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3"/>
  </p:notesMasterIdLst>
  <p:sldIdLst>
    <p:sldId id="256" r:id="rId2"/>
    <p:sldId id="257" r:id="rId3"/>
    <p:sldId id="280" r:id="rId4"/>
    <p:sldId id="281" r:id="rId5"/>
    <p:sldId id="282" r:id="rId6"/>
    <p:sldId id="283" r:id="rId7"/>
    <p:sldId id="296" r:id="rId8"/>
    <p:sldId id="300" r:id="rId9"/>
    <p:sldId id="297" r:id="rId10"/>
    <p:sldId id="298" r:id="rId11"/>
    <p:sldId id="299" r:id="rId12"/>
    <p:sldId id="267" r:id="rId13"/>
    <p:sldId id="269" r:id="rId14"/>
    <p:sldId id="271" r:id="rId15"/>
    <p:sldId id="284" r:id="rId16"/>
    <p:sldId id="270" r:id="rId17"/>
    <p:sldId id="273" r:id="rId18"/>
    <p:sldId id="272" r:id="rId19"/>
    <p:sldId id="274" r:id="rId20"/>
    <p:sldId id="279" r:id="rId21"/>
    <p:sldId id="262" r:id="rId22"/>
    <p:sldId id="285" r:id="rId23"/>
    <p:sldId id="286" r:id="rId24"/>
    <p:sldId id="287" r:id="rId25"/>
    <p:sldId id="288" r:id="rId26"/>
    <p:sldId id="289" r:id="rId27"/>
    <p:sldId id="295" r:id="rId28"/>
    <p:sldId id="293" r:id="rId29"/>
    <p:sldId id="290" r:id="rId30"/>
    <p:sldId id="291" r:id="rId31"/>
    <p:sldId id="294"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8F4FE"/>
    <a:srgbClr val="CCFFFF"/>
    <a:srgbClr val="9BE4FB"/>
    <a:srgbClr val="99FF99"/>
    <a:srgbClr val="00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97" autoAdjust="0"/>
  </p:normalViewPr>
  <p:slideViewPr>
    <p:cSldViewPr snapToGrid="0">
      <p:cViewPr>
        <p:scale>
          <a:sx n="60" d="100"/>
          <a:sy n="60" d="100"/>
        </p:scale>
        <p:origin x="-210" y="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40"/>
  <c:chart>
    <c:view3D>
      <c:rAngAx val="1"/>
    </c:view3D>
    <c:plotArea>
      <c:layout/>
      <c:bar3DChart>
        <c:barDir val="col"/>
        <c:grouping val="clustered"/>
        <c:ser>
          <c:idx val="0"/>
          <c:order val="0"/>
          <c:tx>
            <c:strRef>
              <c:f>Лист1!$A$2:$B$2</c:f>
              <c:strCache>
                <c:ptCount val="1"/>
                <c:pt idx="0">
                  <c:v>8,9-sinflar </c:v>
                </c:pt>
              </c:strCache>
            </c:strRef>
          </c:tx>
          <c:dLbls>
            <c:spPr>
              <a:noFill/>
              <a:ln>
                <a:noFill/>
              </a:ln>
              <a:effectLst/>
            </c:spPr>
            <c:showVal val="1"/>
            <c:extLst>
              <c:ext xmlns:c15="http://schemas.microsoft.com/office/drawing/2012/chart" uri="{CE6537A1-D6FC-4f65-9D91-7224C49458BB}">
                <c15:showLeaderLines val="0"/>
              </c:ext>
            </c:extLst>
          </c:dLbls>
          <c:cat>
            <c:strRef>
              <c:f>Лист1!$C$1:$E$1</c:f>
              <c:strCache>
                <c:ptCount val="3"/>
                <c:pt idx="0">
                  <c:v>2016-2017 o‘quv yili  yakunlari </c:v>
                </c:pt>
                <c:pt idx="1">
                  <c:v>2017-2018 o‘quv yili  yakunlari </c:v>
                </c:pt>
                <c:pt idx="2">
                  <c:v>Farqi </c:v>
                </c:pt>
              </c:strCache>
            </c:strRef>
          </c:cat>
          <c:val>
            <c:numRef>
              <c:f>Лист1!$C$2:$E$2</c:f>
              <c:numCache>
                <c:formatCode>General</c:formatCode>
                <c:ptCount val="3"/>
              </c:numCache>
            </c:numRef>
          </c:val>
        </c:ser>
        <c:ser>
          <c:idx val="1"/>
          <c:order val="1"/>
          <c:tx>
            <c:strRef>
              <c:f>Лист1!$A$3:$B$3</c:f>
              <c:strCache>
                <c:ptCount val="1"/>
                <c:pt idx="0">
                  <c:v>1 Fizika </c:v>
                </c:pt>
              </c:strCache>
            </c:strRef>
          </c:tx>
          <c:dLbls>
            <c:spPr>
              <a:noFill/>
              <a:ln>
                <a:noFill/>
              </a:ln>
              <a:effectLst/>
            </c:spPr>
            <c:showVal val="1"/>
            <c:extLst>
              <c:ext xmlns:c15="http://schemas.microsoft.com/office/drawing/2012/chart" uri="{CE6537A1-D6FC-4f65-9D91-7224C49458BB}">
                <c15:layout/>
                <c15:showLeaderLines val="0"/>
              </c:ext>
            </c:extLst>
          </c:dLbls>
          <c:cat>
            <c:strRef>
              <c:f>Лист1!$C$1:$E$1</c:f>
              <c:strCache>
                <c:ptCount val="3"/>
                <c:pt idx="0">
                  <c:v>2016-2017 o‘quv yili  yakunlari </c:v>
                </c:pt>
                <c:pt idx="1">
                  <c:v>2017-2018 o‘quv yili  yakunlari </c:v>
                </c:pt>
                <c:pt idx="2">
                  <c:v>Farqi </c:v>
                </c:pt>
              </c:strCache>
            </c:strRef>
          </c:cat>
          <c:val>
            <c:numRef>
              <c:f>Лист1!$C$3:$E$3</c:f>
              <c:numCache>
                <c:formatCode>General</c:formatCode>
                <c:ptCount val="3"/>
                <c:pt idx="0">
                  <c:v>51.8</c:v>
                </c:pt>
                <c:pt idx="1">
                  <c:v>50.5</c:v>
                </c:pt>
                <c:pt idx="2">
                  <c:v>-1.3</c:v>
                </c:pt>
              </c:numCache>
            </c:numRef>
          </c:val>
        </c:ser>
        <c:dLbls>
          <c:showVal val="1"/>
        </c:dLbls>
        <c:gapWidth val="75"/>
        <c:shape val="cylinder"/>
        <c:axId val="41470592"/>
        <c:axId val="41730432"/>
        <c:axId val="0"/>
      </c:bar3DChart>
      <c:catAx>
        <c:axId val="41470592"/>
        <c:scaling>
          <c:orientation val="minMax"/>
        </c:scaling>
        <c:axPos val="b"/>
        <c:numFmt formatCode="General" sourceLinked="0"/>
        <c:majorTickMark val="none"/>
        <c:tickLblPos val="nextTo"/>
        <c:txPr>
          <a:bodyPr/>
          <a:lstStyle/>
          <a:p>
            <a:pPr>
              <a:defRPr sz="1400" b="1">
                <a:latin typeface="Times New Roman" pitchFamily="18" charset="0"/>
                <a:cs typeface="Times New Roman" pitchFamily="18" charset="0"/>
              </a:defRPr>
            </a:pPr>
            <a:endParaRPr lang="ru-RU"/>
          </a:p>
        </c:txPr>
        <c:crossAx val="41730432"/>
        <c:crosses val="autoZero"/>
        <c:auto val="1"/>
        <c:lblAlgn val="ctr"/>
        <c:lblOffset val="100"/>
      </c:catAx>
      <c:valAx>
        <c:axId val="41730432"/>
        <c:scaling>
          <c:orientation val="minMax"/>
        </c:scaling>
        <c:axPos val="l"/>
        <c:numFmt formatCode="General" sourceLinked="1"/>
        <c:majorTickMark val="none"/>
        <c:tickLblPos val="nextTo"/>
        <c:crossAx val="41470592"/>
        <c:crosses val="autoZero"/>
        <c:crossBetween val="between"/>
      </c:valAx>
    </c:plotArea>
    <c:legend>
      <c:legendPos val="b"/>
      <c:layout/>
      <c:txPr>
        <a:bodyPr/>
        <a:lstStyle/>
        <a:p>
          <a:pPr>
            <a:defRPr b="1">
              <a:solidFill>
                <a:srgbClr val="0000FF"/>
              </a:solidFill>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1"/>
  <c:chart>
    <c:title>
      <c:layout/>
      <c:txPr>
        <a:bodyPr/>
        <a:lstStyle/>
        <a:p>
          <a:pPr>
            <a:defRPr>
              <a:solidFill>
                <a:srgbClr val="0000FF"/>
              </a:solidFill>
            </a:defRPr>
          </a:pPr>
          <a:endParaRPr lang="ru-RU"/>
        </a:p>
      </c:txPr>
    </c:title>
    <c:view3D>
      <c:rAngAx val="1"/>
    </c:view3D>
    <c:plotArea>
      <c:layout/>
      <c:bar3DChart>
        <c:barDir val="col"/>
        <c:grouping val="clustered"/>
        <c:ser>
          <c:idx val="0"/>
          <c:order val="0"/>
          <c:tx>
            <c:strRef>
              <c:f>Лист1!$A$2:$B$2</c:f>
              <c:strCache>
                <c:ptCount val="1"/>
                <c:pt idx="0">
                  <c:v>10-sinf Fizika </c:v>
                </c:pt>
              </c:strCache>
            </c:strRef>
          </c:tx>
          <c:dLbls>
            <c:dLbl>
              <c:idx val="2"/>
              <c:layout>
                <c:manualLayout>
                  <c:x val="8.208955223880593E-2"/>
                  <c:y val="4.5537340619307837E-3"/>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Лист1!$C$1:$E$1</c:f>
              <c:strCache>
                <c:ptCount val="3"/>
                <c:pt idx="0">
                  <c:v>2017-2018 o‘quv yili birinchi yarim yillik </c:v>
                </c:pt>
                <c:pt idx="1">
                  <c:v>2017-2018 o‘quv yili yakuni </c:v>
                </c:pt>
                <c:pt idx="2">
                  <c:v>Farqi  </c:v>
                </c:pt>
              </c:strCache>
            </c:strRef>
          </c:cat>
          <c:val>
            <c:numRef>
              <c:f>Лист1!$C$2:$E$2</c:f>
              <c:numCache>
                <c:formatCode>General</c:formatCode>
                <c:ptCount val="3"/>
                <c:pt idx="0">
                  <c:v>52</c:v>
                </c:pt>
                <c:pt idx="1">
                  <c:v>49</c:v>
                </c:pt>
                <c:pt idx="2">
                  <c:v>-3</c:v>
                </c:pt>
              </c:numCache>
            </c:numRef>
          </c:val>
        </c:ser>
        <c:dLbls>
          <c:showVal val="1"/>
        </c:dLbls>
        <c:shape val="cone"/>
        <c:axId val="35276672"/>
        <c:axId val="35278208"/>
        <c:axId val="0"/>
      </c:bar3DChart>
      <c:catAx>
        <c:axId val="35276672"/>
        <c:scaling>
          <c:orientation val="minMax"/>
        </c:scaling>
        <c:axPos val="b"/>
        <c:numFmt formatCode="General" sourceLinked="0"/>
        <c:majorTickMark val="none"/>
        <c:tickLblPos val="nextTo"/>
        <c:txPr>
          <a:bodyPr/>
          <a:lstStyle/>
          <a:p>
            <a:pPr>
              <a:defRPr b="1">
                <a:latin typeface="Times New Roman" pitchFamily="18" charset="0"/>
                <a:cs typeface="Times New Roman" pitchFamily="18" charset="0"/>
              </a:defRPr>
            </a:pPr>
            <a:endParaRPr lang="ru-RU"/>
          </a:p>
        </c:txPr>
        <c:crossAx val="35278208"/>
        <c:crosses val="autoZero"/>
        <c:auto val="1"/>
        <c:lblAlgn val="ctr"/>
        <c:lblOffset val="100"/>
      </c:catAx>
      <c:valAx>
        <c:axId val="35278208"/>
        <c:scaling>
          <c:orientation val="minMax"/>
        </c:scaling>
        <c:delete val="1"/>
        <c:axPos val="l"/>
        <c:numFmt formatCode="General" sourceLinked="1"/>
        <c:tickLblPos val="none"/>
        <c:crossAx val="35276672"/>
        <c:crosses val="autoZero"/>
        <c:crossBetween val="between"/>
      </c:valAx>
    </c:plotArea>
    <c:plotVisOnly val="1"/>
    <c:dispBlanksAs val="gap"/>
  </c:chart>
  <c:txPr>
    <a:bodyPr/>
    <a:lstStyle/>
    <a:p>
      <a:pPr>
        <a:defRPr sz="1800"/>
      </a:pPr>
      <a:endParaRPr lang="ru-RU"/>
    </a:p>
  </c:txPr>
  <c:externalData r:id="rId1"/>
</c:chartSpace>
</file>

<file path=ppt/diagrams/_rels/data9.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4D8D7-70E0-4353-A3DA-1DB647DA407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55EFCC9F-0198-4414-B190-AE03FB7D139C}">
      <dgm:prSet phldrT="[Текст]" custT="1"/>
      <dgm:spPr>
        <a:solidFill>
          <a:srgbClr val="CCFFFF"/>
        </a:solidFill>
      </dgm:spPr>
      <dgm:t>
        <a:bodyPr/>
        <a:lstStyle/>
        <a:p>
          <a:endParaRPr lang="en-US" sz="1800" b="1" dirty="0" smtClean="0">
            <a:solidFill>
              <a:schemeClr val="tx1"/>
            </a:solidFill>
            <a:latin typeface="Times New Roman" pitchFamily="18" charset="0"/>
            <a:cs typeface="Times New Roman" pitchFamily="18" charset="0"/>
          </a:endParaRPr>
        </a:p>
        <a:p>
          <a:r>
            <a:rPr lang="uz-Cyrl-UZ" sz="2000" b="1" dirty="0" smtClean="0">
              <a:solidFill>
                <a:schemeClr val="tx1"/>
              </a:solidFill>
              <a:latin typeface="Times New Roman" pitchFamily="18" charset="0"/>
              <a:cs typeface="Times New Roman" pitchFamily="18" charset="0"/>
            </a:rPr>
            <a:t>6,7-</a:t>
          </a:r>
          <a:r>
            <a:rPr lang="en-US" sz="2000" b="1" dirty="0" err="1" smtClean="0">
              <a:solidFill>
                <a:schemeClr val="tx1"/>
              </a:solidFill>
              <a:latin typeface="Times New Roman" pitchFamily="18" charset="0"/>
              <a:cs typeface="Times New Roman" pitchFamily="18" charset="0"/>
            </a:rPr>
            <a:t>sinf</a:t>
          </a:r>
          <a:endParaRPr lang="ru-RU" sz="2000" b="1" dirty="0">
            <a:solidFill>
              <a:schemeClr val="tx1"/>
            </a:solidFill>
            <a:latin typeface="Times New Roman" pitchFamily="18" charset="0"/>
            <a:cs typeface="Times New Roman" pitchFamily="18" charset="0"/>
          </a:endParaRPr>
        </a:p>
      </dgm:t>
    </dgm:pt>
    <dgm:pt modelId="{8B13F9BE-2373-4FDD-A04E-7FF7CD29459F}" type="parTrans" cxnId="{655BAE63-E26A-4BDD-B0A8-010A7BB7B973}">
      <dgm:prSet/>
      <dgm:spPr/>
      <dgm:t>
        <a:bodyPr/>
        <a:lstStyle/>
        <a:p>
          <a:endParaRPr lang="ru-RU"/>
        </a:p>
      </dgm:t>
    </dgm:pt>
    <dgm:pt modelId="{C163B64B-4299-478B-8241-7E85E45E9A9A}" type="sibTrans" cxnId="{655BAE63-E26A-4BDD-B0A8-010A7BB7B973}">
      <dgm:prSet/>
      <dgm:spPr/>
      <dgm:t>
        <a:bodyPr/>
        <a:lstStyle/>
        <a:p>
          <a:endParaRPr lang="ru-RU"/>
        </a:p>
      </dgm:t>
    </dgm:pt>
    <dgm:pt modelId="{0C17209D-6D3C-4328-8E14-6D28DD56F7A5}">
      <dgm:prSet phldrT="[Текст]" custT="1"/>
      <dgm:spPr/>
      <dgm:t>
        <a:bodyPr/>
        <a:lstStyle/>
        <a:p>
          <a:pPr algn="ctr"/>
          <a:r>
            <a:rPr lang="en-US" sz="2000" dirty="0" err="1" smtClean="0">
              <a:latin typeface="Times New Roman" pitchFamily="18" charset="0"/>
              <a:cs typeface="Times New Roman" pitchFamily="18" charset="0"/>
            </a:rPr>
            <a:t>Xalq</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ta’limi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vazirining</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2017-</a:t>
          </a:r>
          <a:r>
            <a:rPr lang="en-US" sz="2000" dirty="0" err="1" smtClean="0">
              <a:latin typeface="Times New Roman" pitchFamily="18" charset="0"/>
              <a:cs typeface="Times New Roman" pitchFamily="18" charset="0"/>
            </a:rPr>
            <a:t>yil</a:t>
          </a:r>
          <a:r>
            <a:rPr lang="uz-Cyrl-UZ" sz="2000" dirty="0" smtClean="0">
              <a:latin typeface="Times New Roman" pitchFamily="18" charset="0"/>
              <a:cs typeface="Times New Roman" pitchFamily="18" charset="0"/>
            </a:rPr>
            <a:t> 3 </a:t>
          </a:r>
          <a:r>
            <a:rPr lang="en-US" sz="2000" dirty="0" err="1" smtClean="0">
              <a:latin typeface="Times New Roman" pitchFamily="18" charset="0"/>
              <a:cs typeface="Times New Roman" pitchFamily="18" charset="0"/>
            </a:rPr>
            <a:t>iyundagi</a:t>
          </a:r>
          <a:r>
            <a:rPr lang="uz-Cyrl-UZ" sz="2000" dirty="0" smtClean="0">
              <a:latin typeface="Times New Roman" pitchFamily="18" charset="0"/>
              <a:cs typeface="Times New Roman" pitchFamily="18" charset="0"/>
            </a:rPr>
            <a:t> 190-</a:t>
          </a:r>
          <a:r>
            <a:rPr lang="en-US" sz="2000" dirty="0" err="1" smtClean="0">
              <a:latin typeface="Times New Roman" pitchFamily="18" charset="0"/>
              <a:cs typeface="Times New Roman" pitchFamily="18" charset="0"/>
            </a:rPr>
            <a:t>sonli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buyrug‘i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tasdiqlangan</a:t>
          </a:r>
          <a:r>
            <a:rPr lang="en-US" sz="2000" dirty="0" smtClean="0">
              <a:latin typeface="Times New Roman" pitchFamily="18" charset="0"/>
              <a:cs typeface="Times New Roman" pitchFamily="18" charset="0"/>
            </a:rPr>
            <a:t> 2017-2018 </a:t>
          </a:r>
          <a:r>
            <a:rPr lang="en-US" sz="2000" dirty="0" err="1" smtClean="0">
              <a:latin typeface="Times New Roman" pitchFamily="18" charset="0"/>
              <a:cs typeface="Times New Roman" pitchFamily="18" charset="0"/>
            </a:rPr>
            <a:t>o‘quv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yilida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amaliyotga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joriy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etilgan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o‘quv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dasturidan</a:t>
          </a:r>
          <a:r>
            <a:rPr lang="uz-Cyrl-UZ"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85D61BE1-AB23-4591-85D1-7D1ABD450544}" type="parTrans" cxnId="{FF2D6179-2C6D-4A55-84B9-FBA3205D391E}">
      <dgm:prSet/>
      <dgm:spPr/>
      <dgm:t>
        <a:bodyPr/>
        <a:lstStyle/>
        <a:p>
          <a:endParaRPr lang="ru-RU"/>
        </a:p>
      </dgm:t>
    </dgm:pt>
    <dgm:pt modelId="{BE7784EF-ECA3-4380-B94D-ED03A3844FB4}" type="sibTrans" cxnId="{FF2D6179-2C6D-4A55-84B9-FBA3205D391E}">
      <dgm:prSet/>
      <dgm:spPr/>
      <dgm:t>
        <a:bodyPr/>
        <a:lstStyle/>
        <a:p>
          <a:endParaRPr lang="ru-RU"/>
        </a:p>
      </dgm:t>
    </dgm:pt>
    <dgm:pt modelId="{F1F1FF01-72B9-42ED-A80B-B9F5D4762952}">
      <dgm:prSet phldrT="[Текст]" custT="1"/>
      <dgm:spPr>
        <a:solidFill>
          <a:srgbClr val="CCFFFF"/>
        </a:solidFill>
      </dgm:spPr>
      <dgm:t>
        <a:bodyPr/>
        <a:lstStyle/>
        <a:p>
          <a:endParaRPr lang="en-US" sz="1800" b="1" dirty="0" smtClean="0">
            <a:solidFill>
              <a:schemeClr val="tx1"/>
            </a:solidFill>
            <a:latin typeface="Times New Roman" pitchFamily="18" charset="0"/>
            <a:cs typeface="Times New Roman" pitchFamily="18" charset="0"/>
          </a:endParaRPr>
        </a:p>
        <a:p>
          <a:r>
            <a:rPr lang="uz-Cyrl-UZ" sz="2000" b="1" dirty="0" smtClean="0">
              <a:solidFill>
                <a:schemeClr val="tx1"/>
              </a:solidFill>
              <a:latin typeface="Times New Roman" pitchFamily="18" charset="0"/>
              <a:cs typeface="Times New Roman" pitchFamily="18" charset="0"/>
            </a:rPr>
            <a:t>8,9-</a:t>
          </a:r>
          <a:r>
            <a:rPr lang="en-US" sz="2000" b="1" dirty="0" err="1" smtClean="0">
              <a:solidFill>
                <a:schemeClr val="tx1"/>
              </a:solidFill>
              <a:latin typeface="Times New Roman" pitchFamily="18" charset="0"/>
              <a:cs typeface="Times New Roman" pitchFamily="18" charset="0"/>
            </a:rPr>
            <a:t>sinf</a:t>
          </a:r>
          <a:endParaRPr lang="ru-RU" sz="2000" b="1" dirty="0">
            <a:solidFill>
              <a:schemeClr val="tx1"/>
            </a:solidFill>
            <a:latin typeface="Times New Roman" pitchFamily="18" charset="0"/>
            <a:cs typeface="Times New Roman" pitchFamily="18" charset="0"/>
          </a:endParaRPr>
        </a:p>
      </dgm:t>
    </dgm:pt>
    <dgm:pt modelId="{C1FBB0DA-9B41-4698-8FDD-D202B3285DA0}" type="parTrans" cxnId="{2F354BEE-4CEF-4564-AD15-A919BF2DCBA8}">
      <dgm:prSet/>
      <dgm:spPr/>
      <dgm:t>
        <a:bodyPr/>
        <a:lstStyle/>
        <a:p>
          <a:endParaRPr lang="ru-RU"/>
        </a:p>
      </dgm:t>
    </dgm:pt>
    <dgm:pt modelId="{A8BADBC2-D8B0-41EB-9DE1-B94341458BDD}" type="sibTrans" cxnId="{2F354BEE-4CEF-4564-AD15-A919BF2DCBA8}">
      <dgm:prSet/>
      <dgm:spPr/>
      <dgm:t>
        <a:bodyPr/>
        <a:lstStyle/>
        <a:p>
          <a:endParaRPr lang="ru-RU"/>
        </a:p>
      </dgm:t>
    </dgm:pt>
    <dgm:pt modelId="{9A5D03E8-0958-477E-80D9-9B0001B2066F}">
      <dgm:prSet phldrT="[Текст]" custT="1"/>
      <dgm:spPr/>
      <dgm:t>
        <a:bodyPr/>
        <a:lstStyle/>
        <a:p>
          <a:r>
            <a:rPr lang="en-US" sz="2000" dirty="0" err="1" smtClean="0">
              <a:latin typeface="Times New Roman" pitchFamily="18" charset="0"/>
              <a:cs typeface="Times New Roman" pitchFamily="18" charset="0"/>
            </a:rPr>
            <a:t>O‘zbekiston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Respublikasi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Oliy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maxsus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vazirligi</a:t>
          </a:r>
          <a:r>
            <a:rPr lang="uz-Cyrl-UZ"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O‘zbekiston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Respublikasi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Xalq</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ta’limi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vazirligining</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 2010 </a:t>
          </a:r>
          <a:r>
            <a:rPr lang="en-US" sz="2000" dirty="0" err="1" smtClean="0">
              <a:latin typeface="Times New Roman" pitchFamily="18" charset="0"/>
              <a:cs typeface="Times New Roman" pitchFamily="18" charset="0"/>
            </a:rPr>
            <a:t>yil</a:t>
          </a:r>
          <a:r>
            <a:rPr lang="uz-Cyrl-UZ"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iyuldagi</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 62/2 /4/1 </a:t>
          </a:r>
          <a:r>
            <a:rPr lang="en-US" sz="2000" dirty="0" err="1" smtClean="0">
              <a:latin typeface="Times New Roman" pitchFamily="18" charset="0"/>
              <a:cs typeface="Times New Roman" pitchFamily="18" charset="0"/>
            </a:rPr>
            <a:t>sonli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qo‘shma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hayat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majlisi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qarori</a:t>
          </a:r>
          <a:r>
            <a:rPr lang="uz-Cyrl-UZ"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tasdiqlangan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optimallashtirilgan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o‘quv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dasturidan</a:t>
          </a:r>
          <a:r>
            <a:rPr lang="uz-Cyrl-UZ"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D45E0476-8BA9-4A71-A05B-92DE1395EEFC}" type="parTrans" cxnId="{62C51871-0274-49E2-8B01-C585AA6A5AA3}">
      <dgm:prSet/>
      <dgm:spPr/>
      <dgm:t>
        <a:bodyPr/>
        <a:lstStyle/>
        <a:p>
          <a:endParaRPr lang="ru-RU"/>
        </a:p>
      </dgm:t>
    </dgm:pt>
    <dgm:pt modelId="{3F65492E-7BCA-4610-9C21-EC2F04481684}" type="sibTrans" cxnId="{62C51871-0274-49E2-8B01-C585AA6A5AA3}">
      <dgm:prSet/>
      <dgm:spPr/>
      <dgm:t>
        <a:bodyPr/>
        <a:lstStyle/>
        <a:p>
          <a:endParaRPr lang="ru-RU"/>
        </a:p>
      </dgm:t>
    </dgm:pt>
    <dgm:pt modelId="{207317AE-50E0-43FB-BF5B-9D3235AA1C6B}">
      <dgm:prSet phldrT="[Текст]" phldr="1" custT="1"/>
      <dgm:spPr/>
      <dgm:t>
        <a:bodyPr/>
        <a:lstStyle/>
        <a:p>
          <a:endParaRPr lang="ru-RU" sz="1800" dirty="0"/>
        </a:p>
      </dgm:t>
    </dgm:pt>
    <dgm:pt modelId="{06C8B5BA-8BBD-44B6-A4B6-DF38D638747B}" type="parTrans" cxnId="{E6206AF3-4D76-4BEE-BEF8-9DF4F48A2D9F}">
      <dgm:prSet/>
      <dgm:spPr/>
      <dgm:t>
        <a:bodyPr/>
        <a:lstStyle/>
        <a:p>
          <a:endParaRPr lang="ru-RU"/>
        </a:p>
      </dgm:t>
    </dgm:pt>
    <dgm:pt modelId="{A4729779-9A58-4790-82BB-19002E9A8F9D}" type="sibTrans" cxnId="{E6206AF3-4D76-4BEE-BEF8-9DF4F48A2D9F}">
      <dgm:prSet/>
      <dgm:spPr/>
      <dgm:t>
        <a:bodyPr/>
        <a:lstStyle/>
        <a:p>
          <a:endParaRPr lang="ru-RU"/>
        </a:p>
      </dgm:t>
    </dgm:pt>
    <dgm:pt modelId="{D11020A4-39A3-45D6-A36A-E6593F950890}">
      <dgm:prSet phldrT="[Текст]" custT="1"/>
      <dgm:spPr>
        <a:solidFill>
          <a:srgbClr val="CCFFFF"/>
        </a:solidFill>
      </dgm:spPr>
      <dgm:t>
        <a:bodyPr/>
        <a:lstStyle/>
        <a:p>
          <a:endParaRPr lang="uz-Cyrl-UZ" sz="1800" dirty="0" smtClean="0">
            <a:solidFill>
              <a:schemeClr val="tx1"/>
            </a:solidFill>
          </a:endParaRPr>
        </a:p>
        <a:p>
          <a:r>
            <a:rPr lang="uz-Cyrl-UZ" sz="2000" b="1" dirty="0" smtClean="0">
              <a:solidFill>
                <a:schemeClr val="tx1"/>
              </a:solidFill>
              <a:latin typeface="Times New Roman" pitchFamily="18" charset="0"/>
              <a:cs typeface="Times New Roman" pitchFamily="18" charset="0"/>
            </a:rPr>
            <a:t>10-11-</a:t>
          </a:r>
          <a:r>
            <a:rPr lang="en-US" sz="2000" b="1" dirty="0" err="1" smtClean="0">
              <a:solidFill>
                <a:schemeClr val="tx1"/>
              </a:solidFill>
              <a:latin typeface="Times New Roman" pitchFamily="18" charset="0"/>
              <a:cs typeface="Times New Roman" pitchFamily="18" charset="0"/>
            </a:rPr>
            <a:t>sinf</a:t>
          </a:r>
          <a:endParaRPr lang="ru-RU" sz="2000" b="1" dirty="0">
            <a:solidFill>
              <a:schemeClr val="tx1"/>
            </a:solidFill>
            <a:latin typeface="Times New Roman" pitchFamily="18" charset="0"/>
            <a:cs typeface="Times New Roman" pitchFamily="18" charset="0"/>
          </a:endParaRPr>
        </a:p>
      </dgm:t>
    </dgm:pt>
    <dgm:pt modelId="{9D3A234F-23D4-43E6-8A73-943DE5A05280}" type="parTrans" cxnId="{8AA708DA-EDC4-4338-A370-5A53DE07A381}">
      <dgm:prSet/>
      <dgm:spPr/>
      <dgm:t>
        <a:bodyPr/>
        <a:lstStyle/>
        <a:p>
          <a:endParaRPr lang="ru-RU"/>
        </a:p>
      </dgm:t>
    </dgm:pt>
    <dgm:pt modelId="{F7FAAFD0-0027-42F9-95EE-A2EEB61BD4EE}" type="sibTrans" cxnId="{8AA708DA-EDC4-4338-A370-5A53DE07A381}">
      <dgm:prSet/>
      <dgm:spPr/>
      <dgm:t>
        <a:bodyPr/>
        <a:lstStyle/>
        <a:p>
          <a:endParaRPr lang="ru-RU"/>
        </a:p>
      </dgm:t>
    </dgm:pt>
    <dgm:pt modelId="{B6B050A1-80D0-4932-9825-E28A8E59EB1F}">
      <dgm:prSet phldrT="[Текст]" custT="1"/>
      <dgm:spPr/>
      <dgm:t>
        <a:bodyPr/>
        <a:lstStyle/>
        <a:p>
          <a:r>
            <a:rPr lang="en-US" sz="2000" dirty="0" err="1" smtClean="0">
              <a:latin typeface="Times New Roman" pitchFamily="18" charset="0"/>
              <a:cs typeface="Times New Roman" pitchFamily="18" charset="0"/>
            </a:rPr>
            <a:t>O‘zbekiston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Respublikasi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Xalq</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ta’limi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vazirligi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O‘zbekiston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Respublikasi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Oliy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maxsus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vazirligining</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maxsus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kasb-hunar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ta’limi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markazining</a:t>
          </a:r>
          <a:r>
            <a:rPr lang="en-US" sz="2000" dirty="0" smtClean="0">
              <a:latin typeface="Times New Roman" pitchFamily="18" charset="0"/>
              <a:cs typeface="Times New Roman" pitchFamily="18" charset="0"/>
            </a:rPr>
            <a:t> 2017 </a:t>
          </a:r>
          <a:r>
            <a:rPr lang="en-US" sz="2000" dirty="0" err="1" smtClean="0">
              <a:latin typeface="Times New Roman" pitchFamily="18" charset="0"/>
              <a:cs typeface="Times New Roman" pitchFamily="18" charset="0"/>
            </a:rPr>
            <a:t>yil</a:t>
          </a:r>
          <a:r>
            <a:rPr lang="en-US" sz="2000" dirty="0" smtClean="0">
              <a:latin typeface="Times New Roman" pitchFamily="18" charset="0"/>
              <a:cs typeface="Times New Roman" pitchFamily="18" charset="0"/>
            </a:rPr>
            <a:t> 18 </a:t>
          </a:r>
          <a:r>
            <a:rPr lang="en-US" sz="2000" dirty="0" err="1" smtClean="0">
              <a:latin typeface="Times New Roman" pitchFamily="18" charset="0"/>
              <a:cs typeface="Times New Roman" pitchFamily="18" charset="0"/>
            </a:rPr>
            <a:t>avgustdagi</a:t>
          </a:r>
          <a:r>
            <a:rPr lang="en-US" sz="2000" dirty="0" smtClean="0">
              <a:latin typeface="Times New Roman" pitchFamily="18" charset="0"/>
              <a:cs typeface="Times New Roman" pitchFamily="18" charset="0"/>
            </a:rPr>
            <a:t> 43, 65 QQ </a:t>
          </a:r>
          <a:r>
            <a:rPr lang="en-US" sz="2000" dirty="0" err="1" smtClean="0">
              <a:latin typeface="Times New Roman" pitchFamily="18" charset="0"/>
              <a:cs typeface="Times New Roman" pitchFamily="18" charset="0"/>
            </a:rPr>
            <a:t>bilan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tasdiqlangan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o‘quv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dasturida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foydalaniladi</a:t>
          </a:r>
          <a:r>
            <a:rPr lang="en-US" sz="20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7F8578CA-44C3-44F0-803A-532C3E9428BE}" type="parTrans" cxnId="{C3AC3EB7-DDD9-4B29-8ECA-7D3382C78EBA}">
      <dgm:prSet/>
      <dgm:spPr/>
      <dgm:t>
        <a:bodyPr/>
        <a:lstStyle/>
        <a:p>
          <a:endParaRPr lang="ru-RU"/>
        </a:p>
      </dgm:t>
    </dgm:pt>
    <dgm:pt modelId="{895133E5-00DE-41C9-BA57-49BC5CCB18B4}" type="sibTrans" cxnId="{C3AC3EB7-DDD9-4B29-8ECA-7D3382C78EBA}">
      <dgm:prSet/>
      <dgm:spPr/>
      <dgm:t>
        <a:bodyPr/>
        <a:lstStyle/>
        <a:p>
          <a:endParaRPr lang="ru-RU"/>
        </a:p>
      </dgm:t>
    </dgm:pt>
    <dgm:pt modelId="{08300161-0B8B-4EFF-ADB2-B748B1BCF0C4}" type="pres">
      <dgm:prSet presAssocID="{4434D8D7-70E0-4353-A3DA-1DB647DA4073}" presName="linearFlow" presStyleCnt="0">
        <dgm:presLayoutVars>
          <dgm:dir/>
          <dgm:animLvl val="lvl"/>
          <dgm:resizeHandles val="exact"/>
        </dgm:presLayoutVars>
      </dgm:prSet>
      <dgm:spPr/>
      <dgm:t>
        <a:bodyPr/>
        <a:lstStyle/>
        <a:p>
          <a:endParaRPr lang="ru-RU"/>
        </a:p>
      </dgm:t>
    </dgm:pt>
    <dgm:pt modelId="{F03256F4-C413-41ED-82D5-027B2CD3255F}" type="pres">
      <dgm:prSet presAssocID="{55EFCC9F-0198-4414-B190-AE03FB7D139C}" presName="composite" presStyleCnt="0"/>
      <dgm:spPr/>
    </dgm:pt>
    <dgm:pt modelId="{95F06EB4-A6DD-4033-96BF-D981A511878E}" type="pres">
      <dgm:prSet presAssocID="{55EFCC9F-0198-4414-B190-AE03FB7D139C}" presName="parentText" presStyleLbl="alignNode1" presStyleIdx="0" presStyleCnt="3" custScaleX="159396" custLinFactNeighborX="24535" custLinFactNeighborY="-2147">
        <dgm:presLayoutVars>
          <dgm:chMax val="1"/>
          <dgm:bulletEnabled val="1"/>
        </dgm:presLayoutVars>
      </dgm:prSet>
      <dgm:spPr/>
      <dgm:t>
        <a:bodyPr/>
        <a:lstStyle/>
        <a:p>
          <a:endParaRPr lang="ru-RU"/>
        </a:p>
      </dgm:t>
    </dgm:pt>
    <dgm:pt modelId="{6F5929EE-1A07-48AD-896D-CF4046BA53ED}" type="pres">
      <dgm:prSet presAssocID="{55EFCC9F-0198-4414-B190-AE03FB7D139C}" presName="descendantText" presStyleLbl="alignAcc1" presStyleIdx="0" presStyleCnt="3" custScaleX="91291" custScaleY="100000" custLinFactNeighborX="4259">
        <dgm:presLayoutVars>
          <dgm:bulletEnabled val="1"/>
        </dgm:presLayoutVars>
      </dgm:prSet>
      <dgm:spPr/>
      <dgm:t>
        <a:bodyPr/>
        <a:lstStyle/>
        <a:p>
          <a:endParaRPr lang="ru-RU"/>
        </a:p>
      </dgm:t>
    </dgm:pt>
    <dgm:pt modelId="{AEC8D583-4865-4145-BF70-CA036B2E44A7}" type="pres">
      <dgm:prSet presAssocID="{C163B64B-4299-478B-8241-7E85E45E9A9A}" presName="sp" presStyleCnt="0"/>
      <dgm:spPr/>
    </dgm:pt>
    <dgm:pt modelId="{661C8F5B-DCBA-40D0-A65B-2226970C6146}" type="pres">
      <dgm:prSet presAssocID="{F1F1FF01-72B9-42ED-A80B-B9F5D4762952}" presName="composite" presStyleCnt="0"/>
      <dgm:spPr/>
    </dgm:pt>
    <dgm:pt modelId="{26BD03B8-F9DE-4552-8894-8BEA53EF1286}" type="pres">
      <dgm:prSet presAssocID="{F1F1FF01-72B9-42ED-A80B-B9F5D4762952}" presName="parentText" presStyleLbl="alignNode1" presStyleIdx="1" presStyleCnt="3" custScaleX="169928" custLinFactNeighborX="21468" custLinFactNeighborY="-7872">
        <dgm:presLayoutVars>
          <dgm:chMax val="1"/>
          <dgm:bulletEnabled val="1"/>
        </dgm:presLayoutVars>
      </dgm:prSet>
      <dgm:spPr/>
      <dgm:t>
        <a:bodyPr/>
        <a:lstStyle/>
        <a:p>
          <a:endParaRPr lang="ru-RU"/>
        </a:p>
      </dgm:t>
    </dgm:pt>
    <dgm:pt modelId="{B27AB103-0EDF-4734-A858-C1509FDEFF39}" type="pres">
      <dgm:prSet presAssocID="{F1F1FF01-72B9-42ED-A80B-B9F5D4762952}" presName="descendantText" presStyleLbl="alignAcc1" presStyleIdx="1" presStyleCnt="3" custScaleX="86126" custScaleY="128459">
        <dgm:presLayoutVars>
          <dgm:bulletEnabled val="1"/>
        </dgm:presLayoutVars>
      </dgm:prSet>
      <dgm:spPr/>
      <dgm:t>
        <a:bodyPr/>
        <a:lstStyle/>
        <a:p>
          <a:endParaRPr lang="ru-RU"/>
        </a:p>
      </dgm:t>
    </dgm:pt>
    <dgm:pt modelId="{CA226521-AE41-4189-BD1E-488565169C1E}" type="pres">
      <dgm:prSet presAssocID="{A8BADBC2-D8B0-41EB-9DE1-B94341458BDD}" presName="sp" presStyleCnt="0"/>
      <dgm:spPr/>
    </dgm:pt>
    <dgm:pt modelId="{9A97E812-D7CD-44CC-A914-FA9E5E3D9621}" type="pres">
      <dgm:prSet presAssocID="{D11020A4-39A3-45D6-A36A-E6593F950890}" presName="composite" presStyleCnt="0"/>
      <dgm:spPr/>
    </dgm:pt>
    <dgm:pt modelId="{6BEFB6DC-5CB8-4832-B5D6-15E0ED4F1E67}" type="pres">
      <dgm:prSet presAssocID="{D11020A4-39A3-45D6-A36A-E6593F950890}" presName="parentText" presStyleLbl="alignNode1" presStyleIdx="2" presStyleCnt="3" custScaleX="181638" custScaleY="109511" custLinFactNeighborX="10223" custLinFactNeighborY="-6440">
        <dgm:presLayoutVars>
          <dgm:chMax val="1"/>
          <dgm:bulletEnabled val="1"/>
        </dgm:presLayoutVars>
      </dgm:prSet>
      <dgm:spPr/>
      <dgm:t>
        <a:bodyPr/>
        <a:lstStyle/>
        <a:p>
          <a:endParaRPr lang="ru-RU"/>
        </a:p>
      </dgm:t>
    </dgm:pt>
    <dgm:pt modelId="{E2D9D1BA-77A5-4899-904B-E3FC69B6670E}" type="pres">
      <dgm:prSet presAssocID="{D11020A4-39A3-45D6-A36A-E6593F950890}" presName="descendantText" presStyleLbl="alignAcc1" presStyleIdx="2" presStyleCnt="3" custScaleX="86378" custScaleY="137190">
        <dgm:presLayoutVars>
          <dgm:bulletEnabled val="1"/>
        </dgm:presLayoutVars>
      </dgm:prSet>
      <dgm:spPr/>
      <dgm:t>
        <a:bodyPr/>
        <a:lstStyle/>
        <a:p>
          <a:endParaRPr lang="ru-RU"/>
        </a:p>
      </dgm:t>
    </dgm:pt>
  </dgm:ptLst>
  <dgm:cxnLst>
    <dgm:cxn modelId="{2F354BEE-4CEF-4564-AD15-A919BF2DCBA8}" srcId="{4434D8D7-70E0-4353-A3DA-1DB647DA4073}" destId="{F1F1FF01-72B9-42ED-A80B-B9F5D4762952}" srcOrd="1" destOrd="0" parTransId="{C1FBB0DA-9B41-4698-8FDD-D202B3285DA0}" sibTransId="{A8BADBC2-D8B0-41EB-9DE1-B94341458BDD}"/>
    <dgm:cxn modelId="{655BAE63-E26A-4BDD-B0A8-010A7BB7B973}" srcId="{4434D8D7-70E0-4353-A3DA-1DB647DA4073}" destId="{55EFCC9F-0198-4414-B190-AE03FB7D139C}" srcOrd="0" destOrd="0" parTransId="{8B13F9BE-2373-4FDD-A04E-7FF7CD29459F}" sibTransId="{C163B64B-4299-478B-8241-7E85E45E9A9A}"/>
    <dgm:cxn modelId="{62C51871-0274-49E2-8B01-C585AA6A5AA3}" srcId="{F1F1FF01-72B9-42ED-A80B-B9F5D4762952}" destId="{9A5D03E8-0958-477E-80D9-9B0001B2066F}" srcOrd="0" destOrd="0" parTransId="{D45E0476-8BA9-4A71-A05B-92DE1395EEFC}" sibTransId="{3F65492E-7BCA-4610-9C21-EC2F04481684}"/>
    <dgm:cxn modelId="{9846FDD9-65F9-409A-989A-9D85506B2874}" type="presOf" srcId="{0C17209D-6D3C-4328-8E14-6D28DD56F7A5}" destId="{6F5929EE-1A07-48AD-896D-CF4046BA53ED}" srcOrd="0" destOrd="0" presId="urn:microsoft.com/office/officeart/2005/8/layout/chevron2"/>
    <dgm:cxn modelId="{C3AC3EB7-DDD9-4B29-8ECA-7D3382C78EBA}" srcId="{D11020A4-39A3-45D6-A36A-E6593F950890}" destId="{B6B050A1-80D0-4932-9825-E28A8E59EB1F}" srcOrd="0" destOrd="0" parTransId="{7F8578CA-44C3-44F0-803A-532C3E9428BE}" sibTransId="{895133E5-00DE-41C9-BA57-49BC5CCB18B4}"/>
    <dgm:cxn modelId="{1E38170C-2529-4024-B636-8AFA141D45F0}" type="presOf" srcId="{B6B050A1-80D0-4932-9825-E28A8E59EB1F}" destId="{E2D9D1BA-77A5-4899-904B-E3FC69B6670E}" srcOrd="0" destOrd="0" presId="urn:microsoft.com/office/officeart/2005/8/layout/chevron2"/>
    <dgm:cxn modelId="{3699A0AE-F384-4A91-9513-171CF7D119B9}" type="presOf" srcId="{D11020A4-39A3-45D6-A36A-E6593F950890}" destId="{6BEFB6DC-5CB8-4832-B5D6-15E0ED4F1E67}" srcOrd="0" destOrd="0" presId="urn:microsoft.com/office/officeart/2005/8/layout/chevron2"/>
    <dgm:cxn modelId="{892EC015-5EB9-40A7-944C-7AAD01B6534E}" type="presOf" srcId="{4434D8D7-70E0-4353-A3DA-1DB647DA4073}" destId="{08300161-0B8B-4EFF-ADB2-B748B1BCF0C4}" srcOrd="0" destOrd="0" presId="urn:microsoft.com/office/officeart/2005/8/layout/chevron2"/>
    <dgm:cxn modelId="{64C0B46E-FAD6-4A0B-AC42-22B60036FAA9}" type="presOf" srcId="{9A5D03E8-0958-477E-80D9-9B0001B2066F}" destId="{B27AB103-0EDF-4734-A858-C1509FDEFF39}" srcOrd="0" destOrd="0" presId="urn:microsoft.com/office/officeart/2005/8/layout/chevron2"/>
    <dgm:cxn modelId="{FF2D6179-2C6D-4A55-84B9-FBA3205D391E}" srcId="{55EFCC9F-0198-4414-B190-AE03FB7D139C}" destId="{0C17209D-6D3C-4328-8E14-6D28DD56F7A5}" srcOrd="0" destOrd="0" parTransId="{85D61BE1-AB23-4591-85D1-7D1ABD450544}" sibTransId="{BE7784EF-ECA3-4380-B94D-ED03A3844FB4}"/>
    <dgm:cxn modelId="{8AA708DA-EDC4-4338-A370-5A53DE07A381}" srcId="{4434D8D7-70E0-4353-A3DA-1DB647DA4073}" destId="{D11020A4-39A3-45D6-A36A-E6593F950890}" srcOrd="2" destOrd="0" parTransId="{9D3A234F-23D4-43E6-8A73-943DE5A05280}" sibTransId="{F7FAAFD0-0027-42F9-95EE-A2EEB61BD4EE}"/>
    <dgm:cxn modelId="{6845DC5E-A33A-4A5E-BDB7-F74A7B9CC014}" type="presOf" srcId="{55EFCC9F-0198-4414-B190-AE03FB7D139C}" destId="{95F06EB4-A6DD-4033-96BF-D981A511878E}" srcOrd="0" destOrd="0" presId="urn:microsoft.com/office/officeart/2005/8/layout/chevron2"/>
    <dgm:cxn modelId="{8D0E853B-38CD-44CD-8E49-7DF41FE98766}" type="presOf" srcId="{F1F1FF01-72B9-42ED-A80B-B9F5D4762952}" destId="{26BD03B8-F9DE-4552-8894-8BEA53EF1286}" srcOrd="0" destOrd="0" presId="urn:microsoft.com/office/officeart/2005/8/layout/chevron2"/>
    <dgm:cxn modelId="{E6206AF3-4D76-4BEE-BEF8-9DF4F48A2D9F}" srcId="{F1F1FF01-72B9-42ED-A80B-B9F5D4762952}" destId="{207317AE-50E0-43FB-BF5B-9D3235AA1C6B}" srcOrd="1" destOrd="0" parTransId="{06C8B5BA-8BBD-44B6-A4B6-DF38D638747B}" sibTransId="{A4729779-9A58-4790-82BB-19002E9A8F9D}"/>
    <dgm:cxn modelId="{26DEF9E5-7B65-4E21-8302-FE756D368641}" type="presOf" srcId="{207317AE-50E0-43FB-BF5B-9D3235AA1C6B}" destId="{B27AB103-0EDF-4734-A858-C1509FDEFF39}" srcOrd="0" destOrd="1" presId="urn:microsoft.com/office/officeart/2005/8/layout/chevron2"/>
    <dgm:cxn modelId="{BB97D904-91A6-4E29-9B28-B4E1F5DC1E89}" type="presParOf" srcId="{08300161-0B8B-4EFF-ADB2-B748B1BCF0C4}" destId="{F03256F4-C413-41ED-82D5-027B2CD3255F}" srcOrd="0" destOrd="0" presId="urn:microsoft.com/office/officeart/2005/8/layout/chevron2"/>
    <dgm:cxn modelId="{2740F736-3764-460C-BE4E-E795145E3EFD}" type="presParOf" srcId="{F03256F4-C413-41ED-82D5-027B2CD3255F}" destId="{95F06EB4-A6DD-4033-96BF-D981A511878E}" srcOrd="0" destOrd="0" presId="urn:microsoft.com/office/officeart/2005/8/layout/chevron2"/>
    <dgm:cxn modelId="{E526C0C9-D192-4961-A3A3-44C3F6F6E01C}" type="presParOf" srcId="{F03256F4-C413-41ED-82D5-027B2CD3255F}" destId="{6F5929EE-1A07-48AD-896D-CF4046BA53ED}" srcOrd="1" destOrd="0" presId="urn:microsoft.com/office/officeart/2005/8/layout/chevron2"/>
    <dgm:cxn modelId="{8BB897FA-4ED6-4F4F-8C24-E787028F42F5}" type="presParOf" srcId="{08300161-0B8B-4EFF-ADB2-B748B1BCF0C4}" destId="{AEC8D583-4865-4145-BF70-CA036B2E44A7}" srcOrd="1" destOrd="0" presId="urn:microsoft.com/office/officeart/2005/8/layout/chevron2"/>
    <dgm:cxn modelId="{CF63F13D-F7B4-4E02-A881-30885EBD00A2}" type="presParOf" srcId="{08300161-0B8B-4EFF-ADB2-B748B1BCF0C4}" destId="{661C8F5B-DCBA-40D0-A65B-2226970C6146}" srcOrd="2" destOrd="0" presId="urn:microsoft.com/office/officeart/2005/8/layout/chevron2"/>
    <dgm:cxn modelId="{36096EB4-43C4-454C-89BB-1440397E7814}" type="presParOf" srcId="{661C8F5B-DCBA-40D0-A65B-2226970C6146}" destId="{26BD03B8-F9DE-4552-8894-8BEA53EF1286}" srcOrd="0" destOrd="0" presId="urn:microsoft.com/office/officeart/2005/8/layout/chevron2"/>
    <dgm:cxn modelId="{94557501-846F-4735-B39E-44663E4FAD24}" type="presParOf" srcId="{661C8F5B-DCBA-40D0-A65B-2226970C6146}" destId="{B27AB103-0EDF-4734-A858-C1509FDEFF39}" srcOrd="1" destOrd="0" presId="urn:microsoft.com/office/officeart/2005/8/layout/chevron2"/>
    <dgm:cxn modelId="{1F76BB69-F6C8-42C9-BD90-E421F2FD53CA}" type="presParOf" srcId="{08300161-0B8B-4EFF-ADB2-B748B1BCF0C4}" destId="{CA226521-AE41-4189-BD1E-488565169C1E}" srcOrd="3" destOrd="0" presId="urn:microsoft.com/office/officeart/2005/8/layout/chevron2"/>
    <dgm:cxn modelId="{8CC46FAC-278A-461D-AB06-D27D1081AC5C}" type="presParOf" srcId="{08300161-0B8B-4EFF-ADB2-B748B1BCF0C4}" destId="{9A97E812-D7CD-44CC-A914-FA9E5E3D9621}" srcOrd="4" destOrd="0" presId="urn:microsoft.com/office/officeart/2005/8/layout/chevron2"/>
    <dgm:cxn modelId="{BBB4E7B9-26EC-4374-BF78-6BFB1E0AB16D}" type="presParOf" srcId="{9A97E812-D7CD-44CC-A914-FA9E5E3D9621}" destId="{6BEFB6DC-5CB8-4832-B5D6-15E0ED4F1E67}" srcOrd="0" destOrd="0" presId="urn:microsoft.com/office/officeart/2005/8/layout/chevron2"/>
    <dgm:cxn modelId="{EF239A31-C789-4FDE-B9F0-CA814B851DEC}" type="presParOf" srcId="{9A97E812-D7CD-44CC-A914-FA9E5E3D9621}" destId="{E2D9D1BA-77A5-4899-904B-E3FC69B6670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CC4547-BE79-44BB-BFA4-C8D67D8A30E0}"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ru-RU"/>
        </a:p>
      </dgm:t>
    </dgm:pt>
    <dgm:pt modelId="{4BEC04C1-EB07-4061-AEC9-58A7C27607E8}">
      <dgm:prSet/>
      <dgm:spPr/>
      <dgm:t>
        <a:bodyPr/>
        <a:lstStyle/>
        <a:p>
          <a:pPr rtl="0"/>
          <a:r>
            <a:rPr lang="uz-Cyrl-UZ" dirty="0" smtClean="0">
              <a:latin typeface="Times New Roman" pitchFamily="18" charset="0"/>
              <a:cs typeface="Times New Roman" pitchFamily="18" charset="0"/>
            </a:rPr>
            <a:t>Ziyonet.uz-</a:t>
          </a:r>
          <a:r>
            <a:rPr lang="en-US"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Х</a:t>
          </a:r>
          <a:r>
            <a:rPr lang="en-US" dirty="0" err="1" smtClean="0">
              <a:latin typeface="Times New Roman" pitchFamily="18" charset="0"/>
              <a:cs typeface="Times New Roman" pitchFamily="18" charset="0"/>
            </a:rPr>
            <a:t>alq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ta’limi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vazirligi</a:t>
          </a:r>
          <a:endParaRPr lang="ru-RU" dirty="0">
            <a:latin typeface="Times New Roman" pitchFamily="18" charset="0"/>
            <a:cs typeface="Times New Roman" pitchFamily="18" charset="0"/>
          </a:endParaRPr>
        </a:p>
      </dgm:t>
    </dgm:pt>
    <dgm:pt modelId="{F175EB4C-9746-40C1-9584-AF50AD99FF45}" type="parTrans" cxnId="{E24859DD-C8D5-451B-9ED7-3D66C3D364BD}">
      <dgm:prSet/>
      <dgm:spPr/>
      <dgm:t>
        <a:bodyPr/>
        <a:lstStyle/>
        <a:p>
          <a:endParaRPr lang="ru-RU"/>
        </a:p>
      </dgm:t>
    </dgm:pt>
    <dgm:pt modelId="{E20CC535-1C07-40D8-8A31-97F1872431F3}" type="sibTrans" cxnId="{E24859DD-C8D5-451B-9ED7-3D66C3D364BD}">
      <dgm:prSet/>
      <dgm:spPr/>
      <dgm:t>
        <a:bodyPr/>
        <a:lstStyle/>
        <a:p>
          <a:endParaRPr lang="ru-RU"/>
        </a:p>
      </dgm:t>
    </dgm:pt>
    <dgm:pt modelId="{EB68C9B8-A393-46F3-A1A8-A3956E4052BD}">
      <dgm:prSet/>
      <dgm:spPr/>
      <dgm:t>
        <a:bodyPr/>
        <a:lstStyle/>
        <a:p>
          <a:pPr rtl="0"/>
          <a:r>
            <a:rPr lang="en-US" dirty="0" smtClean="0">
              <a:latin typeface="Times New Roman" pitchFamily="18" charset="0"/>
              <a:cs typeface="Times New Roman" pitchFamily="18" charset="0"/>
            </a:rPr>
            <a:t>r</a:t>
          </a:r>
          <a:r>
            <a:rPr lang="uz-Cyrl-UZ" dirty="0" smtClean="0">
              <a:latin typeface="Times New Roman" pitchFamily="18" charset="0"/>
              <a:cs typeface="Times New Roman" pitchFamily="18" charset="0"/>
            </a:rPr>
            <a:t>tm.uz – </a:t>
          </a:r>
          <a:r>
            <a:rPr lang="en-US" dirty="0" err="1" smtClean="0">
              <a:latin typeface="Times New Roman" pitchFamily="18" charset="0"/>
              <a:cs typeface="Times New Roman" pitchFamily="18" charset="0"/>
            </a:rPr>
            <a:t>respublika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ta’lim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markazi</a:t>
          </a:r>
          <a:endParaRPr lang="ru-RU" dirty="0">
            <a:latin typeface="Times New Roman" pitchFamily="18" charset="0"/>
            <a:cs typeface="Times New Roman" pitchFamily="18" charset="0"/>
          </a:endParaRPr>
        </a:p>
      </dgm:t>
    </dgm:pt>
    <dgm:pt modelId="{4129F4E3-8FBB-444C-98F0-3083C1B5A14B}" type="parTrans" cxnId="{09B3041A-1513-4268-9D9B-E9C9986B6FE3}">
      <dgm:prSet/>
      <dgm:spPr/>
      <dgm:t>
        <a:bodyPr/>
        <a:lstStyle/>
        <a:p>
          <a:endParaRPr lang="ru-RU"/>
        </a:p>
      </dgm:t>
    </dgm:pt>
    <dgm:pt modelId="{8B3F2CDC-C801-4AAD-A737-364160969966}" type="sibTrans" cxnId="{09B3041A-1513-4268-9D9B-E9C9986B6FE3}">
      <dgm:prSet/>
      <dgm:spPr/>
      <dgm:t>
        <a:bodyPr/>
        <a:lstStyle/>
        <a:p>
          <a:endParaRPr lang="ru-RU"/>
        </a:p>
      </dgm:t>
    </dgm:pt>
    <dgm:pt modelId="{0D9A2041-6F45-49B6-A12D-6A85E42646BD}">
      <dgm:prSet/>
      <dgm:spPr/>
      <dgm:t>
        <a:bodyPr/>
        <a:lstStyle/>
        <a:p>
          <a:pPr rtl="0"/>
          <a:r>
            <a:rPr lang="uz-Cyrl-UZ" dirty="0" smtClean="0">
              <a:latin typeface="Times New Roman" pitchFamily="18" charset="0"/>
              <a:cs typeface="Times New Roman" pitchFamily="18" charset="0"/>
            </a:rPr>
            <a:t>eduportal.uz – </a:t>
          </a:r>
          <a:r>
            <a:rPr lang="en-US" dirty="0" err="1" smtClean="0">
              <a:latin typeface="Times New Roman" pitchFamily="18" charset="0"/>
              <a:cs typeface="Times New Roman" pitchFamily="18" charset="0"/>
            </a:rPr>
            <a:t>Xalq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ta’limi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vazirligi</a:t>
          </a:r>
          <a:endParaRPr lang="ru-RU" dirty="0">
            <a:latin typeface="Times New Roman" pitchFamily="18" charset="0"/>
            <a:cs typeface="Times New Roman" pitchFamily="18" charset="0"/>
          </a:endParaRPr>
        </a:p>
      </dgm:t>
    </dgm:pt>
    <dgm:pt modelId="{B40940FD-C0CA-4200-8D42-758CD499CC54}" type="parTrans" cxnId="{E9FBF0C5-A298-43F1-ADBF-D0FAC4247EBD}">
      <dgm:prSet/>
      <dgm:spPr/>
      <dgm:t>
        <a:bodyPr/>
        <a:lstStyle/>
        <a:p>
          <a:endParaRPr lang="ru-RU"/>
        </a:p>
      </dgm:t>
    </dgm:pt>
    <dgm:pt modelId="{D0B5A5AD-E8C0-47B3-9FC8-43ABBAF34BB0}" type="sibTrans" cxnId="{E9FBF0C5-A298-43F1-ADBF-D0FAC4247EBD}">
      <dgm:prSet/>
      <dgm:spPr/>
      <dgm:t>
        <a:bodyPr/>
        <a:lstStyle/>
        <a:p>
          <a:endParaRPr lang="ru-RU"/>
        </a:p>
      </dgm:t>
    </dgm:pt>
    <dgm:pt modelId="{C55AF7CC-ACFF-4E04-9D5D-5F26F3BA05D9}">
      <dgm:prSet/>
      <dgm:spPr/>
      <dgm:t>
        <a:bodyPr/>
        <a:lstStyle/>
        <a:p>
          <a:pPr rtl="0"/>
          <a:r>
            <a:rPr lang="uz-Cyrl-UZ" dirty="0" smtClean="0">
              <a:latin typeface="Times New Roman" pitchFamily="18" charset="0"/>
              <a:cs typeface="Times New Roman" pitchFamily="18" charset="0"/>
            </a:rPr>
            <a:t>uzedu.uz – </a:t>
          </a:r>
          <a:r>
            <a:rPr lang="en-US" dirty="0" err="1" smtClean="0">
              <a:latin typeface="Times New Roman" pitchFamily="18" charset="0"/>
              <a:cs typeface="Times New Roman" pitchFamily="18" charset="0"/>
            </a:rPr>
            <a:t>Xalq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ta’limi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vazirligi</a:t>
          </a:r>
          <a:endParaRPr lang="ru-RU" dirty="0">
            <a:latin typeface="Times New Roman" pitchFamily="18" charset="0"/>
            <a:cs typeface="Times New Roman" pitchFamily="18" charset="0"/>
          </a:endParaRPr>
        </a:p>
      </dgm:t>
    </dgm:pt>
    <dgm:pt modelId="{22C591F6-7D74-4462-BA6C-46869B1F0ECB}" type="parTrans" cxnId="{49003615-9129-499B-97F9-FC41B67AD2A6}">
      <dgm:prSet/>
      <dgm:spPr/>
      <dgm:t>
        <a:bodyPr/>
        <a:lstStyle/>
        <a:p>
          <a:endParaRPr lang="ru-RU"/>
        </a:p>
      </dgm:t>
    </dgm:pt>
    <dgm:pt modelId="{FF1A57F7-D9EF-47D0-B286-9DBD9F06670E}" type="sibTrans" cxnId="{49003615-9129-499B-97F9-FC41B67AD2A6}">
      <dgm:prSet/>
      <dgm:spPr/>
      <dgm:t>
        <a:bodyPr/>
        <a:lstStyle/>
        <a:p>
          <a:endParaRPr lang="ru-RU"/>
        </a:p>
      </dgm:t>
    </dgm:pt>
    <dgm:pt modelId="{806A0594-0DAB-44ED-A359-65EF981A6AD0}" type="pres">
      <dgm:prSet presAssocID="{64CC4547-BE79-44BB-BFA4-C8D67D8A30E0}" presName="Name0" presStyleCnt="0">
        <dgm:presLayoutVars>
          <dgm:chMax val="7"/>
          <dgm:dir/>
          <dgm:animLvl val="lvl"/>
          <dgm:resizeHandles val="exact"/>
        </dgm:presLayoutVars>
      </dgm:prSet>
      <dgm:spPr/>
      <dgm:t>
        <a:bodyPr/>
        <a:lstStyle/>
        <a:p>
          <a:endParaRPr lang="ru-RU"/>
        </a:p>
      </dgm:t>
    </dgm:pt>
    <dgm:pt modelId="{39D2E52B-43F4-4586-AFBF-2BB9D82F3959}" type="pres">
      <dgm:prSet presAssocID="{4BEC04C1-EB07-4061-AEC9-58A7C27607E8}" presName="circle1" presStyleLbl="node1" presStyleIdx="0" presStyleCnt="4"/>
      <dgm:spPr/>
      <dgm:t>
        <a:bodyPr/>
        <a:lstStyle/>
        <a:p>
          <a:endParaRPr lang="ru-RU"/>
        </a:p>
      </dgm:t>
    </dgm:pt>
    <dgm:pt modelId="{36F780FD-4E29-4BD0-9EF7-74F63CFB265D}" type="pres">
      <dgm:prSet presAssocID="{4BEC04C1-EB07-4061-AEC9-58A7C27607E8}" presName="space" presStyleCnt="0"/>
      <dgm:spPr/>
      <dgm:t>
        <a:bodyPr/>
        <a:lstStyle/>
        <a:p>
          <a:endParaRPr lang="ru-RU"/>
        </a:p>
      </dgm:t>
    </dgm:pt>
    <dgm:pt modelId="{ECDAFA81-1245-4F59-9883-B2873F5FA2AF}" type="pres">
      <dgm:prSet presAssocID="{4BEC04C1-EB07-4061-AEC9-58A7C27607E8}" presName="rect1" presStyleLbl="alignAcc1" presStyleIdx="0" presStyleCnt="4"/>
      <dgm:spPr/>
      <dgm:t>
        <a:bodyPr/>
        <a:lstStyle/>
        <a:p>
          <a:endParaRPr lang="ru-RU"/>
        </a:p>
      </dgm:t>
    </dgm:pt>
    <dgm:pt modelId="{7E05B690-3F99-43AE-8550-B4DAFDE0BA17}" type="pres">
      <dgm:prSet presAssocID="{EB68C9B8-A393-46F3-A1A8-A3956E4052BD}" presName="vertSpace2" presStyleLbl="node1" presStyleIdx="0" presStyleCnt="4"/>
      <dgm:spPr/>
      <dgm:t>
        <a:bodyPr/>
        <a:lstStyle/>
        <a:p>
          <a:endParaRPr lang="ru-RU"/>
        </a:p>
      </dgm:t>
    </dgm:pt>
    <dgm:pt modelId="{327600E7-69FD-4BEF-A202-0A244D71F948}" type="pres">
      <dgm:prSet presAssocID="{EB68C9B8-A393-46F3-A1A8-A3956E4052BD}" presName="circle2" presStyleLbl="node1" presStyleIdx="1" presStyleCnt="4"/>
      <dgm:spPr/>
      <dgm:t>
        <a:bodyPr/>
        <a:lstStyle/>
        <a:p>
          <a:endParaRPr lang="ru-RU"/>
        </a:p>
      </dgm:t>
    </dgm:pt>
    <dgm:pt modelId="{FD4B24BF-FA50-4ED0-B70E-4DC27B918006}" type="pres">
      <dgm:prSet presAssocID="{EB68C9B8-A393-46F3-A1A8-A3956E4052BD}" presName="rect2" presStyleLbl="alignAcc1" presStyleIdx="1" presStyleCnt="4"/>
      <dgm:spPr/>
      <dgm:t>
        <a:bodyPr/>
        <a:lstStyle/>
        <a:p>
          <a:endParaRPr lang="ru-RU"/>
        </a:p>
      </dgm:t>
    </dgm:pt>
    <dgm:pt modelId="{86980265-3E41-4951-B34A-658956ACE763}" type="pres">
      <dgm:prSet presAssocID="{0D9A2041-6F45-49B6-A12D-6A85E42646BD}" presName="vertSpace3" presStyleLbl="node1" presStyleIdx="1" presStyleCnt="4"/>
      <dgm:spPr/>
      <dgm:t>
        <a:bodyPr/>
        <a:lstStyle/>
        <a:p>
          <a:endParaRPr lang="ru-RU"/>
        </a:p>
      </dgm:t>
    </dgm:pt>
    <dgm:pt modelId="{2ED3C4DD-5B0A-4A2E-B0EF-E45725D904E2}" type="pres">
      <dgm:prSet presAssocID="{0D9A2041-6F45-49B6-A12D-6A85E42646BD}" presName="circle3" presStyleLbl="node1" presStyleIdx="2" presStyleCnt="4"/>
      <dgm:spPr/>
      <dgm:t>
        <a:bodyPr/>
        <a:lstStyle/>
        <a:p>
          <a:endParaRPr lang="ru-RU"/>
        </a:p>
      </dgm:t>
    </dgm:pt>
    <dgm:pt modelId="{40CFA03B-2AD3-4A44-B529-55D88B4E6778}" type="pres">
      <dgm:prSet presAssocID="{0D9A2041-6F45-49B6-A12D-6A85E42646BD}" presName="rect3" presStyleLbl="alignAcc1" presStyleIdx="2" presStyleCnt="4"/>
      <dgm:spPr/>
      <dgm:t>
        <a:bodyPr/>
        <a:lstStyle/>
        <a:p>
          <a:endParaRPr lang="ru-RU"/>
        </a:p>
      </dgm:t>
    </dgm:pt>
    <dgm:pt modelId="{D8906418-C8B1-45FB-B917-BBD35381B3F2}" type="pres">
      <dgm:prSet presAssocID="{C55AF7CC-ACFF-4E04-9D5D-5F26F3BA05D9}" presName="vertSpace4" presStyleLbl="node1" presStyleIdx="2" presStyleCnt="4"/>
      <dgm:spPr/>
      <dgm:t>
        <a:bodyPr/>
        <a:lstStyle/>
        <a:p>
          <a:endParaRPr lang="ru-RU"/>
        </a:p>
      </dgm:t>
    </dgm:pt>
    <dgm:pt modelId="{2EC52302-A59D-4A91-B6CA-B1FA5919A50A}" type="pres">
      <dgm:prSet presAssocID="{C55AF7CC-ACFF-4E04-9D5D-5F26F3BA05D9}" presName="circle4" presStyleLbl="node1" presStyleIdx="3" presStyleCnt="4"/>
      <dgm:spPr/>
      <dgm:t>
        <a:bodyPr/>
        <a:lstStyle/>
        <a:p>
          <a:endParaRPr lang="ru-RU"/>
        </a:p>
      </dgm:t>
    </dgm:pt>
    <dgm:pt modelId="{7F5D4272-45C1-4D7F-BDB9-CA414CEB93B5}" type="pres">
      <dgm:prSet presAssocID="{C55AF7CC-ACFF-4E04-9D5D-5F26F3BA05D9}" presName="rect4" presStyleLbl="alignAcc1" presStyleIdx="3" presStyleCnt="4" custLinFactNeighborX="0" custLinFactNeighborY="-2786"/>
      <dgm:spPr/>
      <dgm:t>
        <a:bodyPr/>
        <a:lstStyle/>
        <a:p>
          <a:endParaRPr lang="ru-RU"/>
        </a:p>
      </dgm:t>
    </dgm:pt>
    <dgm:pt modelId="{522484C7-9C01-4ACF-83C5-8A62E8BB6E91}" type="pres">
      <dgm:prSet presAssocID="{4BEC04C1-EB07-4061-AEC9-58A7C27607E8}" presName="rect1ParTxNoCh" presStyleLbl="alignAcc1" presStyleIdx="3" presStyleCnt="4">
        <dgm:presLayoutVars>
          <dgm:chMax val="1"/>
          <dgm:bulletEnabled val="1"/>
        </dgm:presLayoutVars>
      </dgm:prSet>
      <dgm:spPr/>
      <dgm:t>
        <a:bodyPr/>
        <a:lstStyle/>
        <a:p>
          <a:endParaRPr lang="ru-RU"/>
        </a:p>
      </dgm:t>
    </dgm:pt>
    <dgm:pt modelId="{08AEC260-85CD-4202-B3AF-711FA27D6E42}" type="pres">
      <dgm:prSet presAssocID="{EB68C9B8-A393-46F3-A1A8-A3956E4052BD}" presName="rect2ParTxNoCh" presStyleLbl="alignAcc1" presStyleIdx="3" presStyleCnt="4">
        <dgm:presLayoutVars>
          <dgm:chMax val="1"/>
          <dgm:bulletEnabled val="1"/>
        </dgm:presLayoutVars>
      </dgm:prSet>
      <dgm:spPr/>
      <dgm:t>
        <a:bodyPr/>
        <a:lstStyle/>
        <a:p>
          <a:endParaRPr lang="ru-RU"/>
        </a:p>
      </dgm:t>
    </dgm:pt>
    <dgm:pt modelId="{6FF49497-515F-4C94-A931-906C04870D4F}" type="pres">
      <dgm:prSet presAssocID="{0D9A2041-6F45-49B6-A12D-6A85E42646BD}" presName="rect3ParTxNoCh" presStyleLbl="alignAcc1" presStyleIdx="3" presStyleCnt="4">
        <dgm:presLayoutVars>
          <dgm:chMax val="1"/>
          <dgm:bulletEnabled val="1"/>
        </dgm:presLayoutVars>
      </dgm:prSet>
      <dgm:spPr/>
      <dgm:t>
        <a:bodyPr/>
        <a:lstStyle/>
        <a:p>
          <a:endParaRPr lang="ru-RU"/>
        </a:p>
      </dgm:t>
    </dgm:pt>
    <dgm:pt modelId="{38520DAE-8F93-4B30-AF0E-AB51DDFA2D26}" type="pres">
      <dgm:prSet presAssocID="{C55AF7CC-ACFF-4E04-9D5D-5F26F3BA05D9}" presName="rect4ParTxNoCh" presStyleLbl="alignAcc1" presStyleIdx="3" presStyleCnt="4">
        <dgm:presLayoutVars>
          <dgm:chMax val="1"/>
          <dgm:bulletEnabled val="1"/>
        </dgm:presLayoutVars>
      </dgm:prSet>
      <dgm:spPr/>
      <dgm:t>
        <a:bodyPr/>
        <a:lstStyle/>
        <a:p>
          <a:endParaRPr lang="ru-RU"/>
        </a:p>
      </dgm:t>
    </dgm:pt>
  </dgm:ptLst>
  <dgm:cxnLst>
    <dgm:cxn modelId="{8BE330E1-F3D2-4077-B2D6-3D01BA4D0F39}" type="presOf" srcId="{C55AF7CC-ACFF-4E04-9D5D-5F26F3BA05D9}" destId="{38520DAE-8F93-4B30-AF0E-AB51DDFA2D26}" srcOrd="1" destOrd="0" presId="urn:microsoft.com/office/officeart/2005/8/layout/target3"/>
    <dgm:cxn modelId="{4BC6E861-9E90-4840-A1F7-5C800040534A}" type="presOf" srcId="{0D9A2041-6F45-49B6-A12D-6A85E42646BD}" destId="{40CFA03B-2AD3-4A44-B529-55D88B4E6778}" srcOrd="0" destOrd="0" presId="urn:microsoft.com/office/officeart/2005/8/layout/target3"/>
    <dgm:cxn modelId="{49003615-9129-499B-97F9-FC41B67AD2A6}" srcId="{64CC4547-BE79-44BB-BFA4-C8D67D8A30E0}" destId="{C55AF7CC-ACFF-4E04-9D5D-5F26F3BA05D9}" srcOrd="3" destOrd="0" parTransId="{22C591F6-7D74-4462-BA6C-46869B1F0ECB}" sibTransId="{FF1A57F7-D9EF-47D0-B286-9DBD9F06670E}"/>
    <dgm:cxn modelId="{02658289-2FBA-4EDC-B941-80070B3CC674}" type="presOf" srcId="{4BEC04C1-EB07-4061-AEC9-58A7C27607E8}" destId="{522484C7-9C01-4ACF-83C5-8A62E8BB6E91}" srcOrd="1" destOrd="0" presId="urn:microsoft.com/office/officeart/2005/8/layout/target3"/>
    <dgm:cxn modelId="{59239AE3-84DF-4689-A79A-E7808CBD0462}" type="presOf" srcId="{64CC4547-BE79-44BB-BFA4-C8D67D8A30E0}" destId="{806A0594-0DAB-44ED-A359-65EF981A6AD0}" srcOrd="0" destOrd="0" presId="urn:microsoft.com/office/officeart/2005/8/layout/target3"/>
    <dgm:cxn modelId="{80904D3A-FAAB-426E-B718-E5E91EA63AF1}" type="presOf" srcId="{EB68C9B8-A393-46F3-A1A8-A3956E4052BD}" destId="{08AEC260-85CD-4202-B3AF-711FA27D6E42}" srcOrd="1" destOrd="0" presId="urn:microsoft.com/office/officeart/2005/8/layout/target3"/>
    <dgm:cxn modelId="{79FE2331-DC36-4EA9-9A5E-989B5948B962}" type="presOf" srcId="{EB68C9B8-A393-46F3-A1A8-A3956E4052BD}" destId="{FD4B24BF-FA50-4ED0-B70E-4DC27B918006}" srcOrd="0" destOrd="0" presId="urn:microsoft.com/office/officeart/2005/8/layout/target3"/>
    <dgm:cxn modelId="{E9FBF0C5-A298-43F1-ADBF-D0FAC4247EBD}" srcId="{64CC4547-BE79-44BB-BFA4-C8D67D8A30E0}" destId="{0D9A2041-6F45-49B6-A12D-6A85E42646BD}" srcOrd="2" destOrd="0" parTransId="{B40940FD-C0CA-4200-8D42-758CD499CC54}" sibTransId="{D0B5A5AD-E8C0-47B3-9FC8-43ABBAF34BB0}"/>
    <dgm:cxn modelId="{0119A294-4FDC-425A-9DA7-C491BEFD090D}" type="presOf" srcId="{4BEC04C1-EB07-4061-AEC9-58A7C27607E8}" destId="{ECDAFA81-1245-4F59-9883-B2873F5FA2AF}" srcOrd="0" destOrd="0" presId="urn:microsoft.com/office/officeart/2005/8/layout/target3"/>
    <dgm:cxn modelId="{D1DE3354-C657-4A4F-BFC5-5CA12E90206C}" type="presOf" srcId="{C55AF7CC-ACFF-4E04-9D5D-5F26F3BA05D9}" destId="{7F5D4272-45C1-4D7F-BDB9-CA414CEB93B5}" srcOrd="0" destOrd="0" presId="urn:microsoft.com/office/officeart/2005/8/layout/target3"/>
    <dgm:cxn modelId="{09B3041A-1513-4268-9D9B-E9C9986B6FE3}" srcId="{64CC4547-BE79-44BB-BFA4-C8D67D8A30E0}" destId="{EB68C9B8-A393-46F3-A1A8-A3956E4052BD}" srcOrd="1" destOrd="0" parTransId="{4129F4E3-8FBB-444C-98F0-3083C1B5A14B}" sibTransId="{8B3F2CDC-C801-4AAD-A737-364160969966}"/>
    <dgm:cxn modelId="{8E7A548C-110C-4C6B-B400-ADF9C6C83CE1}" type="presOf" srcId="{0D9A2041-6F45-49B6-A12D-6A85E42646BD}" destId="{6FF49497-515F-4C94-A931-906C04870D4F}" srcOrd="1" destOrd="0" presId="urn:microsoft.com/office/officeart/2005/8/layout/target3"/>
    <dgm:cxn modelId="{E24859DD-C8D5-451B-9ED7-3D66C3D364BD}" srcId="{64CC4547-BE79-44BB-BFA4-C8D67D8A30E0}" destId="{4BEC04C1-EB07-4061-AEC9-58A7C27607E8}" srcOrd="0" destOrd="0" parTransId="{F175EB4C-9746-40C1-9584-AF50AD99FF45}" sibTransId="{E20CC535-1C07-40D8-8A31-97F1872431F3}"/>
    <dgm:cxn modelId="{11561DE2-D3FF-4773-B2BD-8BBD1827A981}" type="presParOf" srcId="{806A0594-0DAB-44ED-A359-65EF981A6AD0}" destId="{39D2E52B-43F4-4586-AFBF-2BB9D82F3959}" srcOrd="0" destOrd="0" presId="urn:microsoft.com/office/officeart/2005/8/layout/target3"/>
    <dgm:cxn modelId="{0FFB6E60-F3FD-4C56-A797-BD91BB927BE5}" type="presParOf" srcId="{806A0594-0DAB-44ED-A359-65EF981A6AD0}" destId="{36F780FD-4E29-4BD0-9EF7-74F63CFB265D}" srcOrd="1" destOrd="0" presId="urn:microsoft.com/office/officeart/2005/8/layout/target3"/>
    <dgm:cxn modelId="{FA76A725-54F4-44E2-A45A-3B67B3BA05A2}" type="presParOf" srcId="{806A0594-0DAB-44ED-A359-65EF981A6AD0}" destId="{ECDAFA81-1245-4F59-9883-B2873F5FA2AF}" srcOrd="2" destOrd="0" presId="urn:microsoft.com/office/officeart/2005/8/layout/target3"/>
    <dgm:cxn modelId="{5A559334-087B-4BC3-AD8B-C8E93AB3F5BD}" type="presParOf" srcId="{806A0594-0DAB-44ED-A359-65EF981A6AD0}" destId="{7E05B690-3F99-43AE-8550-B4DAFDE0BA17}" srcOrd="3" destOrd="0" presId="urn:microsoft.com/office/officeart/2005/8/layout/target3"/>
    <dgm:cxn modelId="{8081627F-3B60-4405-B224-D672EC21CACE}" type="presParOf" srcId="{806A0594-0DAB-44ED-A359-65EF981A6AD0}" destId="{327600E7-69FD-4BEF-A202-0A244D71F948}" srcOrd="4" destOrd="0" presId="urn:microsoft.com/office/officeart/2005/8/layout/target3"/>
    <dgm:cxn modelId="{28B2B518-ABC8-4771-8D4D-10C91767F713}" type="presParOf" srcId="{806A0594-0DAB-44ED-A359-65EF981A6AD0}" destId="{FD4B24BF-FA50-4ED0-B70E-4DC27B918006}" srcOrd="5" destOrd="0" presId="urn:microsoft.com/office/officeart/2005/8/layout/target3"/>
    <dgm:cxn modelId="{E5330620-1D4F-43D5-B337-DB82E09DB7CA}" type="presParOf" srcId="{806A0594-0DAB-44ED-A359-65EF981A6AD0}" destId="{86980265-3E41-4951-B34A-658956ACE763}" srcOrd="6" destOrd="0" presId="urn:microsoft.com/office/officeart/2005/8/layout/target3"/>
    <dgm:cxn modelId="{A53D1992-65F6-4847-A8D1-7C3DE583A843}" type="presParOf" srcId="{806A0594-0DAB-44ED-A359-65EF981A6AD0}" destId="{2ED3C4DD-5B0A-4A2E-B0EF-E45725D904E2}" srcOrd="7" destOrd="0" presId="urn:microsoft.com/office/officeart/2005/8/layout/target3"/>
    <dgm:cxn modelId="{3ED4EF87-942E-4E62-A944-6BD4919DD448}" type="presParOf" srcId="{806A0594-0DAB-44ED-A359-65EF981A6AD0}" destId="{40CFA03B-2AD3-4A44-B529-55D88B4E6778}" srcOrd="8" destOrd="0" presId="urn:microsoft.com/office/officeart/2005/8/layout/target3"/>
    <dgm:cxn modelId="{CDC77B60-8F9A-4C3F-B7A8-CF38072E2A30}" type="presParOf" srcId="{806A0594-0DAB-44ED-A359-65EF981A6AD0}" destId="{D8906418-C8B1-45FB-B917-BBD35381B3F2}" srcOrd="9" destOrd="0" presId="urn:microsoft.com/office/officeart/2005/8/layout/target3"/>
    <dgm:cxn modelId="{3EA17AC7-1FF9-44C6-BFAB-9DF2233FB22C}" type="presParOf" srcId="{806A0594-0DAB-44ED-A359-65EF981A6AD0}" destId="{2EC52302-A59D-4A91-B6CA-B1FA5919A50A}" srcOrd="10" destOrd="0" presId="urn:microsoft.com/office/officeart/2005/8/layout/target3"/>
    <dgm:cxn modelId="{BB65C7BF-FC0A-483D-84F9-CA6757621C34}" type="presParOf" srcId="{806A0594-0DAB-44ED-A359-65EF981A6AD0}" destId="{7F5D4272-45C1-4D7F-BDB9-CA414CEB93B5}" srcOrd="11" destOrd="0" presId="urn:microsoft.com/office/officeart/2005/8/layout/target3"/>
    <dgm:cxn modelId="{39AF001B-90F6-472B-8D38-9B38B20F2309}" type="presParOf" srcId="{806A0594-0DAB-44ED-A359-65EF981A6AD0}" destId="{522484C7-9C01-4ACF-83C5-8A62E8BB6E91}" srcOrd="12" destOrd="0" presId="urn:microsoft.com/office/officeart/2005/8/layout/target3"/>
    <dgm:cxn modelId="{F2761E76-93DF-432F-BAEB-F215988AD67E}" type="presParOf" srcId="{806A0594-0DAB-44ED-A359-65EF981A6AD0}" destId="{08AEC260-85CD-4202-B3AF-711FA27D6E42}" srcOrd="13" destOrd="0" presId="urn:microsoft.com/office/officeart/2005/8/layout/target3"/>
    <dgm:cxn modelId="{DC9D2DBC-6745-4302-A47C-712EB1467998}" type="presParOf" srcId="{806A0594-0DAB-44ED-A359-65EF981A6AD0}" destId="{6FF49497-515F-4C94-A931-906C04870D4F}" srcOrd="14" destOrd="0" presId="urn:microsoft.com/office/officeart/2005/8/layout/target3"/>
    <dgm:cxn modelId="{5BA78565-C8A9-492D-AB67-31A320BBE5C8}" type="presParOf" srcId="{806A0594-0DAB-44ED-A359-65EF981A6AD0}" destId="{38520DAE-8F93-4B30-AF0E-AB51DDFA2D26}"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226EE-87B9-473D-825F-25E40AD00A0D}" type="doc">
      <dgm:prSet loTypeId="urn:microsoft.com/office/officeart/2005/8/layout/vList3#3" loCatId="list" qsTypeId="urn:microsoft.com/office/officeart/2005/8/quickstyle/simple1" qsCatId="simple" csTypeId="urn:microsoft.com/office/officeart/2005/8/colors/accent3_5" csCatId="accent3" phldr="1"/>
      <dgm:spPr/>
    </dgm:pt>
    <dgm:pt modelId="{9E1B56D7-BB8E-47FB-8FCE-ADC4B6A20451}">
      <dgm:prSet phldrT="[Текст]" custT="1">
        <dgm:style>
          <a:lnRef idx="1">
            <a:schemeClr val="accent6"/>
          </a:lnRef>
          <a:fillRef idx="2">
            <a:schemeClr val="accent6"/>
          </a:fillRef>
          <a:effectRef idx="1">
            <a:schemeClr val="accent6"/>
          </a:effectRef>
          <a:fontRef idx="minor">
            <a:schemeClr val="dk1"/>
          </a:fontRef>
        </dgm:style>
      </dgm:prSet>
      <dgm:spPr>
        <a:solidFill>
          <a:srgbClr val="CCFFFF"/>
        </a:solidFill>
      </dgm:spPr>
      <dgm:t>
        <a:bodyPr/>
        <a:lstStyle/>
        <a:p>
          <a:pPr>
            <a:spcAft>
              <a:spcPts val="0"/>
            </a:spcAft>
          </a:pPr>
          <a:r>
            <a:rPr lang="uz-Cyrl-UZ"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haftasiga</a:t>
          </a:r>
          <a:r>
            <a:rPr lang="uz-Cyrl-UZ" sz="2000" b="1" dirty="0" smtClean="0">
              <a:solidFill>
                <a:schemeClr val="tx1"/>
              </a:solidFill>
              <a:latin typeface="Times New Roman" pitchFamily="18" charset="0"/>
              <a:cs typeface="Times New Roman" pitchFamily="18" charset="0"/>
            </a:rPr>
            <a:t> 2 </a:t>
          </a:r>
          <a:r>
            <a:rPr lang="en-US" sz="2000" b="1" dirty="0" err="1" smtClean="0">
              <a:solidFill>
                <a:schemeClr val="tx1"/>
              </a:solidFill>
              <a:latin typeface="Times New Roman" pitchFamily="18" charset="0"/>
              <a:cs typeface="Times New Roman" pitchFamily="18" charset="0"/>
            </a:rPr>
            <a:t>soatdan</a:t>
          </a:r>
          <a:endParaRPr lang="en-US" sz="2000" b="1" dirty="0" smtClean="0">
            <a:solidFill>
              <a:schemeClr val="tx1"/>
            </a:solidFill>
            <a:latin typeface="Times New Roman" pitchFamily="18" charset="0"/>
            <a:cs typeface="Times New Roman" pitchFamily="18" charset="0"/>
          </a:endParaRPr>
        </a:p>
        <a:p>
          <a:pPr>
            <a:spcAft>
              <a:spcPts val="0"/>
            </a:spcAft>
          </a:pPr>
          <a:r>
            <a:rPr lang="en-US" sz="2000" b="1" dirty="0" smtClean="0">
              <a:solidFill>
                <a:schemeClr val="tx1"/>
              </a:solidFill>
              <a:latin typeface="Times New Roman" pitchFamily="18" charset="0"/>
              <a:cs typeface="Times New Roman" pitchFamily="18" charset="0"/>
            </a:rPr>
            <a:t>                        </a:t>
          </a:r>
          <a:r>
            <a:rPr lang="uz-Cyrl-UZ"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jami</a:t>
          </a:r>
          <a:r>
            <a:rPr lang="uz-Cyrl-UZ" sz="2000" b="1" dirty="0" smtClean="0">
              <a:solidFill>
                <a:schemeClr val="tx1"/>
              </a:solidFill>
              <a:latin typeface="Times New Roman" pitchFamily="18" charset="0"/>
              <a:cs typeface="Times New Roman" pitchFamily="18" charset="0"/>
            </a:rPr>
            <a:t> 68 </a:t>
          </a:r>
          <a:r>
            <a:rPr lang="en-US" sz="2000" b="1" dirty="0" err="1" smtClean="0">
              <a:solidFill>
                <a:schemeClr val="tx1"/>
              </a:solidFill>
              <a:latin typeface="Times New Roman" pitchFamily="18" charset="0"/>
              <a:cs typeface="Times New Roman" pitchFamily="18" charset="0"/>
            </a:rPr>
            <a:t>soat</a:t>
          </a:r>
          <a:r>
            <a:rPr lang="uz-Cyrl-UZ" sz="2000" b="1" dirty="0" smtClean="0">
              <a:solidFill>
                <a:schemeClr val="tx1"/>
              </a:solidFill>
              <a:latin typeface="Times New Roman" pitchFamily="18" charset="0"/>
              <a:cs typeface="Times New Roman" pitchFamily="18" charset="0"/>
            </a:rPr>
            <a:t> </a:t>
          </a:r>
          <a:endParaRPr lang="ru-RU" sz="2000" b="1" dirty="0"/>
        </a:p>
      </dgm:t>
    </dgm:pt>
    <dgm:pt modelId="{EAA6700C-6AB9-4F63-BB7B-394EAE162022}" type="parTrans" cxnId="{F37900DF-8052-459E-9CAD-222582EEC3B9}">
      <dgm:prSet/>
      <dgm:spPr/>
      <dgm:t>
        <a:bodyPr/>
        <a:lstStyle/>
        <a:p>
          <a:endParaRPr lang="ru-RU"/>
        </a:p>
      </dgm:t>
    </dgm:pt>
    <dgm:pt modelId="{EFE64B10-3AEA-4292-B1C5-42C728951088}" type="sibTrans" cxnId="{F37900DF-8052-459E-9CAD-222582EEC3B9}">
      <dgm:prSet/>
      <dgm:spPr/>
      <dgm:t>
        <a:bodyPr/>
        <a:lstStyle/>
        <a:p>
          <a:endParaRPr lang="ru-RU"/>
        </a:p>
      </dgm:t>
    </dgm:pt>
    <dgm:pt modelId="{FE253D29-4EF5-4BB7-89C8-3440AB56A598}">
      <dgm:prSet phldrT="[Текст]" custT="1">
        <dgm:style>
          <a:lnRef idx="1">
            <a:schemeClr val="accent6"/>
          </a:lnRef>
          <a:fillRef idx="2">
            <a:schemeClr val="accent6"/>
          </a:fillRef>
          <a:effectRef idx="1">
            <a:schemeClr val="accent6"/>
          </a:effectRef>
          <a:fontRef idx="minor">
            <a:schemeClr val="dk1"/>
          </a:fontRef>
        </dgm:style>
      </dgm:prSet>
      <dgm:spPr>
        <a:solidFill>
          <a:srgbClr val="CCFFFF"/>
        </a:solidFill>
      </dgm:spPr>
      <dgm:t>
        <a:bodyPr/>
        <a:lstStyle/>
        <a:p>
          <a:r>
            <a:rPr lang="uz-Cyrl-UZ"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uz-Cyrl-UZ" sz="2000"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haftasiga</a:t>
          </a:r>
          <a:r>
            <a:rPr lang="uz-Cyrl-UZ"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1</a:t>
          </a:r>
          <a:r>
            <a:rPr lang="uz-Cyrl-UZ"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soatdan</a:t>
          </a:r>
          <a:endParaRPr lang="en-US" sz="2000" b="1" dirty="0" smtClean="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jami</a:t>
          </a:r>
          <a:r>
            <a:rPr lang="uz-Cyrl-UZ"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 34</a:t>
          </a:r>
          <a:r>
            <a:rPr lang="uz-Cyrl-UZ"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soat</a:t>
          </a:r>
          <a:r>
            <a:rPr lang="uz-Cyrl-UZ" sz="2000" b="1" dirty="0" smtClean="0">
              <a:solidFill>
                <a:schemeClr val="tx1"/>
              </a:solidFill>
              <a:latin typeface="Times New Roman" pitchFamily="18" charset="0"/>
              <a:cs typeface="Times New Roman" pitchFamily="18" charset="0"/>
            </a:rPr>
            <a:t> </a:t>
          </a:r>
          <a:endParaRPr lang="ru-RU" sz="2000" b="1" dirty="0"/>
        </a:p>
      </dgm:t>
    </dgm:pt>
    <dgm:pt modelId="{E852754E-B030-4ACC-B514-F6815B340C0F}" type="parTrans" cxnId="{2389178E-5211-4ABE-AB46-FF8B0C80A623}">
      <dgm:prSet/>
      <dgm:spPr/>
      <dgm:t>
        <a:bodyPr/>
        <a:lstStyle/>
        <a:p>
          <a:endParaRPr lang="ru-RU"/>
        </a:p>
      </dgm:t>
    </dgm:pt>
    <dgm:pt modelId="{DDFF2F19-C9F1-4066-A777-89FA1A310B90}" type="sibTrans" cxnId="{2389178E-5211-4ABE-AB46-FF8B0C80A623}">
      <dgm:prSet/>
      <dgm:spPr/>
      <dgm:t>
        <a:bodyPr/>
        <a:lstStyle/>
        <a:p>
          <a:endParaRPr lang="ru-RU"/>
        </a:p>
      </dgm:t>
    </dgm:pt>
    <dgm:pt modelId="{2D01BB47-BC0C-4A93-B5C1-0EFDB99C99A1}" type="pres">
      <dgm:prSet presAssocID="{3AB226EE-87B9-473D-825F-25E40AD00A0D}" presName="linearFlow" presStyleCnt="0">
        <dgm:presLayoutVars>
          <dgm:dir/>
          <dgm:resizeHandles val="exact"/>
        </dgm:presLayoutVars>
      </dgm:prSet>
      <dgm:spPr/>
    </dgm:pt>
    <dgm:pt modelId="{3F522BBA-6A5B-4578-B1AA-F4914321EC32}" type="pres">
      <dgm:prSet presAssocID="{9E1B56D7-BB8E-47FB-8FCE-ADC4B6A20451}" presName="composite" presStyleCnt="0"/>
      <dgm:spPr/>
    </dgm:pt>
    <dgm:pt modelId="{474D0752-69A5-4E03-A5B1-4105133B6503}" type="pres">
      <dgm:prSet presAssocID="{9E1B56D7-BB8E-47FB-8FCE-ADC4B6A20451}" presName="imgShp" presStyleLbl="fgImgPlace1" presStyleIdx="0" presStyleCnt="2" custScaleX="168486"/>
      <dgm:spPr/>
    </dgm:pt>
    <dgm:pt modelId="{B7E83D46-8242-4005-BCD8-679E06E21C88}" type="pres">
      <dgm:prSet presAssocID="{9E1B56D7-BB8E-47FB-8FCE-ADC4B6A20451}" presName="txShp" presStyleLbl="node1" presStyleIdx="0" presStyleCnt="2" custScaleX="150376" custScaleY="92025">
        <dgm:presLayoutVars>
          <dgm:bulletEnabled val="1"/>
        </dgm:presLayoutVars>
      </dgm:prSet>
      <dgm:spPr/>
      <dgm:t>
        <a:bodyPr/>
        <a:lstStyle/>
        <a:p>
          <a:endParaRPr lang="ru-RU"/>
        </a:p>
      </dgm:t>
    </dgm:pt>
    <dgm:pt modelId="{60EF8692-FDD7-4FE7-BF21-684BE14957B8}" type="pres">
      <dgm:prSet presAssocID="{EFE64B10-3AEA-4292-B1C5-42C728951088}" presName="spacing" presStyleCnt="0"/>
      <dgm:spPr/>
    </dgm:pt>
    <dgm:pt modelId="{261C01C0-1C47-4E68-A30E-56A33664AFE3}" type="pres">
      <dgm:prSet presAssocID="{FE253D29-4EF5-4BB7-89C8-3440AB56A598}" presName="composite" presStyleCnt="0"/>
      <dgm:spPr/>
    </dgm:pt>
    <dgm:pt modelId="{29BBED4B-AB86-43C2-8982-29D8D2D68433}" type="pres">
      <dgm:prSet presAssocID="{FE253D29-4EF5-4BB7-89C8-3440AB56A598}" presName="imgShp" presStyleLbl="fgImgPlace1" presStyleIdx="1" presStyleCnt="2" custScaleX="165093"/>
      <dgm:spPr/>
    </dgm:pt>
    <dgm:pt modelId="{FACD324D-D385-4E2A-A6E2-33495ECBFCF4}" type="pres">
      <dgm:prSet presAssocID="{FE253D29-4EF5-4BB7-89C8-3440AB56A598}" presName="txShp" presStyleLbl="node1" presStyleIdx="1" presStyleCnt="2" custScaleX="145363">
        <dgm:presLayoutVars>
          <dgm:bulletEnabled val="1"/>
        </dgm:presLayoutVars>
      </dgm:prSet>
      <dgm:spPr/>
      <dgm:t>
        <a:bodyPr/>
        <a:lstStyle/>
        <a:p>
          <a:endParaRPr lang="ru-RU"/>
        </a:p>
      </dgm:t>
    </dgm:pt>
  </dgm:ptLst>
  <dgm:cxnLst>
    <dgm:cxn modelId="{F37900DF-8052-459E-9CAD-222582EEC3B9}" srcId="{3AB226EE-87B9-473D-825F-25E40AD00A0D}" destId="{9E1B56D7-BB8E-47FB-8FCE-ADC4B6A20451}" srcOrd="0" destOrd="0" parTransId="{EAA6700C-6AB9-4F63-BB7B-394EAE162022}" sibTransId="{EFE64B10-3AEA-4292-B1C5-42C728951088}"/>
    <dgm:cxn modelId="{7D825F0A-67F6-4E90-86C5-9B75CA0F8440}" type="presOf" srcId="{3AB226EE-87B9-473D-825F-25E40AD00A0D}" destId="{2D01BB47-BC0C-4A93-B5C1-0EFDB99C99A1}" srcOrd="0" destOrd="0" presId="urn:microsoft.com/office/officeart/2005/8/layout/vList3#3"/>
    <dgm:cxn modelId="{3B27B089-4663-428C-9807-841EB7EDFB1A}" type="presOf" srcId="{FE253D29-4EF5-4BB7-89C8-3440AB56A598}" destId="{FACD324D-D385-4E2A-A6E2-33495ECBFCF4}" srcOrd="0" destOrd="0" presId="urn:microsoft.com/office/officeart/2005/8/layout/vList3#3"/>
    <dgm:cxn modelId="{0A8BD964-0A81-4147-A719-8C5552B2E907}" type="presOf" srcId="{9E1B56D7-BB8E-47FB-8FCE-ADC4B6A20451}" destId="{B7E83D46-8242-4005-BCD8-679E06E21C88}" srcOrd="0" destOrd="0" presId="urn:microsoft.com/office/officeart/2005/8/layout/vList3#3"/>
    <dgm:cxn modelId="{2389178E-5211-4ABE-AB46-FF8B0C80A623}" srcId="{3AB226EE-87B9-473D-825F-25E40AD00A0D}" destId="{FE253D29-4EF5-4BB7-89C8-3440AB56A598}" srcOrd="1" destOrd="0" parTransId="{E852754E-B030-4ACC-B514-F6815B340C0F}" sibTransId="{DDFF2F19-C9F1-4066-A777-89FA1A310B90}"/>
    <dgm:cxn modelId="{A1C07C7A-5511-465C-9D1C-FC669C8F9B60}" type="presParOf" srcId="{2D01BB47-BC0C-4A93-B5C1-0EFDB99C99A1}" destId="{3F522BBA-6A5B-4578-B1AA-F4914321EC32}" srcOrd="0" destOrd="0" presId="urn:microsoft.com/office/officeart/2005/8/layout/vList3#3"/>
    <dgm:cxn modelId="{B1A9DBA8-0812-48A0-BE93-D06D704026DC}" type="presParOf" srcId="{3F522BBA-6A5B-4578-B1AA-F4914321EC32}" destId="{474D0752-69A5-4E03-A5B1-4105133B6503}" srcOrd="0" destOrd="0" presId="urn:microsoft.com/office/officeart/2005/8/layout/vList3#3"/>
    <dgm:cxn modelId="{BDB67FA0-DF82-40E7-922C-B8C11EBDDCE1}" type="presParOf" srcId="{3F522BBA-6A5B-4578-B1AA-F4914321EC32}" destId="{B7E83D46-8242-4005-BCD8-679E06E21C88}" srcOrd="1" destOrd="0" presId="urn:microsoft.com/office/officeart/2005/8/layout/vList3#3"/>
    <dgm:cxn modelId="{8FF8D5D7-3A87-47AE-99BF-3ED8079464D0}" type="presParOf" srcId="{2D01BB47-BC0C-4A93-B5C1-0EFDB99C99A1}" destId="{60EF8692-FDD7-4FE7-BF21-684BE14957B8}" srcOrd="1" destOrd="0" presId="urn:microsoft.com/office/officeart/2005/8/layout/vList3#3"/>
    <dgm:cxn modelId="{DA2136BD-10AE-4B2C-9F1B-2D2989DA1AD4}" type="presParOf" srcId="{2D01BB47-BC0C-4A93-B5C1-0EFDB99C99A1}" destId="{261C01C0-1C47-4E68-A30E-56A33664AFE3}" srcOrd="2" destOrd="0" presId="urn:microsoft.com/office/officeart/2005/8/layout/vList3#3"/>
    <dgm:cxn modelId="{063F90F0-D974-48C8-931E-DC1934AB4D05}" type="presParOf" srcId="{261C01C0-1C47-4E68-A30E-56A33664AFE3}" destId="{29BBED4B-AB86-43C2-8982-29D8D2D68433}" srcOrd="0" destOrd="0" presId="urn:microsoft.com/office/officeart/2005/8/layout/vList3#3"/>
    <dgm:cxn modelId="{7B563945-02BB-46C7-A74F-E609C0D972DA}" type="presParOf" srcId="{261C01C0-1C47-4E68-A30E-56A33664AFE3}" destId="{FACD324D-D385-4E2A-A6E2-33495ECBFCF4}" srcOrd="1" destOrd="0" presId="urn:microsoft.com/office/officeart/2005/8/layout/vList3#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DD214-E1B3-4FBD-A947-1BACA5BD1C0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928CAE87-C384-4FD8-97E4-6761866ABAF6}">
      <dgm:prSet phldrT="[Текст]" custT="1">
        <dgm:style>
          <a:lnRef idx="1">
            <a:schemeClr val="accent2"/>
          </a:lnRef>
          <a:fillRef idx="2">
            <a:schemeClr val="accent2"/>
          </a:fillRef>
          <a:effectRef idx="1">
            <a:schemeClr val="accent2"/>
          </a:effectRef>
          <a:fontRef idx="minor">
            <a:schemeClr val="dk1"/>
          </a:fontRef>
        </dgm:style>
      </dgm:prSet>
      <dgm:spPr>
        <a:solidFill>
          <a:srgbClr val="CCFFFF"/>
        </a:solidFill>
      </dgm:spPr>
      <dgm:t>
        <a:bodyPr rIns="180000"/>
        <a:lstStyle/>
        <a:p>
          <a:pPr>
            <a:spcAft>
              <a:spcPct val="35000"/>
            </a:spcAft>
          </a:pPr>
          <a:r>
            <a:rPr lang="en-US" altLang="ru-RU" sz="2400" b="0" dirty="0" err="1" smtClean="0">
              <a:latin typeface="Times New Roman" pitchFamily="18" charset="0"/>
            </a:rPr>
            <a:t>O‘qituvchi</a:t>
          </a:r>
          <a:r>
            <a:rPr lang="en-US" altLang="ru-RU" sz="2400" b="0" dirty="0" smtClean="0">
              <a:latin typeface="Times New Roman" pitchFamily="18" charset="0"/>
            </a:rPr>
            <a:t> </a:t>
          </a:r>
          <a:r>
            <a:rPr lang="en-US" altLang="ru-RU" sz="2400" b="0" dirty="0" err="1" smtClean="0">
              <a:latin typeface="Times New Roman" pitchFamily="18" charset="0"/>
            </a:rPr>
            <a:t>tomonidan</a:t>
          </a:r>
          <a:r>
            <a:rPr lang="uz-Cyrl-UZ" altLang="ru-RU" sz="2400" b="0" dirty="0" smtClean="0">
              <a:latin typeface="Times New Roman" pitchFamily="18" charset="0"/>
            </a:rPr>
            <a:t> </a:t>
          </a:r>
          <a:r>
            <a:rPr lang="en-US" altLang="ru-RU" sz="2400" b="0" dirty="0" err="1" smtClean="0">
              <a:latin typeface="Times New Roman" pitchFamily="18" charset="0"/>
            </a:rPr>
            <a:t>o‘tkazilgan</a:t>
          </a:r>
          <a:r>
            <a:rPr lang="en-US" altLang="ru-RU" sz="2400" b="0" dirty="0" smtClean="0">
              <a:latin typeface="Times New Roman" pitchFamily="18" charset="0"/>
            </a:rPr>
            <a:t> </a:t>
          </a:r>
          <a:r>
            <a:rPr lang="en-US" altLang="ru-RU" sz="2400" b="0" dirty="0" err="1" smtClean="0">
              <a:latin typeface="Times New Roman" pitchFamily="18" charset="0"/>
            </a:rPr>
            <a:t>joriy</a:t>
          </a:r>
          <a:r>
            <a:rPr lang="en-US" altLang="ru-RU" sz="2400" b="0" dirty="0" smtClean="0">
              <a:latin typeface="Times New Roman" pitchFamily="18" charset="0"/>
            </a:rPr>
            <a:t> </a:t>
          </a:r>
          <a:r>
            <a:rPr lang="en-US" altLang="ru-RU" sz="2400" b="0" dirty="0" err="1" smtClean="0">
              <a:latin typeface="Times New Roman" pitchFamily="18" charset="0"/>
            </a:rPr>
            <a:t>va</a:t>
          </a:r>
          <a:r>
            <a:rPr lang="en-US" altLang="ru-RU" sz="2400" b="0" dirty="0" smtClean="0">
              <a:latin typeface="Times New Roman" pitchFamily="18" charset="0"/>
            </a:rPr>
            <a:t> </a:t>
          </a:r>
          <a:r>
            <a:rPr lang="en-US" altLang="ru-RU" sz="2400" b="0" dirty="0" err="1" smtClean="0">
              <a:latin typeface="Times New Roman" pitchFamily="18" charset="0"/>
            </a:rPr>
            <a:t>oraliq</a:t>
          </a:r>
          <a:r>
            <a:rPr lang="en-US" altLang="ru-RU" sz="2400" b="0" dirty="0" smtClean="0">
              <a:latin typeface="Times New Roman" pitchFamily="18" charset="0"/>
            </a:rPr>
            <a:t> </a:t>
          </a:r>
          <a:r>
            <a:rPr lang="en-US" altLang="ru-RU" sz="2400" b="0" dirty="0" err="1" smtClean="0">
              <a:latin typeface="Times New Roman" pitchFamily="18" charset="0"/>
            </a:rPr>
            <a:t>nazoratlar</a:t>
          </a:r>
          <a:r>
            <a:rPr lang="en-US" altLang="ru-RU" sz="2400" b="0" dirty="0" smtClean="0">
              <a:latin typeface="Times New Roman" pitchFamily="18" charset="0"/>
            </a:rPr>
            <a:t> </a:t>
          </a:r>
          <a:r>
            <a:rPr lang="en-US" altLang="ru-RU" sz="2400" b="0" dirty="0" err="1" smtClean="0">
              <a:latin typeface="Times New Roman" pitchFamily="18" charset="0"/>
            </a:rPr>
            <a:t>olinishi</a:t>
          </a:r>
          <a:r>
            <a:rPr lang="en-US" altLang="ru-RU" sz="2400" b="0" dirty="0" smtClean="0">
              <a:latin typeface="Times New Roman" pitchFamily="18" charset="0"/>
            </a:rPr>
            <a:t> </a:t>
          </a:r>
          <a:r>
            <a:rPr lang="en-US" altLang="ru-RU" sz="2400" b="0" dirty="0" err="1" smtClean="0">
              <a:latin typeface="Times New Roman" pitchFamily="18" charset="0"/>
            </a:rPr>
            <a:t>natijasida</a:t>
          </a:r>
          <a:r>
            <a:rPr lang="uz-Cyrl-UZ" altLang="ru-RU" sz="2400" b="0" dirty="0" smtClean="0">
              <a:latin typeface="Times New Roman" pitchFamily="18" charset="0"/>
            </a:rPr>
            <a:t> </a:t>
          </a:r>
          <a:endParaRPr lang="en-US" altLang="ru-RU" sz="2400" b="0" dirty="0" smtClean="0">
            <a:latin typeface="Times New Roman" pitchFamily="18" charset="0"/>
          </a:endParaRPr>
        </a:p>
        <a:p>
          <a:pPr>
            <a:spcAft>
              <a:spcPts val="0"/>
            </a:spcAft>
          </a:pPr>
          <a:r>
            <a:rPr lang="en-US" altLang="ru-RU" sz="2000" b="1" dirty="0" smtClean="0">
              <a:solidFill>
                <a:srgbClr val="0000FF"/>
              </a:solidFill>
              <a:latin typeface="Times New Roman" pitchFamily="18" charset="0"/>
            </a:rPr>
            <a:t>(</a:t>
          </a:r>
          <a:r>
            <a:rPr lang="en-US" altLang="ru-RU" sz="2000" b="1" dirty="0" err="1" smtClean="0">
              <a:solidFill>
                <a:srgbClr val="0000FF"/>
              </a:solidFill>
              <a:latin typeface="Times New Roman" pitchFamily="18" charset="0"/>
            </a:rPr>
            <a:t>yozma</a:t>
          </a:r>
          <a:r>
            <a:rPr lang="en-US" altLang="ru-RU" sz="2000" b="1" dirty="0" smtClean="0">
              <a:solidFill>
                <a:srgbClr val="0000FF"/>
              </a:solidFill>
              <a:latin typeface="Times New Roman" pitchFamily="18" charset="0"/>
            </a:rPr>
            <a:t>, test</a:t>
          </a:r>
          <a:r>
            <a:rPr lang="uz-Cyrl-UZ" altLang="ru-RU" sz="2000" b="1" dirty="0" smtClean="0">
              <a:solidFill>
                <a:srgbClr val="0000FF"/>
              </a:solidFill>
              <a:latin typeface="Times New Roman" pitchFamily="18" charset="0"/>
            </a:rPr>
            <a:t> </a:t>
          </a:r>
          <a:r>
            <a:rPr lang="en-US" altLang="ru-RU" sz="2000" b="1" dirty="0" smtClean="0">
              <a:solidFill>
                <a:srgbClr val="0000FF"/>
              </a:solidFill>
              <a:latin typeface="Times New Roman" pitchFamily="18" charset="0"/>
            </a:rPr>
            <a:t>,</a:t>
          </a:r>
        </a:p>
        <a:p>
          <a:pPr>
            <a:spcAft>
              <a:spcPts val="0"/>
            </a:spcAft>
          </a:pPr>
          <a:r>
            <a:rPr lang="en-US" altLang="ru-RU" sz="2000" b="1" dirty="0" err="1" smtClean="0">
              <a:solidFill>
                <a:srgbClr val="0000FF"/>
              </a:solidFill>
              <a:latin typeface="Times New Roman" pitchFamily="18" charset="0"/>
            </a:rPr>
            <a:t>Fizik</a:t>
          </a:r>
          <a:r>
            <a:rPr lang="en-US" altLang="ru-RU" sz="2000" b="1" dirty="0" smtClean="0">
              <a:solidFill>
                <a:srgbClr val="0000FF"/>
              </a:solidFill>
              <a:latin typeface="Times New Roman" pitchFamily="18" charset="0"/>
            </a:rPr>
            <a:t> </a:t>
          </a:r>
          <a:r>
            <a:rPr lang="en-US" altLang="ru-RU" sz="2000" b="1" dirty="0" err="1" smtClean="0">
              <a:solidFill>
                <a:srgbClr val="0000FF"/>
              </a:solidFill>
              <a:latin typeface="Times New Roman" pitchFamily="18" charset="0"/>
            </a:rPr>
            <a:t>diktant</a:t>
          </a:r>
          <a:r>
            <a:rPr lang="en-US" altLang="ru-RU" sz="2000" b="1" dirty="0" smtClean="0">
              <a:solidFill>
                <a:srgbClr val="0000FF"/>
              </a:solidFill>
              <a:latin typeface="Times New Roman" pitchFamily="18" charset="0"/>
            </a:rPr>
            <a:t>,</a:t>
          </a:r>
        </a:p>
        <a:p>
          <a:pPr>
            <a:spcAft>
              <a:spcPts val="0"/>
            </a:spcAft>
          </a:pPr>
          <a:r>
            <a:rPr lang="en-US" altLang="ru-RU" sz="2000" b="1" dirty="0" err="1" smtClean="0">
              <a:solidFill>
                <a:srgbClr val="0000FF"/>
              </a:solidFill>
              <a:latin typeface="Times New Roman" pitchFamily="18" charset="0"/>
            </a:rPr>
            <a:t>Masalalar</a:t>
          </a:r>
          <a:r>
            <a:rPr lang="en-US" altLang="ru-RU" sz="2000" b="1" dirty="0" smtClean="0">
              <a:solidFill>
                <a:srgbClr val="0000FF"/>
              </a:solidFill>
              <a:latin typeface="Times New Roman" pitchFamily="18" charset="0"/>
            </a:rPr>
            <a:t> </a:t>
          </a:r>
          <a:r>
            <a:rPr lang="en-US" altLang="ru-RU" sz="2000" b="1" dirty="0" err="1" smtClean="0">
              <a:solidFill>
                <a:srgbClr val="0000FF"/>
              </a:solidFill>
              <a:latin typeface="Times New Roman" pitchFamily="18" charset="0"/>
            </a:rPr>
            <a:t>yechish</a:t>
          </a:r>
          <a:r>
            <a:rPr lang="en-US" altLang="ru-RU" sz="2000" b="1" dirty="0" smtClean="0">
              <a:solidFill>
                <a:srgbClr val="0000FF"/>
              </a:solidFill>
              <a:latin typeface="Times New Roman" pitchFamily="18" charset="0"/>
            </a:rPr>
            <a:t>)</a:t>
          </a:r>
        </a:p>
        <a:p>
          <a:pPr>
            <a:spcAft>
              <a:spcPct val="35000"/>
            </a:spcAft>
          </a:pPr>
          <a:endParaRPr lang="ru-RU" sz="2800" dirty="0"/>
        </a:p>
      </dgm:t>
    </dgm:pt>
    <dgm:pt modelId="{3DE94E61-C250-47ED-84F4-7E595C14D521}" type="parTrans" cxnId="{E6EBFB09-01E9-4B59-87F5-03296DB866E8}">
      <dgm:prSet/>
      <dgm:spPr/>
      <dgm:t>
        <a:bodyPr/>
        <a:lstStyle/>
        <a:p>
          <a:endParaRPr lang="ru-RU"/>
        </a:p>
      </dgm:t>
    </dgm:pt>
    <dgm:pt modelId="{8C4FE923-1E10-4BFC-BEF1-F57A20418646}" type="sibTrans" cxnId="{E6EBFB09-01E9-4B59-87F5-03296DB866E8}">
      <dgm:prSet/>
      <dgm:spPr/>
      <dgm:t>
        <a:bodyPr/>
        <a:lstStyle/>
        <a:p>
          <a:endParaRPr lang="ru-RU"/>
        </a:p>
      </dgm:t>
    </dgm:pt>
    <dgm:pt modelId="{370BB942-0950-4A28-829A-656E617E46CE}">
      <dgm:prSet phldrT="[Текст]" custT="1">
        <dgm:style>
          <a:lnRef idx="1">
            <a:schemeClr val="accent5"/>
          </a:lnRef>
          <a:fillRef idx="2">
            <a:schemeClr val="accent5"/>
          </a:fillRef>
          <a:effectRef idx="1">
            <a:schemeClr val="accent5"/>
          </a:effectRef>
          <a:fontRef idx="minor">
            <a:schemeClr val="dk1"/>
          </a:fontRef>
        </dgm:style>
      </dgm:prSet>
      <dgm:spPr>
        <a:solidFill>
          <a:schemeClr val="accent2">
            <a:lumMod val="20000"/>
            <a:lumOff val="80000"/>
          </a:schemeClr>
        </a:solidFill>
      </dgm:spPr>
      <dgm:t>
        <a:bodyPr/>
        <a:lstStyle/>
        <a:p>
          <a:r>
            <a:rPr lang="en-US" altLang="ru-RU" sz="2400" b="0" dirty="0" err="1" smtClean="0">
              <a:latin typeface="Times New Roman" pitchFamily="18" charset="0"/>
            </a:rPr>
            <a:t>O‘quvchilarning</a:t>
          </a:r>
          <a:r>
            <a:rPr lang="en-US" altLang="ru-RU" sz="2400" b="0" dirty="0" smtClean="0">
              <a:latin typeface="Times New Roman" pitchFamily="18" charset="0"/>
            </a:rPr>
            <a:t> DTS </a:t>
          </a:r>
          <a:r>
            <a:rPr lang="en-US" altLang="ru-RU" sz="2400" b="0" dirty="0" err="1" smtClean="0">
              <a:latin typeface="Times New Roman" pitchFamily="18" charset="0"/>
            </a:rPr>
            <a:t>talablarini</a:t>
          </a:r>
          <a:r>
            <a:rPr lang="en-US" altLang="ru-RU" sz="2400" b="0" dirty="0" smtClean="0">
              <a:latin typeface="Times New Roman" pitchFamily="18" charset="0"/>
            </a:rPr>
            <a:t>  </a:t>
          </a:r>
          <a:r>
            <a:rPr lang="en-US" altLang="ru-RU" sz="2400" b="0" dirty="0" err="1" smtClean="0">
              <a:latin typeface="Times New Roman" pitchFamily="18" charset="0"/>
            </a:rPr>
            <a:t>bajarilishini</a:t>
          </a:r>
          <a:r>
            <a:rPr lang="en-US" altLang="ru-RU" sz="2400" b="0" dirty="0" smtClean="0">
              <a:latin typeface="Times New Roman" pitchFamily="18" charset="0"/>
            </a:rPr>
            <a:t>  </a:t>
          </a:r>
          <a:r>
            <a:rPr lang="en-US" altLang="ru-RU" sz="2400" b="0" dirty="0" err="1" smtClean="0">
              <a:latin typeface="Times New Roman" pitchFamily="18" charset="0"/>
            </a:rPr>
            <a:t>nazorat</a:t>
          </a:r>
          <a:r>
            <a:rPr lang="en-US" altLang="ru-RU" sz="2400" b="0" dirty="0" smtClean="0">
              <a:latin typeface="Times New Roman" pitchFamily="18" charset="0"/>
            </a:rPr>
            <a:t> </a:t>
          </a:r>
          <a:r>
            <a:rPr lang="en-US" altLang="ru-RU" sz="2400" b="0" dirty="0" err="1" smtClean="0">
              <a:latin typeface="Times New Roman" pitchFamily="18" charset="0"/>
            </a:rPr>
            <a:t>qilish</a:t>
          </a:r>
          <a:r>
            <a:rPr lang="en-US" altLang="ru-RU" sz="2400" b="0" dirty="0" smtClean="0">
              <a:latin typeface="Times New Roman" pitchFamily="18" charset="0"/>
            </a:rPr>
            <a:t> </a:t>
          </a:r>
          <a:r>
            <a:rPr lang="en-US" altLang="ru-RU" sz="2400" b="0" dirty="0" err="1" smtClean="0">
              <a:latin typeface="Times New Roman" pitchFamily="18" charset="0"/>
            </a:rPr>
            <a:t>va</a:t>
          </a:r>
          <a:r>
            <a:rPr lang="en-US" altLang="ru-RU" sz="2400" b="0" dirty="0" smtClean="0">
              <a:latin typeface="Times New Roman" pitchFamily="18" charset="0"/>
            </a:rPr>
            <a:t> </a:t>
          </a:r>
          <a:r>
            <a:rPr lang="en-US" altLang="ru-RU" sz="2400" b="0" dirty="0" err="1" smtClean="0">
              <a:latin typeface="Times New Roman" pitchFamily="18" charset="0"/>
            </a:rPr>
            <a:t>tashqi</a:t>
          </a:r>
          <a:r>
            <a:rPr lang="en-US" altLang="ru-RU" sz="2400" b="0" dirty="0" smtClean="0">
              <a:latin typeface="Times New Roman" pitchFamily="18" charset="0"/>
            </a:rPr>
            <a:t> monitoring </a:t>
          </a:r>
          <a:r>
            <a:rPr lang="en-US" altLang="ru-RU" sz="2400" b="0" dirty="0" err="1" smtClean="0">
              <a:latin typeface="Times New Roman" pitchFamily="18" charset="0"/>
            </a:rPr>
            <a:t>jarayonida</a:t>
          </a:r>
          <a:endParaRPr lang="en-US" altLang="ru-RU" sz="2400" b="0" dirty="0" smtClean="0">
            <a:latin typeface="Times New Roman" pitchFamily="18" charset="0"/>
          </a:endParaRPr>
        </a:p>
        <a:p>
          <a:r>
            <a:rPr lang="en-US" altLang="ru-RU" sz="2400" b="1" dirty="0" smtClean="0">
              <a:solidFill>
                <a:srgbClr val="0000FF"/>
              </a:solidFill>
              <a:latin typeface="Times New Roman" pitchFamily="18" charset="0"/>
            </a:rPr>
            <a:t>( </a:t>
          </a:r>
          <a:r>
            <a:rPr lang="en-US" altLang="ru-RU" sz="2400" b="1" dirty="0" err="1" smtClean="0">
              <a:solidFill>
                <a:srgbClr val="0000FF"/>
              </a:solidFill>
              <a:latin typeface="Times New Roman" pitchFamily="18" charset="0"/>
            </a:rPr>
            <a:t>yozma</a:t>
          </a:r>
          <a:r>
            <a:rPr lang="en-US" altLang="ru-RU" sz="2400" b="1" dirty="0" smtClean="0">
              <a:solidFill>
                <a:srgbClr val="0000FF"/>
              </a:solidFill>
              <a:latin typeface="Times New Roman" pitchFamily="18" charset="0"/>
            </a:rPr>
            <a:t> </a:t>
          </a:r>
          <a:r>
            <a:rPr lang="en-US" altLang="ru-RU" sz="2400" b="1" dirty="0" err="1" smtClean="0">
              <a:solidFill>
                <a:srgbClr val="0000FF"/>
              </a:solidFill>
              <a:latin typeface="Times New Roman" pitchFamily="18" charset="0"/>
            </a:rPr>
            <a:t>ish</a:t>
          </a:r>
          <a:r>
            <a:rPr lang="en-US" altLang="ru-RU" sz="2400" b="1" dirty="0" smtClean="0">
              <a:solidFill>
                <a:srgbClr val="0000FF"/>
              </a:solidFill>
              <a:latin typeface="Times New Roman" pitchFamily="18" charset="0"/>
            </a:rPr>
            <a:t>, test)</a:t>
          </a:r>
          <a:endParaRPr lang="ru-RU" sz="2400" dirty="0">
            <a:solidFill>
              <a:srgbClr val="0000FF"/>
            </a:solidFill>
          </a:endParaRPr>
        </a:p>
      </dgm:t>
    </dgm:pt>
    <dgm:pt modelId="{4984DBA8-BC02-4870-9ACD-636B148FBD8B}" type="parTrans" cxnId="{A1816B92-E8BE-4424-B46C-D4D2CDF050D3}">
      <dgm:prSet/>
      <dgm:spPr/>
      <dgm:t>
        <a:bodyPr/>
        <a:lstStyle/>
        <a:p>
          <a:endParaRPr lang="ru-RU"/>
        </a:p>
      </dgm:t>
    </dgm:pt>
    <dgm:pt modelId="{06E66635-CEFE-401A-9FF5-9DF4065A1B49}" type="sibTrans" cxnId="{A1816B92-E8BE-4424-B46C-D4D2CDF050D3}">
      <dgm:prSet/>
      <dgm:spPr/>
      <dgm:t>
        <a:bodyPr/>
        <a:lstStyle/>
        <a:p>
          <a:endParaRPr lang="ru-RU"/>
        </a:p>
      </dgm:t>
    </dgm:pt>
    <dgm:pt modelId="{C3C1FACA-8B5A-4DA9-B60D-4CF068933ABA}">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altLang="ru-RU" sz="2400" b="0" dirty="0" err="1" smtClean="0">
              <a:latin typeface="Times New Roman" pitchFamily="18" charset="0"/>
            </a:rPr>
            <a:t>Bilimlar</a:t>
          </a:r>
          <a:r>
            <a:rPr lang="en-US" altLang="ru-RU" sz="2400" b="0" dirty="0" smtClean="0">
              <a:latin typeface="Times New Roman" pitchFamily="18" charset="0"/>
            </a:rPr>
            <a:t>  </a:t>
          </a:r>
          <a:r>
            <a:rPr lang="en-US" altLang="ru-RU" sz="2400" b="0" dirty="0" err="1" smtClean="0">
              <a:latin typeface="Times New Roman" pitchFamily="18" charset="0"/>
            </a:rPr>
            <a:t>bellashuvi</a:t>
          </a:r>
          <a:r>
            <a:rPr lang="uz-Cyrl-UZ" altLang="ru-RU" sz="2400" b="0" dirty="0" smtClean="0">
              <a:latin typeface="Times New Roman" pitchFamily="18" charset="0"/>
            </a:rPr>
            <a:t>, </a:t>
          </a:r>
          <a:r>
            <a:rPr lang="en-US" altLang="ru-RU" sz="2400" b="0" dirty="0" smtClean="0">
              <a:latin typeface="Times New Roman" pitchFamily="18" charset="0"/>
            </a:rPr>
            <a:t> fan </a:t>
          </a:r>
          <a:r>
            <a:rPr lang="en-US" altLang="ru-RU" sz="2400" b="0" dirty="0" err="1" smtClean="0">
              <a:latin typeface="Times New Roman" pitchFamily="18" charset="0"/>
            </a:rPr>
            <a:t>olimpiadalari</a:t>
          </a:r>
          <a:r>
            <a:rPr lang="en-US" altLang="ru-RU" sz="2400" b="0" dirty="0" smtClean="0">
              <a:latin typeface="Times New Roman" pitchFamily="18" charset="0"/>
            </a:rPr>
            <a:t> </a:t>
          </a:r>
          <a:r>
            <a:rPr lang="en-US" altLang="ru-RU" sz="2400" b="0" dirty="0" err="1" smtClean="0">
              <a:latin typeface="Times New Roman" pitchFamily="18" charset="0"/>
            </a:rPr>
            <a:t>o‘tkazilishi</a:t>
          </a:r>
          <a:r>
            <a:rPr lang="en-US" altLang="ru-RU" sz="2400" b="0" dirty="0" smtClean="0">
              <a:latin typeface="Times New Roman" pitchFamily="18" charset="0"/>
            </a:rPr>
            <a:t> </a:t>
          </a:r>
          <a:r>
            <a:rPr lang="en-US" altLang="ru-RU" sz="2400" b="0" dirty="0" err="1" smtClean="0">
              <a:latin typeface="Times New Roman" pitchFamily="18" charset="0"/>
            </a:rPr>
            <a:t>jarayonida</a:t>
          </a:r>
          <a:endParaRPr lang="en-US" altLang="ru-RU" sz="2400" b="0" dirty="0" smtClean="0">
            <a:latin typeface="Times New Roman" pitchFamily="18" charset="0"/>
          </a:endParaRPr>
        </a:p>
        <a:p>
          <a:r>
            <a:rPr lang="en-US" altLang="ru-RU" sz="2400" b="1" dirty="0" smtClean="0">
              <a:solidFill>
                <a:srgbClr val="0000FF"/>
              </a:solidFill>
              <a:latin typeface="Times New Roman" pitchFamily="18" charset="0"/>
            </a:rPr>
            <a:t>(</a:t>
          </a:r>
          <a:r>
            <a:rPr lang="en-US" altLang="ru-RU" sz="2400" b="1" dirty="0" err="1" smtClean="0">
              <a:solidFill>
                <a:srgbClr val="0000FF"/>
              </a:solidFill>
              <a:latin typeface="Times New Roman" pitchFamily="18" charset="0"/>
            </a:rPr>
            <a:t>yozma</a:t>
          </a:r>
          <a:r>
            <a:rPr lang="en-US" altLang="ru-RU" sz="2400" b="1" dirty="0" smtClean="0">
              <a:solidFill>
                <a:srgbClr val="0000FF"/>
              </a:solidFill>
              <a:latin typeface="Times New Roman" pitchFamily="18" charset="0"/>
            </a:rPr>
            <a:t> </a:t>
          </a:r>
          <a:r>
            <a:rPr lang="en-US" altLang="ru-RU" sz="2400" b="1" dirty="0" err="1" smtClean="0">
              <a:solidFill>
                <a:srgbClr val="0000FF"/>
              </a:solidFill>
              <a:latin typeface="Times New Roman" pitchFamily="18" charset="0"/>
            </a:rPr>
            <a:t>ish</a:t>
          </a:r>
          <a:r>
            <a:rPr lang="uz-Cyrl-UZ" altLang="ru-RU" sz="2400" b="1" dirty="0" smtClean="0">
              <a:solidFill>
                <a:srgbClr val="0000FF"/>
              </a:solidFill>
              <a:latin typeface="Times New Roman" pitchFamily="18" charset="0"/>
            </a:rPr>
            <a:t>, </a:t>
          </a:r>
          <a:r>
            <a:rPr lang="en-US" altLang="ru-RU" sz="2400" b="1" dirty="0" err="1" smtClean="0">
              <a:solidFill>
                <a:srgbClr val="0000FF"/>
              </a:solidFill>
              <a:latin typeface="Times New Roman" pitchFamily="18" charset="0"/>
            </a:rPr>
            <a:t>onlain</a:t>
          </a:r>
          <a:r>
            <a:rPr lang="en-US" altLang="ru-RU" sz="2400" b="1" dirty="0" smtClean="0">
              <a:solidFill>
                <a:srgbClr val="0000FF"/>
              </a:solidFill>
              <a:latin typeface="Times New Roman" pitchFamily="18" charset="0"/>
            </a:rPr>
            <a:t> test</a:t>
          </a:r>
          <a:r>
            <a:rPr lang="uz-Cyrl-UZ" altLang="ru-RU" sz="2400" b="1" dirty="0" smtClean="0">
              <a:solidFill>
                <a:srgbClr val="0000FF"/>
              </a:solidFill>
              <a:latin typeface="Times New Roman" pitchFamily="18" charset="0"/>
            </a:rPr>
            <a:t>)</a:t>
          </a:r>
          <a:endParaRPr lang="ru-RU" sz="2400" dirty="0"/>
        </a:p>
      </dgm:t>
    </dgm:pt>
    <dgm:pt modelId="{0082ED39-F396-460C-A4E1-9A0274A2DF65}" type="parTrans" cxnId="{74E4E252-32AF-4CF9-9ADB-F48413CA3C23}">
      <dgm:prSet/>
      <dgm:spPr/>
      <dgm:t>
        <a:bodyPr/>
        <a:lstStyle/>
        <a:p>
          <a:endParaRPr lang="ru-RU"/>
        </a:p>
      </dgm:t>
    </dgm:pt>
    <dgm:pt modelId="{608D38AD-8E24-47FF-AEB9-C805B6083FE2}" type="sibTrans" cxnId="{74E4E252-32AF-4CF9-9ADB-F48413CA3C23}">
      <dgm:prSet/>
      <dgm:spPr/>
      <dgm:t>
        <a:bodyPr/>
        <a:lstStyle/>
        <a:p>
          <a:endParaRPr lang="ru-RU"/>
        </a:p>
      </dgm:t>
    </dgm:pt>
    <dgm:pt modelId="{2AAE9018-2C22-4D4A-AB7B-FD72CC333B7F}" type="pres">
      <dgm:prSet presAssocID="{217DD214-E1B3-4FBD-A947-1BACA5BD1C0D}" presName="Name0" presStyleCnt="0">
        <dgm:presLayoutVars>
          <dgm:dir/>
          <dgm:resizeHandles val="exact"/>
        </dgm:presLayoutVars>
      </dgm:prSet>
      <dgm:spPr/>
      <dgm:t>
        <a:bodyPr/>
        <a:lstStyle/>
        <a:p>
          <a:endParaRPr lang="ru-RU"/>
        </a:p>
      </dgm:t>
    </dgm:pt>
    <dgm:pt modelId="{A5A921B6-7BA1-45BF-8F1D-C56126BA16D3}" type="pres">
      <dgm:prSet presAssocID="{928CAE87-C384-4FD8-97E4-6761866ABAF6}" presName="node" presStyleLbl="node1" presStyleIdx="0" presStyleCnt="3" custScaleX="89033">
        <dgm:presLayoutVars>
          <dgm:bulletEnabled val="1"/>
        </dgm:presLayoutVars>
      </dgm:prSet>
      <dgm:spPr/>
      <dgm:t>
        <a:bodyPr/>
        <a:lstStyle/>
        <a:p>
          <a:endParaRPr lang="ru-RU"/>
        </a:p>
      </dgm:t>
    </dgm:pt>
    <dgm:pt modelId="{664381DB-E2CE-46A3-A0D7-C04CD02A6E24}" type="pres">
      <dgm:prSet presAssocID="{8C4FE923-1E10-4BFC-BEF1-F57A20418646}" presName="sibTrans" presStyleCnt="0"/>
      <dgm:spPr/>
    </dgm:pt>
    <dgm:pt modelId="{5BD1DC67-6D11-4D5A-BEE4-7008762378B6}" type="pres">
      <dgm:prSet presAssocID="{370BB942-0950-4A28-829A-656E617E46CE}" presName="node" presStyleLbl="node1" presStyleIdx="1" presStyleCnt="3" custScaleX="91096">
        <dgm:presLayoutVars>
          <dgm:bulletEnabled val="1"/>
        </dgm:presLayoutVars>
      </dgm:prSet>
      <dgm:spPr/>
      <dgm:t>
        <a:bodyPr/>
        <a:lstStyle/>
        <a:p>
          <a:endParaRPr lang="ru-RU"/>
        </a:p>
      </dgm:t>
    </dgm:pt>
    <dgm:pt modelId="{982FE3CC-15B5-4D76-95E7-9CE1ADFCC3E2}" type="pres">
      <dgm:prSet presAssocID="{06E66635-CEFE-401A-9FF5-9DF4065A1B49}" presName="sibTrans" presStyleCnt="0"/>
      <dgm:spPr/>
    </dgm:pt>
    <dgm:pt modelId="{8024BC34-36F5-4CFD-A60A-9C0FFDA2EA65}" type="pres">
      <dgm:prSet presAssocID="{C3C1FACA-8B5A-4DA9-B60D-4CF068933ABA}" presName="node" presStyleLbl="node1" presStyleIdx="2" presStyleCnt="3" custScaleX="86935" custLinFactNeighborX="-34797" custLinFactNeighborY="-591">
        <dgm:presLayoutVars>
          <dgm:bulletEnabled val="1"/>
        </dgm:presLayoutVars>
      </dgm:prSet>
      <dgm:spPr/>
      <dgm:t>
        <a:bodyPr/>
        <a:lstStyle/>
        <a:p>
          <a:endParaRPr lang="ru-RU"/>
        </a:p>
      </dgm:t>
    </dgm:pt>
  </dgm:ptLst>
  <dgm:cxnLst>
    <dgm:cxn modelId="{97CA359E-FD20-4B3A-9A81-749E6B3CBCB4}" type="presOf" srcId="{C3C1FACA-8B5A-4DA9-B60D-4CF068933ABA}" destId="{8024BC34-36F5-4CFD-A60A-9C0FFDA2EA65}" srcOrd="0" destOrd="0" presId="urn:microsoft.com/office/officeart/2005/8/layout/hList6"/>
    <dgm:cxn modelId="{947E8DB0-30DC-486D-9506-05B680A073DE}" type="presOf" srcId="{217DD214-E1B3-4FBD-A947-1BACA5BD1C0D}" destId="{2AAE9018-2C22-4D4A-AB7B-FD72CC333B7F}" srcOrd="0" destOrd="0" presId="urn:microsoft.com/office/officeart/2005/8/layout/hList6"/>
    <dgm:cxn modelId="{E6EBFB09-01E9-4B59-87F5-03296DB866E8}" srcId="{217DD214-E1B3-4FBD-A947-1BACA5BD1C0D}" destId="{928CAE87-C384-4FD8-97E4-6761866ABAF6}" srcOrd="0" destOrd="0" parTransId="{3DE94E61-C250-47ED-84F4-7E595C14D521}" sibTransId="{8C4FE923-1E10-4BFC-BEF1-F57A20418646}"/>
    <dgm:cxn modelId="{74E4E252-32AF-4CF9-9ADB-F48413CA3C23}" srcId="{217DD214-E1B3-4FBD-A947-1BACA5BD1C0D}" destId="{C3C1FACA-8B5A-4DA9-B60D-4CF068933ABA}" srcOrd="2" destOrd="0" parTransId="{0082ED39-F396-460C-A4E1-9A0274A2DF65}" sibTransId="{608D38AD-8E24-47FF-AEB9-C805B6083FE2}"/>
    <dgm:cxn modelId="{16BCE297-C14A-4387-AEA4-9E9F48C939CF}" type="presOf" srcId="{928CAE87-C384-4FD8-97E4-6761866ABAF6}" destId="{A5A921B6-7BA1-45BF-8F1D-C56126BA16D3}" srcOrd="0" destOrd="0" presId="urn:microsoft.com/office/officeart/2005/8/layout/hList6"/>
    <dgm:cxn modelId="{A1816B92-E8BE-4424-B46C-D4D2CDF050D3}" srcId="{217DD214-E1B3-4FBD-A947-1BACA5BD1C0D}" destId="{370BB942-0950-4A28-829A-656E617E46CE}" srcOrd="1" destOrd="0" parTransId="{4984DBA8-BC02-4870-9ACD-636B148FBD8B}" sibTransId="{06E66635-CEFE-401A-9FF5-9DF4065A1B49}"/>
    <dgm:cxn modelId="{059B7FE0-5892-413E-9D3D-036B03D5414E}" type="presOf" srcId="{370BB942-0950-4A28-829A-656E617E46CE}" destId="{5BD1DC67-6D11-4D5A-BEE4-7008762378B6}" srcOrd="0" destOrd="0" presId="urn:microsoft.com/office/officeart/2005/8/layout/hList6"/>
    <dgm:cxn modelId="{3A14F783-51F5-4AE2-AA2D-9414C33E6F51}" type="presParOf" srcId="{2AAE9018-2C22-4D4A-AB7B-FD72CC333B7F}" destId="{A5A921B6-7BA1-45BF-8F1D-C56126BA16D3}" srcOrd="0" destOrd="0" presId="urn:microsoft.com/office/officeart/2005/8/layout/hList6"/>
    <dgm:cxn modelId="{2977F768-4450-4E55-A2D4-2AB028B22530}" type="presParOf" srcId="{2AAE9018-2C22-4D4A-AB7B-FD72CC333B7F}" destId="{664381DB-E2CE-46A3-A0D7-C04CD02A6E24}" srcOrd="1" destOrd="0" presId="urn:microsoft.com/office/officeart/2005/8/layout/hList6"/>
    <dgm:cxn modelId="{4CA23B5A-139D-4344-9226-E93A38B5F677}" type="presParOf" srcId="{2AAE9018-2C22-4D4A-AB7B-FD72CC333B7F}" destId="{5BD1DC67-6D11-4D5A-BEE4-7008762378B6}" srcOrd="2" destOrd="0" presId="urn:microsoft.com/office/officeart/2005/8/layout/hList6"/>
    <dgm:cxn modelId="{9FB6D5F2-95C1-46AD-BF20-6BAF9BC956F9}" type="presParOf" srcId="{2AAE9018-2C22-4D4A-AB7B-FD72CC333B7F}" destId="{982FE3CC-15B5-4D76-95E7-9CE1ADFCC3E2}" srcOrd="3" destOrd="0" presId="urn:microsoft.com/office/officeart/2005/8/layout/hList6"/>
    <dgm:cxn modelId="{C606E227-A39B-44F8-9887-EC75346901E5}" type="presParOf" srcId="{2AAE9018-2C22-4D4A-AB7B-FD72CC333B7F}" destId="{8024BC34-36F5-4CFD-A60A-9C0FFDA2EA65}"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EDAA6-E07E-4118-947D-EAE2849749BE}" type="doc">
      <dgm:prSet loTypeId="urn:microsoft.com/office/officeart/2005/8/layout/radial3" loCatId="cycle" qsTypeId="urn:microsoft.com/office/officeart/2005/8/quickstyle/3d3" qsCatId="3D" csTypeId="urn:microsoft.com/office/officeart/2005/8/colors/colorful4" csCatId="colorful" phldr="1"/>
      <dgm:spPr/>
      <dgm:t>
        <a:bodyPr/>
        <a:lstStyle/>
        <a:p>
          <a:endParaRPr lang="ru-RU"/>
        </a:p>
      </dgm:t>
    </dgm:pt>
    <dgm:pt modelId="{08FAFCF7-1286-4A6C-8B6A-B13401DE433A}">
      <dgm:prSet phldrT="[Текст]" custT="1"/>
      <dgm:spPr/>
      <dgm:t>
        <a:bodyPr/>
        <a:lstStyle/>
        <a:p>
          <a:r>
            <a:rPr lang="en-US" sz="4000" b="1" dirty="0" smtClean="0">
              <a:solidFill>
                <a:srgbClr val="0000FF"/>
              </a:solidFill>
              <a:latin typeface="Times New Roman" panose="02020603050405020304" pitchFamily="18" charset="0"/>
              <a:cs typeface="Times New Roman" panose="02020603050405020304" pitchFamily="18" charset="0"/>
            </a:rPr>
            <a:t>I</a:t>
          </a:r>
          <a:r>
            <a:rPr lang="uz-Cyrl-UZ" sz="4000" b="1" dirty="0" smtClean="0">
              <a:solidFill>
                <a:srgbClr val="0000FF"/>
              </a:solidFill>
              <a:latin typeface="Times New Roman" panose="02020603050405020304" pitchFamily="18" charset="0"/>
              <a:cs typeface="Times New Roman" panose="02020603050405020304" pitchFamily="18" charset="0"/>
            </a:rPr>
            <a:t>nterfaol metod</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va</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usullar</a:t>
          </a:r>
          <a:endParaRPr lang="ru-RU" sz="4000" b="1" dirty="0">
            <a:solidFill>
              <a:srgbClr val="0000FF"/>
            </a:solidFill>
            <a:latin typeface="Times New Roman" panose="02020603050405020304" pitchFamily="18" charset="0"/>
            <a:cs typeface="Times New Roman" panose="02020603050405020304" pitchFamily="18" charset="0"/>
          </a:endParaRPr>
        </a:p>
      </dgm:t>
    </dgm:pt>
    <dgm:pt modelId="{560A989A-B3CF-4535-AF6D-50CB7FF63101}" type="parTrans" cxnId="{72224717-3FA1-4B50-9837-10C8A3138542}">
      <dgm:prSet/>
      <dgm:spPr/>
      <dgm:t>
        <a:bodyPr/>
        <a:lstStyle/>
        <a:p>
          <a:endParaRPr lang="ru-RU" sz="2000">
            <a:latin typeface="Times New Roman" panose="02020603050405020304" pitchFamily="18" charset="0"/>
            <a:cs typeface="Times New Roman" panose="02020603050405020304" pitchFamily="18" charset="0"/>
          </a:endParaRPr>
        </a:p>
      </dgm:t>
    </dgm:pt>
    <dgm:pt modelId="{5CBDCE57-F8E8-4018-96ED-0FD192F07A01}" type="sibTrans" cxnId="{72224717-3FA1-4B50-9837-10C8A3138542}">
      <dgm:prSet/>
      <dgm:spPr/>
      <dgm:t>
        <a:bodyPr/>
        <a:lstStyle/>
        <a:p>
          <a:endParaRPr lang="ru-RU" sz="2000">
            <a:latin typeface="Times New Roman" panose="02020603050405020304" pitchFamily="18" charset="0"/>
            <a:cs typeface="Times New Roman" panose="02020603050405020304" pitchFamily="18" charset="0"/>
          </a:endParaRPr>
        </a:p>
      </dgm:t>
    </dgm:pt>
    <dgm:pt modelId="{E7B7C46B-E31F-45E7-A135-521175C67D69}">
      <dgm:prSet phldrT="[Текст]" custT="1"/>
      <dgm:spPr/>
      <dgm:t>
        <a:bodyPr/>
        <a:lstStyle/>
        <a:p>
          <a:r>
            <a:rPr lang="it-IT" altLang="ru-RU" sz="1700" b="1" dirty="0" smtClean="0">
              <a:solidFill>
                <a:schemeClr val="tx1"/>
              </a:solidFill>
              <a:latin typeface="Times New Roman" pitchFamily="18" charset="0"/>
              <a:cs typeface="Times New Roman" pitchFamily="18" charset="0"/>
            </a:rPr>
            <a:t>“</a:t>
          </a:r>
          <a:r>
            <a:rPr lang="en-US" altLang="ru-RU" sz="1700" b="1" dirty="0" err="1" smtClean="0">
              <a:solidFill>
                <a:schemeClr val="tx1"/>
              </a:solidFill>
              <a:latin typeface="Times New Roman" pitchFamily="18" charset="0"/>
              <a:cs typeface="Times New Roman" pitchFamily="18" charset="0"/>
            </a:rPr>
            <a:t>Sehrli</a:t>
          </a:r>
          <a:r>
            <a:rPr lang="en-US" altLang="ru-RU" sz="1700" b="1" dirty="0" smtClean="0">
              <a:solidFill>
                <a:schemeClr val="tx1"/>
              </a:solidFill>
              <a:latin typeface="Times New Roman" pitchFamily="18" charset="0"/>
              <a:cs typeface="Times New Roman" pitchFamily="18" charset="0"/>
            </a:rPr>
            <a:t> </a:t>
          </a:r>
          <a:r>
            <a:rPr lang="en-US" altLang="ru-RU" sz="1700" b="1" dirty="0" err="1" smtClean="0">
              <a:solidFill>
                <a:schemeClr val="tx1"/>
              </a:solidFill>
              <a:latin typeface="Times New Roman" pitchFamily="18" charset="0"/>
              <a:cs typeface="Times New Roman" pitchFamily="18" charset="0"/>
            </a:rPr>
            <a:t>uchburchak</a:t>
          </a:r>
          <a:r>
            <a:rPr lang="en-US" altLang="ru-RU" sz="1700" b="1" dirty="0" smtClean="0">
              <a:solidFill>
                <a:schemeClr val="tx1"/>
              </a:solidFill>
              <a:latin typeface="Times New Roman" pitchFamily="18" charset="0"/>
              <a:cs typeface="Times New Roman" pitchFamily="18" charset="0"/>
            </a:rPr>
            <a:t>”</a:t>
          </a:r>
          <a:endParaRPr lang="ru-RU" sz="1700" b="1" dirty="0">
            <a:solidFill>
              <a:schemeClr val="tx1"/>
            </a:solidFill>
            <a:latin typeface="Times New Roman" pitchFamily="18" charset="0"/>
            <a:cs typeface="Times New Roman" pitchFamily="18" charset="0"/>
          </a:endParaRPr>
        </a:p>
      </dgm:t>
    </dgm:pt>
    <dgm:pt modelId="{3C173D41-9C13-4688-A94A-1194668E1044}" type="parTrans" cxnId="{03B92BCC-06A8-4452-AF2D-2CE84B392918}">
      <dgm:prSet/>
      <dgm:spPr/>
      <dgm:t>
        <a:bodyPr/>
        <a:lstStyle/>
        <a:p>
          <a:endParaRPr lang="ru-RU" sz="2000">
            <a:latin typeface="Times New Roman" panose="02020603050405020304" pitchFamily="18" charset="0"/>
            <a:cs typeface="Times New Roman" panose="02020603050405020304" pitchFamily="18" charset="0"/>
          </a:endParaRPr>
        </a:p>
      </dgm:t>
    </dgm:pt>
    <dgm:pt modelId="{DE72D385-6B3E-4377-A38A-0B134CC14BB1}" type="sibTrans" cxnId="{03B92BCC-06A8-4452-AF2D-2CE84B392918}">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1D7BD726-75FF-4EC5-AFCC-FDBF158F8BB4}">
      <dgm:prSet phldrT="[Текст]" custT="1"/>
      <dgm:spPr/>
      <dgm:t>
        <a:bodyPr/>
        <a:lstStyle/>
        <a:p>
          <a:r>
            <a:rPr lang="uz-Cyrl-UZ" sz="1800" b="1" dirty="0" smtClean="0">
              <a:latin typeface="Times New Roman" panose="02020603050405020304" pitchFamily="18" charset="0"/>
              <a:cs typeface="Times New Roman" panose="02020603050405020304" pitchFamily="18" charset="0"/>
            </a:rPr>
            <a:t>“</a:t>
          </a:r>
          <a:r>
            <a:rPr lang="en-US" sz="1800" b="1" dirty="0" err="1" smtClean="0">
              <a:latin typeface="Times New Roman" panose="02020603050405020304" pitchFamily="18" charset="0"/>
              <a:cs typeface="Times New Roman" panose="02020603050405020304" pitchFamily="18" charset="0"/>
            </a:rPr>
            <a:t>Charxpalak</a:t>
          </a:r>
          <a:r>
            <a:rPr lang="uz-Cyrl-UZ"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dgm:t>
    </dgm:pt>
    <dgm:pt modelId="{902B40EB-D59C-48BB-BDA4-AC541110727F}" type="sibTrans" cxnId="{E912D4BA-F383-4ABA-8BBB-72B8A93EAFA4}">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FD45A0A2-0C74-4E4A-851D-C01800B1A995}" type="parTrans" cxnId="{E912D4BA-F383-4ABA-8BBB-72B8A93EAFA4}">
      <dgm:prSet/>
      <dgm:spPr/>
      <dgm:t>
        <a:bodyPr/>
        <a:lstStyle/>
        <a:p>
          <a:endParaRPr lang="ru-RU" sz="2000">
            <a:latin typeface="Times New Roman" panose="02020603050405020304" pitchFamily="18" charset="0"/>
            <a:cs typeface="Times New Roman" panose="02020603050405020304" pitchFamily="18" charset="0"/>
          </a:endParaRPr>
        </a:p>
      </dgm:t>
    </dgm:pt>
    <dgm:pt modelId="{374AAEA0-2A7E-4987-9435-AC3460BB9736}">
      <dgm:prSet custT="1"/>
      <dgm:spPr/>
      <dgm:t>
        <a:bodyPr/>
        <a:lstStyle/>
        <a:p>
          <a:r>
            <a:rPr lang="uz-Cyrl-UZ" sz="1800" b="1" dirty="0" smtClean="0">
              <a:solidFill>
                <a:schemeClr val="tx1"/>
              </a:solidFill>
              <a:latin typeface="Times New Roman" panose="02020603050405020304" pitchFamily="18" charset="0"/>
              <a:cs typeface="Times New Roman" panose="02020603050405020304" pitchFamily="18" charset="0"/>
            </a:rPr>
            <a:t>“</a:t>
          </a:r>
          <a:r>
            <a:rPr lang="en-US" sz="1800" b="1" dirty="0" err="1" smtClean="0">
              <a:solidFill>
                <a:schemeClr val="tx1"/>
              </a:solidFill>
              <a:latin typeface="Times New Roman" panose="02020603050405020304" pitchFamily="18" charset="0"/>
              <a:cs typeface="Times New Roman" panose="02020603050405020304" pitchFamily="18" charset="0"/>
            </a:rPr>
            <a:t>Mustahkamlash</a:t>
          </a:r>
          <a:r>
            <a:rPr lang="uz-Cyrl-UZ" sz="1800" b="1" dirty="0" smtClean="0">
              <a:solidFill>
                <a:schemeClr val="tx1"/>
              </a:solidFill>
              <a:latin typeface="Times New Roman" panose="02020603050405020304" pitchFamily="18" charset="0"/>
              <a:cs typeface="Times New Roman" panose="02020603050405020304" pitchFamily="18" charset="0"/>
            </a:rPr>
            <a:t>”</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92587E3B-077B-49F9-B039-2B547EC3DF58}" type="parTrans" cxnId="{00B61DE1-44BE-4DCB-94E7-8FDB137209BA}">
      <dgm:prSet/>
      <dgm:spPr/>
      <dgm:t>
        <a:bodyPr/>
        <a:lstStyle/>
        <a:p>
          <a:endParaRPr lang="ru-RU" sz="2000">
            <a:latin typeface="Times New Roman" panose="02020603050405020304" pitchFamily="18" charset="0"/>
            <a:cs typeface="Times New Roman" panose="02020603050405020304" pitchFamily="18" charset="0"/>
          </a:endParaRPr>
        </a:p>
      </dgm:t>
    </dgm:pt>
    <dgm:pt modelId="{B7D8BC93-737A-4389-A039-68133DA1A747}" type="sibTrans" cxnId="{00B61DE1-44BE-4DCB-94E7-8FDB137209BA}">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0CBDC4AC-5A6C-41D8-B747-417D08859C3E}">
      <dgm:prSet phldrT="[Текст]" custT="1"/>
      <dgm:spPr/>
      <dgm:t>
        <a:bodyPr/>
        <a:lstStyle/>
        <a:p>
          <a:r>
            <a:rPr lang="en-US" sz="2000" b="1" dirty="0" smtClean="0">
              <a:solidFill>
                <a:schemeClr val="tx1"/>
              </a:solidFill>
              <a:latin typeface="Times New Roman" pitchFamily="18" charset="0"/>
              <a:cs typeface="Times New Roman" pitchFamily="18" charset="0"/>
            </a:rPr>
            <a:t>“</a:t>
          </a:r>
          <a:r>
            <a:rPr lang="en-US" sz="2000" b="1" dirty="0" err="1" smtClean="0">
              <a:solidFill>
                <a:schemeClr val="tx1"/>
              </a:solidFill>
              <a:latin typeface="Times New Roman" pitchFamily="18" charset="0"/>
              <a:cs typeface="Times New Roman" pitchFamily="18" charset="0"/>
            </a:rPr>
            <a:t>Skarabey</a:t>
          </a:r>
          <a:r>
            <a:rPr lang="en-US" sz="2000" b="1" dirty="0" smtClean="0">
              <a:solidFill>
                <a:schemeClr val="tx1"/>
              </a:solidFill>
              <a:latin typeface="Times New Roman" pitchFamily="18" charset="0"/>
              <a:cs typeface="Times New Roman" pitchFamily="18" charset="0"/>
            </a:rPr>
            <a:t>”</a:t>
          </a:r>
          <a:r>
            <a:rPr lang="uz-Cyrl-UZ" sz="2000" b="1"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dgm:t>
    </dgm:pt>
    <dgm:pt modelId="{96FEBD58-94DF-46E1-82F8-06E7E6C6F940}" type="parTrans" cxnId="{47763140-AA81-4F3F-A025-AD5C659B34B5}">
      <dgm:prSet/>
      <dgm:spPr/>
      <dgm:t>
        <a:bodyPr/>
        <a:lstStyle/>
        <a:p>
          <a:endParaRPr lang="ru-RU" sz="2000">
            <a:latin typeface="Times New Roman" panose="02020603050405020304" pitchFamily="18" charset="0"/>
            <a:cs typeface="Times New Roman" panose="02020603050405020304" pitchFamily="18" charset="0"/>
          </a:endParaRPr>
        </a:p>
      </dgm:t>
    </dgm:pt>
    <dgm:pt modelId="{FA25F114-2117-4B00-A16F-A444EF4D4E42}" type="sibTrans" cxnId="{47763140-AA81-4F3F-A025-AD5C659B34B5}">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C170ADD1-C14B-48C7-B1CB-8174EBBB5634}">
      <dgm:prSet phldrT="[Текст]" custT="1"/>
      <dgm:spPr/>
      <dgm:t>
        <a:bodyPr/>
        <a:lstStyle/>
        <a:p>
          <a:r>
            <a:rPr lang="en-US" altLang="ru-RU" sz="2000" b="1" dirty="0" smtClean="0">
              <a:solidFill>
                <a:schemeClr val="tx1"/>
              </a:solidFill>
              <a:latin typeface="Times New Roman" pitchFamily="18" charset="0"/>
              <a:cs typeface="Times New Roman" pitchFamily="18" charset="0"/>
            </a:rPr>
            <a:t>“</a:t>
          </a:r>
          <a:r>
            <a:rPr lang="en-US" altLang="ru-RU" sz="2000" b="1" dirty="0" err="1" smtClean="0">
              <a:solidFill>
                <a:schemeClr val="tx1"/>
              </a:solidFill>
              <a:latin typeface="Times New Roman" pitchFamily="18" charset="0"/>
              <a:cs typeface="Times New Roman" pitchFamily="18" charset="0"/>
            </a:rPr>
            <a:t>Aqliy</a:t>
          </a:r>
          <a:r>
            <a:rPr lang="en-US" altLang="ru-RU" sz="2000" b="1" dirty="0" smtClean="0">
              <a:solidFill>
                <a:schemeClr val="tx1"/>
              </a:solidFill>
              <a:latin typeface="Times New Roman" pitchFamily="18" charset="0"/>
              <a:cs typeface="Times New Roman" pitchFamily="18" charset="0"/>
            </a:rPr>
            <a:t> </a:t>
          </a:r>
          <a:r>
            <a:rPr lang="en-US" altLang="ru-RU" sz="2000" b="1" dirty="0" err="1" smtClean="0">
              <a:solidFill>
                <a:schemeClr val="tx1"/>
              </a:solidFill>
              <a:latin typeface="Times New Roman" pitchFamily="18" charset="0"/>
              <a:cs typeface="Times New Roman" pitchFamily="18" charset="0"/>
            </a:rPr>
            <a:t>hujum</a:t>
          </a:r>
          <a:r>
            <a:rPr lang="en-US" altLang="ru-RU" sz="2000" b="1"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dgm:t>
    </dgm:pt>
    <dgm:pt modelId="{A2EB8207-3FF6-4552-9591-160E490A0607}" type="parTrans" cxnId="{0C8EAF5E-C716-4F1B-B99A-DCBF7BC11AF7}">
      <dgm:prSet/>
      <dgm:spPr/>
      <dgm:t>
        <a:bodyPr/>
        <a:lstStyle/>
        <a:p>
          <a:endParaRPr lang="ru-RU" sz="2000">
            <a:latin typeface="Times New Roman" panose="02020603050405020304" pitchFamily="18" charset="0"/>
            <a:cs typeface="Times New Roman" panose="02020603050405020304" pitchFamily="18" charset="0"/>
          </a:endParaRPr>
        </a:p>
      </dgm:t>
    </dgm:pt>
    <dgm:pt modelId="{C5533CB1-6C2F-4FFC-8A19-BE7E16BD2744}" type="sibTrans" cxnId="{0C8EAF5E-C716-4F1B-B99A-DCBF7BC11AF7}">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E50A3192-0697-419D-A801-908CDA516818}">
      <dgm:prSet phldrT="[Текст]" custT="1"/>
      <dgm:spPr/>
      <dgm:t>
        <a:bodyPr/>
        <a:lstStyle/>
        <a:p>
          <a:r>
            <a:rPr lang="en-US" altLang="ru-RU" sz="2000" b="1" dirty="0" smtClean="0">
              <a:solidFill>
                <a:schemeClr val="tx1"/>
              </a:solidFill>
              <a:latin typeface="Times New Roman" pitchFamily="18" charset="0"/>
              <a:cs typeface="Times New Roman" pitchFamily="18" charset="0"/>
            </a:rPr>
            <a:t>“</a:t>
          </a:r>
          <a:r>
            <a:rPr lang="en-US" altLang="ru-RU" sz="2000" b="1" dirty="0" err="1" smtClean="0">
              <a:solidFill>
                <a:schemeClr val="tx1"/>
              </a:solidFill>
              <a:latin typeface="Times New Roman" pitchFamily="18" charset="0"/>
              <a:cs typeface="Times New Roman" pitchFamily="18" charset="0"/>
            </a:rPr>
            <a:t>O‘ylab</a:t>
          </a:r>
          <a:r>
            <a:rPr lang="en-US" altLang="ru-RU" sz="2000" b="1" dirty="0" smtClean="0">
              <a:solidFill>
                <a:schemeClr val="tx1"/>
              </a:solidFill>
              <a:latin typeface="Times New Roman" pitchFamily="18" charset="0"/>
              <a:cs typeface="Times New Roman" pitchFamily="18" charset="0"/>
            </a:rPr>
            <a:t> </a:t>
          </a:r>
          <a:r>
            <a:rPr lang="en-US" altLang="ru-RU" sz="2000" b="1" dirty="0" err="1" smtClean="0">
              <a:solidFill>
                <a:schemeClr val="tx1"/>
              </a:solidFill>
              <a:latin typeface="Times New Roman" pitchFamily="18" charset="0"/>
              <a:cs typeface="Times New Roman" pitchFamily="18" charset="0"/>
            </a:rPr>
            <a:t>javob</a:t>
          </a:r>
          <a:r>
            <a:rPr lang="en-US" altLang="ru-RU" sz="2000" b="1" dirty="0" smtClean="0">
              <a:solidFill>
                <a:schemeClr val="tx1"/>
              </a:solidFill>
              <a:latin typeface="Times New Roman" pitchFamily="18" charset="0"/>
              <a:cs typeface="Times New Roman" pitchFamily="18" charset="0"/>
            </a:rPr>
            <a:t> </a:t>
          </a:r>
          <a:r>
            <a:rPr lang="en-US" altLang="ru-RU" sz="2000" b="1" dirty="0" err="1" smtClean="0">
              <a:solidFill>
                <a:schemeClr val="tx1"/>
              </a:solidFill>
              <a:latin typeface="Times New Roman" pitchFamily="18" charset="0"/>
              <a:cs typeface="Times New Roman" pitchFamily="18" charset="0"/>
            </a:rPr>
            <a:t>bering</a:t>
          </a:r>
          <a:r>
            <a:rPr lang="en-US" altLang="ru-RU" sz="2000" b="1"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dgm:t>
    </dgm:pt>
    <dgm:pt modelId="{383B8444-5AFE-4865-8E08-610C9B61163F}" type="parTrans" cxnId="{792E3076-3AD1-4DB0-95DE-F3137C55DE26}">
      <dgm:prSet/>
      <dgm:spPr/>
      <dgm:t>
        <a:bodyPr/>
        <a:lstStyle/>
        <a:p>
          <a:endParaRPr lang="ru-RU" sz="2000">
            <a:latin typeface="Times New Roman" panose="02020603050405020304" pitchFamily="18" charset="0"/>
            <a:cs typeface="Times New Roman" panose="02020603050405020304" pitchFamily="18" charset="0"/>
          </a:endParaRPr>
        </a:p>
      </dgm:t>
    </dgm:pt>
    <dgm:pt modelId="{A195C9D2-8F40-476F-93C8-55BA496F90BD}" type="sibTrans" cxnId="{792E3076-3AD1-4DB0-95DE-F3137C55DE26}">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23E046B2-9932-4103-837F-21D211F4912B}">
      <dgm:prSet phldrT="[Текст]" custT="1"/>
      <dgm:spPr/>
      <dgm:t>
        <a:bodyPr/>
        <a:lstStyle/>
        <a:p>
          <a:r>
            <a:rPr lang="en-US" altLang="ru-RU" sz="2000" b="1" dirty="0" smtClean="0">
              <a:solidFill>
                <a:schemeClr val="tx1"/>
              </a:solidFill>
              <a:latin typeface="Times New Roman" pitchFamily="18" charset="0"/>
              <a:cs typeface="Times New Roman" pitchFamily="18" charset="0"/>
            </a:rPr>
            <a:t>“</a:t>
          </a:r>
          <a:r>
            <a:rPr lang="en-US" altLang="ru-RU" sz="2000" b="1" dirty="0" err="1" smtClean="0">
              <a:solidFill>
                <a:schemeClr val="tx1"/>
              </a:solidFill>
              <a:latin typeface="Times New Roman" pitchFamily="18" charset="0"/>
              <a:cs typeface="Times New Roman" pitchFamily="18" charset="0"/>
            </a:rPr>
            <a:t>Muammoli</a:t>
          </a:r>
          <a:r>
            <a:rPr lang="en-US" altLang="ru-RU" sz="2000" b="1" dirty="0" smtClean="0">
              <a:solidFill>
                <a:schemeClr val="tx1"/>
              </a:solidFill>
              <a:latin typeface="Times New Roman" pitchFamily="18" charset="0"/>
              <a:cs typeface="Times New Roman" pitchFamily="18" charset="0"/>
            </a:rPr>
            <a:t> </a:t>
          </a:r>
          <a:r>
            <a:rPr lang="en-US" altLang="ru-RU" sz="2000" b="1" dirty="0" err="1" smtClean="0">
              <a:solidFill>
                <a:schemeClr val="tx1"/>
              </a:solidFill>
              <a:latin typeface="Times New Roman" pitchFamily="18" charset="0"/>
              <a:cs typeface="Times New Roman" pitchFamily="18" charset="0"/>
            </a:rPr>
            <a:t>vaziyat</a:t>
          </a:r>
          <a:r>
            <a:rPr lang="en-US" altLang="ru-RU" sz="2000" b="1"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dgm:t>
    </dgm:pt>
    <dgm:pt modelId="{1DBF46E0-37FC-4614-8308-FECCA957B97D}" type="parTrans" cxnId="{51AEFA81-E355-4F87-9ED4-4DBD2A4ED2AB}">
      <dgm:prSet/>
      <dgm:spPr/>
      <dgm:t>
        <a:bodyPr/>
        <a:lstStyle/>
        <a:p>
          <a:endParaRPr lang="ru-RU" sz="2000">
            <a:latin typeface="Times New Roman" panose="02020603050405020304" pitchFamily="18" charset="0"/>
            <a:cs typeface="Times New Roman" panose="02020603050405020304" pitchFamily="18" charset="0"/>
          </a:endParaRPr>
        </a:p>
      </dgm:t>
    </dgm:pt>
    <dgm:pt modelId="{2EE282B9-FDC7-44FD-8A96-D1E8A76701B2}" type="sibTrans" cxnId="{51AEFA81-E355-4F87-9ED4-4DBD2A4ED2AB}">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C1505C75-82A3-4431-8DE1-7465A83BA634}">
      <dgm:prSet phldrT="[Текст]" custT="1"/>
      <dgm:spPr/>
      <dgm:t>
        <a:bodyPr/>
        <a:lstStyle/>
        <a:p>
          <a:r>
            <a:rPr lang="uz-Cyrl-UZ" sz="2000" b="1" dirty="0" smtClean="0">
              <a:latin typeface="Times New Roman" panose="02020603050405020304" pitchFamily="18" charset="0"/>
              <a:cs typeface="Times New Roman" panose="02020603050405020304" pitchFamily="18" charset="0"/>
            </a:rPr>
            <a:t>“Klaster”</a:t>
          </a:r>
          <a:endParaRPr lang="ru-RU" sz="2000" b="1" dirty="0">
            <a:latin typeface="Times New Roman" panose="02020603050405020304" pitchFamily="18" charset="0"/>
            <a:cs typeface="Times New Roman" panose="02020603050405020304" pitchFamily="18" charset="0"/>
          </a:endParaRPr>
        </a:p>
      </dgm:t>
    </dgm:pt>
    <dgm:pt modelId="{EE3A7056-C9D1-4664-AFD4-865EC2A290A6}" type="parTrans" cxnId="{D07CB60C-D820-4C3E-B686-C77426429A69}">
      <dgm:prSet/>
      <dgm:spPr/>
      <dgm:t>
        <a:bodyPr/>
        <a:lstStyle/>
        <a:p>
          <a:endParaRPr lang="ru-RU" sz="2000">
            <a:latin typeface="Times New Roman" panose="02020603050405020304" pitchFamily="18" charset="0"/>
            <a:cs typeface="Times New Roman" panose="02020603050405020304" pitchFamily="18" charset="0"/>
          </a:endParaRPr>
        </a:p>
      </dgm:t>
    </dgm:pt>
    <dgm:pt modelId="{2CDC75E3-FAC2-487E-8BB7-CA9C12546377}" type="sibTrans" cxnId="{D07CB60C-D820-4C3E-B686-C77426429A69}">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00A60EEA-55F5-4DA9-A5CE-668FCB422930}">
      <dgm:prSet custT="1"/>
      <dgm:spPr/>
      <dgm:t>
        <a:bodyPr/>
        <a:lstStyle/>
        <a:p>
          <a:r>
            <a:rPr lang="uz-Cyrl-UZ" altLang="ru-RU" sz="1800" b="1" dirty="0" smtClean="0">
              <a:solidFill>
                <a:schemeClr val="tx1"/>
              </a:solidFill>
              <a:latin typeface="Times New Roman" pitchFamily="18" charset="0"/>
              <a:cs typeface="Times New Roman" pitchFamily="18" charset="0"/>
            </a:rPr>
            <a:t>“</a:t>
          </a:r>
          <a:r>
            <a:rPr lang="en-US" altLang="ru-RU" sz="1800" b="1" dirty="0" err="1" smtClean="0">
              <a:solidFill>
                <a:schemeClr val="tx1"/>
              </a:solidFill>
              <a:latin typeface="Times New Roman" pitchFamily="18" charset="0"/>
              <a:cs typeface="Times New Roman" pitchFamily="18" charset="0"/>
            </a:rPr>
            <a:t>Tushuncha</a:t>
          </a:r>
          <a:endParaRPr lang="en-US" altLang="ru-RU" sz="1800" b="1" dirty="0" smtClean="0">
            <a:solidFill>
              <a:schemeClr val="tx1"/>
            </a:solidFill>
            <a:latin typeface="Times New Roman" pitchFamily="18" charset="0"/>
            <a:cs typeface="Times New Roman" pitchFamily="18" charset="0"/>
          </a:endParaRPr>
        </a:p>
        <a:p>
          <a:r>
            <a:rPr lang="en-US" altLang="ru-RU" sz="1800" b="1" dirty="0" err="1" smtClean="0">
              <a:solidFill>
                <a:schemeClr val="tx1"/>
              </a:solidFill>
              <a:latin typeface="Times New Roman" pitchFamily="18" charset="0"/>
              <a:cs typeface="Times New Roman" pitchFamily="18" charset="0"/>
            </a:rPr>
            <a:t>lar</a:t>
          </a:r>
          <a:r>
            <a:rPr lang="en-US" altLang="ru-RU" sz="1800" b="1" dirty="0" smtClean="0">
              <a:solidFill>
                <a:schemeClr val="tx1"/>
              </a:solidFill>
              <a:latin typeface="Times New Roman" pitchFamily="18" charset="0"/>
              <a:cs typeface="Times New Roman" pitchFamily="18" charset="0"/>
            </a:rPr>
            <a:t> </a:t>
          </a:r>
          <a:r>
            <a:rPr lang="en-US" altLang="ru-RU" sz="1800" b="1" dirty="0" err="1" smtClean="0">
              <a:solidFill>
                <a:schemeClr val="tx1"/>
              </a:solidFill>
              <a:latin typeface="Times New Roman" pitchFamily="18" charset="0"/>
              <a:cs typeface="Times New Roman" pitchFamily="18" charset="0"/>
            </a:rPr>
            <a:t>tahlili</a:t>
          </a:r>
          <a:r>
            <a:rPr lang="uz-Cyrl-UZ" altLang="ru-RU" sz="1800" b="1" dirty="0" smtClean="0">
              <a:solidFill>
                <a:schemeClr val="tx1"/>
              </a:solidFill>
              <a:latin typeface="Times New Roman" pitchFamily="18" charset="0"/>
              <a:cs typeface="Times New Roman" pitchFamily="18" charset="0"/>
            </a:rPr>
            <a:t>” </a:t>
          </a:r>
          <a:endParaRPr lang="ru-RU" sz="1800" b="1" dirty="0">
            <a:solidFill>
              <a:schemeClr val="tx1"/>
            </a:solidFill>
            <a:latin typeface="Times New Roman" pitchFamily="18" charset="0"/>
            <a:cs typeface="Times New Roman" pitchFamily="18" charset="0"/>
          </a:endParaRPr>
        </a:p>
      </dgm:t>
    </dgm:pt>
    <dgm:pt modelId="{1CC180E1-B31E-4C41-ACFF-8EFBFDD04BEB}" type="sibTrans" cxnId="{5C3B95AC-A98F-4B63-9464-16FA91570217}">
      <dgm:prSet/>
      <dgm:spPr/>
      <dgm:t>
        <a:bodyPr/>
        <a:lstStyle/>
        <a:p>
          <a:endParaRPr lang="ru-RU" sz="6600">
            <a:solidFill>
              <a:schemeClr val="bg1"/>
            </a:solidFill>
            <a:latin typeface="Times New Roman" panose="02020603050405020304" pitchFamily="18" charset="0"/>
            <a:cs typeface="Times New Roman" panose="02020603050405020304" pitchFamily="18" charset="0"/>
          </a:endParaRPr>
        </a:p>
      </dgm:t>
    </dgm:pt>
    <dgm:pt modelId="{C7740310-A7F6-4734-B299-5FCD77A73872}" type="parTrans" cxnId="{5C3B95AC-A98F-4B63-9464-16FA91570217}">
      <dgm:prSet/>
      <dgm:spPr/>
      <dgm:t>
        <a:bodyPr/>
        <a:lstStyle/>
        <a:p>
          <a:endParaRPr lang="ru-RU" sz="2000">
            <a:latin typeface="Times New Roman" panose="02020603050405020304" pitchFamily="18" charset="0"/>
            <a:cs typeface="Times New Roman" panose="02020603050405020304" pitchFamily="18" charset="0"/>
          </a:endParaRPr>
        </a:p>
      </dgm:t>
    </dgm:pt>
    <dgm:pt modelId="{B1DAD02D-7F9B-4726-BFC8-351542EABB52}" type="pres">
      <dgm:prSet presAssocID="{525EDAA6-E07E-4118-947D-EAE2849749BE}" presName="composite" presStyleCnt="0">
        <dgm:presLayoutVars>
          <dgm:chMax val="1"/>
          <dgm:dir/>
          <dgm:resizeHandles val="exact"/>
        </dgm:presLayoutVars>
      </dgm:prSet>
      <dgm:spPr/>
      <dgm:t>
        <a:bodyPr/>
        <a:lstStyle/>
        <a:p>
          <a:endParaRPr lang="ru-RU"/>
        </a:p>
      </dgm:t>
    </dgm:pt>
    <dgm:pt modelId="{CF77080B-FF99-4D7D-B882-5EBB5E1F4ED1}" type="pres">
      <dgm:prSet presAssocID="{525EDAA6-E07E-4118-947D-EAE2849749BE}" presName="radial" presStyleCnt="0">
        <dgm:presLayoutVars>
          <dgm:animLvl val="ctr"/>
        </dgm:presLayoutVars>
      </dgm:prSet>
      <dgm:spPr/>
    </dgm:pt>
    <dgm:pt modelId="{12CB9AA7-5FAF-45E9-8784-CB7B3B5EC518}" type="pres">
      <dgm:prSet presAssocID="{08FAFCF7-1286-4A6C-8B6A-B13401DE433A}" presName="centerShape" presStyleLbl="vennNode1" presStyleIdx="0" presStyleCnt="10"/>
      <dgm:spPr/>
      <dgm:t>
        <a:bodyPr/>
        <a:lstStyle/>
        <a:p>
          <a:endParaRPr lang="ru-RU"/>
        </a:p>
      </dgm:t>
    </dgm:pt>
    <dgm:pt modelId="{8A5B6DBD-4C7B-4AB0-A6B0-77DCD188ADFE}" type="pres">
      <dgm:prSet presAssocID="{E7B7C46B-E31F-45E7-A135-521175C67D69}" presName="node" presStyleLbl="vennNode1" presStyleIdx="1" presStyleCnt="10">
        <dgm:presLayoutVars>
          <dgm:bulletEnabled val="1"/>
        </dgm:presLayoutVars>
      </dgm:prSet>
      <dgm:spPr/>
      <dgm:t>
        <a:bodyPr/>
        <a:lstStyle/>
        <a:p>
          <a:endParaRPr lang="ru-RU"/>
        </a:p>
      </dgm:t>
    </dgm:pt>
    <dgm:pt modelId="{D9551E21-0141-420C-98B9-6F17DC967E3E}" type="pres">
      <dgm:prSet presAssocID="{00A60EEA-55F5-4DA9-A5CE-668FCB422930}" presName="node" presStyleLbl="vennNode1" presStyleIdx="2" presStyleCnt="10" custScaleX="95746" custScaleY="89093" custRadScaleRad="105160" custRadScaleInc="-786">
        <dgm:presLayoutVars>
          <dgm:bulletEnabled val="1"/>
        </dgm:presLayoutVars>
      </dgm:prSet>
      <dgm:spPr/>
      <dgm:t>
        <a:bodyPr/>
        <a:lstStyle/>
        <a:p>
          <a:endParaRPr lang="ru-RU"/>
        </a:p>
      </dgm:t>
    </dgm:pt>
    <dgm:pt modelId="{8CC51579-0E3A-4EA2-9419-E702D2602CB1}" type="pres">
      <dgm:prSet presAssocID="{374AAEA0-2A7E-4987-9435-AC3460BB9736}" presName="node" presStyleLbl="vennNode1" presStyleIdx="3" presStyleCnt="10">
        <dgm:presLayoutVars>
          <dgm:bulletEnabled val="1"/>
        </dgm:presLayoutVars>
      </dgm:prSet>
      <dgm:spPr/>
      <dgm:t>
        <a:bodyPr/>
        <a:lstStyle/>
        <a:p>
          <a:endParaRPr lang="ru-RU"/>
        </a:p>
      </dgm:t>
    </dgm:pt>
    <dgm:pt modelId="{DD56415A-0249-410C-ADC3-23233B83AE04}" type="pres">
      <dgm:prSet presAssocID="{1D7BD726-75FF-4EC5-AFCC-FDBF158F8BB4}" presName="node" presStyleLbl="vennNode1" presStyleIdx="4" presStyleCnt="10" custScaleX="109746">
        <dgm:presLayoutVars>
          <dgm:bulletEnabled val="1"/>
        </dgm:presLayoutVars>
      </dgm:prSet>
      <dgm:spPr/>
      <dgm:t>
        <a:bodyPr/>
        <a:lstStyle/>
        <a:p>
          <a:endParaRPr lang="ru-RU"/>
        </a:p>
      </dgm:t>
    </dgm:pt>
    <dgm:pt modelId="{286D5944-6B7A-404A-8BDA-DE9499E9ADAA}" type="pres">
      <dgm:prSet presAssocID="{0CBDC4AC-5A6C-41D8-B747-417D08859C3E}" presName="node" presStyleLbl="vennNode1" presStyleIdx="5" presStyleCnt="10">
        <dgm:presLayoutVars>
          <dgm:bulletEnabled val="1"/>
        </dgm:presLayoutVars>
      </dgm:prSet>
      <dgm:spPr/>
      <dgm:t>
        <a:bodyPr/>
        <a:lstStyle/>
        <a:p>
          <a:endParaRPr lang="ru-RU"/>
        </a:p>
      </dgm:t>
    </dgm:pt>
    <dgm:pt modelId="{5BE6C19E-8910-4956-BB6A-4413754A35A0}" type="pres">
      <dgm:prSet presAssocID="{C170ADD1-C14B-48C7-B1CB-8174EBBB5634}" presName="node" presStyleLbl="vennNode1" presStyleIdx="6" presStyleCnt="10">
        <dgm:presLayoutVars>
          <dgm:bulletEnabled val="1"/>
        </dgm:presLayoutVars>
      </dgm:prSet>
      <dgm:spPr/>
      <dgm:t>
        <a:bodyPr/>
        <a:lstStyle/>
        <a:p>
          <a:endParaRPr lang="ru-RU"/>
        </a:p>
      </dgm:t>
    </dgm:pt>
    <dgm:pt modelId="{FACAB68A-2279-4C53-B21E-4E534343F8F2}" type="pres">
      <dgm:prSet presAssocID="{E50A3192-0697-419D-A801-908CDA516818}" presName="node" presStyleLbl="vennNode1" presStyleIdx="7" presStyleCnt="10">
        <dgm:presLayoutVars>
          <dgm:bulletEnabled val="1"/>
        </dgm:presLayoutVars>
      </dgm:prSet>
      <dgm:spPr/>
      <dgm:t>
        <a:bodyPr/>
        <a:lstStyle/>
        <a:p>
          <a:endParaRPr lang="ru-RU"/>
        </a:p>
      </dgm:t>
    </dgm:pt>
    <dgm:pt modelId="{160428B1-6502-4492-B417-46279F0249D5}" type="pres">
      <dgm:prSet presAssocID="{23E046B2-9932-4103-837F-21D211F4912B}" presName="node" presStyleLbl="vennNode1" presStyleIdx="8" presStyleCnt="10" custScaleX="112823">
        <dgm:presLayoutVars>
          <dgm:bulletEnabled val="1"/>
        </dgm:presLayoutVars>
      </dgm:prSet>
      <dgm:spPr/>
      <dgm:t>
        <a:bodyPr/>
        <a:lstStyle/>
        <a:p>
          <a:endParaRPr lang="ru-RU"/>
        </a:p>
      </dgm:t>
    </dgm:pt>
    <dgm:pt modelId="{09A34F54-A216-44EA-83FF-11800E1A3A22}" type="pres">
      <dgm:prSet presAssocID="{C1505C75-82A3-4431-8DE1-7465A83BA634}" presName="node" presStyleLbl="vennNode1" presStyleIdx="9" presStyleCnt="10">
        <dgm:presLayoutVars>
          <dgm:bulletEnabled val="1"/>
        </dgm:presLayoutVars>
      </dgm:prSet>
      <dgm:spPr/>
      <dgm:t>
        <a:bodyPr/>
        <a:lstStyle/>
        <a:p>
          <a:endParaRPr lang="ru-RU"/>
        </a:p>
      </dgm:t>
    </dgm:pt>
  </dgm:ptLst>
  <dgm:cxnLst>
    <dgm:cxn modelId="{792E3076-3AD1-4DB0-95DE-F3137C55DE26}" srcId="{08FAFCF7-1286-4A6C-8B6A-B13401DE433A}" destId="{E50A3192-0697-419D-A801-908CDA516818}" srcOrd="6" destOrd="0" parTransId="{383B8444-5AFE-4865-8E08-610C9B61163F}" sibTransId="{A195C9D2-8F40-476F-93C8-55BA496F90BD}"/>
    <dgm:cxn modelId="{0C8EAF5E-C716-4F1B-B99A-DCBF7BC11AF7}" srcId="{08FAFCF7-1286-4A6C-8B6A-B13401DE433A}" destId="{C170ADD1-C14B-48C7-B1CB-8174EBBB5634}" srcOrd="5" destOrd="0" parTransId="{A2EB8207-3FF6-4552-9591-160E490A0607}" sibTransId="{C5533CB1-6C2F-4FFC-8A19-BE7E16BD2744}"/>
    <dgm:cxn modelId="{47763140-AA81-4F3F-A025-AD5C659B34B5}" srcId="{08FAFCF7-1286-4A6C-8B6A-B13401DE433A}" destId="{0CBDC4AC-5A6C-41D8-B747-417D08859C3E}" srcOrd="4" destOrd="0" parTransId="{96FEBD58-94DF-46E1-82F8-06E7E6C6F940}" sibTransId="{FA25F114-2117-4B00-A16F-A444EF4D4E42}"/>
    <dgm:cxn modelId="{E912D4BA-F383-4ABA-8BBB-72B8A93EAFA4}" srcId="{08FAFCF7-1286-4A6C-8B6A-B13401DE433A}" destId="{1D7BD726-75FF-4EC5-AFCC-FDBF158F8BB4}" srcOrd="3" destOrd="0" parTransId="{FD45A0A2-0C74-4E4A-851D-C01800B1A995}" sibTransId="{902B40EB-D59C-48BB-BDA4-AC541110727F}"/>
    <dgm:cxn modelId="{51AEFA81-E355-4F87-9ED4-4DBD2A4ED2AB}" srcId="{08FAFCF7-1286-4A6C-8B6A-B13401DE433A}" destId="{23E046B2-9932-4103-837F-21D211F4912B}" srcOrd="7" destOrd="0" parTransId="{1DBF46E0-37FC-4614-8308-FECCA957B97D}" sibTransId="{2EE282B9-FDC7-44FD-8A96-D1E8A76701B2}"/>
    <dgm:cxn modelId="{03F10B92-78B2-4E90-98E7-260D13F67C9B}" type="presOf" srcId="{08FAFCF7-1286-4A6C-8B6A-B13401DE433A}" destId="{12CB9AA7-5FAF-45E9-8784-CB7B3B5EC518}" srcOrd="0" destOrd="0" presId="urn:microsoft.com/office/officeart/2005/8/layout/radial3"/>
    <dgm:cxn modelId="{72224717-3FA1-4B50-9837-10C8A3138542}" srcId="{525EDAA6-E07E-4118-947D-EAE2849749BE}" destId="{08FAFCF7-1286-4A6C-8B6A-B13401DE433A}" srcOrd="0" destOrd="0" parTransId="{560A989A-B3CF-4535-AF6D-50CB7FF63101}" sibTransId="{5CBDCE57-F8E8-4018-96ED-0FD192F07A01}"/>
    <dgm:cxn modelId="{D07CB60C-D820-4C3E-B686-C77426429A69}" srcId="{08FAFCF7-1286-4A6C-8B6A-B13401DE433A}" destId="{C1505C75-82A3-4431-8DE1-7465A83BA634}" srcOrd="8" destOrd="0" parTransId="{EE3A7056-C9D1-4664-AFD4-865EC2A290A6}" sibTransId="{2CDC75E3-FAC2-487E-8BB7-CA9C12546377}"/>
    <dgm:cxn modelId="{6FB040A8-07C3-40B3-9563-D3DD51AC76BF}" type="presOf" srcId="{C1505C75-82A3-4431-8DE1-7465A83BA634}" destId="{09A34F54-A216-44EA-83FF-11800E1A3A22}" srcOrd="0" destOrd="0" presId="urn:microsoft.com/office/officeart/2005/8/layout/radial3"/>
    <dgm:cxn modelId="{5C3B95AC-A98F-4B63-9464-16FA91570217}" srcId="{08FAFCF7-1286-4A6C-8B6A-B13401DE433A}" destId="{00A60EEA-55F5-4DA9-A5CE-668FCB422930}" srcOrd="1" destOrd="0" parTransId="{C7740310-A7F6-4734-B299-5FCD77A73872}" sibTransId="{1CC180E1-B31E-4C41-ACFF-8EFBFDD04BEB}"/>
    <dgm:cxn modelId="{00B61DE1-44BE-4DCB-94E7-8FDB137209BA}" srcId="{08FAFCF7-1286-4A6C-8B6A-B13401DE433A}" destId="{374AAEA0-2A7E-4987-9435-AC3460BB9736}" srcOrd="2" destOrd="0" parTransId="{92587E3B-077B-49F9-B039-2B547EC3DF58}" sibTransId="{B7D8BC93-737A-4389-A039-68133DA1A747}"/>
    <dgm:cxn modelId="{00A1BC27-715E-4FE0-9E66-02E26585B302}" type="presOf" srcId="{525EDAA6-E07E-4118-947D-EAE2849749BE}" destId="{B1DAD02D-7F9B-4726-BFC8-351542EABB52}" srcOrd="0" destOrd="0" presId="urn:microsoft.com/office/officeart/2005/8/layout/radial3"/>
    <dgm:cxn modelId="{CCE70892-A1A8-4035-8235-ED5B15179EC2}" type="presOf" srcId="{E7B7C46B-E31F-45E7-A135-521175C67D69}" destId="{8A5B6DBD-4C7B-4AB0-A6B0-77DCD188ADFE}" srcOrd="0" destOrd="0" presId="urn:microsoft.com/office/officeart/2005/8/layout/radial3"/>
    <dgm:cxn modelId="{E10FBC87-C0BA-4F2B-83F6-7F43CC4C8A63}" type="presOf" srcId="{23E046B2-9932-4103-837F-21D211F4912B}" destId="{160428B1-6502-4492-B417-46279F0249D5}" srcOrd="0" destOrd="0" presId="urn:microsoft.com/office/officeart/2005/8/layout/radial3"/>
    <dgm:cxn modelId="{FD51620F-74CA-4F83-AE05-D129167ACE24}" type="presOf" srcId="{1D7BD726-75FF-4EC5-AFCC-FDBF158F8BB4}" destId="{DD56415A-0249-410C-ADC3-23233B83AE04}" srcOrd="0" destOrd="0" presId="urn:microsoft.com/office/officeart/2005/8/layout/radial3"/>
    <dgm:cxn modelId="{B132220C-0317-445B-98A9-BD5534C168E4}" type="presOf" srcId="{E50A3192-0697-419D-A801-908CDA516818}" destId="{FACAB68A-2279-4C53-B21E-4E534343F8F2}" srcOrd="0" destOrd="0" presId="urn:microsoft.com/office/officeart/2005/8/layout/radial3"/>
    <dgm:cxn modelId="{911608E2-E23D-475E-8710-746D663C2676}" type="presOf" srcId="{0CBDC4AC-5A6C-41D8-B747-417D08859C3E}" destId="{286D5944-6B7A-404A-8BDA-DE9499E9ADAA}" srcOrd="0" destOrd="0" presId="urn:microsoft.com/office/officeart/2005/8/layout/radial3"/>
    <dgm:cxn modelId="{A4EDAD92-FDF5-42F1-9FBD-8552F64DE02D}" type="presOf" srcId="{C170ADD1-C14B-48C7-B1CB-8174EBBB5634}" destId="{5BE6C19E-8910-4956-BB6A-4413754A35A0}" srcOrd="0" destOrd="0" presId="urn:microsoft.com/office/officeart/2005/8/layout/radial3"/>
    <dgm:cxn modelId="{4F873149-1081-4282-8EFB-C92DF096AF1E}" type="presOf" srcId="{00A60EEA-55F5-4DA9-A5CE-668FCB422930}" destId="{D9551E21-0141-420C-98B9-6F17DC967E3E}" srcOrd="0" destOrd="0" presId="urn:microsoft.com/office/officeart/2005/8/layout/radial3"/>
    <dgm:cxn modelId="{A65C4A6C-2EC8-4651-BEA9-ECB2BD163455}" type="presOf" srcId="{374AAEA0-2A7E-4987-9435-AC3460BB9736}" destId="{8CC51579-0E3A-4EA2-9419-E702D2602CB1}" srcOrd="0" destOrd="0" presId="urn:microsoft.com/office/officeart/2005/8/layout/radial3"/>
    <dgm:cxn modelId="{03B92BCC-06A8-4452-AF2D-2CE84B392918}" srcId="{08FAFCF7-1286-4A6C-8B6A-B13401DE433A}" destId="{E7B7C46B-E31F-45E7-A135-521175C67D69}" srcOrd="0" destOrd="0" parTransId="{3C173D41-9C13-4688-A94A-1194668E1044}" sibTransId="{DE72D385-6B3E-4377-A38A-0B134CC14BB1}"/>
    <dgm:cxn modelId="{2373B099-2EE7-44E3-80A2-6092B0A19519}" type="presParOf" srcId="{B1DAD02D-7F9B-4726-BFC8-351542EABB52}" destId="{CF77080B-FF99-4D7D-B882-5EBB5E1F4ED1}" srcOrd="0" destOrd="0" presId="urn:microsoft.com/office/officeart/2005/8/layout/radial3"/>
    <dgm:cxn modelId="{189DDBF2-FE30-4CB0-B420-3FA83BC787E8}" type="presParOf" srcId="{CF77080B-FF99-4D7D-B882-5EBB5E1F4ED1}" destId="{12CB9AA7-5FAF-45E9-8784-CB7B3B5EC518}" srcOrd="0" destOrd="0" presId="urn:microsoft.com/office/officeart/2005/8/layout/radial3"/>
    <dgm:cxn modelId="{55DD8359-87C9-4FD5-BEED-AF62A0418175}" type="presParOf" srcId="{CF77080B-FF99-4D7D-B882-5EBB5E1F4ED1}" destId="{8A5B6DBD-4C7B-4AB0-A6B0-77DCD188ADFE}" srcOrd="1" destOrd="0" presId="urn:microsoft.com/office/officeart/2005/8/layout/radial3"/>
    <dgm:cxn modelId="{E8D33EC2-BF9E-45CF-B445-CA6651F21909}" type="presParOf" srcId="{CF77080B-FF99-4D7D-B882-5EBB5E1F4ED1}" destId="{D9551E21-0141-420C-98B9-6F17DC967E3E}" srcOrd="2" destOrd="0" presId="urn:microsoft.com/office/officeart/2005/8/layout/radial3"/>
    <dgm:cxn modelId="{45500196-41F8-42C6-BFCA-01689D76D581}" type="presParOf" srcId="{CF77080B-FF99-4D7D-B882-5EBB5E1F4ED1}" destId="{8CC51579-0E3A-4EA2-9419-E702D2602CB1}" srcOrd="3" destOrd="0" presId="urn:microsoft.com/office/officeart/2005/8/layout/radial3"/>
    <dgm:cxn modelId="{F12F414F-DCB6-4673-9A59-0E8785E476B3}" type="presParOf" srcId="{CF77080B-FF99-4D7D-B882-5EBB5E1F4ED1}" destId="{DD56415A-0249-410C-ADC3-23233B83AE04}" srcOrd="4" destOrd="0" presId="urn:microsoft.com/office/officeart/2005/8/layout/radial3"/>
    <dgm:cxn modelId="{060B72D0-CDC6-4CC0-B946-4026BDC08923}" type="presParOf" srcId="{CF77080B-FF99-4D7D-B882-5EBB5E1F4ED1}" destId="{286D5944-6B7A-404A-8BDA-DE9499E9ADAA}" srcOrd="5" destOrd="0" presId="urn:microsoft.com/office/officeart/2005/8/layout/radial3"/>
    <dgm:cxn modelId="{5F010587-BC35-47EF-9514-8FB8ACA2B056}" type="presParOf" srcId="{CF77080B-FF99-4D7D-B882-5EBB5E1F4ED1}" destId="{5BE6C19E-8910-4956-BB6A-4413754A35A0}" srcOrd="6" destOrd="0" presId="urn:microsoft.com/office/officeart/2005/8/layout/radial3"/>
    <dgm:cxn modelId="{D01A357A-43AB-4DBC-BA0F-EE2931EB664A}" type="presParOf" srcId="{CF77080B-FF99-4D7D-B882-5EBB5E1F4ED1}" destId="{FACAB68A-2279-4C53-B21E-4E534343F8F2}" srcOrd="7" destOrd="0" presId="urn:microsoft.com/office/officeart/2005/8/layout/radial3"/>
    <dgm:cxn modelId="{345F8261-33EA-45A1-B3E4-59F91187A29B}" type="presParOf" srcId="{CF77080B-FF99-4D7D-B882-5EBB5E1F4ED1}" destId="{160428B1-6502-4492-B417-46279F0249D5}" srcOrd="8" destOrd="0" presId="urn:microsoft.com/office/officeart/2005/8/layout/radial3"/>
    <dgm:cxn modelId="{5AB342A5-C71D-41A2-A397-CDD8D9F5A142}" type="presParOf" srcId="{CF77080B-FF99-4D7D-B882-5EBB5E1F4ED1}" destId="{09A34F54-A216-44EA-83FF-11800E1A3A22}" srcOrd="9" destOrd="0" presId="urn:microsoft.com/office/officeart/2005/8/layout/radial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CD02DF-988C-4EFF-A2E2-1EB2AFF045B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CDED884E-4C88-41F0-986E-0C5F66BB4D2A}">
      <dgm:prSet phldrT="[Текст]" custT="1">
        <dgm:style>
          <a:lnRef idx="1">
            <a:schemeClr val="accent4"/>
          </a:lnRef>
          <a:fillRef idx="2">
            <a:schemeClr val="accent4"/>
          </a:fillRef>
          <a:effectRef idx="1">
            <a:schemeClr val="accent4"/>
          </a:effectRef>
          <a:fontRef idx="minor">
            <a:schemeClr val="dk1"/>
          </a:fontRef>
        </dgm:style>
      </dgm:prSet>
      <dgm:spPr>
        <a:solidFill>
          <a:srgbClr val="CCFFFF"/>
        </a:solidFill>
      </dgm:spPr>
      <dgm:t>
        <a:bodyPr/>
        <a:lstStyle/>
        <a:p>
          <a:r>
            <a:rPr lang="en-US" sz="2800" b="0" i="0" dirty="0" err="1" smtClean="0">
              <a:ln w="9525">
                <a:solidFill>
                  <a:srgbClr val="000000"/>
                </a:solidFill>
                <a:round/>
                <a:headEnd/>
                <a:tailEnd/>
              </a:ln>
              <a:solidFill>
                <a:srgbClr val="0000FF"/>
              </a:solidFill>
              <a:latin typeface="Times New Roman"/>
              <a:cs typeface="Times New Roman"/>
            </a:rPr>
            <a:t>O‘qitish</a:t>
          </a:r>
          <a:r>
            <a:rPr lang="en-US" sz="2800" b="0" i="0" dirty="0" smtClean="0">
              <a:ln w="9525">
                <a:solidFill>
                  <a:srgbClr val="000000"/>
                </a:solidFill>
                <a:round/>
                <a:headEnd/>
                <a:tailEnd/>
              </a:ln>
              <a:solidFill>
                <a:srgbClr val="0000FF"/>
              </a:solidFill>
              <a:latin typeface="Times New Roman"/>
              <a:cs typeface="Times New Roman"/>
            </a:rPr>
            <a:t> </a:t>
          </a:r>
          <a:r>
            <a:rPr lang="en-US" sz="2800" b="0" i="0" dirty="0" err="1" smtClean="0">
              <a:ln w="9525">
                <a:solidFill>
                  <a:srgbClr val="000000"/>
                </a:solidFill>
                <a:round/>
                <a:headEnd/>
                <a:tailEnd/>
              </a:ln>
              <a:solidFill>
                <a:srgbClr val="0000FF"/>
              </a:solidFill>
              <a:latin typeface="Times New Roman"/>
              <a:cs typeface="Times New Roman"/>
            </a:rPr>
            <a:t>metodlari</a:t>
          </a:r>
          <a:endParaRPr lang="ru-RU" sz="2800" b="0" i="0" dirty="0">
            <a:solidFill>
              <a:srgbClr val="0000FF"/>
            </a:solidFill>
          </a:endParaRPr>
        </a:p>
      </dgm:t>
    </dgm:pt>
    <dgm:pt modelId="{E7057C15-A0B7-4074-BDCB-8B41AE58316C}" type="parTrans" cxnId="{ACA8A3ED-FF82-4893-B978-993883132BAE}">
      <dgm:prSet/>
      <dgm:spPr/>
      <dgm:t>
        <a:bodyPr/>
        <a:lstStyle/>
        <a:p>
          <a:endParaRPr lang="ru-RU"/>
        </a:p>
      </dgm:t>
    </dgm:pt>
    <dgm:pt modelId="{D1137D55-1D2F-4D65-9E31-7AB0DDEC6FA6}" type="sibTrans" cxnId="{ACA8A3ED-FF82-4893-B978-993883132BAE}">
      <dgm:prSet/>
      <dgm:spPr/>
      <dgm:t>
        <a:bodyPr/>
        <a:lstStyle/>
        <a:p>
          <a:endParaRPr lang="ru-RU"/>
        </a:p>
      </dgm:t>
    </dgm:pt>
    <dgm:pt modelId="{B0B63E55-0E42-48B0-964D-74F915E3F9BC}">
      <dgm:prSet phldrT="[Текст]" custT="1">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sz="2400" b="0" dirty="0" err="1" smtClean="0">
              <a:solidFill>
                <a:schemeClr val="tx1"/>
              </a:solidFill>
              <a:effectLst/>
              <a:latin typeface="Times New Roman" pitchFamily="18" charset="0"/>
              <a:cs typeface="Times New Roman" pitchFamily="18" charset="0"/>
            </a:rPr>
            <a:t>Yakka</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juft</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guruh</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bilan</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ishlashga</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yo‘naltirilgan</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metodlar</a:t>
          </a:r>
          <a:endParaRPr lang="ru-RU" sz="2400" b="0" dirty="0">
            <a:solidFill>
              <a:schemeClr val="tx1"/>
            </a:solidFill>
            <a:effectLst/>
          </a:endParaRPr>
        </a:p>
      </dgm:t>
    </dgm:pt>
    <dgm:pt modelId="{C1E00FE1-0107-49BC-B569-536C0ABDCC10}" type="parTrans" cxnId="{DF1B7A53-50F0-4F85-BAB1-DDE1E5B33B65}">
      <dgm:prSet/>
      <dgm:spPr>
        <a:ln w="28575">
          <a:solidFill>
            <a:srgbClr val="9900FF"/>
          </a:solidFill>
        </a:ln>
      </dgm:spPr>
      <dgm:t>
        <a:bodyPr/>
        <a:lstStyle/>
        <a:p>
          <a:endParaRPr lang="ru-RU"/>
        </a:p>
      </dgm:t>
    </dgm:pt>
    <dgm:pt modelId="{10A01BBE-0201-445B-BB2C-A98887B40364}" type="sibTrans" cxnId="{DF1B7A53-50F0-4F85-BAB1-DDE1E5B33B65}">
      <dgm:prSet/>
      <dgm:spPr/>
      <dgm:t>
        <a:bodyPr/>
        <a:lstStyle/>
        <a:p>
          <a:endParaRPr lang="ru-RU"/>
        </a:p>
      </dgm:t>
    </dgm:pt>
    <dgm:pt modelId="{2D16F52D-A648-447B-80AC-9E2DFF59C7A0}">
      <dgm:prSet phldrT="[Текст]" custT="1">
        <dgm:style>
          <a:lnRef idx="1">
            <a:schemeClr val="accent4"/>
          </a:lnRef>
          <a:fillRef idx="2">
            <a:schemeClr val="accent4"/>
          </a:fillRef>
          <a:effectRef idx="1">
            <a:schemeClr val="accent4"/>
          </a:effectRef>
          <a:fontRef idx="minor">
            <a:schemeClr val="dk1"/>
          </a:fontRef>
        </dgm:style>
      </dgm:prSet>
      <dgm:spPr>
        <a:solidFill>
          <a:srgbClr val="CCFFFF"/>
        </a:solidFill>
      </dgm:spPr>
      <dgm:t>
        <a:bodyPr/>
        <a:lstStyle/>
        <a:p>
          <a:r>
            <a:rPr lang="en-US" sz="2400" b="0" dirty="0" err="1" smtClean="0">
              <a:effectLst/>
              <a:latin typeface="Times New Roman" pitchFamily="18" charset="0"/>
              <a:cs typeface="Times New Roman" pitchFamily="18" charset="0"/>
            </a:rPr>
            <a:t>O‘zaro</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hamkorlikda</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ishlashga</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yo‘naltirilgan</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metodlar</a:t>
          </a:r>
          <a:endParaRPr lang="ru-RU" sz="2400" b="0" dirty="0" smtClean="0">
            <a:effectLst/>
            <a:latin typeface="Times New Roman" pitchFamily="18" charset="0"/>
            <a:cs typeface="Times New Roman" pitchFamily="18" charset="0"/>
          </a:endParaRPr>
        </a:p>
        <a:p>
          <a:endParaRPr lang="ru-RU" sz="2100" b="0" dirty="0">
            <a:effectLst/>
          </a:endParaRPr>
        </a:p>
      </dgm:t>
    </dgm:pt>
    <dgm:pt modelId="{ED25F540-13CB-47DD-A5C8-1DFC204E6506}" type="parTrans" cxnId="{FBD0E26A-8530-4404-AC68-CE70C7C2AB5F}">
      <dgm:prSet/>
      <dgm:spPr>
        <a:ln w="28575">
          <a:solidFill>
            <a:srgbClr val="9900FF"/>
          </a:solidFill>
        </a:ln>
      </dgm:spPr>
      <dgm:t>
        <a:bodyPr/>
        <a:lstStyle/>
        <a:p>
          <a:endParaRPr lang="ru-RU"/>
        </a:p>
      </dgm:t>
    </dgm:pt>
    <dgm:pt modelId="{10B04392-423E-4243-B764-22FD588C5CEE}" type="sibTrans" cxnId="{FBD0E26A-8530-4404-AC68-CE70C7C2AB5F}">
      <dgm:prSet/>
      <dgm:spPr/>
      <dgm:t>
        <a:bodyPr/>
        <a:lstStyle/>
        <a:p>
          <a:endParaRPr lang="ru-RU"/>
        </a:p>
      </dgm:t>
    </dgm:pt>
    <dgm:pt modelId="{EAA751F7-E34D-4538-B6F8-C0181A7F7973}">
      <dgm:prSet phldrT="[Текст]" custT="1">
        <dgm:style>
          <a:lnRef idx="1">
            <a:schemeClr val="accent4"/>
          </a:lnRef>
          <a:fillRef idx="2">
            <a:schemeClr val="accent4"/>
          </a:fillRef>
          <a:effectRef idx="1">
            <a:schemeClr val="accent4"/>
          </a:effectRef>
          <a:fontRef idx="minor">
            <a:schemeClr val="dk1"/>
          </a:fontRef>
        </dgm:style>
      </dgm:prSet>
      <dgm:spPr>
        <a:solidFill>
          <a:srgbClr val="CCFFFF"/>
        </a:solidFill>
      </dgm:spPr>
      <dgm:t>
        <a:bodyPr/>
        <a:lstStyle/>
        <a:p>
          <a:r>
            <a:rPr lang="en-US" sz="2400" b="0" dirty="0" smtClean="0">
              <a:solidFill>
                <a:schemeClr val="tx1"/>
              </a:solidFill>
              <a:effectLst/>
              <a:latin typeface="Times New Roman" pitchFamily="18" charset="0"/>
              <a:cs typeface="Times New Roman" pitchFamily="18" charset="0"/>
            </a:rPr>
            <a:t>Video,  </a:t>
          </a:r>
          <a:r>
            <a:rPr lang="en-US" sz="2400" b="0" dirty="0" err="1" smtClean="0">
              <a:solidFill>
                <a:schemeClr val="tx1"/>
              </a:solidFill>
              <a:effectLst/>
              <a:latin typeface="Times New Roman" pitchFamily="18" charset="0"/>
              <a:cs typeface="Times New Roman" pitchFamily="18" charset="0"/>
            </a:rPr>
            <a:t>multimediya</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va</a:t>
          </a:r>
          <a:r>
            <a:rPr lang="en-US" sz="2400" b="0" dirty="0" smtClean="0">
              <a:solidFill>
                <a:schemeClr val="tx1"/>
              </a:solidFill>
              <a:effectLst/>
              <a:latin typeface="Times New Roman" pitchFamily="18" charset="0"/>
              <a:cs typeface="Times New Roman" pitchFamily="18" charset="0"/>
            </a:rPr>
            <a:t> media </a:t>
          </a:r>
          <a:r>
            <a:rPr lang="en-US" sz="2400" b="0" dirty="0" err="1" smtClean="0">
              <a:solidFill>
                <a:schemeClr val="tx1"/>
              </a:solidFill>
              <a:effectLst/>
              <a:latin typeface="Times New Roman" pitchFamily="18" charset="0"/>
              <a:cs typeface="Times New Roman" pitchFamily="18" charset="0"/>
            </a:rPr>
            <a:t>metodlar</a:t>
          </a:r>
          <a:endParaRPr lang="ru-RU" sz="2400" b="0" dirty="0">
            <a:solidFill>
              <a:schemeClr val="tx1"/>
            </a:solidFill>
            <a:effectLst/>
          </a:endParaRPr>
        </a:p>
      </dgm:t>
    </dgm:pt>
    <dgm:pt modelId="{AFBFDFA8-D175-4DB5-9C45-08E9BF865A75}" type="parTrans" cxnId="{1A34ABE1-BFC0-4687-A6F1-A2FB734E890D}">
      <dgm:prSet/>
      <dgm:spPr>
        <a:ln w="28575">
          <a:solidFill>
            <a:srgbClr val="9900FF"/>
          </a:solidFill>
        </a:ln>
      </dgm:spPr>
      <dgm:t>
        <a:bodyPr/>
        <a:lstStyle/>
        <a:p>
          <a:endParaRPr lang="ru-RU"/>
        </a:p>
      </dgm:t>
    </dgm:pt>
    <dgm:pt modelId="{858F0D0B-A9FA-47C3-9C44-E1A62BFA8AF9}" type="sibTrans" cxnId="{1A34ABE1-BFC0-4687-A6F1-A2FB734E890D}">
      <dgm:prSet/>
      <dgm:spPr/>
      <dgm:t>
        <a:bodyPr/>
        <a:lstStyle/>
        <a:p>
          <a:endParaRPr lang="ru-RU"/>
        </a:p>
      </dgm:t>
    </dgm:pt>
    <dgm:pt modelId="{A6E9B181-C0F2-4930-BB96-DCDAE9EC4533}">
      <dgm:prSet phldrT="[Текст]" custT="1">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sz="2400" b="0" dirty="0" err="1" smtClean="0">
              <a:effectLst/>
              <a:latin typeface="Times New Roman" pitchFamily="18" charset="0"/>
              <a:cs typeface="Times New Roman" pitchFamily="18" charset="0"/>
            </a:rPr>
            <a:t>Og‘zaki</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yozma</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ko‘rgazmali</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amaliy</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metodlar</a:t>
          </a:r>
          <a:endParaRPr lang="ru-RU" sz="2400" b="0" dirty="0">
            <a:effectLst/>
          </a:endParaRPr>
        </a:p>
      </dgm:t>
    </dgm:pt>
    <dgm:pt modelId="{25E79CE0-8F66-40E1-91E3-63DDFFB900DF}" type="parTrans" cxnId="{2011811E-52F3-4F41-BDF1-01740C22F932}">
      <dgm:prSet/>
      <dgm:spPr>
        <a:ln w="28575">
          <a:solidFill>
            <a:srgbClr val="9900FF"/>
          </a:solidFill>
        </a:ln>
      </dgm:spPr>
      <dgm:t>
        <a:bodyPr/>
        <a:lstStyle/>
        <a:p>
          <a:endParaRPr lang="ru-RU"/>
        </a:p>
      </dgm:t>
    </dgm:pt>
    <dgm:pt modelId="{95A1F37A-C3BE-4CB3-9FFE-DAFC235BBB8F}" type="sibTrans" cxnId="{2011811E-52F3-4F41-BDF1-01740C22F932}">
      <dgm:prSet/>
      <dgm:spPr/>
      <dgm:t>
        <a:bodyPr/>
        <a:lstStyle/>
        <a:p>
          <a:endParaRPr lang="ru-RU"/>
        </a:p>
      </dgm:t>
    </dgm:pt>
    <dgm:pt modelId="{081BE683-FABB-4FD0-B575-3C2F7566DC23}">
      <dgm:prSet phldrT="[Текст]" custT="1">
        <dgm:style>
          <a:lnRef idx="1">
            <a:schemeClr val="accent4"/>
          </a:lnRef>
          <a:fillRef idx="2">
            <a:schemeClr val="accent4"/>
          </a:fillRef>
          <a:effectRef idx="1">
            <a:schemeClr val="accent4"/>
          </a:effectRef>
          <a:fontRef idx="minor">
            <a:schemeClr val="dk1"/>
          </a:fontRef>
        </dgm:style>
      </dgm:prSet>
      <dgm:spPr>
        <a:solidFill>
          <a:srgbClr val="CCFFFF"/>
        </a:solidFill>
      </dgm:spPr>
      <dgm:t>
        <a:bodyPr/>
        <a:lstStyle/>
        <a:p>
          <a:endParaRPr lang="ru-RU" sz="2000" b="0" dirty="0" smtClean="0">
            <a:effectLst/>
            <a:latin typeface="Times New Roman" pitchFamily="18" charset="0"/>
            <a:cs typeface="Times New Roman" pitchFamily="18" charset="0"/>
          </a:endParaRPr>
        </a:p>
        <a:p>
          <a:r>
            <a:rPr lang="en-US" sz="2400" b="0" dirty="0" err="1" smtClean="0">
              <a:effectLst/>
              <a:latin typeface="Times New Roman" pitchFamily="18" charset="0"/>
              <a:cs typeface="Times New Roman" pitchFamily="18" charset="0"/>
            </a:rPr>
            <a:t>Darslik</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bilan</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ishlash</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orqali</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amalga</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oshiriladigan</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interfaol</a:t>
          </a:r>
          <a:r>
            <a:rPr lang="en-US" sz="2400" b="0" dirty="0" smtClean="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metodlar</a:t>
          </a:r>
          <a:r>
            <a:rPr lang="en-US" sz="2400" b="0" dirty="0" smtClean="0">
              <a:effectLst/>
              <a:latin typeface="Times New Roman" pitchFamily="18" charset="0"/>
              <a:cs typeface="Times New Roman" pitchFamily="18" charset="0"/>
            </a:rPr>
            <a:t> </a:t>
          </a:r>
          <a:endParaRPr lang="ru-RU" sz="2400" b="0" dirty="0" smtClean="0">
            <a:effectLst/>
            <a:latin typeface="Times New Roman" pitchFamily="18" charset="0"/>
            <a:cs typeface="Times New Roman" pitchFamily="18" charset="0"/>
          </a:endParaRPr>
        </a:p>
        <a:p>
          <a:endParaRPr lang="ru-RU" sz="2200" b="0" dirty="0">
            <a:effectLst/>
          </a:endParaRPr>
        </a:p>
      </dgm:t>
    </dgm:pt>
    <dgm:pt modelId="{88844487-C142-46F4-A44E-AFC8E0956FC4}" type="parTrans" cxnId="{F3B9D96B-5F28-419A-B0B4-857B7B4D0A11}">
      <dgm:prSet/>
      <dgm:spPr>
        <a:ln w="28575">
          <a:solidFill>
            <a:srgbClr val="9900FF"/>
          </a:solidFill>
        </a:ln>
      </dgm:spPr>
      <dgm:t>
        <a:bodyPr/>
        <a:lstStyle/>
        <a:p>
          <a:endParaRPr lang="ru-RU"/>
        </a:p>
      </dgm:t>
    </dgm:pt>
    <dgm:pt modelId="{9677997E-A424-4D6E-956B-1D103EBE8BF8}" type="sibTrans" cxnId="{F3B9D96B-5F28-419A-B0B4-857B7B4D0A11}">
      <dgm:prSet/>
      <dgm:spPr/>
      <dgm:t>
        <a:bodyPr/>
        <a:lstStyle/>
        <a:p>
          <a:endParaRPr lang="ru-RU"/>
        </a:p>
      </dgm:t>
    </dgm:pt>
    <dgm:pt modelId="{007C30EB-3110-4E65-A478-6C63AB263CCB}" type="pres">
      <dgm:prSet presAssocID="{A0CD02DF-988C-4EFF-A2E2-1EB2AFF045B6}" presName="diagram" presStyleCnt="0">
        <dgm:presLayoutVars>
          <dgm:chPref val="1"/>
          <dgm:dir/>
          <dgm:animOne val="branch"/>
          <dgm:animLvl val="lvl"/>
          <dgm:resizeHandles val="exact"/>
        </dgm:presLayoutVars>
      </dgm:prSet>
      <dgm:spPr/>
      <dgm:t>
        <a:bodyPr/>
        <a:lstStyle/>
        <a:p>
          <a:endParaRPr lang="ru-RU"/>
        </a:p>
      </dgm:t>
    </dgm:pt>
    <dgm:pt modelId="{D4EFFE2A-B56D-4CE9-BCE6-324CA1356E0B}" type="pres">
      <dgm:prSet presAssocID="{CDED884E-4C88-41F0-986E-0C5F66BB4D2A}" presName="root1" presStyleCnt="0"/>
      <dgm:spPr/>
    </dgm:pt>
    <dgm:pt modelId="{696267EF-B313-4D23-BAA5-A6129910D511}" type="pres">
      <dgm:prSet presAssocID="{CDED884E-4C88-41F0-986E-0C5F66BB4D2A}" presName="LevelOneTextNode" presStyleLbl="node0" presStyleIdx="0" presStyleCnt="1">
        <dgm:presLayoutVars>
          <dgm:chPref val="3"/>
        </dgm:presLayoutVars>
      </dgm:prSet>
      <dgm:spPr/>
      <dgm:t>
        <a:bodyPr/>
        <a:lstStyle/>
        <a:p>
          <a:endParaRPr lang="ru-RU"/>
        </a:p>
      </dgm:t>
    </dgm:pt>
    <dgm:pt modelId="{F10DECCE-13EB-46EA-A30D-DB1FBEBE594E}" type="pres">
      <dgm:prSet presAssocID="{CDED884E-4C88-41F0-986E-0C5F66BB4D2A}" presName="level2hierChild" presStyleCnt="0"/>
      <dgm:spPr/>
    </dgm:pt>
    <dgm:pt modelId="{D523DB64-883F-4739-8C1A-4E28832FE3D8}" type="pres">
      <dgm:prSet presAssocID="{C1E00FE1-0107-49BC-B569-536C0ABDCC10}" presName="conn2-1" presStyleLbl="parChTrans1D2" presStyleIdx="0" presStyleCnt="2"/>
      <dgm:spPr/>
      <dgm:t>
        <a:bodyPr/>
        <a:lstStyle/>
        <a:p>
          <a:endParaRPr lang="ru-RU"/>
        </a:p>
      </dgm:t>
    </dgm:pt>
    <dgm:pt modelId="{3479439F-ED73-4B99-AD6B-E03DFC7F5974}" type="pres">
      <dgm:prSet presAssocID="{C1E00FE1-0107-49BC-B569-536C0ABDCC10}" presName="connTx" presStyleLbl="parChTrans1D2" presStyleIdx="0" presStyleCnt="2"/>
      <dgm:spPr/>
      <dgm:t>
        <a:bodyPr/>
        <a:lstStyle/>
        <a:p>
          <a:endParaRPr lang="ru-RU"/>
        </a:p>
      </dgm:t>
    </dgm:pt>
    <dgm:pt modelId="{3D3DD2F3-AD66-46FA-AFC9-A67FA3E05954}" type="pres">
      <dgm:prSet presAssocID="{B0B63E55-0E42-48B0-964D-74F915E3F9BC}" presName="root2" presStyleCnt="0"/>
      <dgm:spPr/>
    </dgm:pt>
    <dgm:pt modelId="{33AC1954-DC91-47E9-A07D-F3A556A97C77}" type="pres">
      <dgm:prSet presAssocID="{B0B63E55-0E42-48B0-964D-74F915E3F9BC}" presName="LevelTwoTextNode" presStyleLbl="node2" presStyleIdx="0" presStyleCnt="2" custScaleY="262700">
        <dgm:presLayoutVars>
          <dgm:chPref val="3"/>
        </dgm:presLayoutVars>
      </dgm:prSet>
      <dgm:spPr/>
      <dgm:t>
        <a:bodyPr/>
        <a:lstStyle/>
        <a:p>
          <a:endParaRPr lang="ru-RU"/>
        </a:p>
      </dgm:t>
    </dgm:pt>
    <dgm:pt modelId="{99328C67-1888-41EC-9DB9-3E48AB0E03D7}" type="pres">
      <dgm:prSet presAssocID="{B0B63E55-0E42-48B0-964D-74F915E3F9BC}" presName="level3hierChild" presStyleCnt="0"/>
      <dgm:spPr/>
    </dgm:pt>
    <dgm:pt modelId="{0CEFDC11-812A-4F1C-BAE5-04BB005A1717}" type="pres">
      <dgm:prSet presAssocID="{ED25F540-13CB-47DD-A5C8-1DFC204E6506}" presName="conn2-1" presStyleLbl="parChTrans1D3" presStyleIdx="0" presStyleCnt="3"/>
      <dgm:spPr/>
      <dgm:t>
        <a:bodyPr/>
        <a:lstStyle/>
        <a:p>
          <a:endParaRPr lang="ru-RU"/>
        </a:p>
      </dgm:t>
    </dgm:pt>
    <dgm:pt modelId="{43473F94-BD1A-458D-BC9D-92160DFB3AAE}" type="pres">
      <dgm:prSet presAssocID="{ED25F540-13CB-47DD-A5C8-1DFC204E6506}" presName="connTx" presStyleLbl="parChTrans1D3" presStyleIdx="0" presStyleCnt="3"/>
      <dgm:spPr/>
      <dgm:t>
        <a:bodyPr/>
        <a:lstStyle/>
        <a:p>
          <a:endParaRPr lang="ru-RU"/>
        </a:p>
      </dgm:t>
    </dgm:pt>
    <dgm:pt modelId="{6E31A869-791C-482C-A2EA-8181568CF424}" type="pres">
      <dgm:prSet presAssocID="{2D16F52D-A648-447B-80AC-9E2DFF59C7A0}" presName="root2" presStyleCnt="0"/>
      <dgm:spPr/>
    </dgm:pt>
    <dgm:pt modelId="{64CAF2D2-FDD5-46EC-A837-9CD9018F785A}" type="pres">
      <dgm:prSet presAssocID="{2D16F52D-A648-447B-80AC-9E2DFF59C7A0}" presName="LevelTwoTextNode" presStyleLbl="node3" presStyleIdx="0" presStyleCnt="3" custScaleX="172549" custScaleY="154992">
        <dgm:presLayoutVars>
          <dgm:chPref val="3"/>
        </dgm:presLayoutVars>
      </dgm:prSet>
      <dgm:spPr/>
      <dgm:t>
        <a:bodyPr/>
        <a:lstStyle/>
        <a:p>
          <a:endParaRPr lang="ru-RU"/>
        </a:p>
      </dgm:t>
    </dgm:pt>
    <dgm:pt modelId="{3EF9D137-476A-4618-BFA9-16621DD6BF20}" type="pres">
      <dgm:prSet presAssocID="{2D16F52D-A648-447B-80AC-9E2DFF59C7A0}" presName="level3hierChild" presStyleCnt="0"/>
      <dgm:spPr/>
    </dgm:pt>
    <dgm:pt modelId="{CAEF068B-FF34-4863-AAA3-9C6B0DD329C7}" type="pres">
      <dgm:prSet presAssocID="{AFBFDFA8-D175-4DB5-9C45-08E9BF865A75}" presName="conn2-1" presStyleLbl="parChTrans1D3" presStyleIdx="1" presStyleCnt="3"/>
      <dgm:spPr/>
      <dgm:t>
        <a:bodyPr/>
        <a:lstStyle/>
        <a:p>
          <a:endParaRPr lang="ru-RU"/>
        </a:p>
      </dgm:t>
    </dgm:pt>
    <dgm:pt modelId="{AE2AE147-B8AE-48B4-9E50-52DE111E0CB3}" type="pres">
      <dgm:prSet presAssocID="{AFBFDFA8-D175-4DB5-9C45-08E9BF865A75}" presName="connTx" presStyleLbl="parChTrans1D3" presStyleIdx="1" presStyleCnt="3"/>
      <dgm:spPr/>
      <dgm:t>
        <a:bodyPr/>
        <a:lstStyle/>
        <a:p>
          <a:endParaRPr lang="ru-RU"/>
        </a:p>
      </dgm:t>
    </dgm:pt>
    <dgm:pt modelId="{C0941BC7-3425-4614-A8C9-D7BE0D53DA5A}" type="pres">
      <dgm:prSet presAssocID="{EAA751F7-E34D-4538-B6F8-C0181A7F7973}" presName="root2" presStyleCnt="0"/>
      <dgm:spPr/>
    </dgm:pt>
    <dgm:pt modelId="{1426E531-6601-46EA-A15E-A5873A045BA6}" type="pres">
      <dgm:prSet presAssocID="{EAA751F7-E34D-4538-B6F8-C0181A7F7973}" presName="LevelTwoTextNode" presStyleLbl="node3" presStyleIdx="1" presStyleCnt="3" custScaleX="168090" custScaleY="122443">
        <dgm:presLayoutVars>
          <dgm:chPref val="3"/>
        </dgm:presLayoutVars>
      </dgm:prSet>
      <dgm:spPr/>
      <dgm:t>
        <a:bodyPr/>
        <a:lstStyle/>
        <a:p>
          <a:endParaRPr lang="ru-RU"/>
        </a:p>
      </dgm:t>
    </dgm:pt>
    <dgm:pt modelId="{377B9B20-C0B1-4C60-94A6-9102466E63BA}" type="pres">
      <dgm:prSet presAssocID="{EAA751F7-E34D-4538-B6F8-C0181A7F7973}" presName="level3hierChild" presStyleCnt="0"/>
      <dgm:spPr/>
    </dgm:pt>
    <dgm:pt modelId="{C2CBA4C1-B871-4661-BE4E-3A1AF6B9FB3B}" type="pres">
      <dgm:prSet presAssocID="{25E79CE0-8F66-40E1-91E3-63DDFFB900DF}" presName="conn2-1" presStyleLbl="parChTrans1D2" presStyleIdx="1" presStyleCnt="2"/>
      <dgm:spPr/>
      <dgm:t>
        <a:bodyPr/>
        <a:lstStyle/>
        <a:p>
          <a:endParaRPr lang="ru-RU"/>
        </a:p>
      </dgm:t>
    </dgm:pt>
    <dgm:pt modelId="{A5BE1036-C679-4C9F-8488-3709B927718C}" type="pres">
      <dgm:prSet presAssocID="{25E79CE0-8F66-40E1-91E3-63DDFFB900DF}" presName="connTx" presStyleLbl="parChTrans1D2" presStyleIdx="1" presStyleCnt="2"/>
      <dgm:spPr/>
      <dgm:t>
        <a:bodyPr/>
        <a:lstStyle/>
        <a:p>
          <a:endParaRPr lang="ru-RU"/>
        </a:p>
      </dgm:t>
    </dgm:pt>
    <dgm:pt modelId="{084B11BB-A0EF-4392-8B6C-B18E06DB4DFD}" type="pres">
      <dgm:prSet presAssocID="{A6E9B181-C0F2-4930-BB96-DCDAE9EC4533}" presName="root2" presStyleCnt="0"/>
      <dgm:spPr/>
    </dgm:pt>
    <dgm:pt modelId="{82080325-2552-4C02-BE86-5F5A65A0048B}" type="pres">
      <dgm:prSet presAssocID="{A6E9B181-C0F2-4930-BB96-DCDAE9EC4533}" presName="LevelTwoTextNode" presStyleLbl="node2" presStyleIdx="1" presStyleCnt="2" custScaleX="108202" custScaleY="247192">
        <dgm:presLayoutVars>
          <dgm:chPref val="3"/>
        </dgm:presLayoutVars>
      </dgm:prSet>
      <dgm:spPr/>
      <dgm:t>
        <a:bodyPr/>
        <a:lstStyle/>
        <a:p>
          <a:endParaRPr lang="ru-RU"/>
        </a:p>
      </dgm:t>
    </dgm:pt>
    <dgm:pt modelId="{1603F1CD-27D7-4EE2-AF5A-0FDB3C7F39C4}" type="pres">
      <dgm:prSet presAssocID="{A6E9B181-C0F2-4930-BB96-DCDAE9EC4533}" presName="level3hierChild" presStyleCnt="0"/>
      <dgm:spPr/>
    </dgm:pt>
    <dgm:pt modelId="{7778F810-1A37-4D9B-A0BA-7351242ABE7A}" type="pres">
      <dgm:prSet presAssocID="{88844487-C142-46F4-A44E-AFC8E0956FC4}" presName="conn2-1" presStyleLbl="parChTrans1D3" presStyleIdx="2" presStyleCnt="3"/>
      <dgm:spPr/>
      <dgm:t>
        <a:bodyPr/>
        <a:lstStyle/>
        <a:p>
          <a:endParaRPr lang="ru-RU"/>
        </a:p>
      </dgm:t>
    </dgm:pt>
    <dgm:pt modelId="{38194A17-A0F2-45ED-8E71-5EFE6C184151}" type="pres">
      <dgm:prSet presAssocID="{88844487-C142-46F4-A44E-AFC8E0956FC4}" presName="connTx" presStyleLbl="parChTrans1D3" presStyleIdx="2" presStyleCnt="3"/>
      <dgm:spPr/>
      <dgm:t>
        <a:bodyPr/>
        <a:lstStyle/>
        <a:p>
          <a:endParaRPr lang="ru-RU"/>
        </a:p>
      </dgm:t>
    </dgm:pt>
    <dgm:pt modelId="{159CC54B-21B7-4FB5-9644-E69E4A730E80}" type="pres">
      <dgm:prSet presAssocID="{081BE683-FABB-4FD0-B575-3C2F7566DC23}" presName="root2" presStyleCnt="0"/>
      <dgm:spPr/>
    </dgm:pt>
    <dgm:pt modelId="{ADB222D0-8469-4F45-A642-D5514619DE1E}" type="pres">
      <dgm:prSet presAssocID="{081BE683-FABB-4FD0-B575-3C2F7566DC23}" presName="LevelTwoTextNode" presStyleLbl="node3" presStyleIdx="2" presStyleCnt="3" custScaleX="158402" custScaleY="173029">
        <dgm:presLayoutVars>
          <dgm:chPref val="3"/>
        </dgm:presLayoutVars>
      </dgm:prSet>
      <dgm:spPr/>
      <dgm:t>
        <a:bodyPr/>
        <a:lstStyle/>
        <a:p>
          <a:endParaRPr lang="ru-RU"/>
        </a:p>
      </dgm:t>
    </dgm:pt>
    <dgm:pt modelId="{EFCA28DA-E3CC-4B3A-80A2-CACDC8702B00}" type="pres">
      <dgm:prSet presAssocID="{081BE683-FABB-4FD0-B575-3C2F7566DC23}" presName="level3hierChild" presStyleCnt="0"/>
      <dgm:spPr/>
    </dgm:pt>
  </dgm:ptLst>
  <dgm:cxnLst>
    <dgm:cxn modelId="{99A021C3-3C20-4E17-8DF1-7EA5FC892CE7}" type="presOf" srcId="{AFBFDFA8-D175-4DB5-9C45-08E9BF865A75}" destId="{AE2AE147-B8AE-48B4-9E50-52DE111E0CB3}" srcOrd="1" destOrd="0" presId="urn:microsoft.com/office/officeart/2005/8/layout/hierarchy2"/>
    <dgm:cxn modelId="{DF1B7A53-50F0-4F85-BAB1-DDE1E5B33B65}" srcId="{CDED884E-4C88-41F0-986E-0C5F66BB4D2A}" destId="{B0B63E55-0E42-48B0-964D-74F915E3F9BC}" srcOrd="0" destOrd="0" parTransId="{C1E00FE1-0107-49BC-B569-536C0ABDCC10}" sibTransId="{10A01BBE-0201-445B-BB2C-A98887B40364}"/>
    <dgm:cxn modelId="{540972DD-9D60-4201-B835-E653CED85EE7}" type="presOf" srcId="{A0CD02DF-988C-4EFF-A2E2-1EB2AFF045B6}" destId="{007C30EB-3110-4E65-A478-6C63AB263CCB}" srcOrd="0" destOrd="0" presId="urn:microsoft.com/office/officeart/2005/8/layout/hierarchy2"/>
    <dgm:cxn modelId="{3D97C171-3205-43D2-8168-466485E557DA}" type="presOf" srcId="{25E79CE0-8F66-40E1-91E3-63DDFFB900DF}" destId="{C2CBA4C1-B871-4661-BE4E-3A1AF6B9FB3B}" srcOrd="0" destOrd="0" presId="urn:microsoft.com/office/officeart/2005/8/layout/hierarchy2"/>
    <dgm:cxn modelId="{FF06B7C2-B84F-4F96-BB99-32B741D8DDE7}" type="presOf" srcId="{EAA751F7-E34D-4538-B6F8-C0181A7F7973}" destId="{1426E531-6601-46EA-A15E-A5873A045BA6}" srcOrd="0" destOrd="0" presId="urn:microsoft.com/office/officeart/2005/8/layout/hierarchy2"/>
    <dgm:cxn modelId="{ACA8A3ED-FF82-4893-B978-993883132BAE}" srcId="{A0CD02DF-988C-4EFF-A2E2-1EB2AFF045B6}" destId="{CDED884E-4C88-41F0-986E-0C5F66BB4D2A}" srcOrd="0" destOrd="0" parTransId="{E7057C15-A0B7-4074-BDCB-8B41AE58316C}" sibTransId="{D1137D55-1D2F-4D65-9E31-7AB0DDEC6FA6}"/>
    <dgm:cxn modelId="{E610381D-77B5-47FE-95F2-60B98C1F2759}" type="presOf" srcId="{C1E00FE1-0107-49BC-B569-536C0ABDCC10}" destId="{3479439F-ED73-4B99-AD6B-E03DFC7F5974}" srcOrd="1" destOrd="0" presId="urn:microsoft.com/office/officeart/2005/8/layout/hierarchy2"/>
    <dgm:cxn modelId="{BD0468AD-AAA0-4745-BEAC-3FB2815E5D45}" type="presOf" srcId="{25E79CE0-8F66-40E1-91E3-63DDFFB900DF}" destId="{A5BE1036-C679-4C9F-8488-3709B927718C}" srcOrd="1" destOrd="0" presId="urn:microsoft.com/office/officeart/2005/8/layout/hierarchy2"/>
    <dgm:cxn modelId="{ECC4ACFE-70ED-4B93-88D3-03920C9FC853}" type="presOf" srcId="{A6E9B181-C0F2-4930-BB96-DCDAE9EC4533}" destId="{82080325-2552-4C02-BE86-5F5A65A0048B}" srcOrd="0" destOrd="0" presId="urn:microsoft.com/office/officeart/2005/8/layout/hierarchy2"/>
    <dgm:cxn modelId="{2011811E-52F3-4F41-BDF1-01740C22F932}" srcId="{CDED884E-4C88-41F0-986E-0C5F66BB4D2A}" destId="{A6E9B181-C0F2-4930-BB96-DCDAE9EC4533}" srcOrd="1" destOrd="0" parTransId="{25E79CE0-8F66-40E1-91E3-63DDFFB900DF}" sibTransId="{95A1F37A-C3BE-4CB3-9FFE-DAFC235BBB8F}"/>
    <dgm:cxn modelId="{FBD0E26A-8530-4404-AC68-CE70C7C2AB5F}" srcId="{B0B63E55-0E42-48B0-964D-74F915E3F9BC}" destId="{2D16F52D-A648-447B-80AC-9E2DFF59C7A0}" srcOrd="0" destOrd="0" parTransId="{ED25F540-13CB-47DD-A5C8-1DFC204E6506}" sibTransId="{10B04392-423E-4243-B764-22FD588C5CEE}"/>
    <dgm:cxn modelId="{5893F438-B6EE-4FB2-9F50-338807820CE1}" type="presOf" srcId="{C1E00FE1-0107-49BC-B569-536C0ABDCC10}" destId="{D523DB64-883F-4739-8C1A-4E28832FE3D8}" srcOrd="0" destOrd="0" presId="urn:microsoft.com/office/officeart/2005/8/layout/hierarchy2"/>
    <dgm:cxn modelId="{D0293285-FA26-4146-A2FE-4E3A3EDBDBD6}" type="presOf" srcId="{2D16F52D-A648-447B-80AC-9E2DFF59C7A0}" destId="{64CAF2D2-FDD5-46EC-A837-9CD9018F785A}" srcOrd="0" destOrd="0" presId="urn:microsoft.com/office/officeart/2005/8/layout/hierarchy2"/>
    <dgm:cxn modelId="{AC256AA4-95B1-489A-A7ED-D2452E9194A1}" type="presOf" srcId="{88844487-C142-46F4-A44E-AFC8E0956FC4}" destId="{38194A17-A0F2-45ED-8E71-5EFE6C184151}" srcOrd="1" destOrd="0" presId="urn:microsoft.com/office/officeart/2005/8/layout/hierarchy2"/>
    <dgm:cxn modelId="{6ACD272B-BB75-41AD-9E2C-720BCA817F35}" type="presOf" srcId="{ED25F540-13CB-47DD-A5C8-1DFC204E6506}" destId="{0CEFDC11-812A-4F1C-BAE5-04BB005A1717}" srcOrd="0" destOrd="0" presId="urn:microsoft.com/office/officeart/2005/8/layout/hierarchy2"/>
    <dgm:cxn modelId="{3F4123A3-7017-457F-83DB-E17BF2A20C55}" type="presOf" srcId="{ED25F540-13CB-47DD-A5C8-1DFC204E6506}" destId="{43473F94-BD1A-458D-BC9D-92160DFB3AAE}" srcOrd="1" destOrd="0" presId="urn:microsoft.com/office/officeart/2005/8/layout/hierarchy2"/>
    <dgm:cxn modelId="{7E057F3C-44C6-471B-9DC9-0DD3E27773C5}" type="presOf" srcId="{B0B63E55-0E42-48B0-964D-74F915E3F9BC}" destId="{33AC1954-DC91-47E9-A07D-F3A556A97C77}" srcOrd="0" destOrd="0" presId="urn:microsoft.com/office/officeart/2005/8/layout/hierarchy2"/>
    <dgm:cxn modelId="{1A34ABE1-BFC0-4687-A6F1-A2FB734E890D}" srcId="{B0B63E55-0E42-48B0-964D-74F915E3F9BC}" destId="{EAA751F7-E34D-4538-B6F8-C0181A7F7973}" srcOrd="1" destOrd="0" parTransId="{AFBFDFA8-D175-4DB5-9C45-08E9BF865A75}" sibTransId="{858F0D0B-A9FA-47C3-9C44-E1A62BFA8AF9}"/>
    <dgm:cxn modelId="{4267B1FE-98A5-4B42-901D-ED776A5CFAB1}" type="presOf" srcId="{081BE683-FABB-4FD0-B575-3C2F7566DC23}" destId="{ADB222D0-8469-4F45-A642-D5514619DE1E}" srcOrd="0" destOrd="0" presId="urn:microsoft.com/office/officeart/2005/8/layout/hierarchy2"/>
    <dgm:cxn modelId="{F3B9D96B-5F28-419A-B0B4-857B7B4D0A11}" srcId="{A6E9B181-C0F2-4930-BB96-DCDAE9EC4533}" destId="{081BE683-FABB-4FD0-B575-3C2F7566DC23}" srcOrd="0" destOrd="0" parTransId="{88844487-C142-46F4-A44E-AFC8E0956FC4}" sibTransId="{9677997E-A424-4D6E-956B-1D103EBE8BF8}"/>
    <dgm:cxn modelId="{58DB38A8-8C2F-467F-A1BD-E3CF85E763C7}" type="presOf" srcId="{88844487-C142-46F4-A44E-AFC8E0956FC4}" destId="{7778F810-1A37-4D9B-A0BA-7351242ABE7A}" srcOrd="0" destOrd="0" presId="urn:microsoft.com/office/officeart/2005/8/layout/hierarchy2"/>
    <dgm:cxn modelId="{D2BC083C-0947-4D42-8E92-042877AFFE66}" type="presOf" srcId="{AFBFDFA8-D175-4DB5-9C45-08E9BF865A75}" destId="{CAEF068B-FF34-4863-AAA3-9C6B0DD329C7}" srcOrd="0" destOrd="0" presId="urn:microsoft.com/office/officeart/2005/8/layout/hierarchy2"/>
    <dgm:cxn modelId="{DE2D8669-BEE6-4F81-91D8-4C62BF5455E6}" type="presOf" srcId="{CDED884E-4C88-41F0-986E-0C5F66BB4D2A}" destId="{696267EF-B313-4D23-BAA5-A6129910D511}" srcOrd="0" destOrd="0" presId="urn:microsoft.com/office/officeart/2005/8/layout/hierarchy2"/>
    <dgm:cxn modelId="{159948AB-8472-4404-8A58-AFAB73F9D74B}" type="presParOf" srcId="{007C30EB-3110-4E65-A478-6C63AB263CCB}" destId="{D4EFFE2A-B56D-4CE9-BCE6-324CA1356E0B}" srcOrd="0" destOrd="0" presId="urn:microsoft.com/office/officeart/2005/8/layout/hierarchy2"/>
    <dgm:cxn modelId="{B5B05750-709B-4E83-93DB-30F9AA9DB919}" type="presParOf" srcId="{D4EFFE2A-B56D-4CE9-BCE6-324CA1356E0B}" destId="{696267EF-B313-4D23-BAA5-A6129910D511}" srcOrd="0" destOrd="0" presId="urn:microsoft.com/office/officeart/2005/8/layout/hierarchy2"/>
    <dgm:cxn modelId="{FA95F66F-B09F-4606-BEC6-C4235E6299FD}" type="presParOf" srcId="{D4EFFE2A-B56D-4CE9-BCE6-324CA1356E0B}" destId="{F10DECCE-13EB-46EA-A30D-DB1FBEBE594E}" srcOrd="1" destOrd="0" presId="urn:microsoft.com/office/officeart/2005/8/layout/hierarchy2"/>
    <dgm:cxn modelId="{58D78D4E-BBD9-4463-8685-9F91FFC13AD4}" type="presParOf" srcId="{F10DECCE-13EB-46EA-A30D-DB1FBEBE594E}" destId="{D523DB64-883F-4739-8C1A-4E28832FE3D8}" srcOrd="0" destOrd="0" presId="urn:microsoft.com/office/officeart/2005/8/layout/hierarchy2"/>
    <dgm:cxn modelId="{AFEEA82F-1F09-4922-955B-95C8B4A004E3}" type="presParOf" srcId="{D523DB64-883F-4739-8C1A-4E28832FE3D8}" destId="{3479439F-ED73-4B99-AD6B-E03DFC7F5974}" srcOrd="0" destOrd="0" presId="urn:microsoft.com/office/officeart/2005/8/layout/hierarchy2"/>
    <dgm:cxn modelId="{04F9521A-3142-48F3-9C9A-970BFCBCAD28}" type="presParOf" srcId="{F10DECCE-13EB-46EA-A30D-DB1FBEBE594E}" destId="{3D3DD2F3-AD66-46FA-AFC9-A67FA3E05954}" srcOrd="1" destOrd="0" presId="urn:microsoft.com/office/officeart/2005/8/layout/hierarchy2"/>
    <dgm:cxn modelId="{081A9D12-16A8-4FC2-81B1-5F6BD26102A3}" type="presParOf" srcId="{3D3DD2F3-AD66-46FA-AFC9-A67FA3E05954}" destId="{33AC1954-DC91-47E9-A07D-F3A556A97C77}" srcOrd="0" destOrd="0" presId="urn:microsoft.com/office/officeart/2005/8/layout/hierarchy2"/>
    <dgm:cxn modelId="{23A2FAC8-9CA4-466F-B5B8-B7E0444EF541}" type="presParOf" srcId="{3D3DD2F3-AD66-46FA-AFC9-A67FA3E05954}" destId="{99328C67-1888-41EC-9DB9-3E48AB0E03D7}" srcOrd="1" destOrd="0" presId="urn:microsoft.com/office/officeart/2005/8/layout/hierarchy2"/>
    <dgm:cxn modelId="{57C10AD5-121C-4935-A938-B5F77A9C65D6}" type="presParOf" srcId="{99328C67-1888-41EC-9DB9-3E48AB0E03D7}" destId="{0CEFDC11-812A-4F1C-BAE5-04BB005A1717}" srcOrd="0" destOrd="0" presId="urn:microsoft.com/office/officeart/2005/8/layout/hierarchy2"/>
    <dgm:cxn modelId="{9757577F-FB8D-4BDC-B729-7750E25044E1}" type="presParOf" srcId="{0CEFDC11-812A-4F1C-BAE5-04BB005A1717}" destId="{43473F94-BD1A-458D-BC9D-92160DFB3AAE}" srcOrd="0" destOrd="0" presId="urn:microsoft.com/office/officeart/2005/8/layout/hierarchy2"/>
    <dgm:cxn modelId="{26808C53-8BFF-46B7-BFE5-BBF3D39D81BB}" type="presParOf" srcId="{99328C67-1888-41EC-9DB9-3E48AB0E03D7}" destId="{6E31A869-791C-482C-A2EA-8181568CF424}" srcOrd="1" destOrd="0" presId="urn:microsoft.com/office/officeart/2005/8/layout/hierarchy2"/>
    <dgm:cxn modelId="{28038669-50D4-4D37-8B93-BE525022C91B}" type="presParOf" srcId="{6E31A869-791C-482C-A2EA-8181568CF424}" destId="{64CAF2D2-FDD5-46EC-A837-9CD9018F785A}" srcOrd="0" destOrd="0" presId="urn:microsoft.com/office/officeart/2005/8/layout/hierarchy2"/>
    <dgm:cxn modelId="{C81FC840-DE9C-4CC0-B1E9-2C09382B21EA}" type="presParOf" srcId="{6E31A869-791C-482C-A2EA-8181568CF424}" destId="{3EF9D137-476A-4618-BFA9-16621DD6BF20}" srcOrd="1" destOrd="0" presId="urn:microsoft.com/office/officeart/2005/8/layout/hierarchy2"/>
    <dgm:cxn modelId="{CCA93456-0F51-4F89-945A-B853577407F5}" type="presParOf" srcId="{99328C67-1888-41EC-9DB9-3E48AB0E03D7}" destId="{CAEF068B-FF34-4863-AAA3-9C6B0DD329C7}" srcOrd="2" destOrd="0" presId="urn:microsoft.com/office/officeart/2005/8/layout/hierarchy2"/>
    <dgm:cxn modelId="{81615639-3E6B-4738-9D6F-B05578CEE332}" type="presParOf" srcId="{CAEF068B-FF34-4863-AAA3-9C6B0DD329C7}" destId="{AE2AE147-B8AE-48B4-9E50-52DE111E0CB3}" srcOrd="0" destOrd="0" presId="urn:microsoft.com/office/officeart/2005/8/layout/hierarchy2"/>
    <dgm:cxn modelId="{B6F388BA-F520-46B0-A9AE-1E3A0426197C}" type="presParOf" srcId="{99328C67-1888-41EC-9DB9-3E48AB0E03D7}" destId="{C0941BC7-3425-4614-A8C9-D7BE0D53DA5A}" srcOrd="3" destOrd="0" presId="urn:microsoft.com/office/officeart/2005/8/layout/hierarchy2"/>
    <dgm:cxn modelId="{BC258591-9ACA-494E-ABBA-43D419B17745}" type="presParOf" srcId="{C0941BC7-3425-4614-A8C9-D7BE0D53DA5A}" destId="{1426E531-6601-46EA-A15E-A5873A045BA6}" srcOrd="0" destOrd="0" presId="urn:microsoft.com/office/officeart/2005/8/layout/hierarchy2"/>
    <dgm:cxn modelId="{13982BB3-B856-435B-8EFB-3E0BE7BF31CF}" type="presParOf" srcId="{C0941BC7-3425-4614-A8C9-D7BE0D53DA5A}" destId="{377B9B20-C0B1-4C60-94A6-9102466E63BA}" srcOrd="1" destOrd="0" presId="urn:microsoft.com/office/officeart/2005/8/layout/hierarchy2"/>
    <dgm:cxn modelId="{39C48F7B-9D48-424D-AC2F-E704FE901B37}" type="presParOf" srcId="{F10DECCE-13EB-46EA-A30D-DB1FBEBE594E}" destId="{C2CBA4C1-B871-4661-BE4E-3A1AF6B9FB3B}" srcOrd="2" destOrd="0" presId="urn:microsoft.com/office/officeart/2005/8/layout/hierarchy2"/>
    <dgm:cxn modelId="{EA2E97A5-CA87-4891-8EC5-94D627F317A5}" type="presParOf" srcId="{C2CBA4C1-B871-4661-BE4E-3A1AF6B9FB3B}" destId="{A5BE1036-C679-4C9F-8488-3709B927718C}" srcOrd="0" destOrd="0" presId="urn:microsoft.com/office/officeart/2005/8/layout/hierarchy2"/>
    <dgm:cxn modelId="{2E081522-B35A-4CFB-981E-807291205AEF}" type="presParOf" srcId="{F10DECCE-13EB-46EA-A30D-DB1FBEBE594E}" destId="{084B11BB-A0EF-4392-8B6C-B18E06DB4DFD}" srcOrd="3" destOrd="0" presId="urn:microsoft.com/office/officeart/2005/8/layout/hierarchy2"/>
    <dgm:cxn modelId="{D2F7A663-2DC8-4168-BD5C-A308950FFAF8}" type="presParOf" srcId="{084B11BB-A0EF-4392-8B6C-B18E06DB4DFD}" destId="{82080325-2552-4C02-BE86-5F5A65A0048B}" srcOrd="0" destOrd="0" presId="urn:microsoft.com/office/officeart/2005/8/layout/hierarchy2"/>
    <dgm:cxn modelId="{645688D4-66C1-4EED-B4B8-CB0DA47C0042}" type="presParOf" srcId="{084B11BB-A0EF-4392-8B6C-B18E06DB4DFD}" destId="{1603F1CD-27D7-4EE2-AF5A-0FDB3C7F39C4}" srcOrd="1" destOrd="0" presId="urn:microsoft.com/office/officeart/2005/8/layout/hierarchy2"/>
    <dgm:cxn modelId="{81BA265C-A5D6-402A-9304-1EEF344F4F19}" type="presParOf" srcId="{1603F1CD-27D7-4EE2-AF5A-0FDB3C7F39C4}" destId="{7778F810-1A37-4D9B-A0BA-7351242ABE7A}" srcOrd="0" destOrd="0" presId="urn:microsoft.com/office/officeart/2005/8/layout/hierarchy2"/>
    <dgm:cxn modelId="{08763539-6143-4DEC-BB06-2A120760EF93}" type="presParOf" srcId="{7778F810-1A37-4D9B-A0BA-7351242ABE7A}" destId="{38194A17-A0F2-45ED-8E71-5EFE6C184151}" srcOrd="0" destOrd="0" presId="urn:microsoft.com/office/officeart/2005/8/layout/hierarchy2"/>
    <dgm:cxn modelId="{F2074840-3D47-496F-8B51-F3968551B640}" type="presParOf" srcId="{1603F1CD-27D7-4EE2-AF5A-0FDB3C7F39C4}" destId="{159CC54B-21B7-4FB5-9644-E69E4A730E80}" srcOrd="1" destOrd="0" presId="urn:microsoft.com/office/officeart/2005/8/layout/hierarchy2"/>
    <dgm:cxn modelId="{E42538C5-D034-4E23-A2DF-D9BFA1959117}" type="presParOf" srcId="{159CC54B-21B7-4FB5-9644-E69E4A730E80}" destId="{ADB222D0-8469-4F45-A642-D5514619DE1E}" srcOrd="0" destOrd="0" presId="urn:microsoft.com/office/officeart/2005/8/layout/hierarchy2"/>
    <dgm:cxn modelId="{6665E3F1-20BE-4B06-8328-69C9C57A7DE2}" type="presParOf" srcId="{159CC54B-21B7-4FB5-9644-E69E4A730E80}" destId="{EFCA28DA-E3CC-4B3A-80A2-CACDC8702B0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B7441-D0C2-4F9E-9D5E-B5162085143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37706AB1-2342-43BA-86B8-FD2D22CD68C3}">
      <dgm:prSet phldrT="[Текст]" custT="1"/>
      <dgm:spPr>
        <a:solidFill>
          <a:schemeClr val="accent6">
            <a:lumMod val="20000"/>
            <a:lumOff val="80000"/>
          </a:schemeClr>
        </a:solidFill>
      </dgm:spPr>
      <dgm:t>
        <a:bodyPr/>
        <a:lstStyle/>
        <a:p>
          <a:pPr algn="l"/>
          <a:endParaRPr lang="en-US" altLang="ru-RU" sz="2400" dirty="0" smtClean="0">
            <a:solidFill>
              <a:schemeClr val="tx1"/>
            </a:solidFill>
            <a:latin typeface="Times New Roman" pitchFamily="18" charset="0"/>
            <a:cs typeface="Times New Roman" pitchFamily="18" charset="0"/>
          </a:endParaRPr>
        </a:p>
        <a:p>
          <a:pPr algn="ctr"/>
          <a:r>
            <a:rPr lang="en-US" altLang="ru-RU" sz="2400" dirty="0" err="1" smtClean="0">
              <a:solidFill>
                <a:schemeClr val="tx1"/>
              </a:solidFill>
              <a:latin typeface="Times New Roman" pitchFamily="18" charset="0"/>
              <a:cs typeface="Times New Roman" pitchFamily="18" charset="0"/>
            </a:rPr>
            <a:t>Dars</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jarayonida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innovatsion</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va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axborot</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kommunikatsion</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texnologiyalaridan</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samarali</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foydalanish</a:t>
          </a:r>
          <a:endParaRPr lang="ru-RU" altLang="ru-RU" sz="2400" dirty="0" smtClean="0">
            <a:solidFill>
              <a:schemeClr val="tx1"/>
            </a:solidFill>
            <a:latin typeface="Times New Roman" pitchFamily="18" charset="0"/>
            <a:cs typeface="Times New Roman" pitchFamily="18" charset="0"/>
          </a:endParaRPr>
        </a:p>
        <a:p>
          <a:pPr algn="l"/>
          <a:r>
            <a:rPr lang="ru-RU" altLang="ru-RU" sz="1900" dirty="0" smtClean="0">
              <a:solidFill>
                <a:schemeClr val="tx1"/>
              </a:solidFill>
              <a:latin typeface="Times New Roman" pitchFamily="18" charset="0"/>
              <a:cs typeface="Times New Roman" pitchFamily="18" charset="0"/>
            </a:rPr>
            <a:t> </a:t>
          </a:r>
          <a:endParaRPr lang="ru-RU" sz="1900" dirty="0">
            <a:solidFill>
              <a:schemeClr val="tx1"/>
            </a:solidFill>
          </a:endParaRPr>
        </a:p>
      </dgm:t>
    </dgm:pt>
    <dgm:pt modelId="{13B23117-E849-4AE5-8598-70A3EAA97FCB}" type="parTrans" cxnId="{FDAFC20A-6CF1-439D-B42C-2965A1E9A5EF}">
      <dgm:prSet/>
      <dgm:spPr/>
      <dgm:t>
        <a:bodyPr/>
        <a:lstStyle/>
        <a:p>
          <a:endParaRPr lang="ru-RU"/>
        </a:p>
      </dgm:t>
    </dgm:pt>
    <dgm:pt modelId="{84F39A86-35A8-4B2E-949D-D2B0DC21C1A0}" type="sibTrans" cxnId="{FDAFC20A-6CF1-439D-B42C-2965A1E9A5EF}">
      <dgm:prSet>
        <dgm:style>
          <a:lnRef idx="1">
            <a:schemeClr val="accent4"/>
          </a:lnRef>
          <a:fillRef idx="3">
            <a:schemeClr val="accent4"/>
          </a:fillRef>
          <a:effectRef idx="2">
            <a:schemeClr val="accent4"/>
          </a:effectRef>
          <a:fontRef idx="minor">
            <a:schemeClr val="lt1"/>
          </a:fontRef>
        </dgm:style>
      </dgm:prSet>
      <dgm:spPr/>
      <dgm:t>
        <a:bodyPr/>
        <a:lstStyle/>
        <a:p>
          <a:endParaRPr lang="ru-RU"/>
        </a:p>
      </dgm:t>
    </dgm:pt>
    <dgm:pt modelId="{AF881F23-4D85-42E5-AE71-6E1C17E9CADE}">
      <dgm:prSet phldrT="[Текст]" custT="1"/>
      <dgm:spPr>
        <a:solidFill>
          <a:schemeClr val="accent2">
            <a:lumMod val="20000"/>
            <a:lumOff val="80000"/>
          </a:schemeClr>
        </a:solidFill>
      </dgm:spPr>
      <dgm:t>
        <a:bodyPr/>
        <a:lstStyle/>
        <a:p>
          <a:pPr algn="ctr"/>
          <a:endParaRPr lang="en-US" altLang="ru-RU" sz="2400" dirty="0" smtClean="0">
            <a:solidFill>
              <a:schemeClr val="tx1"/>
            </a:solidFill>
            <a:latin typeface="Times New Roman" pitchFamily="18" charset="0"/>
            <a:cs typeface="Times New Roman" pitchFamily="18" charset="0"/>
          </a:endParaRPr>
        </a:p>
        <a:p>
          <a:pPr algn="ctr"/>
          <a:r>
            <a:rPr lang="en-US" altLang="ru-RU" sz="2400" dirty="0" err="1" smtClean="0">
              <a:solidFill>
                <a:schemeClr val="tx1"/>
              </a:solidFill>
              <a:latin typeface="Times New Roman" pitchFamily="18" charset="0"/>
              <a:cs typeface="Times New Roman" pitchFamily="18" charset="0"/>
            </a:rPr>
            <a:t>Nazariya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va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amaliyot</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birligini</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ta’minlash</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va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ko‘rgazmalilikka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e’tibor</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qaratish</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Mavzuga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doir</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masalalar</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yechish</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va</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amaliy</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topshiriqlar</a:t>
          </a:r>
          <a:r>
            <a:rPr lang="en-US" altLang="ru-RU" sz="2400" dirty="0" smtClean="0">
              <a:solidFill>
                <a:schemeClr val="tx1"/>
              </a:solidFill>
              <a:latin typeface="Times New Roman" pitchFamily="18" charset="0"/>
              <a:cs typeface="Times New Roman" pitchFamily="18" charset="0"/>
            </a:rPr>
            <a:t>  </a:t>
          </a:r>
          <a:r>
            <a:rPr lang="en-US" altLang="ru-RU" sz="2400" dirty="0" err="1" smtClean="0">
              <a:solidFill>
                <a:schemeClr val="tx1"/>
              </a:solidFill>
              <a:latin typeface="Times New Roman" pitchFamily="18" charset="0"/>
              <a:cs typeface="Times New Roman" pitchFamily="18" charset="0"/>
            </a:rPr>
            <a:t>bajarish</a:t>
          </a:r>
          <a:endParaRPr lang="ru-RU" altLang="ru-RU" sz="2400" dirty="0" smtClean="0">
            <a:solidFill>
              <a:schemeClr val="tx1"/>
            </a:solidFill>
            <a:latin typeface="Times New Roman" pitchFamily="18" charset="0"/>
            <a:cs typeface="Times New Roman" pitchFamily="18" charset="0"/>
          </a:endParaRPr>
        </a:p>
        <a:p>
          <a:pPr algn="just">
            <a:spcAft>
              <a:spcPts val="0"/>
            </a:spcAft>
          </a:pPr>
          <a:endParaRPr lang="ru-RU" sz="2400" dirty="0">
            <a:solidFill>
              <a:schemeClr val="tx1"/>
            </a:solidFill>
          </a:endParaRPr>
        </a:p>
      </dgm:t>
    </dgm:pt>
    <dgm:pt modelId="{ACA2B903-6CB5-4D19-A468-8B4A8FE790F6}" type="parTrans" cxnId="{D1A755C1-47DE-4346-B5C3-C9E1B27583C7}">
      <dgm:prSet/>
      <dgm:spPr/>
      <dgm:t>
        <a:bodyPr/>
        <a:lstStyle/>
        <a:p>
          <a:endParaRPr lang="ru-RU"/>
        </a:p>
      </dgm:t>
    </dgm:pt>
    <dgm:pt modelId="{3C38244A-397D-4DE5-90E3-DE0CE119509D}" type="sibTrans" cxnId="{D1A755C1-47DE-4346-B5C3-C9E1B27583C7}">
      <dgm:prSet>
        <dgm:style>
          <a:lnRef idx="1">
            <a:schemeClr val="accent4"/>
          </a:lnRef>
          <a:fillRef idx="3">
            <a:schemeClr val="accent4"/>
          </a:fillRef>
          <a:effectRef idx="2">
            <a:schemeClr val="accent4"/>
          </a:effectRef>
          <a:fontRef idx="minor">
            <a:schemeClr val="lt1"/>
          </a:fontRef>
        </dgm:style>
      </dgm:prSet>
      <dgm:spPr/>
      <dgm:t>
        <a:bodyPr/>
        <a:lstStyle/>
        <a:p>
          <a:endParaRPr lang="ru-RU"/>
        </a:p>
      </dgm:t>
    </dgm:pt>
    <dgm:pt modelId="{FB5F3F1E-8439-4058-8353-E1FE9E7D0BA4}">
      <dgm:prSet phldrT="[Текст]" custT="1"/>
      <dgm:spPr>
        <a:solidFill>
          <a:schemeClr val="accent1">
            <a:lumMod val="40000"/>
            <a:lumOff val="60000"/>
          </a:schemeClr>
        </a:solidFill>
      </dgm:spPr>
      <dgm:t>
        <a:bodyPr/>
        <a:lstStyle/>
        <a:p>
          <a:pPr algn="ctr"/>
          <a:r>
            <a:rPr lang="en-US" sz="2400" dirty="0" err="1" smtClean="0">
              <a:solidFill>
                <a:schemeClr val="tx1"/>
              </a:solidFill>
              <a:latin typeface="Times New Roman" pitchFamily="18" charset="0"/>
              <a:cs typeface="Times New Roman" pitchFamily="18" charset="0"/>
            </a:rPr>
            <a:t>Fanlararo</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bog‘liqlikka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e’tibor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qaratish</a:t>
          </a:r>
          <a:r>
            <a:rPr lang="en-US" sz="2400" dirty="0" smtClean="0">
              <a:solidFill>
                <a:schemeClr val="tx1"/>
              </a:solidFill>
              <a:latin typeface="Times New Roman" pitchFamily="18" charset="0"/>
              <a:cs typeface="Times New Roman" pitchFamily="18" charset="0"/>
            </a:rPr>
            <a:t>  </a:t>
          </a:r>
          <a:r>
            <a:rPr lang="it-IT" sz="2400" dirty="0" smtClean="0">
              <a:solidFill>
                <a:schemeClr val="tx1"/>
              </a:solidFill>
              <a:latin typeface="Times New Roman" pitchFamily="18" charset="0"/>
              <a:cs typeface="Times New Roman" pitchFamily="18" charset="0"/>
            </a:rPr>
            <a:t>va  sinfdan </a:t>
          </a:r>
          <a:endParaRPr lang="ru-RU" sz="2400" dirty="0" smtClean="0">
            <a:solidFill>
              <a:schemeClr val="tx1"/>
            </a:solidFill>
            <a:latin typeface="Times New Roman" pitchFamily="18" charset="0"/>
            <a:cs typeface="Times New Roman" pitchFamily="18" charset="0"/>
          </a:endParaRPr>
        </a:p>
        <a:p>
          <a:pPr algn="ctr"/>
          <a:r>
            <a:rPr lang="it-IT" sz="2400" dirty="0" smtClean="0">
              <a:solidFill>
                <a:schemeClr val="tx1"/>
              </a:solidFill>
              <a:latin typeface="Times New Roman" pitchFamily="18" charset="0"/>
              <a:cs typeface="Times New Roman" pitchFamily="18" charset="0"/>
            </a:rPr>
            <a:t>tashqari </a:t>
          </a:r>
          <a:r>
            <a:rPr lang="it-IT" sz="2400" dirty="0" smtClean="0">
              <a:solidFill>
                <a:schemeClr val="tx1"/>
              </a:solidFill>
              <a:latin typeface="Times New Roman" pitchFamily="18" charset="0"/>
              <a:cs typeface="Times New Roman" pitchFamily="18" charset="0"/>
            </a:rPr>
            <a:t> to‘garak   mashg‘ulotlarini  </a:t>
          </a:r>
          <a:r>
            <a:rPr lang="it-IT" sz="2400" dirty="0" smtClean="0">
              <a:solidFill>
                <a:schemeClr val="tx1"/>
              </a:solidFill>
              <a:latin typeface="Times New Roman" pitchFamily="18" charset="0"/>
              <a:cs typeface="Times New Roman" pitchFamily="18" charset="0"/>
            </a:rPr>
            <a:t>faollashtirish </a:t>
          </a:r>
          <a:endParaRPr lang="ru-RU" sz="2400" dirty="0" smtClean="0">
            <a:solidFill>
              <a:schemeClr val="tx1"/>
            </a:solidFill>
            <a:latin typeface="Times New Roman" pitchFamily="18" charset="0"/>
            <a:cs typeface="Times New Roman" pitchFamily="18" charset="0"/>
          </a:endParaRPr>
        </a:p>
        <a:p>
          <a:pPr algn="l">
            <a:spcAft>
              <a:spcPts val="0"/>
            </a:spcAft>
          </a:pPr>
          <a:endParaRPr lang="ru-RU" sz="2400" dirty="0">
            <a:solidFill>
              <a:schemeClr val="tx1"/>
            </a:solidFill>
            <a:latin typeface="Times New Roman" pitchFamily="18" charset="0"/>
            <a:cs typeface="Times New Roman" pitchFamily="18" charset="0"/>
          </a:endParaRPr>
        </a:p>
      </dgm:t>
    </dgm:pt>
    <dgm:pt modelId="{D3C9854B-1429-4C05-939D-3063BA3CCEDA}" type="parTrans" cxnId="{FCFAA584-B80F-4915-8BB6-959039988640}">
      <dgm:prSet/>
      <dgm:spPr/>
      <dgm:t>
        <a:bodyPr/>
        <a:lstStyle/>
        <a:p>
          <a:endParaRPr lang="ru-RU"/>
        </a:p>
      </dgm:t>
    </dgm:pt>
    <dgm:pt modelId="{1BA9A489-2E9B-4698-A73D-2B257FB99394}" type="sibTrans" cxnId="{FCFAA584-B80F-4915-8BB6-959039988640}">
      <dgm:prSet/>
      <dgm:spPr/>
      <dgm:t>
        <a:bodyPr/>
        <a:lstStyle/>
        <a:p>
          <a:endParaRPr lang="ru-RU"/>
        </a:p>
      </dgm:t>
    </dgm:pt>
    <dgm:pt modelId="{8DF3D0F6-B904-4B68-819A-0B986B578A7D}" type="pres">
      <dgm:prSet presAssocID="{A8DB7441-D0C2-4F9E-9D5E-B51620851431}" presName="outerComposite" presStyleCnt="0">
        <dgm:presLayoutVars>
          <dgm:chMax val="5"/>
          <dgm:dir/>
          <dgm:resizeHandles val="exact"/>
        </dgm:presLayoutVars>
      </dgm:prSet>
      <dgm:spPr/>
      <dgm:t>
        <a:bodyPr/>
        <a:lstStyle/>
        <a:p>
          <a:endParaRPr lang="ru-RU"/>
        </a:p>
      </dgm:t>
    </dgm:pt>
    <dgm:pt modelId="{524E3E29-601A-441E-A5C1-DBFC05565877}" type="pres">
      <dgm:prSet presAssocID="{A8DB7441-D0C2-4F9E-9D5E-B51620851431}" presName="dummyMaxCanvas" presStyleCnt="0">
        <dgm:presLayoutVars/>
      </dgm:prSet>
      <dgm:spPr/>
    </dgm:pt>
    <dgm:pt modelId="{30B30F1E-B13B-46E9-B453-7D17C0318D02}" type="pres">
      <dgm:prSet presAssocID="{A8DB7441-D0C2-4F9E-9D5E-B51620851431}" presName="ThreeNodes_1" presStyleLbl="node1" presStyleIdx="0" presStyleCnt="3" custScaleX="97408" custScaleY="76317">
        <dgm:presLayoutVars>
          <dgm:bulletEnabled val="1"/>
        </dgm:presLayoutVars>
      </dgm:prSet>
      <dgm:spPr/>
      <dgm:t>
        <a:bodyPr/>
        <a:lstStyle/>
        <a:p>
          <a:endParaRPr lang="ru-RU"/>
        </a:p>
      </dgm:t>
    </dgm:pt>
    <dgm:pt modelId="{6254449E-BA62-49B9-A131-183382671846}" type="pres">
      <dgm:prSet presAssocID="{A8DB7441-D0C2-4F9E-9D5E-B51620851431}" presName="ThreeNodes_2" presStyleLbl="node1" presStyleIdx="1" presStyleCnt="3" custScaleX="102702" custScaleY="91057">
        <dgm:presLayoutVars>
          <dgm:bulletEnabled val="1"/>
        </dgm:presLayoutVars>
      </dgm:prSet>
      <dgm:spPr/>
      <dgm:t>
        <a:bodyPr/>
        <a:lstStyle/>
        <a:p>
          <a:endParaRPr lang="ru-RU"/>
        </a:p>
      </dgm:t>
    </dgm:pt>
    <dgm:pt modelId="{71D94580-3E3D-4753-A755-1BAC74B92715}" type="pres">
      <dgm:prSet presAssocID="{A8DB7441-D0C2-4F9E-9D5E-B51620851431}" presName="ThreeNodes_3" presStyleLbl="node1" presStyleIdx="2" presStyleCnt="3" custScaleX="91380">
        <dgm:presLayoutVars>
          <dgm:bulletEnabled val="1"/>
        </dgm:presLayoutVars>
      </dgm:prSet>
      <dgm:spPr/>
      <dgm:t>
        <a:bodyPr/>
        <a:lstStyle/>
        <a:p>
          <a:endParaRPr lang="ru-RU"/>
        </a:p>
      </dgm:t>
    </dgm:pt>
    <dgm:pt modelId="{4209B50C-7F2B-4248-8BF9-F18153E05834}" type="pres">
      <dgm:prSet presAssocID="{A8DB7441-D0C2-4F9E-9D5E-B51620851431}" presName="ThreeConn_1-2" presStyleLbl="fgAccFollowNode1" presStyleIdx="0" presStyleCnt="2">
        <dgm:presLayoutVars>
          <dgm:bulletEnabled val="1"/>
        </dgm:presLayoutVars>
      </dgm:prSet>
      <dgm:spPr/>
      <dgm:t>
        <a:bodyPr/>
        <a:lstStyle/>
        <a:p>
          <a:endParaRPr lang="ru-RU"/>
        </a:p>
      </dgm:t>
    </dgm:pt>
    <dgm:pt modelId="{F7B20512-3773-45F9-B642-39E03B13A3AB}" type="pres">
      <dgm:prSet presAssocID="{A8DB7441-D0C2-4F9E-9D5E-B51620851431}" presName="ThreeConn_2-3" presStyleLbl="fgAccFollowNode1" presStyleIdx="1" presStyleCnt="2">
        <dgm:presLayoutVars>
          <dgm:bulletEnabled val="1"/>
        </dgm:presLayoutVars>
      </dgm:prSet>
      <dgm:spPr/>
      <dgm:t>
        <a:bodyPr/>
        <a:lstStyle/>
        <a:p>
          <a:endParaRPr lang="ru-RU"/>
        </a:p>
      </dgm:t>
    </dgm:pt>
    <dgm:pt modelId="{9E3FFA22-F0E4-439F-BEE1-C89CB00ABD4A}" type="pres">
      <dgm:prSet presAssocID="{A8DB7441-D0C2-4F9E-9D5E-B51620851431}" presName="ThreeNodes_1_text" presStyleLbl="node1" presStyleIdx="2" presStyleCnt="3">
        <dgm:presLayoutVars>
          <dgm:bulletEnabled val="1"/>
        </dgm:presLayoutVars>
      </dgm:prSet>
      <dgm:spPr/>
      <dgm:t>
        <a:bodyPr/>
        <a:lstStyle/>
        <a:p>
          <a:endParaRPr lang="ru-RU"/>
        </a:p>
      </dgm:t>
    </dgm:pt>
    <dgm:pt modelId="{658EE922-D56C-4B25-8D31-D9B91019F19F}" type="pres">
      <dgm:prSet presAssocID="{A8DB7441-D0C2-4F9E-9D5E-B51620851431}" presName="ThreeNodes_2_text" presStyleLbl="node1" presStyleIdx="2" presStyleCnt="3">
        <dgm:presLayoutVars>
          <dgm:bulletEnabled val="1"/>
        </dgm:presLayoutVars>
      </dgm:prSet>
      <dgm:spPr/>
      <dgm:t>
        <a:bodyPr/>
        <a:lstStyle/>
        <a:p>
          <a:endParaRPr lang="ru-RU"/>
        </a:p>
      </dgm:t>
    </dgm:pt>
    <dgm:pt modelId="{0B36C1EF-5387-4CC4-9C47-1F5BA8A06BBD}" type="pres">
      <dgm:prSet presAssocID="{A8DB7441-D0C2-4F9E-9D5E-B51620851431}" presName="ThreeNodes_3_text" presStyleLbl="node1" presStyleIdx="2" presStyleCnt="3">
        <dgm:presLayoutVars>
          <dgm:bulletEnabled val="1"/>
        </dgm:presLayoutVars>
      </dgm:prSet>
      <dgm:spPr/>
      <dgm:t>
        <a:bodyPr/>
        <a:lstStyle/>
        <a:p>
          <a:endParaRPr lang="ru-RU"/>
        </a:p>
      </dgm:t>
    </dgm:pt>
  </dgm:ptLst>
  <dgm:cxnLst>
    <dgm:cxn modelId="{39716EAD-EB85-4194-88D8-6A1173B6DF8A}" type="presOf" srcId="{FB5F3F1E-8439-4058-8353-E1FE9E7D0BA4}" destId="{71D94580-3E3D-4753-A755-1BAC74B92715}" srcOrd="0" destOrd="0" presId="urn:microsoft.com/office/officeart/2005/8/layout/vProcess5"/>
    <dgm:cxn modelId="{F3EA7AEE-5563-4B34-BD9F-683F04C9CEA8}" type="presOf" srcId="{3C38244A-397D-4DE5-90E3-DE0CE119509D}" destId="{F7B20512-3773-45F9-B642-39E03B13A3AB}" srcOrd="0" destOrd="0" presId="urn:microsoft.com/office/officeart/2005/8/layout/vProcess5"/>
    <dgm:cxn modelId="{05541BB5-C6B9-4245-B512-F2E73CD52A13}" type="presOf" srcId="{AF881F23-4D85-42E5-AE71-6E1C17E9CADE}" destId="{658EE922-D56C-4B25-8D31-D9B91019F19F}" srcOrd="1" destOrd="0" presId="urn:microsoft.com/office/officeart/2005/8/layout/vProcess5"/>
    <dgm:cxn modelId="{68DA3D58-06B0-4C7E-966A-269790ADCDEB}" type="presOf" srcId="{FB5F3F1E-8439-4058-8353-E1FE9E7D0BA4}" destId="{0B36C1EF-5387-4CC4-9C47-1F5BA8A06BBD}" srcOrd="1" destOrd="0" presId="urn:microsoft.com/office/officeart/2005/8/layout/vProcess5"/>
    <dgm:cxn modelId="{D1A755C1-47DE-4346-B5C3-C9E1B27583C7}" srcId="{A8DB7441-D0C2-4F9E-9D5E-B51620851431}" destId="{AF881F23-4D85-42E5-AE71-6E1C17E9CADE}" srcOrd="1" destOrd="0" parTransId="{ACA2B903-6CB5-4D19-A468-8B4A8FE790F6}" sibTransId="{3C38244A-397D-4DE5-90E3-DE0CE119509D}"/>
    <dgm:cxn modelId="{230BBBF0-591C-4F34-883E-6328CCD086A5}" type="presOf" srcId="{AF881F23-4D85-42E5-AE71-6E1C17E9CADE}" destId="{6254449E-BA62-49B9-A131-183382671846}" srcOrd="0" destOrd="0" presId="urn:microsoft.com/office/officeart/2005/8/layout/vProcess5"/>
    <dgm:cxn modelId="{FDAFC20A-6CF1-439D-B42C-2965A1E9A5EF}" srcId="{A8DB7441-D0C2-4F9E-9D5E-B51620851431}" destId="{37706AB1-2342-43BA-86B8-FD2D22CD68C3}" srcOrd="0" destOrd="0" parTransId="{13B23117-E849-4AE5-8598-70A3EAA97FCB}" sibTransId="{84F39A86-35A8-4B2E-949D-D2B0DC21C1A0}"/>
    <dgm:cxn modelId="{BA8A8903-25D7-4871-8B0E-5E20696CDD57}" type="presOf" srcId="{37706AB1-2342-43BA-86B8-FD2D22CD68C3}" destId="{30B30F1E-B13B-46E9-B453-7D17C0318D02}" srcOrd="0" destOrd="0" presId="urn:microsoft.com/office/officeart/2005/8/layout/vProcess5"/>
    <dgm:cxn modelId="{29A0EA48-22EA-4964-8AD0-A3C9BB151DB0}" type="presOf" srcId="{84F39A86-35A8-4B2E-949D-D2B0DC21C1A0}" destId="{4209B50C-7F2B-4248-8BF9-F18153E05834}" srcOrd="0" destOrd="0" presId="urn:microsoft.com/office/officeart/2005/8/layout/vProcess5"/>
    <dgm:cxn modelId="{B452F5A7-F450-46F3-8B42-51B2C739ADF8}" type="presOf" srcId="{37706AB1-2342-43BA-86B8-FD2D22CD68C3}" destId="{9E3FFA22-F0E4-439F-BEE1-C89CB00ABD4A}" srcOrd="1" destOrd="0" presId="urn:microsoft.com/office/officeart/2005/8/layout/vProcess5"/>
    <dgm:cxn modelId="{0B1F61FD-C2F1-4445-A8F8-427DC7282421}" type="presOf" srcId="{A8DB7441-D0C2-4F9E-9D5E-B51620851431}" destId="{8DF3D0F6-B904-4B68-819A-0B986B578A7D}" srcOrd="0" destOrd="0" presId="urn:microsoft.com/office/officeart/2005/8/layout/vProcess5"/>
    <dgm:cxn modelId="{FCFAA584-B80F-4915-8BB6-959039988640}" srcId="{A8DB7441-D0C2-4F9E-9D5E-B51620851431}" destId="{FB5F3F1E-8439-4058-8353-E1FE9E7D0BA4}" srcOrd="2" destOrd="0" parTransId="{D3C9854B-1429-4C05-939D-3063BA3CCEDA}" sibTransId="{1BA9A489-2E9B-4698-A73D-2B257FB99394}"/>
    <dgm:cxn modelId="{E18AE3E2-77ED-437B-B217-45483A9391FF}" type="presParOf" srcId="{8DF3D0F6-B904-4B68-819A-0B986B578A7D}" destId="{524E3E29-601A-441E-A5C1-DBFC05565877}" srcOrd="0" destOrd="0" presId="urn:microsoft.com/office/officeart/2005/8/layout/vProcess5"/>
    <dgm:cxn modelId="{2C4711C8-D8BD-4503-862D-67B4DF0F7FF3}" type="presParOf" srcId="{8DF3D0F6-B904-4B68-819A-0B986B578A7D}" destId="{30B30F1E-B13B-46E9-B453-7D17C0318D02}" srcOrd="1" destOrd="0" presId="urn:microsoft.com/office/officeart/2005/8/layout/vProcess5"/>
    <dgm:cxn modelId="{293D2C6F-68AF-46A7-AFDF-5BB40C18EAB6}" type="presParOf" srcId="{8DF3D0F6-B904-4B68-819A-0B986B578A7D}" destId="{6254449E-BA62-49B9-A131-183382671846}" srcOrd="2" destOrd="0" presId="urn:microsoft.com/office/officeart/2005/8/layout/vProcess5"/>
    <dgm:cxn modelId="{1005B825-5A66-40D8-90A0-DA322DDFEA06}" type="presParOf" srcId="{8DF3D0F6-B904-4B68-819A-0B986B578A7D}" destId="{71D94580-3E3D-4753-A755-1BAC74B92715}" srcOrd="3" destOrd="0" presId="urn:microsoft.com/office/officeart/2005/8/layout/vProcess5"/>
    <dgm:cxn modelId="{64C35F8B-D001-48C1-B2F9-B6039E91552F}" type="presParOf" srcId="{8DF3D0F6-B904-4B68-819A-0B986B578A7D}" destId="{4209B50C-7F2B-4248-8BF9-F18153E05834}" srcOrd="4" destOrd="0" presId="urn:microsoft.com/office/officeart/2005/8/layout/vProcess5"/>
    <dgm:cxn modelId="{A7732465-A5C1-4CBD-9858-931457C349D9}" type="presParOf" srcId="{8DF3D0F6-B904-4B68-819A-0B986B578A7D}" destId="{F7B20512-3773-45F9-B642-39E03B13A3AB}" srcOrd="5" destOrd="0" presId="urn:microsoft.com/office/officeart/2005/8/layout/vProcess5"/>
    <dgm:cxn modelId="{4CA0E538-E9D3-4298-AEED-FF263738CEB2}" type="presParOf" srcId="{8DF3D0F6-B904-4B68-819A-0B986B578A7D}" destId="{9E3FFA22-F0E4-439F-BEE1-C89CB00ABD4A}" srcOrd="6" destOrd="0" presId="urn:microsoft.com/office/officeart/2005/8/layout/vProcess5"/>
    <dgm:cxn modelId="{47E5B843-51AE-41DF-B81A-57FB047C579A}" type="presParOf" srcId="{8DF3D0F6-B904-4B68-819A-0B986B578A7D}" destId="{658EE922-D56C-4B25-8D31-D9B91019F19F}" srcOrd="7" destOrd="0" presId="urn:microsoft.com/office/officeart/2005/8/layout/vProcess5"/>
    <dgm:cxn modelId="{66DFADD4-BCEE-4824-AF02-3693CB0B1254}" type="presParOf" srcId="{8DF3D0F6-B904-4B68-819A-0B986B578A7D}" destId="{0B36C1EF-5387-4CC4-9C47-1F5BA8A06BB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A77077-C18D-4367-B1DF-D5BB19C115F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003A74FC-98A0-45AA-BE06-10783EDBC639}">
      <dgm:prSet phldrT="[Текст]" cust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Times New Roman" pitchFamily="18" charset="0"/>
            <a:cs typeface="Times New Roman"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Times New Roman" pitchFamily="18" charset="0"/>
            <a:cs typeface="Times New Roman"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r>
            <a:rPr lang="en-US" sz="2200" b="0" dirty="0" err="1" smtClean="0">
              <a:solidFill>
                <a:schemeClr val="tx1"/>
              </a:solidFill>
              <a:latin typeface="Times New Roman" pitchFamily="18" charset="0"/>
              <a:cs typeface="Times New Roman" pitchFamily="18" charset="0"/>
            </a:rPr>
            <a:t>Darslarda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o‘quv</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laboratoriya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jihozlaridan</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samarali</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foydalanib</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yetarli</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darajada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tajriba-namoyish</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ko‘rsatilmayotganligi</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laboratoriya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mashg‘ulotlari</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talab</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darajasida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bajarilmayotganligi</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aksariyat</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o‘quv-laboratoriya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jihozlari</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maktablarda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qutilardan</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ochilmagan</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holda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saqlanayotganligiga</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barham</a:t>
          </a:r>
          <a:r>
            <a:rPr lang="en-US" sz="2200" b="0" dirty="0" smtClean="0">
              <a:solidFill>
                <a:schemeClr val="tx1"/>
              </a:solidFill>
              <a:latin typeface="Times New Roman" pitchFamily="18" charset="0"/>
              <a:cs typeface="Times New Roman" pitchFamily="18" charset="0"/>
            </a:rPr>
            <a:t> </a:t>
          </a:r>
          <a:r>
            <a:rPr lang="en-US" sz="2200" b="0" dirty="0" err="1" smtClean="0">
              <a:solidFill>
                <a:schemeClr val="tx1"/>
              </a:solidFill>
              <a:latin typeface="Times New Roman" pitchFamily="18" charset="0"/>
              <a:cs typeface="Times New Roman" pitchFamily="18" charset="0"/>
            </a:rPr>
            <a:t>berilmaganligi</a:t>
          </a:r>
          <a:r>
            <a:rPr lang="en-US" sz="2200" b="0" dirty="0" smtClean="0">
              <a:solidFill>
                <a:schemeClr val="tx1"/>
              </a:solidFill>
              <a:latin typeface="Times New Roman" pitchFamily="18" charset="0"/>
              <a:cs typeface="Times New Roman" pitchFamily="18" charset="0"/>
            </a:rPr>
            <a:t>;</a:t>
          </a:r>
        </a:p>
        <a:p>
          <a:pPr marL="0" marR="0" indent="0" algn="just" defTabSz="91440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Times New Roman" pitchFamily="18" charset="0"/>
            <a:cs typeface="Times New Roman" pitchFamily="18" charset="0"/>
          </a:endParaRPr>
        </a:p>
        <a:p>
          <a:pPr algn="ctr" defTabSz="889000">
            <a:lnSpc>
              <a:spcPct val="90000"/>
            </a:lnSpc>
            <a:spcBef>
              <a:spcPct val="0"/>
            </a:spcBef>
            <a:spcAft>
              <a:spcPct val="35000"/>
            </a:spcAft>
          </a:pPr>
          <a:endParaRPr lang="ru-RU" sz="2000" dirty="0"/>
        </a:p>
      </dgm:t>
    </dgm:pt>
    <dgm:pt modelId="{0B68C384-C77F-43D7-8EDF-2D8F56164858}" type="parTrans" cxnId="{76232485-E45D-4B14-B36B-6A0341BED452}">
      <dgm:prSet/>
      <dgm:spPr/>
      <dgm:t>
        <a:bodyPr/>
        <a:lstStyle/>
        <a:p>
          <a:endParaRPr lang="ru-RU"/>
        </a:p>
      </dgm:t>
    </dgm:pt>
    <dgm:pt modelId="{C02C2407-ECF5-4C64-B891-FDDD49889196}" type="sibTrans" cxnId="{76232485-E45D-4B14-B36B-6A0341BED452}">
      <dgm:prSet/>
      <dgm:spPr/>
      <dgm:t>
        <a:bodyPr/>
        <a:lstStyle/>
        <a:p>
          <a:endParaRPr lang="ru-RU"/>
        </a:p>
      </dgm:t>
    </dgm:pt>
    <dgm:pt modelId="{997808B3-BA20-4F69-A940-F0C339839807}">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1">
            <a:lumMod val="20000"/>
            <a:lumOff val="80000"/>
          </a:schemeClr>
        </a:solidFill>
      </dgm:spPr>
      <dgm:t>
        <a:bodyPr/>
        <a:lstStyle/>
        <a:p>
          <a:pPr algn="just">
            <a:spcAft>
              <a:spcPts val="0"/>
            </a:spcAft>
          </a:pPr>
          <a:r>
            <a:rPr lang="en-US" sz="2400" b="0" dirty="0" smtClean="0">
              <a:solidFill>
                <a:schemeClr val="tx1"/>
              </a:solidFill>
              <a:latin typeface="Times New Roman" pitchFamily="18" charset="0"/>
              <a:cs typeface="Times New Roman" pitchFamily="18" charset="0"/>
            </a:rPr>
            <a:t>Fan </a:t>
          </a:r>
          <a:r>
            <a:rPr lang="en-US" sz="2400" b="0" dirty="0" err="1" smtClean="0">
              <a:solidFill>
                <a:schemeClr val="tx1"/>
              </a:solidFill>
              <a:latin typeface="Times New Roman" pitchFamily="18" charset="0"/>
              <a:cs typeface="Times New Roman" pitchFamily="18" charset="0"/>
            </a:rPr>
            <a:t>xonalari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me'yoriy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talablar</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asosida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jihozlarning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to‘g‘ri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o‘rnatilmaganligi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muddati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tugagan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reaktivlar</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singan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nosoz</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holga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kelgan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jihozlarning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o‘rnini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to‘ldirish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bo‘yicha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ishlar</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talab</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darajasida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olib</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borilmaganligi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laborantlarning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ish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faoliyatlari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to‘g‘ri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yo‘lga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qo‘yilmaganligi</a:t>
          </a:r>
          <a:r>
            <a:rPr lang="en-US" sz="2400" b="0" dirty="0" smtClean="0">
              <a:solidFill>
                <a:schemeClr val="tx1"/>
              </a:solidFill>
              <a:latin typeface="Times New Roman" pitchFamily="18" charset="0"/>
              <a:cs typeface="Times New Roman" pitchFamily="18" charset="0"/>
            </a:rPr>
            <a:t>; </a:t>
          </a:r>
          <a:endParaRPr lang="ru-RU" sz="2400" dirty="0"/>
        </a:p>
      </dgm:t>
    </dgm:pt>
    <dgm:pt modelId="{7B4FE198-073E-43B6-8DB5-2D90EB237B31}" type="parTrans" cxnId="{8F9B4E57-186B-4F6E-A603-5AC1E569B4A7}">
      <dgm:prSet/>
      <dgm:spPr/>
      <dgm:t>
        <a:bodyPr/>
        <a:lstStyle/>
        <a:p>
          <a:endParaRPr lang="ru-RU"/>
        </a:p>
      </dgm:t>
    </dgm:pt>
    <dgm:pt modelId="{AC3AA0E8-6BD3-4F3A-8B2E-CC9EEE29AE37}" type="sibTrans" cxnId="{8F9B4E57-186B-4F6E-A603-5AC1E569B4A7}">
      <dgm:prSet/>
      <dgm:spPr/>
      <dgm:t>
        <a:bodyPr/>
        <a:lstStyle/>
        <a:p>
          <a:endParaRPr lang="ru-RU"/>
        </a:p>
      </dgm:t>
    </dgm:pt>
    <dgm:pt modelId="{CC12106D-2999-4DE8-9EFC-B373DC116D73}">
      <dgm:prSet phldrT="[Текст]" custT="1"/>
      <dgm:spPr>
        <a:solidFill>
          <a:schemeClr val="accent6">
            <a:lumMod val="20000"/>
            <a:lumOff val="80000"/>
          </a:schemeClr>
        </a:solidFill>
      </dgm:spPr>
      <dgm:t>
        <a:bodyPr/>
        <a:lstStyle/>
        <a:p>
          <a:r>
            <a:rPr lang="en-US" sz="2400" b="0" dirty="0" err="1" smtClean="0">
              <a:solidFill>
                <a:schemeClr val="tx1"/>
              </a:solidFill>
              <a:latin typeface="Times New Roman" pitchFamily="18" charset="0"/>
              <a:cs typeface="Times New Roman" pitchFamily="18" charset="0"/>
            </a:rPr>
            <a:t>o‘qituvchilarning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o‘z</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ustida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muntazam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ishlamasligi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kasbiy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tayyorgarlik</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darajasi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pedagogik</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mahoratini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yetarlicha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oshirib</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bormasligi</a:t>
          </a:r>
          <a:r>
            <a:rPr lang="en-US" sz="2400" b="0" dirty="0" smtClean="0">
              <a:solidFill>
                <a:schemeClr val="tx1"/>
              </a:solidFill>
              <a:latin typeface="Times New Roman" pitchFamily="18" charset="0"/>
              <a:cs typeface="Times New Roman" pitchFamily="18" charset="0"/>
            </a:rPr>
            <a:t>, </a:t>
          </a:r>
          <a:r>
            <a:rPr lang="ru-RU"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axborot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kommunikatsion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texnologiyalardan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samarali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foydalana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olmasligi</a:t>
          </a:r>
          <a:r>
            <a:rPr lang="en-US" sz="2400" b="0" dirty="0" smtClean="0">
              <a:solidFill>
                <a:schemeClr val="tx1"/>
              </a:solidFill>
              <a:latin typeface="Times New Roman" pitchFamily="18" charset="0"/>
              <a:cs typeface="Times New Roman" pitchFamily="18" charset="0"/>
            </a:rPr>
            <a:t>. </a:t>
          </a:r>
          <a:endParaRPr lang="ru-RU" sz="2400" dirty="0"/>
        </a:p>
      </dgm:t>
    </dgm:pt>
    <dgm:pt modelId="{ED7D4F6F-3CD3-4D61-9FB5-1D23920ECD21}" type="parTrans" cxnId="{5F197C65-0A30-438E-94E4-B5A4512A5577}">
      <dgm:prSet/>
      <dgm:spPr/>
      <dgm:t>
        <a:bodyPr/>
        <a:lstStyle/>
        <a:p>
          <a:endParaRPr lang="ru-RU"/>
        </a:p>
      </dgm:t>
    </dgm:pt>
    <dgm:pt modelId="{63914FD6-A50D-459D-B1C1-96276C39BAAA}" type="sibTrans" cxnId="{5F197C65-0A30-438E-94E4-B5A4512A5577}">
      <dgm:prSet/>
      <dgm:spPr/>
      <dgm:t>
        <a:bodyPr/>
        <a:lstStyle/>
        <a:p>
          <a:endParaRPr lang="ru-RU"/>
        </a:p>
      </dgm:t>
    </dgm:pt>
    <dgm:pt modelId="{92CA54D2-582C-4DE9-8BBF-EAAFACC2BA4E}" type="pres">
      <dgm:prSet presAssocID="{5DA77077-C18D-4367-B1DF-D5BB19C115F5}" presName="Name0" presStyleCnt="0">
        <dgm:presLayoutVars>
          <dgm:dir/>
          <dgm:animLvl val="lvl"/>
          <dgm:resizeHandles val="exact"/>
        </dgm:presLayoutVars>
      </dgm:prSet>
      <dgm:spPr/>
      <dgm:t>
        <a:bodyPr/>
        <a:lstStyle/>
        <a:p>
          <a:endParaRPr lang="ru-RU"/>
        </a:p>
      </dgm:t>
    </dgm:pt>
    <dgm:pt modelId="{D2FEBCF7-D547-4392-B6D3-ECEA42903081}" type="pres">
      <dgm:prSet presAssocID="{CC12106D-2999-4DE8-9EFC-B373DC116D73}" presName="boxAndChildren" presStyleCnt="0"/>
      <dgm:spPr/>
    </dgm:pt>
    <dgm:pt modelId="{CBD5B510-358A-406E-8AE3-A3D645351B4C}" type="pres">
      <dgm:prSet presAssocID="{CC12106D-2999-4DE8-9EFC-B373DC116D73}" presName="parentTextBox" presStyleLbl="node1" presStyleIdx="0" presStyleCnt="3"/>
      <dgm:spPr/>
      <dgm:t>
        <a:bodyPr/>
        <a:lstStyle/>
        <a:p>
          <a:endParaRPr lang="ru-RU"/>
        </a:p>
      </dgm:t>
    </dgm:pt>
    <dgm:pt modelId="{33FC5E4A-E771-4A5C-BCB2-A445AD614261}" type="pres">
      <dgm:prSet presAssocID="{AC3AA0E8-6BD3-4F3A-8B2E-CC9EEE29AE37}" presName="sp" presStyleCnt="0"/>
      <dgm:spPr/>
    </dgm:pt>
    <dgm:pt modelId="{A2C7B596-50EF-4B79-B9AF-52F08C35CE0B}" type="pres">
      <dgm:prSet presAssocID="{997808B3-BA20-4F69-A940-F0C339839807}" presName="arrowAndChildren" presStyleCnt="0"/>
      <dgm:spPr/>
    </dgm:pt>
    <dgm:pt modelId="{3FA49822-B811-497A-BD3E-C3C82669B1D5}" type="pres">
      <dgm:prSet presAssocID="{997808B3-BA20-4F69-A940-F0C339839807}" presName="parentTextArrow" presStyleLbl="node1" presStyleIdx="1" presStyleCnt="3"/>
      <dgm:spPr/>
      <dgm:t>
        <a:bodyPr/>
        <a:lstStyle/>
        <a:p>
          <a:endParaRPr lang="ru-RU"/>
        </a:p>
      </dgm:t>
    </dgm:pt>
    <dgm:pt modelId="{E0016D27-55FB-4C1E-8474-CB793EB511F6}" type="pres">
      <dgm:prSet presAssocID="{C02C2407-ECF5-4C64-B891-FDDD49889196}" presName="sp" presStyleCnt="0"/>
      <dgm:spPr/>
    </dgm:pt>
    <dgm:pt modelId="{57369288-A3CF-4CEA-8705-957761CF782A}" type="pres">
      <dgm:prSet presAssocID="{003A74FC-98A0-45AA-BE06-10783EDBC639}" presName="arrowAndChildren" presStyleCnt="0"/>
      <dgm:spPr/>
    </dgm:pt>
    <dgm:pt modelId="{884D9F06-0C35-4909-A17E-F94B6ECE1DA2}" type="pres">
      <dgm:prSet presAssocID="{003A74FC-98A0-45AA-BE06-10783EDBC639}" presName="parentTextArrow" presStyleLbl="node1" presStyleIdx="2" presStyleCnt="3"/>
      <dgm:spPr/>
      <dgm:t>
        <a:bodyPr/>
        <a:lstStyle/>
        <a:p>
          <a:endParaRPr lang="ru-RU"/>
        </a:p>
      </dgm:t>
    </dgm:pt>
  </dgm:ptLst>
  <dgm:cxnLst>
    <dgm:cxn modelId="{E589F3A0-FB60-4688-A09C-19D4B0F6764D}" type="presOf" srcId="{CC12106D-2999-4DE8-9EFC-B373DC116D73}" destId="{CBD5B510-358A-406E-8AE3-A3D645351B4C}" srcOrd="0" destOrd="0" presId="urn:microsoft.com/office/officeart/2005/8/layout/process4"/>
    <dgm:cxn modelId="{8CF7A3A0-EFC0-4A52-826B-4578D3741117}" type="presOf" srcId="{5DA77077-C18D-4367-B1DF-D5BB19C115F5}" destId="{92CA54D2-582C-4DE9-8BBF-EAAFACC2BA4E}" srcOrd="0" destOrd="0" presId="urn:microsoft.com/office/officeart/2005/8/layout/process4"/>
    <dgm:cxn modelId="{8F9B4E57-186B-4F6E-A603-5AC1E569B4A7}" srcId="{5DA77077-C18D-4367-B1DF-D5BB19C115F5}" destId="{997808B3-BA20-4F69-A940-F0C339839807}" srcOrd="1" destOrd="0" parTransId="{7B4FE198-073E-43B6-8DB5-2D90EB237B31}" sibTransId="{AC3AA0E8-6BD3-4F3A-8B2E-CC9EEE29AE37}"/>
    <dgm:cxn modelId="{76232485-E45D-4B14-B36B-6A0341BED452}" srcId="{5DA77077-C18D-4367-B1DF-D5BB19C115F5}" destId="{003A74FC-98A0-45AA-BE06-10783EDBC639}" srcOrd="0" destOrd="0" parTransId="{0B68C384-C77F-43D7-8EDF-2D8F56164858}" sibTransId="{C02C2407-ECF5-4C64-B891-FDDD49889196}"/>
    <dgm:cxn modelId="{5F197C65-0A30-438E-94E4-B5A4512A5577}" srcId="{5DA77077-C18D-4367-B1DF-D5BB19C115F5}" destId="{CC12106D-2999-4DE8-9EFC-B373DC116D73}" srcOrd="2" destOrd="0" parTransId="{ED7D4F6F-3CD3-4D61-9FB5-1D23920ECD21}" sibTransId="{63914FD6-A50D-459D-B1C1-96276C39BAAA}"/>
    <dgm:cxn modelId="{C2D804A4-E080-401B-A906-91E014A52D20}" type="presOf" srcId="{997808B3-BA20-4F69-A940-F0C339839807}" destId="{3FA49822-B811-497A-BD3E-C3C82669B1D5}" srcOrd="0" destOrd="0" presId="urn:microsoft.com/office/officeart/2005/8/layout/process4"/>
    <dgm:cxn modelId="{AB85673E-664F-4E95-8A30-E9E69CCB55CD}" type="presOf" srcId="{003A74FC-98A0-45AA-BE06-10783EDBC639}" destId="{884D9F06-0C35-4909-A17E-F94B6ECE1DA2}" srcOrd="0" destOrd="0" presId="urn:microsoft.com/office/officeart/2005/8/layout/process4"/>
    <dgm:cxn modelId="{9B70FBA6-8DD8-45AE-8A8B-626809058FD8}" type="presParOf" srcId="{92CA54D2-582C-4DE9-8BBF-EAAFACC2BA4E}" destId="{D2FEBCF7-D547-4392-B6D3-ECEA42903081}" srcOrd="0" destOrd="0" presId="urn:microsoft.com/office/officeart/2005/8/layout/process4"/>
    <dgm:cxn modelId="{84D025A4-DF7A-4F3F-9F70-FA0FE35B064C}" type="presParOf" srcId="{D2FEBCF7-D547-4392-B6D3-ECEA42903081}" destId="{CBD5B510-358A-406E-8AE3-A3D645351B4C}" srcOrd="0" destOrd="0" presId="urn:microsoft.com/office/officeart/2005/8/layout/process4"/>
    <dgm:cxn modelId="{8CA31E1B-76D1-4DF7-8EA2-B1E14D2B036E}" type="presParOf" srcId="{92CA54D2-582C-4DE9-8BBF-EAAFACC2BA4E}" destId="{33FC5E4A-E771-4A5C-BCB2-A445AD614261}" srcOrd="1" destOrd="0" presId="urn:microsoft.com/office/officeart/2005/8/layout/process4"/>
    <dgm:cxn modelId="{49B172B1-556F-4C04-80B8-541352A296BB}" type="presParOf" srcId="{92CA54D2-582C-4DE9-8BBF-EAAFACC2BA4E}" destId="{A2C7B596-50EF-4B79-B9AF-52F08C35CE0B}" srcOrd="2" destOrd="0" presId="urn:microsoft.com/office/officeart/2005/8/layout/process4"/>
    <dgm:cxn modelId="{25C96BC2-BA0D-44CE-ACD3-312372CB66F2}" type="presParOf" srcId="{A2C7B596-50EF-4B79-B9AF-52F08C35CE0B}" destId="{3FA49822-B811-497A-BD3E-C3C82669B1D5}" srcOrd="0" destOrd="0" presId="urn:microsoft.com/office/officeart/2005/8/layout/process4"/>
    <dgm:cxn modelId="{12B1DABB-FFAA-4DDA-992D-6DA8ADBCA725}" type="presParOf" srcId="{92CA54D2-582C-4DE9-8BBF-EAAFACC2BA4E}" destId="{E0016D27-55FB-4C1E-8474-CB793EB511F6}" srcOrd="3" destOrd="0" presId="urn:microsoft.com/office/officeart/2005/8/layout/process4"/>
    <dgm:cxn modelId="{A897CE69-B333-4715-82BB-18A3CA76B9D2}" type="presParOf" srcId="{92CA54D2-582C-4DE9-8BBF-EAAFACC2BA4E}" destId="{57369288-A3CF-4CEA-8705-957761CF782A}" srcOrd="4" destOrd="0" presId="urn:microsoft.com/office/officeart/2005/8/layout/process4"/>
    <dgm:cxn modelId="{2D828ABF-0479-4925-9C71-C437808D0904}" type="presParOf" srcId="{57369288-A3CF-4CEA-8705-957761CF782A}" destId="{884D9F06-0C35-4909-A17E-F94B6ECE1DA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D47D56-2B99-4F29-8754-31D14DF724C1}" type="doc">
      <dgm:prSet loTypeId="urn:microsoft.com/office/officeart/2005/8/layout/pyramid2" loCatId="pyramid" qsTypeId="urn:microsoft.com/office/officeart/2005/8/quickstyle/3d3" qsCatId="3D" csTypeId="urn:microsoft.com/office/officeart/2005/8/colors/accent6_5" csCatId="accent6" phldr="1"/>
      <dgm:spPr/>
    </dgm:pt>
    <dgm:pt modelId="{CDBAA694-0BE9-446B-8AC0-0B6BEA066D09}">
      <dgm:prSet phldrT="[Текст]" custT="1"/>
      <dgm:spPr>
        <a:solidFill>
          <a:schemeClr val="accent4">
            <a:lumMod val="20000"/>
            <a:lumOff val="80000"/>
            <a:alpha val="90000"/>
          </a:schemeClr>
        </a:solidFill>
      </dgm:spPr>
      <dgm:t>
        <a:bodyPr/>
        <a:lstStyle/>
        <a:p>
          <a:r>
            <a:rPr lang="en-US" sz="2000" b="0" dirty="0" err="1" smtClean="0">
              <a:solidFill>
                <a:schemeClr val="tx1"/>
              </a:solidFill>
              <a:latin typeface="Times New Roman" pitchFamily="18" charset="0"/>
              <a:cs typeface="Times New Roman" pitchFamily="18" charset="0"/>
            </a:rPr>
            <a:t>O‘quvchilarni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ijodiy</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fikrlashga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o‘rgatish</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malakasini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rivojlantirish</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uchun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topshiriqlarni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mustaqil</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yechish</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ko‘nikmasiga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ega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bo‘lishiga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erishish</a:t>
          </a:r>
          <a:r>
            <a:rPr lang="en-US" sz="2000" b="0" dirty="0" smtClean="0">
              <a:solidFill>
                <a:schemeClr val="tx1"/>
              </a:solidFill>
              <a:latin typeface="Times New Roman" pitchFamily="18" charset="0"/>
              <a:cs typeface="Times New Roman" pitchFamily="18" charset="0"/>
            </a:rPr>
            <a:t> </a:t>
          </a:r>
          <a:endParaRPr lang="ru-RU" sz="2000" b="0" dirty="0">
            <a:solidFill>
              <a:schemeClr val="tx1"/>
            </a:solidFill>
          </a:endParaRPr>
        </a:p>
      </dgm:t>
    </dgm:pt>
    <dgm:pt modelId="{3AD48DE7-4311-48C2-B317-526C3CCDEE00}" type="parTrans" cxnId="{BE404070-A8BC-4FF1-8A7C-C3EC83905DD4}">
      <dgm:prSet/>
      <dgm:spPr/>
      <dgm:t>
        <a:bodyPr/>
        <a:lstStyle/>
        <a:p>
          <a:endParaRPr lang="ru-RU"/>
        </a:p>
      </dgm:t>
    </dgm:pt>
    <dgm:pt modelId="{3755F0E9-E843-4536-AF99-E037AFB9B803}" type="sibTrans" cxnId="{BE404070-A8BC-4FF1-8A7C-C3EC83905DD4}">
      <dgm:prSet/>
      <dgm:spPr/>
      <dgm:t>
        <a:bodyPr/>
        <a:lstStyle/>
        <a:p>
          <a:endParaRPr lang="ru-RU"/>
        </a:p>
      </dgm:t>
    </dgm:pt>
    <dgm:pt modelId="{297F8D8D-FD6E-410A-8120-AE90F39552EC}">
      <dgm:prSet phldrT="[Текст]" custT="1"/>
      <dgm:spPr>
        <a:solidFill>
          <a:schemeClr val="accent4">
            <a:lumMod val="20000"/>
            <a:lumOff val="80000"/>
            <a:alpha val="90000"/>
          </a:schemeClr>
        </a:solidFill>
      </dgm:spPr>
      <dgm:t>
        <a:bodyPr/>
        <a:lstStyle/>
        <a:p>
          <a:r>
            <a:rPr lang="en-US" sz="2000" dirty="0" err="1" smtClean="0">
              <a:solidFill>
                <a:schemeClr val="tx1"/>
              </a:solidFill>
              <a:latin typeface="Times New Roman" pitchFamily="18" charset="0"/>
              <a:cs typeface="Times New Roman" pitchFamily="18" charset="0"/>
            </a:rPr>
            <a:t>zamonaviy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o‘quv-laboratoriya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jihozlaridan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samarali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foydalanib</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mashg‘ulotlarni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talab</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darajasida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tashkil</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etish</a:t>
          </a:r>
          <a:r>
            <a:rPr lang="en-US" sz="2000" dirty="0" smtClean="0">
              <a:solidFill>
                <a:schemeClr val="tx1"/>
              </a:solidFill>
              <a:latin typeface="Times New Roman" pitchFamily="18" charset="0"/>
              <a:cs typeface="Times New Roman" pitchFamily="18" charset="0"/>
            </a:rPr>
            <a:t>; </a:t>
          </a:r>
          <a:endParaRPr lang="ru-RU" sz="2000" dirty="0">
            <a:solidFill>
              <a:schemeClr val="tx1"/>
            </a:solidFill>
          </a:endParaRPr>
        </a:p>
      </dgm:t>
    </dgm:pt>
    <dgm:pt modelId="{9A48F2B9-F474-4BF2-9975-23882CB471F5}" type="parTrans" cxnId="{5F214F7A-8C07-4705-893A-D262E8E33E61}">
      <dgm:prSet/>
      <dgm:spPr/>
      <dgm:t>
        <a:bodyPr/>
        <a:lstStyle/>
        <a:p>
          <a:endParaRPr lang="ru-RU"/>
        </a:p>
      </dgm:t>
    </dgm:pt>
    <dgm:pt modelId="{1E326530-8CDF-417C-9A4D-CC512CA49817}" type="sibTrans" cxnId="{5F214F7A-8C07-4705-893A-D262E8E33E61}">
      <dgm:prSet/>
      <dgm:spPr/>
      <dgm:t>
        <a:bodyPr/>
        <a:lstStyle/>
        <a:p>
          <a:endParaRPr lang="ru-RU"/>
        </a:p>
      </dgm:t>
    </dgm:pt>
    <dgm:pt modelId="{1DB530B1-0C08-4180-947F-BAF8B1357B1D}">
      <dgm:prSet phldrT="[Текст]" custT="1"/>
      <dgm:spPr>
        <a:solidFill>
          <a:schemeClr val="accent4">
            <a:lumMod val="20000"/>
            <a:lumOff val="80000"/>
            <a:alpha val="90000"/>
          </a:schemeClr>
        </a:solidFill>
      </dgm:spPr>
      <dgm:t>
        <a:bodyPr/>
        <a:lstStyle/>
        <a:p>
          <a:r>
            <a:rPr lang="en-US" sz="2000" dirty="0" err="1" smtClean="0">
              <a:solidFill>
                <a:schemeClr val="tx1"/>
              </a:solidFill>
              <a:latin typeface="Times New Roman" pitchFamily="18" charset="0"/>
              <a:cs typeface="Times New Roman" pitchFamily="18" charset="0"/>
            </a:rPr>
            <a:t>O‘qituvchilar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o‘z</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ustida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ishlab</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kompyuter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savodxonligini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oshirish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hamda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elektron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vositalardan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elektron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darsliklar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o‘quv</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filmlar</a:t>
          </a:r>
          <a:r>
            <a:rPr lang="en-US" sz="2000" dirty="0" smtClean="0">
              <a:solidFill>
                <a:schemeClr val="tx1"/>
              </a:solidFill>
              <a:latin typeface="Times New Roman" pitchFamily="18" charset="0"/>
              <a:cs typeface="Times New Roman" pitchFamily="18" charset="0"/>
            </a:rPr>
            <a:t>, virtual </a:t>
          </a:r>
          <a:r>
            <a:rPr lang="en-US" sz="2000" dirty="0" err="1" smtClean="0">
              <a:solidFill>
                <a:schemeClr val="tx1"/>
              </a:solidFill>
              <a:latin typeface="Times New Roman" pitchFamily="18" charset="0"/>
              <a:cs typeface="Times New Roman" pitchFamily="18" charset="0"/>
            </a:rPr>
            <a:t>laboratoriyalar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videodarslardan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samarali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foydalanish</a:t>
          </a:r>
          <a:r>
            <a:rPr lang="en-US" sz="2000" dirty="0" smtClean="0">
              <a:solidFill>
                <a:schemeClr val="tx1"/>
              </a:solidFill>
              <a:latin typeface="Times New Roman" pitchFamily="18" charset="0"/>
              <a:cs typeface="Times New Roman" pitchFamily="18" charset="0"/>
            </a:rPr>
            <a:t>;</a:t>
          </a:r>
          <a:endParaRPr lang="ru-RU" sz="2000" dirty="0">
            <a:solidFill>
              <a:schemeClr val="tx1"/>
            </a:solidFill>
          </a:endParaRPr>
        </a:p>
      </dgm:t>
    </dgm:pt>
    <dgm:pt modelId="{ADFCA9C0-65C2-46BD-89CC-A21D1279F1B0}" type="parTrans" cxnId="{04A0015A-B45A-402E-869F-EBBC3F1F4E6F}">
      <dgm:prSet/>
      <dgm:spPr/>
      <dgm:t>
        <a:bodyPr/>
        <a:lstStyle/>
        <a:p>
          <a:endParaRPr lang="ru-RU"/>
        </a:p>
      </dgm:t>
    </dgm:pt>
    <dgm:pt modelId="{8AD588B7-4F6D-47B6-A72A-591F6E6335FB}" type="sibTrans" cxnId="{04A0015A-B45A-402E-869F-EBBC3F1F4E6F}">
      <dgm:prSet/>
      <dgm:spPr/>
      <dgm:t>
        <a:bodyPr/>
        <a:lstStyle/>
        <a:p>
          <a:endParaRPr lang="ru-RU"/>
        </a:p>
      </dgm:t>
    </dgm:pt>
    <dgm:pt modelId="{281B8EEE-3248-4DB4-BD88-D85D401BE6B3}" type="pres">
      <dgm:prSet presAssocID="{D2D47D56-2B99-4F29-8754-31D14DF724C1}" presName="compositeShape" presStyleCnt="0">
        <dgm:presLayoutVars>
          <dgm:dir/>
          <dgm:resizeHandles/>
        </dgm:presLayoutVars>
      </dgm:prSet>
      <dgm:spPr/>
    </dgm:pt>
    <dgm:pt modelId="{12921460-145D-4FBF-A296-34A58774BFF1}" type="pres">
      <dgm:prSet presAssocID="{D2D47D56-2B99-4F29-8754-31D14DF724C1}" presName="pyramid" presStyleLbl="node1" presStyleIdx="0" presStyleCnt="1">
        <dgm:style>
          <a:lnRef idx="1">
            <a:schemeClr val="accent6"/>
          </a:lnRef>
          <a:fillRef idx="2">
            <a:schemeClr val="accent6"/>
          </a:fillRef>
          <a:effectRef idx="1">
            <a:schemeClr val="accent6"/>
          </a:effectRef>
          <a:fontRef idx="minor">
            <a:schemeClr val="dk1"/>
          </a:fontRef>
        </dgm:style>
      </dgm:prSet>
      <dgm:spPr/>
    </dgm:pt>
    <dgm:pt modelId="{D4DED15E-D2D1-4953-952B-A10FF8759489}" type="pres">
      <dgm:prSet presAssocID="{D2D47D56-2B99-4F29-8754-31D14DF724C1}" presName="theList" presStyleCnt="0"/>
      <dgm:spPr/>
    </dgm:pt>
    <dgm:pt modelId="{93FD86ED-D6A2-40B5-BC9C-1412D0EA41F3}" type="pres">
      <dgm:prSet presAssocID="{CDBAA694-0BE9-446B-8AC0-0B6BEA066D09}" presName="aNode" presStyleLbl="fgAcc1" presStyleIdx="0" presStyleCnt="3" custScaleX="120745" custScaleY="132846">
        <dgm:presLayoutVars>
          <dgm:bulletEnabled val="1"/>
        </dgm:presLayoutVars>
      </dgm:prSet>
      <dgm:spPr/>
      <dgm:t>
        <a:bodyPr/>
        <a:lstStyle/>
        <a:p>
          <a:endParaRPr lang="ru-RU"/>
        </a:p>
      </dgm:t>
    </dgm:pt>
    <dgm:pt modelId="{AF549139-B33F-4927-B28B-C20E17314BAE}" type="pres">
      <dgm:prSet presAssocID="{CDBAA694-0BE9-446B-8AC0-0B6BEA066D09}" presName="aSpace" presStyleCnt="0"/>
      <dgm:spPr/>
    </dgm:pt>
    <dgm:pt modelId="{19FA8C6F-012F-4D63-9D79-5915CC835550}" type="pres">
      <dgm:prSet presAssocID="{297F8D8D-FD6E-410A-8120-AE90F39552EC}" presName="aNode" presStyleLbl="fgAcc1" presStyleIdx="1" presStyleCnt="3" custScaleX="131906" custScaleY="128659">
        <dgm:presLayoutVars>
          <dgm:bulletEnabled val="1"/>
        </dgm:presLayoutVars>
      </dgm:prSet>
      <dgm:spPr/>
      <dgm:t>
        <a:bodyPr/>
        <a:lstStyle/>
        <a:p>
          <a:endParaRPr lang="ru-RU"/>
        </a:p>
      </dgm:t>
    </dgm:pt>
    <dgm:pt modelId="{9ABBCBD4-A757-4F88-A567-DB5DCFD4158F}" type="pres">
      <dgm:prSet presAssocID="{297F8D8D-FD6E-410A-8120-AE90F39552EC}" presName="aSpace" presStyleCnt="0"/>
      <dgm:spPr/>
    </dgm:pt>
    <dgm:pt modelId="{B2A8C159-9B61-415E-B273-B70EBB66AB6C}" type="pres">
      <dgm:prSet presAssocID="{1DB530B1-0C08-4180-947F-BAF8B1357B1D}" presName="aNode" presStyleLbl="fgAcc1" presStyleIdx="2" presStyleCnt="3" custScaleX="130309" custScaleY="184995">
        <dgm:presLayoutVars>
          <dgm:bulletEnabled val="1"/>
        </dgm:presLayoutVars>
      </dgm:prSet>
      <dgm:spPr/>
      <dgm:t>
        <a:bodyPr/>
        <a:lstStyle/>
        <a:p>
          <a:endParaRPr lang="ru-RU"/>
        </a:p>
      </dgm:t>
    </dgm:pt>
    <dgm:pt modelId="{29982238-3BBA-4E83-92C7-823B5CB39B04}" type="pres">
      <dgm:prSet presAssocID="{1DB530B1-0C08-4180-947F-BAF8B1357B1D}" presName="aSpace" presStyleCnt="0"/>
      <dgm:spPr/>
    </dgm:pt>
  </dgm:ptLst>
  <dgm:cxnLst>
    <dgm:cxn modelId="{5F214F7A-8C07-4705-893A-D262E8E33E61}" srcId="{D2D47D56-2B99-4F29-8754-31D14DF724C1}" destId="{297F8D8D-FD6E-410A-8120-AE90F39552EC}" srcOrd="1" destOrd="0" parTransId="{9A48F2B9-F474-4BF2-9975-23882CB471F5}" sibTransId="{1E326530-8CDF-417C-9A4D-CC512CA49817}"/>
    <dgm:cxn modelId="{BE404070-A8BC-4FF1-8A7C-C3EC83905DD4}" srcId="{D2D47D56-2B99-4F29-8754-31D14DF724C1}" destId="{CDBAA694-0BE9-446B-8AC0-0B6BEA066D09}" srcOrd="0" destOrd="0" parTransId="{3AD48DE7-4311-48C2-B317-526C3CCDEE00}" sibTransId="{3755F0E9-E843-4536-AF99-E037AFB9B803}"/>
    <dgm:cxn modelId="{04A0015A-B45A-402E-869F-EBBC3F1F4E6F}" srcId="{D2D47D56-2B99-4F29-8754-31D14DF724C1}" destId="{1DB530B1-0C08-4180-947F-BAF8B1357B1D}" srcOrd="2" destOrd="0" parTransId="{ADFCA9C0-65C2-46BD-89CC-A21D1279F1B0}" sibTransId="{8AD588B7-4F6D-47B6-A72A-591F6E6335FB}"/>
    <dgm:cxn modelId="{6DF9573E-DDFE-4600-8027-118890EA0F49}" type="presOf" srcId="{1DB530B1-0C08-4180-947F-BAF8B1357B1D}" destId="{B2A8C159-9B61-415E-B273-B70EBB66AB6C}" srcOrd="0" destOrd="0" presId="urn:microsoft.com/office/officeart/2005/8/layout/pyramid2"/>
    <dgm:cxn modelId="{3B7245DF-0EF8-4774-A0A3-B464E11290F8}" type="presOf" srcId="{297F8D8D-FD6E-410A-8120-AE90F39552EC}" destId="{19FA8C6F-012F-4D63-9D79-5915CC835550}" srcOrd="0" destOrd="0" presId="urn:microsoft.com/office/officeart/2005/8/layout/pyramid2"/>
    <dgm:cxn modelId="{5EDB7941-AD64-4955-8980-73A3F45ABDBF}" type="presOf" srcId="{CDBAA694-0BE9-446B-8AC0-0B6BEA066D09}" destId="{93FD86ED-D6A2-40B5-BC9C-1412D0EA41F3}" srcOrd="0" destOrd="0" presId="urn:microsoft.com/office/officeart/2005/8/layout/pyramid2"/>
    <dgm:cxn modelId="{3EBA4070-668C-453E-885A-769B246DF005}" type="presOf" srcId="{D2D47D56-2B99-4F29-8754-31D14DF724C1}" destId="{281B8EEE-3248-4DB4-BD88-D85D401BE6B3}" srcOrd="0" destOrd="0" presId="urn:microsoft.com/office/officeart/2005/8/layout/pyramid2"/>
    <dgm:cxn modelId="{F12D3220-39E9-4DEC-8051-C1CAF456FB84}" type="presParOf" srcId="{281B8EEE-3248-4DB4-BD88-D85D401BE6B3}" destId="{12921460-145D-4FBF-A296-34A58774BFF1}" srcOrd="0" destOrd="0" presId="urn:microsoft.com/office/officeart/2005/8/layout/pyramid2"/>
    <dgm:cxn modelId="{09782E37-2B4F-4D20-952A-992C487E1E81}" type="presParOf" srcId="{281B8EEE-3248-4DB4-BD88-D85D401BE6B3}" destId="{D4DED15E-D2D1-4953-952B-A10FF8759489}" srcOrd="1" destOrd="0" presId="urn:microsoft.com/office/officeart/2005/8/layout/pyramid2"/>
    <dgm:cxn modelId="{6513818F-BC9D-48A6-9AE2-1CC1BBBE2AFB}" type="presParOf" srcId="{D4DED15E-D2D1-4953-952B-A10FF8759489}" destId="{93FD86ED-D6A2-40B5-BC9C-1412D0EA41F3}" srcOrd="0" destOrd="0" presId="urn:microsoft.com/office/officeart/2005/8/layout/pyramid2"/>
    <dgm:cxn modelId="{1B9A4EA9-5415-481B-AA93-A5E16AAADACA}" type="presParOf" srcId="{D4DED15E-D2D1-4953-952B-A10FF8759489}" destId="{AF549139-B33F-4927-B28B-C20E17314BAE}" srcOrd="1" destOrd="0" presId="urn:microsoft.com/office/officeart/2005/8/layout/pyramid2"/>
    <dgm:cxn modelId="{87C97372-8829-4B4A-895D-97F0E0E4DD01}" type="presParOf" srcId="{D4DED15E-D2D1-4953-952B-A10FF8759489}" destId="{19FA8C6F-012F-4D63-9D79-5915CC835550}" srcOrd="2" destOrd="0" presId="urn:microsoft.com/office/officeart/2005/8/layout/pyramid2"/>
    <dgm:cxn modelId="{C0CF2901-1CC0-4938-9A3B-824537B310C8}" type="presParOf" srcId="{D4DED15E-D2D1-4953-952B-A10FF8759489}" destId="{9ABBCBD4-A757-4F88-A567-DB5DCFD4158F}" srcOrd="3" destOrd="0" presId="urn:microsoft.com/office/officeart/2005/8/layout/pyramid2"/>
    <dgm:cxn modelId="{014DA741-DB2E-4C34-BDF5-65D25B6EC06F}" type="presParOf" srcId="{D4DED15E-D2D1-4953-952B-A10FF8759489}" destId="{B2A8C159-9B61-415E-B273-B70EBB66AB6C}" srcOrd="4" destOrd="0" presId="urn:microsoft.com/office/officeart/2005/8/layout/pyramid2"/>
    <dgm:cxn modelId="{33BA44EB-14D2-4D80-8D3D-A20BA48C5980}" type="presParOf" srcId="{D4DED15E-D2D1-4953-952B-A10FF8759489}" destId="{29982238-3BBA-4E83-92C7-823B5CB39B04}"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895379-F45E-4285-A723-DFEABA972F2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F05E2314-2579-4283-8DDF-A169E4A43147}">
      <dgm:prSet custT="1">
        <dgm:style>
          <a:lnRef idx="2">
            <a:schemeClr val="accent6"/>
          </a:lnRef>
          <a:fillRef idx="1">
            <a:schemeClr val="lt1"/>
          </a:fillRef>
          <a:effectRef idx="0">
            <a:schemeClr val="accent6"/>
          </a:effectRef>
          <a:fontRef idx="minor">
            <a:schemeClr val="dk1"/>
          </a:fontRef>
        </dgm:style>
      </dgm:prSet>
      <dgm:spPr>
        <a:solidFill>
          <a:schemeClr val="bg1"/>
        </a:solidFill>
      </dgm:spPr>
      <dgm:t>
        <a:bodyPr/>
        <a:lstStyle/>
        <a:p>
          <a:pPr rtl="0">
            <a:spcAft>
              <a:spcPts val="0"/>
            </a:spcAft>
          </a:pPr>
          <a:r>
            <a:rPr lang="en-US" sz="2400" b="1" dirty="0" err="1" smtClean="0">
              <a:solidFill>
                <a:schemeClr val="tx1"/>
              </a:solidFill>
              <a:latin typeface="Times New Roman" pitchFamily="18" charset="0"/>
              <a:cs typeface="Times New Roman" pitchFamily="18" charset="0"/>
            </a:rPr>
            <a:t>Fizika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fanidan</a:t>
          </a:r>
          <a:r>
            <a:rPr lang="en-US" sz="2400" b="1" dirty="0" smtClean="0">
              <a:solidFill>
                <a:schemeClr val="tx1"/>
              </a:solidFill>
              <a:latin typeface="Times New Roman" pitchFamily="18" charset="0"/>
              <a:cs typeface="Times New Roman" pitchFamily="18" charset="0"/>
            </a:rPr>
            <a:t> 6,7,8,9-sinflar </a:t>
          </a:r>
          <a:r>
            <a:rPr lang="en-US" sz="2400" b="1" dirty="0" err="1" smtClean="0">
              <a:solidFill>
                <a:schemeClr val="tx1"/>
              </a:solidFill>
              <a:latin typeface="Times New Roman" pitchFamily="18" charset="0"/>
              <a:cs typeface="Times New Roman" pitchFamily="18" charset="0"/>
            </a:rPr>
            <a:t>uchun</a:t>
          </a:r>
          <a:r>
            <a:rPr lang="en-US" sz="2400" b="1" dirty="0" smtClean="0">
              <a:solidFill>
                <a:schemeClr val="tx1"/>
              </a:solidFill>
              <a:latin typeface="Times New Roman" pitchFamily="18" charset="0"/>
              <a:cs typeface="Times New Roman" pitchFamily="18" charset="0"/>
            </a:rPr>
            <a:t> </a:t>
          </a:r>
        </a:p>
        <a:p>
          <a:pPr rtl="0">
            <a:spcAft>
              <a:spcPts val="0"/>
            </a:spcAft>
          </a:pPr>
          <a:r>
            <a:rPr lang="en-US" sz="2400" b="1" dirty="0" smtClean="0">
              <a:solidFill>
                <a:schemeClr val="tx1"/>
              </a:solidFill>
              <a:latin typeface="Times New Roman" pitchFamily="18" charset="0"/>
              <a:cs typeface="Times New Roman" pitchFamily="18" charset="0"/>
            </a:rPr>
            <a:t>6-sinf </a:t>
          </a:r>
          <a:r>
            <a:rPr lang="en-US" sz="2400" b="1" dirty="0" err="1" smtClean="0">
              <a:solidFill>
                <a:schemeClr val="tx1"/>
              </a:solidFill>
              <a:latin typeface="Times New Roman" pitchFamily="18" charset="0"/>
              <a:cs typeface="Times New Roman" pitchFamily="18" charset="0"/>
            </a:rPr>
            <a:t>uchun</a:t>
          </a:r>
          <a:r>
            <a:rPr lang="en-US" sz="2400" b="1" dirty="0" smtClean="0">
              <a:solidFill>
                <a:schemeClr val="tx1"/>
              </a:solidFill>
              <a:latin typeface="Times New Roman" pitchFamily="18" charset="0"/>
              <a:cs typeface="Times New Roman" pitchFamily="18" charset="0"/>
            </a:rPr>
            <a:t> 8 </a:t>
          </a:r>
          <a:r>
            <a:rPr lang="en-US" sz="2400" b="1" dirty="0" err="1" smtClean="0">
              <a:solidFill>
                <a:schemeClr val="tx1"/>
              </a:solidFill>
              <a:latin typeface="Times New Roman" pitchFamily="18" charset="0"/>
              <a:cs typeface="Times New Roman" pitchFamily="18" charset="0"/>
            </a:rPr>
            <a:t>ta</a:t>
          </a:r>
          <a:r>
            <a:rPr lang="en-US" sz="2400" b="1" dirty="0" smtClean="0">
              <a:solidFill>
                <a:schemeClr val="tx1"/>
              </a:solidFill>
              <a:latin typeface="Times New Roman" pitchFamily="18" charset="0"/>
              <a:cs typeface="Times New Roman" pitchFamily="18" charset="0"/>
            </a:rPr>
            <a:t>, 7-sinf </a:t>
          </a:r>
          <a:r>
            <a:rPr lang="en-US" sz="2400" b="1" dirty="0" err="1" smtClean="0">
              <a:solidFill>
                <a:schemeClr val="tx1"/>
              </a:solidFill>
              <a:latin typeface="Times New Roman" pitchFamily="18" charset="0"/>
              <a:cs typeface="Times New Roman" pitchFamily="18" charset="0"/>
            </a:rPr>
            <a:t>uchun</a:t>
          </a:r>
          <a:r>
            <a:rPr lang="en-US" sz="2400" b="1" dirty="0" smtClean="0">
              <a:solidFill>
                <a:schemeClr val="tx1"/>
              </a:solidFill>
              <a:latin typeface="Times New Roman" pitchFamily="18" charset="0"/>
              <a:cs typeface="Times New Roman" pitchFamily="18" charset="0"/>
            </a:rPr>
            <a:t> 6 </a:t>
          </a:r>
          <a:r>
            <a:rPr lang="en-US" sz="2400" b="1" dirty="0" err="1" smtClean="0">
              <a:solidFill>
                <a:schemeClr val="tx1"/>
              </a:solidFill>
              <a:latin typeface="Times New Roman" pitchFamily="18" charset="0"/>
              <a:cs typeface="Times New Roman" pitchFamily="18" charset="0"/>
            </a:rPr>
            <a:t>ta</a:t>
          </a:r>
          <a:r>
            <a:rPr lang="en-US" sz="2400" b="1" dirty="0" smtClean="0">
              <a:solidFill>
                <a:schemeClr val="tx1"/>
              </a:solidFill>
              <a:latin typeface="Times New Roman" pitchFamily="18" charset="0"/>
              <a:cs typeface="Times New Roman" pitchFamily="18" charset="0"/>
            </a:rPr>
            <a:t>, </a:t>
          </a:r>
        </a:p>
        <a:p>
          <a:pPr rtl="0">
            <a:spcAft>
              <a:spcPts val="0"/>
            </a:spcAft>
          </a:pPr>
          <a:r>
            <a:rPr lang="en-US" sz="2400" b="1" dirty="0" smtClean="0">
              <a:solidFill>
                <a:schemeClr val="tx1"/>
              </a:solidFill>
              <a:latin typeface="Times New Roman" pitchFamily="18" charset="0"/>
              <a:cs typeface="Times New Roman" pitchFamily="18" charset="0"/>
            </a:rPr>
            <a:t>8-sinf </a:t>
          </a:r>
          <a:r>
            <a:rPr lang="en-US" sz="2400" b="1" dirty="0" err="1" smtClean="0">
              <a:solidFill>
                <a:schemeClr val="tx1"/>
              </a:solidFill>
              <a:latin typeface="Times New Roman" pitchFamily="18" charset="0"/>
              <a:cs typeface="Times New Roman" pitchFamily="18" charset="0"/>
            </a:rPr>
            <a:t>uchun</a:t>
          </a:r>
          <a:r>
            <a:rPr lang="en-US" sz="2400" b="1" dirty="0" smtClean="0">
              <a:solidFill>
                <a:schemeClr val="tx1"/>
              </a:solidFill>
              <a:latin typeface="Times New Roman" pitchFamily="18" charset="0"/>
              <a:cs typeface="Times New Roman" pitchFamily="18" charset="0"/>
            </a:rPr>
            <a:t> 7 </a:t>
          </a:r>
          <a:r>
            <a:rPr lang="en-US" sz="2400" b="1" dirty="0" err="1" smtClean="0">
              <a:solidFill>
                <a:schemeClr val="tx1"/>
              </a:solidFill>
              <a:latin typeface="Times New Roman" pitchFamily="18" charset="0"/>
              <a:cs typeface="Times New Roman" pitchFamily="18" charset="0"/>
            </a:rPr>
            <a:t>ta</a:t>
          </a:r>
          <a:r>
            <a:rPr lang="en-US" sz="2400" b="1" dirty="0" smtClean="0">
              <a:solidFill>
                <a:schemeClr val="tx1"/>
              </a:solidFill>
              <a:latin typeface="Times New Roman" pitchFamily="18" charset="0"/>
              <a:cs typeface="Times New Roman" pitchFamily="18" charset="0"/>
            </a:rPr>
            <a:t>, 9-sinf </a:t>
          </a:r>
          <a:r>
            <a:rPr lang="en-US" sz="2400" b="1" dirty="0" err="1" smtClean="0">
              <a:solidFill>
                <a:schemeClr val="tx1"/>
              </a:solidFill>
              <a:latin typeface="Times New Roman" pitchFamily="18" charset="0"/>
              <a:cs typeface="Times New Roman" pitchFamily="18" charset="0"/>
            </a:rPr>
            <a:t>uchun</a:t>
          </a:r>
          <a:r>
            <a:rPr lang="en-US" sz="2400" b="1" dirty="0" smtClean="0">
              <a:solidFill>
                <a:schemeClr val="tx1"/>
              </a:solidFill>
              <a:latin typeface="Times New Roman" pitchFamily="18" charset="0"/>
              <a:cs typeface="Times New Roman" pitchFamily="18" charset="0"/>
            </a:rPr>
            <a:t> 6 </a:t>
          </a:r>
          <a:r>
            <a:rPr lang="en-US" sz="2400" b="1" dirty="0" err="1" smtClean="0">
              <a:solidFill>
                <a:schemeClr val="tx1"/>
              </a:solidFill>
              <a:latin typeface="Times New Roman" pitchFamily="18" charset="0"/>
              <a:cs typeface="Times New Roman" pitchFamily="18" charset="0"/>
            </a:rPr>
            <a:t>ta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jami</a:t>
          </a:r>
          <a:r>
            <a:rPr lang="en-US" sz="2400" b="1" dirty="0" smtClean="0">
              <a:solidFill>
                <a:schemeClr val="tx1"/>
              </a:solidFill>
              <a:latin typeface="Times New Roman" pitchFamily="18" charset="0"/>
              <a:cs typeface="Times New Roman" pitchFamily="18" charset="0"/>
            </a:rPr>
            <a:t> 27 </a:t>
          </a:r>
          <a:r>
            <a:rPr lang="en-US" sz="2400" b="1" dirty="0" err="1" smtClean="0">
              <a:solidFill>
                <a:schemeClr val="tx1"/>
              </a:solidFill>
              <a:latin typeface="Times New Roman" pitchFamily="18" charset="0"/>
              <a:cs typeface="Times New Roman" pitchFamily="18" charset="0"/>
            </a:rPr>
            <a:t>nomdagi</a:t>
          </a:r>
          <a:r>
            <a:rPr lang="en-US" sz="2400" b="1" dirty="0" smtClean="0">
              <a:solidFill>
                <a:schemeClr val="tx1"/>
              </a:solidFill>
              <a:latin typeface="Times New Roman" pitchFamily="18" charset="0"/>
              <a:cs typeface="Times New Roman" pitchFamily="18" charset="0"/>
            </a:rPr>
            <a:t> virtual </a:t>
          </a:r>
          <a:r>
            <a:rPr lang="en-US" sz="2400" b="1" dirty="0" err="1" smtClean="0">
              <a:solidFill>
                <a:schemeClr val="tx1"/>
              </a:solidFill>
              <a:latin typeface="Times New Roman" pitchFamily="18" charset="0"/>
              <a:cs typeface="Times New Roman" pitchFamily="18" charset="0"/>
            </a:rPr>
            <a:t>laboratoriyalar</a:t>
          </a:r>
          <a:r>
            <a:rPr lang="en-US" sz="2400" b="1" dirty="0" smtClean="0">
              <a:solidFill>
                <a:schemeClr val="tx1"/>
              </a:solidFill>
              <a:latin typeface="Times New Roman" pitchFamily="18" charset="0"/>
              <a:cs typeface="Times New Roman" pitchFamily="18" charset="0"/>
            </a:rPr>
            <a:t>, </a:t>
          </a:r>
        </a:p>
        <a:p>
          <a:pPr rtl="0">
            <a:spcAft>
              <a:spcPts val="0"/>
            </a:spcAft>
          </a:pPr>
          <a:r>
            <a:rPr lang="en-US" sz="2400" b="1" dirty="0" smtClean="0">
              <a:solidFill>
                <a:schemeClr val="tx1"/>
              </a:solidFill>
              <a:latin typeface="Times New Roman" pitchFamily="18" charset="0"/>
              <a:cs typeface="Times New Roman" pitchFamily="18" charset="0"/>
            </a:rPr>
            <a:t>20 </a:t>
          </a:r>
          <a:r>
            <a:rPr lang="en-US" sz="2400" b="1" dirty="0" err="1" smtClean="0">
              <a:solidFill>
                <a:schemeClr val="tx1"/>
              </a:solidFill>
              <a:latin typeface="Times New Roman" pitchFamily="18" charset="0"/>
              <a:cs typeface="Times New Roman" pitchFamily="18" charset="0"/>
            </a:rPr>
            <a:t>dan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ortiq</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mavzularda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o‘quv</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filmlari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o‘zlashtirilishi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murakkab</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bo‘lgan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mavzularda</a:t>
          </a:r>
          <a:r>
            <a:rPr lang="en-US" sz="2400" b="1" dirty="0" smtClean="0">
              <a:solidFill>
                <a:schemeClr val="tx1"/>
              </a:solidFill>
              <a:latin typeface="Times New Roman" pitchFamily="18" charset="0"/>
              <a:cs typeface="Times New Roman" pitchFamily="18" charset="0"/>
            </a:rPr>
            <a:t> 10 </a:t>
          </a:r>
          <a:r>
            <a:rPr lang="en-US" sz="2400" b="1" dirty="0" err="1" smtClean="0">
              <a:solidFill>
                <a:schemeClr val="tx1"/>
              </a:solidFill>
              <a:latin typeface="Times New Roman" pitchFamily="18" charset="0"/>
              <a:cs typeface="Times New Roman" pitchFamily="18" charset="0"/>
            </a:rPr>
            <a:t>tadan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ortiq</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videodarslar</a:t>
          </a:r>
          <a:r>
            <a:rPr lang="en-US" sz="2400" b="1" dirty="0" smtClean="0">
              <a:solidFill>
                <a:schemeClr val="tx1"/>
              </a:solidFill>
              <a:latin typeface="Times New Roman" pitchFamily="18" charset="0"/>
              <a:cs typeface="Times New Roman" pitchFamily="18" charset="0"/>
            </a:rPr>
            <a:t> </a:t>
          </a:r>
          <a:endParaRPr lang="ru-RU" sz="2400" dirty="0">
            <a:solidFill>
              <a:schemeClr val="tx1"/>
            </a:solidFill>
            <a:latin typeface="Times New Roman" pitchFamily="18" charset="0"/>
            <a:cs typeface="Times New Roman" pitchFamily="18" charset="0"/>
          </a:endParaRPr>
        </a:p>
      </dgm:t>
    </dgm:pt>
    <dgm:pt modelId="{5C3B5C3F-792D-48D1-8FA1-661069BDCB95}" type="parTrans" cxnId="{BE529884-8EBD-43AF-ADEE-59321BF300EE}">
      <dgm:prSet/>
      <dgm:spPr/>
      <dgm:t>
        <a:bodyPr/>
        <a:lstStyle/>
        <a:p>
          <a:endParaRPr lang="ru-RU"/>
        </a:p>
      </dgm:t>
    </dgm:pt>
    <dgm:pt modelId="{10996D3B-D373-4B9F-8F28-D483D3382ABA}" type="sibTrans" cxnId="{BE529884-8EBD-43AF-ADEE-59321BF300EE}">
      <dgm:prSet/>
      <dgm:spPr/>
      <dgm:t>
        <a:bodyPr/>
        <a:lstStyle/>
        <a:p>
          <a:endParaRPr lang="ru-RU"/>
        </a:p>
      </dgm:t>
    </dgm:pt>
    <dgm:pt modelId="{384E363E-1B6F-4A78-B879-3415C14203D8}" type="pres">
      <dgm:prSet presAssocID="{FC895379-F45E-4285-A723-DFEABA972F2C}" presName="composite" presStyleCnt="0">
        <dgm:presLayoutVars>
          <dgm:chMax val="5"/>
          <dgm:dir/>
          <dgm:animLvl val="ctr"/>
          <dgm:resizeHandles val="exact"/>
        </dgm:presLayoutVars>
      </dgm:prSet>
      <dgm:spPr/>
      <dgm:t>
        <a:bodyPr/>
        <a:lstStyle/>
        <a:p>
          <a:endParaRPr lang="ru-RU"/>
        </a:p>
      </dgm:t>
    </dgm:pt>
    <dgm:pt modelId="{594B3BA3-1656-4476-84E2-126504C8784F}" type="pres">
      <dgm:prSet presAssocID="{FC895379-F45E-4285-A723-DFEABA972F2C}" presName="cycle" presStyleCnt="0"/>
      <dgm:spPr/>
    </dgm:pt>
    <dgm:pt modelId="{0EEFD72C-DE0D-4656-A4D3-F24B3A21B004}" type="pres">
      <dgm:prSet presAssocID="{FC895379-F45E-4285-A723-DFEABA972F2C}" presName="centerShape" presStyleCnt="0"/>
      <dgm:spPr/>
    </dgm:pt>
    <dgm:pt modelId="{A216EF35-B6C5-4F6A-879A-5EC35B8ED6CA}" type="pres">
      <dgm:prSet presAssocID="{FC895379-F45E-4285-A723-DFEABA972F2C}" presName="connSite" presStyleLbl="node1" presStyleIdx="0" presStyleCnt="2"/>
      <dgm:spPr/>
    </dgm:pt>
    <dgm:pt modelId="{8D27492C-B7DE-41CF-9E0E-36F491374505}" type="pres">
      <dgm:prSet presAssocID="{FC895379-F45E-4285-A723-DFEABA972F2C}" presName="visible" presStyleLbl="node1" presStyleIdx="0" presStyleCnt="2" custScaleX="121605" custScaleY="117393" custLinFactX="16291" custLinFactNeighborX="100000" custLinFactNeighborY="-20453"/>
      <dgm:spPr>
        <a:blipFill rotWithShape="1">
          <a:blip xmlns:r="http://schemas.openxmlformats.org/officeDocument/2006/relationships" r:embed="rId1"/>
          <a:stretch>
            <a:fillRect/>
          </a:stretch>
        </a:blipFill>
      </dgm:spPr>
    </dgm:pt>
    <dgm:pt modelId="{CFBF160E-D196-4B56-81A5-D98BD1E31A2D}" type="pres">
      <dgm:prSet presAssocID="{5C3B5C3F-792D-48D1-8FA1-661069BDCB95}" presName="Name25" presStyleLbl="parChTrans1D1" presStyleIdx="0" presStyleCnt="1"/>
      <dgm:spPr/>
      <dgm:t>
        <a:bodyPr/>
        <a:lstStyle/>
        <a:p>
          <a:endParaRPr lang="ru-RU"/>
        </a:p>
      </dgm:t>
    </dgm:pt>
    <dgm:pt modelId="{B71676FB-B95D-47FF-ACF5-3E2D7E5E91D8}" type="pres">
      <dgm:prSet presAssocID="{F05E2314-2579-4283-8DDF-A169E4A43147}" presName="node" presStyleCnt="0"/>
      <dgm:spPr/>
    </dgm:pt>
    <dgm:pt modelId="{64E6F7F5-4B51-48DC-AD64-0A01D9D15CD8}" type="pres">
      <dgm:prSet presAssocID="{F05E2314-2579-4283-8DDF-A169E4A43147}" presName="parentNode" presStyleLbl="node1" presStyleIdx="1" presStyleCnt="2" custScaleX="452062" custScaleY="289011" custLinFactX="34933" custLinFactNeighborX="100000" custLinFactNeighborY="2232">
        <dgm:presLayoutVars>
          <dgm:chMax val="1"/>
          <dgm:bulletEnabled val="1"/>
        </dgm:presLayoutVars>
      </dgm:prSet>
      <dgm:spPr/>
      <dgm:t>
        <a:bodyPr/>
        <a:lstStyle/>
        <a:p>
          <a:endParaRPr lang="ru-RU"/>
        </a:p>
      </dgm:t>
    </dgm:pt>
    <dgm:pt modelId="{D981F8DA-CC6C-4436-A827-E7D1AE8742CF}" type="pres">
      <dgm:prSet presAssocID="{F05E2314-2579-4283-8DDF-A169E4A43147}" presName="childNode" presStyleLbl="revTx" presStyleIdx="0" presStyleCnt="0">
        <dgm:presLayoutVars>
          <dgm:bulletEnabled val="1"/>
        </dgm:presLayoutVars>
      </dgm:prSet>
      <dgm:spPr/>
    </dgm:pt>
  </dgm:ptLst>
  <dgm:cxnLst>
    <dgm:cxn modelId="{F65D4CFC-66C9-4D30-8431-BF4F8998F052}" type="presOf" srcId="{FC895379-F45E-4285-A723-DFEABA972F2C}" destId="{384E363E-1B6F-4A78-B879-3415C14203D8}" srcOrd="0" destOrd="0" presId="urn:microsoft.com/office/officeart/2005/8/layout/radial2"/>
    <dgm:cxn modelId="{06797BAF-4DA9-4935-A5D3-9AE561FC7DDA}" type="presOf" srcId="{F05E2314-2579-4283-8DDF-A169E4A43147}" destId="{64E6F7F5-4B51-48DC-AD64-0A01D9D15CD8}" srcOrd="0" destOrd="0" presId="urn:microsoft.com/office/officeart/2005/8/layout/radial2"/>
    <dgm:cxn modelId="{BE529884-8EBD-43AF-ADEE-59321BF300EE}" srcId="{FC895379-F45E-4285-A723-DFEABA972F2C}" destId="{F05E2314-2579-4283-8DDF-A169E4A43147}" srcOrd="0" destOrd="0" parTransId="{5C3B5C3F-792D-48D1-8FA1-661069BDCB95}" sibTransId="{10996D3B-D373-4B9F-8F28-D483D3382ABA}"/>
    <dgm:cxn modelId="{F88FD375-FFED-4D5E-9E95-18D88778DE1E}" type="presOf" srcId="{5C3B5C3F-792D-48D1-8FA1-661069BDCB95}" destId="{CFBF160E-D196-4B56-81A5-D98BD1E31A2D}" srcOrd="0" destOrd="0" presId="urn:microsoft.com/office/officeart/2005/8/layout/radial2"/>
    <dgm:cxn modelId="{61D67CA4-6E9A-4544-A3A7-BF9177B6EB2E}" type="presParOf" srcId="{384E363E-1B6F-4A78-B879-3415C14203D8}" destId="{594B3BA3-1656-4476-84E2-126504C8784F}" srcOrd="0" destOrd="0" presId="urn:microsoft.com/office/officeart/2005/8/layout/radial2"/>
    <dgm:cxn modelId="{258BCB44-A1C1-42DB-8F3D-9DFD3EE60FAC}" type="presParOf" srcId="{594B3BA3-1656-4476-84E2-126504C8784F}" destId="{0EEFD72C-DE0D-4656-A4D3-F24B3A21B004}" srcOrd="0" destOrd="0" presId="urn:microsoft.com/office/officeart/2005/8/layout/radial2"/>
    <dgm:cxn modelId="{130E2817-566D-43D0-8074-5F8AEFFFADA8}" type="presParOf" srcId="{0EEFD72C-DE0D-4656-A4D3-F24B3A21B004}" destId="{A216EF35-B6C5-4F6A-879A-5EC35B8ED6CA}" srcOrd="0" destOrd="0" presId="urn:microsoft.com/office/officeart/2005/8/layout/radial2"/>
    <dgm:cxn modelId="{85CC817D-0F5D-4491-BDFF-BCEBF4460E96}" type="presParOf" srcId="{0EEFD72C-DE0D-4656-A4D3-F24B3A21B004}" destId="{8D27492C-B7DE-41CF-9E0E-36F491374505}" srcOrd="1" destOrd="0" presId="urn:microsoft.com/office/officeart/2005/8/layout/radial2"/>
    <dgm:cxn modelId="{FFBF8F41-E8B2-4404-ABB4-1303019D358B}" type="presParOf" srcId="{594B3BA3-1656-4476-84E2-126504C8784F}" destId="{CFBF160E-D196-4B56-81A5-D98BD1E31A2D}" srcOrd="1" destOrd="0" presId="urn:microsoft.com/office/officeart/2005/8/layout/radial2"/>
    <dgm:cxn modelId="{A5CB14F3-B131-4658-8213-B8F1FBD1F8DA}" type="presParOf" srcId="{594B3BA3-1656-4476-84E2-126504C8784F}" destId="{B71676FB-B95D-47FF-ACF5-3E2D7E5E91D8}" srcOrd="2" destOrd="0" presId="urn:microsoft.com/office/officeart/2005/8/layout/radial2"/>
    <dgm:cxn modelId="{325FAED2-247B-4C01-A9B4-7142B1592B8C}" type="presParOf" srcId="{B71676FB-B95D-47FF-ACF5-3E2D7E5E91D8}" destId="{64E6F7F5-4B51-48DC-AD64-0A01D9D15CD8}" srcOrd="0" destOrd="0" presId="urn:microsoft.com/office/officeart/2005/8/layout/radial2"/>
    <dgm:cxn modelId="{73A9ED35-488B-4B81-AE5C-A0C423CC23CD}" type="presParOf" srcId="{B71676FB-B95D-47FF-ACF5-3E2D7E5E91D8}" destId="{D981F8DA-CC6C-4436-A827-E7D1AE8742CF}"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06EB4-A6DD-4033-96BF-D981A511878E}">
      <dsp:nvSpPr>
        <dsp:cNvPr id="0" name=""/>
        <dsp:cNvSpPr/>
      </dsp:nvSpPr>
      <dsp:spPr>
        <a:xfrm rot="5400000">
          <a:off x="735734" y="-90203"/>
          <a:ext cx="1558299" cy="1738707"/>
        </a:xfrm>
        <a:prstGeom prst="chevron">
          <a:avLst/>
        </a:prstGeom>
        <a:solidFill>
          <a:srgbClr val="CC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tx1"/>
            </a:solidFill>
            <a:latin typeface="Times New Roman" pitchFamily="18" charset="0"/>
            <a:cs typeface="Times New Roman" pitchFamily="18" charset="0"/>
          </a:endParaRPr>
        </a:p>
        <a:p>
          <a:pPr lvl="0" algn="ctr" defTabSz="800100">
            <a:lnSpc>
              <a:spcPct val="90000"/>
            </a:lnSpc>
            <a:spcBef>
              <a:spcPct val="0"/>
            </a:spcBef>
            <a:spcAft>
              <a:spcPct val="35000"/>
            </a:spcAft>
          </a:pPr>
          <a:r>
            <a:rPr lang="uz-Cyrl-UZ" sz="2000" b="1" kern="1200" dirty="0" smtClean="0">
              <a:solidFill>
                <a:schemeClr val="tx1"/>
              </a:solidFill>
              <a:latin typeface="Times New Roman" pitchFamily="18" charset="0"/>
              <a:cs typeface="Times New Roman" pitchFamily="18" charset="0"/>
            </a:rPr>
            <a:t>6,7-</a:t>
          </a:r>
          <a:r>
            <a:rPr lang="en-US" sz="2000" b="1" kern="1200" dirty="0" err="1" smtClean="0">
              <a:solidFill>
                <a:schemeClr val="tx1"/>
              </a:solidFill>
              <a:latin typeface="Times New Roman" pitchFamily="18" charset="0"/>
              <a:cs typeface="Times New Roman" pitchFamily="18" charset="0"/>
            </a:rPr>
            <a:t>sinf</a:t>
          </a:r>
          <a:endParaRPr lang="ru-RU" sz="2000" b="1" kern="1200" dirty="0">
            <a:solidFill>
              <a:schemeClr val="tx1"/>
            </a:solidFill>
            <a:latin typeface="Times New Roman" pitchFamily="18" charset="0"/>
            <a:cs typeface="Times New Roman" pitchFamily="18" charset="0"/>
          </a:endParaRPr>
        </a:p>
      </dsp:txBody>
      <dsp:txXfrm rot="5400000">
        <a:off x="735734" y="-90203"/>
        <a:ext cx="1558299" cy="1738707"/>
      </dsp:txXfrm>
    </dsp:sp>
    <dsp:sp modelId="{6F5929EE-1A07-48AD-896D-CF4046BA53ED}">
      <dsp:nvSpPr>
        <dsp:cNvPr id="0" name=""/>
        <dsp:cNvSpPr/>
      </dsp:nvSpPr>
      <dsp:spPr>
        <a:xfrm rot="5400000">
          <a:off x="5974248" y="-3432172"/>
          <a:ext cx="1012894" cy="788764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Xalq</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ta’limi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vazirining</a:t>
          </a:r>
          <a:r>
            <a:rPr lang="en-US" sz="2000" kern="1200" dirty="0" smtClean="0">
              <a:latin typeface="Times New Roman" pitchFamily="18" charset="0"/>
              <a:cs typeface="Times New Roman" pitchFamily="18" charset="0"/>
            </a:rPr>
            <a:t> </a:t>
          </a:r>
          <a:r>
            <a:rPr lang="uz-Cyrl-UZ" sz="2000" kern="1200" dirty="0" smtClean="0">
              <a:latin typeface="Times New Roman" pitchFamily="18" charset="0"/>
              <a:cs typeface="Times New Roman" pitchFamily="18" charset="0"/>
            </a:rPr>
            <a:t>2017-</a:t>
          </a:r>
          <a:r>
            <a:rPr lang="en-US" sz="2000" kern="1200" dirty="0" err="1" smtClean="0">
              <a:latin typeface="Times New Roman" pitchFamily="18" charset="0"/>
              <a:cs typeface="Times New Roman" pitchFamily="18" charset="0"/>
            </a:rPr>
            <a:t>yil</a:t>
          </a:r>
          <a:r>
            <a:rPr lang="uz-Cyrl-UZ" sz="2000" kern="1200" dirty="0" smtClean="0">
              <a:latin typeface="Times New Roman" pitchFamily="18" charset="0"/>
              <a:cs typeface="Times New Roman" pitchFamily="18" charset="0"/>
            </a:rPr>
            <a:t> 3 </a:t>
          </a:r>
          <a:r>
            <a:rPr lang="en-US" sz="2000" kern="1200" dirty="0" err="1" smtClean="0">
              <a:latin typeface="Times New Roman" pitchFamily="18" charset="0"/>
              <a:cs typeface="Times New Roman" pitchFamily="18" charset="0"/>
            </a:rPr>
            <a:t>iyundagi</a:t>
          </a:r>
          <a:r>
            <a:rPr lang="uz-Cyrl-UZ" sz="2000" kern="1200" dirty="0" smtClean="0">
              <a:latin typeface="Times New Roman" pitchFamily="18" charset="0"/>
              <a:cs typeface="Times New Roman" pitchFamily="18" charset="0"/>
            </a:rPr>
            <a:t> 190-</a:t>
          </a:r>
          <a:r>
            <a:rPr lang="en-US" sz="2000" kern="1200" dirty="0" err="1" smtClean="0">
              <a:latin typeface="Times New Roman" pitchFamily="18" charset="0"/>
              <a:cs typeface="Times New Roman" pitchFamily="18" charset="0"/>
            </a:rPr>
            <a:t>sonli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buyrug‘i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bilan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tasdiqlangan</a:t>
          </a:r>
          <a:r>
            <a:rPr lang="en-US" sz="2000" kern="1200" dirty="0" smtClean="0">
              <a:latin typeface="Times New Roman" pitchFamily="18" charset="0"/>
              <a:cs typeface="Times New Roman" pitchFamily="18" charset="0"/>
            </a:rPr>
            <a:t> 2017-2018 </a:t>
          </a:r>
          <a:r>
            <a:rPr lang="en-US" sz="2000" kern="1200" dirty="0" err="1" smtClean="0">
              <a:latin typeface="Times New Roman" pitchFamily="18" charset="0"/>
              <a:cs typeface="Times New Roman" pitchFamily="18" charset="0"/>
            </a:rPr>
            <a:t>o‘quv</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yilida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amaliyotga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joriy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etilgan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o‘quv</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dasturidan</a:t>
          </a:r>
          <a:r>
            <a:rPr lang="uz-Cyrl-UZ"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rot="5400000">
        <a:off x="5974248" y="-3432172"/>
        <a:ext cx="1012894" cy="7887641"/>
      </dsp:txXfrm>
    </dsp:sp>
    <dsp:sp modelId="{26BD03B8-F9DE-4552-8894-8BEA53EF1286}">
      <dsp:nvSpPr>
        <dsp:cNvPr id="0" name=""/>
        <dsp:cNvSpPr/>
      </dsp:nvSpPr>
      <dsp:spPr>
        <a:xfrm rot="5400000">
          <a:off x="759721" y="1261193"/>
          <a:ext cx="1558299" cy="1853591"/>
        </a:xfrm>
        <a:prstGeom prst="chevron">
          <a:avLst/>
        </a:prstGeom>
        <a:solidFill>
          <a:srgbClr val="CC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tx1"/>
            </a:solidFill>
            <a:latin typeface="Times New Roman" pitchFamily="18" charset="0"/>
            <a:cs typeface="Times New Roman" pitchFamily="18" charset="0"/>
          </a:endParaRPr>
        </a:p>
        <a:p>
          <a:pPr lvl="0" algn="ctr" defTabSz="800100">
            <a:lnSpc>
              <a:spcPct val="90000"/>
            </a:lnSpc>
            <a:spcBef>
              <a:spcPct val="0"/>
            </a:spcBef>
            <a:spcAft>
              <a:spcPct val="35000"/>
            </a:spcAft>
          </a:pPr>
          <a:r>
            <a:rPr lang="uz-Cyrl-UZ" sz="2000" b="1" kern="1200" dirty="0" smtClean="0">
              <a:solidFill>
                <a:schemeClr val="tx1"/>
              </a:solidFill>
              <a:latin typeface="Times New Roman" pitchFamily="18" charset="0"/>
              <a:cs typeface="Times New Roman" pitchFamily="18" charset="0"/>
            </a:rPr>
            <a:t>8,9-</a:t>
          </a:r>
          <a:r>
            <a:rPr lang="en-US" sz="2000" b="1" kern="1200" dirty="0" err="1" smtClean="0">
              <a:solidFill>
                <a:schemeClr val="tx1"/>
              </a:solidFill>
              <a:latin typeface="Times New Roman" pitchFamily="18" charset="0"/>
              <a:cs typeface="Times New Roman" pitchFamily="18" charset="0"/>
            </a:rPr>
            <a:t>sinf</a:t>
          </a:r>
          <a:endParaRPr lang="ru-RU" sz="2000" b="1" kern="1200" dirty="0">
            <a:solidFill>
              <a:schemeClr val="tx1"/>
            </a:solidFill>
            <a:latin typeface="Times New Roman" pitchFamily="18" charset="0"/>
            <a:cs typeface="Times New Roman" pitchFamily="18" charset="0"/>
          </a:endParaRPr>
        </a:p>
      </dsp:txBody>
      <dsp:txXfrm rot="5400000">
        <a:off x="759721" y="1261193"/>
        <a:ext cx="1558299" cy="1853591"/>
      </dsp:txXfrm>
    </dsp:sp>
    <dsp:sp modelId="{B27AB103-0EDF-4734-A858-C1509FDEFF39}">
      <dsp:nvSpPr>
        <dsp:cNvPr id="0" name=""/>
        <dsp:cNvSpPr/>
      </dsp:nvSpPr>
      <dsp:spPr>
        <a:xfrm rot="5400000">
          <a:off x="6259443" y="-2319950"/>
          <a:ext cx="1301154" cy="8715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O‘zbekiston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Respublikasi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Oliy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a:t>
          </a:r>
          <a:r>
            <a:rPr lang="en-US" sz="2000" kern="1200" dirty="0" smtClean="0">
              <a:latin typeface="Times New Roman" pitchFamily="18" charset="0"/>
              <a:cs typeface="Times New Roman" pitchFamily="18" charset="0"/>
            </a:rPr>
            <a:t> </a:t>
          </a:r>
          <a:r>
            <a:rPr lang="uz-Cyrl-UZ"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o‘rta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maxsus</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ta’lim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vazirligi</a:t>
          </a:r>
          <a:r>
            <a:rPr lang="uz-Cyrl-UZ"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O‘zbekiston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Respublikasi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Xalq</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ta’limi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vazirligining</a:t>
          </a:r>
          <a:r>
            <a:rPr lang="en-US" sz="2000" kern="1200" dirty="0" smtClean="0">
              <a:latin typeface="Times New Roman" pitchFamily="18" charset="0"/>
              <a:cs typeface="Times New Roman" pitchFamily="18" charset="0"/>
            </a:rPr>
            <a:t> </a:t>
          </a:r>
          <a:r>
            <a:rPr lang="uz-Cyrl-UZ" sz="2000" kern="1200" dirty="0" smtClean="0">
              <a:latin typeface="Times New Roman" pitchFamily="18" charset="0"/>
              <a:cs typeface="Times New Roman" pitchFamily="18" charset="0"/>
            </a:rPr>
            <a:t> 2010 </a:t>
          </a:r>
          <a:r>
            <a:rPr lang="en-US" sz="2000" kern="1200" dirty="0" err="1" smtClean="0">
              <a:latin typeface="Times New Roman" pitchFamily="18" charset="0"/>
              <a:cs typeface="Times New Roman" pitchFamily="18" charset="0"/>
            </a:rPr>
            <a:t>yil</a:t>
          </a:r>
          <a:r>
            <a:rPr lang="uz-Cyrl-UZ" sz="2000" kern="1200" dirty="0" smtClean="0">
              <a:latin typeface="Times New Roman" pitchFamily="18" charset="0"/>
              <a:cs typeface="Times New Roman" pitchFamily="18" charset="0"/>
            </a:rPr>
            <a:t> 1 </a:t>
          </a:r>
          <a:r>
            <a:rPr lang="en-US" sz="2000" kern="1200" dirty="0" err="1" smtClean="0">
              <a:latin typeface="Times New Roman" pitchFamily="18" charset="0"/>
              <a:cs typeface="Times New Roman" pitchFamily="18" charset="0"/>
            </a:rPr>
            <a:t>iyuldagi</a:t>
          </a:r>
          <a:r>
            <a:rPr lang="en-US" sz="2000" kern="1200" dirty="0" smtClean="0">
              <a:latin typeface="Times New Roman" pitchFamily="18" charset="0"/>
              <a:cs typeface="Times New Roman" pitchFamily="18" charset="0"/>
            </a:rPr>
            <a:t> </a:t>
          </a:r>
          <a:r>
            <a:rPr lang="uz-Cyrl-UZ" sz="2000" kern="1200" dirty="0" smtClean="0">
              <a:latin typeface="Times New Roman" pitchFamily="18" charset="0"/>
              <a:cs typeface="Times New Roman" pitchFamily="18" charset="0"/>
            </a:rPr>
            <a:t> 62/2 /4/1 </a:t>
          </a:r>
          <a:r>
            <a:rPr lang="en-US" sz="2000" kern="1200" dirty="0" err="1" smtClean="0">
              <a:latin typeface="Times New Roman" pitchFamily="18" charset="0"/>
              <a:cs typeface="Times New Roman" pitchFamily="18" charset="0"/>
            </a:rPr>
            <a:t>sonli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qo‘shma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hayat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majlisi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qarori</a:t>
          </a:r>
          <a:r>
            <a:rPr lang="uz-Cyrl-UZ" sz="2000" kern="1200" dirty="0" smtClean="0">
              <a:latin typeface="Times New Roman" pitchFamily="18" charset="0"/>
              <a:cs typeface="Times New Roman" pitchFamily="18" charset="0"/>
            </a:rPr>
            <a:t> “ </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bilan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tasdiqlangan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optimallashtirilgan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o‘quv</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dasturidan</a:t>
          </a:r>
          <a:r>
            <a:rPr lang="uz-Cyrl-UZ"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ru-RU" sz="1800" kern="1200" dirty="0"/>
        </a:p>
      </dsp:txBody>
      <dsp:txXfrm rot="5400000">
        <a:off x="6259443" y="-2319950"/>
        <a:ext cx="1301154" cy="8715812"/>
      </dsp:txXfrm>
    </dsp:sp>
    <dsp:sp modelId="{6BEFB6DC-5CB8-4832-B5D6-15E0ED4F1E67}">
      <dsp:nvSpPr>
        <dsp:cNvPr id="0" name=""/>
        <dsp:cNvSpPr/>
      </dsp:nvSpPr>
      <dsp:spPr>
        <a:xfrm rot="5400000">
          <a:off x="626822" y="2790168"/>
          <a:ext cx="1706509" cy="1981325"/>
        </a:xfrm>
        <a:prstGeom prst="chevron">
          <a:avLst/>
        </a:prstGeom>
        <a:solidFill>
          <a:srgbClr val="CC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z-Cyrl-UZ" sz="1800" kern="1200" dirty="0" smtClean="0">
            <a:solidFill>
              <a:schemeClr val="tx1"/>
            </a:solidFill>
          </a:endParaRPr>
        </a:p>
        <a:p>
          <a:pPr lvl="0" algn="ctr" defTabSz="800100">
            <a:lnSpc>
              <a:spcPct val="90000"/>
            </a:lnSpc>
            <a:spcBef>
              <a:spcPct val="0"/>
            </a:spcBef>
            <a:spcAft>
              <a:spcPct val="35000"/>
            </a:spcAft>
          </a:pPr>
          <a:r>
            <a:rPr lang="uz-Cyrl-UZ" sz="2000" b="1" kern="1200" dirty="0" smtClean="0">
              <a:solidFill>
                <a:schemeClr val="tx1"/>
              </a:solidFill>
              <a:latin typeface="Times New Roman" pitchFamily="18" charset="0"/>
              <a:cs typeface="Times New Roman" pitchFamily="18" charset="0"/>
            </a:rPr>
            <a:t>10-11-</a:t>
          </a:r>
          <a:r>
            <a:rPr lang="en-US" sz="2000" b="1" kern="1200" dirty="0" err="1" smtClean="0">
              <a:solidFill>
                <a:schemeClr val="tx1"/>
              </a:solidFill>
              <a:latin typeface="Times New Roman" pitchFamily="18" charset="0"/>
              <a:cs typeface="Times New Roman" pitchFamily="18" charset="0"/>
            </a:rPr>
            <a:t>sinf</a:t>
          </a:r>
          <a:endParaRPr lang="ru-RU" sz="2000" b="1" kern="1200" dirty="0">
            <a:solidFill>
              <a:schemeClr val="tx1"/>
            </a:solidFill>
            <a:latin typeface="Times New Roman" pitchFamily="18" charset="0"/>
            <a:cs typeface="Times New Roman" pitchFamily="18" charset="0"/>
          </a:endParaRPr>
        </a:p>
      </dsp:txBody>
      <dsp:txXfrm rot="5400000">
        <a:off x="626822" y="2790168"/>
        <a:ext cx="1706509" cy="1981325"/>
      </dsp:txXfrm>
    </dsp:sp>
    <dsp:sp modelId="{E2D9D1BA-77A5-4899-904B-E3FC69B6670E}">
      <dsp:nvSpPr>
        <dsp:cNvPr id="0" name=""/>
        <dsp:cNvSpPr/>
      </dsp:nvSpPr>
      <dsp:spPr>
        <a:xfrm rot="5400000">
          <a:off x="6293898" y="-774963"/>
          <a:ext cx="1389590" cy="87668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O‘zbekiston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Respublikasi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Xalq</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ta’limi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vazirligi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O‘zbekiston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Respublikasi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Oliy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a:t>
          </a:r>
          <a:r>
            <a:rPr lang="en-US" sz="2000" kern="1200" dirty="0" smtClean="0">
              <a:latin typeface="Times New Roman" pitchFamily="18" charset="0"/>
              <a:cs typeface="Times New Roman" pitchFamily="18" charset="0"/>
            </a:rPr>
            <a:t> </a:t>
          </a:r>
          <a:r>
            <a:rPr lang="uz-Cyrl-UZ"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o‘rta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maxsus</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ta’lim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vazirligining</a:t>
          </a:r>
          <a:r>
            <a:rPr lang="en-US" sz="2000" kern="1200" dirty="0" smtClean="0">
              <a:latin typeface="Times New Roman" pitchFamily="18" charset="0"/>
              <a:cs typeface="Times New Roman" pitchFamily="18" charset="0"/>
            </a:rPr>
            <a:t> </a:t>
          </a:r>
          <a:r>
            <a:rPr lang="uz-Cyrl-UZ" sz="2000" kern="1200" dirty="0" smtClean="0">
              <a:latin typeface="Times New Roman" pitchFamily="18" charset="0"/>
              <a:cs typeface="Times New Roman" pitchFamily="18" charset="0"/>
            </a:rPr>
            <a:t> </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o‘rta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maxsus</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kasb-hunar</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ta’limi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markazining</a:t>
          </a:r>
          <a:r>
            <a:rPr lang="en-US" sz="2000" kern="1200" dirty="0" smtClean="0">
              <a:latin typeface="Times New Roman" pitchFamily="18" charset="0"/>
              <a:cs typeface="Times New Roman" pitchFamily="18" charset="0"/>
            </a:rPr>
            <a:t> 2017 </a:t>
          </a:r>
          <a:r>
            <a:rPr lang="en-US" sz="2000" kern="1200" dirty="0" err="1" smtClean="0">
              <a:latin typeface="Times New Roman" pitchFamily="18" charset="0"/>
              <a:cs typeface="Times New Roman" pitchFamily="18" charset="0"/>
            </a:rPr>
            <a:t>yil</a:t>
          </a:r>
          <a:r>
            <a:rPr lang="en-US" sz="2000" kern="1200" dirty="0" smtClean="0">
              <a:latin typeface="Times New Roman" pitchFamily="18" charset="0"/>
              <a:cs typeface="Times New Roman" pitchFamily="18" charset="0"/>
            </a:rPr>
            <a:t> 18 </a:t>
          </a:r>
          <a:r>
            <a:rPr lang="en-US" sz="2000" kern="1200" dirty="0" err="1" smtClean="0">
              <a:latin typeface="Times New Roman" pitchFamily="18" charset="0"/>
              <a:cs typeface="Times New Roman" pitchFamily="18" charset="0"/>
            </a:rPr>
            <a:t>avgustdagi</a:t>
          </a:r>
          <a:r>
            <a:rPr lang="en-US" sz="2000" kern="1200" dirty="0" smtClean="0">
              <a:latin typeface="Times New Roman" pitchFamily="18" charset="0"/>
              <a:cs typeface="Times New Roman" pitchFamily="18" charset="0"/>
            </a:rPr>
            <a:t> 43, 65 QQ </a:t>
          </a:r>
          <a:r>
            <a:rPr lang="en-US" sz="2000" kern="1200" dirty="0" err="1" smtClean="0">
              <a:latin typeface="Times New Roman" pitchFamily="18" charset="0"/>
              <a:cs typeface="Times New Roman" pitchFamily="18" charset="0"/>
            </a:rPr>
            <a:t>bilan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tasdiqlangan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o‘quv</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dasturida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foydalaniladi</a:t>
          </a:r>
          <a:r>
            <a:rPr lang="en-US" sz="20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6293898" y="-774963"/>
        <a:ext cx="1389590" cy="876689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D2E52B-43F4-4586-AFBF-2BB9D82F3959}">
      <dsp:nvSpPr>
        <dsp:cNvPr id="0" name=""/>
        <dsp:cNvSpPr/>
      </dsp:nvSpPr>
      <dsp:spPr>
        <a:xfrm>
          <a:off x="0" y="0"/>
          <a:ext cx="3815133" cy="381513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AFA81-1245-4F59-9883-B2873F5FA2AF}">
      <dsp:nvSpPr>
        <dsp:cNvPr id="0" name=""/>
        <dsp:cNvSpPr/>
      </dsp:nvSpPr>
      <dsp:spPr>
        <a:xfrm>
          <a:off x="1907566" y="0"/>
          <a:ext cx="9507193" cy="381513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uz-Cyrl-UZ" sz="3900" kern="1200" dirty="0" smtClean="0">
              <a:latin typeface="Times New Roman" pitchFamily="18" charset="0"/>
              <a:cs typeface="Times New Roman" pitchFamily="18" charset="0"/>
            </a:rPr>
            <a:t>Ziyonet.uz-</a:t>
          </a:r>
          <a:r>
            <a:rPr lang="en-US" sz="3900" kern="1200" dirty="0" smtClean="0">
              <a:latin typeface="Times New Roman" pitchFamily="18" charset="0"/>
              <a:cs typeface="Times New Roman" pitchFamily="18" charset="0"/>
            </a:rPr>
            <a:t> </a:t>
          </a:r>
          <a:r>
            <a:rPr lang="uz-Cyrl-UZ" sz="3900" kern="1200" dirty="0" smtClean="0">
              <a:latin typeface="Times New Roman" pitchFamily="18" charset="0"/>
              <a:cs typeface="Times New Roman" pitchFamily="18" charset="0"/>
            </a:rPr>
            <a:t>Х</a:t>
          </a:r>
          <a:r>
            <a:rPr lang="en-US" sz="3900" kern="1200" dirty="0" err="1" smtClean="0">
              <a:latin typeface="Times New Roman" pitchFamily="18" charset="0"/>
              <a:cs typeface="Times New Roman" pitchFamily="18" charset="0"/>
            </a:rPr>
            <a:t>alq</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ta’limi</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vazirligi</a:t>
          </a:r>
          <a:endParaRPr lang="ru-RU" sz="3900" kern="1200" dirty="0">
            <a:latin typeface="Times New Roman" pitchFamily="18" charset="0"/>
            <a:cs typeface="Times New Roman" pitchFamily="18" charset="0"/>
          </a:endParaRPr>
        </a:p>
      </dsp:txBody>
      <dsp:txXfrm>
        <a:off x="1907566" y="0"/>
        <a:ext cx="9507193" cy="810715"/>
      </dsp:txXfrm>
    </dsp:sp>
    <dsp:sp modelId="{327600E7-69FD-4BEF-A202-0A244D71F948}">
      <dsp:nvSpPr>
        <dsp:cNvPr id="0" name=""/>
        <dsp:cNvSpPr/>
      </dsp:nvSpPr>
      <dsp:spPr>
        <a:xfrm>
          <a:off x="500736" y="810715"/>
          <a:ext cx="2813661" cy="2813661"/>
        </a:xfrm>
        <a:prstGeom prst="pie">
          <a:avLst>
            <a:gd name="adj1" fmla="val 5400000"/>
            <a:gd name="adj2" fmla="val 162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24BF-FA50-4ED0-B70E-4DC27B918006}">
      <dsp:nvSpPr>
        <dsp:cNvPr id="0" name=""/>
        <dsp:cNvSpPr/>
      </dsp:nvSpPr>
      <dsp:spPr>
        <a:xfrm>
          <a:off x="1907566" y="810715"/>
          <a:ext cx="9507193" cy="2813661"/>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latin typeface="Times New Roman" pitchFamily="18" charset="0"/>
              <a:cs typeface="Times New Roman" pitchFamily="18" charset="0"/>
            </a:rPr>
            <a:t>r</a:t>
          </a:r>
          <a:r>
            <a:rPr lang="uz-Cyrl-UZ" sz="3900" kern="1200" dirty="0" smtClean="0">
              <a:latin typeface="Times New Roman" pitchFamily="18" charset="0"/>
              <a:cs typeface="Times New Roman" pitchFamily="18" charset="0"/>
            </a:rPr>
            <a:t>tm.uz – </a:t>
          </a:r>
          <a:r>
            <a:rPr lang="en-US" sz="3900" kern="1200" dirty="0" err="1" smtClean="0">
              <a:latin typeface="Times New Roman" pitchFamily="18" charset="0"/>
              <a:cs typeface="Times New Roman" pitchFamily="18" charset="0"/>
            </a:rPr>
            <a:t>respublika</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ta’lim</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markazi</a:t>
          </a:r>
          <a:endParaRPr lang="ru-RU" sz="3900" kern="1200" dirty="0">
            <a:latin typeface="Times New Roman" pitchFamily="18" charset="0"/>
            <a:cs typeface="Times New Roman" pitchFamily="18" charset="0"/>
          </a:endParaRPr>
        </a:p>
      </dsp:txBody>
      <dsp:txXfrm>
        <a:off x="1907566" y="810715"/>
        <a:ext cx="9507193" cy="810715"/>
      </dsp:txXfrm>
    </dsp:sp>
    <dsp:sp modelId="{2ED3C4DD-5B0A-4A2E-B0EF-E45725D904E2}">
      <dsp:nvSpPr>
        <dsp:cNvPr id="0" name=""/>
        <dsp:cNvSpPr/>
      </dsp:nvSpPr>
      <dsp:spPr>
        <a:xfrm>
          <a:off x="1001472" y="1621431"/>
          <a:ext cx="1812188" cy="1812188"/>
        </a:xfrm>
        <a:prstGeom prst="pie">
          <a:avLst>
            <a:gd name="adj1" fmla="val 5400000"/>
            <a:gd name="adj2" fmla="val 16200000"/>
          </a:avLst>
        </a:prstGeom>
        <a:solidFill>
          <a:schemeClr val="accent4">
            <a:hueOff val="6930462"/>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FA03B-2AD3-4A44-B529-55D88B4E6778}">
      <dsp:nvSpPr>
        <dsp:cNvPr id="0" name=""/>
        <dsp:cNvSpPr/>
      </dsp:nvSpPr>
      <dsp:spPr>
        <a:xfrm>
          <a:off x="1907566" y="1621431"/>
          <a:ext cx="9507193" cy="1812188"/>
        </a:xfrm>
        <a:prstGeom prst="rect">
          <a:avLst/>
        </a:prstGeom>
        <a:solidFill>
          <a:schemeClr val="lt1">
            <a:alpha val="90000"/>
            <a:hueOff val="0"/>
            <a:satOff val="0"/>
            <a:lumOff val="0"/>
            <a:alphaOff val="0"/>
          </a:schemeClr>
        </a:solidFill>
        <a:ln w="12700" cap="flat" cmpd="sng" algn="ctr">
          <a:solidFill>
            <a:schemeClr val="accent4">
              <a:hueOff val="6930462"/>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uz-Cyrl-UZ" sz="3900" kern="1200" dirty="0" smtClean="0">
              <a:latin typeface="Times New Roman" pitchFamily="18" charset="0"/>
              <a:cs typeface="Times New Roman" pitchFamily="18" charset="0"/>
            </a:rPr>
            <a:t>eduportal.uz – </a:t>
          </a:r>
          <a:r>
            <a:rPr lang="en-US" sz="3900" kern="1200" dirty="0" err="1" smtClean="0">
              <a:latin typeface="Times New Roman" pitchFamily="18" charset="0"/>
              <a:cs typeface="Times New Roman" pitchFamily="18" charset="0"/>
            </a:rPr>
            <a:t>Xalq</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ta’limi</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vazirligi</a:t>
          </a:r>
          <a:endParaRPr lang="ru-RU" sz="3900" kern="1200" dirty="0">
            <a:latin typeface="Times New Roman" pitchFamily="18" charset="0"/>
            <a:cs typeface="Times New Roman" pitchFamily="18" charset="0"/>
          </a:endParaRPr>
        </a:p>
      </dsp:txBody>
      <dsp:txXfrm>
        <a:off x="1907566" y="1621431"/>
        <a:ext cx="9507193" cy="810715"/>
      </dsp:txXfrm>
    </dsp:sp>
    <dsp:sp modelId="{2EC52302-A59D-4A91-B6CA-B1FA5919A50A}">
      <dsp:nvSpPr>
        <dsp:cNvPr id="0" name=""/>
        <dsp:cNvSpPr/>
      </dsp:nvSpPr>
      <dsp:spPr>
        <a:xfrm>
          <a:off x="1502209" y="2432147"/>
          <a:ext cx="810715" cy="810715"/>
        </a:xfrm>
        <a:prstGeom prst="pie">
          <a:avLst>
            <a:gd name="adj1" fmla="val 5400000"/>
            <a:gd name="adj2" fmla="val 1620000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D4272-45C1-4D7F-BDB9-CA414CEB93B5}">
      <dsp:nvSpPr>
        <dsp:cNvPr id="0" name=""/>
        <dsp:cNvSpPr/>
      </dsp:nvSpPr>
      <dsp:spPr>
        <a:xfrm>
          <a:off x="1907566" y="2409561"/>
          <a:ext cx="9507193" cy="810715"/>
        </a:xfrm>
        <a:prstGeom prst="rect">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uz-Cyrl-UZ" sz="3900" kern="1200" dirty="0" smtClean="0">
              <a:latin typeface="Times New Roman" pitchFamily="18" charset="0"/>
              <a:cs typeface="Times New Roman" pitchFamily="18" charset="0"/>
            </a:rPr>
            <a:t>uzedu.uz – </a:t>
          </a:r>
          <a:r>
            <a:rPr lang="en-US" sz="3900" kern="1200" dirty="0" err="1" smtClean="0">
              <a:latin typeface="Times New Roman" pitchFamily="18" charset="0"/>
              <a:cs typeface="Times New Roman" pitchFamily="18" charset="0"/>
            </a:rPr>
            <a:t>Xalq</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ta’limi</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vazirligi</a:t>
          </a:r>
          <a:endParaRPr lang="ru-RU" sz="3900" kern="1200" dirty="0">
            <a:latin typeface="Times New Roman" pitchFamily="18" charset="0"/>
            <a:cs typeface="Times New Roman" pitchFamily="18" charset="0"/>
          </a:endParaRPr>
        </a:p>
      </dsp:txBody>
      <dsp:txXfrm>
        <a:off x="1907566" y="2409561"/>
        <a:ext cx="9507193" cy="8107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83D46-8242-4005-BCD8-679E06E21C88}">
      <dsp:nvSpPr>
        <dsp:cNvPr id="0" name=""/>
        <dsp:cNvSpPr/>
      </dsp:nvSpPr>
      <dsp:spPr>
        <a:xfrm rot="10800000">
          <a:off x="35948" y="52176"/>
          <a:ext cx="5897882" cy="1157695"/>
        </a:xfrm>
        <a:prstGeom prst="homePlate">
          <a:avLst/>
        </a:prstGeom>
        <a:solidFill>
          <a:srgbClr val="CCFFFF"/>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54753" tIns="91440" rIns="170688" bIns="91440" numCol="1" spcCol="1270" anchor="ctr" anchorCtr="0">
          <a:noAutofit/>
        </a:bodyPr>
        <a:lstStyle/>
        <a:p>
          <a:pPr lvl="0" algn="ctr" defTabSz="1066800">
            <a:lnSpc>
              <a:spcPct val="90000"/>
            </a:lnSpc>
            <a:spcBef>
              <a:spcPct val="0"/>
            </a:spcBef>
            <a:spcAft>
              <a:spcPts val="0"/>
            </a:spcAft>
          </a:pPr>
          <a:r>
            <a:rPr lang="uz-Cyrl-UZ" sz="2400" kern="1200" dirty="0" smtClean="0">
              <a:solidFill>
                <a:schemeClr val="tx1"/>
              </a:solidFill>
              <a:latin typeface="Times New Roman" pitchFamily="18" charset="0"/>
              <a:cs typeface="Times New Roman" pitchFamily="18" charset="0"/>
            </a:rPr>
            <a:t>                  </a:t>
          </a:r>
          <a:r>
            <a:rPr lang="en-US" sz="2400"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haftasiga</a:t>
          </a:r>
          <a:r>
            <a:rPr lang="uz-Cyrl-UZ" sz="2000" b="1" kern="1200" dirty="0" smtClean="0">
              <a:solidFill>
                <a:schemeClr val="tx1"/>
              </a:solidFill>
              <a:latin typeface="Times New Roman" pitchFamily="18" charset="0"/>
              <a:cs typeface="Times New Roman" pitchFamily="18" charset="0"/>
            </a:rPr>
            <a:t> 2 </a:t>
          </a:r>
          <a:r>
            <a:rPr lang="en-US" sz="2000" b="1" kern="1200" dirty="0" err="1" smtClean="0">
              <a:solidFill>
                <a:schemeClr val="tx1"/>
              </a:solidFill>
              <a:latin typeface="Times New Roman" pitchFamily="18" charset="0"/>
              <a:cs typeface="Times New Roman" pitchFamily="18" charset="0"/>
            </a:rPr>
            <a:t>soatdan</a:t>
          </a:r>
          <a:endParaRPr lang="en-US" sz="2000" b="1"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ts val="0"/>
            </a:spcAft>
          </a:pPr>
          <a:r>
            <a:rPr lang="en-US" sz="2000" b="1" kern="1200" dirty="0" smtClean="0">
              <a:solidFill>
                <a:schemeClr val="tx1"/>
              </a:solidFill>
              <a:latin typeface="Times New Roman" pitchFamily="18" charset="0"/>
              <a:cs typeface="Times New Roman" pitchFamily="18" charset="0"/>
            </a:rPr>
            <a:t>                        </a:t>
          </a:r>
          <a:r>
            <a:rPr lang="uz-Cyrl-UZ"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jami</a:t>
          </a:r>
          <a:r>
            <a:rPr lang="uz-Cyrl-UZ" sz="2000" b="1" kern="1200" dirty="0" smtClean="0">
              <a:solidFill>
                <a:schemeClr val="tx1"/>
              </a:solidFill>
              <a:latin typeface="Times New Roman" pitchFamily="18" charset="0"/>
              <a:cs typeface="Times New Roman" pitchFamily="18" charset="0"/>
            </a:rPr>
            <a:t> 68 </a:t>
          </a:r>
          <a:r>
            <a:rPr lang="en-US" sz="2000" b="1" kern="1200" dirty="0" err="1" smtClean="0">
              <a:solidFill>
                <a:schemeClr val="tx1"/>
              </a:solidFill>
              <a:latin typeface="Times New Roman" pitchFamily="18" charset="0"/>
              <a:cs typeface="Times New Roman" pitchFamily="18" charset="0"/>
            </a:rPr>
            <a:t>soat</a:t>
          </a:r>
          <a:r>
            <a:rPr lang="uz-Cyrl-UZ" sz="2000" b="1" kern="1200" dirty="0" smtClean="0">
              <a:solidFill>
                <a:schemeClr val="tx1"/>
              </a:solidFill>
              <a:latin typeface="Times New Roman" pitchFamily="18" charset="0"/>
              <a:cs typeface="Times New Roman" pitchFamily="18" charset="0"/>
            </a:rPr>
            <a:t> </a:t>
          </a:r>
          <a:endParaRPr lang="ru-RU" sz="2000" b="1" kern="1200" dirty="0"/>
        </a:p>
      </dsp:txBody>
      <dsp:txXfrm rot="10800000">
        <a:off x="35948" y="52176"/>
        <a:ext cx="5897882" cy="1157695"/>
      </dsp:txXfrm>
    </dsp:sp>
    <dsp:sp modelId="{474D0752-69A5-4E03-A5B1-4105133B6503}">
      <dsp:nvSpPr>
        <dsp:cNvPr id="0" name=""/>
        <dsp:cNvSpPr/>
      </dsp:nvSpPr>
      <dsp:spPr>
        <a:xfrm>
          <a:off x="-35951" y="2013"/>
          <a:ext cx="2119591" cy="1258022"/>
        </a:xfrm>
        <a:prstGeom prst="ellipse">
          <a:avLst/>
        </a:prstGeom>
        <a:solidFill>
          <a:schemeClr val="accent3">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D324D-D385-4E2A-A6E2-33495ECBFCF4}">
      <dsp:nvSpPr>
        <dsp:cNvPr id="0" name=""/>
        <dsp:cNvSpPr/>
      </dsp:nvSpPr>
      <dsp:spPr>
        <a:xfrm rot="10800000">
          <a:off x="172738" y="1635564"/>
          <a:ext cx="5701267" cy="1258022"/>
        </a:xfrm>
        <a:prstGeom prst="homePlate">
          <a:avLst/>
        </a:prstGeom>
        <a:solidFill>
          <a:srgbClr val="CCFFFF"/>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54753" tIns="76200" rIns="142240" bIns="76200" numCol="1" spcCol="1270" anchor="ctr" anchorCtr="0">
          <a:noAutofit/>
        </a:bodyPr>
        <a:lstStyle/>
        <a:p>
          <a:pPr lvl="0" algn="ctr" defTabSz="889000">
            <a:lnSpc>
              <a:spcPct val="90000"/>
            </a:lnSpc>
            <a:spcBef>
              <a:spcPct val="0"/>
            </a:spcBef>
            <a:spcAft>
              <a:spcPct val="35000"/>
            </a:spcAft>
          </a:pPr>
          <a:r>
            <a:rPr lang="uz-Cyrl-UZ" sz="2000" kern="1200" dirty="0" smtClean="0">
              <a:solidFill>
                <a:schemeClr val="tx1"/>
              </a:solidFill>
              <a:latin typeface="Times New Roman" pitchFamily="18" charset="0"/>
              <a:cs typeface="Times New Roman" pitchFamily="18" charset="0"/>
            </a:rPr>
            <a:t>                 </a:t>
          </a:r>
          <a:r>
            <a:rPr lang="en-US" sz="2000" kern="1200" dirty="0" smtClean="0">
              <a:solidFill>
                <a:schemeClr val="tx1"/>
              </a:solidFill>
              <a:latin typeface="Times New Roman" pitchFamily="18" charset="0"/>
              <a:cs typeface="Times New Roman" pitchFamily="18" charset="0"/>
            </a:rPr>
            <a:t>                </a:t>
          </a:r>
          <a:r>
            <a:rPr lang="uz-Cyrl-UZ" sz="2000"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haftasiga</a:t>
          </a:r>
          <a:r>
            <a:rPr lang="uz-Cyrl-UZ" sz="2000" b="1" kern="1200" dirty="0" smtClean="0">
              <a:solidFill>
                <a:schemeClr val="tx1"/>
              </a:solidFill>
              <a:latin typeface="Times New Roman" pitchFamily="18" charset="0"/>
              <a:cs typeface="Times New Roman" pitchFamily="18" charset="0"/>
            </a:rPr>
            <a:t> </a:t>
          </a:r>
          <a:r>
            <a:rPr lang="en-US" sz="2000" b="1" kern="1200" dirty="0" smtClean="0">
              <a:solidFill>
                <a:schemeClr val="tx1"/>
              </a:solidFill>
              <a:latin typeface="Times New Roman" pitchFamily="18" charset="0"/>
              <a:cs typeface="Times New Roman" pitchFamily="18" charset="0"/>
            </a:rPr>
            <a:t>1</a:t>
          </a:r>
          <a:r>
            <a:rPr lang="uz-Cyrl-UZ"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soatdan</a:t>
          </a:r>
          <a:endParaRPr lang="en-US" sz="2000" b="1" kern="1200" dirty="0" smtClean="0">
            <a:solidFill>
              <a:schemeClr val="tx1"/>
            </a:solidFill>
            <a:latin typeface="Times New Roman" pitchFamily="18" charset="0"/>
            <a:cs typeface="Times New Roman" pitchFamily="18" charset="0"/>
          </a:endParaRPr>
        </a:p>
        <a:p>
          <a:pPr lvl="0" algn="ctr"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jami</a:t>
          </a:r>
          <a:r>
            <a:rPr lang="uz-Cyrl-UZ" sz="2000" b="1" kern="1200" dirty="0" smtClean="0">
              <a:solidFill>
                <a:schemeClr val="tx1"/>
              </a:solidFill>
              <a:latin typeface="Times New Roman" pitchFamily="18" charset="0"/>
              <a:cs typeface="Times New Roman" pitchFamily="18" charset="0"/>
            </a:rPr>
            <a:t> </a:t>
          </a:r>
          <a:r>
            <a:rPr lang="en-US" sz="2000" b="1" kern="1200" dirty="0" smtClean="0">
              <a:solidFill>
                <a:schemeClr val="tx1"/>
              </a:solidFill>
              <a:latin typeface="Times New Roman" pitchFamily="18" charset="0"/>
              <a:cs typeface="Times New Roman" pitchFamily="18" charset="0"/>
            </a:rPr>
            <a:t> 34</a:t>
          </a:r>
          <a:r>
            <a:rPr lang="uz-Cyrl-UZ"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soat</a:t>
          </a:r>
          <a:r>
            <a:rPr lang="uz-Cyrl-UZ" sz="2000" b="1" kern="1200" dirty="0" smtClean="0">
              <a:solidFill>
                <a:schemeClr val="tx1"/>
              </a:solidFill>
              <a:latin typeface="Times New Roman" pitchFamily="18" charset="0"/>
              <a:cs typeface="Times New Roman" pitchFamily="18" charset="0"/>
            </a:rPr>
            <a:t> </a:t>
          </a:r>
          <a:endParaRPr lang="ru-RU" sz="2000" b="1" kern="1200" dirty="0"/>
        </a:p>
      </dsp:txBody>
      <dsp:txXfrm rot="10800000">
        <a:off x="172738" y="1635564"/>
        <a:ext cx="5701267" cy="1258022"/>
      </dsp:txXfrm>
    </dsp:sp>
    <dsp:sp modelId="{29BBED4B-AB86-43C2-8982-29D8D2D68433}">
      <dsp:nvSpPr>
        <dsp:cNvPr id="0" name=""/>
        <dsp:cNvSpPr/>
      </dsp:nvSpPr>
      <dsp:spPr>
        <a:xfrm>
          <a:off x="23873" y="1635564"/>
          <a:ext cx="2076906" cy="1258022"/>
        </a:xfrm>
        <a:prstGeom prst="ellipse">
          <a:avLst/>
        </a:prstGeom>
        <a:solidFill>
          <a:schemeClr val="accent3">
            <a:tint val="50000"/>
            <a:alpha val="90000"/>
            <a:hueOff val="0"/>
            <a:satOff val="0"/>
            <a:lumOff val="9517"/>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A921B6-7BA1-45BF-8F1D-C56126BA16D3}">
      <dsp:nvSpPr>
        <dsp:cNvPr id="0" name=""/>
        <dsp:cNvSpPr/>
      </dsp:nvSpPr>
      <dsp:spPr>
        <a:xfrm rot="16200000">
          <a:off x="-816113" y="816679"/>
          <a:ext cx="5029199" cy="3395840"/>
        </a:xfrm>
        <a:prstGeom prst="flowChartManualOperation">
          <a:avLst/>
        </a:prstGeom>
        <a:solidFill>
          <a:srgbClr val="CCFFFF"/>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0" rIns="180000" bIns="0" numCol="1" spcCol="1270" anchor="ctr" anchorCtr="0">
          <a:noAutofit/>
        </a:bodyPr>
        <a:lstStyle/>
        <a:p>
          <a:pPr lvl="0" algn="ctr" defTabSz="1066800">
            <a:lnSpc>
              <a:spcPct val="90000"/>
            </a:lnSpc>
            <a:spcBef>
              <a:spcPct val="0"/>
            </a:spcBef>
            <a:spcAft>
              <a:spcPct val="35000"/>
            </a:spcAft>
          </a:pPr>
          <a:r>
            <a:rPr lang="en-US" altLang="ru-RU" sz="2400" b="0" kern="1200" dirty="0" err="1" smtClean="0">
              <a:latin typeface="Times New Roman" pitchFamily="18" charset="0"/>
            </a:rPr>
            <a:t>O‘qituvchi</a:t>
          </a:r>
          <a:r>
            <a:rPr lang="en-US" altLang="ru-RU" sz="2400" b="0" kern="1200" dirty="0" smtClean="0">
              <a:latin typeface="Times New Roman" pitchFamily="18" charset="0"/>
            </a:rPr>
            <a:t> </a:t>
          </a:r>
          <a:r>
            <a:rPr lang="en-US" altLang="ru-RU" sz="2400" b="0" kern="1200" dirty="0" err="1" smtClean="0">
              <a:latin typeface="Times New Roman" pitchFamily="18" charset="0"/>
            </a:rPr>
            <a:t>tomonidan</a:t>
          </a:r>
          <a:r>
            <a:rPr lang="uz-Cyrl-UZ" altLang="ru-RU" sz="2400" b="0" kern="1200" dirty="0" smtClean="0">
              <a:latin typeface="Times New Roman" pitchFamily="18" charset="0"/>
            </a:rPr>
            <a:t> </a:t>
          </a:r>
          <a:r>
            <a:rPr lang="en-US" altLang="ru-RU" sz="2400" b="0" kern="1200" dirty="0" err="1" smtClean="0">
              <a:latin typeface="Times New Roman" pitchFamily="18" charset="0"/>
            </a:rPr>
            <a:t>o‘tkazilgan</a:t>
          </a:r>
          <a:r>
            <a:rPr lang="en-US" altLang="ru-RU" sz="2400" b="0" kern="1200" dirty="0" smtClean="0">
              <a:latin typeface="Times New Roman" pitchFamily="18" charset="0"/>
            </a:rPr>
            <a:t> </a:t>
          </a:r>
          <a:r>
            <a:rPr lang="en-US" altLang="ru-RU" sz="2400" b="0" kern="1200" dirty="0" err="1" smtClean="0">
              <a:latin typeface="Times New Roman" pitchFamily="18" charset="0"/>
            </a:rPr>
            <a:t>joriy</a:t>
          </a:r>
          <a:r>
            <a:rPr lang="en-US" altLang="ru-RU" sz="2400" b="0" kern="1200" dirty="0" smtClean="0">
              <a:latin typeface="Times New Roman" pitchFamily="18" charset="0"/>
            </a:rPr>
            <a:t> </a:t>
          </a:r>
          <a:r>
            <a:rPr lang="en-US" altLang="ru-RU" sz="2400" b="0" kern="1200" dirty="0" err="1" smtClean="0">
              <a:latin typeface="Times New Roman" pitchFamily="18" charset="0"/>
            </a:rPr>
            <a:t>va</a:t>
          </a:r>
          <a:r>
            <a:rPr lang="en-US" altLang="ru-RU" sz="2400" b="0" kern="1200" dirty="0" smtClean="0">
              <a:latin typeface="Times New Roman" pitchFamily="18" charset="0"/>
            </a:rPr>
            <a:t> </a:t>
          </a:r>
          <a:r>
            <a:rPr lang="en-US" altLang="ru-RU" sz="2400" b="0" kern="1200" dirty="0" err="1" smtClean="0">
              <a:latin typeface="Times New Roman" pitchFamily="18" charset="0"/>
            </a:rPr>
            <a:t>oraliq</a:t>
          </a:r>
          <a:r>
            <a:rPr lang="en-US" altLang="ru-RU" sz="2400" b="0" kern="1200" dirty="0" smtClean="0">
              <a:latin typeface="Times New Roman" pitchFamily="18" charset="0"/>
            </a:rPr>
            <a:t> </a:t>
          </a:r>
          <a:r>
            <a:rPr lang="en-US" altLang="ru-RU" sz="2400" b="0" kern="1200" dirty="0" err="1" smtClean="0">
              <a:latin typeface="Times New Roman" pitchFamily="18" charset="0"/>
            </a:rPr>
            <a:t>nazoratlar</a:t>
          </a:r>
          <a:r>
            <a:rPr lang="en-US" altLang="ru-RU" sz="2400" b="0" kern="1200" dirty="0" smtClean="0">
              <a:latin typeface="Times New Roman" pitchFamily="18" charset="0"/>
            </a:rPr>
            <a:t> </a:t>
          </a:r>
          <a:r>
            <a:rPr lang="en-US" altLang="ru-RU" sz="2400" b="0" kern="1200" dirty="0" err="1" smtClean="0">
              <a:latin typeface="Times New Roman" pitchFamily="18" charset="0"/>
            </a:rPr>
            <a:t>olinishi</a:t>
          </a:r>
          <a:r>
            <a:rPr lang="en-US" altLang="ru-RU" sz="2400" b="0" kern="1200" dirty="0" smtClean="0">
              <a:latin typeface="Times New Roman" pitchFamily="18" charset="0"/>
            </a:rPr>
            <a:t> </a:t>
          </a:r>
          <a:r>
            <a:rPr lang="en-US" altLang="ru-RU" sz="2400" b="0" kern="1200" dirty="0" err="1" smtClean="0">
              <a:latin typeface="Times New Roman" pitchFamily="18" charset="0"/>
            </a:rPr>
            <a:t>natijasida</a:t>
          </a:r>
          <a:r>
            <a:rPr lang="uz-Cyrl-UZ" altLang="ru-RU" sz="2400" b="0" kern="1200" dirty="0" smtClean="0">
              <a:latin typeface="Times New Roman" pitchFamily="18" charset="0"/>
            </a:rPr>
            <a:t> </a:t>
          </a:r>
          <a:endParaRPr lang="en-US" altLang="ru-RU" sz="2400" b="0" kern="1200" dirty="0" smtClean="0">
            <a:latin typeface="Times New Roman" pitchFamily="18" charset="0"/>
          </a:endParaRPr>
        </a:p>
        <a:p>
          <a:pPr lvl="0" algn="ctr" defTabSz="1066800">
            <a:lnSpc>
              <a:spcPct val="90000"/>
            </a:lnSpc>
            <a:spcBef>
              <a:spcPct val="0"/>
            </a:spcBef>
            <a:spcAft>
              <a:spcPts val="0"/>
            </a:spcAft>
          </a:pPr>
          <a:r>
            <a:rPr lang="en-US" altLang="ru-RU" sz="2000" b="1" kern="1200" dirty="0" smtClean="0">
              <a:solidFill>
                <a:srgbClr val="0000FF"/>
              </a:solidFill>
              <a:latin typeface="Times New Roman" pitchFamily="18" charset="0"/>
            </a:rPr>
            <a:t>(</a:t>
          </a:r>
          <a:r>
            <a:rPr lang="en-US" altLang="ru-RU" sz="2000" b="1" kern="1200" dirty="0" err="1" smtClean="0">
              <a:solidFill>
                <a:srgbClr val="0000FF"/>
              </a:solidFill>
              <a:latin typeface="Times New Roman" pitchFamily="18" charset="0"/>
            </a:rPr>
            <a:t>yozma</a:t>
          </a:r>
          <a:r>
            <a:rPr lang="en-US" altLang="ru-RU" sz="2000" b="1" kern="1200" dirty="0" smtClean="0">
              <a:solidFill>
                <a:srgbClr val="0000FF"/>
              </a:solidFill>
              <a:latin typeface="Times New Roman" pitchFamily="18" charset="0"/>
            </a:rPr>
            <a:t>, test</a:t>
          </a:r>
          <a:r>
            <a:rPr lang="uz-Cyrl-UZ" altLang="ru-RU" sz="2000" b="1" kern="1200" dirty="0" smtClean="0">
              <a:solidFill>
                <a:srgbClr val="0000FF"/>
              </a:solidFill>
              <a:latin typeface="Times New Roman" pitchFamily="18" charset="0"/>
            </a:rPr>
            <a:t> </a:t>
          </a:r>
          <a:r>
            <a:rPr lang="en-US" altLang="ru-RU" sz="2000" b="1" kern="1200" dirty="0" smtClean="0">
              <a:solidFill>
                <a:srgbClr val="0000FF"/>
              </a:solidFill>
              <a:latin typeface="Times New Roman" pitchFamily="18" charset="0"/>
            </a:rPr>
            <a:t>,</a:t>
          </a:r>
        </a:p>
        <a:p>
          <a:pPr lvl="0" algn="ctr" defTabSz="1066800">
            <a:lnSpc>
              <a:spcPct val="90000"/>
            </a:lnSpc>
            <a:spcBef>
              <a:spcPct val="0"/>
            </a:spcBef>
            <a:spcAft>
              <a:spcPts val="0"/>
            </a:spcAft>
          </a:pPr>
          <a:r>
            <a:rPr lang="en-US" altLang="ru-RU" sz="2000" b="1" kern="1200" dirty="0" err="1" smtClean="0">
              <a:solidFill>
                <a:srgbClr val="0000FF"/>
              </a:solidFill>
              <a:latin typeface="Times New Roman" pitchFamily="18" charset="0"/>
            </a:rPr>
            <a:t>Fizik</a:t>
          </a:r>
          <a:r>
            <a:rPr lang="en-US" altLang="ru-RU" sz="2000" b="1" kern="1200" dirty="0" smtClean="0">
              <a:solidFill>
                <a:srgbClr val="0000FF"/>
              </a:solidFill>
              <a:latin typeface="Times New Roman" pitchFamily="18" charset="0"/>
            </a:rPr>
            <a:t> </a:t>
          </a:r>
          <a:r>
            <a:rPr lang="en-US" altLang="ru-RU" sz="2000" b="1" kern="1200" dirty="0" err="1" smtClean="0">
              <a:solidFill>
                <a:srgbClr val="0000FF"/>
              </a:solidFill>
              <a:latin typeface="Times New Roman" pitchFamily="18" charset="0"/>
            </a:rPr>
            <a:t>diktant</a:t>
          </a:r>
          <a:r>
            <a:rPr lang="en-US" altLang="ru-RU" sz="2000" b="1" kern="1200" dirty="0" smtClean="0">
              <a:solidFill>
                <a:srgbClr val="0000FF"/>
              </a:solidFill>
              <a:latin typeface="Times New Roman" pitchFamily="18" charset="0"/>
            </a:rPr>
            <a:t>,</a:t>
          </a:r>
        </a:p>
        <a:p>
          <a:pPr lvl="0" algn="ctr" defTabSz="1066800">
            <a:lnSpc>
              <a:spcPct val="90000"/>
            </a:lnSpc>
            <a:spcBef>
              <a:spcPct val="0"/>
            </a:spcBef>
            <a:spcAft>
              <a:spcPts val="0"/>
            </a:spcAft>
          </a:pPr>
          <a:r>
            <a:rPr lang="en-US" altLang="ru-RU" sz="2000" b="1" kern="1200" dirty="0" err="1" smtClean="0">
              <a:solidFill>
                <a:srgbClr val="0000FF"/>
              </a:solidFill>
              <a:latin typeface="Times New Roman" pitchFamily="18" charset="0"/>
            </a:rPr>
            <a:t>Masalalar</a:t>
          </a:r>
          <a:r>
            <a:rPr lang="en-US" altLang="ru-RU" sz="2000" b="1" kern="1200" dirty="0" smtClean="0">
              <a:solidFill>
                <a:srgbClr val="0000FF"/>
              </a:solidFill>
              <a:latin typeface="Times New Roman" pitchFamily="18" charset="0"/>
            </a:rPr>
            <a:t> </a:t>
          </a:r>
          <a:r>
            <a:rPr lang="en-US" altLang="ru-RU" sz="2000" b="1" kern="1200" dirty="0" err="1" smtClean="0">
              <a:solidFill>
                <a:srgbClr val="0000FF"/>
              </a:solidFill>
              <a:latin typeface="Times New Roman" pitchFamily="18" charset="0"/>
            </a:rPr>
            <a:t>yechish</a:t>
          </a:r>
          <a:r>
            <a:rPr lang="en-US" altLang="ru-RU" sz="2000" b="1" kern="1200" dirty="0" smtClean="0">
              <a:solidFill>
                <a:srgbClr val="0000FF"/>
              </a:solidFill>
              <a:latin typeface="Times New Roman" pitchFamily="18" charset="0"/>
            </a:rPr>
            <a:t>)</a:t>
          </a:r>
        </a:p>
        <a:p>
          <a:pPr lvl="0" algn="ctr" defTabSz="1066800">
            <a:lnSpc>
              <a:spcPct val="90000"/>
            </a:lnSpc>
            <a:spcBef>
              <a:spcPct val="0"/>
            </a:spcBef>
            <a:spcAft>
              <a:spcPct val="35000"/>
            </a:spcAft>
          </a:pPr>
          <a:endParaRPr lang="ru-RU" sz="2800" kern="1200" dirty="0"/>
        </a:p>
      </dsp:txBody>
      <dsp:txXfrm rot="16200000">
        <a:off x="-816113" y="816679"/>
        <a:ext cx="5029199" cy="3395840"/>
      </dsp:txXfrm>
    </dsp:sp>
    <dsp:sp modelId="{5BD1DC67-6D11-4D5A-BEE4-7008762378B6}">
      <dsp:nvSpPr>
        <dsp:cNvPr id="0" name=""/>
        <dsp:cNvSpPr/>
      </dsp:nvSpPr>
      <dsp:spPr>
        <a:xfrm rot="16200000">
          <a:off x="2905130" y="777336"/>
          <a:ext cx="5029199" cy="3474526"/>
        </a:xfrm>
        <a:prstGeom prst="flowChartManualOperation">
          <a:avLst/>
        </a:prstGeom>
        <a:solidFill>
          <a:schemeClr val="accent2">
            <a:lumMod val="20000"/>
            <a:lumOff val="80000"/>
          </a:schemeClr>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altLang="ru-RU" sz="2400" b="0" kern="1200" dirty="0" err="1" smtClean="0">
              <a:latin typeface="Times New Roman" pitchFamily="18" charset="0"/>
            </a:rPr>
            <a:t>O‘quvchilarning</a:t>
          </a:r>
          <a:r>
            <a:rPr lang="en-US" altLang="ru-RU" sz="2400" b="0" kern="1200" dirty="0" smtClean="0">
              <a:latin typeface="Times New Roman" pitchFamily="18" charset="0"/>
            </a:rPr>
            <a:t> DTS </a:t>
          </a:r>
          <a:r>
            <a:rPr lang="en-US" altLang="ru-RU" sz="2400" b="0" kern="1200" dirty="0" err="1" smtClean="0">
              <a:latin typeface="Times New Roman" pitchFamily="18" charset="0"/>
            </a:rPr>
            <a:t>talablarini</a:t>
          </a:r>
          <a:r>
            <a:rPr lang="en-US" altLang="ru-RU" sz="2400" b="0" kern="1200" dirty="0" smtClean="0">
              <a:latin typeface="Times New Roman" pitchFamily="18" charset="0"/>
            </a:rPr>
            <a:t>  </a:t>
          </a:r>
          <a:r>
            <a:rPr lang="en-US" altLang="ru-RU" sz="2400" b="0" kern="1200" dirty="0" err="1" smtClean="0">
              <a:latin typeface="Times New Roman" pitchFamily="18" charset="0"/>
            </a:rPr>
            <a:t>bajarilishini</a:t>
          </a:r>
          <a:r>
            <a:rPr lang="en-US" altLang="ru-RU" sz="2400" b="0" kern="1200" dirty="0" smtClean="0">
              <a:latin typeface="Times New Roman" pitchFamily="18" charset="0"/>
            </a:rPr>
            <a:t>  </a:t>
          </a:r>
          <a:r>
            <a:rPr lang="en-US" altLang="ru-RU" sz="2400" b="0" kern="1200" dirty="0" err="1" smtClean="0">
              <a:latin typeface="Times New Roman" pitchFamily="18" charset="0"/>
            </a:rPr>
            <a:t>nazorat</a:t>
          </a:r>
          <a:r>
            <a:rPr lang="en-US" altLang="ru-RU" sz="2400" b="0" kern="1200" dirty="0" smtClean="0">
              <a:latin typeface="Times New Roman" pitchFamily="18" charset="0"/>
            </a:rPr>
            <a:t> </a:t>
          </a:r>
          <a:r>
            <a:rPr lang="en-US" altLang="ru-RU" sz="2400" b="0" kern="1200" dirty="0" err="1" smtClean="0">
              <a:latin typeface="Times New Roman" pitchFamily="18" charset="0"/>
            </a:rPr>
            <a:t>qilish</a:t>
          </a:r>
          <a:r>
            <a:rPr lang="en-US" altLang="ru-RU" sz="2400" b="0" kern="1200" dirty="0" smtClean="0">
              <a:latin typeface="Times New Roman" pitchFamily="18" charset="0"/>
            </a:rPr>
            <a:t> </a:t>
          </a:r>
          <a:r>
            <a:rPr lang="en-US" altLang="ru-RU" sz="2400" b="0" kern="1200" dirty="0" err="1" smtClean="0">
              <a:latin typeface="Times New Roman" pitchFamily="18" charset="0"/>
            </a:rPr>
            <a:t>va</a:t>
          </a:r>
          <a:r>
            <a:rPr lang="en-US" altLang="ru-RU" sz="2400" b="0" kern="1200" dirty="0" smtClean="0">
              <a:latin typeface="Times New Roman" pitchFamily="18" charset="0"/>
            </a:rPr>
            <a:t> </a:t>
          </a:r>
          <a:r>
            <a:rPr lang="en-US" altLang="ru-RU" sz="2400" b="0" kern="1200" dirty="0" err="1" smtClean="0">
              <a:latin typeface="Times New Roman" pitchFamily="18" charset="0"/>
            </a:rPr>
            <a:t>tashqi</a:t>
          </a:r>
          <a:r>
            <a:rPr lang="en-US" altLang="ru-RU" sz="2400" b="0" kern="1200" dirty="0" smtClean="0">
              <a:latin typeface="Times New Roman" pitchFamily="18" charset="0"/>
            </a:rPr>
            <a:t> monitoring </a:t>
          </a:r>
          <a:r>
            <a:rPr lang="en-US" altLang="ru-RU" sz="2400" b="0" kern="1200" dirty="0" err="1" smtClean="0">
              <a:latin typeface="Times New Roman" pitchFamily="18" charset="0"/>
            </a:rPr>
            <a:t>jarayonida</a:t>
          </a:r>
          <a:endParaRPr lang="en-US" altLang="ru-RU" sz="2400" b="0" kern="1200" dirty="0" smtClean="0">
            <a:latin typeface="Times New Roman" pitchFamily="18" charset="0"/>
          </a:endParaRPr>
        </a:p>
        <a:p>
          <a:pPr lvl="0" algn="ctr" defTabSz="1066800">
            <a:lnSpc>
              <a:spcPct val="90000"/>
            </a:lnSpc>
            <a:spcBef>
              <a:spcPct val="0"/>
            </a:spcBef>
            <a:spcAft>
              <a:spcPct val="35000"/>
            </a:spcAft>
          </a:pPr>
          <a:r>
            <a:rPr lang="en-US" altLang="ru-RU" sz="2400" b="1" kern="1200" dirty="0" smtClean="0">
              <a:solidFill>
                <a:srgbClr val="0000FF"/>
              </a:solidFill>
              <a:latin typeface="Times New Roman" pitchFamily="18" charset="0"/>
            </a:rPr>
            <a:t>( </a:t>
          </a:r>
          <a:r>
            <a:rPr lang="en-US" altLang="ru-RU" sz="2400" b="1" kern="1200" dirty="0" err="1" smtClean="0">
              <a:solidFill>
                <a:srgbClr val="0000FF"/>
              </a:solidFill>
              <a:latin typeface="Times New Roman" pitchFamily="18" charset="0"/>
            </a:rPr>
            <a:t>yozma</a:t>
          </a:r>
          <a:r>
            <a:rPr lang="en-US" altLang="ru-RU" sz="2400" b="1" kern="1200" dirty="0" smtClean="0">
              <a:solidFill>
                <a:srgbClr val="0000FF"/>
              </a:solidFill>
              <a:latin typeface="Times New Roman" pitchFamily="18" charset="0"/>
            </a:rPr>
            <a:t> </a:t>
          </a:r>
          <a:r>
            <a:rPr lang="en-US" altLang="ru-RU" sz="2400" b="1" kern="1200" dirty="0" err="1" smtClean="0">
              <a:solidFill>
                <a:srgbClr val="0000FF"/>
              </a:solidFill>
              <a:latin typeface="Times New Roman" pitchFamily="18" charset="0"/>
            </a:rPr>
            <a:t>ish</a:t>
          </a:r>
          <a:r>
            <a:rPr lang="en-US" altLang="ru-RU" sz="2400" b="1" kern="1200" dirty="0" smtClean="0">
              <a:solidFill>
                <a:srgbClr val="0000FF"/>
              </a:solidFill>
              <a:latin typeface="Times New Roman" pitchFamily="18" charset="0"/>
            </a:rPr>
            <a:t>, test)</a:t>
          </a:r>
          <a:endParaRPr lang="ru-RU" sz="2400" kern="1200" dirty="0">
            <a:solidFill>
              <a:srgbClr val="0000FF"/>
            </a:solidFill>
          </a:endParaRPr>
        </a:p>
      </dsp:txBody>
      <dsp:txXfrm rot="16200000">
        <a:off x="2905130" y="777336"/>
        <a:ext cx="5029199" cy="3474526"/>
      </dsp:txXfrm>
    </dsp:sp>
    <dsp:sp modelId="{8024BC34-36F5-4CFD-A60A-9C0FFDA2EA65}">
      <dsp:nvSpPr>
        <dsp:cNvPr id="0" name=""/>
        <dsp:cNvSpPr/>
      </dsp:nvSpPr>
      <dsp:spPr>
        <a:xfrm rot="16200000">
          <a:off x="6486823" y="856689"/>
          <a:ext cx="5029199" cy="3315820"/>
        </a:xfrm>
        <a:prstGeom prst="flowChartManualOperation">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altLang="ru-RU" sz="2400" b="0" kern="1200" dirty="0" err="1" smtClean="0">
              <a:latin typeface="Times New Roman" pitchFamily="18" charset="0"/>
            </a:rPr>
            <a:t>Bilimlar</a:t>
          </a:r>
          <a:r>
            <a:rPr lang="en-US" altLang="ru-RU" sz="2400" b="0" kern="1200" dirty="0" smtClean="0">
              <a:latin typeface="Times New Roman" pitchFamily="18" charset="0"/>
            </a:rPr>
            <a:t>  </a:t>
          </a:r>
          <a:r>
            <a:rPr lang="en-US" altLang="ru-RU" sz="2400" b="0" kern="1200" dirty="0" err="1" smtClean="0">
              <a:latin typeface="Times New Roman" pitchFamily="18" charset="0"/>
            </a:rPr>
            <a:t>bellashuvi</a:t>
          </a:r>
          <a:r>
            <a:rPr lang="uz-Cyrl-UZ" altLang="ru-RU" sz="2400" b="0" kern="1200" dirty="0" smtClean="0">
              <a:latin typeface="Times New Roman" pitchFamily="18" charset="0"/>
            </a:rPr>
            <a:t>, </a:t>
          </a:r>
          <a:r>
            <a:rPr lang="en-US" altLang="ru-RU" sz="2400" b="0" kern="1200" dirty="0" smtClean="0">
              <a:latin typeface="Times New Roman" pitchFamily="18" charset="0"/>
            </a:rPr>
            <a:t> fan </a:t>
          </a:r>
          <a:r>
            <a:rPr lang="en-US" altLang="ru-RU" sz="2400" b="0" kern="1200" dirty="0" err="1" smtClean="0">
              <a:latin typeface="Times New Roman" pitchFamily="18" charset="0"/>
            </a:rPr>
            <a:t>olimpiadalari</a:t>
          </a:r>
          <a:r>
            <a:rPr lang="en-US" altLang="ru-RU" sz="2400" b="0" kern="1200" dirty="0" smtClean="0">
              <a:latin typeface="Times New Roman" pitchFamily="18" charset="0"/>
            </a:rPr>
            <a:t> </a:t>
          </a:r>
          <a:r>
            <a:rPr lang="en-US" altLang="ru-RU" sz="2400" b="0" kern="1200" dirty="0" err="1" smtClean="0">
              <a:latin typeface="Times New Roman" pitchFamily="18" charset="0"/>
            </a:rPr>
            <a:t>o‘tkazilishi</a:t>
          </a:r>
          <a:r>
            <a:rPr lang="en-US" altLang="ru-RU" sz="2400" b="0" kern="1200" dirty="0" smtClean="0">
              <a:latin typeface="Times New Roman" pitchFamily="18" charset="0"/>
            </a:rPr>
            <a:t> </a:t>
          </a:r>
          <a:r>
            <a:rPr lang="en-US" altLang="ru-RU" sz="2400" b="0" kern="1200" dirty="0" err="1" smtClean="0">
              <a:latin typeface="Times New Roman" pitchFamily="18" charset="0"/>
            </a:rPr>
            <a:t>jarayonida</a:t>
          </a:r>
          <a:endParaRPr lang="en-US" altLang="ru-RU" sz="2400" b="0" kern="1200" dirty="0" smtClean="0">
            <a:latin typeface="Times New Roman" pitchFamily="18" charset="0"/>
          </a:endParaRPr>
        </a:p>
        <a:p>
          <a:pPr lvl="0" algn="ctr" defTabSz="1066800">
            <a:lnSpc>
              <a:spcPct val="90000"/>
            </a:lnSpc>
            <a:spcBef>
              <a:spcPct val="0"/>
            </a:spcBef>
            <a:spcAft>
              <a:spcPct val="35000"/>
            </a:spcAft>
          </a:pPr>
          <a:r>
            <a:rPr lang="en-US" altLang="ru-RU" sz="2400" b="1" kern="1200" dirty="0" smtClean="0">
              <a:solidFill>
                <a:srgbClr val="0000FF"/>
              </a:solidFill>
              <a:latin typeface="Times New Roman" pitchFamily="18" charset="0"/>
            </a:rPr>
            <a:t>(</a:t>
          </a:r>
          <a:r>
            <a:rPr lang="en-US" altLang="ru-RU" sz="2400" b="1" kern="1200" dirty="0" err="1" smtClean="0">
              <a:solidFill>
                <a:srgbClr val="0000FF"/>
              </a:solidFill>
              <a:latin typeface="Times New Roman" pitchFamily="18" charset="0"/>
            </a:rPr>
            <a:t>yozma</a:t>
          </a:r>
          <a:r>
            <a:rPr lang="en-US" altLang="ru-RU" sz="2400" b="1" kern="1200" dirty="0" smtClean="0">
              <a:solidFill>
                <a:srgbClr val="0000FF"/>
              </a:solidFill>
              <a:latin typeface="Times New Roman" pitchFamily="18" charset="0"/>
            </a:rPr>
            <a:t> </a:t>
          </a:r>
          <a:r>
            <a:rPr lang="en-US" altLang="ru-RU" sz="2400" b="1" kern="1200" dirty="0" err="1" smtClean="0">
              <a:solidFill>
                <a:srgbClr val="0000FF"/>
              </a:solidFill>
              <a:latin typeface="Times New Roman" pitchFamily="18" charset="0"/>
            </a:rPr>
            <a:t>ish</a:t>
          </a:r>
          <a:r>
            <a:rPr lang="uz-Cyrl-UZ" altLang="ru-RU" sz="2400" b="1" kern="1200" dirty="0" smtClean="0">
              <a:solidFill>
                <a:srgbClr val="0000FF"/>
              </a:solidFill>
              <a:latin typeface="Times New Roman" pitchFamily="18" charset="0"/>
            </a:rPr>
            <a:t>, </a:t>
          </a:r>
          <a:r>
            <a:rPr lang="en-US" altLang="ru-RU" sz="2400" b="1" kern="1200" dirty="0" err="1" smtClean="0">
              <a:solidFill>
                <a:srgbClr val="0000FF"/>
              </a:solidFill>
              <a:latin typeface="Times New Roman" pitchFamily="18" charset="0"/>
            </a:rPr>
            <a:t>onlain</a:t>
          </a:r>
          <a:r>
            <a:rPr lang="en-US" altLang="ru-RU" sz="2400" b="1" kern="1200" dirty="0" smtClean="0">
              <a:solidFill>
                <a:srgbClr val="0000FF"/>
              </a:solidFill>
              <a:latin typeface="Times New Roman" pitchFamily="18" charset="0"/>
            </a:rPr>
            <a:t> test</a:t>
          </a:r>
          <a:r>
            <a:rPr lang="uz-Cyrl-UZ" altLang="ru-RU" sz="2400" b="1" kern="1200" dirty="0" smtClean="0">
              <a:solidFill>
                <a:srgbClr val="0000FF"/>
              </a:solidFill>
              <a:latin typeface="Times New Roman" pitchFamily="18" charset="0"/>
            </a:rPr>
            <a:t>)</a:t>
          </a:r>
          <a:endParaRPr lang="ru-RU" sz="2400" kern="1200" dirty="0"/>
        </a:p>
      </dsp:txBody>
      <dsp:txXfrm rot="16200000">
        <a:off x="6486823" y="856689"/>
        <a:ext cx="5029199" cy="33158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CB9AA7-5FAF-45E9-8784-CB7B3B5EC518}">
      <dsp:nvSpPr>
        <dsp:cNvPr id="0" name=""/>
        <dsp:cNvSpPr/>
      </dsp:nvSpPr>
      <dsp:spPr>
        <a:xfrm>
          <a:off x="4235502" y="1582434"/>
          <a:ext cx="3844230" cy="384423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0000FF"/>
              </a:solidFill>
              <a:latin typeface="Times New Roman" panose="02020603050405020304" pitchFamily="18" charset="0"/>
              <a:cs typeface="Times New Roman" panose="02020603050405020304" pitchFamily="18" charset="0"/>
            </a:rPr>
            <a:t>I</a:t>
          </a:r>
          <a:r>
            <a:rPr lang="uz-Cyrl-UZ" sz="4000" b="1" kern="1200" dirty="0" smtClean="0">
              <a:solidFill>
                <a:srgbClr val="0000FF"/>
              </a:solidFill>
              <a:latin typeface="Times New Roman" panose="02020603050405020304" pitchFamily="18" charset="0"/>
              <a:cs typeface="Times New Roman" panose="02020603050405020304" pitchFamily="18" charset="0"/>
            </a:rPr>
            <a:t>nterfaol metod</a:t>
          </a:r>
          <a:r>
            <a:rPr lang="en-US" sz="4000" b="1" kern="1200" dirty="0" smtClean="0">
              <a:solidFill>
                <a:srgbClr val="0000FF"/>
              </a:solidFill>
              <a:latin typeface="Times New Roman" panose="02020603050405020304" pitchFamily="18" charset="0"/>
              <a:cs typeface="Times New Roman" panose="02020603050405020304" pitchFamily="18" charset="0"/>
            </a:rPr>
            <a:t> </a:t>
          </a:r>
          <a:r>
            <a:rPr lang="en-US" sz="4000" b="1" kern="1200" dirty="0" err="1" smtClean="0">
              <a:solidFill>
                <a:srgbClr val="0000FF"/>
              </a:solidFill>
              <a:latin typeface="Times New Roman" panose="02020603050405020304" pitchFamily="18" charset="0"/>
              <a:cs typeface="Times New Roman" panose="02020603050405020304" pitchFamily="18" charset="0"/>
            </a:rPr>
            <a:t>va</a:t>
          </a:r>
          <a:r>
            <a:rPr lang="en-US" sz="4000" b="1" kern="1200" dirty="0" smtClean="0">
              <a:solidFill>
                <a:srgbClr val="0000FF"/>
              </a:solidFill>
              <a:latin typeface="Times New Roman" panose="02020603050405020304" pitchFamily="18" charset="0"/>
              <a:cs typeface="Times New Roman" panose="02020603050405020304" pitchFamily="18" charset="0"/>
            </a:rPr>
            <a:t> </a:t>
          </a:r>
          <a:r>
            <a:rPr lang="en-US" sz="4000" b="1" kern="1200" dirty="0" err="1" smtClean="0">
              <a:solidFill>
                <a:srgbClr val="0000FF"/>
              </a:solidFill>
              <a:latin typeface="Times New Roman" panose="02020603050405020304" pitchFamily="18" charset="0"/>
              <a:cs typeface="Times New Roman" panose="02020603050405020304" pitchFamily="18" charset="0"/>
            </a:rPr>
            <a:t>usullar</a:t>
          </a:r>
          <a:endParaRPr lang="ru-RU" sz="4000" b="1" kern="1200" dirty="0">
            <a:solidFill>
              <a:srgbClr val="0000FF"/>
            </a:solidFill>
            <a:latin typeface="Times New Roman" panose="02020603050405020304" pitchFamily="18" charset="0"/>
            <a:cs typeface="Times New Roman" panose="02020603050405020304" pitchFamily="18" charset="0"/>
          </a:endParaRPr>
        </a:p>
      </dsp:txBody>
      <dsp:txXfrm>
        <a:off x="4235502" y="1582434"/>
        <a:ext cx="3844230" cy="3844230"/>
      </dsp:txXfrm>
    </dsp:sp>
    <dsp:sp modelId="{8A5B6DBD-4C7B-4AB0-A6B0-77DCD188ADFE}">
      <dsp:nvSpPr>
        <dsp:cNvPr id="0" name=""/>
        <dsp:cNvSpPr/>
      </dsp:nvSpPr>
      <dsp:spPr>
        <a:xfrm>
          <a:off x="5196560" y="38010"/>
          <a:ext cx="1922115" cy="1922115"/>
        </a:xfrm>
        <a:prstGeom prst="ellipse">
          <a:avLst/>
        </a:prstGeom>
        <a:solidFill>
          <a:schemeClr val="accent4">
            <a:alpha val="50000"/>
            <a:hueOff val="1155077"/>
            <a:satOff val="-5330"/>
            <a:lumOff val="19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altLang="ru-RU" sz="1700" b="1" kern="1200" dirty="0" smtClean="0">
              <a:solidFill>
                <a:schemeClr val="tx1"/>
              </a:solidFill>
              <a:latin typeface="Times New Roman" pitchFamily="18" charset="0"/>
              <a:cs typeface="Times New Roman" pitchFamily="18" charset="0"/>
            </a:rPr>
            <a:t>“</a:t>
          </a:r>
          <a:r>
            <a:rPr lang="en-US" altLang="ru-RU" sz="1700" b="1" kern="1200" dirty="0" err="1" smtClean="0">
              <a:solidFill>
                <a:schemeClr val="tx1"/>
              </a:solidFill>
              <a:latin typeface="Times New Roman" pitchFamily="18" charset="0"/>
              <a:cs typeface="Times New Roman" pitchFamily="18" charset="0"/>
            </a:rPr>
            <a:t>Sehrli</a:t>
          </a:r>
          <a:r>
            <a:rPr lang="en-US" altLang="ru-RU" sz="1700" b="1" kern="1200" dirty="0" smtClean="0">
              <a:solidFill>
                <a:schemeClr val="tx1"/>
              </a:solidFill>
              <a:latin typeface="Times New Roman" pitchFamily="18" charset="0"/>
              <a:cs typeface="Times New Roman" pitchFamily="18" charset="0"/>
            </a:rPr>
            <a:t> </a:t>
          </a:r>
          <a:r>
            <a:rPr lang="en-US" altLang="ru-RU" sz="1700" b="1" kern="1200" dirty="0" err="1" smtClean="0">
              <a:solidFill>
                <a:schemeClr val="tx1"/>
              </a:solidFill>
              <a:latin typeface="Times New Roman" pitchFamily="18" charset="0"/>
              <a:cs typeface="Times New Roman" pitchFamily="18" charset="0"/>
            </a:rPr>
            <a:t>uchburchak</a:t>
          </a:r>
          <a:r>
            <a:rPr lang="en-US" altLang="ru-RU" sz="1700" b="1" kern="1200" dirty="0" smtClean="0">
              <a:solidFill>
                <a:schemeClr val="tx1"/>
              </a:solidFill>
              <a:latin typeface="Times New Roman" pitchFamily="18" charset="0"/>
              <a:cs typeface="Times New Roman" pitchFamily="18" charset="0"/>
            </a:rPr>
            <a:t>”</a:t>
          </a:r>
          <a:endParaRPr lang="ru-RU" sz="1700" b="1" kern="1200" dirty="0">
            <a:solidFill>
              <a:schemeClr val="tx1"/>
            </a:solidFill>
            <a:latin typeface="Times New Roman" pitchFamily="18" charset="0"/>
            <a:cs typeface="Times New Roman" pitchFamily="18" charset="0"/>
          </a:endParaRPr>
        </a:p>
      </dsp:txBody>
      <dsp:txXfrm>
        <a:off x="5196560" y="38010"/>
        <a:ext cx="1922115" cy="1922115"/>
      </dsp:txXfrm>
    </dsp:sp>
    <dsp:sp modelId="{D9551E21-0141-420C-98B9-6F17DC967E3E}">
      <dsp:nvSpPr>
        <dsp:cNvPr id="0" name=""/>
        <dsp:cNvSpPr/>
      </dsp:nvSpPr>
      <dsp:spPr>
        <a:xfrm>
          <a:off x="6919936" y="620705"/>
          <a:ext cx="1840348" cy="1712470"/>
        </a:xfrm>
        <a:prstGeom prst="ellipse">
          <a:avLst/>
        </a:prstGeom>
        <a:solidFill>
          <a:schemeClr val="accent4">
            <a:alpha val="50000"/>
            <a:hueOff val="2310154"/>
            <a:satOff val="-10660"/>
            <a:lumOff val="39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z-Cyrl-UZ" altLang="ru-RU" sz="1800" b="1" kern="1200" dirty="0" smtClean="0">
              <a:solidFill>
                <a:schemeClr val="tx1"/>
              </a:solidFill>
              <a:latin typeface="Times New Roman" pitchFamily="18" charset="0"/>
              <a:cs typeface="Times New Roman" pitchFamily="18" charset="0"/>
            </a:rPr>
            <a:t>“</a:t>
          </a:r>
          <a:r>
            <a:rPr lang="en-US" altLang="ru-RU" sz="1800" b="1" kern="1200" dirty="0" err="1" smtClean="0">
              <a:solidFill>
                <a:schemeClr val="tx1"/>
              </a:solidFill>
              <a:latin typeface="Times New Roman" pitchFamily="18" charset="0"/>
              <a:cs typeface="Times New Roman" pitchFamily="18" charset="0"/>
            </a:rPr>
            <a:t>Tushuncha</a:t>
          </a:r>
          <a:endParaRPr lang="en-US" altLang="ru-RU" sz="1800" b="1" kern="1200" dirty="0" smtClean="0">
            <a:solidFill>
              <a:schemeClr val="tx1"/>
            </a:solidFill>
            <a:latin typeface="Times New Roman" pitchFamily="18" charset="0"/>
            <a:cs typeface="Times New Roman" pitchFamily="18" charset="0"/>
          </a:endParaRPr>
        </a:p>
        <a:p>
          <a:pPr lvl="0" algn="ctr" defTabSz="800100">
            <a:lnSpc>
              <a:spcPct val="90000"/>
            </a:lnSpc>
            <a:spcBef>
              <a:spcPct val="0"/>
            </a:spcBef>
            <a:spcAft>
              <a:spcPct val="35000"/>
            </a:spcAft>
          </a:pPr>
          <a:r>
            <a:rPr lang="en-US" altLang="ru-RU" sz="1800" b="1" kern="1200" dirty="0" err="1" smtClean="0">
              <a:solidFill>
                <a:schemeClr val="tx1"/>
              </a:solidFill>
              <a:latin typeface="Times New Roman" pitchFamily="18" charset="0"/>
              <a:cs typeface="Times New Roman" pitchFamily="18" charset="0"/>
            </a:rPr>
            <a:t>lar</a:t>
          </a:r>
          <a:r>
            <a:rPr lang="en-US" altLang="ru-RU" sz="1800" b="1" kern="1200" dirty="0" smtClean="0">
              <a:solidFill>
                <a:schemeClr val="tx1"/>
              </a:solidFill>
              <a:latin typeface="Times New Roman" pitchFamily="18" charset="0"/>
              <a:cs typeface="Times New Roman" pitchFamily="18" charset="0"/>
            </a:rPr>
            <a:t> </a:t>
          </a:r>
          <a:r>
            <a:rPr lang="en-US" altLang="ru-RU" sz="1800" b="1" kern="1200" dirty="0" err="1" smtClean="0">
              <a:solidFill>
                <a:schemeClr val="tx1"/>
              </a:solidFill>
              <a:latin typeface="Times New Roman" pitchFamily="18" charset="0"/>
              <a:cs typeface="Times New Roman" pitchFamily="18" charset="0"/>
            </a:rPr>
            <a:t>tahlili</a:t>
          </a:r>
          <a:r>
            <a:rPr lang="uz-Cyrl-UZ" altLang="ru-RU" sz="1800" b="1" kern="1200" dirty="0" smtClean="0">
              <a:solidFill>
                <a:schemeClr val="tx1"/>
              </a:solidFill>
              <a:latin typeface="Times New Roman" pitchFamily="18" charset="0"/>
              <a:cs typeface="Times New Roman" pitchFamily="18" charset="0"/>
            </a:rPr>
            <a:t>” </a:t>
          </a:r>
          <a:endParaRPr lang="ru-RU" sz="1800" b="1" kern="1200" dirty="0">
            <a:solidFill>
              <a:schemeClr val="tx1"/>
            </a:solidFill>
            <a:latin typeface="Times New Roman" pitchFamily="18" charset="0"/>
            <a:cs typeface="Times New Roman" pitchFamily="18" charset="0"/>
          </a:endParaRPr>
        </a:p>
      </dsp:txBody>
      <dsp:txXfrm>
        <a:off x="6919936" y="620705"/>
        <a:ext cx="1840348" cy="1712470"/>
      </dsp:txXfrm>
    </dsp:sp>
    <dsp:sp modelId="{8CC51579-0E3A-4EA2-9419-E702D2602CB1}">
      <dsp:nvSpPr>
        <dsp:cNvPr id="0" name=""/>
        <dsp:cNvSpPr/>
      </dsp:nvSpPr>
      <dsp:spPr>
        <a:xfrm>
          <a:off x="7663977" y="2108419"/>
          <a:ext cx="1922115" cy="1922115"/>
        </a:xfrm>
        <a:prstGeom prst="ellipse">
          <a:avLst/>
        </a:prstGeom>
        <a:solidFill>
          <a:schemeClr val="accent4">
            <a:alpha val="50000"/>
            <a:hueOff val="3465231"/>
            <a:satOff val="-15989"/>
            <a:lumOff val="5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z-Cyrl-UZ" sz="1800" b="1" kern="1200" dirty="0" smtClean="0">
              <a:solidFill>
                <a:schemeClr val="tx1"/>
              </a:solidFill>
              <a:latin typeface="Times New Roman" panose="02020603050405020304" pitchFamily="18" charset="0"/>
              <a:cs typeface="Times New Roman" panose="02020603050405020304" pitchFamily="18" charset="0"/>
            </a:rPr>
            <a:t>“</a:t>
          </a:r>
          <a:r>
            <a:rPr lang="en-US" sz="1800" b="1" kern="1200" dirty="0" err="1" smtClean="0">
              <a:solidFill>
                <a:schemeClr val="tx1"/>
              </a:solidFill>
              <a:latin typeface="Times New Roman" panose="02020603050405020304" pitchFamily="18" charset="0"/>
              <a:cs typeface="Times New Roman" panose="02020603050405020304" pitchFamily="18" charset="0"/>
            </a:rPr>
            <a:t>Mustahkamlash</a:t>
          </a:r>
          <a:r>
            <a:rPr lang="uz-Cyrl-UZ" sz="1800" b="1" kern="1200" dirty="0" smtClean="0">
              <a:solidFill>
                <a:schemeClr val="tx1"/>
              </a:solidFill>
              <a:latin typeface="Times New Roman" panose="02020603050405020304" pitchFamily="18" charset="0"/>
              <a:cs typeface="Times New Roman" panose="02020603050405020304" pitchFamily="18" charset="0"/>
            </a:rPr>
            <a:t>”</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7663977" y="2108419"/>
        <a:ext cx="1922115" cy="1922115"/>
      </dsp:txXfrm>
    </dsp:sp>
    <dsp:sp modelId="{DD56415A-0249-410C-ADC3-23233B83AE04}">
      <dsp:nvSpPr>
        <dsp:cNvPr id="0" name=""/>
        <dsp:cNvSpPr/>
      </dsp:nvSpPr>
      <dsp:spPr>
        <a:xfrm>
          <a:off x="7272706" y="3796232"/>
          <a:ext cx="2109444" cy="1922115"/>
        </a:xfrm>
        <a:prstGeom prst="ellipse">
          <a:avLst/>
        </a:prstGeom>
        <a:solidFill>
          <a:schemeClr val="accent4">
            <a:alpha val="50000"/>
            <a:hueOff val="4620308"/>
            <a:satOff val="-21319"/>
            <a:lumOff val="78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z-Cyrl-UZ" sz="1800" b="1" kern="1200" dirty="0" smtClean="0">
              <a:latin typeface="Times New Roman" panose="02020603050405020304" pitchFamily="18" charset="0"/>
              <a:cs typeface="Times New Roman" panose="02020603050405020304" pitchFamily="18" charset="0"/>
            </a:rPr>
            <a:t>“</a:t>
          </a:r>
          <a:r>
            <a:rPr lang="en-US" sz="1800" b="1" kern="1200" dirty="0" err="1" smtClean="0">
              <a:latin typeface="Times New Roman" panose="02020603050405020304" pitchFamily="18" charset="0"/>
              <a:cs typeface="Times New Roman" panose="02020603050405020304" pitchFamily="18" charset="0"/>
            </a:rPr>
            <a:t>Charxpalak</a:t>
          </a:r>
          <a:r>
            <a:rPr lang="uz-Cyrl-UZ" sz="1800" b="1" kern="1200" dirty="0" smtClean="0">
              <a:latin typeface="Times New Roman" panose="02020603050405020304" pitchFamily="18" charset="0"/>
              <a:cs typeface="Times New Roman" panose="02020603050405020304" pitchFamily="18" charset="0"/>
            </a:rPr>
            <a:t>”</a:t>
          </a:r>
          <a:endParaRPr lang="ru-RU" sz="1800" b="1" kern="1200" dirty="0">
            <a:latin typeface="Times New Roman" panose="02020603050405020304" pitchFamily="18" charset="0"/>
            <a:cs typeface="Times New Roman" panose="02020603050405020304" pitchFamily="18" charset="0"/>
          </a:endParaRPr>
        </a:p>
      </dsp:txBody>
      <dsp:txXfrm>
        <a:off x="7272706" y="3796232"/>
        <a:ext cx="2109444" cy="1922115"/>
      </dsp:txXfrm>
    </dsp:sp>
    <dsp:sp modelId="{286D5944-6B7A-404A-8BDA-DE9499E9ADAA}">
      <dsp:nvSpPr>
        <dsp:cNvPr id="0" name=""/>
        <dsp:cNvSpPr/>
      </dsp:nvSpPr>
      <dsp:spPr>
        <a:xfrm>
          <a:off x="6053485" y="4897874"/>
          <a:ext cx="1922115" cy="1922115"/>
        </a:xfrm>
        <a:prstGeom prst="ellipse">
          <a:avLst/>
        </a:prstGeom>
        <a:solidFill>
          <a:schemeClr val="accent4">
            <a:alpha val="50000"/>
            <a:hueOff val="5775385"/>
            <a:satOff val="-26649"/>
            <a:lumOff val="98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a:t>
          </a:r>
          <a:r>
            <a:rPr lang="en-US" sz="2000" b="1" kern="1200" dirty="0" err="1" smtClean="0">
              <a:solidFill>
                <a:schemeClr val="tx1"/>
              </a:solidFill>
              <a:latin typeface="Times New Roman" pitchFamily="18" charset="0"/>
              <a:cs typeface="Times New Roman" pitchFamily="18" charset="0"/>
            </a:rPr>
            <a:t>Skarabey</a:t>
          </a:r>
          <a:r>
            <a:rPr lang="en-US" sz="2000" b="1" kern="1200" dirty="0" smtClean="0">
              <a:solidFill>
                <a:schemeClr val="tx1"/>
              </a:solidFill>
              <a:latin typeface="Times New Roman" pitchFamily="18" charset="0"/>
              <a:cs typeface="Times New Roman" pitchFamily="18" charset="0"/>
            </a:rPr>
            <a:t>”</a:t>
          </a:r>
          <a:r>
            <a:rPr lang="uz-Cyrl-UZ" sz="2000" b="1" kern="1200" dirty="0" smtClean="0">
              <a:solidFill>
                <a:schemeClr val="tx1"/>
              </a:solidFill>
              <a:latin typeface="Times New Roman" pitchFamily="18" charset="0"/>
              <a:cs typeface="Times New Roman" pitchFamily="18" charset="0"/>
            </a:rPr>
            <a:t> </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6053485" y="4897874"/>
        <a:ext cx="1922115" cy="1922115"/>
      </dsp:txXfrm>
    </dsp:sp>
    <dsp:sp modelId="{5BE6C19E-8910-4956-BB6A-4413754A35A0}">
      <dsp:nvSpPr>
        <dsp:cNvPr id="0" name=""/>
        <dsp:cNvSpPr/>
      </dsp:nvSpPr>
      <dsp:spPr>
        <a:xfrm>
          <a:off x="4339635" y="4897874"/>
          <a:ext cx="1922115" cy="1922115"/>
        </a:xfrm>
        <a:prstGeom prst="ellipse">
          <a:avLst/>
        </a:prstGeom>
        <a:solidFill>
          <a:schemeClr val="accent4">
            <a:alpha val="50000"/>
            <a:hueOff val="6930462"/>
            <a:satOff val="-31979"/>
            <a:lumOff val="117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ru-RU" sz="2000" b="1" kern="1200" dirty="0" smtClean="0">
              <a:solidFill>
                <a:schemeClr val="tx1"/>
              </a:solidFill>
              <a:latin typeface="Times New Roman" pitchFamily="18" charset="0"/>
              <a:cs typeface="Times New Roman" pitchFamily="18" charset="0"/>
            </a:rPr>
            <a:t>“</a:t>
          </a:r>
          <a:r>
            <a:rPr lang="en-US" altLang="ru-RU" sz="2000" b="1" kern="1200" dirty="0" err="1" smtClean="0">
              <a:solidFill>
                <a:schemeClr val="tx1"/>
              </a:solidFill>
              <a:latin typeface="Times New Roman" pitchFamily="18" charset="0"/>
              <a:cs typeface="Times New Roman" pitchFamily="18" charset="0"/>
            </a:rPr>
            <a:t>Aqliy</a:t>
          </a:r>
          <a:r>
            <a:rPr lang="en-US" altLang="ru-RU" sz="2000" b="1" kern="1200" dirty="0" smtClean="0">
              <a:solidFill>
                <a:schemeClr val="tx1"/>
              </a:solidFill>
              <a:latin typeface="Times New Roman" pitchFamily="18" charset="0"/>
              <a:cs typeface="Times New Roman" pitchFamily="18" charset="0"/>
            </a:rPr>
            <a:t> </a:t>
          </a:r>
          <a:r>
            <a:rPr lang="en-US" altLang="ru-RU" sz="2000" b="1" kern="1200" dirty="0" err="1" smtClean="0">
              <a:solidFill>
                <a:schemeClr val="tx1"/>
              </a:solidFill>
              <a:latin typeface="Times New Roman" pitchFamily="18" charset="0"/>
              <a:cs typeface="Times New Roman" pitchFamily="18" charset="0"/>
            </a:rPr>
            <a:t>hujum</a:t>
          </a:r>
          <a:r>
            <a:rPr lang="en-US" altLang="ru-RU" sz="2000" b="1" kern="1200" dirty="0" smtClean="0">
              <a:solidFill>
                <a:schemeClr val="tx1"/>
              </a:solidFill>
              <a:latin typeface="Times New Roman" pitchFamily="18" charset="0"/>
              <a:cs typeface="Times New Roman" pitchFamily="18" charset="0"/>
            </a:rPr>
            <a:t>”</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4339635" y="4897874"/>
        <a:ext cx="1922115" cy="1922115"/>
      </dsp:txXfrm>
    </dsp:sp>
    <dsp:sp modelId="{FACAB68A-2279-4C53-B21E-4E534343F8F2}">
      <dsp:nvSpPr>
        <dsp:cNvPr id="0" name=""/>
        <dsp:cNvSpPr/>
      </dsp:nvSpPr>
      <dsp:spPr>
        <a:xfrm>
          <a:off x="3026750" y="3796232"/>
          <a:ext cx="1922115" cy="1922115"/>
        </a:xfrm>
        <a:prstGeom prst="ellipse">
          <a:avLst/>
        </a:prstGeom>
        <a:solidFill>
          <a:schemeClr val="accent4">
            <a:alpha val="50000"/>
            <a:hueOff val="8085539"/>
            <a:satOff val="-37308"/>
            <a:lumOff val="13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ru-RU" sz="2000" b="1" kern="1200" dirty="0" smtClean="0">
              <a:solidFill>
                <a:schemeClr val="tx1"/>
              </a:solidFill>
              <a:latin typeface="Times New Roman" pitchFamily="18" charset="0"/>
              <a:cs typeface="Times New Roman" pitchFamily="18" charset="0"/>
            </a:rPr>
            <a:t>“</a:t>
          </a:r>
          <a:r>
            <a:rPr lang="en-US" altLang="ru-RU" sz="2000" b="1" kern="1200" dirty="0" err="1" smtClean="0">
              <a:solidFill>
                <a:schemeClr val="tx1"/>
              </a:solidFill>
              <a:latin typeface="Times New Roman" pitchFamily="18" charset="0"/>
              <a:cs typeface="Times New Roman" pitchFamily="18" charset="0"/>
            </a:rPr>
            <a:t>O‘ylab</a:t>
          </a:r>
          <a:r>
            <a:rPr lang="en-US" altLang="ru-RU" sz="2000" b="1" kern="1200" dirty="0" smtClean="0">
              <a:solidFill>
                <a:schemeClr val="tx1"/>
              </a:solidFill>
              <a:latin typeface="Times New Roman" pitchFamily="18" charset="0"/>
              <a:cs typeface="Times New Roman" pitchFamily="18" charset="0"/>
            </a:rPr>
            <a:t> </a:t>
          </a:r>
          <a:r>
            <a:rPr lang="en-US" altLang="ru-RU" sz="2000" b="1" kern="1200" dirty="0" err="1" smtClean="0">
              <a:solidFill>
                <a:schemeClr val="tx1"/>
              </a:solidFill>
              <a:latin typeface="Times New Roman" pitchFamily="18" charset="0"/>
              <a:cs typeface="Times New Roman" pitchFamily="18" charset="0"/>
            </a:rPr>
            <a:t>javob</a:t>
          </a:r>
          <a:r>
            <a:rPr lang="en-US" altLang="ru-RU" sz="2000" b="1" kern="1200" dirty="0" smtClean="0">
              <a:solidFill>
                <a:schemeClr val="tx1"/>
              </a:solidFill>
              <a:latin typeface="Times New Roman" pitchFamily="18" charset="0"/>
              <a:cs typeface="Times New Roman" pitchFamily="18" charset="0"/>
            </a:rPr>
            <a:t> </a:t>
          </a:r>
          <a:r>
            <a:rPr lang="en-US" altLang="ru-RU" sz="2000" b="1" kern="1200" dirty="0" err="1" smtClean="0">
              <a:solidFill>
                <a:schemeClr val="tx1"/>
              </a:solidFill>
              <a:latin typeface="Times New Roman" pitchFamily="18" charset="0"/>
              <a:cs typeface="Times New Roman" pitchFamily="18" charset="0"/>
            </a:rPr>
            <a:t>bering</a:t>
          </a:r>
          <a:r>
            <a:rPr lang="en-US" altLang="ru-RU" sz="2000" b="1" kern="1200" dirty="0" smtClean="0">
              <a:solidFill>
                <a:schemeClr val="tx1"/>
              </a:solidFill>
              <a:latin typeface="Times New Roman" pitchFamily="18" charset="0"/>
              <a:cs typeface="Times New Roman" pitchFamily="18" charset="0"/>
            </a:rPr>
            <a:t>”</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3026750" y="3796232"/>
        <a:ext cx="1922115" cy="1922115"/>
      </dsp:txXfrm>
    </dsp:sp>
    <dsp:sp modelId="{160428B1-6502-4492-B417-46279F0249D5}">
      <dsp:nvSpPr>
        <dsp:cNvPr id="0" name=""/>
        <dsp:cNvSpPr/>
      </dsp:nvSpPr>
      <dsp:spPr>
        <a:xfrm>
          <a:off x="2605906" y="2108419"/>
          <a:ext cx="2168588" cy="1922115"/>
        </a:xfrm>
        <a:prstGeom prst="ellipse">
          <a:avLst/>
        </a:prstGeom>
        <a:solidFill>
          <a:schemeClr val="accent4">
            <a:alpha val="50000"/>
            <a:hueOff val="9240616"/>
            <a:satOff val="-42638"/>
            <a:lumOff val="156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ru-RU" sz="2000" b="1" kern="1200" dirty="0" smtClean="0">
              <a:solidFill>
                <a:schemeClr val="tx1"/>
              </a:solidFill>
              <a:latin typeface="Times New Roman" pitchFamily="18" charset="0"/>
              <a:cs typeface="Times New Roman" pitchFamily="18" charset="0"/>
            </a:rPr>
            <a:t>“</a:t>
          </a:r>
          <a:r>
            <a:rPr lang="en-US" altLang="ru-RU" sz="2000" b="1" kern="1200" dirty="0" err="1" smtClean="0">
              <a:solidFill>
                <a:schemeClr val="tx1"/>
              </a:solidFill>
              <a:latin typeface="Times New Roman" pitchFamily="18" charset="0"/>
              <a:cs typeface="Times New Roman" pitchFamily="18" charset="0"/>
            </a:rPr>
            <a:t>Muammoli</a:t>
          </a:r>
          <a:r>
            <a:rPr lang="en-US" altLang="ru-RU" sz="2000" b="1" kern="1200" dirty="0" smtClean="0">
              <a:solidFill>
                <a:schemeClr val="tx1"/>
              </a:solidFill>
              <a:latin typeface="Times New Roman" pitchFamily="18" charset="0"/>
              <a:cs typeface="Times New Roman" pitchFamily="18" charset="0"/>
            </a:rPr>
            <a:t> </a:t>
          </a:r>
          <a:r>
            <a:rPr lang="en-US" altLang="ru-RU" sz="2000" b="1" kern="1200" dirty="0" err="1" smtClean="0">
              <a:solidFill>
                <a:schemeClr val="tx1"/>
              </a:solidFill>
              <a:latin typeface="Times New Roman" pitchFamily="18" charset="0"/>
              <a:cs typeface="Times New Roman" pitchFamily="18" charset="0"/>
            </a:rPr>
            <a:t>vaziyat</a:t>
          </a:r>
          <a:r>
            <a:rPr lang="en-US" altLang="ru-RU" sz="2000" b="1" kern="1200" dirty="0" smtClean="0">
              <a:solidFill>
                <a:schemeClr val="tx1"/>
              </a:solidFill>
              <a:latin typeface="Times New Roman" pitchFamily="18" charset="0"/>
              <a:cs typeface="Times New Roman" pitchFamily="18" charset="0"/>
            </a:rPr>
            <a:t>”</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2605906" y="2108419"/>
        <a:ext cx="2168588" cy="1922115"/>
      </dsp:txXfrm>
    </dsp:sp>
    <dsp:sp modelId="{09A34F54-A216-44EA-83FF-11800E1A3A22}">
      <dsp:nvSpPr>
        <dsp:cNvPr id="0" name=""/>
        <dsp:cNvSpPr/>
      </dsp:nvSpPr>
      <dsp:spPr>
        <a:xfrm>
          <a:off x="3586068" y="624181"/>
          <a:ext cx="1922115" cy="1922115"/>
        </a:xfrm>
        <a:prstGeom prst="ellipse">
          <a:avLst/>
        </a:prstGeom>
        <a:solidFill>
          <a:schemeClr val="accent4">
            <a:alpha val="50000"/>
            <a:hueOff val="10395693"/>
            <a:satOff val="-47968"/>
            <a:lumOff val="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z-Cyrl-UZ" sz="2000" b="1" kern="1200" dirty="0" smtClean="0">
              <a:latin typeface="Times New Roman" panose="02020603050405020304" pitchFamily="18" charset="0"/>
              <a:cs typeface="Times New Roman" panose="02020603050405020304" pitchFamily="18" charset="0"/>
            </a:rPr>
            <a:t>“Klaster”</a:t>
          </a:r>
          <a:endParaRPr lang="ru-RU" sz="2000" b="1" kern="1200" dirty="0">
            <a:latin typeface="Times New Roman" panose="02020603050405020304" pitchFamily="18" charset="0"/>
            <a:cs typeface="Times New Roman" panose="02020603050405020304" pitchFamily="18" charset="0"/>
          </a:endParaRPr>
        </a:p>
      </dsp:txBody>
      <dsp:txXfrm>
        <a:off x="3586068" y="624181"/>
        <a:ext cx="1922115" cy="192211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6267EF-B313-4D23-BAA5-A6129910D511}">
      <dsp:nvSpPr>
        <dsp:cNvPr id="0" name=""/>
        <dsp:cNvSpPr/>
      </dsp:nvSpPr>
      <dsp:spPr>
        <a:xfrm>
          <a:off x="484086" y="2749156"/>
          <a:ext cx="2412783" cy="1206391"/>
        </a:xfrm>
        <a:prstGeom prst="roundRect">
          <a:avLst>
            <a:gd name="adj" fmla="val 10000"/>
          </a:avLst>
        </a:prstGeom>
        <a:solidFill>
          <a:srgbClr val="CCFFFF"/>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dirty="0" err="1" smtClean="0">
              <a:ln w="9525">
                <a:solidFill>
                  <a:srgbClr val="000000"/>
                </a:solidFill>
                <a:round/>
                <a:headEnd/>
                <a:tailEnd/>
              </a:ln>
              <a:solidFill>
                <a:srgbClr val="0000FF"/>
              </a:solidFill>
              <a:latin typeface="Times New Roman"/>
              <a:cs typeface="Times New Roman"/>
            </a:rPr>
            <a:t>O‘qitish</a:t>
          </a:r>
          <a:r>
            <a:rPr lang="en-US" sz="2800" b="0" i="0" kern="1200" dirty="0" smtClean="0">
              <a:ln w="9525">
                <a:solidFill>
                  <a:srgbClr val="000000"/>
                </a:solidFill>
                <a:round/>
                <a:headEnd/>
                <a:tailEnd/>
              </a:ln>
              <a:solidFill>
                <a:srgbClr val="0000FF"/>
              </a:solidFill>
              <a:latin typeface="Times New Roman"/>
              <a:cs typeface="Times New Roman"/>
            </a:rPr>
            <a:t> </a:t>
          </a:r>
          <a:r>
            <a:rPr lang="en-US" sz="2800" b="0" i="0" kern="1200" dirty="0" err="1" smtClean="0">
              <a:ln w="9525">
                <a:solidFill>
                  <a:srgbClr val="000000"/>
                </a:solidFill>
                <a:round/>
                <a:headEnd/>
                <a:tailEnd/>
              </a:ln>
              <a:solidFill>
                <a:srgbClr val="0000FF"/>
              </a:solidFill>
              <a:latin typeface="Times New Roman"/>
              <a:cs typeface="Times New Roman"/>
            </a:rPr>
            <a:t>metodlari</a:t>
          </a:r>
          <a:endParaRPr lang="ru-RU" sz="2800" b="0" i="0" kern="1200" dirty="0">
            <a:solidFill>
              <a:srgbClr val="0000FF"/>
            </a:solidFill>
          </a:endParaRPr>
        </a:p>
      </dsp:txBody>
      <dsp:txXfrm>
        <a:off x="484086" y="2749156"/>
        <a:ext cx="2412783" cy="1206391"/>
      </dsp:txXfrm>
    </dsp:sp>
    <dsp:sp modelId="{D523DB64-883F-4739-8C1A-4E28832FE3D8}">
      <dsp:nvSpPr>
        <dsp:cNvPr id="0" name=""/>
        <dsp:cNvSpPr/>
      </dsp:nvSpPr>
      <dsp:spPr>
        <a:xfrm rot="18083592">
          <a:off x="2453051" y="2544947"/>
          <a:ext cx="1852750" cy="33278"/>
        </a:xfrm>
        <a:custGeom>
          <a:avLst/>
          <a:gdLst/>
          <a:ahLst/>
          <a:cxnLst/>
          <a:rect l="0" t="0" r="0" b="0"/>
          <a:pathLst>
            <a:path>
              <a:moveTo>
                <a:pt x="0" y="16639"/>
              </a:moveTo>
              <a:lnTo>
                <a:pt x="1852750" y="16639"/>
              </a:lnTo>
            </a:path>
          </a:pathLst>
        </a:custGeom>
        <a:noFill/>
        <a:ln w="28575" cap="flat" cmpd="sng" algn="ctr">
          <a:solidFill>
            <a:srgbClr val="9900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8083592">
        <a:off x="3333107" y="2515267"/>
        <a:ext cx="92637" cy="92637"/>
      </dsp:txXfrm>
    </dsp:sp>
    <dsp:sp modelId="{33AC1954-DC91-47E9-A07D-F3A556A97C77}">
      <dsp:nvSpPr>
        <dsp:cNvPr id="0" name=""/>
        <dsp:cNvSpPr/>
      </dsp:nvSpPr>
      <dsp:spPr>
        <a:xfrm>
          <a:off x="3861983" y="186225"/>
          <a:ext cx="2412783" cy="3169191"/>
        </a:xfrm>
        <a:prstGeom prst="roundRect">
          <a:avLst>
            <a:gd name="adj" fmla="val 10000"/>
          </a:avLst>
        </a:prstGeom>
        <a:solidFill>
          <a:schemeClr val="accent6">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effectLst/>
              <a:latin typeface="Times New Roman" pitchFamily="18" charset="0"/>
              <a:cs typeface="Times New Roman" pitchFamily="18" charset="0"/>
            </a:rPr>
            <a:t>Yakka</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juft</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guruh</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bilan</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ishlashga</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yo‘naltirilgan</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metodlar</a:t>
          </a:r>
          <a:endParaRPr lang="ru-RU" sz="2400" b="0" kern="1200" dirty="0">
            <a:solidFill>
              <a:schemeClr val="tx1"/>
            </a:solidFill>
            <a:effectLst/>
          </a:endParaRPr>
        </a:p>
      </dsp:txBody>
      <dsp:txXfrm>
        <a:off x="3861983" y="186225"/>
        <a:ext cx="2412783" cy="3169191"/>
      </dsp:txXfrm>
    </dsp:sp>
    <dsp:sp modelId="{0CEFDC11-812A-4F1C-BAE5-04BB005A1717}">
      <dsp:nvSpPr>
        <dsp:cNvPr id="0" name=""/>
        <dsp:cNvSpPr/>
      </dsp:nvSpPr>
      <dsp:spPr>
        <a:xfrm rot="19160208">
          <a:off x="6121169" y="1339656"/>
          <a:ext cx="1272308" cy="33278"/>
        </a:xfrm>
        <a:custGeom>
          <a:avLst/>
          <a:gdLst/>
          <a:ahLst/>
          <a:cxnLst/>
          <a:rect l="0" t="0" r="0" b="0"/>
          <a:pathLst>
            <a:path>
              <a:moveTo>
                <a:pt x="0" y="16639"/>
              </a:moveTo>
              <a:lnTo>
                <a:pt x="1272308" y="16639"/>
              </a:lnTo>
            </a:path>
          </a:pathLst>
        </a:custGeom>
        <a:noFill/>
        <a:ln w="28575" cap="flat" cmpd="sng" algn="ctr">
          <a:solidFill>
            <a:srgbClr val="9900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160208">
        <a:off x="6725515" y="1324487"/>
        <a:ext cx="63615" cy="63615"/>
      </dsp:txXfrm>
    </dsp:sp>
    <dsp:sp modelId="{64CAF2D2-FDD5-46EC-A837-9CD9018F785A}">
      <dsp:nvSpPr>
        <dsp:cNvPr id="0" name=""/>
        <dsp:cNvSpPr/>
      </dsp:nvSpPr>
      <dsp:spPr>
        <a:xfrm>
          <a:off x="7239879" y="6865"/>
          <a:ext cx="4163233" cy="1869810"/>
        </a:xfrm>
        <a:prstGeom prst="roundRect">
          <a:avLst>
            <a:gd name="adj" fmla="val 10000"/>
          </a:avLst>
        </a:prstGeom>
        <a:solidFill>
          <a:srgbClr val="CCFFFF"/>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effectLst/>
              <a:latin typeface="Times New Roman" pitchFamily="18" charset="0"/>
              <a:cs typeface="Times New Roman" pitchFamily="18" charset="0"/>
            </a:rPr>
            <a:t>O‘zaro</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hamkorlikda</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ishlashga</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yo‘naltirilgan</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metodlar</a:t>
          </a:r>
          <a:endParaRPr lang="ru-RU" sz="2400" b="0" kern="1200" dirty="0" smtClean="0">
            <a:effectLst/>
            <a:latin typeface="Times New Roman" pitchFamily="18" charset="0"/>
            <a:cs typeface="Times New Roman" pitchFamily="18" charset="0"/>
          </a:endParaRPr>
        </a:p>
        <a:p>
          <a:pPr lvl="0" algn="ctr" defTabSz="1066800">
            <a:lnSpc>
              <a:spcPct val="90000"/>
            </a:lnSpc>
            <a:spcBef>
              <a:spcPct val="0"/>
            </a:spcBef>
            <a:spcAft>
              <a:spcPct val="35000"/>
            </a:spcAft>
          </a:pPr>
          <a:endParaRPr lang="ru-RU" sz="2100" b="0" kern="1200" dirty="0">
            <a:effectLst/>
          </a:endParaRPr>
        </a:p>
      </dsp:txBody>
      <dsp:txXfrm>
        <a:off x="7239879" y="6865"/>
        <a:ext cx="4163233" cy="1869810"/>
      </dsp:txXfrm>
    </dsp:sp>
    <dsp:sp modelId="{CAEF068B-FF34-4863-AAA3-9C6B0DD329C7}">
      <dsp:nvSpPr>
        <dsp:cNvPr id="0" name=""/>
        <dsp:cNvSpPr/>
      </dsp:nvSpPr>
      <dsp:spPr>
        <a:xfrm rot="2804062">
          <a:off x="6053253" y="2266874"/>
          <a:ext cx="1408139" cy="33278"/>
        </a:xfrm>
        <a:custGeom>
          <a:avLst/>
          <a:gdLst/>
          <a:ahLst/>
          <a:cxnLst/>
          <a:rect l="0" t="0" r="0" b="0"/>
          <a:pathLst>
            <a:path>
              <a:moveTo>
                <a:pt x="0" y="16639"/>
              </a:moveTo>
              <a:lnTo>
                <a:pt x="1408139" y="16639"/>
              </a:lnTo>
            </a:path>
          </a:pathLst>
        </a:custGeom>
        <a:noFill/>
        <a:ln w="28575" cap="flat" cmpd="sng" algn="ctr">
          <a:solidFill>
            <a:srgbClr val="9900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804062">
        <a:off x="6722119" y="2248309"/>
        <a:ext cx="70406" cy="70406"/>
      </dsp:txXfrm>
    </dsp:sp>
    <dsp:sp modelId="{1426E531-6601-46EA-A15E-A5873A045BA6}">
      <dsp:nvSpPr>
        <dsp:cNvPr id="0" name=""/>
        <dsp:cNvSpPr/>
      </dsp:nvSpPr>
      <dsp:spPr>
        <a:xfrm>
          <a:off x="7239879" y="2057634"/>
          <a:ext cx="4055647" cy="1477142"/>
        </a:xfrm>
        <a:prstGeom prst="roundRect">
          <a:avLst>
            <a:gd name="adj" fmla="val 10000"/>
          </a:avLst>
        </a:prstGeom>
        <a:solidFill>
          <a:srgbClr val="CCFFFF"/>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effectLst/>
              <a:latin typeface="Times New Roman" pitchFamily="18" charset="0"/>
              <a:cs typeface="Times New Roman" pitchFamily="18" charset="0"/>
            </a:rPr>
            <a:t>Video,  </a:t>
          </a:r>
          <a:r>
            <a:rPr lang="en-US" sz="2400" b="0" kern="1200" dirty="0" err="1" smtClean="0">
              <a:solidFill>
                <a:schemeClr val="tx1"/>
              </a:solidFill>
              <a:effectLst/>
              <a:latin typeface="Times New Roman" pitchFamily="18" charset="0"/>
              <a:cs typeface="Times New Roman" pitchFamily="18" charset="0"/>
            </a:rPr>
            <a:t>multimediya</a:t>
          </a:r>
          <a:r>
            <a:rPr lang="en-US" sz="2400" b="0" kern="1200" dirty="0" smtClean="0">
              <a:solidFill>
                <a:schemeClr val="tx1"/>
              </a:solidFill>
              <a:effectLst/>
              <a:latin typeface="Times New Roman" pitchFamily="18" charset="0"/>
              <a:cs typeface="Times New Roman" pitchFamily="18" charset="0"/>
            </a:rPr>
            <a:t> </a:t>
          </a:r>
          <a:r>
            <a:rPr lang="en-US" sz="2400" b="0" kern="1200" dirty="0" err="1" smtClean="0">
              <a:solidFill>
                <a:schemeClr val="tx1"/>
              </a:solidFill>
              <a:effectLst/>
              <a:latin typeface="Times New Roman" pitchFamily="18" charset="0"/>
              <a:cs typeface="Times New Roman" pitchFamily="18" charset="0"/>
            </a:rPr>
            <a:t>va</a:t>
          </a:r>
          <a:r>
            <a:rPr lang="en-US" sz="2400" b="0" kern="1200" dirty="0" smtClean="0">
              <a:solidFill>
                <a:schemeClr val="tx1"/>
              </a:solidFill>
              <a:effectLst/>
              <a:latin typeface="Times New Roman" pitchFamily="18" charset="0"/>
              <a:cs typeface="Times New Roman" pitchFamily="18" charset="0"/>
            </a:rPr>
            <a:t> media </a:t>
          </a:r>
          <a:r>
            <a:rPr lang="en-US" sz="2400" b="0" kern="1200" dirty="0" err="1" smtClean="0">
              <a:solidFill>
                <a:schemeClr val="tx1"/>
              </a:solidFill>
              <a:effectLst/>
              <a:latin typeface="Times New Roman" pitchFamily="18" charset="0"/>
              <a:cs typeface="Times New Roman" pitchFamily="18" charset="0"/>
            </a:rPr>
            <a:t>metodlar</a:t>
          </a:r>
          <a:endParaRPr lang="ru-RU" sz="2400" b="0" kern="1200" dirty="0">
            <a:solidFill>
              <a:schemeClr val="tx1"/>
            </a:solidFill>
            <a:effectLst/>
          </a:endParaRPr>
        </a:p>
      </dsp:txBody>
      <dsp:txXfrm>
        <a:off x="7239879" y="2057634"/>
        <a:ext cx="4055647" cy="1477142"/>
      </dsp:txXfrm>
    </dsp:sp>
    <dsp:sp modelId="{C2CBA4C1-B871-4661-BE4E-3A1AF6B9FB3B}">
      <dsp:nvSpPr>
        <dsp:cNvPr id="0" name=""/>
        <dsp:cNvSpPr/>
      </dsp:nvSpPr>
      <dsp:spPr>
        <a:xfrm rot="3603067">
          <a:off x="2412819" y="4173250"/>
          <a:ext cx="1933214" cy="33278"/>
        </a:xfrm>
        <a:custGeom>
          <a:avLst/>
          <a:gdLst/>
          <a:ahLst/>
          <a:cxnLst/>
          <a:rect l="0" t="0" r="0" b="0"/>
          <a:pathLst>
            <a:path>
              <a:moveTo>
                <a:pt x="0" y="16639"/>
              </a:moveTo>
              <a:lnTo>
                <a:pt x="1933214" y="16639"/>
              </a:lnTo>
            </a:path>
          </a:pathLst>
        </a:custGeom>
        <a:noFill/>
        <a:ln w="28575" cap="flat" cmpd="sng" algn="ctr">
          <a:solidFill>
            <a:srgbClr val="9900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3603067">
        <a:off x="3331096" y="4141559"/>
        <a:ext cx="96660" cy="96660"/>
      </dsp:txXfrm>
    </dsp:sp>
    <dsp:sp modelId="{82080325-2552-4C02-BE86-5F5A65A0048B}">
      <dsp:nvSpPr>
        <dsp:cNvPr id="0" name=""/>
        <dsp:cNvSpPr/>
      </dsp:nvSpPr>
      <dsp:spPr>
        <a:xfrm>
          <a:off x="3861983" y="3536375"/>
          <a:ext cx="2610679" cy="2982103"/>
        </a:xfrm>
        <a:prstGeom prst="roundRect">
          <a:avLst>
            <a:gd name="adj" fmla="val 10000"/>
          </a:avLst>
        </a:prstGeom>
        <a:solidFill>
          <a:schemeClr val="accent6">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effectLst/>
              <a:latin typeface="Times New Roman" pitchFamily="18" charset="0"/>
              <a:cs typeface="Times New Roman" pitchFamily="18" charset="0"/>
            </a:rPr>
            <a:t>Og‘zaki</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yozma</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ko‘rgazmali</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amaliy</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metodlar</a:t>
          </a:r>
          <a:endParaRPr lang="ru-RU" sz="2400" b="0" kern="1200" dirty="0">
            <a:effectLst/>
          </a:endParaRPr>
        </a:p>
      </dsp:txBody>
      <dsp:txXfrm>
        <a:off x="3861983" y="3536375"/>
        <a:ext cx="2610679" cy="2982103"/>
      </dsp:txXfrm>
    </dsp:sp>
    <dsp:sp modelId="{7778F810-1A37-4D9B-A0BA-7351242ABE7A}">
      <dsp:nvSpPr>
        <dsp:cNvPr id="0" name=""/>
        <dsp:cNvSpPr/>
      </dsp:nvSpPr>
      <dsp:spPr>
        <a:xfrm>
          <a:off x="6472663" y="5010788"/>
          <a:ext cx="965113" cy="33278"/>
        </a:xfrm>
        <a:custGeom>
          <a:avLst/>
          <a:gdLst/>
          <a:ahLst/>
          <a:cxnLst/>
          <a:rect l="0" t="0" r="0" b="0"/>
          <a:pathLst>
            <a:path>
              <a:moveTo>
                <a:pt x="0" y="16639"/>
              </a:moveTo>
              <a:lnTo>
                <a:pt x="965113" y="16639"/>
              </a:lnTo>
            </a:path>
          </a:pathLst>
        </a:custGeom>
        <a:noFill/>
        <a:ln w="28575" cap="flat" cmpd="sng" algn="ctr">
          <a:solidFill>
            <a:srgbClr val="9900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931091" y="5003299"/>
        <a:ext cx="48255" cy="48255"/>
      </dsp:txXfrm>
    </dsp:sp>
    <dsp:sp modelId="{ADB222D0-8469-4F45-A642-D5514619DE1E}">
      <dsp:nvSpPr>
        <dsp:cNvPr id="0" name=""/>
        <dsp:cNvSpPr/>
      </dsp:nvSpPr>
      <dsp:spPr>
        <a:xfrm>
          <a:off x="7437776" y="3983723"/>
          <a:ext cx="3821897" cy="2087407"/>
        </a:xfrm>
        <a:prstGeom prst="roundRect">
          <a:avLst>
            <a:gd name="adj" fmla="val 10000"/>
          </a:avLst>
        </a:prstGeom>
        <a:solidFill>
          <a:srgbClr val="CCFFFF"/>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0" kern="1200" dirty="0" smtClean="0">
            <a:effectLst/>
            <a:latin typeface="Times New Roman" pitchFamily="18" charset="0"/>
            <a:cs typeface="Times New Roman" pitchFamily="18" charset="0"/>
          </a:endParaRPr>
        </a:p>
        <a:p>
          <a:pPr lvl="0" algn="ctr" defTabSz="889000">
            <a:lnSpc>
              <a:spcPct val="90000"/>
            </a:lnSpc>
            <a:spcBef>
              <a:spcPct val="0"/>
            </a:spcBef>
            <a:spcAft>
              <a:spcPct val="35000"/>
            </a:spcAft>
          </a:pPr>
          <a:r>
            <a:rPr lang="en-US" sz="2400" b="0" kern="1200" dirty="0" err="1" smtClean="0">
              <a:effectLst/>
              <a:latin typeface="Times New Roman" pitchFamily="18" charset="0"/>
              <a:cs typeface="Times New Roman" pitchFamily="18" charset="0"/>
            </a:rPr>
            <a:t>Darslik</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bilan</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ishlash</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orqali</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amalga</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oshiriladigan</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interfaol</a:t>
          </a:r>
          <a:r>
            <a:rPr lang="en-US" sz="2400" b="0" kern="1200" dirty="0" smtClean="0">
              <a:effectLst/>
              <a:latin typeface="Times New Roman" pitchFamily="18" charset="0"/>
              <a:cs typeface="Times New Roman" pitchFamily="18" charset="0"/>
            </a:rPr>
            <a:t> </a:t>
          </a:r>
          <a:r>
            <a:rPr lang="en-US" sz="2400" b="0" kern="1200" dirty="0" err="1" smtClean="0">
              <a:effectLst/>
              <a:latin typeface="Times New Roman" pitchFamily="18" charset="0"/>
              <a:cs typeface="Times New Roman" pitchFamily="18" charset="0"/>
            </a:rPr>
            <a:t>metodlar</a:t>
          </a:r>
          <a:r>
            <a:rPr lang="en-US" sz="2400" b="0" kern="1200" dirty="0" smtClean="0">
              <a:effectLst/>
              <a:latin typeface="Times New Roman" pitchFamily="18" charset="0"/>
              <a:cs typeface="Times New Roman" pitchFamily="18" charset="0"/>
            </a:rPr>
            <a:t> </a:t>
          </a:r>
          <a:endParaRPr lang="ru-RU" sz="2400" b="0" kern="1200" dirty="0" smtClean="0">
            <a:effectLst/>
            <a:latin typeface="Times New Roman" pitchFamily="18" charset="0"/>
            <a:cs typeface="Times New Roman" pitchFamily="18" charset="0"/>
          </a:endParaRPr>
        </a:p>
        <a:p>
          <a:pPr lvl="0" algn="ctr" defTabSz="889000">
            <a:lnSpc>
              <a:spcPct val="90000"/>
            </a:lnSpc>
            <a:spcBef>
              <a:spcPct val="0"/>
            </a:spcBef>
            <a:spcAft>
              <a:spcPct val="35000"/>
            </a:spcAft>
          </a:pPr>
          <a:endParaRPr lang="ru-RU" sz="2200" b="0" kern="1200" dirty="0">
            <a:effectLst/>
          </a:endParaRPr>
        </a:p>
      </dsp:txBody>
      <dsp:txXfrm>
        <a:off x="7437776" y="3983723"/>
        <a:ext cx="3821897" cy="208740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B30F1E-B13B-46E9-B453-7D17C0318D02}">
      <dsp:nvSpPr>
        <dsp:cNvPr id="0" name=""/>
        <dsp:cNvSpPr/>
      </dsp:nvSpPr>
      <dsp:spPr>
        <a:xfrm>
          <a:off x="128178" y="176046"/>
          <a:ext cx="9633970" cy="1134595"/>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US" altLang="ru-RU" sz="2400"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r>
            <a:rPr lang="en-US" altLang="ru-RU" sz="2400" kern="1200" dirty="0" err="1" smtClean="0">
              <a:solidFill>
                <a:schemeClr val="tx1"/>
              </a:solidFill>
              <a:latin typeface="Times New Roman" pitchFamily="18" charset="0"/>
              <a:cs typeface="Times New Roman" pitchFamily="18" charset="0"/>
            </a:rPr>
            <a:t>Dars</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jarayonida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innovatsion</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va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axborot</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kommunikatsion</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texnologiyalaridan</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samarali</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foydalanish</a:t>
          </a:r>
          <a:endParaRPr lang="ru-RU" altLang="ru-RU" sz="2400" kern="1200" dirty="0" smtClean="0">
            <a:solidFill>
              <a:schemeClr val="tx1"/>
            </a:solidFill>
            <a:latin typeface="Times New Roman" pitchFamily="18" charset="0"/>
            <a:cs typeface="Times New Roman" pitchFamily="18" charset="0"/>
          </a:endParaRPr>
        </a:p>
        <a:p>
          <a:pPr lvl="0" algn="l" defTabSz="1066800">
            <a:lnSpc>
              <a:spcPct val="90000"/>
            </a:lnSpc>
            <a:spcBef>
              <a:spcPct val="0"/>
            </a:spcBef>
            <a:spcAft>
              <a:spcPct val="35000"/>
            </a:spcAft>
          </a:pPr>
          <a:r>
            <a:rPr lang="ru-RU" altLang="ru-RU" sz="1900" kern="1200" dirty="0" smtClean="0">
              <a:solidFill>
                <a:schemeClr val="tx1"/>
              </a:solidFill>
              <a:latin typeface="Times New Roman" pitchFamily="18" charset="0"/>
              <a:cs typeface="Times New Roman" pitchFamily="18" charset="0"/>
            </a:rPr>
            <a:t> </a:t>
          </a:r>
          <a:endParaRPr lang="ru-RU" sz="1900" kern="1200" dirty="0">
            <a:solidFill>
              <a:schemeClr val="tx1"/>
            </a:solidFill>
          </a:endParaRPr>
        </a:p>
      </dsp:txBody>
      <dsp:txXfrm>
        <a:off x="128178" y="176046"/>
        <a:ext cx="8156131" cy="1134595"/>
      </dsp:txXfrm>
    </dsp:sp>
    <dsp:sp modelId="{6254449E-BA62-49B9-A131-183382671846}">
      <dsp:nvSpPr>
        <dsp:cNvPr id="0" name=""/>
        <dsp:cNvSpPr/>
      </dsp:nvSpPr>
      <dsp:spPr>
        <a:xfrm>
          <a:off x="739057" y="1800945"/>
          <a:ext cx="10157564" cy="1353732"/>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pPr>
          <a:endParaRPr lang="en-US" altLang="ru-RU" sz="2400"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pPr>
          <a:r>
            <a:rPr lang="en-US" altLang="ru-RU" sz="2400" kern="1200" dirty="0" err="1" smtClean="0">
              <a:solidFill>
                <a:schemeClr val="tx1"/>
              </a:solidFill>
              <a:latin typeface="Times New Roman" pitchFamily="18" charset="0"/>
              <a:cs typeface="Times New Roman" pitchFamily="18" charset="0"/>
            </a:rPr>
            <a:t>Nazariya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va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amaliyot</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birligini</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ta’minlash</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va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ko‘rgazmalilikka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e’tibor</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qaratish</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Mavzuga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doir</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masalalar</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yechish</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va</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amaliy</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topshiriqlar</a:t>
          </a:r>
          <a:r>
            <a:rPr lang="en-US" altLang="ru-RU" sz="2400" kern="1200" dirty="0" smtClean="0">
              <a:solidFill>
                <a:schemeClr val="tx1"/>
              </a:solidFill>
              <a:latin typeface="Times New Roman" pitchFamily="18" charset="0"/>
              <a:cs typeface="Times New Roman" pitchFamily="18" charset="0"/>
            </a:rPr>
            <a:t>  </a:t>
          </a:r>
          <a:r>
            <a:rPr lang="en-US" altLang="ru-RU" sz="2400" kern="1200" dirty="0" err="1" smtClean="0">
              <a:solidFill>
                <a:schemeClr val="tx1"/>
              </a:solidFill>
              <a:latin typeface="Times New Roman" pitchFamily="18" charset="0"/>
              <a:cs typeface="Times New Roman" pitchFamily="18" charset="0"/>
            </a:rPr>
            <a:t>bajarish</a:t>
          </a:r>
          <a:endParaRPr lang="ru-RU" altLang="ru-RU" sz="2400" kern="1200" dirty="0" smtClean="0">
            <a:solidFill>
              <a:schemeClr val="tx1"/>
            </a:solidFill>
            <a:latin typeface="Times New Roman" pitchFamily="18" charset="0"/>
            <a:cs typeface="Times New Roman" pitchFamily="18" charset="0"/>
          </a:endParaRPr>
        </a:p>
        <a:p>
          <a:pPr lvl="0" algn="just" defTabSz="1066800">
            <a:lnSpc>
              <a:spcPct val="90000"/>
            </a:lnSpc>
            <a:spcBef>
              <a:spcPct val="0"/>
            </a:spcBef>
            <a:spcAft>
              <a:spcPts val="0"/>
            </a:spcAft>
          </a:pPr>
          <a:endParaRPr lang="ru-RU" sz="2400" kern="1200" dirty="0">
            <a:solidFill>
              <a:schemeClr val="tx1"/>
            </a:solidFill>
          </a:endParaRPr>
        </a:p>
      </dsp:txBody>
      <dsp:txXfrm>
        <a:off x="739057" y="1800945"/>
        <a:ext cx="8268851" cy="1353732"/>
      </dsp:txXfrm>
    </dsp:sp>
    <dsp:sp modelId="{71D94580-3E3D-4753-A755-1BAC74B92715}">
      <dsp:nvSpPr>
        <dsp:cNvPr id="0" name=""/>
        <dsp:cNvSpPr/>
      </dsp:nvSpPr>
      <dsp:spPr>
        <a:xfrm>
          <a:off x="2171625" y="3468936"/>
          <a:ext cx="9037781" cy="1486687"/>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pPr>
          <a:r>
            <a:rPr lang="en-US" sz="2400" kern="1200" dirty="0" err="1" smtClean="0">
              <a:solidFill>
                <a:schemeClr val="tx1"/>
              </a:solidFill>
              <a:latin typeface="Times New Roman" pitchFamily="18" charset="0"/>
              <a:cs typeface="Times New Roman" pitchFamily="18" charset="0"/>
            </a:rPr>
            <a:t>Fanlararo</a:t>
          </a:r>
          <a:r>
            <a:rPr lang="en-US" sz="2400" kern="1200" dirty="0" smtClean="0">
              <a:solidFill>
                <a:schemeClr val="tx1"/>
              </a:solidFill>
              <a:latin typeface="Times New Roman" pitchFamily="18" charset="0"/>
              <a:cs typeface="Times New Roman" pitchFamily="18" charset="0"/>
            </a:rPr>
            <a:t> </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bog‘liqlikka</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e’tibor</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qaratish</a:t>
          </a:r>
          <a:r>
            <a:rPr lang="en-US" sz="2400" kern="1200" dirty="0" smtClean="0">
              <a:solidFill>
                <a:schemeClr val="tx1"/>
              </a:solidFill>
              <a:latin typeface="Times New Roman" pitchFamily="18" charset="0"/>
              <a:cs typeface="Times New Roman" pitchFamily="18" charset="0"/>
            </a:rPr>
            <a:t>  </a:t>
          </a:r>
          <a:r>
            <a:rPr lang="it-IT" sz="2400" kern="1200" dirty="0" smtClean="0">
              <a:solidFill>
                <a:schemeClr val="tx1"/>
              </a:solidFill>
              <a:latin typeface="Times New Roman" pitchFamily="18" charset="0"/>
              <a:cs typeface="Times New Roman" pitchFamily="18" charset="0"/>
            </a:rPr>
            <a:t>va  sinfdan </a:t>
          </a:r>
          <a:endParaRPr lang="ru-RU" sz="2400"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pPr>
          <a:r>
            <a:rPr lang="it-IT" sz="2400" kern="1200" dirty="0" smtClean="0">
              <a:solidFill>
                <a:schemeClr val="tx1"/>
              </a:solidFill>
              <a:latin typeface="Times New Roman" pitchFamily="18" charset="0"/>
              <a:cs typeface="Times New Roman" pitchFamily="18" charset="0"/>
            </a:rPr>
            <a:t>tashqari </a:t>
          </a:r>
          <a:r>
            <a:rPr lang="it-IT" sz="2400" kern="1200" dirty="0" smtClean="0">
              <a:solidFill>
                <a:schemeClr val="tx1"/>
              </a:solidFill>
              <a:latin typeface="Times New Roman" pitchFamily="18" charset="0"/>
              <a:cs typeface="Times New Roman" pitchFamily="18" charset="0"/>
            </a:rPr>
            <a:t> to‘garak   mashg‘ulotlarini  </a:t>
          </a:r>
          <a:r>
            <a:rPr lang="it-IT" sz="2400" kern="1200" dirty="0" smtClean="0">
              <a:solidFill>
                <a:schemeClr val="tx1"/>
              </a:solidFill>
              <a:latin typeface="Times New Roman" pitchFamily="18" charset="0"/>
              <a:cs typeface="Times New Roman" pitchFamily="18" charset="0"/>
            </a:rPr>
            <a:t>faollashtirish </a:t>
          </a:r>
          <a:endParaRPr lang="ru-RU" sz="2400" kern="1200" dirty="0" smtClean="0">
            <a:solidFill>
              <a:schemeClr val="tx1"/>
            </a:solidFill>
            <a:latin typeface="Times New Roman" pitchFamily="18" charset="0"/>
            <a:cs typeface="Times New Roman" pitchFamily="18" charset="0"/>
          </a:endParaRPr>
        </a:p>
        <a:p>
          <a:pPr lvl="0" algn="l" defTabSz="1066800">
            <a:lnSpc>
              <a:spcPct val="90000"/>
            </a:lnSpc>
            <a:spcBef>
              <a:spcPct val="0"/>
            </a:spcBef>
            <a:spcAft>
              <a:spcPts val="0"/>
            </a:spcAft>
          </a:pPr>
          <a:endParaRPr lang="ru-RU" sz="2400" kern="1200" dirty="0">
            <a:solidFill>
              <a:schemeClr val="tx1"/>
            </a:solidFill>
            <a:latin typeface="Times New Roman" pitchFamily="18" charset="0"/>
            <a:cs typeface="Times New Roman" pitchFamily="18" charset="0"/>
          </a:endParaRPr>
        </a:p>
      </dsp:txBody>
      <dsp:txXfrm>
        <a:off x="2171625" y="3468936"/>
        <a:ext cx="7357282" cy="1486687"/>
      </dsp:txXfrm>
    </dsp:sp>
    <dsp:sp modelId="{4209B50C-7F2B-4248-8BF9-F18153E05834}">
      <dsp:nvSpPr>
        <dsp:cNvPr id="0" name=""/>
        <dsp:cNvSpPr/>
      </dsp:nvSpPr>
      <dsp:spPr>
        <a:xfrm>
          <a:off x="8923981" y="1127404"/>
          <a:ext cx="966346" cy="966346"/>
        </a:xfrm>
        <a:prstGeom prst="downArrow">
          <a:avLst>
            <a:gd name="adj1" fmla="val 55000"/>
            <a:gd name="adj2" fmla="val 45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8923981" y="1127404"/>
        <a:ext cx="966346" cy="966346"/>
      </dsp:txXfrm>
    </dsp:sp>
    <dsp:sp modelId="{F7B20512-3773-45F9-B642-39E03B13A3AB}">
      <dsp:nvSpPr>
        <dsp:cNvPr id="0" name=""/>
        <dsp:cNvSpPr/>
      </dsp:nvSpPr>
      <dsp:spPr>
        <a:xfrm>
          <a:off x="9796657" y="2851961"/>
          <a:ext cx="966346" cy="966346"/>
        </a:xfrm>
        <a:prstGeom prst="downArrow">
          <a:avLst>
            <a:gd name="adj1" fmla="val 55000"/>
            <a:gd name="adj2" fmla="val 45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796657" y="2851961"/>
        <a:ext cx="966346" cy="9663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D5B510-358A-406E-8AE3-A3D645351B4C}">
      <dsp:nvSpPr>
        <dsp:cNvPr id="0" name=""/>
        <dsp:cNvSpPr/>
      </dsp:nvSpPr>
      <dsp:spPr>
        <a:xfrm>
          <a:off x="0" y="3992240"/>
          <a:ext cx="11689079" cy="131034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Times New Roman" pitchFamily="18" charset="0"/>
              <a:cs typeface="Times New Roman" pitchFamily="18" charset="0"/>
            </a:rPr>
            <a:t>o‘qituvchilarning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o‘z</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ustida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muntazam</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ishlamasligi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kasbiy</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tayyorgarlik</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darajasi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va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pedagogik</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mahoratini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yetarlicha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oshirib</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bormasligi</a:t>
          </a:r>
          <a:r>
            <a:rPr lang="en-US" sz="2400" b="0" kern="1200" dirty="0" smtClean="0">
              <a:solidFill>
                <a:schemeClr val="tx1"/>
              </a:solidFill>
              <a:latin typeface="Times New Roman" pitchFamily="18" charset="0"/>
              <a:cs typeface="Times New Roman" pitchFamily="18" charset="0"/>
            </a:rPr>
            <a:t>, </a:t>
          </a:r>
          <a:r>
            <a:rPr lang="ru-RU"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axborot</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kommunikatsion</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texnologiyalardan</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samarali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foydalana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olmasligi</a:t>
          </a:r>
          <a:r>
            <a:rPr lang="en-US" sz="2400" b="0" kern="1200" dirty="0" smtClean="0">
              <a:solidFill>
                <a:schemeClr val="tx1"/>
              </a:solidFill>
              <a:latin typeface="Times New Roman" pitchFamily="18" charset="0"/>
              <a:cs typeface="Times New Roman" pitchFamily="18" charset="0"/>
            </a:rPr>
            <a:t>. </a:t>
          </a:r>
          <a:endParaRPr lang="ru-RU" sz="2400" kern="1200" dirty="0"/>
        </a:p>
      </dsp:txBody>
      <dsp:txXfrm>
        <a:off x="0" y="3992240"/>
        <a:ext cx="11689079" cy="1310342"/>
      </dsp:txXfrm>
    </dsp:sp>
    <dsp:sp modelId="{3FA49822-B811-497A-BD3E-C3C82669B1D5}">
      <dsp:nvSpPr>
        <dsp:cNvPr id="0" name=""/>
        <dsp:cNvSpPr/>
      </dsp:nvSpPr>
      <dsp:spPr>
        <a:xfrm rot="10800000">
          <a:off x="0" y="1996588"/>
          <a:ext cx="11689079" cy="2015306"/>
        </a:xfrm>
        <a:prstGeom prst="upArrowCallout">
          <a:avLst/>
        </a:prstGeom>
        <a:solidFill>
          <a:schemeClr val="accent1">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ts val="0"/>
            </a:spcAft>
          </a:pPr>
          <a:r>
            <a:rPr lang="en-US" sz="2400" b="0" kern="1200" dirty="0" smtClean="0">
              <a:solidFill>
                <a:schemeClr val="tx1"/>
              </a:solidFill>
              <a:latin typeface="Times New Roman" pitchFamily="18" charset="0"/>
              <a:cs typeface="Times New Roman" pitchFamily="18" charset="0"/>
            </a:rPr>
            <a:t>Fan </a:t>
          </a:r>
          <a:r>
            <a:rPr lang="en-US" sz="2400" b="0" kern="1200" dirty="0" err="1" smtClean="0">
              <a:solidFill>
                <a:schemeClr val="tx1"/>
              </a:solidFill>
              <a:latin typeface="Times New Roman" pitchFamily="18" charset="0"/>
              <a:cs typeface="Times New Roman" pitchFamily="18" charset="0"/>
            </a:rPr>
            <a:t>xonalari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me'yoriy</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talablar</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asosida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jihozlarning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to‘g‘ri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o‘rnatilmaganligi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muddati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tugagan</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reaktivlar</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singan</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nosoz</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holga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kelgan</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jihozlarning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o‘rnini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to‘ldirish</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bo‘yicha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ishlar</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talab</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darajasida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olib</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borilmaganligi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laborantlarning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ish</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faoliyatlari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to‘g‘ri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yo‘lga</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qo‘yilmaganligi</a:t>
          </a:r>
          <a:r>
            <a:rPr lang="en-US" sz="2400" b="0" kern="1200" dirty="0" smtClean="0">
              <a:solidFill>
                <a:schemeClr val="tx1"/>
              </a:solidFill>
              <a:latin typeface="Times New Roman" pitchFamily="18" charset="0"/>
              <a:cs typeface="Times New Roman" pitchFamily="18" charset="0"/>
            </a:rPr>
            <a:t>; </a:t>
          </a:r>
          <a:endParaRPr lang="ru-RU" sz="2400" kern="1200" dirty="0"/>
        </a:p>
      </dsp:txBody>
      <dsp:txXfrm rot="10800000">
        <a:off x="0" y="1996588"/>
        <a:ext cx="11689079" cy="2015306"/>
      </dsp:txXfrm>
    </dsp:sp>
    <dsp:sp modelId="{884D9F06-0C35-4909-A17E-F94B6ECE1DA2}">
      <dsp:nvSpPr>
        <dsp:cNvPr id="0" name=""/>
        <dsp:cNvSpPr/>
      </dsp:nvSpPr>
      <dsp:spPr>
        <a:xfrm rot="10800000">
          <a:off x="0" y="937"/>
          <a:ext cx="11689079" cy="2015306"/>
        </a:xfrm>
        <a:prstGeom prst="upArrowCallout">
          <a:avLst/>
        </a:prstGeom>
        <a:solidFill>
          <a:schemeClr val="accent6">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0" kern="1200" dirty="0" smtClean="0">
            <a:solidFill>
              <a:schemeClr val="tx1"/>
            </a:solidFill>
            <a:latin typeface="Times New Roman" pitchFamily="18" charset="0"/>
            <a:cs typeface="Times New Roman"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0" kern="1200" dirty="0" smtClean="0">
            <a:solidFill>
              <a:schemeClr val="tx1"/>
            </a:solidFill>
            <a:latin typeface="Times New Roman" pitchFamily="18" charset="0"/>
            <a:cs typeface="Times New Roman"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2200" b="0" kern="1200" dirty="0" err="1" smtClean="0">
              <a:solidFill>
                <a:schemeClr val="tx1"/>
              </a:solidFill>
              <a:latin typeface="Times New Roman" pitchFamily="18" charset="0"/>
              <a:cs typeface="Times New Roman" pitchFamily="18" charset="0"/>
            </a:rPr>
            <a:t>Darslarda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o‘quv</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laboratoriya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jihozlaridan</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samarali</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foydalanib</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yetarli</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darajada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tajriba-namoyish</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ko‘rsatilmayotganligi</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laboratoriya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mashg‘ulotlari</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talab</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darajasida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bajarilmayotganligi</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aksariyat</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o‘quv-laboratoriya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jihozlari</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maktablarda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qutilardan</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ochilmagan</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holda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saqlanayotganligiga</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barham</a:t>
          </a:r>
          <a:r>
            <a:rPr lang="en-US" sz="2200" b="0" kern="1200" dirty="0" smtClean="0">
              <a:solidFill>
                <a:schemeClr val="tx1"/>
              </a:solidFill>
              <a:latin typeface="Times New Roman" pitchFamily="18" charset="0"/>
              <a:cs typeface="Times New Roman" pitchFamily="18" charset="0"/>
            </a:rPr>
            <a:t> </a:t>
          </a:r>
          <a:r>
            <a:rPr lang="en-US" sz="2200" b="0" kern="1200" dirty="0" err="1" smtClean="0">
              <a:solidFill>
                <a:schemeClr val="tx1"/>
              </a:solidFill>
              <a:latin typeface="Times New Roman" pitchFamily="18" charset="0"/>
              <a:cs typeface="Times New Roman" pitchFamily="18" charset="0"/>
            </a:rPr>
            <a:t>berilmaganligi</a:t>
          </a:r>
          <a:r>
            <a:rPr lang="en-US" sz="2200" b="0" kern="1200" dirty="0" smtClean="0">
              <a:solidFill>
                <a:schemeClr val="tx1"/>
              </a:solidFill>
              <a:latin typeface="Times New Roman" pitchFamily="18" charset="0"/>
              <a:cs typeface="Times New Roman" pitchFamily="18" charset="0"/>
            </a:rPr>
            <a:t>;</a:t>
          </a:r>
        </a:p>
        <a:p>
          <a:pPr marL="0" marR="0" lvl="0" indent="0" algn="just" defTabSz="914400" eaLnBrk="1" fontAlgn="auto" latinLnBrk="0" hangingPunct="1">
            <a:lnSpc>
              <a:spcPct val="100000"/>
            </a:lnSpc>
            <a:spcBef>
              <a:spcPct val="0"/>
            </a:spcBef>
            <a:spcAft>
              <a:spcPts val="0"/>
            </a:spcAft>
            <a:buClrTx/>
            <a:buSzTx/>
            <a:buFontTx/>
            <a:buNone/>
            <a:tabLst/>
            <a:defRPr/>
          </a:pPr>
          <a:endParaRPr lang="en-US" sz="2000" b="0" kern="1200" dirty="0" smtClean="0">
            <a:solidFill>
              <a:schemeClr val="tx1"/>
            </a:solidFill>
            <a:latin typeface="Times New Roman" pitchFamily="18" charset="0"/>
            <a:cs typeface="Times New Roman" pitchFamily="18" charset="0"/>
          </a:endParaRPr>
        </a:p>
        <a:p>
          <a:pPr lvl="0" algn="ctr" defTabSz="889000">
            <a:lnSpc>
              <a:spcPct val="90000"/>
            </a:lnSpc>
            <a:spcBef>
              <a:spcPct val="0"/>
            </a:spcBef>
            <a:spcAft>
              <a:spcPct val="35000"/>
            </a:spcAft>
          </a:pPr>
          <a:endParaRPr lang="ru-RU" sz="2000" kern="1200" dirty="0"/>
        </a:p>
      </dsp:txBody>
      <dsp:txXfrm rot="10800000">
        <a:off x="0" y="937"/>
        <a:ext cx="11689079" cy="201530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921460-145D-4FBF-A296-34A58774BFF1}">
      <dsp:nvSpPr>
        <dsp:cNvPr id="0" name=""/>
        <dsp:cNvSpPr/>
      </dsp:nvSpPr>
      <dsp:spPr>
        <a:xfrm>
          <a:off x="-153580" y="0"/>
          <a:ext cx="5909734" cy="5909734"/>
        </a:xfrm>
        <a:prstGeom prst="triangl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sp>
    <dsp:sp modelId="{93FD86ED-D6A2-40B5-BC9C-1412D0EA41F3}">
      <dsp:nvSpPr>
        <dsp:cNvPr id="0" name=""/>
        <dsp:cNvSpPr/>
      </dsp:nvSpPr>
      <dsp:spPr>
        <a:xfrm>
          <a:off x="2402844" y="591758"/>
          <a:ext cx="4638210" cy="1297229"/>
        </a:xfrm>
        <a:prstGeom prst="round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err="1" smtClean="0">
              <a:solidFill>
                <a:schemeClr val="tx1"/>
              </a:solidFill>
              <a:latin typeface="Times New Roman" pitchFamily="18" charset="0"/>
              <a:cs typeface="Times New Roman" pitchFamily="18" charset="0"/>
            </a:rPr>
            <a:t>O‘quvchilarni</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ijodiy</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fikrlashga</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o‘rgatish</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malakasini</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rivojlantirish</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uchun</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topshiriqlarni</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mustaqil</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yechish</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ko‘nikmasiga</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ega</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bo‘lishiga</a:t>
          </a:r>
          <a:r>
            <a:rPr lang="en-US" sz="2000" b="0" kern="1200" dirty="0" smtClean="0">
              <a:solidFill>
                <a:schemeClr val="tx1"/>
              </a:solidFill>
              <a:latin typeface="Times New Roman" pitchFamily="18" charset="0"/>
              <a:cs typeface="Times New Roman" pitchFamily="18" charset="0"/>
            </a:rPr>
            <a:t> </a:t>
          </a:r>
          <a:r>
            <a:rPr lang="en-US" sz="2000" b="0" kern="1200" dirty="0" err="1" smtClean="0">
              <a:solidFill>
                <a:schemeClr val="tx1"/>
              </a:solidFill>
              <a:latin typeface="Times New Roman" pitchFamily="18" charset="0"/>
              <a:cs typeface="Times New Roman" pitchFamily="18" charset="0"/>
            </a:rPr>
            <a:t>erishish</a:t>
          </a:r>
          <a:r>
            <a:rPr lang="en-US" sz="2000" b="0" kern="1200" dirty="0" smtClean="0">
              <a:solidFill>
                <a:schemeClr val="tx1"/>
              </a:solidFill>
              <a:latin typeface="Times New Roman" pitchFamily="18" charset="0"/>
              <a:cs typeface="Times New Roman" pitchFamily="18" charset="0"/>
            </a:rPr>
            <a:t> </a:t>
          </a:r>
          <a:endParaRPr lang="ru-RU" sz="2000" b="0" kern="1200" dirty="0">
            <a:solidFill>
              <a:schemeClr val="tx1"/>
            </a:solidFill>
          </a:endParaRPr>
        </a:p>
      </dsp:txBody>
      <dsp:txXfrm>
        <a:off x="2402844" y="591758"/>
        <a:ext cx="4638210" cy="1297229"/>
      </dsp:txXfrm>
    </dsp:sp>
    <dsp:sp modelId="{19FA8C6F-012F-4D63-9D79-5915CC835550}">
      <dsp:nvSpPr>
        <dsp:cNvPr id="0" name=""/>
        <dsp:cNvSpPr/>
      </dsp:nvSpPr>
      <dsp:spPr>
        <a:xfrm>
          <a:off x="2188479" y="2011049"/>
          <a:ext cx="5066940" cy="1256343"/>
        </a:xfrm>
        <a:prstGeom prst="round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Times New Roman" pitchFamily="18" charset="0"/>
              <a:cs typeface="Times New Roman" pitchFamily="18" charset="0"/>
            </a:rPr>
            <a:t>zamonaviy</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o‘quv-laboratoriya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jihozlaridan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samarali</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foydalanib</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mashg‘ulotlarni</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talab</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darajasida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tashkil</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etish</a:t>
          </a:r>
          <a:r>
            <a:rPr lang="en-US" sz="2000" kern="1200" dirty="0" smtClean="0">
              <a:solidFill>
                <a:schemeClr val="tx1"/>
              </a:solidFill>
              <a:latin typeface="Times New Roman" pitchFamily="18" charset="0"/>
              <a:cs typeface="Times New Roman" pitchFamily="18" charset="0"/>
            </a:rPr>
            <a:t>; </a:t>
          </a:r>
          <a:endParaRPr lang="ru-RU" sz="2000" kern="1200" dirty="0">
            <a:solidFill>
              <a:schemeClr val="tx1"/>
            </a:solidFill>
          </a:endParaRPr>
        </a:p>
      </dsp:txBody>
      <dsp:txXfrm>
        <a:off x="2188479" y="2011049"/>
        <a:ext cx="5066940" cy="1256343"/>
      </dsp:txXfrm>
    </dsp:sp>
    <dsp:sp modelId="{B2A8C159-9B61-415E-B273-B70EBB66AB6C}">
      <dsp:nvSpPr>
        <dsp:cNvPr id="0" name=""/>
        <dsp:cNvSpPr/>
      </dsp:nvSpPr>
      <dsp:spPr>
        <a:xfrm>
          <a:off x="2219152" y="3389454"/>
          <a:ext cx="5005594" cy="1806459"/>
        </a:xfrm>
        <a:prstGeom prst="round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Times New Roman" pitchFamily="18" charset="0"/>
              <a:cs typeface="Times New Roman" pitchFamily="18" charset="0"/>
            </a:rPr>
            <a:t>O‘qituvchilar</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o‘z</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ustida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ishlab</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kompyuter</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savodxonligini</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oshirish</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hamda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elektron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vositalardan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elektron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darsliklar</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o‘quv</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filmlar</a:t>
          </a:r>
          <a:r>
            <a:rPr lang="en-US" sz="2000" kern="1200" dirty="0" smtClean="0">
              <a:solidFill>
                <a:schemeClr val="tx1"/>
              </a:solidFill>
              <a:latin typeface="Times New Roman" pitchFamily="18" charset="0"/>
              <a:cs typeface="Times New Roman" pitchFamily="18" charset="0"/>
            </a:rPr>
            <a:t>, virtual </a:t>
          </a:r>
          <a:r>
            <a:rPr lang="en-US" sz="2000" kern="1200" dirty="0" err="1" smtClean="0">
              <a:solidFill>
                <a:schemeClr val="tx1"/>
              </a:solidFill>
              <a:latin typeface="Times New Roman" pitchFamily="18" charset="0"/>
              <a:cs typeface="Times New Roman" pitchFamily="18" charset="0"/>
            </a:rPr>
            <a:t>laboratoriyalar</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videodarslardan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samarali</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foydalanish</a:t>
          </a:r>
          <a:r>
            <a:rPr lang="en-US" sz="2000" kern="1200" dirty="0" smtClean="0">
              <a:solidFill>
                <a:schemeClr val="tx1"/>
              </a:solidFill>
              <a:latin typeface="Times New Roman" pitchFamily="18" charset="0"/>
              <a:cs typeface="Times New Roman" pitchFamily="18" charset="0"/>
            </a:rPr>
            <a:t>;</a:t>
          </a:r>
          <a:endParaRPr lang="ru-RU" sz="2000" kern="1200" dirty="0">
            <a:solidFill>
              <a:schemeClr val="tx1"/>
            </a:solidFill>
          </a:endParaRPr>
        </a:p>
      </dsp:txBody>
      <dsp:txXfrm>
        <a:off x="2219152" y="3389454"/>
        <a:ext cx="5005594" cy="180645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BF160E-D196-4B56-81A5-D98BD1E31A2D}">
      <dsp:nvSpPr>
        <dsp:cNvPr id="0" name=""/>
        <dsp:cNvSpPr/>
      </dsp:nvSpPr>
      <dsp:spPr>
        <a:xfrm rot="288">
          <a:off x="644316" y="2257250"/>
          <a:ext cx="3898521" cy="40517"/>
        </a:xfrm>
        <a:custGeom>
          <a:avLst/>
          <a:gdLst/>
          <a:ahLst/>
          <a:cxnLst/>
          <a:rect l="0" t="0" r="0" b="0"/>
          <a:pathLst>
            <a:path>
              <a:moveTo>
                <a:pt x="0" y="20258"/>
              </a:moveTo>
              <a:lnTo>
                <a:pt x="3898521" y="20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7492C-B7DE-41CF-9E0E-36F491374505}">
      <dsp:nvSpPr>
        <dsp:cNvPr id="0" name=""/>
        <dsp:cNvSpPr/>
      </dsp:nvSpPr>
      <dsp:spPr>
        <a:xfrm>
          <a:off x="1182282" y="199041"/>
          <a:ext cx="3192981" cy="308238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6F7F5-4B51-48DC-AD64-0A01D9D15CD8}">
      <dsp:nvSpPr>
        <dsp:cNvPr id="0" name=""/>
        <dsp:cNvSpPr/>
      </dsp:nvSpPr>
      <dsp:spPr>
        <a:xfrm>
          <a:off x="4542837" y="1402"/>
          <a:ext cx="7121872" cy="4553135"/>
        </a:xfrm>
        <a:prstGeom prst="ellipse">
          <a:avLst/>
        </a:prstGeom>
        <a:solidFill>
          <a:schemeClr val="bg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ts val="0"/>
            </a:spcAft>
          </a:pPr>
          <a:r>
            <a:rPr lang="en-US" sz="2400" b="1" kern="1200" dirty="0" err="1" smtClean="0">
              <a:solidFill>
                <a:schemeClr val="tx1"/>
              </a:solidFill>
              <a:latin typeface="Times New Roman" pitchFamily="18" charset="0"/>
              <a:cs typeface="Times New Roman" pitchFamily="18" charset="0"/>
            </a:rPr>
            <a:t>Fizika</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fanidan</a:t>
          </a:r>
          <a:r>
            <a:rPr lang="en-US" sz="2400" b="1" kern="1200" dirty="0" smtClean="0">
              <a:solidFill>
                <a:schemeClr val="tx1"/>
              </a:solidFill>
              <a:latin typeface="Times New Roman" pitchFamily="18" charset="0"/>
              <a:cs typeface="Times New Roman" pitchFamily="18" charset="0"/>
            </a:rPr>
            <a:t> 6,7,8,9-sinflar </a:t>
          </a:r>
          <a:r>
            <a:rPr lang="en-US" sz="2400" b="1" kern="1200" dirty="0" err="1" smtClean="0">
              <a:solidFill>
                <a:schemeClr val="tx1"/>
              </a:solidFill>
              <a:latin typeface="Times New Roman" pitchFamily="18" charset="0"/>
              <a:cs typeface="Times New Roman" pitchFamily="18" charset="0"/>
            </a:rPr>
            <a:t>uchun</a:t>
          </a:r>
          <a:r>
            <a:rPr lang="en-US" sz="2400" b="1" kern="1200" dirty="0" smtClean="0">
              <a:solidFill>
                <a:schemeClr val="tx1"/>
              </a:solidFill>
              <a:latin typeface="Times New Roman" pitchFamily="18" charset="0"/>
              <a:cs typeface="Times New Roman" pitchFamily="18" charset="0"/>
            </a:rPr>
            <a:t> </a:t>
          </a:r>
        </a:p>
        <a:p>
          <a:pPr lvl="0" algn="ctr" defTabSz="1066800" rtl="0">
            <a:lnSpc>
              <a:spcPct val="9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6-sinf </a:t>
          </a:r>
          <a:r>
            <a:rPr lang="en-US" sz="2400" b="1" kern="1200" dirty="0" err="1" smtClean="0">
              <a:solidFill>
                <a:schemeClr val="tx1"/>
              </a:solidFill>
              <a:latin typeface="Times New Roman" pitchFamily="18" charset="0"/>
              <a:cs typeface="Times New Roman" pitchFamily="18" charset="0"/>
            </a:rPr>
            <a:t>uchun</a:t>
          </a:r>
          <a:r>
            <a:rPr lang="en-US" sz="2400" b="1" kern="1200" dirty="0" smtClean="0">
              <a:solidFill>
                <a:schemeClr val="tx1"/>
              </a:solidFill>
              <a:latin typeface="Times New Roman" pitchFamily="18" charset="0"/>
              <a:cs typeface="Times New Roman" pitchFamily="18" charset="0"/>
            </a:rPr>
            <a:t> 8 </a:t>
          </a:r>
          <a:r>
            <a:rPr lang="en-US" sz="2400" b="1" kern="1200" dirty="0" err="1" smtClean="0">
              <a:solidFill>
                <a:schemeClr val="tx1"/>
              </a:solidFill>
              <a:latin typeface="Times New Roman" pitchFamily="18" charset="0"/>
              <a:cs typeface="Times New Roman" pitchFamily="18" charset="0"/>
            </a:rPr>
            <a:t>ta</a:t>
          </a:r>
          <a:r>
            <a:rPr lang="en-US" sz="2400" b="1" kern="1200" dirty="0" smtClean="0">
              <a:solidFill>
                <a:schemeClr val="tx1"/>
              </a:solidFill>
              <a:latin typeface="Times New Roman" pitchFamily="18" charset="0"/>
              <a:cs typeface="Times New Roman" pitchFamily="18" charset="0"/>
            </a:rPr>
            <a:t>, 7-sinf </a:t>
          </a:r>
          <a:r>
            <a:rPr lang="en-US" sz="2400" b="1" kern="1200" dirty="0" err="1" smtClean="0">
              <a:solidFill>
                <a:schemeClr val="tx1"/>
              </a:solidFill>
              <a:latin typeface="Times New Roman" pitchFamily="18" charset="0"/>
              <a:cs typeface="Times New Roman" pitchFamily="18" charset="0"/>
            </a:rPr>
            <a:t>uchun</a:t>
          </a:r>
          <a:r>
            <a:rPr lang="en-US" sz="2400" b="1" kern="1200" dirty="0" smtClean="0">
              <a:solidFill>
                <a:schemeClr val="tx1"/>
              </a:solidFill>
              <a:latin typeface="Times New Roman" pitchFamily="18" charset="0"/>
              <a:cs typeface="Times New Roman" pitchFamily="18" charset="0"/>
            </a:rPr>
            <a:t> 6 </a:t>
          </a:r>
          <a:r>
            <a:rPr lang="en-US" sz="2400" b="1" kern="1200" dirty="0" err="1" smtClean="0">
              <a:solidFill>
                <a:schemeClr val="tx1"/>
              </a:solidFill>
              <a:latin typeface="Times New Roman" pitchFamily="18" charset="0"/>
              <a:cs typeface="Times New Roman" pitchFamily="18" charset="0"/>
            </a:rPr>
            <a:t>ta</a:t>
          </a:r>
          <a:r>
            <a:rPr lang="en-US" sz="2400" b="1" kern="1200" dirty="0" smtClean="0">
              <a:solidFill>
                <a:schemeClr val="tx1"/>
              </a:solidFill>
              <a:latin typeface="Times New Roman" pitchFamily="18" charset="0"/>
              <a:cs typeface="Times New Roman" pitchFamily="18" charset="0"/>
            </a:rPr>
            <a:t>, </a:t>
          </a:r>
        </a:p>
        <a:p>
          <a:pPr lvl="0" algn="ctr" defTabSz="1066800" rtl="0">
            <a:lnSpc>
              <a:spcPct val="9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8-sinf </a:t>
          </a:r>
          <a:r>
            <a:rPr lang="en-US" sz="2400" b="1" kern="1200" dirty="0" err="1" smtClean="0">
              <a:solidFill>
                <a:schemeClr val="tx1"/>
              </a:solidFill>
              <a:latin typeface="Times New Roman" pitchFamily="18" charset="0"/>
              <a:cs typeface="Times New Roman" pitchFamily="18" charset="0"/>
            </a:rPr>
            <a:t>uchun</a:t>
          </a:r>
          <a:r>
            <a:rPr lang="en-US" sz="2400" b="1" kern="1200" dirty="0" smtClean="0">
              <a:solidFill>
                <a:schemeClr val="tx1"/>
              </a:solidFill>
              <a:latin typeface="Times New Roman" pitchFamily="18" charset="0"/>
              <a:cs typeface="Times New Roman" pitchFamily="18" charset="0"/>
            </a:rPr>
            <a:t> 7 </a:t>
          </a:r>
          <a:r>
            <a:rPr lang="en-US" sz="2400" b="1" kern="1200" dirty="0" err="1" smtClean="0">
              <a:solidFill>
                <a:schemeClr val="tx1"/>
              </a:solidFill>
              <a:latin typeface="Times New Roman" pitchFamily="18" charset="0"/>
              <a:cs typeface="Times New Roman" pitchFamily="18" charset="0"/>
            </a:rPr>
            <a:t>ta</a:t>
          </a:r>
          <a:r>
            <a:rPr lang="en-US" sz="2400" b="1" kern="1200" dirty="0" smtClean="0">
              <a:solidFill>
                <a:schemeClr val="tx1"/>
              </a:solidFill>
              <a:latin typeface="Times New Roman" pitchFamily="18" charset="0"/>
              <a:cs typeface="Times New Roman" pitchFamily="18" charset="0"/>
            </a:rPr>
            <a:t>, 9-sinf </a:t>
          </a:r>
          <a:r>
            <a:rPr lang="en-US" sz="2400" b="1" kern="1200" dirty="0" err="1" smtClean="0">
              <a:solidFill>
                <a:schemeClr val="tx1"/>
              </a:solidFill>
              <a:latin typeface="Times New Roman" pitchFamily="18" charset="0"/>
              <a:cs typeface="Times New Roman" pitchFamily="18" charset="0"/>
            </a:rPr>
            <a:t>uchun</a:t>
          </a:r>
          <a:r>
            <a:rPr lang="en-US" sz="2400" b="1" kern="1200" dirty="0" smtClean="0">
              <a:solidFill>
                <a:schemeClr val="tx1"/>
              </a:solidFill>
              <a:latin typeface="Times New Roman" pitchFamily="18" charset="0"/>
              <a:cs typeface="Times New Roman" pitchFamily="18" charset="0"/>
            </a:rPr>
            <a:t> 6 </a:t>
          </a:r>
          <a:r>
            <a:rPr lang="en-US" sz="2400" b="1" kern="1200" dirty="0" err="1" smtClean="0">
              <a:solidFill>
                <a:schemeClr val="tx1"/>
              </a:solidFill>
              <a:latin typeface="Times New Roman" pitchFamily="18" charset="0"/>
              <a:cs typeface="Times New Roman" pitchFamily="18" charset="0"/>
            </a:rPr>
            <a:t>ta</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jami</a:t>
          </a:r>
          <a:r>
            <a:rPr lang="en-US" sz="2400" b="1" kern="1200" dirty="0" smtClean="0">
              <a:solidFill>
                <a:schemeClr val="tx1"/>
              </a:solidFill>
              <a:latin typeface="Times New Roman" pitchFamily="18" charset="0"/>
              <a:cs typeface="Times New Roman" pitchFamily="18" charset="0"/>
            </a:rPr>
            <a:t> 27 </a:t>
          </a:r>
          <a:r>
            <a:rPr lang="en-US" sz="2400" b="1" kern="1200" dirty="0" err="1" smtClean="0">
              <a:solidFill>
                <a:schemeClr val="tx1"/>
              </a:solidFill>
              <a:latin typeface="Times New Roman" pitchFamily="18" charset="0"/>
              <a:cs typeface="Times New Roman" pitchFamily="18" charset="0"/>
            </a:rPr>
            <a:t>nomdagi</a:t>
          </a:r>
          <a:r>
            <a:rPr lang="en-US" sz="2400" b="1" kern="1200" dirty="0" smtClean="0">
              <a:solidFill>
                <a:schemeClr val="tx1"/>
              </a:solidFill>
              <a:latin typeface="Times New Roman" pitchFamily="18" charset="0"/>
              <a:cs typeface="Times New Roman" pitchFamily="18" charset="0"/>
            </a:rPr>
            <a:t> virtual </a:t>
          </a:r>
          <a:r>
            <a:rPr lang="en-US" sz="2400" b="1" kern="1200" dirty="0" err="1" smtClean="0">
              <a:solidFill>
                <a:schemeClr val="tx1"/>
              </a:solidFill>
              <a:latin typeface="Times New Roman" pitchFamily="18" charset="0"/>
              <a:cs typeface="Times New Roman" pitchFamily="18" charset="0"/>
            </a:rPr>
            <a:t>laboratoriyalar</a:t>
          </a:r>
          <a:r>
            <a:rPr lang="en-US" sz="2400" b="1" kern="1200" dirty="0" smtClean="0">
              <a:solidFill>
                <a:schemeClr val="tx1"/>
              </a:solidFill>
              <a:latin typeface="Times New Roman" pitchFamily="18" charset="0"/>
              <a:cs typeface="Times New Roman" pitchFamily="18" charset="0"/>
            </a:rPr>
            <a:t>, </a:t>
          </a:r>
        </a:p>
        <a:p>
          <a:pPr lvl="0" algn="ctr" defTabSz="1066800" rtl="0">
            <a:lnSpc>
              <a:spcPct val="9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20 </a:t>
          </a:r>
          <a:r>
            <a:rPr lang="en-US" sz="2400" b="1" kern="1200" dirty="0" err="1" smtClean="0">
              <a:solidFill>
                <a:schemeClr val="tx1"/>
              </a:solidFill>
              <a:latin typeface="Times New Roman" pitchFamily="18" charset="0"/>
              <a:cs typeface="Times New Roman" pitchFamily="18" charset="0"/>
            </a:rPr>
            <a:t>dan</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ortiq</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mavzularda</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o‘quv</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filmlari</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va</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o‘zlashtirilishi</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murakkab</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bo‘lgan</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mavzularda</a:t>
          </a:r>
          <a:r>
            <a:rPr lang="en-US" sz="2400" b="1" kern="1200" dirty="0" smtClean="0">
              <a:solidFill>
                <a:schemeClr val="tx1"/>
              </a:solidFill>
              <a:latin typeface="Times New Roman" pitchFamily="18" charset="0"/>
              <a:cs typeface="Times New Roman" pitchFamily="18" charset="0"/>
            </a:rPr>
            <a:t> 10 </a:t>
          </a:r>
          <a:r>
            <a:rPr lang="en-US" sz="2400" b="1" kern="1200" dirty="0" err="1" smtClean="0">
              <a:solidFill>
                <a:schemeClr val="tx1"/>
              </a:solidFill>
              <a:latin typeface="Times New Roman" pitchFamily="18" charset="0"/>
              <a:cs typeface="Times New Roman" pitchFamily="18" charset="0"/>
            </a:rPr>
            <a:t>tadan</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ortiq</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videodarslar</a:t>
          </a:r>
          <a:r>
            <a:rPr lang="en-US" sz="2400" b="1" kern="1200" dirty="0" smtClean="0">
              <a:solidFill>
                <a:schemeClr val="tx1"/>
              </a:solidFill>
              <a:latin typeface="Times New Roman" pitchFamily="18" charset="0"/>
              <a:cs typeface="Times New Roman" pitchFamily="18" charset="0"/>
            </a:rPr>
            <a:t> </a:t>
          </a:r>
          <a:endParaRPr lang="ru-RU" sz="2400" kern="1200" dirty="0">
            <a:solidFill>
              <a:schemeClr val="tx1"/>
            </a:solidFill>
            <a:latin typeface="Times New Roman" pitchFamily="18" charset="0"/>
            <a:cs typeface="Times New Roman" pitchFamily="18" charset="0"/>
          </a:endParaRPr>
        </a:p>
      </dsp:txBody>
      <dsp:txXfrm>
        <a:off x="4542837" y="1402"/>
        <a:ext cx="7121872" cy="45531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79208-997D-4201-AA94-18093F00EC0E}" type="datetimeFigureOut">
              <a:rPr lang="ru-RU" smtClean="0"/>
              <a:pPr/>
              <a:t>08.08.2018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BD569-7FC8-45E3-B671-69A9327E323B}" type="slidenum">
              <a:rPr lang="ru-RU" smtClean="0"/>
              <a:pPr/>
              <a:t>‹#›</a:t>
            </a:fld>
            <a:endParaRPr lang="ru-RU"/>
          </a:p>
        </p:txBody>
      </p:sp>
    </p:spTree>
    <p:extLst>
      <p:ext uri="{BB962C8B-B14F-4D97-AF65-F5344CB8AC3E}">
        <p14:creationId xmlns:p14="http://schemas.microsoft.com/office/powerpoint/2010/main" xmlns="" val="392899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7BD569-7FC8-45E3-B671-69A9327E323B}" type="slidenum">
              <a:rPr lang="ru-RU" smtClean="0"/>
              <a:pPr/>
              <a:t>1</a:t>
            </a:fld>
            <a:endParaRPr lang="ru-RU"/>
          </a:p>
        </p:txBody>
      </p:sp>
    </p:spTree>
    <p:extLst>
      <p:ext uri="{BB962C8B-B14F-4D97-AF65-F5344CB8AC3E}">
        <p14:creationId xmlns:p14="http://schemas.microsoft.com/office/powerpoint/2010/main" xmlns="" val="63368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7BD569-7FC8-45E3-B671-69A9327E323B}"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7BD569-7FC8-45E3-B671-69A9327E323B}" type="slidenum">
              <a:rPr lang="ru-RU" smtClean="0"/>
              <a:pPr/>
              <a:t>20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baseline="0" dirty="0" err="1" smtClean="0">
                <a:solidFill>
                  <a:schemeClr val="tx1"/>
                </a:solidFill>
                <a:latin typeface="Times New Roman" pitchFamily="18" charset="0"/>
                <a:ea typeface="+mn-ea"/>
                <a:cs typeface="Times New Roman" pitchFamily="18" charset="0"/>
              </a:rPr>
              <a:t>O‘quvchilarda</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mantiqiy</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fikrlash</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o‘zaro</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muloqatga</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kirishish</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moslashuvchanlik</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muammoni</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hal</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etishda</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o‘z</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fikrini</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erkin</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ifodalash</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mahoratini</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hamda</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hamkorlikda</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samarali</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ishlash</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layoqatlarini</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err="1" smtClean="0">
                <a:solidFill>
                  <a:schemeClr val="tx1"/>
                </a:solidFill>
                <a:latin typeface="Times New Roman" pitchFamily="18" charset="0"/>
                <a:ea typeface="+mn-ea"/>
                <a:cs typeface="Times New Roman" pitchFamily="18" charset="0"/>
              </a:rPr>
              <a:t>shakllantiradi</a:t>
            </a:r>
            <a:r>
              <a:rPr lang="en-US" sz="1200" kern="1200" baseline="0" dirty="0" smtClean="0">
                <a:solidFill>
                  <a:schemeClr val="tx1"/>
                </a:solidFill>
                <a:latin typeface="Times New Roman" pitchFamily="18" charset="0"/>
                <a:ea typeface="+mn-ea"/>
                <a:cs typeface="Times New Roman" pitchFamily="18" charset="0"/>
              </a:rPr>
              <a:t>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507BD569-7FC8-45E3-B671-69A9327E323B}" type="slidenum">
              <a:rPr lang="ru-RU" smtClean="0"/>
              <a:pPr/>
              <a:t>22</a:t>
            </a:fld>
            <a:endParaRPr lang="ru-RU"/>
          </a:p>
        </p:txBody>
      </p:sp>
    </p:spTree>
    <p:extLst>
      <p:ext uri="{BB962C8B-B14F-4D97-AF65-F5344CB8AC3E}">
        <p14:creationId xmlns:p14="http://schemas.microsoft.com/office/powerpoint/2010/main" xmlns="" val="101817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err="1" smtClean="0">
                <a:solidFill>
                  <a:srgbClr val="0000FF"/>
                </a:solidFill>
                <a:latin typeface="Times New Roman" pitchFamily="18" charset="0"/>
                <a:cs typeface="Times New Roman" pitchFamily="18" charset="0"/>
              </a:rPr>
              <a:t>Fizika</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fani</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eksperimental</a:t>
            </a:r>
            <a:r>
              <a:rPr lang="en-US" sz="1200" dirty="0" smtClean="0">
                <a:solidFill>
                  <a:srgbClr val="0000FF"/>
                </a:solidFill>
                <a:latin typeface="Times New Roman" pitchFamily="18" charset="0"/>
                <a:cs typeface="Times New Roman" pitchFamily="18" charset="0"/>
              </a:rPr>
              <a:t> fan </a:t>
            </a:r>
            <a:r>
              <a:rPr lang="en-US" sz="1200" dirty="0" err="1" smtClean="0">
                <a:solidFill>
                  <a:srgbClr val="0000FF"/>
                </a:solidFill>
                <a:latin typeface="Times New Roman" pitchFamily="18" charset="0"/>
                <a:cs typeface="Times New Roman" pitchFamily="18" charset="0"/>
              </a:rPr>
              <a:t>bo‘lib</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bevosita</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amaliyot</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bilan</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bog‘liqligi</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uchun</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o‘quvchilarning</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bilim</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samaradorligini</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oshirish</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hamda</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dars</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jarayonining</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sifatini</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oshirishda</a:t>
            </a:r>
            <a:r>
              <a:rPr lang="en-US" sz="1200" dirty="0" smtClean="0">
                <a:solidFill>
                  <a:srgbClr val="0000FF"/>
                </a:solidFill>
                <a:latin typeface="Times New Roman" pitchFamily="18" charset="0"/>
                <a:cs typeface="Times New Roman" pitchFamily="18" charset="0"/>
              </a:rPr>
              <a:t> fan </a:t>
            </a:r>
            <a:r>
              <a:rPr lang="en-US" sz="1200" dirty="0" err="1" smtClean="0">
                <a:solidFill>
                  <a:srgbClr val="0000FF"/>
                </a:solidFill>
                <a:latin typeface="Times New Roman" pitchFamily="18" charset="0"/>
                <a:cs typeface="Times New Roman" pitchFamily="18" charset="0"/>
              </a:rPr>
              <a:t>xonalarining</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jihozlar</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o‘quv-laboratoriya</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asbob-uskuna</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kompyuter</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texnikasi</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bilan</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jihozlanishi</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muhim</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ahamiyatga</a:t>
            </a:r>
            <a:r>
              <a:rPr lang="en-US" sz="1200" dirty="0" smtClean="0">
                <a:solidFill>
                  <a:srgbClr val="0000FF"/>
                </a:solidFill>
                <a:latin typeface="Times New Roman" pitchFamily="18" charset="0"/>
                <a:cs typeface="Times New Roman" pitchFamily="18" charset="0"/>
              </a:rPr>
              <a:t> </a:t>
            </a:r>
            <a:r>
              <a:rPr lang="en-US" sz="1200" dirty="0" err="1" smtClean="0">
                <a:solidFill>
                  <a:srgbClr val="0000FF"/>
                </a:solidFill>
                <a:latin typeface="Times New Roman" pitchFamily="18" charset="0"/>
                <a:cs typeface="Times New Roman" pitchFamily="18" charset="0"/>
              </a:rPr>
              <a:t>ega</a:t>
            </a:r>
            <a:r>
              <a:rPr lang="en-US" sz="1200" dirty="0" smtClean="0">
                <a:solidFill>
                  <a:srgbClr val="0000FF"/>
                </a:solidFill>
                <a:latin typeface="Times New Roman" pitchFamily="18" charset="0"/>
                <a:cs typeface="Times New Roman" pitchFamily="18" charset="0"/>
              </a:rPr>
              <a:t>. </a:t>
            </a:r>
            <a:r>
              <a:rPr lang="uz-Cyrl-UZ" sz="1200" dirty="0" smtClean="0">
                <a:latin typeface="Times New Roman" pitchFamily="18" charset="0"/>
                <a:cs typeface="Times New Roman" pitchFamily="18" charset="0"/>
              </a:rPr>
              <a:t>Мазкур  фанлар табиат, табиий жараён, воқеа ва ҳодисалар билан бевосита боғлиқ бўлганлиги сабабли уларни ўқитишда албатта ўқувчилар билан бевосита кичик тажрибаларни ўтказиш, амалий машғулотларни бажариб кўриш, бунда кўргазмали воситалардан фойдаланиш ва жараёнларни ўқувчиларга бевосита кўрсатиш, намойиш этишни тақазо қилади.</a:t>
            </a:r>
            <a:endParaRPr lang="ru-RU" dirty="0"/>
          </a:p>
        </p:txBody>
      </p:sp>
      <p:sp>
        <p:nvSpPr>
          <p:cNvPr id="4" name="Номер слайда 3"/>
          <p:cNvSpPr>
            <a:spLocks noGrp="1"/>
          </p:cNvSpPr>
          <p:nvPr>
            <p:ph type="sldNum" sz="quarter" idx="10"/>
          </p:nvPr>
        </p:nvSpPr>
        <p:spPr/>
        <p:txBody>
          <a:bodyPr/>
          <a:lstStyle/>
          <a:p>
            <a:fld id="{507BD569-7FC8-45E3-B671-69A9327E323B}" type="slidenum">
              <a:rPr lang="ru-RU" smtClean="0"/>
              <a:pPr/>
              <a:t>24</a:t>
            </a:fld>
            <a:endParaRPr lang="ru-RU"/>
          </a:p>
        </p:txBody>
      </p:sp>
    </p:spTree>
    <p:extLst>
      <p:ext uri="{BB962C8B-B14F-4D97-AF65-F5344CB8AC3E}">
        <p14:creationId xmlns:p14="http://schemas.microsoft.com/office/powerpoint/2010/main" xmlns="" val="371278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7BD569-7FC8-45E3-B671-69A9327E323B}" type="slidenum">
              <a:rPr lang="ru-RU" smtClean="0"/>
              <a:pPr/>
              <a:t>28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7BD569-7FC8-45E3-B671-69A9327E323B}" type="slidenum">
              <a:rPr lang="ru-RU" smtClean="0"/>
              <a:pPr/>
              <a:t>31</a:t>
            </a:fld>
            <a:endParaRPr lang="ru-RU"/>
          </a:p>
        </p:txBody>
      </p:sp>
    </p:spTree>
    <p:extLst>
      <p:ext uri="{BB962C8B-B14F-4D97-AF65-F5344CB8AC3E}">
        <p14:creationId xmlns:p14="http://schemas.microsoft.com/office/powerpoint/2010/main" xmlns="" val="133607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234546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346494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405149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378849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97206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274931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120684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280399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10663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306995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CBB111F-B4B8-4209-AD31-8AFBD7B51A10}" type="datetimeFigureOut">
              <a:rPr lang="ru-RU" smtClean="0"/>
              <a:pPr/>
              <a:t>08.08.2018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66039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111F-B4B8-4209-AD31-8AFBD7B51A10}" type="datetimeFigureOut">
              <a:rPr lang="ru-RU" smtClean="0"/>
              <a:pPr/>
              <a:t>08.08.2018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59972-2F08-4C4C-BB0F-0EDD0472E139}" type="slidenum">
              <a:rPr lang="ru-RU" smtClean="0"/>
              <a:pPr/>
              <a:t>‹#›</a:t>
            </a:fld>
            <a:endParaRPr lang="ru-RU"/>
          </a:p>
        </p:txBody>
      </p:sp>
    </p:spTree>
    <p:extLst>
      <p:ext uri="{BB962C8B-B14F-4D97-AF65-F5344CB8AC3E}">
        <p14:creationId xmlns:p14="http://schemas.microsoft.com/office/powerpoint/2010/main" xmlns="" val="8428477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www.icone-png.com/png/54/53878.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http://www.icone-png.com/png/54/53878.png" TargetMode="External"/><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http://www.icone-png.com/png/54/53878.png" TargetMode="External"/><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6.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8" Type="http://schemas.openxmlformats.org/officeDocument/2006/relationships/image" Target="http://www.icone-png.com/png/54/53878.png" TargetMode="Externa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http://www.icone-png.com/png/54/53878.png" TargetMode="Externa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p:cNvPicPr>
            <a:picLocks noChangeAspect="1"/>
          </p:cNvPicPr>
          <p:nvPr/>
        </p:nvPicPr>
        <p:blipFill>
          <a:blip r:embed="rId3" cstate="print"/>
          <a:srcRect/>
          <a:stretch>
            <a:fillRect/>
          </a:stretch>
        </p:blipFill>
        <p:spPr bwMode="auto">
          <a:xfrm>
            <a:off x="3087811" y="2201334"/>
            <a:ext cx="3976290" cy="3168352"/>
          </a:xfrm>
          <a:prstGeom prst="rect">
            <a:avLst/>
          </a:prstGeom>
          <a:noFill/>
          <a:ln w="9525">
            <a:noFill/>
            <a:miter lim="800000"/>
            <a:headEnd/>
            <a:tailEnd/>
          </a:ln>
        </p:spPr>
      </p:pic>
      <p:sp>
        <p:nvSpPr>
          <p:cNvPr id="4" name="Прямоугольник 3"/>
          <p:cNvSpPr/>
          <p:nvPr/>
        </p:nvSpPr>
        <p:spPr>
          <a:xfrm>
            <a:off x="378372" y="502920"/>
            <a:ext cx="10716347" cy="1383969"/>
          </a:xfrm>
          <a:prstGeom prst="rect">
            <a:avLst/>
          </a:prstGeom>
        </p:spPr>
        <p:txBody>
          <a:bodyPr wrap="square">
            <a:spAutoFit/>
          </a:bodyPr>
          <a:lstStyle/>
          <a:p>
            <a:pPr lvl="0" algn="ctr">
              <a:lnSpc>
                <a:spcPct val="90000"/>
              </a:lnSpc>
              <a:spcBef>
                <a:spcPts val="1000"/>
              </a:spcBef>
            </a:pPr>
            <a:r>
              <a:rPr lang="en-US" sz="2800" b="1" dirty="0" smtClean="0">
                <a:solidFill>
                  <a:srgbClr val="0000FF"/>
                </a:solidFill>
                <a:latin typeface="Times New Roman" pitchFamily="18" charset="0"/>
                <a:cs typeface="Times New Roman" pitchFamily="18" charset="0"/>
              </a:rPr>
              <a:t>2018-2019 O‘QUV  YILIDA  FIZIKA </a:t>
            </a:r>
            <a:r>
              <a:rPr lang="en-US" sz="2800" b="1" smtClean="0">
                <a:solidFill>
                  <a:srgbClr val="0000FF"/>
                </a:solidFill>
                <a:latin typeface="Times New Roman" pitchFamily="18" charset="0"/>
                <a:cs typeface="Times New Roman" pitchFamily="18" charset="0"/>
              </a:rPr>
              <a:t>FANIDAN  AVGUST </a:t>
            </a:r>
            <a:r>
              <a:rPr lang="en-US" sz="2800" b="1" dirty="0" smtClean="0">
                <a:solidFill>
                  <a:srgbClr val="0000FF"/>
                </a:solidFill>
                <a:latin typeface="Times New Roman" pitchFamily="18" charset="0"/>
                <a:cs typeface="Times New Roman" pitchFamily="18" charset="0"/>
              </a:rPr>
              <a:t>KENGASHLARI</a:t>
            </a:r>
            <a:r>
              <a:rPr lang="ru-RU" sz="2800" b="1" dirty="0" smtClean="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SHO‘BA  YIG‘ILISHLARIGA  </a:t>
            </a:r>
          </a:p>
          <a:p>
            <a:pPr lvl="0" algn="ctr">
              <a:lnSpc>
                <a:spcPct val="90000"/>
              </a:lnSpc>
              <a:spcBef>
                <a:spcPts val="1000"/>
              </a:spcBef>
            </a:pPr>
            <a:r>
              <a:rPr lang="en-US" sz="2800" b="1" dirty="0" smtClean="0">
                <a:solidFill>
                  <a:srgbClr val="0000FF"/>
                </a:solidFill>
                <a:latin typeface="Times New Roman" pitchFamily="18" charset="0"/>
                <a:cs typeface="Times New Roman" pitchFamily="18" charset="0"/>
              </a:rPr>
              <a:t> TAVSIYALAR</a:t>
            </a:r>
            <a:endParaRPr lang="ru-RU" sz="2800" b="1" dirty="0">
              <a:solidFill>
                <a:srgbClr val="0000FF"/>
              </a:solidFill>
              <a:latin typeface="Times New Roman" pitchFamily="18" charset="0"/>
              <a:cs typeface="Times New Roman" pitchFamily="18" charset="0"/>
            </a:endParaRPr>
          </a:p>
        </p:txBody>
      </p:sp>
      <p:sp>
        <p:nvSpPr>
          <p:cNvPr id="6" name="Прямоугольник 5"/>
          <p:cNvSpPr/>
          <p:nvPr/>
        </p:nvSpPr>
        <p:spPr>
          <a:xfrm>
            <a:off x="5347868" y="5438894"/>
            <a:ext cx="5942173" cy="646331"/>
          </a:xfrm>
          <a:prstGeom prst="rect">
            <a:avLst/>
          </a:prstGeom>
        </p:spPr>
        <p:txBody>
          <a:bodyPr wrap="square">
            <a:spAutoFit/>
          </a:bodyPr>
          <a:lstStyle/>
          <a:p>
            <a:pPr algn="r">
              <a:defRPr/>
            </a:pPr>
            <a:r>
              <a:rPr lang="en-US" altLang="ja-JP" b="1" cap="all" dirty="0" smtClean="0">
                <a:ln/>
                <a:effectLst/>
                <a:latin typeface="Times New Roman" pitchFamily="18" charset="0"/>
                <a:cs typeface="Times New Roman" pitchFamily="18" charset="0"/>
              </a:rPr>
              <a:t>MA’RUZACHI</a:t>
            </a:r>
            <a:r>
              <a:rPr lang="uz-Cyrl-UZ" altLang="ja-JP" b="1" cap="all" dirty="0" smtClean="0">
                <a:ln/>
                <a:effectLst/>
                <a:latin typeface="Times New Roman" pitchFamily="18" charset="0"/>
                <a:cs typeface="Times New Roman" pitchFamily="18" charset="0"/>
              </a:rPr>
              <a:t>: </a:t>
            </a:r>
            <a:r>
              <a:rPr lang="en-US" altLang="ja-JP" b="1" cap="all" dirty="0" smtClean="0">
                <a:ln/>
                <a:effectLst/>
                <a:latin typeface="Times New Roman" pitchFamily="18" charset="0"/>
                <a:cs typeface="Times New Roman" pitchFamily="18" charset="0"/>
              </a:rPr>
              <a:t>RTM   FIZIKA  FANI  METODISTI</a:t>
            </a:r>
          </a:p>
          <a:p>
            <a:pPr algn="r">
              <a:defRPr/>
            </a:pPr>
            <a:r>
              <a:rPr lang="en-US" altLang="ja-JP" b="1" cap="all" dirty="0" smtClean="0">
                <a:ln/>
                <a:effectLst/>
                <a:latin typeface="Times New Roman" pitchFamily="18" charset="0"/>
                <a:cs typeface="Times New Roman" pitchFamily="18" charset="0"/>
              </a:rPr>
              <a:t>  </a:t>
            </a:r>
            <a:r>
              <a:rPr lang="en-US" altLang="ja-JP" b="1" cap="all" dirty="0" smtClean="0">
                <a:ln/>
                <a:latin typeface="Times New Roman" pitchFamily="18" charset="0"/>
                <a:cs typeface="Times New Roman" pitchFamily="18" charset="0"/>
              </a:rPr>
              <a:t>SANGIROVA  ZAMIRA</a:t>
            </a:r>
            <a:r>
              <a:rPr lang="uz-Cyrl-UZ" altLang="ja-JP" b="1" cap="all" dirty="0" smtClean="0">
                <a:ln/>
                <a:effectLst/>
                <a:latin typeface="Times New Roman" pitchFamily="18" charset="0"/>
                <a:cs typeface="Times New Roman" pitchFamily="18" charset="0"/>
              </a:rPr>
              <a:t> </a:t>
            </a:r>
            <a:r>
              <a:rPr lang="en-US" altLang="ja-JP" b="1" cap="all" dirty="0" smtClean="0">
                <a:ln/>
                <a:effectLst/>
                <a:latin typeface="Times New Roman" pitchFamily="18" charset="0"/>
                <a:cs typeface="Times New Roman" pitchFamily="18" charset="0"/>
              </a:rPr>
              <a:t> BOZORBOYEVNA</a:t>
            </a:r>
            <a:endParaRPr lang="ru-RU" b="1" cap="all" dirty="0">
              <a:ln/>
              <a:effectLst/>
            </a:endParaRPr>
          </a:p>
        </p:txBody>
      </p:sp>
    </p:spTree>
    <p:extLst>
      <p:ext uri="{BB962C8B-B14F-4D97-AF65-F5344CB8AC3E}">
        <p14:creationId xmlns:p14="http://schemas.microsoft.com/office/powerpoint/2010/main" xmlns="" val="202587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60453" y="258792"/>
            <a:ext cx="7573992" cy="830997"/>
          </a:xfrm>
          <a:prstGeom prst="rect">
            <a:avLst/>
          </a:prstGeom>
        </p:spPr>
        <p:txBody>
          <a:bodyPr wrap="square">
            <a:spAutoFit/>
          </a:bodyPr>
          <a:lstStyle/>
          <a:p>
            <a:pPr algn="ctr"/>
            <a:r>
              <a:rPr lang="en-US" sz="2400" b="1" dirty="0" smtClean="0">
                <a:solidFill>
                  <a:srgbClr val="1409E7"/>
                </a:solidFill>
                <a:latin typeface="Times New Roman" pitchFamily="18" charset="0"/>
                <a:cs typeface="Times New Roman" pitchFamily="18" charset="0"/>
              </a:rPr>
              <a:t>ASTRONOMIYA  FANINING  O‘QITILISHI YUZASIDAN  TAVSIYALAR </a:t>
            </a:r>
            <a:endParaRPr lang="ru-RU" sz="2400" b="1" dirty="0">
              <a:solidFill>
                <a:srgbClr val="1409E7"/>
              </a:solidFill>
            </a:endParaRPr>
          </a:p>
        </p:txBody>
      </p:sp>
      <p:sp>
        <p:nvSpPr>
          <p:cNvPr id="5" name="Прямоугольник 4"/>
          <p:cNvSpPr/>
          <p:nvPr/>
        </p:nvSpPr>
        <p:spPr>
          <a:xfrm>
            <a:off x="2294625" y="1311215"/>
            <a:ext cx="9247517" cy="5201424"/>
          </a:xfrm>
          <a:prstGeom prst="rect">
            <a:avLst/>
          </a:prstGeom>
        </p:spPr>
        <p:txBody>
          <a:bodyPr wrap="square">
            <a:spAutoFit/>
          </a:bodyPr>
          <a:lstStyle/>
          <a:p>
            <a:pPr lvl="0" algn="just"/>
            <a:r>
              <a:rPr lang="en-US" sz="24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Koinotning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bizga</a:t>
            </a:r>
            <a:r>
              <a:rPr lang="en-US" sz="2800" dirty="0" smtClean="0">
                <a:latin typeface="Times New Roman" pitchFamily="18" charset="0"/>
                <a:cs typeface="Times New Roman" pitchFamily="18" charset="0"/>
              </a:rPr>
              <a:t> eng </a:t>
            </a:r>
            <a:r>
              <a:rPr lang="en-US" sz="2800" dirty="0" err="1" smtClean="0">
                <a:latin typeface="Times New Roman" pitchFamily="18" charset="0"/>
                <a:cs typeface="Times New Roman" pitchFamily="18" charset="0"/>
              </a:rPr>
              <a:t>yaqin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uzoq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obyektlarini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tizimlarining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fizik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tabiatlarini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o‘rganadigan</a:t>
            </a:r>
            <a:r>
              <a:rPr lang="en-US" sz="2800" dirty="0" smtClean="0">
                <a:latin typeface="Times New Roman" pitchFamily="18" charset="0"/>
                <a:cs typeface="Times New Roman" pitchFamily="18" charset="0"/>
              </a:rPr>
              <a:t> fan </a:t>
            </a:r>
            <a:r>
              <a:rPr lang="en-US" sz="2800" dirty="0" err="1" smtClean="0">
                <a:solidFill>
                  <a:srgbClr val="0000FF"/>
                </a:solidFill>
                <a:latin typeface="Times New Roman" pitchFamily="18" charset="0"/>
                <a:cs typeface="Times New Roman" pitchFamily="18" charset="0"/>
              </a:rPr>
              <a:t>astronomiya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ataladi</a:t>
            </a:r>
            <a:r>
              <a:rPr lang="en-US" sz="2800" dirty="0" smtClean="0">
                <a:latin typeface="Times New Roman" pitchFamily="18" charset="0"/>
                <a:cs typeface="Times New Roman" pitchFamily="18" charset="0"/>
              </a:rPr>
              <a:t>.</a:t>
            </a:r>
          </a:p>
          <a:p>
            <a:pPr lvl="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Astronomiya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so‘zi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yunoncha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astro</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yulduz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nomos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qonun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so‘zlardan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tashkil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topgan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bo‘lib</a:t>
            </a:r>
            <a:r>
              <a:rPr lang="en-US" sz="2800" dirty="0" smtClean="0">
                <a:latin typeface="Times New Roman" pitchFamily="18" charset="0"/>
                <a:cs typeface="Times New Roman" pitchFamily="18" charset="0"/>
              </a:rPr>
              <a:t>, u </a:t>
            </a:r>
            <a:r>
              <a:rPr lang="en-US" sz="2800" dirty="0" err="1" smtClean="0">
                <a:latin typeface="Times New Roman" pitchFamily="18" charset="0"/>
                <a:cs typeface="Times New Roman" pitchFamily="18" charset="0"/>
              </a:rPr>
              <a:t>osmon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jismlari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ularning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tizimlarining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kelib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chiqishi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tuzilishi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fizik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tabiatlari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evolutsiyalarini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o‘rganadigan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fandir</a:t>
            </a:r>
            <a:r>
              <a:rPr lang="en-US" sz="2800" dirty="0" smtClean="0">
                <a:latin typeface="Times New Roman" pitchFamily="18" charset="0"/>
                <a:cs typeface="Times New Roman" pitchFamily="18" charset="0"/>
              </a:rPr>
              <a:t>.</a:t>
            </a:r>
          </a:p>
          <a:p>
            <a:pPr lvl="0"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Astronomiya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darsligining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muhim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jihatlari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shundan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iboratki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ushbu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darslikdan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ixtisoslashtirilgan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umumta’lim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maktab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o‘quvchilari</a:t>
            </a:r>
            <a:r>
              <a:rPr lang="en-US" sz="2800" dirty="0" smtClean="0">
                <a:latin typeface="Times New Roman" pitchFamily="18" charset="0"/>
                <a:cs typeface="Times New Roman" pitchFamily="18" charset="0"/>
              </a:rPr>
              <a:t> ham </a:t>
            </a:r>
            <a:r>
              <a:rPr lang="en-US" sz="2800" dirty="0" err="1" smtClean="0">
                <a:latin typeface="Times New Roman" pitchFamily="18" charset="0"/>
                <a:cs typeface="Times New Roman" pitchFamily="18" charset="0"/>
              </a:rPr>
              <a:t>foydalanish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mumkin</a:t>
            </a:r>
            <a:r>
              <a:rPr lang="en-US" sz="2800" dirty="0" smtClean="0">
                <a:latin typeface="Times New Roman" pitchFamily="18" charset="0"/>
                <a:cs typeface="Times New Roman" pitchFamily="18" charset="0"/>
              </a:rPr>
              <a:t>.</a:t>
            </a:r>
          </a:p>
          <a:p>
            <a:pPr lvl="0" algn="just"/>
            <a:r>
              <a:rPr lang="en-US" sz="2400" dirty="0" smtClean="0">
                <a:latin typeface="Times New Roman" pitchFamily="18" charset="0"/>
                <a:cs typeface="Times New Roman" pitchFamily="18" charset="0"/>
              </a:rPr>
              <a:t>  </a:t>
            </a:r>
            <a:endParaRPr lang="ru-RU" sz="2400" dirty="0"/>
          </a:p>
        </p:txBody>
      </p:sp>
      <p:pic>
        <p:nvPicPr>
          <p:cNvPr id="6" name="Picture 2"/>
          <p:cNvPicPr>
            <a:picLocks noChangeAspect="1" noChangeArrowheads="1"/>
          </p:cNvPicPr>
          <p:nvPr/>
        </p:nvPicPr>
        <p:blipFill>
          <a:blip r:embed="rId2" cstate="print"/>
          <a:srcRect/>
          <a:stretch>
            <a:fillRect/>
          </a:stretch>
        </p:blipFill>
        <p:spPr bwMode="auto">
          <a:xfrm>
            <a:off x="0" y="0"/>
            <a:ext cx="2128136" cy="260690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5395" y="559837"/>
            <a:ext cx="9126747" cy="5262979"/>
          </a:xfrm>
          <a:prstGeom prst="rect">
            <a:avLst/>
          </a:prstGeom>
        </p:spPr>
        <p:txBody>
          <a:bodyPr wrap="square">
            <a:spAutoFit/>
          </a:bodyPr>
          <a:lstStyle/>
          <a:p>
            <a:pPr lvl="0" algn="just"/>
            <a:r>
              <a:rPr lang="en-US" sz="2800" dirty="0" err="1" smtClean="0">
                <a:latin typeface="Times New Roman" pitchFamily="18" charset="0"/>
                <a:cs typeface="Times New Roman" pitchFamily="18" charset="0"/>
              </a:rPr>
              <a:t>Darslikda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materiallarining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qiyinlik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darajasiga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ayrim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mavzular</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yoki</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yulduzcha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bilan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Bunda</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yulduzchali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materiali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oddiy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ixtisoslashtirilgan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maktablar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o‘quvchilar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uchun</a:t>
            </a:r>
            <a:r>
              <a:rPr lang="en-US" sz="2800" dirty="0" smtClean="0">
                <a:latin typeface="Times New Roman" pitchFamily="18" charset="0"/>
                <a:cs typeface="Times New Roman" pitchFamily="18" charset="0"/>
              </a:rPr>
              <a:t> ham </a:t>
            </a:r>
            <a:r>
              <a:rPr lang="en-US" sz="2800" dirty="0" err="1" smtClean="0">
                <a:latin typeface="Times New Roman" pitchFamily="18" charset="0"/>
                <a:cs typeface="Times New Roman" pitchFamily="18" charset="0"/>
              </a:rPr>
              <a:t>mo‘ljallangan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bo‘lib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biroq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o‘qitishda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oddiy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maktab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o‘quvchilariga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mazmuni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yuzasidan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tushunchalar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berish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mumkin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Ixtisoslashtirilgan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maktab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o‘quvchilari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matematik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hisoblashlar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yordamida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yoritilgan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mavzuning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to‘la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mazmunini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o‘zlashtirish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talab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etiladi</a:t>
            </a:r>
            <a:r>
              <a:rPr lang="en-US" sz="2800" dirty="0" smtClean="0">
                <a:latin typeface="Times New Roman" pitchFamily="18" charset="0"/>
                <a:cs typeface="Times New Roman" pitchFamily="18" charset="0"/>
              </a:rPr>
              <a:t>. </a:t>
            </a:r>
          </a:p>
          <a:p>
            <a:pPr lvl="0" algn="just"/>
            <a:r>
              <a:rPr lang="en-US" sz="2800" dirty="0" err="1" smtClean="0">
                <a:latin typeface="Times New Roman" pitchFamily="18" charset="0"/>
                <a:cs typeface="Times New Roman" pitchFamily="18" charset="0"/>
              </a:rPr>
              <a:t>Darslikda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ikki</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yulduzcha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bilan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mavzular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faqat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ixtisoslashtirilgan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maktab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o‘quvchilari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uchun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mo‘ljallangan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Kosmonavtika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elementlari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tashkil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etadi</a:t>
            </a:r>
            <a:r>
              <a:rPr lang="en-US" sz="2800" dirty="0" smtClean="0">
                <a:latin typeface="Times New Roman" pitchFamily="18" charset="0"/>
                <a:cs typeface="Times New Roman" pitchFamily="18" charset="0"/>
              </a:rPr>
              <a:t>. </a:t>
            </a:r>
            <a:endParaRPr lang="ru-RU" sz="2800" dirty="0"/>
          </a:p>
        </p:txBody>
      </p:sp>
      <p:pic>
        <p:nvPicPr>
          <p:cNvPr id="6" name="Picture 2"/>
          <p:cNvPicPr>
            <a:picLocks noChangeAspect="1" noChangeArrowheads="1"/>
          </p:cNvPicPr>
          <p:nvPr/>
        </p:nvPicPr>
        <p:blipFill>
          <a:blip r:embed="rId2" cstate="print"/>
          <a:srcRect/>
          <a:stretch>
            <a:fillRect/>
          </a:stretch>
        </p:blipFill>
        <p:spPr bwMode="auto">
          <a:xfrm>
            <a:off x="0" y="0"/>
            <a:ext cx="2128136" cy="260690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6880" y="404664"/>
            <a:ext cx="9860280" cy="523220"/>
          </a:xfrm>
          <a:prstGeom prst="rect">
            <a:avLst/>
          </a:prstGeom>
        </p:spPr>
        <p:txBody>
          <a:bodyPr wrap="square">
            <a:spAutoFit/>
          </a:bodyPr>
          <a:lstStyle/>
          <a:p>
            <a:pPr lvl="0" algn="ctr"/>
            <a:r>
              <a:rPr lang="en-US" sz="2800" b="1" dirty="0" smtClean="0">
                <a:solidFill>
                  <a:srgbClr val="0000FF"/>
                </a:solidFill>
                <a:latin typeface="Times New Roman" pitchFamily="18" charset="0"/>
                <a:cs typeface="Times New Roman" pitchFamily="18" charset="0"/>
              </a:rPr>
              <a:t>DARSLIKLARDA </a:t>
            </a:r>
            <a:r>
              <a:rPr lang="ru-RU" sz="2800" b="1" dirty="0" smtClean="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NIMALARGA </a:t>
            </a:r>
            <a:r>
              <a:rPr lang="ru-RU" sz="2800" b="1" dirty="0" smtClean="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E’TIBOR QARATILDI?</a:t>
            </a:r>
            <a:endParaRPr lang="ru-RU" sz="2800" b="1" dirty="0" smtClean="0">
              <a:solidFill>
                <a:srgbClr val="0000FF"/>
              </a:solidFill>
            </a:endParaRPr>
          </a:p>
        </p:txBody>
      </p:sp>
      <p:pic>
        <p:nvPicPr>
          <p:cNvPr id="5" name="Picture 9572"/>
          <p:cNvPicPr/>
          <p:nvPr/>
        </p:nvPicPr>
        <p:blipFill>
          <a:blip r:embed="rId3" cstate="print"/>
          <a:stretch>
            <a:fillRect/>
          </a:stretch>
        </p:blipFill>
        <p:spPr>
          <a:xfrm>
            <a:off x="640080" y="3703320"/>
            <a:ext cx="2987040" cy="2682240"/>
          </a:xfrm>
          <a:prstGeom prst="rect">
            <a:avLst/>
          </a:prstGeom>
        </p:spPr>
      </p:pic>
      <p:sp>
        <p:nvSpPr>
          <p:cNvPr id="7" name="Прямоугольник 6"/>
          <p:cNvSpPr/>
          <p:nvPr/>
        </p:nvSpPr>
        <p:spPr>
          <a:xfrm>
            <a:off x="4404360" y="3901440"/>
            <a:ext cx="3139440" cy="2123658"/>
          </a:xfrm>
          <a:prstGeom prst="rect">
            <a:avLst/>
          </a:prstGeom>
        </p:spPr>
        <p:txBody>
          <a:bodyPr wrap="square">
            <a:spAutoFit/>
          </a:bodyPr>
          <a:lstStyle/>
          <a:p>
            <a:pPr algn="ctr"/>
            <a:r>
              <a:rPr lang="en-US" sz="2200" b="1" dirty="0" smtClean="0">
                <a:latin typeface="Times New Roman" panose="02020603050405020304" pitchFamily="18" charset="0"/>
                <a:cs typeface="Times New Roman" panose="02020603050405020304" pitchFamily="18" charset="0"/>
              </a:rPr>
              <a:t>Y</a:t>
            </a:r>
            <a:r>
              <a:rPr lang="ru-RU" sz="2200" b="1" dirty="0" err="1" smtClean="0">
                <a:latin typeface="Times New Roman" panose="02020603050405020304" pitchFamily="18" charset="0"/>
                <a:cs typeface="Times New Roman" panose="02020603050405020304" pitchFamily="18" charset="0"/>
              </a:rPr>
              <a:t>uklarni</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ko‘tara</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oladigan</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elektromagnit</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kranlar</a:t>
            </a:r>
            <a:r>
              <a:rPr lang="en-US" sz="2200" b="1" dirty="0" err="1" smtClean="0">
                <a:latin typeface="Times New Roman" panose="02020603050405020304" pitchFamily="18" charset="0"/>
                <a:cs typeface="Times New Roman" panose="02020603050405020304" pitchFamily="18" charset="0"/>
              </a:rPr>
              <a:t>dan</a:t>
            </a:r>
            <a:r>
              <a:rPr lang="en-US" sz="2200" b="1"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xalq</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xo‘jaligining</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turli</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sohalarida</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keng</a:t>
            </a:r>
            <a:r>
              <a:rPr lang="ru-RU"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foydalanilmoqda</a:t>
            </a:r>
            <a:endParaRPr lang="ru-RU" sz="2200" b="1" dirty="0">
              <a:latin typeface="Times New Roman" panose="02020603050405020304" pitchFamily="18" charset="0"/>
              <a:cs typeface="Times New Roman" panose="02020603050405020304" pitchFamily="18" charset="0"/>
            </a:endParaRPr>
          </a:p>
        </p:txBody>
      </p:sp>
      <p:pic>
        <p:nvPicPr>
          <p:cNvPr id="8" name="Picture 2" descr="ÐÐ°ÑÑÐ¸Ð½ÐºÐ¸ Ð¿Ð¾ Ð·Ð°Ð¿ÑÐ¾ÑÑ Ð²Ð¾ÑÐºÐ»Ð¸ÑÐ°ÑÐµÐ»ÑÐ½ÑÐ¹ Ð·Ð½Ð°Ðº"/>
          <p:cNvPicPr>
            <a:picLocks noChangeAspect="1" noChangeArrowheads="1"/>
          </p:cNvPicPr>
          <p:nvPr/>
        </p:nvPicPr>
        <p:blipFill>
          <a:blip r:embed="rId4" cstate="print"/>
          <a:srcRect/>
          <a:stretch>
            <a:fillRect/>
          </a:stretch>
        </p:blipFill>
        <p:spPr bwMode="auto">
          <a:xfrm>
            <a:off x="0" y="0"/>
            <a:ext cx="1554480" cy="1666211"/>
          </a:xfrm>
          <a:prstGeom prst="rect">
            <a:avLst/>
          </a:prstGeom>
          <a:solidFill>
            <a:srgbClr val="CCFFFF"/>
          </a:solidFill>
          <a:ln w="9525">
            <a:noFill/>
            <a:miter lim="800000"/>
            <a:headEnd/>
            <a:tailEnd/>
          </a:ln>
        </p:spPr>
      </p:pic>
      <p:pic>
        <p:nvPicPr>
          <p:cNvPr id="9" name="Рисунок 8"/>
          <p:cNvPicPr>
            <a:picLocks noChangeAspect="1"/>
          </p:cNvPicPr>
          <p:nvPr/>
        </p:nvPicPr>
        <p:blipFill>
          <a:blip r:embed="rId5" cstate="print"/>
          <a:stretch>
            <a:fillRect/>
          </a:stretch>
        </p:blipFill>
        <p:spPr>
          <a:xfrm>
            <a:off x="8535696" y="3946426"/>
            <a:ext cx="3122904" cy="2652494"/>
          </a:xfrm>
          <a:prstGeom prst="rect">
            <a:avLst/>
          </a:prstGeom>
        </p:spPr>
      </p:pic>
      <p:sp>
        <p:nvSpPr>
          <p:cNvPr id="12" name="Прямоугольник 11"/>
          <p:cNvSpPr/>
          <p:nvPr/>
        </p:nvSpPr>
        <p:spPr>
          <a:xfrm>
            <a:off x="7863840" y="1661160"/>
            <a:ext cx="4023360" cy="2154436"/>
          </a:xfrm>
          <a:prstGeom prst="rect">
            <a:avLst/>
          </a:prstGeom>
        </p:spPr>
        <p:txBody>
          <a:bodyPr wrap="square">
            <a:spAutoFit/>
          </a:bodyPr>
          <a:lstStyle/>
          <a:p>
            <a:r>
              <a:rPr lang="en-US" sz="2400" b="1" dirty="0" smtClean="0">
                <a:solidFill>
                  <a:srgbClr val="1409E7"/>
                </a:solidFill>
                <a:latin typeface="Times New Roman" panose="02020603050405020304" pitchFamily="18" charset="0"/>
                <a:ea typeface="Times New Roman" panose="02020603050405020304" pitchFamily="18" charset="0"/>
              </a:rPr>
              <a:t>          </a:t>
            </a:r>
            <a:r>
              <a:rPr lang="ru-RU" sz="2200" b="1" dirty="0" err="1" smtClean="0">
                <a:solidFill>
                  <a:srgbClr val="1409E7"/>
                </a:solidFill>
                <a:latin typeface="Times New Roman" panose="02020603050405020304" pitchFamily="18" charset="0"/>
                <a:ea typeface="Times New Roman" panose="02020603050405020304" pitchFamily="18" charset="0"/>
              </a:rPr>
              <a:t>Amaliy</a:t>
            </a:r>
            <a:r>
              <a:rPr lang="ru-RU" sz="2200" b="1" dirty="0" smtClean="0">
                <a:solidFill>
                  <a:srgbClr val="1409E7"/>
                </a:solidFill>
                <a:latin typeface="Times New Roman" panose="02020603050405020304" pitchFamily="18" charset="0"/>
                <a:ea typeface="Times New Roman" panose="02020603050405020304" pitchFamily="18" charset="0"/>
              </a:rPr>
              <a:t>  </a:t>
            </a:r>
            <a:r>
              <a:rPr lang="ru-RU" sz="2200" b="1" dirty="0" err="1" smtClean="0">
                <a:solidFill>
                  <a:srgbClr val="1409E7"/>
                </a:solidFill>
                <a:latin typeface="Times New Roman" panose="02020603050405020304" pitchFamily="18" charset="0"/>
                <a:ea typeface="Times New Roman" panose="02020603050405020304" pitchFamily="18" charset="0"/>
              </a:rPr>
              <a:t>topshiriq</a:t>
            </a:r>
            <a:r>
              <a:rPr lang="ru-RU" sz="2200" b="1" dirty="0" smtClean="0">
                <a:solidFill>
                  <a:srgbClr val="1409E7"/>
                </a:solidFill>
                <a:latin typeface="Times New Roman" panose="02020603050405020304" pitchFamily="18" charset="0"/>
                <a:ea typeface="Times New Roman" panose="02020603050405020304" pitchFamily="18" charset="0"/>
              </a:rPr>
              <a:t>. </a:t>
            </a:r>
            <a:endParaRPr lang="en-US" sz="2200" b="1" dirty="0" smtClean="0">
              <a:solidFill>
                <a:srgbClr val="1409E7"/>
              </a:solidFill>
              <a:latin typeface="Times New Roman" panose="02020603050405020304" pitchFamily="18" charset="0"/>
              <a:ea typeface="Times New Roman" panose="02020603050405020304" pitchFamily="18" charset="0"/>
            </a:endParaRPr>
          </a:p>
          <a:p>
            <a:r>
              <a:rPr lang="en-US" sz="2200" b="1" dirty="0" smtClean="0">
                <a:solidFill>
                  <a:srgbClr val="1409E7"/>
                </a:solidFill>
                <a:latin typeface="Times New Roman" panose="02020603050405020304" pitchFamily="18" charset="0"/>
                <a:ea typeface="Times New Roman" panose="02020603050405020304" pitchFamily="18" charset="0"/>
              </a:rPr>
              <a:t>   </a:t>
            </a:r>
          </a:p>
          <a:p>
            <a:pPr algn="just"/>
            <a:r>
              <a:rPr lang="ru-RU" sz="2200" b="1" dirty="0" err="1" smtClean="0">
                <a:latin typeface="Times New Roman" panose="02020603050405020304" pitchFamily="18" charset="0"/>
                <a:ea typeface="Times New Roman" panose="02020603050405020304" pitchFamily="18" charset="0"/>
              </a:rPr>
              <a:t>Bu</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tajribalarni</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o‘zingiz</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o‘tkazib</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ko‘ring</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va</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ro‘y</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berayotgan</a:t>
            </a:r>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f</a:t>
            </a:r>
            <a:r>
              <a:rPr lang="en-US" sz="2200" b="1" dirty="0" err="1" smtClean="0">
                <a:latin typeface="Times New Roman" panose="02020603050405020304" pitchFamily="18" charset="0"/>
                <a:ea typeface="Times New Roman" panose="02020603050405020304" pitchFamily="18" charset="0"/>
              </a:rPr>
              <a:t>izik</a:t>
            </a:r>
            <a:r>
              <a:rPr lang="en-US"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jarayonni</a:t>
            </a:r>
            <a:endParaRPr lang="en-US" sz="2200" b="1" dirty="0" smtClean="0">
              <a:latin typeface="Times New Roman" panose="02020603050405020304" pitchFamily="18" charset="0"/>
              <a:ea typeface="Times New Roman" panose="02020603050405020304" pitchFamily="18" charset="0"/>
            </a:endParaRPr>
          </a:p>
          <a:p>
            <a:pPr algn="just"/>
            <a:r>
              <a:rPr lang="ru-RU" sz="2200" b="1" dirty="0" smtClean="0">
                <a:latin typeface="Times New Roman" panose="02020603050405020304" pitchFamily="18" charset="0"/>
                <a:ea typeface="Times New Roman" panose="02020603050405020304" pitchFamily="18" charset="0"/>
              </a:rPr>
              <a:t>  </a:t>
            </a:r>
            <a:r>
              <a:rPr lang="ru-RU" sz="2200" b="1" dirty="0" err="1" smtClean="0">
                <a:latin typeface="Times New Roman" panose="02020603050405020304" pitchFamily="18" charset="0"/>
                <a:ea typeface="Times New Roman" panose="02020603050405020304" pitchFamily="18" charset="0"/>
              </a:rPr>
              <a:t>tushuntiring</a:t>
            </a:r>
            <a:endParaRPr lang="ru-RU" sz="2200" b="1" dirty="0"/>
          </a:p>
        </p:txBody>
      </p:sp>
      <p:pic>
        <p:nvPicPr>
          <p:cNvPr id="13" name="Рисунок 12"/>
          <p:cNvPicPr>
            <a:picLocks noChangeAspect="1"/>
          </p:cNvPicPr>
          <p:nvPr/>
        </p:nvPicPr>
        <p:blipFill>
          <a:blip r:embed="rId6" cstate="print"/>
          <a:stretch>
            <a:fillRect/>
          </a:stretch>
        </p:blipFill>
        <p:spPr>
          <a:xfrm>
            <a:off x="8023382" y="1737360"/>
            <a:ext cx="608218" cy="483810"/>
          </a:xfrm>
          <a:prstGeom prst="rect">
            <a:avLst/>
          </a:prstGeom>
        </p:spPr>
      </p:pic>
      <p:sp>
        <p:nvSpPr>
          <p:cNvPr id="14" name="Прямоугольник 13"/>
          <p:cNvSpPr/>
          <p:nvPr/>
        </p:nvSpPr>
        <p:spPr>
          <a:xfrm>
            <a:off x="396240" y="1676400"/>
            <a:ext cx="7132320" cy="1785104"/>
          </a:xfrm>
          <a:prstGeom prst="rect">
            <a:avLst/>
          </a:prstGeom>
        </p:spPr>
        <p:txBody>
          <a:bodyPr wrap="square">
            <a:spAutoFit/>
          </a:bodyPr>
          <a:lstStyle/>
          <a:p>
            <a:pPr lvl="0" algn="just"/>
            <a:r>
              <a:rPr lang="en-US" sz="2200" dirty="0" err="1" smtClean="0">
                <a:latin typeface="Times New Roman" pitchFamily="18" charset="0"/>
                <a:cs typeface="Times New Roman" pitchFamily="18" charset="0"/>
              </a:rPr>
              <a:t>Darslikda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o‘quvchilarning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nazariy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olgan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bilimlarini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mustahkamlash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uchun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keltirilgan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masalalar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amaliy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topshiriqlar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o‘quvchilar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bilimini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nazorat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qilish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uchun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berilgan</a:t>
            </a:r>
            <a:r>
              <a:rPr lang="en-US" sz="2200" dirty="0" smtClean="0">
                <a:latin typeface="Times New Roman" pitchFamily="18" charset="0"/>
                <a:cs typeface="Times New Roman" pitchFamily="18" charset="0"/>
              </a:rPr>
              <a:t> test </a:t>
            </a:r>
            <a:r>
              <a:rPr lang="en-US" sz="2200" dirty="0" err="1" smtClean="0">
                <a:latin typeface="Times New Roman" pitchFamily="18" charset="0"/>
                <a:cs typeface="Times New Roman" pitchFamily="18" charset="0"/>
              </a:rPr>
              <a:t>topshiriqlari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o‘quvchilarda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bilim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ko‘nikma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malakalarni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amaliyotda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qo‘llashga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qaratilgan</a:t>
            </a:r>
            <a:endParaRPr lang="ru-RU"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63690" y="228601"/>
            <a:ext cx="10506269" cy="1200329"/>
          </a:xfrm>
          <a:prstGeom prst="rect">
            <a:avLst/>
          </a:prstGeom>
        </p:spPr>
        <p:txBody>
          <a:bodyPr wrap="square">
            <a:spAutoFit/>
          </a:bodyPr>
          <a:lstStyle/>
          <a:p>
            <a:pPr algn="ctr"/>
            <a:r>
              <a:rPr lang="en-US" sz="2400" b="1" dirty="0" smtClean="0">
                <a:solidFill>
                  <a:srgbClr val="0000FF"/>
                </a:solidFill>
                <a:latin typeface="Times New Roman" pitchFamily="18" charset="0"/>
                <a:cs typeface="Times New Roman" pitchFamily="18" charset="0"/>
              </a:rPr>
              <a:t>ENG  YIRIK  JISM  QUYOSH  BO‘LIB,  UNING  DIAMETRI  YERNIKIDAN  109 MARTA  KATTA, MASSASI  ESA  330 000 YER MASSASIGA TENG</a:t>
            </a:r>
          </a:p>
        </p:txBody>
      </p:sp>
      <p:pic>
        <p:nvPicPr>
          <p:cNvPr id="5" name="Рисунок 289"/>
          <p:cNvPicPr>
            <a:picLocks noChangeAspect="1" noChangeArrowheads="1"/>
          </p:cNvPicPr>
          <p:nvPr/>
        </p:nvPicPr>
        <p:blipFill>
          <a:blip r:embed="rId2" cstate="print"/>
          <a:srcRect/>
          <a:stretch>
            <a:fillRect/>
          </a:stretch>
        </p:blipFill>
        <p:spPr bwMode="auto">
          <a:xfrm>
            <a:off x="1972856" y="2032529"/>
            <a:ext cx="7308304" cy="3821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683568" y="260648"/>
            <a:ext cx="1090945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ru-RU" sz="2800" b="1" dirty="0" smtClean="0">
                <a:solidFill>
                  <a:srgbClr val="0000FF"/>
                </a:solidFill>
                <a:latin typeface="Times New Roman" panose="02020603050405020304" pitchFamily="18" charset="0"/>
                <a:cs typeface="Times New Roman" panose="02020603050405020304" pitchFamily="18" charset="0"/>
              </a:rPr>
              <a:t>FIZIKA  FANIDAN  TA’LIM  SIFATI  MONITORING </a:t>
            </a:r>
          </a:p>
          <a:p>
            <a:pPr algn="ctr">
              <a:spcBef>
                <a:spcPct val="0"/>
              </a:spcBef>
              <a:buFont typeface="Arial" panose="020B0604020202020204" pitchFamily="34" charset="0"/>
              <a:buNone/>
            </a:pPr>
            <a:r>
              <a:rPr lang="en-US" altLang="ru-RU" sz="2800" b="1" dirty="0" smtClean="0">
                <a:solidFill>
                  <a:srgbClr val="0000FF"/>
                </a:solidFill>
                <a:latin typeface="Times New Roman" panose="02020603050405020304" pitchFamily="18" charset="0"/>
                <a:cs typeface="Times New Roman" panose="02020603050405020304" pitchFamily="18" charset="0"/>
              </a:rPr>
              <a:t>NATIJALARI   QANDAY?</a:t>
            </a:r>
            <a:endParaRPr lang="en-US" sz="2800" b="1" dirty="0" smtClean="0">
              <a:solidFill>
                <a:srgbClr val="0000FF"/>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735364985"/>
              </p:ext>
            </p:extLst>
          </p:nvPr>
        </p:nvGraphicFramePr>
        <p:xfrm>
          <a:off x="878541" y="1954305"/>
          <a:ext cx="10688618" cy="1656099"/>
        </p:xfrm>
        <a:graphic>
          <a:graphicData uri="http://schemas.openxmlformats.org/drawingml/2006/table">
            <a:tbl>
              <a:tblPr/>
              <a:tblGrid>
                <a:gridCol w="890718">
                  <a:extLst>
                    <a:ext uri="{9D8B030D-6E8A-4147-A177-3AD203B41FA5}">
                      <a16:colId xmlns="" xmlns:a16="http://schemas.microsoft.com/office/drawing/2014/main" val="20000"/>
                    </a:ext>
                  </a:extLst>
                </a:gridCol>
                <a:gridCol w="2716566">
                  <a:extLst>
                    <a:ext uri="{9D8B030D-6E8A-4147-A177-3AD203B41FA5}">
                      <a16:colId xmlns="" xmlns:a16="http://schemas.microsoft.com/office/drawing/2014/main" val="20001"/>
                    </a:ext>
                  </a:extLst>
                </a:gridCol>
                <a:gridCol w="3032495"/>
                <a:gridCol w="2441096">
                  <a:extLst>
                    <a:ext uri="{9D8B030D-6E8A-4147-A177-3AD203B41FA5}">
                      <a16:colId xmlns="" xmlns:a16="http://schemas.microsoft.com/office/drawing/2014/main" val="20003"/>
                    </a:ext>
                  </a:extLst>
                </a:gridCol>
                <a:gridCol w="1607743">
                  <a:extLst>
                    <a:ext uri="{9D8B030D-6E8A-4147-A177-3AD203B41FA5}">
                      <a16:colId xmlns="" xmlns:a16="http://schemas.microsoft.com/office/drawing/2014/main" val="20004"/>
                    </a:ext>
                  </a:extLst>
                </a:gridCol>
              </a:tblGrid>
              <a:tr h="7738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Т/Р</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O‘quv</a:t>
                      </a:r>
                      <a:r>
                        <a:rPr kumimoji="0" lang="en-US"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yili</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2016-2017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o‘quv</a:t>
                      </a:r>
                      <a:r>
                        <a:rPr kumimoji="0" lang="en-US"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yili</a:t>
                      </a:r>
                      <a:r>
                        <a:rPr kumimoji="0" lang="en-US"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yakunlari</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2017-2018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o‘quv</a:t>
                      </a:r>
                      <a:r>
                        <a:rPr kumimoji="0" lang="en-US"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yili</a:t>
                      </a:r>
                      <a:r>
                        <a:rPr kumimoji="0" lang="en-US"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yakunlari</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Farqi</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70924">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8,9-</a:t>
                      </a:r>
                      <a:r>
                        <a:rPr kumimoji="0" lang="en-US"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SINFLAR</a:t>
                      </a:r>
                      <a:endParaRPr kumimoji="0" lang="ru-RU"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51135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Fizika</a:t>
                      </a:r>
                      <a:endParaRPr kumimoji="0" lang="ru-RU" altLang="ru-RU" sz="2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sz="2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51,8</a:t>
                      </a:r>
                      <a:endParaRPr kumimoji="0" lang="ru-RU" altLang="ru-RU" sz="2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sz="2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50,5</a:t>
                      </a:r>
                      <a:endParaRPr kumimoji="0" lang="ru-RU" altLang="ru-RU" sz="2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aphicFrame>
        <p:nvGraphicFramePr>
          <p:cNvPr id="6" name="Таблица 5"/>
          <p:cNvGraphicFramePr>
            <a:graphicFrameLocks noGrp="1"/>
          </p:cNvGraphicFramePr>
          <p:nvPr/>
        </p:nvGraphicFramePr>
        <p:xfrm>
          <a:off x="883922" y="4800600"/>
          <a:ext cx="10866117" cy="1569720"/>
        </p:xfrm>
        <a:graphic>
          <a:graphicData uri="http://schemas.openxmlformats.org/drawingml/2006/table">
            <a:tbl>
              <a:tblPr/>
              <a:tblGrid>
                <a:gridCol w="885018"/>
                <a:gridCol w="2574460"/>
                <a:gridCol w="3215640"/>
                <a:gridCol w="2438400"/>
                <a:gridCol w="1752599"/>
              </a:tblGrid>
              <a:tr h="1177290">
                <a:tc>
                  <a:txBody>
                    <a:bodyPr/>
                    <a:lstStyle/>
                    <a:p>
                      <a:pPr algn="ctr">
                        <a:lnSpc>
                          <a:spcPct val="115000"/>
                        </a:lnSpc>
                        <a:spcAft>
                          <a:spcPts val="0"/>
                        </a:spcAft>
                      </a:pPr>
                      <a:r>
                        <a:rPr lang="uz-Cyrl-UZ" sz="2000" b="1" dirty="0">
                          <a:solidFill>
                            <a:srgbClr val="000000"/>
                          </a:solidFill>
                          <a:latin typeface="Times New Roman"/>
                          <a:ea typeface="Times New Roman"/>
                          <a:cs typeface="Times New Roman"/>
                        </a:rPr>
                        <a:t>№</a:t>
                      </a:r>
                      <a:endParaRPr lang="ru-RU"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err="1">
                          <a:solidFill>
                            <a:srgbClr val="000000"/>
                          </a:solidFill>
                          <a:latin typeface="Times New Roman"/>
                          <a:ea typeface="Times New Roman"/>
                          <a:cs typeface="Times New Roman"/>
                        </a:rPr>
                        <a:t>O‘quv</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fani</a:t>
                      </a:r>
                      <a:endParaRPr lang="ru-RU"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2000" b="1" dirty="0">
                          <a:solidFill>
                            <a:srgbClr val="000000"/>
                          </a:solidFill>
                          <a:latin typeface="Times New Roman"/>
                          <a:ea typeface="Times New Roman"/>
                          <a:cs typeface="Times New Roman"/>
                        </a:rPr>
                        <a:t>2017-2018 </a:t>
                      </a:r>
                      <a:r>
                        <a:rPr lang="en-US" sz="2000" b="1" dirty="0" err="1">
                          <a:solidFill>
                            <a:srgbClr val="000000"/>
                          </a:solidFill>
                          <a:latin typeface="Times New Roman"/>
                          <a:ea typeface="Times New Roman"/>
                          <a:cs typeface="Times New Roman"/>
                        </a:rPr>
                        <a:t>o‘quv</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yili</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birinchi</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yarim</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yillik</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yakunlari</a:t>
                      </a:r>
                      <a:r>
                        <a:rPr lang="en-US" sz="2000" b="1" dirty="0">
                          <a:solidFill>
                            <a:srgbClr val="000000"/>
                          </a:solidFill>
                          <a:latin typeface="Times New Roman"/>
                          <a:ea typeface="Times New Roman"/>
                          <a:cs typeface="Times New Roman"/>
                        </a:rPr>
                        <a:t> </a:t>
                      </a:r>
                      <a:endParaRPr lang="ru-RU" sz="2000" b="1" dirty="0">
                        <a:solidFill>
                          <a:srgbClr val="FF0000"/>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2000" b="1" dirty="0">
                          <a:solidFill>
                            <a:srgbClr val="000000"/>
                          </a:solidFill>
                          <a:latin typeface="Times New Roman"/>
                          <a:ea typeface="Times New Roman"/>
                          <a:cs typeface="Times New Roman"/>
                        </a:rPr>
                        <a:t>2017-2018 </a:t>
                      </a:r>
                      <a:r>
                        <a:rPr lang="en-US" sz="2000" b="1" dirty="0" err="1">
                          <a:solidFill>
                            <a:srgbClr val="000000"/>
                          </a:solidFill>
                          <a:latin typeface="Times New Roman"/>
                          <a:ea typeface="Times New Roman"/>
                          <a:cs typeface="Times New Roman"/>
                        </a:rPr>
                        <a:t>o‘quv</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yili</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yakuni</a:t>
                      </a:r>
                      <a:endParaRPr lang="ru-RU"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err="1">
                          <a:solidFill>
                            <a:srgbClr val="000000"/>
                          </a:solidFill>
                          <a:latin typeface="Times New Roman"/>
                          <a:ea typeface="Times New Roman"/>
                          <a:cs typeface="Times New Roman"/>
                        </a:rPr>
                        <a:t>Farqi</a:t>
                      </a:r>
                      <a:r>
                        <a:rPr lang="en-US" sz="2000" b="1" dirty="0">
                          <a:solidFill>
                            <a:srgbClr val="000000"/>
                          </a:solidFill>
                          <a:latin typeface="Times New Roman"/>
                          <a:ea typeface="Times New Roman"/>
                          <a:cs typeface="Times New Roman"/>
                        </a:rPr>
                        <a:t> </a:t>
                      </a:r>
                      <a:endParaRPr lang="ru-RU"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30">
                <a:tc>
                  <a:txBody>
                    <a:bodyPr/>
                    <a:lstStyle/>
                    <a:p>
                      <a:pPr algn="ctr">
                        <a:lnSpc>
                          <a:spcPct val="115000"/>
                        </a:lnSpc>
                        <a:spcAft>
                          <a:spcPts val="0"/>
                        </a:spcAft>
                      </a:pPr>
                      <a:r>
                        <a:rPr lang="uz-Cyrl-UZ" sz="2000" b="1">
                          <a:solidFill>
                            <a:srgbClr val="000000"/>
                          </a:solidFill>
                          <a:latin typeface="Times New Roman"/>
                          <a:ea typeface="Times New Roman"/>
                          <a:cs typeface="Times New Roman"/>
                        </a:rPr>
                        <a:t>1</a:t>
                      </a:r>
                      <a:endParaRPr lang="ru-RU" sz="20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00000"/>
                          </a:solidFill>
                          <a:latin typeface="Times New Roman"/>
                          <a:ea typeface="Times New Roman"/>
                          <a:cs typeface="Times New Roman"/>
                        </a:rPr>
                        <a:t>Fizika</a:t>
                      </a:r>
                      <a:endParaRPr lang="ru-RU" sz="20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2000" b="1" dirty="0">
                          <a:solidFill>
                            <a:srgbClr val="000000"/>
                          </a:solidFill>
                          <a:latin typeface="Times New Roman"/>
                          <a:ea typeface="Times New Roman"/>
                          <a:cs typeface="Times New Roman"/>
                        </a:rPr>
                        <a:t>52</a:t>
                      </a:r>
                      <a:endParaRPr lang="ru-RU"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Times New Roman"/>
                          <a:ea typeface="Times New Roman"/>
                          <a:cs typeface="Times New Roman"/>
                        </a:rPr>
                        <a:t>49</a:t>
                      </a:r>
                      <a:endParaRPr lang="ru-RU" sz="20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dirty="0">
                          <a:solidFill>
                            <a:srgbClr val="000000"/>
                          </a:solidFill>
                          <a:latin typeface="Times New Roman"/>
                          <a:ea typeface="Times New Roman"/>
                          <a:cs typeface="Times New Roman"/>
                        </a:rPr>
                        <a:t>-</a:t>
                      </a:r>
                      <a:r>
                        <a:rPr lang="en-US" sz="2000" b="1" dirty="0">
                          <a:solidFill>
                            <a:srgbClr val="FF0000"/>
                          </a:solidFill>
                          <a:latin typeface="Times New Roman"/>
                          <a:ea typeface="Times New Roman"/>
                          <a:cs typeface="Times New Roman"/>
                        </a:rPr>
                        <a:t>3</a:t>
                      </a:r>
                      <a:endParaRPr lang="ru-RU" sz="2000" b="1" dirty="0">
                        <a:solidFill>
                          <a:srgbClr val="FF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9"/>
          <p:cNvSpPr txBox="1">
            <a:spLocks noChangeArrowheads="1"/>
          </p:cNvSpPr>
          <p:nvPr/>
        </p:nvSpPr>
        <p:spPr bwMode="auto">
          <a:xfrm>
            <a:off x="2133600" y="4114800"/>
            <a:ext cx="96118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ru-RU" sz="2000" b="1" dirty="0" smtClean="0">
                <a:solidFill>
                  <a:srgbClr val="0000FF"/>
                </a:solidFill>
                <a:latin typeface="Times New Roman" panose="02020603050405020304" pitchFamily="18" charset="0"/>
                <a:cs typeface="Times New Roman" panose="02020603050405020304" pitchFamily="18" charset="0"/>
              </a:rPr>
              <a:t>10-SINF</a:t>
            </a:r>
            <a:endParaRPr lang="en-US" sz="2000" b="1" dirty="0" smtClean="0">
              <a:solidFill>
                <a:srgbClr val="0000FF"/>
              </a:solidFill>
              <a:latin typeface="Times New Roman" pitchFamily="18" charset="0"/>
              <a:cs typeface="Times New Roman" pitchFamily="18" charset="0"/>
            </a:endParaRPr>
          </a:p>
        </p:txBody>
      </p:sp>
      <p:pic>
        <p:nvPicPr>
          <p:cNvPr id="8" name="Picture 2" descr="ÐÐ°ÑÑÐ¸Ð½ÐºÐ¸ Ð¿Ð¾ Ð·Ð°Ð¿ÑÐ¾ÑÑ Ð²Ð¾ÑÐºÐ»Ð¸ÑÐ°ÑÐµÐ»ÑÐ½ÑÐ¹ Ð·Ð½Ð°Ðº"/>
          <p:cNvPicPr>
            <a:picLocks noChangeAspect="1" noChangeArrowheads="1"/>
          </p:cNvPicPr>
          <p:nvPr/>
        </p:nvPicPr>
        <p:blipFill>
          <a:blip r:embed="rId2" r:link="rId3" cstate="print"/>
          <a:srcRect/>
          <a:stretch>
            <a:fillRect/>
          </a:stretch>
        </p:blipFill>
        <p:spPr bwMode="auto">
          <a:xfrm>
            <a:off x="233082" y="187600"/>
            <a:ext cx="2016814" cy="1623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82880" y="853440"/>
          <a:ext cx="5486400" cy="536448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663440" y="213360"/>
            <a:ext cx="2468880" cy="461665"/>
          </a:xfrm>
          <a:prstGeom prst="rect">
            <a:avLst/>
          </a:prstGeom>
        </p:spPr>
        <p:txBody>
          <a:bodyPr wrap="square">
            <a:spAutoFit/>
          </a:bodyPr>
          <a:lstStyle/>
          <a:p>
            <a:pPr algn="ctr"/>
            <a:r>
              <a:rPr lang="en-US" sz="2400" b="1" dirty="0" smtClean="0">
                <a:solidFill>
                  <a:srgbClr val="0000FF"/>
                </a:solidFill>
                <a:latin typeface="Times New Roman" panose="02020603050405020304" pitchFamily="18" charset="0"/>
                <a:cs typeface="Times New Roman" panose="02020603050405020304" pitchFamily="18" charset="0"/>
              </a:rPr>
              <a:t>FIZIKA</a:t>
            </a:r>
            <a:endParaRPr lang="ru-RU"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p:nvPr/>
        </p:nvGraphicFramePr>
        <p:xfrm>
          <a:off x="6126480" y="914400"/>
          <a:ext cx="583692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0" y="0"/>
            <a:ext cx="12191999" cy="1846659"/>
          </a:xfrm>
          <a:prstGeom prst="rect">
            <a:avLst/>
          </a:prstGeom>
          <a:noFill/>
          <a:ln w="9525">
            <a:noFill/>
            <a:miter lim="800000"/>
            <a:headEnd/>
            <a:tailEnd/>
          </a:ln>
        </p:spPr>
        <p:txBody>
          <a:bodyPr wrap="square">
            <a:spAutoFit/>
          </a:bodyPr>
          <a:lstStyle/>
          <a:p>
            <a:pPr algn="ctr">
              <a:defRPr/>
            </a:pPr>
            <a:r>
              <a:rPr lang="en-US" altLang="ru-RU" sz="2400" b="1" kern="0" dirty="0" smtClean="0">
                <a:solidFill>
                  <a:srgbClr val="0000FF"/>
                </a:solidFill>
                <a:latin typeface="Times New Roman" pitchFamily="18" charset="0"/>
                <a:cs typeface="Times New Roman" pitchFamily="18" charset="0"/>
              </a:rPr>
              <a:t>BO‘SHLIQ      NIMA?</a:t>
            </a:r>
          </a:p>
          <a:p>
            <a:pPr algn="ctr">
              <a:defRPr/>
            </a:pPr>
            <a:r>
              <a:rPr lang="en-US" altLang="ru-RU" sz="2200" b="1" kern="0" dirty="0" err="1" smtClean="0">
                <a:latin typeface="Times New Roman" pitchFamily="18" charset="0"/>
                <a:cs typeface="Times New Roman" pitchFamily="18" charset="0"/>
              </a:rPr>
              <a:t>O‘quvchilar</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bilimida</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paydo</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bo‘lgan</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o‘zlashtirilmay</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qolgan</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bilim</a:t>
            </a:r>
            <a:r>
              <a:rPr lang="en-US" altLang="ru-RU" sz="2200" b="1" kern="0" dirty="0" smtClean="0">
                <a:latin typeface="Times New Roman" pitchFamily="18" charset="0"/>
                <a:cs typeface="Times New Roman" pitchFamily="18" charset="0"/>
              </a:rPr>
              <a:t>, </a:t>
            </a:r>
          </a:p>
          <a:p>
            <a:pPr algn="ctr">
              <a:defRPr/>
            </a:pPr>
            <a:r>
              <a:rPr lang="en-US" altLang="ru-RU" sz="2200" b="1" kern="0" dirty="0" err="1" smtClean="0">
                <a:latin typeface="Times New Roman" pitchFamily="18" charset="0"/>
                <a:cs typeface="Times New Roman" pitchFamily="18" charset="0"/>
              </a:rPr>
              <a:t>ko‘nikma</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va</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malaka</a:t>
            </a:r>
            <a:r>
              <a:rPr lang="en-US" altLang="ru-RU" sz="2200" b="1" kern="0" dirty="0" smtClean="0">
                <a:latin typeface="Times New Roman" pitchFamily="18" charset="0"/>
                <a:cs typeface="Times New Roman" pitchFamily="18" charset="0"/>
              </a:rPr>
              <a:t> </a:t>
            </a:r>
            <a:r>
              <a:rPr lang="en-US" altLang="ru-RU" sz="2200" b="1" kern="0" dirty="0" err="1" smtClean="0">
                <a:latin typeface="Times New Roman" pitchFamily="18" charset="0"/>
                <a:cs typeface="Times New Roman" pitchFamily="18" charset="0"/>
              </a:rPr>
              <a:t>elementlari</a:t>
            </a:r>
            <a:endParaRPr lang="en-US" altLang="ru-RU" sz="2200" b="1" kern="0" dirty="0" smtClean="0">
              <a:latin typeface="Times New Roman" pitchFamily="18" charset="0"/>
              <a:cs typeface="Times New Roman" pitchFamily="18" charset="0"/>
            </a:endParaRPr>
          </a:p>
          <a:p>
            <a:pPr algn="ctr">
              <a:defRPr/>
            </a:pPr>
            <a:endParaRPr lang="ru-RU" sz="2200" dirty="0" smtClean="0">
              <a:latin typeface="Arial" pitchFamily="34" charset="0"/>
            </a:endParaRPr>
          </a:p>
          <a:p>
            <a:pPr algn="ctr"/>
            <a:r>
              <a:rPr lang="en-US" altLang="ru-RU" sz="2400" b="1" dirty="0" smtClean="0">
                <a:solidFill>
                  <a:srgbClr val="0000FF"/>
                </a:solidFill>
                <a:latin typeface="Times New Roman" pitchFamily="18" charset="0"/>
                <a:cs typeface="Times New Roman" pitchFamily="18" charset="0"/>
              </a:rPr>
              <a:t>BO‘SHLIQLAR   QANDAY     ANIQLANADI</a:t>
            </a:r>
            <a:r>
              <a:rPr lang="uz-Cyrl-UZ" altLang="ru-RU" sz="2400" b="1" dirty="0" smtClean="0">
                <a:solidFill>
                  <a:srgbClr val="0000FF"/>
                </a:solidFill>
                <a:latin typeface="Times New Roman" pitchFamily="18" charset="0"/>
                <a:cs typeface="Times New Roman" pitchFamily="18" charset="0"/>
              </a:rPr>
              <a:t>?</a:t>
            </a:r>
            <a:endParaRPr lang="ru-RU" altLang="ru-RU" sz="2400" dirty="0">
              <a:solidFill>
                <a:srgbClr val="0000FF"/>
              </a:solidFill>
            </a:endParaRPr>
          </a:p>
        </p:txBody>
      </p:sp>
      <p:graphicFrame>
        <p:nvGraphicFramePr>
          <p:cNvPr id="5" name="Схема 4"/>
          <p:cNvGraphicFramePr/>
          <p:nvPr>
            <p:extLst>
              <p:ext uri="{D42A27DB-BD31-4B8C-83A1-F6EECF244321}">
                <p14:modId xmlns:p14="http://schemas.microsoft.com/office/powerpoint/2010/main" xmlns="" val="3268602773"/>
              </p:ext>
            </p:extLst>
          </p:nvPr>
        </p:nvGraphicFramePr>
        <p:xfrm>
          <a:off x="822960" y="1828800"/>
          <a:ext cx="1075944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ÐÐ°ÑÑÐ¸Ð½ÐºÐ¸ Ð¿Ð¾ Ð·Ð°Ð¿ÑÐ¾ÑÑ Ð²Ð¾ÑÐºÐ»Ð¸ÑÐ°ÑÐµÐ»ÑÐ½ÑÐ¹ Ð·Ð½Ð°Ðº"/>
          <p:cNvPicPr>
            <a:picLocks noChangeAspect="1" noChangeArrowheads="1"/>
          </p:cNvPicPr>
          <p:nvPr/>
        </p:nvPicPr>
        <p:blipFill>
          <a:blip r:embed="rId7" r:link="rId8" cstate="print"/>
          <a:srcRect/>
          <a:stretch>
            <a:fillRect/>
          </a:stretch>
        </p:blipFill>
        <p:spPr bwMode="auto">
          <a:xfrm>
            <a:off x="233082" y="187600"/>
            <a:ext cx="2016814" cy="1623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214290"/>
            <a:ext cx="10956580" cy="523220"/>
          </a:xfrm>
          <a:prstGeom prst="rect">
            <a:avLst/>
          </a:prstGeom>
          <a:noFill/>
        </p:spPr>
        <p:txBody>
          <a:bodyPr wrap="square" rtlCol="0">
            <a:spAutoFit/>
          </a:bodyPr>
          <a:lstStyle/>
          <a:p>
            <a:pPr algn="ctr"/>
            <a:r>
              <a:rPr lang="en-US" sz="2800" b="1" dirty="0" smtClean="0">
                <a:solidFill>
                  <a:srgbClr val="0000FF"/>
                </a:solidFill>
                <a:latin typeface="Times New Roman" pitchFamily="18" charset="0"/>
                <a:cs typeface="Times New Roman" pitchFamily="18" charset="0"/>
              </a:rPr>
              <a:t>FIZIKA  FANIDAN  ANIQLANGAN  BO‘SHLIQ  MAVZULARI </a:t>
            </a:r>
          </a:p>
        </p:txBody>
      </p:sp>
      <p:sp>
        <p:nvSpPr>
          <p:cNvPr id="5" name="Прямоугольник 4"/>
          <p:cNvSpPr/>
          <p:nvPr/>
        </p:nvSpPr>
        <p:spPr>
          <a:xfrm>
            <a:off x="289560" y="933062"/>
            <a:ext cx="11567160" cy="5262979"/>
          </a:xfrm>
          <a:prstGeom prst="rect">
            <a:avLst/>
          </a:prstGeom>
        </p:spPr>
        <p:txBody>
          <a:bodyPr wrap="square">
            <a:spAutoFit/>
          </a:bodyPr>
          <a:lstStyle/>
          <a:p>
            <a:pPr marL="457200" indent="-457200" algn="just">
              <a:defRPr/>
            </a:pPr>
            <a:r>
              <a:rPr lang="en-US" sz="2800" b="1" dirty="0" smtClean="0">
                <a:solidFill>
                  <a:schemeClr val="accent2">
                    <a:lumMod val="75000"/>
                  </a:schemeClr>
                </a:solidFill>
                <a:latin typeface="Times New Roman" pitchFamily="18" charset="0"/>
                <a:cs typeface="Times New Roman" pitchFamily="18" charset="0"/>
              </a:rPr>
              <a:t>8-sinf:</a:t>
            </a:r>
          </a:p>
          <a:p>
            <a:pPr marL="457200" indent="-457200" algn="just">
              <a:defRPr/>
            </a:pPr>
            <a:r>
              <a:rPr lang="en-US" sz="2800" dirty="0" smtClean="0">
                <a:latin typeface="Times New Roman" pitchFamily="18" charset="0"/>
                <a:cs typeface="Times New Roman" pitchFamily="18" charset="0"/>
              </a:rPr>
              <a:t>“</a:t>
            </a:r>
            <a:r>
              <a:rPr lang="it-IT" sz="2800" dirty="0" smtClean="0">
                <a:latin typeface="Times New Roman" pitchFamily="18" charset="0"/>
                <a:cs typeface="Times New Roman" pitchFamily="18" charset="0"/>
              </a:rPr>
              <a:t>Zaryadlangan jismlarning o‘zaro ta’siri. Kulon qonuni”, “Tok kuchi va uni o‘lchash”, “</a:t>
            </a:r>
            <a:r>
              <a:rPr lang="en-US" sz="2800" dirty="0" err="1" smtClean="0">
                <a:latin typeface="Times New Roman" pitchFamily="18" charset="0"/>
                <a:cs typeface="Times New Roman" pitchFamily="18" charset="0"/>
              </a:rPr>
              <a:t>Elektr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maydon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Kondensatorlar</a:t>
            </a:r>
            <a:r>
              <a:rPr lang="en-US" sz="2800" dirty="0" smtClean="0">
                <a:latin typeface="Times New Roman" pitchFamily="18" charset="0"/>
                <a:cs typeface="Times New Roman" pitchFamily="18" charset="0"/>
              </a:rPr>
              <a:t>”.</a:t>
            </a:r>
          </a:p>
          <a:p>
            <a:pPr marL="457200" indent="-457200" algn="just">
              <a:defRPr/>
            </a:pPr>
            <a:r>
              <a:rPr lang="en-US" altLang="ru-RU" sz="2800" b="1" dirty="0" smtClean="0">
                <a:solidFill>
                  <a:schemeClr val="accent2">
                    <a:lumMod val="75000"/>
                  </a:schemeClr>
                </a:solidFill>
                <a:latin typeface="Times New Roman" pitchFamily="18" charset="0"/>
                <a:cs typeface="Times New Roman" pitchFamily="18" charset="0"/>
              </a:rPr>
              <a:t>9-sinf :</a:t>
            </a:r>
          </a:p>
          <a:p>
            <a:pPr marL="457200" indent="-457200" algn="just">
              <a:defRPr/>
            </a:pPr>
            <a:r>
              <a:rPr lang="en-US" altLang="ru-RU" sz="2800" b="1" dirty="0" smtClean="0">
                <a:latin typeface="Times New Roman" pitchFamily="18" charset="0"/>
                <a:cs typeface="Times New Roman" pitchFamily="18" charset="0"/>
              </a:rPr>
              <a:t>“</a:t>
            </a:r>
            <a:r>
              <a:rPr lang="en-US" altLang="ru-RU" sz="2800" dirty="0" err="1" smtClean="0">
                <a:latin typeface="Times New Roman" pitchFamily="18" charset="0"/>
                <a:cs typeface="Times New Roman" pitchFamily="18" charset="0"/>
              </a:rPr>
              <a:t>Ichki</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energiya</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va</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ish</a:t>
            </a:r>
            <a:r>
              <a:rPr lang="en-US" alt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Ideal </a:t>
            </a:r>
            <a:r>
              <a:rPr lang="en-US" sz="2800" dirty="0" err="1" smtClean="0">
                <a:latin typeface="Times New Roman" pitchFamily="18" charset="0"/>
                <a:cs typeface="Times New Roman" pitchFamily="18" charset="0"/>
              </a:rPr>
              <a:t>gaz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molekular-kinetik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nazariyasining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asosiy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tenglamasi</a:t>
            </a:r>
            <a:r>
              <a:rPr lang="en-US" sz="2800" dirty="0" smtClean="0">
                <a:latin typeface="Times New Roman" pitchFamily="18" charset="0"/>
                <a:cs typeface="Times New Roman" pitchFamily="18" charset="0"/>
              </a:rPr>
              <a:t> “, “</a:t>
            </a:r>
            <a:r>
              <a:rPr lang="en-US" altLang="ru-RU" sz="2800" dirty="0" err="1" smtClean="0">
                <a:latin typeface="Times New Roman" pitchFamily="18" charset="0"/>
                <a:cs typeface="Times New Roman" pitchFamily="18" charset="0"/>
              </a:rPr>
              <a:t>Modda</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miqdori</a:t>
            </a:r>
            <a:r>
              <a:rPr lang="en-US" altLang="ru-RU" sz="2800" dirty="0" smtClean="0">
                <a:latin typeface="Times New Roman" pitchFamily="18" charset="0"/>
                <a:cs typeface="Times New Roman" pitchFamily="18" charset="0"/>
              </a:rPr>
              <a:t>. Molar </a:t>
            </a:r>
            <a:r>
              <a:rPr lang="en-US" altLang="ru-RU" sz="2800" dirty="0" err="1" smtClean="0">
                <a:latin typeface="Times New Roman" pitchFamily="18" charset="0"/>
                <a:cs typeface="Times New Roman" pitchFamily="18" charset="0"/>
              </a:rPr>
              <a:t>massa</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Termodinamikaning</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birinchi</a:t>
            </a:r>
            <a:r>
              <a:rPr lang="en-US" altLang="ru-RU" sz="2800" dirty="0" smtClean="0">
                <a:latin typeface="Times New Roman" pitchFamily="18" charset="0"/>
                <a:cs typeface="Times New Roman" pitchFamily="18" charset="0"/>
              </a:rPr>
              <a:t> </a:t>
            </a:r>
            <a:r>
              <a:rPr lang="en-US" altLang="ru-RU" sz="2800" dirty="0" err="1" smtClean="0">
                <a:latin typeface="Times New Roman" pitchFamily="18" charset="0"/>
                <a:cs typeface="Times New Roman" pitchFamily="18" charset="0"/>
              </a:rPr>
              <a:t>qonuni</a:t>
            </a:r>
            <a:r>
              <a:rPr lang="en-US" altLang="ru-RU" sz="2800" dirty="0" smtClean="0">
                <a:latin typeface="Times New Roman" pitchFamily="18" charset="0"/>
                <a:cs typeface="Times New Roman" pitchFamily="18" charset="0"/>
              </a:rPr>
              <a:t> ”.</a:t>
            </a:r>
            <a:endParaRPr lang="ru-RU" altLang="ru-RU" sz="2800" dirty="0" smtClean="0">
              <a:latin typeface="Times New Roman" pitchFamily="18" charset="0"/>
              <a:cs typeface="Times New Roman" pitchFamily="18" charset="0"/>
            </a:endParaRPr>
          </a:p>
          <a:p>
            <a:pPr marL="457200" indent="-457200" algn="just">
              <a:defRPr/>
            </a:pPr>
            <a:r>
              <a:rPr lang="ru-RU" sz="2800" b="1" dirty="0" smtClean="0">
                <a:solidFill>
                  <a:schemeClr val="accent2">
                    <a:lumMod val="75000"/>
                  </a:schemeClr>
                </a:solidFill>
                <a:latin typeface="Times New Roman" pitchFamily="18" charset="0"/>
                <a:cs typeface="Times New Roman" pitchFamily="18" charset="0"/>
              </a:rPr>
              <a:t>10-</a:t>
            </a:r>
            <a:r>
              <a:rPr lang="en-US" sz="2800" b="1" dirty="0" err="1" smtClean="0">
                <a:solidFill>
                  <a:schemeClr val="accent2">
                    <a:lumMod val="75000"/>
                  </a:schemeClr>
                </a:solidFill>
                <a:latin typeface="Times New Roman" pitchFamily="18" charset="0"/>
                <a:cs typeface="Times New Roman" pitchFamily="18" charset="0"/>
              </a:rPr>
              <a:t>sinf</a:t>
            </a:r>
            <a:r>
              <a:rPr lang="en-US" sz="2800" b="1" dirty="0" smtClean="0">
                <a:solidFill>
                  <a:schemeClr val="accent2">
                    <a:lumMod val="75000"/>
                  </a:schemeClr>
                </a:solidFill>
                <a:latin typeface="Times New Roman" pitchFamily="18" charset="0"/>
                <a:cs typeface="Times New Roman" pitchFamily="18" charset="0"/>
              </a:rPr>
              <a:t>: </a:t>
            </a:r>
          </a:p>
          <a:p>
            <a:pPr marL="457200" indent="-457200" algn="just">
              <a:defRPr/>
            </a:pPr>
            <a:r>
              <a:rPr lang="en-US" sz="2800" b="1"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Jismlarning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absolyut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elastik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noelastik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to‘qnashishi</a:t>
            </a:r>
            <a:r>
              <a:rPr lang="en-US" sz="2800" dirty="0" smtClean="0">
                <a:latin typeface="Times New Roman" pitchFamily="18" charset="0"/>
                <a:cs typeface="Times New Roman" pitchFamily="18" charset="0"/>
              </a:rPr>
              <a:t>”, “</a:t>
            </a:r>
            <a:r>
              <a:rPr lang="da-DK" altLang="ru-RU" sz="2800" dirty="0" smtClean="0">
                <a:latin typeface="Times New Roman" pitchFamily="18" charset="0"/>
                <a:cs typeface="Times New Roman" pitchFamily="18" charset="0"/>
              </a:rPr>
              <a:t>Jism og‘irligining harakat turiga bog‘liqligi”, ”</a:t>
            </a:r>
            <a:r>
              <a:rPr lang="en-US" sz="2800" dirty="0" err="1" smtClean="0">
                <a:latin typeface="Times New Roman" pitchFamily="18" charset="0"/>
                <a:cs typeface="Times New Roman" pitchFamily="18" charset="0"/>
              </a:rPr>
              <a:t>Mexanik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turlari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Harakatlarning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mustaqillik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prinsipi</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Aylana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bo‘ylab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notekis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Burchak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tezlanish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Tangensial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tezlanish</a:t>
            </a:r>
            <a:r>
              <a:rPr lang="en-US" sz="2800" dirty="0" smtClean="0">
                <a:latin typeface="Times New Roman" pitchFamily="18" charset="0"/>
                <a:cs typeface="Times New Roman" pitchFamily="18" charset="0"/>
              </a:rPr>
              <a:t> ”.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xmlns="" val="399398254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2508076485"/>
              </p:ext>
            </p:extLst>
          </p:nvPr>
        </p:nvGraphicFramePr>
        <p:xfrm>
          <a:off x="0" y="332656"/>
          <a:ext cx="1188720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8057" y="660678"/>
            <a:ext cx="11597640" cy="3322320"/>
          </a:xfrm>
        </p:spPr>
        <p:txBody>
          <a:bodyPr>
            <a:normAutofit/>
          </a:bodyPr>
          <a:lstStyle/>
          <a:p>
            <a:pPr lvl="0" algn="just">
              <a:buNone/>
            </a:pPr>
            <a:r>
              <a:rPr lang="uz-Cyrl-UZ" sz="2400" dirty="0">
                <a:latin typeface="Times New Roman" pitchFamily="18" charset="0"/>
                <a:cs typeface="Times New Roman" pitchFamily="18" charset="0"/>
              </a:rPr>
              <a:t> </a:t>
            </a:r>
            <a:r>
              <a:rPr lang="uz-Cyrl-UZ"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Bugun</a:t>
            </a:r>
            <a:r>
              <a:rPr lang="en-US" dirty="0" smtClean="0">
                <a:latin typeface="Times New Roman" pitchFamily="18" charset="0"/>
                <a:cs typeface="Times New Roman" pitchFamily="18" charset="0"/>
              </a:rPr>
              <a:t> biz </a:t>
            </a:r>
            <a:r>
              <a:rPr lang="en-US" dirty="0" err="1" smtClean="0">
                <a:latin typeface="Times New Roman" pitchFamily="18" charset="0"/>
                <a:cs typeface="Times New Roman" pitchFamily="18" charset="0"/>
              </a:rPr>
              <a:t>davlat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jamiyat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hayotining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barcha</a:t>
            </a:r>
            <a:endParaRPr lang="en-US" dirty="0" smtClean="0">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sohalarini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tubdan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yangilashga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qaratilgan</a:t>
            </a:r>
            <a:endParaRPr lang="en-US" dirty="0" smtClean="0">
              <a:latin typeface="Times New Roman" pitchFamily="18" charset="0"/>
              <a:cs typeface="Times New Roman" pitchFamily="18" charset="0"/>
            </a:endParaRPr>
          </a:p>
          <a:p>
            <a:pPr lvl="0" algn="just">
              <a:buNone/>
            </a:pP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innovatsion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rivojlanish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yo‘liga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o‘tmoqdamiz</a:t>
            </a:r>
            <a:endParaRPr lang="en-US" b="1" dirty="0" smtClean="0">
              <a:solidFill>
                <a:srgbClr val="0000FF"/>
              </a:solidFill>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                                          Bu </a:t>
            </a:r>
            <a:r>
              <a:rPr lang="en-US" dirty="0" err="1" smtClean="0">
                <a:latin typeface="Times New Roman" pitchFamily="18" charset="0"/>
                <a:cs typeface="Times New Roman" pitchFamily="18" charset="0"/>
              </a:rPr>
              <a:t>bejiz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albatta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Chunki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zamon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shiddat</a:t>
            </a:r>
            <a:endParaRPr lang="en-US" dirty="0" smtClean="0">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rivojlanib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borayotgan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hozirgi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davrda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a:t>
            </a:r>
            <a:endParaRPr lang="en-US" dirty="0" smtClean="0">
              <a:latin typeface="Times New Roman" pitchFamily="18" charset="0"/>
              <a:cs typeface="Times New Roman" pitchFamily="18" charset="0"/>
            </a:endParaRPr>
          </a:p>
          <a:p>
            <a:pPr lvl="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yutadi</a:t>
            </a:r>
            <a:r>
              <a:rPr lang="en-US" dirty="0" smtClean="0">
                <a:latin typeface="Times New Roman" pitchFamily="18" charset="0"/>
                <a:cs typeface="Times New Roman" pitchFamily="18" charset="0"/>
              </a:rPr>
              <a:t>?  </a:t>
            </a:r>
            <a:endParaRPr lang="uz-Cyrl-UZ" dirty="0" smtClean="0">
              <a:latin typeface="Times New Roman" pitchFamily="18" charset="0"/>
              <a:cs typeface="Times New Roman" pitchFamily="18" charset="0"/>
            </a:endParaRPr>
          </a:p>
        </p:txBody>
      </p:sp>
      <p:sp>
        <p:nvSpPr>
          <p:cNvPr id="6" name="Прямоугольник 5"/>
          <p:cNvSpPr/>
          <p:nvPr/>
        </p:nvSpPr>
        <p:spPr>
          <a:xfrm rot="10800000" flipV="1">
            <a:off x="5634245" y="5186861"/>
            <a:ext cx="5529838" cy="646331"/>
          </a:xfrm>
          <a:prstGeom prst="rect">
            <a:avLst/>
          </a:prstGeom>
        </p:spPr>
        <p:txBody>
          <a:bodyPr wrap="square">
            <a:spAutoFit/>
          </a:bodyPr>
          <a:lstStyle/>
          <a:p>
            <a:pPr lvl="0" algn="r"/>
            <a:endParaRPr lang="uz-Cyrl-UZ" b="1" dirty="0" smtClean="0">
              <a:latin typeface="Times New Roman" pitchFamily="18" charset="0"/>
              <a:cs typeface="Times New Roman" pitchFamily="18" charset="0"/>
            </a:endParaRPr>
          </a:p>
          <a:p>
            <a:pPr lvl="0" algn="r"/>
            <a:r>
              <a:rPr lang="en-US" b="1" dirty="0" smtClean="0">
                <a:latin typeface="Times New Roman" pitchFamily="18" charset="0"/>
                <a:cs typeface="Times New Roman" pitchFamily="18" charset="0"/>
              </a:rPr>
              <a:t>Sh. </a:t>
            </a:r>
            <a:r>
              <a:rPr lang="en-US" b="1" dirty="0" err="1" smtClean="0">
                <a:latin typeface="Times New Roman" pitchFamily="18" charset="0"/>
                <a:cs typeface="Times New Roman" pitchFamily="18" charset="0"/>
              </a:rPr>
              <a:t>Mirziyov</a:t>
            </a:r>
            <a:endParaRPr lang="ru-RU" dirty="0"/>
          </a:p>
        </p:txBody>
      </p:sp>
      <p:sp>
        <p:nvSpPr>
          <p:cNvPr id="7" name="Прямоугольник 6"/>
          <p:cNvSpPr/>
          <p:nvPr/>
        </p:nvSpPr>
        <p:spPr>
          <a:xfrm>
            <a:off x="1282968" y="4169431"/>
            <a:ext cx="10043160" cy="830997"/>
          </a:xfrm>
          <a:prstGeom prst="rect">
            <a:avLst/>
          </a:prstGeom>
        </p:spPr>
        <p:txBody>
          <a:bodyPr wrap="square">
            <a:spAutoFit/>
          </a:bodyPr>
          <a:lstStyle/>
          <a:p>
            <a:pPr lvl="0" algn="ctr"/>
            <a:r>
              <a:rPr lang="en-US" sz="2400" b="1" dirty="0" smtClean="0">
                <a:solidFill>
                  <a:srgbClr val="0000FF"/>
                </a:solidFill>
                <a:latin typeface="Times New Roman" pitchFamily="18" charset="0"/>
                <a:cs typeface="Times New Roman" pitchFamily="18" charset="0"/>
              </a:rPr>
              <a:t>YANGI FIKR</a:t>
            </a:r>
            <a:r>
              <a:rPr lang="uz-Cyrl-UZ" sz="24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YANGI G‘OYAGA</a:t>
            </a:r>
            <a:r>
              <a:rPr lang="uz-Cyrl-UZ" sz="24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INNOVATSIYAGA TAYANGAN  DAVLAT  YUTADI</a:t>
            </a:r>
            <a:r>
              <a:rPr lang="uz-Cyrl-UZ" sz="2400" b="1" dirty="0" smtClean="0">
                <a:solidFill>
                  <a:srgbClr val="0000FF"/>
                </a:solidFill>
                <a:latin typeface="Times New Roman" pitchFamily="18" charset="0"/>
                <a:cs typeface="Times New Roman" pitchFamily="18" charset="0"/>
              </a:rPr>
              <a:t>”</a:t>
            </a:r>
            <a:endParaRPr lang="ru-RU" sz="2400" b="1" dirty="0">
              <a:solidFill>
                <a:srgbClr val="0000FF"/>
              </a:solidFill>
            </a:endParaRPr>
          </a:p>
        </p:txBody>
      </p:sp>
      <p:pic>
        <p:nvPicPr>
          <p:cNvPr id="9" name="Рисунок 2" descr="ÐÐ°ÑÑÐ¸Ð½ÐºÐ¸ Ð¿Ð¾ Ð·Ð°Ð¿ÑÐ¾ÑÑ Ð²Ð¾ÑÐºÐ»Ð¸ÑÐ°ÑÐµÐ»ÑÐ½ÑÐ¹ Ð·Ð½Ð°Ðº"/>
          <p:cNvPicPr>
            <a:picLocks noChangeAspect="1" noChangeArrowheads="1"/>
          </p:cNvPicPr>
          <p:nvPr/>
        </p:nvPicPr>
        <p:blipFill>
          <a:blip r:embed="rId2" cstate="print"/>
          <a:srcRect/>
          <a:stretch>
            <a:fillRect/>
          </a:stretch>
        </p:blipFill>
        <p:spPr bwMode="auto">
          <a:xfrm>
            <a:off x="607996" y="441960"/>
            <a:ext cx="2768332" cy="2545080"/>
          </a:xfrm>
          <a:prstGeom prst="rect">
            <a:avLst/>
          </a:prstGeom>
          <a:noFill/>
          <a:ln w="9525">
            <a:noFill/>
            <a:miter lim="800000"/>
            <a:headEnd/>
            <a:tailEnd/>
          </a:ln>
        </p:spPr>
      </p:pic>
    </p:spTree>
    <p:extLst>
      <p:ext uri="{BB962C8B-B14F-4D97-AF65-F5344CB8AC3E}">
        <p14:creationId xmlns:p14="http://schemas.microsoft.com/office/powerpoint/2010/main" xmlns="" val="1848149774"/>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5"/>
          <p:cNvGraphicFramePr>
            <a:graphicFrameLocks/>
          </p:cNvGraphicFramePr>
          <p:nvPr>
            <p:extLst>
              <p:ext uri="{D42A27DB-BD31-4B8C-83A1-F6EECF244321}">
                <p14:modId xmlns:p14="http://schemas.microsoft.com/office/powerpoint/2010/main" xmlns="" val="1426087244"/>
              </p:ext>
            </p:extLst>
          </p:nvPr>
        </p:nvGraphicFramePr>
        <p:xfrm>
          <a:off x="243840" y="1381171"/>
          <a:ext cx="11734799" cy="4623389"/>
        </p:xfrm>
        <a:graphic>
          <a:graphicData uri="http://schemas.openxmlformats.org/drawingml/2006/table">
            <a:tbl>
              <a:tblPr/>
              <a:tblGrid>
                <a:gridCol w="1191818">
                  <a:extLst>
                    <a:ext uri="{9D8B030D-6E8A-4147-A177-3AD203B41FA5}">
                      <a16:colId xmlns="" xmlns:a16="http://schemas.microsoft.com/office/drawing/2014/main" val="20000"/>
                    </a:ext>
                  </a:extLst>
                </a:gridCol>
                <a:gridCol w="2719782">
                  <a:extLst>
                    <a:ext uri="{9D8B030D-6E8A-4147-A177-3AD203B41FA5}">
                      <a16:colId xmlns="" xmlns:a16="http://schemas.microsoft.com/office/drawing/2014/main" val="20001"/>
                    </a:ext>
                  </a:extLst>
                </a:gridCol>
                <a:gridCol w="1678570">
                  <a:extLst>
                    <a:ext uri="{9D8B030D-6E8A-4147-A177-3AD203B41FA5}">
                      <a16:colId xmlns="" xmlns:a16="http://schemas.microsoft.com/office/drawing/2014/main" val="20002"/>
                    </a:ext>
                  </a:extLst>
                </a:gridCol>
                <a:gridCol w="1848206">
                  <a:extLst>
                    <a:ext uri="{9D8B030D-6E8A-4147-A177-3AD203B41FA5}">
                      <a16:colId xmlns="" xmlns:a16="http://schemas.microsoft.com/office/drawing/2014/main" val="20003"/>
                    </a:ext>
                  </a:extLst>
                </a:gridCol>
                <a:gridCol w="1386153">
                  <a:extLst>
                    <a:ext uri="{9D8B030D-6E8A-4147-A177-3AD203B41FA5}">
                      <a16:colId xmlns="" xmlns:a16="http://schemas.microsoft.com/office/drawing/2014/main" val="20004"/>
                    </a:ext>
                  </a:extLst>
                </a:gridCol>
                <a:gridCol w="2910270">
                  <a:extLst>
                    <a:ext uri="{9D8B030D-6E8A-4147-A177-3AD203B41FA5}">
                      <a16:colId xmlns="" xmlns:a16="http://schemas.microsoft.com/office/drawing/2014/main" val="20005"/>
                    </a:ext>
                  </a:extLst>
                </a:gridCol>
              </a:tblGrid>
              <a:tr h="900634">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Fizik</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kattalik</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nomi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Belgisi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Formulasi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Birligi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O‘lchaydi</a:t>
                      </a:r>
                      <a:endPar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gan</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asbobi</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0"/>
                  </a:ext>
                </a:extLst>
              </a:tr>
              <a:tr h="668439">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zaryad</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 It</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Elektrometr</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1"/>
                  </a:ext>
                </a:extLst>
              </a:tr>
              <a:tr h="1057267">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2"/>
                  </a:ext>
                </a:extLst>
              </a:tr>
              <a:tr h="665683">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a:t>
                      </a: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U=A/q</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3"/>
                  </a:ext>
                </a:extLst>
              </a:tr>
              <a:tr h="665683">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a:t>
                      </a: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l-GR"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Ω</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4"/>
                  </a:ext>
                </a:extLst>
              </a:tr>
              <a:tr h="665683">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a:t>
                      </a: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Hisoblagich</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16" marB="45716"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5"/>
                  </a:ext>
                </a:extLst>
              </a:tr>
            </a:tbl>
          </a:graphicData>
        </a:graphic>
      </p:graphicFrame>
      <p:sp>
        <p:nvSpPr>
          <p:cNvPr id="3" name="Прямоугольник 2"/>
          <p:cNvSpPr/>
          <p:nvPr/>
        </p:nvSpPr>
        <p:spPr>
          <a:xfrm>
            <a:off x="3398519" y="116632"/>
            <a:ext cx="4159445" cy="1077218"/>
          </a:xfrm>
          <a:prstGeom prst="rect">
            <a:avLst/>
          </a:prstGeom>
          <a:solidFill>
            <a:srgbClr val="CCFFFF"/>
          </a:solidFill>
        </p:spPr>
        <p:txBody>
          <a:bodyPr wrap="square">
            <a:spAutoFit/>
          </a:bodyPr>
          <a:lstStyle/>
          <a:p>
            <a:pPr algn="ctr"/>
            <a:r>
              <a:rPr lang="en-US" sz="3200" dirty="0" smtClean="0">
                <a:solidFill>
                  <a:srgbClr val="0000FF"/>
                </a:solidFill>
                <a:effectLst>
                  <a:outerShdw blurRad="38100" dist="38100" dir="2700000" algn="tl">
                    <a:srgbClr val="C0C0C0"/>
                  </a:outerShdw>
                </a:effectLst>
                <a:latin typeface="Times New Roman" pitchFamily="18" charset="0"/>
              </a:rPr>
              <a:t>“JADVAL”</a:t>
            </a:r>
          </a:p>
          <a:p>
            <a:r>
              <a:rPr lang="en-US" sz="3200" dirty="0" smtClean="0">
                <a:solidFill>
                  <a:srgbClr val="0000FF"/>
                </a:solidFill>
                <a:effectLst>
                  <a:outerShdw blurRad="38100" dist="38100" dir="2700000" algn="tl">
                    <a:srgbClr val="C0C0C0"/>
                  </a:outerShdw>
                </a:effectLst>
                <a:latin typeface="Times New Roman" pitchFamily="18" charset="0"/>
              </a:rPr>
              <a:t> </a:t>
            </a:r>
            <a:endParaRPr lang="ru-RU"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5"/>
          <p:cNvGraphicFramePr>
            <a:graphicFrameLocks noGrp="1"/>
          </p:cNvGraphicFramePr>
          <p:nvPr>
            <p:ph idx="4294967295"/>
            <p:extLst>
              <p:ext uri="{D42A27DB-BD31-4B8C-83A1-F6EECF244321}">
                <p14:modId xmlns:p14="http://schemas.microsoft.com/office/powerpoint/2010/main" xmlns="" val="2831575603"/>
              </p:ext>
            </p:extLst>
          </p:nvPr>
        </p:nvGraphicFramePr>
        <p:xfrm>
          <a:off x="309966" y="1193371"/>
          <a:ext cx="11546238" cy="5424407"/>
        </p:xfrm>
        <a:graphic>
          <a:graphicData uri="http://schemas.openxmlformats.org/drawingml/2006/table">
            <a:tbl>
              <a:tblPr/>
              <a:tblGrid>
                <a:gridCol w="582930">
                  <a:extLst>
                    <a:ext uri="{9D8B030D-6E8A-4147-A177-3AD203B41FA5}">
                      <a16:colId xmlns="" xmlns:a16="http://schemas.microsoft.com/office/drawing/2014/main" val="20000"/>
                    </a:ext>
                  </a:extLst>
                </a:gridCol>
                <a:gridCol w="3265813">
                  <a:extLst>
                    <a:ext uri="{9D8B030D-6E8A-4147-A177-3AD203B41FA5}">
                      <a16:colId xmlns="" xmlns:a16="http://schemas.microsoft.com/office/drawing/2014/main" val="20001"/>
                    </a:ext>
                  </a:extLst>
                </a:gridCol>
                <a:gridCol w="1335832">
                  <a:extLst>
                    <a:ext uri="{9D8B030D-6E8A-4147-A177-3AD203B41FA5}">
                      <a16:colId xmlns="" xmlns:a16="http://schemas.microsoft.com/office/drawing/2014/main" val="20002"/>
                    </a:ext>
                  </a:extLst>
                </a:gridCol>
                <a:gridCol w="2178652">
                  <a:extLst>
                    <a:ext uri="{9D8B030D-6E8A-4147-A177-3AD203B41FA5}">
                      <a16:colId xmlns="" xmlns:a16="http://schemas.microsoft.com/office/drawing/2014/main" val="20003"/>
                    </a:ext>
                  </a:extLst>
                </a:gridCol>
                <a:gridCol w="1394337">
                  <a:extLst>
                    <a:ext uri="{9D8B030D-6E8A-4147-A177-3AD203B41FA5}">
                      <a16:colId xmlns="" xmlns:a16="http://schemas.microsoft.com/office/drawing/2014/main" val="20004"/>
                    </a:ext>
                  </a:extLst>
                </a:gridCol>
                <a:gridCol w="2788674">
                  <a:extLst>
                    <a:ext uri="{9D8B030D-6E8A-4147-A177-3AD203B41FA5}">
                      <a16:colId xmlns="" xmlns:a16="http://schemas.microsoft.com/office/drawing/2014/main" val="20005"/>
                    </a:ext>
                  </a:extLst>
                </a:gridCol>
              </a:tblGrid>
              <a:tr h="1118659">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 </a:t>
                      </a:r>
                      <a:endParaRPr kumimoji="0" lang="ru-RU" sz="20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Fizik</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kattalik</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nomi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Belgisi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Formulasi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Birligi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O‘lchaydi</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gan</a:t>
                      </a:r>
                      <a:r>
                        <a:rPr kumimoji="0" lang="en-US"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asbobi</a:t>
                      </a:r>
                      <a:endParaRPr kumimoji="0" lang="ru-RU" sz="22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0"/>
                  </a:ext>
                </a:extLst>
              </a:tr>
              <a:tr h="710009">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a:t>
                      </a:r>
                      <a:endParaRPr kumimoji="0" lang="ru-RU" sz="20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zaryad</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 It</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Elektrometr</a:t>
                      </a: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1"/>
                  </a:ext>
                </a:extLst>
              </a:tr>
              <a:tr h="655940">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endParaRPr kumimoji="0" lang="ru-RU"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Tok</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kuchi</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algn="ctr"/>
                      <a:r>
                        <a:rPr lang="en-US" sz="2200" b="1" dirty="0" smtClean="0">
                          <a:solidFill>
                            <a:srgbClr val="0000FF"/>
                          </a:solidFill>
                          <a:latin typeface="Times New Roman" pitchFamily="18" charset="0"/>
                          <a:cs typeface="Times New Roman" pitchFamily="18" charset="0"/>
                        </a:rPr>
                        <a:t>I =q/t</a:t>
                      </a:r>
                      <a:endParaRPr lang="ru-RU" sz="2200" b="1" dirty="0">
                        <a:solidFill>
                          <a:srgbClr val="0000FF"/>
                        </a:solidFill>
                        <a:latin typeface="Times New Roman" pitchFamily="18" charset="0"/>
                        <a:cs typeface="Times New Roman"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Ampermetr</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2"/>
                  </a:ext>
                </a:extLst>
              </a:tr>
              <a:tr h="107519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a:t>
                      </a:r>
                      <a:endParaRPr kumimoji="0" lang="ru-RU"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kuchlanish</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U</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U=A/q</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endParaRPr lang="ru-RU" sz="2200" b="1" dirty="0">
                        <a:solidFill>
                          <a:srgbClr val="0000FF"/>
                        </a:solidFill>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Voltmetr</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3"/>
                  </a:ext>
                </a:extLst>
              </a:tr>
              <a:tr h="726448">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a:t>
                      </a:r>
                      <a:endParaRPr kumimoji="0" lang="ru-RU"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qarshilik</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algn="ctr"/>
                      <a:r>
                        <a:rPr lang="en-US" sz="2200" b="1" dirty="0" smtClean="0">
                          <a:solidFill>
                            <a:srgbClr val="0000FF"/>
                          </a:solidFill>
                          <a:latin typeface="Times New Roman" panose="02020603050405020304" pitchFamily="18" charset="0"/>
                          <a:cs typeface="Times New Roman" panose="02020603050405020304" pitchFamily="18" charset="0"/>
                        </a:rPr>
                        <a:t>R =</a:t>
                      </a:r>
                      <a:r>
                        <a:rPr lang="el-GR" sz="2200" b="1" dirty="0" smtClean="0">
                          <a:solidFill>
                            <a:srgbClr val="0000FF"/>
                          </a:solidFill>
                          <a:latin typeface="Times New Roman" panose="02020603050405020304" pitchFamily="18" charset="0"/>
                          <a:cs typeface="Times New Roman" panose="02020603050405020304" pitchFamily="18" charset="0"/>
                        </a:rPr>
                        <a:t>ρ</a:t>
                      </a:r>
                      <a:r>
                        <a:rPr lang="en-US" sz="2200" b="1" dirty="0" smtClean="0">
                          <a:solidFill>
                            <a:srgbClr val="0000FF"/>
                          </a:solidFill>
                          <a:latin typeface="Times New Roman" panose="02020603050405020304" pitchFamily="18" charset="0"/>
                          <a:cs typeface="Times New Roman" panose="02020603050405020304" pitchFamily="18" charset="0"/>
                        </a:rPr>
                        <a:t>l/S</a:t>
                      </a:r>
                      <a:endParaRPr lang="ru-RU" sz="2200" b="1" dirty="0">
                        <a:solidFill>
                          <a:srgbClr val="0000FF"/>
                        </a:solidFill>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l-GR"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Ω</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Ommetr</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4"/>
                  </a:ext>
                </a:extLst>
              </a:tr>
              <a:tr h="1138160">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a:t>
                      </a:r>
                      <a:endParaRPr kumimoji="0" lang="ru-RU" sz="20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Elektr</a:t>
                      </a: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energiya</a:t>
                      </a:r>
                      <a:endParaRPr kumimoji="0" lang="ru-RU" sz="2200" b="0"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W</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W=</a:t>
                      </a:r>
                      <a:r>
                        <a:rPr kumimoji="0" lang="en-US" sz="2200" b="1" i="0" u="none" strike="noStrike" cap="none" normalizeH="0" baseline="0" dirty="0" err="1"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IUt</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J</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200" b="1" i="0" u="none" strike="noStrike" cap="none" normalizeH="0" baseline="0" dirty="0" err="1"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Hisoblagich</a:t>
                      </a:r>
                      <a:r>
                        <a:rPr kumimoji="0" lang="en-US"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kumimoji="0" lang="ru-RU" sz="2200" b="1" i="0" u="none" strike="noStrike" cap="none" normalizeH="0" baseline="0" dirty="0" smtClean="0">
                        <a:ln>
                          <a:noFill/>
                        </a:ln>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91447" marR="91447"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5"/>
                  </a:ext>
                </a:extLst>
              </a:tr>
            </a:tbl>
          </a:graphicData>
        </a:graphic>
      </p:graphicFrame>
      <p:sp>
        <p:nvSpPr>
          <p:cNvPr id="7" name="Прямоугольник 6"/>
          <p:cNvSpPr/>
          <p:nvPr/>
        </p:nvSpPr>
        <p:spPr>
          <a:xfrm>
            <a:off x="250825" y="188913"/>
            <a:ext cx="11425767" cy="584775"/>
          </a:xfrm>
          <a:prstGeom prst="rect">
            <a:avLst/>
          </a:prstGeom>
        </p:spPr>
        <p:txBody>
          <a:bodyPr wrap="square">
            <a:spAutoFit/>
          </a:bodyPr>
          <a:lstStyle/>
          <a:p>
            <a:pPr algn="ctr">
              <a:defRPr/>
            </a:pPr>
            <a:r>
              <a:rPr lang="en-US" sz="3200" b="1" dirty="0" smtClean="0">
                <a:solidFill>
                  <a:srgbClr val="0000FF"/>
                </a:solidFill>
                <a:effectLst>
                  <a:outerShdw blurRad="38100" dist="38100" dir="2700000" algn="tl">
                    <a:srgbClr val="C0C0C0"/>
                  </a:outerShdw>
                </a:effectLst>
                <a:latin typeface="Times New Roman" pitchFamily="18" charset="0"/>
              </a:rPr>
              <a:t>“</a:t>
            </a:r>
            <a:r>
              <a:rPr lang="uz-Cyrl-UZ" sz="3200" b="1" dirty="0" smtClean="0">
                <a:solidFill>
                  <a:srgbClr val="0000FF"/>
                </a:solidFill>
                <a:effectLst>
                  <a:outerShdw blurRad="38100" dist="38100" dir="2700000" algn="tl">
                    <a:srgbClr val="C0C0C0"/>
                  </a:outerShdw>
                </a:effectLst>
                <a:latin typeface="Times New Roman" pitchFamily="18" charset="0"/>
              </a:rPr>
              <a:t>Т</a:t>
            </a:r>
            <a:r>
              <a:rPr lang="en-US" sz="3200" b="1" dirty="0" err="1" smtClean="0">
                <a:solidFill>
                  <a:srgbClr val="0000FF"/>
                </a:solidFill>
                <a:effectLst>
                  <a:outerShdw blurRad="38100" dist="38100" dir="2700000" algn="tl">
                    <a:srgbClr val="C0C0C0"/>
                  </a:outerShdw>
                </a:effectLst>
                <a:latin typeface="Times New Roman" pitchFamily="18" charset="0"/>
              </a:rPr>
              <a:t>o‘g‘ri</a:t>
            </a:r>
            <a:r>
              <a:rPr lang="en-US" sz="3200" b="1" dirty="0" smtClean="0">
                <a:solidFill>
                  <a:srgbClr val="0000FF"/>
                </a:solidFill>
                <a:effectLst>
                  <a:outerShdw blurRad="38100" dist="38100" dir="2700000" algn="tl">
                    <a:srgbClr val="C0C0C0"/>
                  </a:outerShdw>
                </a:effectLst>
                <a:latin typeface="Times New Roman" pitchFamily="18" charset="0"/>
              </a:rPr>
              <a:t> </a:t>
            </a:r>
            <a:r>
              <a:rPr lang="en-US" sz="3200" b="1" dirty="0" err="1" smtClean="0">
                <a:solidFill>
                  <a:srgbClr val="0000FF"/>
                </a:solidFill>
                <a:effectLst>
                  <a:outerShdw blurRad="38100" dist="38100" dir="2700000" algn="tl">
                    <a:srgbClr val="C0C0C0"/>
                  </a:outerShdw>
                </a:effectLst>
                <a:latin typeface="Times New Roman" pitchFamily="18" charset="0"/>
              </a:rPr>
              <a:t>javob</a:t>
            </a:r>
            <a:r>
              <a:rPr lang="en-US" sz="3200" b="1" dirty="0" smtClean="0">
                <a:solidFill>
                  <a:srgbClr val="0000FF"/>
                </a:solidFill>
                <a:effectLst>
                  <a:outerShdw blurRad="38100" dist="38100" dir="2700000" algn="tl">
                    <a:srgbClr val="C0C0C0"/>
                  </a:outerShdw>
                </a:effectLst>
                <a:latin typeface="Times New Roman" pitchFamily="18" charset="0"/>
              </a:rPr>
              <a:t>”</a:t>
            </a:r>
            <a:endParaRPr lang="ru-RU" sz="3200" b="1" dirty="0">
              <a:solidFill>
                <a:srgbClr val="0000FF"/>
              </a:solidFill>
              <a:latin typeface="Arial" pitchFamily="34" charset="0"/>
            </a:endParaRPr>
          </a:p>
        </p:txBody>
      </p:sp>
    </p:spTree>
    <p:extLst>
      <p:ext uri="{BB962C8B-B14F-4D97-AF65-F5344CB8AC3E}">
        <p14:creationId xmlns:p14="http://schemas.microsoft.com/office/powerpoint/2010/main" xmlns="" val="2460815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500034" y="1463040"/>
            <a:ext cx="11219526" cy="4462760"/>
          </a:xfrm>
          <a:prstGeom prst="rect">
            <a:avLst/>
          </a:prstGeom>
          <a:noFill/>
          <a:ln w="9525">
            <a:noFill/>
            <a:miter lim="800000"/>
            <a:headEnd/>
            <a:tailEnd/>
          </a:ln>
        </p:spPr>
        <p:txBody>
          <a:bodyPr wrap="square">
            <a:spAutoFit/>
          </a:bodyPr>
          <a:lstStyle/>
          <a:p>
            <a:r>
              <a:rPr lang="en-US" sz="2600" dirty="0" err="1" smtClean="0">
                <a:latin typeface="Times New Roman" pitchFamily="18" charset="0"/>
                <a:cs typeface="Times New Roman" pitchFamily="18" charset="0"/>
              </a:rPr>
              <a:t>Savol</a:t>
            </a:r>
            <a:r>
              <a:rPr lang="ru-RU"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Suv</a:t>
            </a:r>
            <a:r>
              <a:rPr lang="ru-RU"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simob</a:t>
            </a:r>
            <a:r>
              <a:rPr lang="ru-RU"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spirt</a:t>
            </a:r>
            <a:r>
              <a:rPr lang="ru-RU" sz="2600" dirty="0" smtClean="0">
                <a:latin typeface="Times New Roman" pitchFamily="18" charset="0"/>
                <a:cs typeface="Times New Roman" pitchFamily="18" charset="0"/>
              </a:rPr>
              <a:t> 50 </a:t>
            </a:r>
            <a:r>
              <a:rPr lang="en-US" sz="2600" dirty="0" err="1" smtClean="0">
                <a:latin typeface="Times New Roman" pitchFamily="18" charset="0"/>
                <a:cs typeface="Times New Roman" pitchFamily="18" charset="0"/>
              </a:rPr>
              <a:t>tomchidan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olingan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Qaysi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suyuqlikning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hajmi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katta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bo‘ladi</a:t>
            </a:r>
            <a:r>
              <a:rPr lang="ru-RU" sz="2600" dirty="0" smtClean="0">
                <a:latin typeface="Times New Roman" pitchFamily="18" charset="0"/>
                <a:cs typeface="Times New Roman" pitchFamily="18" charset="0"/>
              </a:rPr>
              <a:t>?</a:t>
            </a:r>
          </a:p>
          <a:p>
            <a:endParaRPr lang="ru-RU" sz="2800" b="1" dirty="0" smtClean="0"/>
          </a:p>
          <a:p>
            <a:endParaRPr lang="ru-RU" sz="2800" b="1" dirty="0" smtClean="0"/>
          </a:p>
          <a:p>
            <a:endParaRPr lang="ru-RU" sz="2800" b="1" dirty="0" smtClean="0"/>
          </a:p>
          <a:p>
            <a:endParaRPr lang="ru-RU" sz="2800" b="1" dirty="0" smtClean="0"/>
          </a:p>
          <a:p>
            <a:endParaRPr lang="ru-RU"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Javob</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suyuqlikning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sirt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taranglik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koeffisiyenti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qancha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katta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bo‘lsa</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shu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tomchining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hajmi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shuncha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kichik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bo‘ladi</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Simob</a:t>
            </a:r>
            <a:r>
              <a:rPr lang="ru-RU"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
        <p:nvSpPr>
          <p:cNvPr id="5" name="Прямоугольник 4"/>
          <p:cNvSpPr/>
          <p:nvPr/>
        </p:nvSpPr>
        <p:spPr>
          <a:xfrm>
            <a:off x="3674959" y="285728"/>
            <a:ext cx="4006001" cy="523220"/>
          </a:xfrm>
          <a:prstGeom prst="rect">
            <a:avLst/>
          </a:prstGeom>
        </p:spPr>
        <p:txBody>
          <a:bodyPr wrap="square">
            <a:spAutoFit/>
          </a:bodyPr>
          <a:lstStyle/>
          <a:p>
            <a:pPr algn="ctr"/>
            <a:r>
              <a:rPr lang="en-US" sz="2800" b="1" dirty="0" smtClean="0">
                <a:solidFill>
                  <a:srgbClr val="0000FF"/>
                </a:solidFill>
                <a:latin typeface="Times New Roman" pitchFamily="18" charset="0"/>
                <a:cs typeface="Times New Roman" pitchFamily="18" charset="0"/>
              </a:rPr>
              <a:t>“SKARABEY” USULI </a:t>
            </a:r>
            <a:r>
              <a:rPr lang="uz-Cyrl-UZ" sz="2800" b="1" dirty="0" smtClean="0">
                <a:solidFill>
                  <a:srgbClr val="0000FF"/>
                </a:solidFill>
                <a:latin typeface="Times New Roman" pitchFamily="18" charset="0"/>
                <a:cs typeface="Times New Roman" pitchFamily="18" charset="0"/>
              </a:rPr>
              <a:t> </a:t>
            </a:r>
            <a:endParaRPr lang="ru-RU" sz="2800" dirty="0">
              <a:solidFill>
                <a:srgbClr val="0000FF"/>
              </a:solidFill>
              <a:latin typeface="Times New Roman" pitchFamily="18" charset="0"/>
              <a:cs typeface="Times New Roman" pitchFamily="18" charset="0"/>
            </a:endParaRPr>
          </a:p>
        </p:txBody>
      </p:sp>
      <p:pic>
        <p:nvPicPr>
          <p:cNvPr id="6" name="Picture 4" descr="C:\Users\Jaxongir\Desktop\images (7).jpg"/>
          <p:cNvPicPr>
            <a:picLocks noChangeAspect="1" noChangeArrowheads="1"/>
          </p:cNvPicPr>
          <p:nvPr/>
        </p:nvPicPr>
        <p:blipFill>
          <a:blip r:embed="rId3" cstate="print"/>
          <a:srcRect/>
          <a:stretch>
            <a:fillRect/>
          </a:stretch>
        </p:blipFill>
        <p:spPr bwMode="auto">
          <a:xfrm>
            <a:off x="4713381" y="2417436"/>
            <a:ext cx="2625794" cy="2367924"/>
          </a:xfrm>
          <a:prstGeom prst="rect">
            <a:avLst/>
          </a:prstGeom>
          <a:noFill/>
        </p:spPr>
      </p:pic>
      <p:pic>
        <p:nvPicPr>
          <p:cNvPr id="7" name="Picture 5" descr="C:\Users\Jaxongir\Desktop\images (8).jpg"/>
          <p:cNvPicPr>
            <a:picLocks noChangeAspect="1" noChangeArrowheads="1"/>
          </p:cNvPicPr>
          <p:nvPr/>
        </p:nvPicPr>
        <p:blipFill>
          <a:blip r:embed="rId4" cstate="print"/>
          <a:srcRect/>
          <a:stretch>
            <a:fillRect/>
          </a:stretch>
        </p:blipFill>
        <p:spPr bwMode="auto">
          <a:xfrm>
            <a:off x="1176311" y="2438400"/>
            <a:ext cx="2690958" cy="2346960"/>
          </a:xfrm>
          <a:prstGeom prst="rect">
            <a:avLst/>
          </a:prstGeom>
          <a:noFill/>
        </p:spPr>
      </p:pic>
      <p:pic>
        <p:nvPicPr>
          <p:cNvPr id="8" name="Picture 7"/>
          <p:cNvPicPr>
            <a:picLocks noChangeAspect="1" noChangeArrowheads="1"/>
          </p:cNvPicPr>
          <p:nvPr/>
        </p:nvPicPr>
        <p:blipFill>
          <a:blip r:embed="rId5" cstate="print"/>
          <a:srcRect/>
          <a:stretch>
            <a:fillRect/>
          </a:stretch>
        </p:blipFill>
        <p:spPr bwMode="auto">
          <a:xfrm>
            <a:off x="8415154" y="2438400"/>
            <a:ext cx="2709303" cy="2453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697125260"/>
              </p:ext>
            </p:extLst>
          </p:nvPr>
        </p:nvGraphicFramePr>
        <p:xfrm>
          <a:off x="251520" y="1569720"/>
          <a:ext cx="11635680" cy="495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944880" y="116632"/>
            <a:ext cx="10759440" cy="954107"/>
          </a:xfrm>
          <a:prstGeom prst="rect">
            <a:avLst/>
          </a:prstGeom>
          <a:solidFill>
            <a:schemeClr val="accent1">
              <a:lumMod val="20000"/>
              <a:lumOff val="80000"/>
            </a:schemeClr>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FIZIKA FANINI O‘QITISHDA BO‘SHLIQLARNI TO‘LDIRISH YUZASIDAN TAVSIYALAR</a:t>
            </a:r>
            <a:endParaRPr lang="ru-RU"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520" y="259080"/>
            <a:ext cx="11460480" cy="1200329"/>
          </a:xfrm>
          <a:prstGeom prst="rect">
            <a:avLst/>
          </a:prstGeom>
        </p:spPr>
        <p:txBody>
          <a:bodyPr wrap="square">
            <a:spAutoFit/>
          </a:bodyPr>
          <a:lstStyle/>
          <a:p>
            <a:pPr algn="ctr">
              <a:defRPr/>
            </a:pP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defRPr/>
            </a:pPr>
            <a:r>
              <a:rPr lang="en-US" sz="2400" b="1" dirty="0" smtClean="0">
                <a:solidFill>
                  <a:srgbClr val="0000FF"/>
                </a:solidFill>
                <a:latin typeface="Times New Roman" pitchFamily="18" charset="0"/>
                <a:cs typeface="Times New Roman" pitchFamily="18" charset="0"/>
              </a:rPr>
              <a:t>FIZIKA FANI </a:t>
            </a:r>
            <a:r>
              <a:rPr lang="ru-RU"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Times New Roman" pitchFamily="18" charset="0"/>
                <a:cs typeface="Times New Roman" pitchFamily="18" charset="0"/>
              </a:rPr>
              <a:t> EKSPERIMENTAL FAN</a:t>
            </a:r>
          </a:p>
          <a:p>
            <a:pPr algn="just"/>
            <a:r>
              <a:rPr lang="en-US" sz="2400" dirty="0" smtClean="0">
                <a:solidFill>
                  <a:srgbClr val="0000FF"/>
                </a:solidFill>
                <a:latin typeface="Times New Roman" pitchFamily="18" charset="0"/>
                <a:cs typeface="Times New Roman" pitchFamily="18" charset="0"/>
              </a:rPr>
              <a:t>	</a:t>
            </a:r>
            <a:endParaRPr lang="ru-RU" sz="2400" b="1" dirty="0">
              <a:solidFill>
                <a:srgbClr val="0000FF"/>
              </a:solidFill>
              <a:latin typeface="Times New Roman" pitchFamily="18" charset="0"/>
              <a:cs typeface="Times New Roman" pitchFamily="18" charset="0"/>
            </a:endParaRPr>
          </a:p>
        </p:txBody>
      </p:sp>
      <p:pic>
        <p:nvPicPr>
          <p:cNvPr id="5" name="Рисунок 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05840" y="3307080"/>
            <a:ext cx="4541520" cy="3352800"/>
          </a:xfrm>
          <a:prstGeom prst="rect">
            <a:avLst/>
          </a:prstGeom>
        </p:spPr>
      </p:pic>
      <p:pic>
        <p:nvPicPr>
          <p:cNvPr id="6" name="Рисунок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6339840" y="3307080"/>
            <a:ext cx="4632960" cy="3337560"/>
          </a:xfrm>
          <a:prstGeom prst="rect">
            <a:avLst/>
          </a:prstGeom>
        </p:spPr>
      </p:pic>
      <p:pic>
        <p:nvPicPr>
          <p:cNvPr id="7" name="Рисунок 6"/>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975362" y="1402080"/>
            <a:ext cx="4572001" cy="3447354"/>
          </a:xfrm>
          <a:prstGeom prst="rect">
            <a:avLst/>
          </a:prstGeom>
        </p:spPr>
      </p:pic>
      <p:pic>
        <p:nvPicPr>
          <p:cNvPr id="8" name="Рисунок 7"/>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6324600" y="1295401"/>
            <a:ext cx="4592216" cy="2698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down)">
                                      <p:cBhvr>
                                        <p:cTn id="8" dur="10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ppt_y</p:attrName>
                                        </p:attrNameLst>
                                      </p:cBhvr>
                                      <p:tavLst>
                                        <p:tav tm="0">
                                          <p:val>
                                            <p:strVal val="#ppt_y-#ppt_h*1.125000"/>
                                          </p:val>
                                        </p:tav>
                                        <p:tav tm="100000">
                                          <p:val>
                                            <p:strVal val="#ppt_y"/>
                                          </p:val>
                                        </p:tav>
                                      </p:tavLst>
                                    </p:anim>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p:cNvSpPr>
            <a:spLocks noChangeArrowheads="1"/>
          </p:cNvSpPr>
          <p:nvPr/>
        </p:nvSpPr>
        <p:spPr bwMode="auto">
          <a:xfrm>
            <a:off x="2057400" y="214313"/>
            <a:ext cx="9616440" cy="830997"/>
          </a:xfrm>
          <a:prstGeom prst="rect">
            <a:avLst/>
          </a:prstGeom>
          <a:noFill/>
          <a:ln w="9525">
            <a:noFill/>
            <a:miter lim="800000"/>
            <a:headEnd/>
            <a:tailEnd/>
          </a:ln>
        </p:spPr>
        <p:txBody>
          <a:bodyPr wrap="square">
            <a:spAutoFit/>
          </a:bodyPr>
          <a:lstStyle/>
          <a:p>
            <a:pPr algn="ctr"/>
            <a:r>
              <a:rPr lang="en-US" sz="2400" b="1" dirty="0" smtClean="0">
                <a:solidFill>
                  <a:srgbClr val="0000FF"/>
                </a:solidFill>
                <a:latin typeface="Times New Roman" pitchFamily="18" charset="0"/>
                <a:cs typeface="Times New Roman" pitchFamily="18" charset="0"/>
              </a:rPr>
              <a:t>FIZIKA FANIDAN  6-11-SINFLARDA  LABORATORIYA </a:t>
            </a:r>
          </a:p>
          <a:p>
            <a:pPr algn="ctr"/>
            <a:r>
              <a:rPr lang="en-US" sz="2400" b="1" dirty="0" smtClean="0">
                <a:solidFill>
                  <a:srgbClr val="0000FF"/>
                </a:solidFill>
                <a:latin typeface="Times New Roman" pitchFamily="18" charset="0"/>
                <a:cs typeface="Times New Roman" pitchFamily="18" charset="0"/>
              </a:rPr>
              <a:t>ISHLARI</a:t>
            </a:r>
          </a:p>
        </p:txBody>
      </p:sp>
      <p:graphicFrame>
        <p:nvGraphicFramePr>
          <p:cNvPr id="6" name="Таблица 5"/>
          <p:cNvGraphicFramePr>
            <a:graphicFrameLocks noGrp="1"/>
          </p:cNvGraphicFramePr>
          <p:nvPr/>
        </p:nvGraphicFramePr>
        <p:xfrm>
          <a:off x="569341" y="2070340"/>
          <a:ext cx="10679506" cy="3623094"/>
        </p:xfrm>
        <a:graphic>
          <a:graphicData uri="http://schemas.openxmlformats.org/drawingml/2006/table">
            <a:tbl>
              <a:tblPr/>
              <a:tblGrid>
                <a:gridCol w="690116"/>
                <a:gridCol w="1259456"/>
                <a:gridCol w="2001329"/>
                <a:gridCol w="819959"/>
                <a:gridCol w="984412"/>
                <a:gridCol w="984412"/>
                <a:gridCol w="984412"/>
                <a:gridCol w="984412"/>
                <a:gridCol w="985499"/>
                <a:gridCol w="985499"/>
              </a:tblGrid>
              <a:tr h="603849">
                <a:tc rowSpan="2">
                  <a:txBody>
                    <a:bodyPr/>
                    <a:lstStyle/>
                    <a:p>
                      <a:pPr algn="ctr" fontAlgn="base">
                        <a:lnSpc>
                          <a:spcPct val="115000"/>
                        </a:lnSpc>
                        <a:spcAft>
                          <a:spcPts val="0"/>
                        </a:spcAft>
                      </a:pPr>
                      <a:r>
                        <a:rPr lang="uz-Cyrl-UZ" sz="2400" b="1" kern="1200" dirty="0">
                          <a:solidFill>
                            <a:srgbClr val="000000"/>
                          </a:solidFill>
                          <a:latin typeface="Times New Roman"/>
                          <a:ea typeface="Times New Roman"/>
                          <a:cs typeface="Times New Roman"/>
                        </a:rPr>
                        <a:t>№</a:t>
                      </a:r>
                      <a:r>
                        <a:rPr lang="uz-Cyrl-UZ" sz="2400" kern="1200" dirty="0">
                          <a:solidFill>
                            <a:srgbClr val="000000"/>
                          </a:solidFill>
                          <a:latin typeface="Times New Roman"/>
                          <a:ea typeface="Times New Roman"/>
                          <a:cs typeface="Times New Roman"/>
                        </a:rPr>
                        <a:t> </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ase">
                        <a:lnSpc>
                          <a:spcPct val="115000"/>
                        </a:lnSpc>
                        <a:spcAft>
                          <a:spcPts val="0"/>
                        </a:spcAft>
                      </a:pPr>
                      <a:r>
                        <a:rPr lang="en-US" sz="2400" b="1" kern="1200" dirty="0">
                          <a:solidFill>
                            <a:srgbClr val="000000"/>
                          </a:solidFill>
                          <a:latin typeface="Times New Roman"/>
                          <a:ea typeface="Times New Roman"/>
                          <a:cs typeface="Times New Roman"/>
                        </a:rPr>
                        <a:t>Fan</a:t>
                      </a:r>
                      <a:r>
                        <a:rPr lang="en-US" sz="2400" kern="1200" dirty="0">
                          <a:solidFill>
                            <a:srgbClr val="000000"/>
                          </a:solidFill>
                          <a:latin typeface="Times New Roman"/>
                          <a:ea typeface="Times New Roman"/>
                          <a:cs typeface="Times New Roman"/>
                        </a:rPr>
                        <a:t> </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ase">
                        <a:lnSpc>
                          <a:spcPct val="115000"/>
                        </a:lnSpc>
                        <a:spcAft>
                          <a:spcPts val="0"/>
                        </a:spcAft>
                      </a:pPr>
                      <a:r>
                        <a:rPr lang="en-US" sz="2400" b="1" kern="1200" dirty="0" err="1">
                          <a:solidFill>
                            <a:srgbClr val="000000"/>
                          </a:solidFill>
                          <a:latin typeface="Times New Roman"/>
                          <a:ea typeface="Times New Roman"/>
                          <a:cs typeface="Times New Roman"/>
                        </a:rPr>
                        <a:t>Ish</a:t>
                      </a:r>
                      <a:r>
                        <a:rPr lang="en-US" sz="2400" b="1" kern="1200" dirty="0">
                          <a:solidFill>
                            <a:srgbClr val="000000"/>
                          </a:solidFill>
                          <a:latin typeface="Times New Roman"/>
                          <a:ea typeface="Times New Roman"/>
                          <a:cs typeface="Times New Roman"/>
                        </a:rPr>
                        <a:t> </a:t>
                      </a:r>
                      <a:r>
                        <a:rPr lang="en-US" sz="2400" b="1" kern="1200" dirty="0" err="1">
                          <a:solidFill>
                            <a:srgbClr val="000000"/>
                          </a:solidFill>
                          <a:latin typeface="Times New Roman"/>
                          <a:ea typeface="Times New Roman"/>
                          <a:cs typeface="Times New Roman"/>
                        </a:rPr>
                        <a:t>turi</a:t>
                      </a:r>
                      <a:r>
                        <a:rPr lang="en-US" sz="2400" kern="1200" dirty="0">
                          <a:solidFill>
                            <a:srgbClr val="000000"/>
                          </a:solidFill>
                          <a:latin typeface="Times New Roman"/>
                          <a:ea typeface="Times New Roman"/>
                          <a:cs typeface="Times New Roman"/>
                        </a:rPr>
                        <a:t> </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7">
                  <a:txBody>
                    <a:bodyPr/>
                    <a:lstStyle/>
                    <a:p>
                      <a:pPr algn="ctr">
                        <a:lnSpc>
                          <a:spcPct val="115000"/>
                        </a:lnSpc>
                        <a:spcAft>
                          <a:spcPts val="0"/>
                        </a:spcAft>
                      </a:pPr>
                      <a:r>
                        <a:rPr lang="en-US" sz="2400" b="1" kern="1200">
                          <a:solidFill>
                            <a:srgbClr val="000000"/>
                          </a:solidFill>
                          <a:latin typeface="Times New Roman"/>
                          <a:ea typeface="Times New Roman"/>
                          <a:cs typeface="Times New Roman"/>
                        </a:rPr>
                        <a:t>SINFLAR</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0769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en-US" sz="2400" dirty="0">
                          <a:latin typeface="Times New Roman"/>
                          <a:ea typeface="Times New Roman"/>
                          <a:cs typeface="Times New Roman"/>
                        </a:rPr>
                        <a:t>VI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400" dirty="0">
                          <a:latin typeface="Times New Roman"/>
                          <a:ea typeface="Times New Roman"/>
                          <a:cs typeface="Times New Roman"/>
                        </a:rPr>
                        <a:t>VII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400" dirty="0">
                          <a:latin typeface="Times New Roman"/>
                          <a:ea typeface="Times New Roman"/>
                          <a:cs typeface="Times New Roman"/>
                        </a:rPr>
                        <a:t>VIII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400" dirty="0">
                          <a:latin typeface="Times New Roman"/>
                          <a:ea typeface="Times New Roman"/>
                          <a:cs typeface="Times New Roman"/>
                        </a:rPr>
                        <a:t>IX</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400">
                          <a:latin typeface="Times New Roman"/>
                          <a:ea typeface="Times New Roman"/>
                          <a:cs typeface="Times New Roman"/>
                        </a:rPr>
                        <a:t>X</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400" dirty="0">
                          <a:latin typeface="Times New Roman"/>
                          <a:ea typeface="Times New Roman"/>
                          <a:cs typeface="Times New Roman"/>
                        </a:rPr>
                        <a:t>XI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400">
                          <a:latin typeface="Times New Roman"/>
                          <a:ea typeface="Times New Roman"/>
                          <a:cs typeface="Times New Roman"/>
                        </a:rPr>
                        <a:t>VI-XI</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11548">
                <a:tc>
                  <a:txBody>
                    <a:bodyPr/>
                    <a:lstStyle/>
                    <a:p>
                      <a:pPr algn="ctr" fontAlgn="base">
                        <a:lnSpc>
                          <a:spcPct val="115000"/>
                        </a:lnSpc>
                        <a:spcAft>
                          <a:spcPts val="0"/>
                        </a:spcAft>
                      </a:pPr>
                      <a:r>
                        <a:rPr lang="uz-Cyrl-UZ" sz="2400" kern="1200">
                          <a:solidFill>
                            <a:srgbClr val="000000"/>
                          </a:solidFill>
                          <a:latin typeface="Times New Roman"/>
                          <a:ea typeface="Times New Roman"/>
                          <a:cs typeface="Times New Roman"/>
                        </a:rPr>
                        <a:t>1 </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endParaRPr lang="en-US" sz="2400" b="1" kern="1200" dirty="0" smtClean="0">
                        <a:solidFill>
                          <a:srgbClr val="000000"/>
                        </a:solidFill>
                        <a:latin typeface="Times New Roman"/>
                        <a:ea typeface="Times New Roman"/>
                        <a:cs typeface="Times New Roman"/>
                      </a:endParaRPr>
                    </a:p>
                    <a:p>
                      <a:pPr algn="ctr" fontAlgn="base">
                        <a:lnSpc>
                          <a:spcPct val="115000"/>
                        </a:lnSpc>
                        <a:spcAft>
                          <a:spcPts val="0"/>
                        </a:spcAft>
                      </a:pPr>
                      <a:r>
                        <a:rPr lang="en-US" sz="2400" b="1" kern="1200" dirty="0" smtClean="0">
                          <a:solidFill>
                            <a:srgbClr val="000000"/>
                          </a:solidFill>
                          <a:latin typeface="Times New Roman"/>
                          <a:ea typeface="Times New Roman"/>
                          <a:cs typeface="Times New Roman"/>
                        </a:rPr>
                        <a:t>FIZIKA</a:t>
                      </a:r>
                      <a:r>
                        <a:rPr lang="en-US" sz="2400" kern="1200" dirty="0" smtClean="0">
                          <a:solidFill>
                            <a:srgbClr val="000000"/>
                          </a:solidFill>
                          <a:latin typeface="Times New Roman"/>
                          <a:ea typeface="Times New Roman"/>
                          <a:cs typeface="Times New Roman"/>
                        </a:rPr>
                        <a:t> </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endParaRPr lang="en-US" sz="2400" b="1" kern="1200" dirty="0" smtClean="0">
                        <a:solidFill>
                          <a:srgbClr val="000000"/>
                        </a:solidFill>
                        <a:latin typeface="Times New Roman"/>
                        <a:ea typeface="Times New Roman"/>
                        <a:cs typeface="Times New Roman"/>
                      </a:endParaRPr>
                    </a:p>
                    <a:p>
                      <a:pPr algn="ctr" fontAlgn="base">
                        <a:lnSpc>
                          <a:spcPct val="115000"/>
                        </a:lnSpc>
                        <a:spcAft>
                          <a:spcPts val="0"/>
                        </a:spcAft>
                      </a:pPr>
                      <a:r>
                        <a:rPr lang="en-US" sz="2400" b="1" kern="1200" dirty="0" err="1" smtClean="0">
                          <a:solidFill>
                            <a:srgbClr val="000000"/>
                          </a:solidFill>
                          <a:latin typeface="Times New Roman"/>
                          <a:ea typeface="Times New Roman"/>
                          <a:cs typeface="Times New Roman"/>
                        </a:rPr>
                        <a:t>Laboratoriya</a:t>
                      </a:r>
                      <a:r>
                        <a:rPr lang="en-US" sz="2400" b="1" kern="1200" dirty="0" smtClean="0">
                          <a:solidFill>
                            <a:srgbClr val="000000"/>
                          </a:solidFill>
                          <a:latin typeface="Times New Roman"/>
                          <a:ea typeface="Times New Roman"/>
                          <a:cs typeface="Times New Roman"/>
                        </a:rPr>
                        <a:t> </a:t>
                      </a:r>
                      <a:r>
                        <a:rPr lang="en-US" sz="2400" b="1" kern="1200" dirty="0" err="1">
                          <a:solidFill>
                            <a:srgbClr val="000000"/>
                          </a:solidFill>
                          <a:latin typeface="Times New Roman"/>
                          <a:ea typeface="Times New Roman"/>
                          <a:cs typeface="Times New Roman"/>
                        </a:rPr>
                        <a:t>ishi</a:t>
                      </a:r>
                      <a:r>
                        <a:rPr lang="en-US" sz="2400" b="1" kern="1200" dirty="0">
                          <a:solidFill>
                            <a:srgbClr val="000000"/>
                          </a:solidFill>
                          <a:latin typeface="Times New Roman"/>
                          <a:ea typeface="Times New Roman"/>
                          <a:cs typeface="Times New Roman"/>
                        </a:rPr>
                        <a:t> </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8</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5</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7</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5</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5</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3</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endParaRPr lang="en-US" sz="2400" b="1" dirty="0" smtClean="0">
                        <a:latin typeface="Times New Roman"/>
                        <a:ea typeface="Times New Roman"/>
                        <a:cs typeface="Times New Roman"/>
                      </a:endParaRPr>
                    </a:p>
                    <a:p>
                      <a:pPr algn="ctr">
                        <a:lnSpc>
                          <a:spcPct val="115000"/>
                        </a:lnSpc>
                        <a:spcAft>
                          <a:spcPts val="0"/>
                        </a:spcAft>
                      </a:pPr>
                      <a:r>
                        <a:rPr lang="en-US" sz="2400" b="1" dirty="0" smtClean="0">
                          <a:latin typeface="Times New Roman"/>
                          <a:ea typeface="Times New Roman"/>
                          <a:cs typeface="Times New Roman"/>
                        </a:rPr>
                        <a:t>33</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9217" name="Rectangle 1"/>
          <p:cNvSpPr>
            <a:spLocks noChangeArrowheads="1"/>
          </p:cNvSpPr>
          <p:nvPr/>
        </p:nvSpPr>
        <p:spPr bwMode="auto">
          <a:xfrm>
            <a:off x="0" y="298413"/>
            <a:ext cx="1219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1480" y="259080"/>
            <a:ext cx="11308080" cy="523220"/>
          </a:xfrm>
          <a:prstGeom prst="rect">
            <a:avLst/>
          </a:prstGeom>
        </p:spPr>
        <p:txBody>
          <a:bodyPr wrap="square">
            <a:spAutoFit/>
          </a:bodyPr>
          <a:lstStyle/>
          <a:p>
            <a:pPr algn="ctr"/>
            <a:r>
              <a:rPr lang="en-US" sz="2800" b="1" dirty="0" smtClean="0">
                <a:solidFill>
                  <a:srgbClr val="0000FF"/>
                </a:solidFill>
                <a:latin typeface="Times New Roman" pitchFamily="18" charset="0"/>
                <a:cs typeface="Times New Roman" pitchFamily="18" charset="0"/>
              </a:rPr>
              <a:t>MUAMMOLAR</a:t>
            </a:r>
          </a:p>
        </p:txBody>
      </p:sp>
      <p:graphicFrame>
        <p:nvGraphicFramePr>
          <p:cNvPr id="5" name="Схема 4"/>
          <p:cNvGraphicFramePr/>
          <p:nvPr/>
        </p:nvGraphicFramePr>
        <p:xfrm>
          <a:off x="274320" y="1356360"/>
          <a:ext cx="11689080" cy="530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ÐÐ°ÑÑÐ¸Ð½ÐºÐ¸ Ð¿Ð¾ Ð·Ð°Ð¿ÑÐ¾ÑÑ Ð²Ð¾ÑÐºÐ»Ð¸ÑÐ°ÑÐµÐ»ÑÐ½ÑÐ¹ Ð·Ð½Ð°Ðº"/>
          <p:cNvPicPr>
            <a:picLocks noChangeAspect="1" noChangeArrowheads="1"/>
          </p:cNvPicPr>
          <p:nvPr/>
        </p:nvPicPr>
        <p:blipFill>
          <a:blip r:embed="rId7" r:link="rId8" cstate="print"/>
          <a:srcRect/>
          <a:stretch>
            <a:fillRect/>
          </a:stretch>
        </p:blipFill>
        <p:spPr bwMode="auto">
          <a:xfrm>
            <a:off x="0" y="0"/>
            <a:ext cx="2087880" cy="1508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81200" y="1539240"/>
            <a:ext cx="9235440" cy="4062647"/>
          </a:xfrm>
          <a:prstGeom prst="rect">
            <a:avLst/>
          </a:prstGeom>
        </p:spPr>
        <p:txBody>
          <a:bodyPr wrap="square" lIns="91436" tIns="45718" rIns="91436" bIns="45718">
            <a:spAutoFit/>
          </a:bodyPr>
          <a:lstStyle/>
          <a:p>
            <a:pPr algn="ctr">
              <a:spcBef>
                <a:spcPts val="1200"/>
              </a:spcBef>
              <a:tabLst>
                <a:tab pos="0" algn="l"/>
              </a:tabLst>
            </a:pPr>
            <a:r>
              <a:rPr lang="en-US" sz="2400" b="1" dirty="0" err="1" smtClean="0">
                <a:latin typeface="Times New Roman" pitchFamily="18" charset="0"/>
                <a:cs typeface="Times New Roman" pitchFamily="18" charset="0"/>
              </a:rPr>
              <a:t>Ta’lim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sifatiga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uning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barcha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komponentlari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ta’minlanganda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erishiladi</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a:p>
            <a:pPr marL="627036" indent="-271451">
              <a:spcBef>
                <a:spcPts val="1200"/>
              </a:spcBef>
              <a:buFont typeface="Symbol" pitchFamily="18" charset="2"/>
              <a:buChar char=""/>
              <a:tabLst>
                <a:tab pos="627036" algn="l"/>
              </a:tabLst>
            </a:pPr>
            <a:r>
              <a:rPr lang="en-US" sz="2400" b="1" dirty="0" err="1" smtClean="0">
                <a:latin typeface="Times New Roman" pitchFamily="18" charset="0"/>
                <a:cs typeface="Times New Roman" pitchFamily="18" charset="0"/>
              </a:rPr>
              <a:t>Sifatli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resurslar</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moddiy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metodik</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a:p>
            <a:pPr marL="627036" indent="-271451">
              <a:spcBef>
                <a:spcPts val="2400"/>
              </a:spcBef>
              <a:buFont typeface="Symbol" pitchFamily="18" charset="2"/>
              <a:buChar char=""/>
              <a:tabLst>
                <a:tab pos="627036" algn="l"/>
              </a:tabLst>
            </a:pPr>
            <a:r>
              <a:rPr lang="en-US" sz="2400" b="1" dirty="0" err="1" smtClean="0">
                <a:latin typeface="Times New Roman" pitchFamily="18" charset="0"/>
                <a:cs typeface="Times New Roman" pitchFamily="18" charset="0"/>
              </a:rPr>
              <a:t>Salohiyatli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kadrlar</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a:p>
            <a:pPr marL="627036" indent="-271451">
              <a:spcBef>
                <a:spcPts val="2400"/>
              </a:spcBef>
              <a:buFont typeface="Symbol" pitchFamily="18" charset="2"/>
              <a:buChar char=""/>
              <a:tabLst>
                <a:tab pos="627036" algn="l"/>
              </a:tabLst>
            </a:pPr>
            <a:r>
              <a:rPr lang="en-US" sz="2400" b="1" dirty="0" err="1" smtClean="0">
                <a:latin typeface="Times New Roman" pitchFamily="18" charset="0"/>
                <a:cs typeface="Times New Roman" pitchFamily="18" charset="0"/>
              </a:rPr>
              <a:t>Sifatli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jarayon</a:t>
            </a: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texnologik</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a:p>
            <a:pPr marL="627036" indent="-271451">
              <a:spcBef>
                <a:spcPts val="2400"/>
              </a:spcBef>
              <a:tabLst>
                <a:tab pos="627036" algn="l"/>
              </a:tabLst>
            </a:pP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O‘quv</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muhiti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shart-sharoit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sifati</a:t>
            </a:r>
            <a:r>
              <a:rPr lang="ru-RU" sz="2400" b="1" dirty="0" smtClean="0">
                <a:latin typeface="Times New Roman" pitchFamily="18" charset="0"/>
                <a:cs typeface="Times New Roman" pitchFamily="18" charset="0"/>
              </a:rPr>
              <a:t>;</a:t>
            </a:r>
          </a:p>
          <a:p>
            <a:pPr marL="627036" indent="-271451">
              <a:spcBef>
                <a:spcPts val="2400"/>
              </a:spcBef>
              <a:buFont typeface="Symbol" pitchFamily="18" charset="2"/>
              <a:buChar char=""/>
              <a:tabLst>
                <a:tab pos="627036" algn="l"/>
              </a:tabLst>
            </a:pPr>
            <a:r>
              <a:rPr lang="en-US" sz="2400" b="1" dirty="0" err="1" smtClean="0">
                <a:latin typeface="Times New Roman" pitchFamily="18" charset="0"/>
                <a:cs typeface="Times New Roman" pitchFamily="18" charset="0"/>
              </a:rPr>
              <a:t>Sifatli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natija</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5" name="Дуга 4"/>
          <p:cNvSpPr/>
          <p:nvPr/>
        </p:nvSpPr>
        <p:spPr>
          <a:xfrm flipH="1">
            <a:off x="1493520" y="1828800"/>
            <a:ext cx="1292440" cy="2118360"/>
          </a:xfrm>
          <a:prstGeom prst="arc">
            <a:avLst>
              <a:gd name="adj1" fmla="val 16225495"/>
              <a:gd name="adj2" fmla="val 5896712"/>
            </a:avLst>
          </a:prstGeom>
          <a:ln w="76200">
            <a:solidFill>
              <a:schemeClr val="accent6">
                <a:lumMod val="7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ru-RU"/>
          </a:p>
        </p:txBody>
      </p:sp>
      <p:sp>
        <p:nvSpPr>
          <p:cNvPr id="6" name="Дуга 5"/>
          <p:cNvSpPr/>
          <p:nvPr/>
        </p:nvSpPr>
        <p:spPr>
          <a:xfrm flipH="1">
            <a:off x="1219200" y="1801614"/>
            <a:ext cx="1981200" cy="2739906"/>
          </a:xfrm>
          <a:prstGeom prst="arc">
            <a:avLst>
              <a:gd name="adj1" fmla="val 16156839"/>
              <a:gd name="adj2" fmla="val 5804407"/>
            </a:avLst>
          </a:prstGeom>
          <a:ln w="76200">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lIns="91436" tIns="45718" rIns="91436" bIns="45718" rtlCol="0" anchor="ctr"/>
          <a:lstStyle/>
          <a:p>
            <a:pPr algn="ctr"/>
            <a:endParaRPr lang="ru-RU"/>
          </a:p>
        </p:txBody>
      </p:sp>
      <p:sp>
        <p:nvSpPr>
          <p:cNvPr id="7" name="Дуга 6"/>
          <p:cNvSpPr/>
          <p:nvPr/>
        </p:nvSpPr>
        <p:spPr>
          <a:xfrm flipH="1">
            <a:off x="999417" y="1798320"/>
            <a:ext cx="2232000" cy="3155524"/>
          </a:xfrm>
          <a:prstGeom prst="arc">
            <a:avLst>
              <a:gd name="adj1" fmla="val 15422786"/>
              <a:gd name="adj2" fmla="val 5374908"/>
            </a:avLst>
          </a:prstGeom>
          <a:ln w="76200">
            <a:solidFill>
              <a:schemeClr val="accent4">
                <a:lumMod val="7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ru-RU"/>
          </a:p>
        </p:txBody>
      </p:sp>
      <p:sp>
        <p:nvSpPr>
          <p:cNvPr id="8" name="Дуга 7"/>
          <p:cNvSpPr/>
          <p:nvPr/>
        </p:nvSpPr>
        <p:spPr>
          <a:xfrm>
            <a:off x="6318358" y="2788919"/>
            <a:ext cx="2641016" cy="1538625"/>
          </a:xfrm>
          <a:prstGeom prst="arc">
            <a:avLst>
              <a:gd name="adj1" fmla="val 15694448"/>
              <a:gd name="adj2" fmla="val 6885375"/>
            </a:avLst>
          </a:prstGeom>
          <a:ln w="57150">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lIns="91436" tIns="45718" rIns="91436" bIns="45718" rtlCol="0" anchor="ctr"/>
          <a:lstStyle/>
          <a:p>
            <a:pPr algn="ctr"/>
            <a:endParaRPr lang="ru-RU"/>
          </a:p>
        </p:txBody>
      </p:sp>
      <p:sp>
        <p:nvSpPr>
          <p:cNvPr id="9" name="Дуга 8"/>
          <p:cNvSpPr/>
          <p:nvPr/>
        </p:nvSpPr>
        <p:spPr>
          <a:xfrm>
            <a:off x="6686442" y="2804160"/>
            <a:ext cx="1695558" cy="929640"/>
          </a:xfrm>
          <a:prstGeom prst="arc">
            <a:avLst>
              <a:gd name="adj1" fmla="val 16731768"/>
              <a:gd name="adj2" fmla="val 7628635"/>
            </a:avLst>
          </a:prstGeom>
          <a:ln w="76200">
            <a:solidFill>
              <a:schemeClr val="accent6">
                <a:lumMod val="7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ru-RU"/>
          </a:p>
        </p:txBody>
      </p:sp>
      <p:sp>
        <p:nvSpPr>
          <p:cNvPr id="10" name="Дуга 9"/>
          <p:cNvSpPr/>
          <p:nvPr/>
        </p:nvSpPr>
        <p:spPr>
          <a:xfrm>
            <a:off x="4676408" y="2729114"/>
            <a:ext cx="4968552" cy="2589646"/>
          </a:xfrm>
          <a:prstGeom prst="arc">
            <a:avLst>
              <a:gd name="adj1" fmla="val 17878891"/>
              <a:gd name="adj2" fmla="val 5846734"/>
            </a:avLst>
          </a:prstGeom>
          <a:ln w="76200">
            <a:solidFill>
              <a:schemeClr val="accent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lIns="91436" tIns="45718" rIns="91436" bIns="45718" rtlCol="0" anchor="ctr"/>
          <a:lstStyle/>
          <a:p>
            <a:pPr algn="ctr"/>
            <a:endParaRPr lang="ru-RU"/>
          </a:p>
        </p:txBody>
      </p:sp>
      <p:sp>
        <p:nvSpPr>
          <p:cNvPr id="12" name="Прямоугольник 11"/>
          <p:cNvSpPr/>
          <p:nvPr/>
        </p:nvSpPr>
        <p:spPr>
          <a:xfrm>
            <a:off x="2743200" y="441960"/>
            <a:ext cx="8275320" cy="523220"/>
          </a:xfrm>
          <a:prstGeom prst="rect">
            <a:avLst/>
          </a:prstGeom>
        </p:spPr>
        <p:txBody>
          <a:bodyPr wrap="square">
            <a:spAutoFit/>
          </a:bodyPr>
          <a:lstStyle/>
          <a:p>
            <a:pPr algn="ctr"/>
            <a:r>
              <a:rPr lang="en-US" sz="2800" b="1" dirty="0" smtClean="0">
                <a:solidFill>
                  <a:srgbClr val="0000FF"/>
                </a:solidFill>
                <a:latin typeface="Times New Roman" pitchFamily="18" charset="0"/>
                <a:cs typeface="Times New Roman" pitchFamily="18" charset="0"/>
              </a:rPr>
              <a:t>TA’LIM SIFATIGA TA’SIR ETUVCHI OMILLAR</a:t>
            </a:r>
            <a:endParaRPr lang="ru-RU" sz="2800" b="1" dirty="0">
              <a:solidFill>
                <a:srgbClr val="0000FF"/>
              </a:solidFill>
              <a:latin typeface="Times New Roman" pitchFamily="18" charset="0"/>
              <a:cs typeface="Times New Roman" pitchFamily="18" charset="0"/>
            </a:endParaRPr>
          </a:p>
        </p:txBody>
      </p:sp>
      <p:pic>
        <p:nvPicPr>
          <p:cNvPr id="1026" name="Picture 2" descr="ÐÐ°ÑÑÐ¸Ð½ÐºÐ¸ Ð¿Ð¾ Ð·Ð°Ð¿ÑÐ¾ÑÑ Ð²Ð¾ÑÐºÐ»Ð¸ÑÐ°ÑÐµÐ»ÑÐ½ÑÐ¹ Ð·Ð½Ð°Ðº"/>
          <p:cNvPicPr>
            <a:picLocks noChangeAspect="1" noChangeArrowheads="1"/>
          </p:cNvPicPr>
          <p:nvPr/>
        </p:nvPicPr>
        <p:blipFill>
          <a:blip r:embed="rId2" cstate="print"/>
          <a:srcRect/>
          <a:stretch>
            <a:fillRect/>
          </a:stretch>
        </p:blipFill>
        <p:spPr bwMode="auto">
          <a:xfrm>
            <a:off x="0" y="0"/>
            <a:ext cx="2133558" cy="1539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500"/>
                            </p:stCondLst>
                            <p:childTnLst>
                              <p:par>
                                <p:cTn id="34" presetID="22" presetClass="entr" presetSubtype="1" fill="hold" grpId="0" nodeType="afterEffect">
                                  <p:stCondLst>
                                    <p:cond delay="100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par>
                          <p:cTn id="37" fill="hold">
                            <p:stCondLst>
                              <p:cond delay="2000"/>
                            </p:stCondLst>
                            <p:childTnLst>
                              <p:par>
                                <p:cTn id="38" presetID="22" presetClass="entr" presetSubtype="1"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
                            </p:stCondLst>
                            <p:childTnLst>
                              <p:par>
                                <p:cTn id="47" presetID="22" presetClass="entr" presetSubtype="1" fill="hold" grpId="0" nodeType="afterEffect">
                                  <p:stCondLst>
                                    <p:cond delay="100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2000"/>
                            </p:stCondLst>
                            <p:childTnLst>
                              <p:par>
                                <p:cTn id="51" presetID="22" presetClass="entr" presetSubtype="1" fill="hold" grpId="0" nodeType="afterEffect">
                                  <p:stCondLst>
                                    <p:cond delay="100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500440" y="1314673"/>
            <a:ext cx="727075" cy="4660154"/>
            <a:chOff x="3500438" y="1314673"/>
            <a:chExt cx="727075" cy="3094038"/>
          </a:xfrm>
        </p:grpSpPr>
        <p:sp>
          <p:nvSpPr>
            <p:cNvPr id="6" name="AutoShape 6"/>
            <p:cNvSpPr>
              <a:spLocks noChangeArrowheads="1"/>
            </p:cNvSpPr>
            <p:nvPr/>
          </p:nvSpPr>
          <p:spPr bwMode="gray">
            <a:xfrm rot="16200000" flipV="1">
              <a:off x="2801144" y="2982342"/>
              <a:ext cx="2125663" cy="727075"/>
            </a:xfrm>
            <a:prstGeom prst="cube">
              <a:avLst>
                <a:gd name="adj" fmla="val 23792"/>
              </a:avLst>
            </a:prstGeom>
            <a:gradFill rotWithShape="1">
              <a:gsLst>
                <a:gs pos="0">
                  <a:srgbClr val="A8D02A">
                    <a:gamma/>
                    <a:shade val="46275"/>
                    <a:invGamma/>
                  </a:srgbClr>
                </a:gs>
                <a:gs pos="100000">
                  <a:srgbClr val="A8D02A">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7" name="AutoShape 7"/>
            <p:cNvSpPr>
              <a:spLocks noChangeArrowheads="1"/>
            </p:cNvSpPr>
            <p:nvPr/>
          </p:nvSpPr>
          <p:spPr bwMode="invGray">
            <a:xfrm rot="16200000" flipV="1">
              <a:off x="3313906" y="1510730"/>
              <a:ext cx="1109663" cy="717550"/>
            </a:xfrm>
            <a:prstGeom prst="cube">
              <a:avLst>
                <a:gd name="adj" fmla="val 23792"/>
              </a:avLst>
            </a:prstGeom>
            <a:gradFill rotWithShape="1">
              <a:gsLst>
                <a:gs pos="0">
                  <a:srgbClr val="FFC319">
                    <a:gamma/>
                    <a:shade val="46275"/>
                    <a:invGamma/>
                  </a:srgbClr>
                </a:gs>
                <a:gs pos="100000">
                  <a:srgbClr val="FFC319">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8" name="Группа 7"/>
          <p:cNvGrpSpPr/>
          <p:nvPr/>
        </p:nvGrpSpPr>
        <p:grpSpPr>
          <a:xfrm>
            <a:off x="2605090" y="1808387"/>
            <a:ext cx="725487" cy="3916537"/>
            <a:chOff x="2605088" y="1808386"/>
            <a:chExt cx="725487" cy="2600325"/>
          </a:xfrm>
        </p:grpSpPr>
        <p:sp>
          <p:nvSpPr>
            <p:cNvPr id="9" name="AutoShape 8"/>
            <p:cNvSpPr>
              <a:spLocks noChangeArrowheads="1"/>
            </p:cNvSpPr>
            <p:nvPr/>
          </p:nvSpPr>
          <p:spPr bwMode="gray">
            <a:xfrm rot="16200000" flipV="1">
              <a:off x="2151857" y="3229992"/>
              <a:ext cx="1631950" cy="725487"/>
            </a:xfrm>
            <a:prstGeom prst="cube">
              <a:avLst>
                <a:gd name="adj" fmla="val 23792"/>
              </a:avLst>
            </a:prstGeom>
            <a:gradFill rotWithShape="1">
              <a:gsLst>
                <a:gs pos="0">
                  <a:srgbClr val="A8D02A">
                    <a:gamma/>
                    <a:shade val="46275"/>
                    <a:invGamma/>
                  </a:srgbClr>
                </a:gs>
                <a:gs pos="100000">
                  <a:srgbClr val="A8D02A">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0" name="AutoShape 9"/>
            <p:cNvSpPr>
              <a:spLocks noChangeArrowheads="1"/>
            </p:cNvSpPr>
            <p:nvPr/>
          </p:nvSpPr>
          <p:spPr bwMode="invGray">
            <a:xfrm rot="16200000" flipV="1">
              <a:off x="2417763" y="2005236"/>
              <a:ext cx="1109662" cy="715962"/>
            </a:xfrm>
            <a:prstGeom prst="cube">
              <a:avLst>
                <a:gd name="adj" fmla="val 23792"/>
              </a:avLst>
            </a:prstGeom>
            <a:gradFill rotWithShape="1">
              <a:gsLst>
                <a:gs pos="0">
                  <a:srgbClr val="FFC319">
                    <a:gamma/>
                    <a:shade val="46275"/>
                    <a:invGamma/>
                  </a:srgbClr>
                </a:gs>
                <a:gs pos="100000">
                  <a:srgbClr val="FFC319">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11" name="Группа 10"/>
          <p:cNvGrpSpPr/>
          <p:nvPr/>
        </p:nvGrpSpPr>
        <p:grpSpPr>
          <a:xfrm>
            <a:off x="1690690" y="2305273"/>
            <a:ext cx="727075" cy="3206396"/>
            <a:chOff x="1690688" y="2305273"/>
            <a:chExt cx="727075" cy="2128838"/>
          </a:xfrm>
        </p:grpSpPr>
        <p:sp>
          <p:nvSpPr>
            <p:cNvPr id="12" name="AutoShape 10"/>
            <p:cNvSpPr>
              <a:spLocks noChangeArrowheads="1"/>
            </p:cNvSpPr>
            <p:nvPr/>
          </p:nvSpPr>
          <p:spPr bwMode="gray">
            <a:xfrm rot="16200000" flipV="1">
              <a:off x="1473994" y="3490342"/>
              <a:ext cx="1160463" cy="727075"/>
            </a:xfrm>
            <a:prstGeom prst="cube">
              <a:avLst>
                <a:gd name="adj" fmla="val 23792"/>
              </a:avLst>
            </a:prstGeom>
            <a:gradFill rotWithShape="1">
              <a:gsLst>
                <a:gs pos="0">
                  <a:srgbClr val="A8D02A">
                    <a:gamma/>
                    <a:shade val="46275"/>
                    <a:invGamma/>
                  </a:srgbClr>
                </a:gs>
                <a:gs pos="100000">
                  <a:srgbClr val="A8D02A">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3" name="AutoShape 11"/>
            <p:cNvSpPr>
              <a:spLocks noChangeArrowheads="1"/>
            </p:cNvSpPr>
            <p:nvPr/>
          </p:nvSpPr>
          <p:spPr bwMode="invGray">
            <a:xfrm rot="16200000" flipV="1">
              <a:off x="1502568" y="2501330"/>
              <a:ext cx="1109663" cy="717550"/>
            </a:xfrm>
            <a:prstGeom prst="cube">
              <a:avLst>
                <a:gd name="adj" fmla="val 23792"/>
              </a:avLst>
            </a:prstGeom>
            <a:gradFill rotWithShape="1">
              <a:gsLst>
                <a:gs pos="0">
                  <a:srgbClr val="FFC319">
                    <a:gamma/>
                    <a:shade val="46275"/>
                    <a:invGamma/>
                  </a:srgbClr>
                </a:gs>
                <a:gs pos="100000">
                  <a:srgbClr val="FFC319">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14" name="Группа 13"/>
          <p:cNvGrpSpPr/>
          <p:nvPr/>
        </p:nvGrpSpPr>
        <p:grpSpPr>
          <a:xfrm>
            <a:off x="779465" y="2732311"/>
            <a:ext cx="725487" cy="2563204"/>
            <a:chOff x="779463" y="2732311"/>
            <a:chExt cx="725487" cy="1701800"/>
          </a:xfrm>
        </p:grpSpPr>
        <p:sp>
          <p:nvSpPr>
            <p:cNvPr id="15" name="AutoShape 12"/>
            <p:cNvSpPr>
              <a:spLocks noChangeArrowheads="1"/>
            </p:cNvSpPr>
            <p:nvPr/>
          </p:nvSpPr>
          <p:spPr bwMode="gray">
            <a:xfrm rot="16200000" flipV="1">
              <a:off x="774700" y="3703861"/>
              <a:ext cx="735013" cy="725487"/>
            </a:xfrm>
            <a:prstGeom prst="cube">
              <a:avLst>
                <a:gd name="adj" fmla="val 23792"/>
              </a:avLst>
            </a:prstGeom>
            <a:gradFill rotWithShape="1">
              <a:gsLst>
                <a:gs pos="0">
                  <a:srgbClr val="A8D02A">
                    <a:gamma/>
                    <a:shade val="46275"/>
                    <a:invGamma/>
                  </a:srgbClr>
                </a:gs>
                <a:gs pos="100000">
                  <a:srgbClr val="A8D02A">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6" name="AutoShape 13"/>
            <p:cNvSpPr>
              <a:spLocks noChangeArrowheads="1"/>
            </p:cNvSpPr>
            <p:nvPr/>
          </p:nvSpPr>
          <p:spPr bwMode="invGray">
            <a:xfrm rot="16200000" flipV="1">
              <a:off x="589757" y="2928367"/>
              <a:ext cx="1109662" cy="717550"/>
            </a:xfrm>
            <a:prstGeom prst="cube">
              <a:avLst>
                <a:gd name="adj" fmla="val 23792"/>
              </a:avLst>
            </a:prstGeom>
            <a:gradFill rotWithShape="1">
              <a:gsLst>
                <a:gs pos="0">
                  <a:srgbClr val="FFC319">
                    <a:gamma/>
                    <a:shade val="46275"/>
                    <a:invGamma/>
                  </a:srgbClr>
                </a:gs>
                <a:gs pos="100000">
                  <a:srgbClr val="FFC319">
                    <a:alpha val="7000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sp>
        <p:nvSpPr>
          <p:cNvPr id="17" name="Freeform 14"/>
          <p:cNvSpPr>
            <a:spLocks/>
          </p:cNvSpPr>
          <p:nvPr/>
        </p:nvSpPr>
        <p:spPr bwMode="gray">
          <a:xfrm flipH="1">
            <a:off x="960438" y="1894111"/>
            <a:ext cx="3022600" cy="3663086"/>
          </a:xfrm>
          <a:custGeom>
            <a:avLst/>
            <a:gdLst>
              <a:gd name="T0" fmla="*/ 120 w 1755"/>
              <a:gd name="T1" fmla="*/ 288 h 1413"/>
              <a:gd name="T2" fmla="*/ 546 w 1755"/>
              <a:gd name="T3" fmla="*/ 945 h 1413"/>
              <a:gd name="T4" fmla="*/ 1257 w 1755"/>
              <a:gd name="T5" fmla="*/ 972 h 1413"/>
              <a:gd name="T6" fmla="*/ 1755 w 1755"/>
              <a:gd name="T7" fmla="*/ 1413 h 1413"/>
              <a:gd name="T8" fmla="*/ 1287 w 1755"/>
              <a:gd name="T9" fmla="*/ 924 h 1413"/>
              <a:gd name="T10" fmla="*/ 600 w 1755"/>
              <a:gd name="T11" fmla="*/ 867 h 1413"/>
              <a:gd name="T12" fmla="*/ 237 w 1755"/>
              <a:gd name="T13" fmla="*/ 210 h 1413"/>
              <a:gd name="T14" fmla="*/ 354 w 1755"/>
              <a:gd name="T15" fmla="*/ 129 h 1413"/>
              <a:gd name="T16" fmla="*/ 6 w 1755"/>
              <a:gd name="T17" fmla="*/ 0 h 1413"/>
              <a:gd name="T18" fmla="*/ 0 w 1755"/>
              <a:gd name="T19" fmla="*/ 393 h 1413"/>
              <a:gd name="T20" fmla="*/ 120 w 1755"/>
              <a:gd name="T21" fmla="*/ 288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5" h="1413">
                <a:moveTo>
                  <a:pt x="120" y="288"/>
                </a:moveTo>
                <a:lnTo>
                  <a:pt x="546" y="945"/>
                </a:lnTo>
                <a:lnTo>
                  <a:pt x="1257" y="972"/>
                </a:lnTo>
                <a:lnTo>
                  <a:pt x="1755" y="1413"/>
                </a:lnTo>
                <a:lnTo>
                  <a:pt x="1287" y="924"/>
                </a:lnTo>
                <a:lnTo>
                  <a:pt x="600" y="867"/>
                </a:lnTo>
                <a:lnTo>
                  <a:pt x="237" y="210"/>
                </a:lnTo>
                <a:lnTo>
                  <a:pt x="354" y="129"/>
                </a:lnTo>
                <a:lnTo>
                  <a:pt x="6" y="0"/>
                </a:lnTo>
                <a:lnTo>
                  <a:pt x="0" y="393"/>
                </a:lnTo>
                <a:lnTo>
                  <a:pt x="120" y="288"/>
                </a:lnTo>
                <a:close/>
              </a:path>
            </a:pathLst>
          </a:custGeom>
          <a:solidFill>
            <a:srgbClr val="CC3300">
              <a:alpha val="50196"/>
            </a:srgbClr>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8" name="AutoShape 19"/>
          <p:cNvSpPr>
            <a:spLocks noChangeArrowheads="1"/>
          </p:cNvSpPr>
          <p:nvPr/>
        </p:nvSpPr>
        <p:spPr bwMode="gray">
          <a:xfrm>
            <a:off x="509907" y="5917472"/>
            <a:ext cx="2930525" cy="681448"/>
          </a:xfrm>
          <a:prstGeom prst="roundRect">
            <a:avLst>
              <a:gd name="adj" fmla="val 50000"/>
            </a:avLst>
          </a:prstGeom>
          <a:solidFill>
            <a:srgbClr val="CCFFFF"/>
          </a:solidFill>
          <a:ln w="28575">
            <a:solidFill>
              <a:srgbClr val="FFFFFF"/>
            </a:solidFill>
            <a:round/>
            <a:headEnd/>
            <a:tailEnd/>
          </a:ln>
          <a:effectLst/>
          <a:extLst>
            <a:ext uri="{AF507438-7753-43E0-B8FC-AC1667EBCBE1}">
              <a14:hiddenEffects xmlns:a14="http://schemas.microsoft.com/office/drawing/2010/main" xmlns="">
                <a:effectLst>
                  <a:outerShdw dist="53882" dir="2700000" algn="ctr" rotWithShape="0">
                    <a:schemeClr val="bg2"/>
                  </a:outerShdw>
                </a:effectLst>
              </a14:hiddenEffects>
            </a:ext>
          </a:extLst>
        </p:spPr>
        <p:txBody>
          <a:bodyPr wrap="none" anchor="ctr"/>
          <a:lstStyle/>
          <a:p>
            <a:pPr>
              <a:defRPr/>
            </a:pPr>
            <a:r>
              <a:rPr lang="en-US" sz="2000" b="1" kern="0" dirty="0" smtClean="0">
                <a:solidFill>
                  <a:srgbClr val="0000FF"/>
                </a:solidFill>
                <a:latin typeface="Times New Roman" pitchFamily="18" charset="0"/>
                <a:cs typeface="Times New Roman" pitchFamily="18" charset="0"/>
              </a:rPr>
              <a:t>NATIJAVIYLIK</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21" name="Прямоугольник 20"/>
          <p:cNvSpPr/>
          <p:nvPr/>
        </p:nvSpPr>
        <p:spPr>
          <a:xfrm>
            <a:off x="4861560" y="243840"/>
            <a:ext cx="5821680" cy="461665"/>
          </a:xfrm>
          <a:prstGeom prst="rect">
            <a:avLst/>
          </a:prstGeom>
        </p:spPr>
        <p:txBody>
          <a:bodyPr wrap="square">
            <a:spAutoFit/>
          </a:bodyPr>
          <a:lstStyle/>
          <a:p>
            <a:r>
              <a:rPr lang="en-US" sz="2400" b="1" dirty="0" smtClean="0">
                <a:solidFill>
                  <a:srgbClr val="0000FF"/>
                </a:solidFill>
                <a:latin typeface="Times New Roman" pitchFamily="18" charset="0"/>
                <a:cs typeface="Times New Roman" pitchFamily="18" charset="0"/>
              </a:rPr>
              <a:t>KELGUSIDAGI    VAZIFALAR</a:t>
            </a:r>
          </a:p>
        </p:txBody>
      </p:sp>
      <p:graphicFrame>
        <p:nvGraphicFramePr>
          <p:cNvPr id="23" name="Схема 22"/>
          <p:cNvGraphicFramePr/>
          <p:nvPr/>
        </p:nvGraphicFramePr>
        <p:xfrm>
          <a:off x="4815840" y="719666"/>
          <a:ext cx="7101840" cy="590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Рисунок 25" descr="ÐÐ°ÑÑÐ¸Ð½ÐºÐ¸ Ð¿Ð¾ Ð·Ð°Ð¿ÑÐ¾ÑÑ Ð²Ð¾ÑÐºÐ»Ð¸ÑÐ°ÑÐµÐ»ÑÐ½ÑÐ¹ Ð·Ð½Ð°Ðº"/>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1"/>
            <a:ext cx="2097741" cy="1972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2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18" presetClass="entr" presetSubtype="3"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upRight)">
                                      <p:cBhvr>
                                        <p:cTn id="22" dur="500"/>
                                        <p:tgtEl>
                                          <p:spTgt spid="17"/>
                                        </p:tgtEl>
                                      </p:cBhvr>
                                    </p:animEffect>
                                  </p:childTnLst>
                                </p:cTn>
                              </p:par>
                            </p:childTnLst>
                          </p:cTn>
                        </p:par>
                        <p:par>
                          <p:cTn id="23" fill="hold">
                            <p:stCondLst>
                              <p:cond delay="4000"/>
                            </p:stCondLst>
                            <p:childTnLst>
                              <p:par>
                                <p:cTn id="24" presetID="16" presetClass="entr" presetSubtype="37"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outVertical)">
                                      <p:cBhvr>
                                        <p:cTn id="2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xmlns="" val="2352566650"/>
              </p:ext>
            </p:extLst>
          </p:nvPr>
        </p:nvGraphicFramePr>
        <p:xfrm>
          <a:off x="222490" y="1570881"/>
          <a:ext cx="11664710"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3d-globe-vector-icon-earth-globe-vector-ai-adobe-photoshop-illustrator-globe-ai-design-blue-marbel-vector-ai-illustrator_11-375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2888" y="3284538"/>
            <a:ext cx="1580349" cy="1127125"/>
          </a:xfrm>
          <a:prstGeom prst="rect">
            <a:avLst/>
          </a:prstGeom>
          <a:noFill/>
          <a:ln w="9525">
            <a:noFill/>
            <a:miter lim="800000"/>
            <a:headEnd/>
            <a:tailEnd/>
          </a:ln>
        </p:spPr>
      </p:pic>
      <p:sp>
        <p:nvSpPr>
          <p:cNvPr id="9" name="Прямоугольник 8"/>
          <p:cNvSpPr/>
          <p:nvPr/>
        </p:nvSpPr>
        <p:spPr>
          <a:xfrm>
            <a:off x="441960" y="350521"/>
            <a:ext cx="11292840" cy="1200329"/>
          </a:xfrm>
          <a:prstGeom prst="rect">
            <a:avLst/>
          </a:prstGeom>
        </p:spPr>
        <p:txBody>
          <a:bodyPr wrap="square">
            <a:spAutoFit/>
          </a:bodyPr>
          <a:lstStyle/>
          <a:p>
            <a:pPr algn="ctr">
              <a:defRPr/>
            </a:pPr>
            <a:r>
              <a:rPr lang="en-US" sz="2400" b="1" dirty="0" smtClean="0">
                <a:solidFill>
                  <a:srgbClr val="0000FF"/>
                </a:solidFill>
                <a:latin typeface="Times New Roman" pitchFamily="18" charset="0"/>
                <a:cs typeface="Times New Roman" pitchFamily="18" charset="0"/>
              </a:rPr>
              <a:t>MULTIMEDIYA  UMUMTA’LIM  DASTURLARINI  RIVOJLANTIRISH MARKAZI, RESPUBLIKA TA’LIM  MARKAZI  HAMKORLIGIDA QUYIDAGI ELEKTRON  RESURSLAR  YARATILGAN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xmlns="" val="468869509"/>
              </p:ext>
            </p:extLst>
          </p:nvPr>
        </p:nvGraphicFramePr>
        <p:xfrm>
          <a:off x="328962" y="1692609"/>
          <a:ext cx="11750040" cy="473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ÐÐ°ÑÑÐ¸Ð½ÐºÐ¸ Ð¿Ð¾ Ð·Ð°Ð¿ÑÐ¾ÑÑ Ð²Ð¾ÑÐºÐ»Ð¸ÑÐ°ÑÐµÐ»ÑÐ½ÑÐ¹ Ð·Ð½Ð°Ðº"/>
          <p:cNvPicPr>
            <a:picLocks noChangeAspect="1" noChangeArrowheads="1"/>
          </p:cNvPicPr>
          <p:nvPr/>
        </p:nvPicPr>
        <p:blipFill>
          <a:blip r:embed="rId7" r:link="rId8" cstate="print"/>
          <a:srcRect/>
          <a:stretch>
            <a:fillRect/>
          </a:stretch>
        </p:blipFill>
        <p:spPr bwMode="auto">
          <a:xfrm>
            <a:off x="381001" y="228600"/>
            <a:ext cx="2087880" cy="1783081"/>
          </a:xfrm>
          <a:prstGeom prst="rect">
            <a:avLst/>
          </a:prstGeom>
          <a:noFill/>
          <a:ln w="9525">
            <a:noFill/>
            <a:miter lim="800000"/>
            <a:headEnd/>
            <a:tailEnd/>
          </a:ln>
        </p:spPr>
      </p:pic>
      <p:sp>
        <p:nvSpPr>
          <p:cNvPr id="6" name="Прямоугольник 5"/>
          <p:cNvSpPr/>
          <p:nvPr/>
        </p:nvSpPr>
        <p:spPr>
          <a:xfrm>
            <a:off x="3048000" y="213361"/>
            <a:ext cx="8321040" cy="1200329"/>
          </a:xfrm>
          <a:prstGeom prst="rect">
            <a:avLst/>
          </a:prstGeom>
        </p:spPr>
        <p:txBody>
          <a:bodyPr wrap="square">
            <a:spAutoFit/>
          </a:bodyPr>
          <a:lstStyle/>
          <a:p>
            <a:pPr lvl="0" algn="ctr"/>
            <a:r>
              <a:rPr lang="uz-Cyrl-UZ" sz="2400" b="1" dirty="0" smtClean="0">
                <a:solidFill>
                  <a:srgbClr val="1409E7"/>
                </a:solidFill>
                <a:latin typeface="Times New Roman" pitchFamily="18" charset="0"/>
                <a:cs typeface="Times New Roman" pitchFamily="18" charset="0"/>
              </a:rPr>
              <a:t>2018-2019 </a:t>
            </a:r>
            <a:r>
              <a:rPr lang="en-US" sz="2400" b="1" dirty="0" smtClean="0">
                <a:solidFill>
                  <a:srgbClr val="1409E7"/>
                </a:solidFill>
                <a:latin typeface="Times New Roman" pitchFamily="18" charset="0"/>
                <a:cs typeface="Times New Roman" pitchFamily="18" charset="0"/>
              </a:rPr>
              <a:t>O‘QUV  YILIDA  UMUMIY  O‘RTA  TA’LIM MAKTABLARDA  QANDAY  O‘QUV  DASTURLARIDAN FOYDALANILADI?</a:t>
            </a:r>
            <a:r>
              <a:rPr lang="uz-Cyrl-UZ" sz="2400" b="1" dirty="0" smtClean="0">
                <a:solidFill>
                  <a:srgbClr val="1409E7"/>
                </a:solidFill>
                <a:latin typeface="Times New Roman" pitchFamily="18" charset="0"/>
                <a:cs typeface="Times New Roman" pitchFamily="18" charset="0"/>
              </a:rPr>
              <a:t>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up)">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p:cNvGraphicFramePr>
          <p:nvPr>
            <p:extLst>
              <p:ext uri="{D42A27DB-BD31-4B8C-83A1-F6EECF244321}">
                <p14:modId xmlns:p14="http://schemas.microsoft.com/office/powerpoint/2010/main" xmlns="" val="1121681840"/>
              </p:ext>
            </p:extLst>
          </p:nvPr>
        </p:nvGraphicFramePr>
        <p:xfrm>
          <a:off x="320040" y="2418026"/>
          <a:ext cx="11414760" cy="3815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822960" y="198120"/>
            <a:ext cx="11018520" cy="1938992"/>
          </a:xfrm>
          <a:prstGeom prst="rect">
            <a:avLst/>
          </a:prstGeom>
        </p:spPr>
        <p:txBody>
          <a:bodyPr wrap="square">
            <a:spAutoFit/>
          </a:bodyPr>
          <a:lstStyle/>
          <a:p>
            <a:pPr algn="ctr"/>
            <a:r>
              <a:rPr lang="en-US" sz="2400" b="1" dirty="0" smtClean="0">
                <a:solidFill>
                  <a:srgbClr val="0000FF"/>
                </a:solidFill>
                <a:latin typeface="Times New Roman" pitchFamily="18" charset="0"/>
                <a:cs typeface="Times New Roman" pitchFamily="18" charset="0"/>
              </a:rPr>
              <a:t>DAVLAT TA'LIM STANDARTLARI, O‘QUV REJA VA DASTURLAR, METODIK TAVSIYALAR, ELEKTRON DARSLIK, O‘QUV FILM, VERTUAL LABORATORIYA ISHLARI VA ANIMATSION KO‘RGAZMALI TAJRIBALAR)  HAQIDAGI MA’LUMOTLAR QUYIDAGI ELEKTRON MANZILLARDAN JOY OLGAN: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6322" y="1"/>
            <a:ext cx="12224645" cy="6857999"/>
          </a:xfrm>
          <a:prstGeom prst="rect">
            <a:avLst/>
          </a:prstGeom>
          <a:noFill/>
          <a:ln w="9525">
            <a:noFill/>
            <a:miter lim="800000"/>
            <a:headEnd/>
            <a:tailEnd/>
          </a:ln>
        </p:spPr>
      </p:pic>
      <p:sp>
        <p:nvSpPr>
          <p:cNvPr id="5" name="Прямоугольник 4"/>
          <p:cNvSpPr/>
          <p:nvPr/>
        </p:nvSpPr>
        <p:spPr>
          <a:xfrm rot="1076854">
            <a:off x="5243720" y="2950930"/>
            <a:ext cx="4661848" cy="954107"/>
          </a:xfrm>
          <a:prstGeom prst="rect">
            <a:avLst/>
          </a:prstGeom>
        </p:spPr>
        <p:txBody>
          <a:bodyPr wrap="square">
            <a:spAutoFit/>
          </a:bodyPr>
          <a:lstStyle/>
          <a:p>
            <a:pPr algn="ctr"/>
            <a:r>
              <a:rPr lang="en-US" altLang="ru-RU" sz="2800" b="1" dirty="0" smtClean="0">
                <a:ln>
                  <a:solidFill>
                    <a:schemeClr val="tx1"/>
                  </a:solidFill>
                </a:ln>
                <a:solidFill>
                  <a:srgbClr val="0000FF"/>
                </a:solidFill>
                <a:latin typeface="Times New Roman" pitchFamily="18" charset="0"/>
                <a:cs typeface="Times New Roman" pitchFamily="18" charset="0"/>
              </a:rPr>
              <a:t>E’TIBORINGIZ   UCHUN  RAHMAT!</a:t>
            </a:r>
            <a:endParaRPr lang="ru-RU" altLang="ru-RU" sz="2800" b="1" dirty="0">
              <a:ln>
                <a:solidFill>
                  <a:schemeClr val="tx1"/>
                </a:solidFill>
              </a:ln>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22960" y="2708576"/>
            <a:ext cx="1048512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uz-Cyrl-U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z-Cyrl-U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o‘quvchilarning bilim, ko‘nikmalarini amaliyotda qo‘llashga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uz-Cyrl-U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mantiqiy fikrlashini va amaliy ko‘nikmalarini shakllantirishga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z-Cyrl-U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xalqaro baholash dasturi talablariga mos keladigan topshiriqlar bilan ishlashga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lvl="0" algn="just" fontAlgn="base">
              <a:spcBef>
                <a:spcPct val="0"/>
              </a:spcBef>
              <a:spcAft>
                <a:spcPct val="0"/>
              </a:spcAft>
              <a:buFont typeface="Wingdings" pitchFamily="2" charset="2"/>
              <a:buChar char="Ø"/>
            </a:pPr>
            <a:r>
              <a:rPr lang="uz-Cyrl-UZ" sz="2800" dirty="0" smtClean="0">
                <a:latin typeface="Times New Roman" pitchFamily="18" charset="0"/>
                <a:ea typeface="Calibri" pitchFamily="34" charset="0"/>
                <a:cs typeface="Times New Roman" pitchFamily="18" charset="0"/>
              </a:rPr>
              <a:t>ijodiy fikrlashga undovchi amaliy topshiriqlar</a:t>
            </a:r>
            <a:r>
              <a:rPr lang="en-US" sz="2800" dirty="0" err="1" smtClean="0">
                <a:latin typeface="Times New Roman" pitchFamily="18" charset="0"/>
                <a:ea typeface="Calibri" pitchFamily="34" charset="0"/>
                <a:cs typeface="Times New Roman" pitchFamily="18" charset="0"/>
              </a:rPr>
              <a:t>ni</a:t>
            </a:r>
            <a:r>
              <a:rPr lang="en-US" sz="2800" dirty="0" smtClean="0">
                <a:latin typeface="Times New Roman" pitchFamily="18" charset="0"/>
                <a:ea typeface="Calibri" pitchFamily="34" charset="0"/>
                <a:cs typeface="Times New Roman" pitchFamily="18" charset="0"/>
              </a:rPr>
              <a:t> </a:t>
            </a:r>
            <a:r>
              <a:rPr lang="uz-Cyrl-UZ" sz="2800" dirty="0" smtClean="0">
                <a:latin typeface="Times New Roman" pitchFamily="18" charset="0"/>
                <a:ea typeface="Calibri" pitchFamily="34" charset="0"/>
                <a:cs typeface="Times New Roman" pitchFamily="18" charset="0"/>
              </a:rPr>
              <a:t>mustaqil  </a:t>
            </a:r>
            <a:r>
              <a:rPr lang="en-US" sz="2800" dirty="0" err="1" smtClean="0">
                <a:latin typeface="Times New Roman" pitchFamily="18" charset="0"/>
                <a:ea typeface="Calibri" pitchFamily="34" charset="0"/>
                <a:cs typeface="Times New Roman" pitchFamily="18" charset="0"/>
              </a:rPr>
              <a:t>bajarishga</a:t>
            </a:r>
            <a:r>
              <a:rPr lang="en-US" sz="2800" dirty="0" smtClean="0">
                <a:latin typeface="Times New Roman" pitchFamily="18" charset="0"/>
                <a:ea typeface="Calibri" pitchFamily="34" charset="0"/>
                <a:cs typeface="Times New Roman" pitchFamily="18" charset="0"/>
              </a:rPr>
              <a:t>;</a:t>
            </a:r>
          </a:p>
          <a:p>
            <a:pPr lvl="0" algn="just" fontAlgn="base">
              <a:spcBef>
                <a:spcPct val="0"/>
              </a:spcBef>
              <a:spcAft>
                <a:spcPct val="0"/>
              </a:spcAft>
              <a:buFont typeface="Wingdings" pitchFamily="2" charset="2"/>
              <a:buChar char="Ø"/>
            </a:pPr>
            <a:r>
              <a:rPr lang="en-US" sz="2800" dirty="0" err="1" smtClean="0">
                <a:latin typeface="Times New Roman" pitchFamily="18" charset="0"/>
                <a:ea typeface="Times New Roman" pitchFamily="18" charset="0"/>
                <a:cs typeface="Times New Roman" pitchFamily="18" charset="0"/>
              </a:rPr>
              <a:t>masalalar</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yechishga</a:t>
            </a:r>
            <a:r>
              <a:rPr kumimoji="0" lang="uz-Cyrl-U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laboratoriya ishlari va nazorat ishlari uchun alohida o‘quv soatlari ajratilgan. </a:t>
            </a:r>
            <a:endParaRPr kumimoji="0" lang="uz-Cyrl-U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Picture 2" descr="ÐÐ°ÑÑÐ¸Ð½ÐºÐ¸ Ð¿Ð¾ Ð·Ð°Ð¿ÑÐ¾ÑÑ Ð²Ð¾ÑÐºÐ»Ð¸ÑÐ°ÑÐµÐ»ÑÐ½ÑÐ¹ Ð·Ð½Ð°Ðº"/>
          <p:cNvPicPr>
            <a:picLocks noChangeAspect="1" noChangeArrowheads="1"/>
          </p:cNvPicPr>
          <p:nvPr/>
        </p:nvPicPr>
        <p:blipFill>
          <a:blip r:embed="rId2" cstate="print"/>
          <a:srcRect/>
          <a:stretch>
            <a:fillRect/>
          </a:stretch>
        </p:blipFill>
        <p:spPr bwMode="auto">
          <a:xfrm>
            <a:off x="0" y="0"/>
            <a:ext cx="2179320" cy="2335963"/>
          </a:xfrm>
          <a:prstGeom prst="rect">
            <a:avLst/>
          </a:prstGeom>
          <a:solidFill>
            <a:srgbClr val="CCFFFF"/>
          </a:solidFill>
          <a:ln w="9525">
            <a:noFill/>
            <a:miter lim="800000"/>
            <a:headEnd/>
            <a:tailEnd/>
          </a:ln>
        </p:spPr>
      </p:pic>
      <p:sp>
        <p:nvSpPr>
          <p:cNvPr id="7" name="Прямоугольник 6"/>
          <p:cNvSpPr/>
          <p:nvPr/>
        </p:nvSpPr>
        <p:spPr>
          <a:xfrm>
            <a:off x="2819400" y="502921"/>
            <a:ext cx="8625840" cy="1569660"/>
          </a:xfrm>
          <a:prstGeom prst="rect">
            <a:avLst/>
          </a:prstGeom>
        </p:spPr>
        <p:txBody>
          <a:bodyPr wrap="square">
            <a:spAutoFit/>
          </a:bodyPr>
          <a:lstStyle/>
          <a:p>
            <a:pPr lvl="0" algn="ctr"/>
            <a:r>
              <a:rPr lang="en-US" sz="2400" b="1" dirty="0" smtClean="0">
                <a:solidFill>
                  <a:srgbClr val="1409E7"/>
                </a:solidFill>
                <a:latin typeface="Times New Roman" pitchFamily="18" charset="0"/>
                <a:cs typeface="Times New Roman" pitchFamily="18" charset="0"/>
              </a:rPr>
              <a:t>UMUMIY  O‘RTA  TA’LIM  MAKTABLARIDA  O‘QUV JARAYONIGA  TADBIQ  ETILAYOTGAN  O‘QUV  DASTURLARIDA  NIMALARGA  E’TIBOR </a:t>
            </a:r>
          </a:p>
          <a:p>
            <a:pPr lvl="0" algn="ctr"/>
            <a:r>
              <a:rPr lang="en-US" sz="2400" b="1" dirty="0" smtClean="0">
                <a:solidFill>
                  <a:srgbClr val="1409E7"/>
                </a:solidFill>
                <a:latin typeface="Times New Roman" pitchFamily="18" charset="0"/>
                <a:cs typeface="Times New Roman" pitchFamily="18" charset="0"/>
              </a:rPr>
              <a:t>QARATILGAN?</a:t>
            </a:r>
            <a:r>
              <a:rPr lang="uz-Cyrl-UZ" sz="2400" b="1" dirty="0" smtClean="0">
                <a:solidFill>
                  <a:srgbClr val="1409E7"/>
                </a:solidFill>
                <a:latin typeface="Times New Roman" pitchFamily="18" charset="0"/>
                <a:cs typeface="Times New Roman" pitchFamily="18" charset="0"/>
              </a:rPr>
              <a:t> </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801045" y="3925387"/>
            <a:ext cx="2072977" cy="2695306"/>
          </a:xfrm>
          <a:prstGeom prst="rect">
            <a:avLst/>
          </a:prstGeom>
          <a:noFill/>
          <a:ln w="9525">
            <a:noFill/>
            <a:miter lim="800000"/>
            <a:headEnd/>
            <a:tailEnd/>
          </a:ln>
        </p:spPr>
      </p:pic>
      <p:sp>
        <p:nvSpPr>
          <p:cNvPr id="4" name="Прямоугольник 3"/>
          <p:cNvSpPr/>
          <p:nvPr/>
        </p:nvSpPr>
        <p:spPr>
          <a:xfrm>
            <a:off x="1539240" y="396240"/>
            <a:ext cx="10652760" cy="830997"/>
          </a:xfrm>
          <a:prstGeom prst="rect">
            <a:avLst/>
          </a:prstGeom>
        </p:spPr>
        <p:txBody>
          <a:bodyPr wrap="square">
            <a:spAutoFit/>
          </a:bodyPr>
          <a:lstStyle/>
          <a:p>
            <a:pPr lvl="0" algn="ctr"/>
            <a:r>
              <a:rPr lang="uz-Cyrl-UZ" sz="2400" b="1" dirty="0" smtClean="0">
                <a:solidFill>
                  <a:srgbClr val="1409E7"/>
                </a:solidFill>
                <a:latin typeface="Times New Roman" pitchFamily="18" charset="0"/>
                <a:cs typeface="Times New Roman" pitchFamily="18" charset="0"/>
              </a:rPr>
              <a:t>2018-2019 </a:t>
            </a:r>
            <a:r>
              <a:rPr lang="en-US" sz="2400" b="1" dirty="0" smtClean="0">
                <a:solidFill>
                  <a:srgbClr val="1409E7"/>
                </a:solidFill>
                <a:latin typeface="Times New Roman" pitchFamily="18" charset="0"/>
                <a:cs typeface="Times New Roman" pitchFamily="18" charset="0"/>
              </a:rPr>
              <a:t>O‘QUV  YILIDA  UMUMIY  O‘RTA  TA’LIM  MAKTABLARIDA QANDAY  DARSLIKLARDAN  FOYDALANILADI?</a:t>
            </a:r>
          </a:p>
        </p:txBody>
      </p:sp>
      <p:pic>
        <p:nvPicPr>
          <p:cNvPr id="5" name="Рисунок 2" descr="ÐÐ°ÑÑÐ¸Ð½ÐºÐ¸ Ð¿Ð¾ Ð·Ð°Ð¿ÑÐ¾ÑÑ Ð²Ð¾ÑÐºÐ»Ð¸ÑÐ°ÑÐµÐ»ÑÐ½ÑÐ¹ Ð·Ð½Ð°Ðº"/>
          <p:cNvPicPr>
            <a:picLocks noChangeAspect="1" noChangeArrowheads="1"/>
          </p:cNvPicPr>
          <p:nvPr/>
        </p:nvPicPr>
        <p:blipFill>
          <a:blip r:embed="rId3" cstate="print"/>
          <a:srcRect/>
          <a:stretch>
            <a:fillRect/>
          </a:stretch>
        </p:blipFill>
        <p:spPr bwMode="auto">
          <a:xfrm>
            <a:off x="-1" y="-1"/>
            <a:ext cx="1743915" cy="1976438"/>
          </a:xfrm>
          <a:prstGeom prst="rect">
            <a:avLst/>
          </a:prstGeom>
          <a:noFill/>
          <a:ln w="9525">
            <a:noFill/>
            <a:miter lim="800000"/>
            <a:headEnd/>
            <a:tailEnd/>
          </a:ln>
        </p:spPr>
      </p:pic>
      <p:sp>
        <p:nvSpPr>
          <p:cNvPr id="9" name="Прямоугольник 8"/>
          <p:cNvSpPr/>
          <p:nvPr/>
        </p:nvSpPr>
        <p:spPr>
          <a:xfrm>
            <a:off x="2930843" y="1583426"/>
            <a:ext cx="6233160" cy="1785104"/>
          </a:xfrm>
          <a:prstGeom prst="rect">
            <a:avLst/>
          </a:prstGeom>
        </p:spPr>
        <p:txBody>
          <a:bodyPr wrap="square">
            <a:spAutoFit/>
          </a:bodyPr>
          <a:lstStyle/>
          <a:p>
            <a:pPr lvl="0" algn="just"/>
            <a:r>
              <a:rPr lang="en-US" sz="2200" b="1" dirty="0" smtClean="0">
                <a:latin typeface="Times New Roman" pitchFamily="18" charset="0"/>
                <a:cs typeface="Times New Roman" pitchFamily="18" charset="0"/>
              </a:rPr>
              <a:t>N.SH</a:t>
            </a:r>
            <a:r>
              <a:rPr lang="uz-Cyrl-UZ"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Turdiyev</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muallifligidagi</a:t>
            </a:r>
            <a:r>
              <a:rPr lang="en-US" sz="2200" b="1" dirty="0" smtClean="0">
                <a:latin typeface="Times New Roman" pitchFamily="18" charset="0"/>
                <a:cs typeface="Times New Roman" pitchFamily="18" charset="0"/>
              </a:rPr>
              <a:t> </a:t>
            </a:r>
            <a:r>
              <a:rPr lang="uz-Cyrl-UZ" sz="2200" b="1" dirty="0" smtClean="0">
                <a:latin typeface="Times New Roman" pitchFamily="18" charset="0"/>
                <a:cs typeface="Times New Roman" pitchFamily="18" charset="0"/>
              </a:rPr>
              <a:t>6-</a:t>
            </a:r>
            <a:r>
              <a:rPr lang="en-US" sz="2200" b="1" dirty="0" err="1" smtClean="0">
                <a:latin typeface="Times New Roman" pitchFamily="18" charset="0"/>
                <a:cs typeface="Times New Roman" pitchFamily="18" charset="0"/>
              </a:rPr>
              <a:t>sinf</a:t>
            </a:r>
            <a:r>
              <a:rPr lang="uz-Cyrl-U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Fizika</a:t>
            </a:r>
            <a:r>
              <a:rPr lang="en-US" sz="2200" b="1" dirty="0" smtClean="0">
                <a:latin typeface="Times New Roman" pitchFamily="18" charset="0"/>
                <a:cs typeface="Times New Roman" pitchFamily="18" charset="0"/>
              </a:rPr>
              <a:t>”</a:t>
            </a:r>
            <a:r>
              <a:rPr lang="uz-Cyrl-U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P.Q</a:t>
            </a:r>
            <a:r>
              <a:rPr lang="uz-Cyrl-UZ"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Habibullayev</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boshqalar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muallifligidagi</a:t>
            </a:r>
            <a:r>
              <a:rPr lang="en-US" sz="2200" b="1" dirty="0" smtClean="0">
                <a:latin typeface="Times New Roman" pitchFamily="18" charset="0"/>
                <a:cs typeface="Times New Roman" pitchFamily="18" charset="0"/>
              </a:rPr>
              <a:t> </a:t>
            </a:r>
            <a:r>
              <a:rPr lang="uz-Cyrl-UZ" sz="2200" b="1" dirty="0" smtClean="0">
                <a:latin typeface="Times New Roman" pitchFamily="18" charset="0"/>
                <a:cs typeface="Times New Roman" pitchFamily="18" charset="0"/>
              </a:rPr>
              <a:t> 7</a:t>
            </a:r>
            <a:r>
              <a:rPr lang="en-US" sz="2200" b="1" dirty="0" smtClean="0">
                <a:latin typeface="Times New Roman" pitchFamily="18" charset="0"/>
                <a:cs typeface="Times New Roman" pitchFamily="18" charset="0"/>
              </a:rPr>
              <a:t>,8,9</a:t>
            </a:r>
            <a:r>
              <a:rPr lang="uz-Cyrl-UZ"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sinf</a:t>
            </a:r>
            <a:r>
              <a:rPr lang="uz-Cyrl-U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Fizika</a:t>
            </a:r>
            <a:r>
              <a:rPr lang="en-US" sz="2200" b="1" dirty="0" smtClean="0">
                <a:latin typeface="Times New Roman" pitchFamily="18" charset="0"/>
                <a:cs typeface="Times New Roman" pitchFamily="18" charset="0"/>
              </a:rPr>
              <a:t>”, N.SH</a:t>
            </a:r>
            <a:r>
              <a:rPr lang="uz-Cyrl-UZ"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Turdiyev</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boshqalar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muallifligidagi</a:t>
            </a:r>
            <a:r>
              <a:rPr lang="en-US" sz="2200" b="1" dirty="0" smtClean="0">
                <a:latin typeface="Times New Roman" pitchFamily="18" charset="0"/>
                <a:cs typeface="Times New Roman" pitchFamily="18" charset="0"/>
              </a:rPr>
              <a:t> 10</a:t>
            </a:r>
            <a:r>
              <a:rPr lang="uz-Cyrl-UZ"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sinf</a:t>
            </a:r>
            <a:r>
              <a:rPr lang="uz-Cyrl-U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Fizika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darsliklardan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foydalaniladi</a:t>
            </a:r>
            <a:endParaRPr lang="ru-RU" sz="2200" b="1" dirty="0"/>
          </a:p>
        </p:txBody>
      </p:sp>
      <p:pic>
        <p:nvPicPr>
          <p:cNvPr id="12" name="Рисунок 11" descr="C:\Documents and Settings\Администратор\Рабочий стол\246922204_106529.jpg"/>
          <p:cNvPicPr/>
          <p:nvPr/>
        </p:nvPicPr>
        <p:blipFill>
          <a:blip r:embed="rId4" cstate="print"/>
          <a:srcRect l="49065"/>
          <a:stretch>
            <a:fillRect/>
          </a:stretch>
        </p:blipFill>
        <p:spPr bwMode="auto">
          <a:xfrm>
            <a:off x="289561" y="1976437"/>
            <a:ext cx="2087879" cy="2687003"/>
          </a:xfrm>
          <a:prstGeom prst="rect">
            <a:avLst/>
          </a:prstGeom>
          <a:noFill/>
          <a:ln w="9525">
            <a:noFill/>
            <a:miter lim="800000"/>
            <a:headEnd/>
            <a:tailEnd/>
          </a:ln>
        </p:spPr>
      </p:pic>
      <p:pic>
        <p:nvPicPr>
          <p:cNvPr id="14" name="Рисунок 13" descr="C:\Documents and Settings\Администратор\Рабочий стол\246930923_106975.jpg"/>
          <p:cNvPicPr/>
          <p:nvPr/>
        </p:nvPicPr>
        <p:blipFill>
          <a:blip r:embed="rId5" cstate="print"/>
          <a:srcRect l="50985" t="1155"/>
          <a:stretch>
            <a:fillRect/>
          </a:stretch>
        </p:blipFill>
        <p:spPr bwMode="auto">
          <a:xfrm>
            <a:off x="5615861" y="3947161"/>
            <a:ext cx="2103119" cy="2697480"/>
          </a:xfrm>
          <a:prstGeom prst="rect">
            <a:avLst/>
          </a:prstGeom>
          <a:noFill/>
          <a:ln w="9525">
            <a:noFill/>
            <a:miter lim="800000"/>
            <a:headEnd/>
            <a:tailEnd/>
          </a:ln>
        </p:spPr>
      </p:pic>
      <p:pic>
        <p:nvPicPr>
          <p:cNvPr id="1026" name="Picture 2" descr="E:\img412.jpg"/>
          <p:cNvPicPr>
            <a:picLocks noChangeAspect="1" noChangeArrowheads="1"/>
          </p:cNvPicPr>
          <p:nvPr/>
        </p:nvPicPr>
        <p:blipFill>
          <a:blip r:embed="rId6" cstate="print"/>
          <a:srcRect/>
          <a:stretch>
            <a:fillRect/>
          </a:stretch>
        </p:blipFill>
        <p:spPr bwMode="auto">
          <a:xfrm>
            <a:off x="8460819" y="3947161"/>
            <a:ext cx="2052637" cy="2743201"/>
          </a:xfrm>
          <a:prstGeom prst="rect">
            <a:avLst/>
          </a:prstGeom>
          <a:noFill/>
        </p:spPr>
      </p:pic>
      <p:pic>
        <p:nvPicPr>
          <p:cNvPr id="1027" name="Picture 3" descr="E:\img411.jpg"/>
          <p:cNvPicPr>
            <a:picLocks noChangeAspect="1" noChangeArrowheads="1"/>
          </p:cNvPicPr>
          <p:nvPr/>
        </p:nvPicPr>
        <p:blipFill>
          <a:blip r:embed="rId7" cstate="print"/>
          <a:srcRect/>
          <a:stretch>
            <a:fillRect/>
          </a:stretch>
        </p:blipFill>
        <p:spPr bwMode="auto">
          <a:xfrm>
            <a:off x="9788843" y="1295717"/>
            <a:ext cx="1884997" cy="23605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39090" y="2371725"/>
            <a:ext cx="2705100" cy="3486150"/>
          </a:xfrm>
          <a:prstGeom prst="rect">
            <a:avLst/>
          </a:prstGeom>
          <a:noFill/>
          <a:ln w="9525">
            <a:noFill/>
            <a:miter lim="800000"/>
            <a:headEnd/>
            <a:tailEnd/>
          </a:ln>
          <a:scene3d>
            <a:camera prst="perspectiveHeroicExtremeRightFacing"/>
            <a:lightRig rig="threePt" dir="t"/>
          </a:scene3d>
          <a:sp3d>
            <a:bevelT prst="angle"/>
          </a:sp3d>
        </p:spPr>
      </p:pic>
      <p:pic>
        <p:nvPicPr>
          <p:cNvPr id="3" name="Picture 2"/>
          <p:cNvPicPr>
            <a:picLocks noChangeAspect="1" noChangeArrowheads="1"/>
          </p:cNvPicPr>
          <p:nvPr/>
        </p:nvPicPr>
        <p:blipFill>
          <a:blip r:embed="rId3" cstate="print"/>
          <a:srcRect/>
          <a:stretch>
            <a:fillRect/>
          </a:stretch>
        </p:blipFill>
        <p:spPr bwMode="auto">
          <a:xfrm>
            <a:off x="8716423" y="2103120"/>
            <a:ext cx="2761928" cy="3383280"/>
          </a:xfrm>
          <a:prstGeom prst="rect">
            <a:avLst/>
          </a:prstGeom>
          <a:noFill/>
          <a:ln w="9525">
            <a:noFill/>
            <a:miter lim="800000"/>
            <a:headEnd/>
            <a:tailEnd/>
          </a:ln>
          <a:scene3d>
            <a:camera prst="perspectiveContrastingLeftFacing"/>
            <a:lightRig rig="threePt" dir="t"/>
          </a:scene3d>
        </p:spPr>
      </p:pic>
      <p:sp>
        <p:nvSpPr>
          <p:cNvPr id="4" name="Прямоугольник 3"/>
          <p:cNvSpPr/>
          <p:nvPr/>
        </p:nvSpPr>
        <p:spPr>
          <a:xfrm>
            <a:off x="1642188" y="304801"/>
            <a:ext cx="10260252" cy="1200329"/>
          </a:xfrm>
          <a:prstGeom prst="rect">
            <a:avLst/>
          </a:prstGeom>
        </p:spPr>
        <p:txBody>
          <a:bodyPr wrap="square">
            <a:spAutoFit/>
          </a:bodyPr>
          <a:lstStyle/>
          <a:p>
            <a:pPr algn="ctr"/>
            <a:r>
              <a:rPr lang="uz-Cyrl-UZ" sz="2400" b="1" dirty="0" smtClean="0">
                <a:solidFill>
                  <a:srgbClr val="1409E7"/>
                </a:solidFill>
                <a:latin typeface="Times New Roman" pitchFamily="18" charset="0"/>
                <a:cs typeface="Times New Roman" pitchFamily="18" charset="0"/>
              </a:rPr>
              <a:t>2018-2019 </a:t>
            </a:r>
            <a:r>
              <a:rPr lang="en-US" sz="2400" b="1" dirty="0" smtClean="0">
                <a:solidFill>
                  <a:srgbClr val="1409E7"/>
                </a:solidFill>
                <a:latin typeface="Times New Roman" pitchFamily="18" charset="0"/>
                <a:cs typeface="Times New Roman" pitchFamily="18" charset="0"/>
              </a:rPr>
              <a:t>O‘QUV  YILIDA  UMUMIY  O‘RTA TA’LIM  MAKTABLARDA </a:t>
            </a:r>
            <a:r>
              <a:rPr lang="uz-Cyrl-UZ" sz="2400" b="1" dirty="0" smtClean="0">
                <a:solidFill>
                  <a:srgbClr val="1409E7"/>
                </a:solidFill>
                <a:latin typeface="Times New Roman" pitchFamily="18" charset="0"/>
                <a:cs typeface="Times New Roman" pitchFamily="18" charset="0"/>
              </a:rPr>
              <a:t>11-</a:t>
            </a:r>
            <a:r>
              <a:rPr lang="en-US" sz="2400" b="1" dirty="0" smtClean="0">
                <a:solidFill>
                  <a:srgbClr val="1409E7"/>
                </a:solidFill>
                <a:latin typeface="Times New Roman" pitchFamily="18" charset="0"/>
                <a:cs typeface="Times New Roman" pitchFamily="18" charset="0"/>
              </a:rPr>
              <a:t>SINFDA FIZIKA VA  ASTRONOMIYA  FANLARI  O‘QUV  REJAGA ASOSAN  HAFTASIGA NECHA  SOATDAN  O‘QITILADI?</a:t>
            </a:r>
            <a:r>
              <a:rPr lang="uz-Cyrl-UZ" sz="2400" b="1" dirty="0" smtClean="0">
                <a:solidFill>
                  <a:srgbClr val="1409E7"/>
                </a:solidFill>
                <a:latin typeface="Times New Roman" pitchFamily="18" charset="0"/>
                <a:cs typeface="Times New Roman" pitchFamily="18" charset="0"/>
              </a:rPr>
              <a:t> </a:t>
            </a:r>
            <a:endParaRPr lang="ru-RU" sz="2400" b="1" dirty="0">
              <a:solidFill>
                <a:srgbClr val="1409E7"/>
              </a:solidFill>
            </a:endParaRPr>
          </a:p>
        </p:txBody>
      </p:sp>
      <p:graphicFrame>
        <p:nvGraphicFramePr>
          <p:cNvPr id="8" name="Схема 7"/>
          <p:cNvGraphicFramePr/>
          <p:nvPr>
            <p:extLst>
              <p:ext uri="{D42A27DB-BD31-4B8C-83A1-F6EECF244321}">
                <p14:modId xmlns:p14="http://schemas.microsoft.com/office/powerpoint/2010/main" xmlns="" val="3634959573"/>
              </p:ext>
            </p:extLst>
          </p:nvPr>
        </p:nvGraphicFramePr>
        <p:xfrm>
          <a:off x="2956560" y="2407920"/>
          <a:ext cx="589788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Овал 8"/>
          <p:cNvSpPr/>
          <p:nvPr/>
        </p:nvSpPr>
        <p:spPr>
          <a:xfrm>
            <a:off x="3063240" y="2438400"/>
            <a:ext cx="2910840" cy="1082040"/>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z-Cyrl-UZ" sz="2000" b="1" dirty="0" smtClean="0">
                <a:solidFill>
                  <a:srgbClr val="1409E7"/>
                </a:solidFill>
                <a:latin typeface="Times New Roman" pitchFamily="18" charset="0"/>
                <a:cs typeface="Times New Roman" pitchFamily="18" charset="0"/>
              </a:rPr>
              <a:t>11-</a:t>
            </a:r>
            <a:r>
              <a:rPr lang="en-US" sz="2000" b="1" dirty="0" err="1" smtClean="0">
                <a:solidFill>
                  <a:srgbClr val="1409E7"/>
                </a:solidFill>
                <a:latin typeface="Times New Roman" pitchFamily="18" charset="0"/>
                <a:cs typeface="Times New Roman" pitchFamily="18" charset="0"/>
              </a:rPr>
              <a:t>sinf</a:t>
            </a:r>
            <a:r>
              <a:rPr lang="en-US" sz="2000" b="1" dirty="0" smtClean="0">
                <a:solidFill>
                  <a:srgbClr val="1409E7"/>
                </a:solidFill>
                <a:latin typeface="Times New Roman" pitchFamily="18" charset="0"/>
                <a:cs typeface="Times New Roman" pitchFamily="18" charset="0"/>
              </a:rPr>
              <a:t> </a:t>
            </a:r>
          </a:p>
          <a:p>
            <a:pPr algn="ctr"/>
            <a:r>
              <a:rPr lang="en-US" sz="2000" b="1" dirty="0" smtClean="0">
                <a:solidFill>
                  <a:srgbClr val="1409E7"/>
                </a:solidFill>
                <a:latin typeface="Times New Roman" pitchFamily="18" charset="0"/>
                <a:cs typeface="Times New Roman" pitchFamily="18" charset="0"/>
              </a:rPr>
              <a:t>FIZIKA</a:t>
            </a:r>
            <a:endParaRPr lang="ru-RU" sz="2000" b="1" dirty="0">
              <a:solidFill>
                <a:srgbClr val="1409E7"/>
              </a:solidFill>
              <a:latin typeface="Times New Roman" pitchFamily="18" charset="0"/>
              <a:cs typeface="Times New Roman" pitchFamily="18" charset="0"/>
            </a:endParaRPr>
          </a:p>
        </p:txBody>
      </p:sp>
      <p:sp>
        <p:nvSpPr>
          <p:cNvPr id="10" name="Овал 9"/>
          <p:cNvSpPr/>
          <p:nvPr/>
        </p:nvSpPr>
        <p:spPr>
          <a:xfrm>
            <a:off x="2880360" y="3931921"/>
            <a:ext cx="3093720" cy="121919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z-Cyrl-UZ" sz="2000" b="1" dirty="0" smtClean="0">
                <a:solidFill>
                  <a:srgbClr val="1409E7"/>
                </a:solidFill>
                <a:latin typeface="Times New Roman" pitchFamily="18" charset="0"/>
                <a:cs typeface="Times New Roman" pitchFamily="18" charset="0"/>
              </a:rPr>
              <a:t>11-</a:t>
            </a:r>
            <a:r>
              <a:rPr lang="en-US" sz="2000" b="1" dirty="0" err="1" smtClean="0">
                <a:solidFill>
                  <a:srgbClr val="1409E7"/>
                </a:solidFill>
                <a:latin typeface="Times New Roman" pitchFamily="18" charset="0"/>
                <a:cs typeface="Times New Roman" pitchFamily="18" charset="0"/>
              </a:rPr>
              <a:t>sinf</a:t>
            </a:r>
            <a:r>
              <a:rPr lang="uz-Cyrl-UZ" sz="2000" b="1" dirty="0" smtClean="0">
                <a:solidFill>
                  <a:srgbClr val="1409E7"/>
                </a:solidFill>
                <a:latin typeface="Times New Roman" pitchFamily="18" charset="0"/>
                <a:cs typeface="Times New Roman" pitchFamily="18" charset="0"/>
              </a:rPr>
              <a:t> </a:t>
            </a:r>
            <a:r>
              <a:rPr lang="en-US" sz="2000" b="1" dirty="0" smtClean="0">
                <a:solidFill>
                  <a:srgbClr val="1409E7"/>
                </a:solidFill>
                <a:latin typeface="Times New Roman" pitchFamily="18" charset="0"/>
                <a:cs typeface="Times New Roman" pitchFamily="18" charset="0"/>
              </a:rPr>
              <a:t>ASTRONOMIYA</a:t>
            </a:r>
            <a:endParaRPr lang="ru-RU" sz="2000" b="1" dirty="0">
              <a:solidFill>
                <a:srgbClr val="1409E7"/>
              </a:solidFill>
              <a:latin typeface="Times New Roman" pitchFamily="18" charset="0"/>
              <a:cs typeface="Times New Roman" pitchFamily="18" charset="0"/>
            </a:endParaRPr>
          </a:p>
        </p:txBody>
      </p:sp>
      <p:pic>
        <p:nvPicPr>
          <p:cNvPr id="11" name="Picture 2" descr="ÐÐ°ÑÑÐ¸Ð½ÐºÐ¸ Ð¿Ð¾ Ð·Ð°Ð¿ÑÐ¾ÑÑ Ð²Ð¾ÑÐºÐ»Ð¸ÑÐ°ÑÐµÐ»ÑÐ½ÑÐ¹ Ð·Ð½Ð°Ðº"/>
          <p:cNvPicPr>
            <a:picLocks noChangeAspect="1" noChangeArrowheads="1"/>
          </p:cNvPicPr>
          <p:nvPr/>
        </p:nvPicPr>
        <p:blipFill>
          <a:blip r:embed="rId9" r:link="rId10" cstate="print"/>
          <a:srcRect/>
          <a:stretch>
            <a:fillRect/>
          </a:stretch>
        </p:blipFill>
        <p:spPr bwMode="auto">
          <a:xfrm>
            <a:off x="182881" y="243840"/>
            <a:ext cx="1981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61258" y="289261"/>
          <a:ext cx="11420670" cy="6093173"/>
        </p:xfrm>
        <a:graphic>
          <a:graphicData uri="http://schemas.openxmlformats.org/drawingml/2006/table">
            <a:tbl>
              <a:tblPr/>
              <a:tblGrid>
                <a:gridCol w="1269860"/>
                <a:gridCol w="6709813"/>
                <a:gridCol w="3440997"/>
              </a:tblGrid>
              <a:tr h="11125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FIZIKA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11-SINF</a:t>
                      </a:r>
                      <a:endParaRPr kumimoji="0" lang="ru-RU" sz="2800" b="0" i="0" u="none" strike="noStrike" cap="none" normalizeH="0" baseline="0" dirty="0" smtClean="0">
                        <a:ln>
                          <a:noFill/>
                        </a:ln>
                        <a:solidFill>
                          <a:srgbClr val="0000FF"/>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ru-RU"/>
                    </a:p>
                  </a:txBody>
                  <a:tcPr/>
                </a:tc>
                <a:tc hMerge="1">
                  <a:txBody>
                    <a:bodyPr/>
                    <a:lstStyle/>
                    <a:p>
                      <a:endParaRPr lang="ru-RU"/>
                    </a:p>
                  </a:txBody>
                  <a:tcPr/>
                </a:tc>
              </a:tr>
              <a:tr h="8189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Asosiy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boblar</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Umumiy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o‘rta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ta’lim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maktabi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soat</a:t>
                      </a: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090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Magnit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maydon</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090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Elektromagnit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induksiya</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7</a:t>
                      </a: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090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Elektromagnit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tebranishlar</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1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Elektromagnit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to‘lqinlar</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to‘lqin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optikasi</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380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Nisbiylik</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nazariyasi</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080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Kvant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fizikasi</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6016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Atom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yadro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fizikasi</a:t>
                      </a: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Atom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energetikasining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fizik</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asoslari</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0907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uz-Cyrl-UZ"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Jami:</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68</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8359" y="906034"/>
          <a:ext cx="11313532" cy="4656358"/>
        </p:xfrm>
        <a:graphic>
          <a:graphicData uri="http://schemas.openxmlformats.org/drawingml/2006/table">
            <a:tbl>
              <a:tblPr/>
              <a:tblGrid>
                <a:gridCol w="497515"/>
                <a:gridCol w="3736752"/>
                <a:gridCol w="897236"/>
                <a:gridCol w="1077327"/>
                <a:gridCol w="1222041"/>
                <a:gridCol w="1222041"/>
                <a:gridCol w="1330310"/>
                <a:gridCol w="1330310"/>
              </a:tblGrid>
              <a:tr h="291482">
                <a:tc rowSpan="2">
                  <a:txBody>
                    <a:bodyPr/>
                    <a:lstStyle/>
                    <a:p>
                      <a:pPr algn="ctr">
                        <a:lnSpc>
                          <a:spcPct val="115000"/>
                        </a:lnSpc>
                        <a:spcAft>
                          <a:spcPts val="0"/>
                        </a:spcAft>
                      </a:pPr>
                      <a:r>
                        <a:rPr lang="uz-Cyrl-UZ" sz="1400" b="1" dirty="0">
                          <a:latin typeface="Times New Roman"/>
                          <a:ea typeface="Times New Roman"/>
                          <a:cs typeface="Times New Roman"/>
                        </a:rPr>
                        <a:t>№</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b="1" dirty="0" err="1" smtClean="0">
                          <a:latin typeface="Times New Roman"/>
                          <a:ea typeface="Times New Roman"/>
                          <a:cs typeface="Times New Roman"/>
                        </a:rPr>
                        <a:t>Boblar</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va</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mavzular</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b="1" dirty="0" err="1" smtClean="0">
                          <a:latin typeface="Times New Roman"/>
                          <a:ea typeface="Times New Roman"/>
                          <a:cs typeface="Times New Roman"/>
                        </a:rPr>
                        <a:t>soat</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dirty="0" err="1" smtClean="0">
                          <a:latin typeface="Times New Roman"/>
                          <a:ea typeface="Times New Roman"/>
                          <a:cs typeface="Times New Roman"/>
                        </a:rPr>
                        <a:t>Rejada</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dars</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o‘tish</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sanasi</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en-US" sz="1400" b="1" dirty="0" err="1" smtClean="0">
                          <a:latin typeface="Times New Roman"/>
                          <a:ea typeface="Times New Roman"/>
                          <a:cs typeface="Times New Roman"/>
                        </a:rPr>
                        <a:t>Amalda</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dars</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o‘tish</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sanasi</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en-US" sz="1400" b="1" dirty="0" err="1" smtClean="0">
                          <a:latin typeface="Times New Roman"/>
                          <a:ea typeface="Times New Roman"/>
                          <a:cs typeface="Times New Roman"/>
                        </a:rPr>
                        <a:t>Uyga</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vazifa</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6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dirty="0">
                          <a:latin typeface="Times New Roman"/>
                          <a:ea typeface="Times New Roman"/>
                          <a:cs typeface="Times New Roman"/>
                        </a:rPr>
                        <a:t>XI”A</a:t>
                      </a:r>
                      <a:r>
                        <a:rPr lang="en-US" sz="1400" b="1" dirty="0" smtClean="0">
                          <a:latin typeface="Times New Roman"/>
                          <a:ea typeface="Times New Roman"/>
                          <a:cs typeface="Times New Roman"/>
                        </a:rPr>
                        <a:t>”</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Times New Roman"/>
                          <a:ea typeface="Times New Roman"/>
                          <a:cs typeface="Times New Roman"/>
                        </a:rPr>
                        <a:t>XI “B”</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Times New Roman"/>
                          <a:ea typeface="Times New Roman"/>
                          <a:cs typeface="Times New Roman"/>
                        </a:rPr>
                        <a:t>XI”A”</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Times New Roman"/>
                          <a:ea typeface="Times New Roman"/>
                          <a:cs typeface="Times New Roman"/>
                        </a:rPr>
                        <a:t>XI “B”</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24">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b="1" dirty="0">
                          <a:solidFill>
                            <a:srgbClr val="0000FF"/>
                          </a:solidFill>
                          <a:latin typeface="Times New Roman"/>
                          <a:ea typeface="Times New Roman"/>
                          <a:cs typeface="Times New Roman"/>
                        </a:rPr>
                        <a:t>I</a:t>
                      </a:r>
                      <a:r>
                        <a:rPr lang="uz-Cyrl-UZ" sz="1400" b="1" dirty="0">
                          <a:solidFill>
                            <a:srgbClr val="0000FF"/>
                          </a:solidFill>
                          <a:latin typeface="Times New Roman"/>
                          <a:ea typeface="Times New Roman"/>
                          <a:cs typeface="Times New Roman"/>
                        </a:rPr>
                        <a:t> BOB. MAGNIT MAYDONI</a:t>
                      </a:r>
                      <a:r>
                        <a:rPr lang="en-US" sz="1400" b="1" dirty="0">
                          <a:solidFill>
                            <a:srgbClr val="0000FF"/>
                          </a:solidFill>
                          <a:latin typeface="Times New Roman"/>
                          <a:ea typeface="Times New Roman"/>
                          <a:cs typeface="Times New Roman"/>
                        </a:rPr>
                        <a:t> (9 </a:t>
                      </a:r>
                      <a:r>
                        <a:rPr lang="uz-Cyrl-UZ" sz="1400" b="1" dirty="0">
                          <a:solidFill>
                            <a:srgbClr val="0000FF"/>
                          </a:solidFill>
                          <a:latin typeface="Times New Roman"/>
                          <a:ea typeface="Times New Roman"/>
                          <a:cs typeface="Times New Roman"/>
                        </a:rPr>
                        <a:t>соат</a:t>
                      </a:r>
                      <a:r>
                        <a:rPr lang="en-US" sz="1400" b="1" dirty="0">
                          <a:solidFill>
                            <a:srgbClr val="0000FF"/>
                          </a:solidFill>
                          <a:latin typeface="Times New Roman"/>
                          <a:ea typeface="Times New Roman"/>
                          <a:cs typeface="Times New Roman"/>
                        </a:rPr>
                        <a:t>)</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uz-Cyrl-U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03">
                <a:tc>
                  <a:txBody>
                    <a:bodyPr/>
                    <a:lstStyle/>
                    <a:p>
                      <a:pPr algn="just">
                        <a:lnSpc>
                          <a:spcPct val="115000"/>
                        </a:lnSpc>
                        <a:spcAft>
                          <a:spcPts val="0"/>
                        </a:spcAft>
                      </a:pPr>
                      <a:r>
                        <a:rPr lang="uz-Cyrl-UZ" sz="1400">
                          <a:latin typeface="Times New Roman"/>
                          <a:ea typeface="Times New Roman"/>
                          <a:cs typeface="Times New Roman"/>
                        </a:rPr>
                        <a:t>1</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Times New Roman"/>
                          <a:ea typeface="Times New Roman"/>
                          <a:cs typeface="Times New Roman"/>
                        </a:rPr>
                        <a:t>M</a:t>
                      </a:r>
                      <a:r>
                        <a:rPr lang="uz-Cyrl-UZ" sz="1400" dirty="0">
                          <a:latin typeface="Times New Roman"/>
                          <a:ea typeface="Times New Roman"/>
                          <a:cs typeface="Times New Roman"/>
                        </a:rPr>
                        <a:t>agnit maydon</a:t>
                      </a:r>
                      <a:r>
                        <a:rPr lang="en-US" sz="1400" dirty="0" err="1">
                          <a:latin typeface="Times New Roman"/>
                          <a:ea typeface="Times New Roman"/>
                          <a:cs typeface="Times New Roman"/>
                        </a:rPr>
                        <a:t>i</a:t>
                      </a:r>
                      <a:r>
                        <a:rPr lang="en-US" sz="1400" dirty="0">
                          <a:latin typeface="Times New Roman"/>
                          <a:ea typeface="Times New Roman"/>
                          <a:cs typeface="Times New Roman"/>
                        </a:rPr>
                        <a:t>. </a:t>
                      </a:r>
                      <a:r>
                        <a:rPr lang="en-US" sz="1400" dirty="0" err="1">
                          <a:latin typeface="Times New Roman"/>
                          <a:ea typeface="Times New Roman"/>
                          <a:cs typeface="Times New Roman"/>
                        </a:rPr>
                        <a:t>Magnit</a:t>
                      </a:r>
                      <a:r>
                        <a:rPr lang="en-US" sz="1400" dirty="0">
                          <a:latin typeface="Times New Roman"/>
                          <a:ea typeface="Times New Roman"/>
                          <a:cs typeface="Times New Roman"/>
                        </a:rPr>
                        <a:t> </a:t>
                      </a:r>
                      <a:r>
                        <a:rPr lang="en-US" sz="1400" dirty="0" err="1">
                          <a:latin typeface="Times New Roman"/>
                          <a:ea typeface="Times New Roman"/>
                          <a:cs typeface="Times New Roman"/>
                        </a:rPr>
                        <a:t>maydonni</a:t>
                      </a:r>
                      <a:r>
                        <a:rPr lang="en-US" sz="1400" dirty="0">
                          <a:latin typeface="Times New Roman"/>
                          <a:ea typeface="Times New Roman"/>
                          <a:cs typeface="Times New Roman"/>
                        </a:rPr>
                        <a:t> </a:t>
                      </a:r>
                      <a:r>
                        <a:rPr lang="en-US" sz="1400" dirty="0" err="1">
                          <a:latin typeface="Times New Roman"/>
                          <a:ea typeface="Times New Roman"/>
                          <a:cs typeface="Times New Roman"/>
                        </a:rPr>
                        <a:t>tavsiflovchi</a:t>
                      </a:r>
                      <a:r>
                        <a:rPr lang="en-US" sz="1400" dirty="0">
                          <a:latin typeface="Times New Roman"/>
                          <a:ea typeface="Times New Roman"/>
                          <a:cs typeface="Times New Roman"/>
                        </a:rPr>
                        <a:t> </a:t>
                      </a:r>
                      <a:r>
                        <a:rPr lang="en-US" sz="1400" dirty="0" err="1">
                          <a:latin typeface="Times New Roman"/>
                          <a:ea typeface="Times New Roman"/>
                          <a:cs typeface="Times New Roman"/>
                        </a:rPr>
                        <a:t>kattaliklar</a:t>
                      </a:r>
                      <a:r>
                        <a:rPr lang="uz-Cyrl-UZ" sz="1400" dirty="0">
                          <a:latin typeface="Times New Roman"/>
                          <a:ea typeface="Times New Roman"/>
                          <a:cs typeface="Times New Roman"/>
                        </a:rPr>
                        <a:t>.</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Times New Roman"/>
                          <a:cs typeface="Times New Roman"/>
                        </a:rPr>
                        <a:t>1</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Times New Roman"/>
                          <a:cs typeface="Times New Roman"/>
                        </a:rPr>
                        <a:t>4</a:t>
                      </a:r>
                      <a:r>
                        <a:rPr lang="en-US" sz="1400" dirty="0" smtClean="0">
                          <a:latin typeface="Calibri"/>
                          <a:ea typeface="Times New Roman"/>
                          <a:cs typeface="Times New Roman"/>
                        </a:rPr>
                        <a:t>.09.18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Times New Roman"/>
                          <a:cs typeface="Times New Roman"/>
                        </a:rPr>
                        <a:t>4</a:t>
                      </a:r>
                      <a:r>
                        <a:rPr lang="en-US" sz="1400" dirty="0" smtClean="0">
                          <a:latin typeface="Calibri"/>
                          <a:ea typeface="Times New Roman"/>
                          <a:cs typeface="Times New Roman"/>
                        </a:rPr>
                        <a:t>.09.18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Times New Roman"/>
                          <a:cs typeface="Times New Roman"/>
                        </a:rPr>
                        <a:t>4</a:t>
                      </a:r>
                      <a:r>
                        <a:rPr lang="en-US" sz="1400" dirty="0" smtClean="0">
                          <a:latin typeface="Calibri"/>
                          <a:ea typeface="Times New Roman"/>
                          <a:cs typeface="Times New Roman"/>
                        </a:rPr>
                        <a:t>.09.18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Times New Roman"/>
                          <a:cs typeface="Times New Roman"/>
                        </a:rPr>
                        <a:t>4</a:t>
                      </a:r>
                      <a:r>
                        <a:rPr lang="en-US" sz="1400" dirty="0" smtClean="0">
                          <a:latin typeface="Calibri"/>
                          <a:ea typeface="Times New Roman"/>
                          <a:cs typeface="Times New Roman"/>
                        </a:rPr>
                        <a:t>.09.18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262">
                <a:tc>
                  <a:txBody>
                    <a:bodyPr/>
                    <a:lstStyle/>
                    <a:p>
                      <a:pPr algn="just">
                        <a:lnSpc>
                          <a:spcPct val="115000"/>
                        </a:lnSpc>
                        <a:spcAft>
                          <a:spcPts val="0"/>
                        </a:spcAft>
                      </a:pPr>
                      <a:r>
                        <a:rPr lang="uz-Cyrl-UZ" sz="1400" dirty="0">
                          <a:latin typeface="Times New Roman"/>
                          <a:ea typeface="Times New Roman"/>
                          <a:cs typeface="Times New Roman"/>
                        </a:rPr>
                        <a:t>2</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z-Cyrl-UZ" sz="1400" dirty="0">
                          <a:latin typeface="Times New Roman"/>
                          <a:ea typeface="Times New Roman"/>
                          <a:cs typeface="Times New Roman"/>
                        </a:rPr>
                        <a:t>Bir jinsli magnit maydonning tokli ramkani aylantiruvchi momenti</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Times New Roman"/>
                          <a:cs typeface="Times New Roman"/>
                        </a:rPr>
                        <a:t>1</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6.09.18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6.09.18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6.09.18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6.09.18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723">
                <a:tc rowSpan="2">
                  <a:txBody>
                    <a:bodyPr/>
                    <a:lstStyle/>
                    <a:p>
                      <a:pPr algn="ctr">
                        <a:lnSpc>
                          <a:spcPct val="115000"/>
                        </a:lnSpc>
                        <a:spcAft>
                          <a:spcPts val="0"/>
                        </a:spcAft>
                      </a:pPr>
                      <a:r>
                        <a:rPr lang="uz-Cyrl-UZ" sz="1400">
                          <a:latin typeface="Times New Roman"/>
                          <a:ea typeface="Times New Roman"/>
                          <a:cs typeface="Times New Roman"/>
                        </a:rPr>
                        <a:t>3</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uz-Cyrl-UZ" sz="1400" dirty="0">
                          <a:latin typeface="Times New Roman"/>
                          <a:ea typeface="Times New Roman"/>
                          <a:cs typeface="Times New Roman"/>
                        </a:rPr>
                        <a:t>Tokli </a:t>
                      </a:r>
                      <a:r>
                        <a:rPr lang="en-US" sz="1400" dirty="0" err="1">
                          <a:latin typeface="Times New Roman"/>
                          <a:ea typeface="Times New Roman"/>
                          <a:cs typeface="Times New Roman"/>
                        </a:rPr>
                        <a:t>to‘g‘ri</a:t>
                      </a:r>
                      <a:r>
                        <a:rPr lang="en-US" sz="1400" dirty="0">
                          <a:latin typeface="Times New Roman"/>
                          <a:ea typeface="Times New Roman"/>
                          <a:cs typeface="Times New Roman"/>
                        </a:rPr>
                        <a:t> </a:t>
                      </a:r>
                      <a:r>
                        <a:rPr lang="en-US" sz="1400" dirty="0" err="1">
                          <a:latin typeface="Times New Roman"/>
                          <a:ea typeface="Times New Roman"/>
                          <a:cs typeface="Times New Roman"/>
                        </a:rPr>
                        <a:t>o‘tkazgichning</a:t>
                      </a:r>
                      <a:r>
                        <a:rPr lang="en-US" sz="1400" dirty="0">
                          <a:latin typeface="Times New Roman"/>
                          <a:ea typeface="Times New Roman"/>
                          <a:cs typeface="Times New Roman"/>
                        </a:rPr>
                        <a:t> </a:t>
                      </a:r>
                      <a:r>
                        <a:rPr lang="uz-Cyrl-UZ" sz="1400" dirty="0">
                          <a:latin typeface="Times New Roman"/>
                          <a:ea typeface="Times New Roman"/>
                          <a:cs typeface="Times New Roman"/>
                        </a:rPr>
                        <a:t>halqa</a:t>
                      </a:r>
                      <a:r>
                        <a:rPr lang="en-US" sz="1400" dirty="0">
                          <a:latin typeface="Times New Roman"/>
                          <a:ea typeface="Times New Roman"/>
                          <a:cs typeface="Times New Roman"/>
                        </a:rPr>
                        <a:t> </a:t>
                      </a:r>
                      <a:r>
                        <a:rPr lang="en-US" sz="1400" dirty="0" err="1">
                          <a:latin typeface="Times New Roman"/>
                          <a:ea typeface="Times New Roman"/>
                          <a:cs typeface="Times New Roman"/>
                        </a:rPr>
                        <a:t>va</a:t>
                      </a:r>
                      <a:r>
                        <a:rPr lang="en-US" sz="1400" dirty="0">
                          <a:latin typeface="Times New Roman"/>
                          <a:ea typeface="Times New Roman"/>
                          <a:cs typeface="Times New Roman"/>
                        </a:rPr>
                        <a:t> </a:t>
                      </a:r>
                      <a:r>
                        <a:rPr lang="en-US" sz="1400" dirty="0" err="1" smtClean="0">
                          <a:latin typeface="Times New Roman"/>
                          <a:ea typeface="Times New Roman"/>
                          <a:cs typeface="Times New Roman"/>
                        </a:rPr>
                        <a:t>g‘altakning</a:t>
                      </a:r>
                      <a:r>
                        <a:rPr lang="en-US" sz="1400" dirty="0" smtClean="0">
                          <a:latin typeface="Times New Roman"/>
                          <a:ea typeface="Times New Roman"/>
                          <a:cs typeface="Times New Roman"/>
                        </a:rPr>
                        <a:t> </a:t>
                      </a:r>
                      <a:r>
                        <a:rPr lang="uz-Cyrl-UZ" sz="1400" dirty="0">
                          <a:latin typeface="Times New Roman"/>
                          <a:ea typeface="Times New Roman"/>
                          <a:cs typeface="Times New Roman"/>
                        </a:rPr>
                        <a:t>magnit maydoni</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uz-Cyrl-UZ" sz="1400" dirty="0" smtClean="0">
                          <a:latin typeface="Times New Roman"/>
                          <a:ea typeface="Times New Roman"/>
                          <a:cs typeface="Times New Roman"/>
                        </a:rPr>
                        <a:t>1</a:t>
                      </a:r>
                      <a:r>
                        <a:rPr lang="en-US" sz="1400" dirty="0" smtClean="0">
                          <a:latin typeface="Times New Roman"/>
                          <a:ea typeface="Times New Roman"/>
                          <a:cs typeface="Times New Roman"/>
                        </a:rPr>
                        <a:t> (1*)</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dirty="0" smtClean="0">
                          <a:latin typeface="Calibri"/>
                          <a:ea typeface="Times New Roman"/>
                          <a:cs typeface="Times New Roman"/>
                        </a:rPr>
                        <a:t>11.09.18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dirty="0" smtClean="0">
                          <a:latin typeface="Calibri"/>
                          <a:ea typeface="Times New Roman"/>
                          <a:cs typeface="Times New Roman"/>
                        </a:rPr>
                        <a:t>11.09.18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dirty="0" smtClean="0">
                          <a:latin typeface="Calibri"/>
                          <a:ea typeface="Times New Roman"/>
                          <a:cs typeface="Times New Roman"/>
                        </a:rPr>
                        <a:t>11.09.18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mn-lt"/>
                          <a:ea typeface="Times New Roman"/>
                          <a:cs typeface="Times New Roman"/>
                        </a:rPr>
                        <a:t>11.09.18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Aft>
                          <a:spcPts val="0"/>
                        </a:spcAft>
                      </a:pPr>
                      <a:endParaRPr lang="uz-Cyrl-U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latin typeface="+mn-lt"/>
                          <a:ea typeface="Times New Roman"/>
                          <a:cs typeface="Times New Roman"/>
                        </a:rPr>
                        <a:t>13.09.18</a:t>
                      </a:r>
                      <a:endParaRPr lang="ru-RU" sz="14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48876">
                <a:tc>
                  <a:txBody>
                    <a:bodyPr/>
                    <a:lstStyle/>
                    <a:p>
                      <a:pPr algn="ctr">
                        <a:lnSpc>
                          <a:spcPct val="115000"/>
                        </a:lnSpc>
                        <a:spcAft>
                          <a:spcPts val="0"/>
                        </a:spcAft>
                      </a:pPr>
                      <a:r>
                        <a:rPr lang="uz-Cyrl-UZ" sz="1400">
                          <a:latin typeface="Times New Roman"/>
                          <a:ea typeface="Times New Roman"/>
                          <a:cs typeface="Times New Roman"/>
                        </a:rPr>
                        <a:t>4</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dirty="0" err="1">
                          <a:latin typeface="Times New Roman"/>
                          <a:ea typeface="Times New Roman"/>
                          <a:cs typeface="Times New Roman"/>
                        </a:rPr>
                        <a:t>Masalalar</a:t>
                      </a:r>
                      <a:r>
                        <a:rPr lang="en-US" sz="1400" b="1" dirty="0">
                          <a:latin typeface="Times New Roman"/>
                          <a:ea typeface="Times New Roman"/>
                          <a:cs typeface="Times New Roman"/>
                        </a:rPr>
                        <a:t> </a:t>
                      </a:r>
                      <a:r>
                        <a:rPr lang="en-US" sz="1400" b="1" dirty="0" err="1">
                          <a:latin typeface="Times New Roman"/>
                          <a:ea typeface="Times New Roman"/>
                          <a:cs typeface="Times New Roman"/>
                        </a:rPr>
                        <a:t>yechish</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Times New Roman"/>
                          <a:cs typeface="Times New Roman"/>
                        </a:rPr>
                        <a:t>1</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13.09.18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13.09.18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13.09.18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18.09.18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51">
                <a:tc>
                  <a:txBody>
                    <a:bodyPr/>
                    <a:lstStyle/>
                    <a:p>
                      <a:pPr algn="ctr">
                        <a:lnSpc>
                          <a:spcPct val="115000"/>
                        </a:lnSpc>
                        <a:spcAft>
                          <a:spcPts val="0"/>
                        </a:spcAft>
                      </a:pPr>
                      <a:r>
                        <a:rPr lang="uz-Cyrl-UZ" sz="1400">
                          <a:latin typeface="Times New Roman"/>
                          <a:ea typeface="Times New Roman"/>
                          <a:cs typeface="Times New Roman"/>
                        </a:rPr>
                        <a:t>5</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err="1">
                          <a:latin typeface="Times New Roman"/>
                          <a:ea typeface="Times New Roman"/>
                          <a:cs typeface="Times New Roman"/>
                        </a:rPr>
                        <a:t>Tokli</a:t>
                      </a:r>
                      <a:r>
                        <a:rPr lang="en-US" sz="1400" dirty="0">
                          <a:latin typeface="Times New Roman"/>
                          <a:ea typeface="Times New Roman"/>
                          <a:cs typeface="Times New Roman"/>
                        </a:rPr>
                        <a:t> </a:t>
                      </a:r>
                      <a:r>
                        <a:rPr lang="en-US" sz="1400" dirty="0" err="1">
                          <a:latin typeface="Times New Roman"/>
                          <a:ea typeface="Times New Roman"/>
                          <a:cs typeface="Times New Roman"/>
                        </a:rPr>
                        <a:t>o‘tkazgichni</a:t>
                      </a:r>
                      <a:r>
                        <a:rPr lang="en-US" sz="1400" b="1" dirty="0">
                          <a:latin typeface="Times New Roman"/>
                          <a:ea typeface="Times New Roman"/>
                          <a:cs typeface="Times New Roman"/>
                        </a:rPr>
                        <a:t> </a:t>
                      </a:r>
                      <a:r>
                        <a:rPr lang="en-US" sz="1400" dirty="0">
                          <a:latin typeface="Times New Roman"/>
                          <a:ea typeface="Times New Roman"/>
                          <a:cs typeface="Times New Roman"/>
                        </a:rPr>
                        <a:t> </a:t>
                      </a:r>
                      <a:r>
                        <a:rPr lang="uz-Cyrl-UZ" sz="1400" dirty="0">
                          <a:latin typeface="Times New Roman"/>
                          <a:ea typeface="Times New Roman"/>
                          <a:cs typeface="Times New Roman"/>
                        </a:rPr>
                        <a:t>magnit maydonda </a:t>
                      </a:r>
                      <a:r>
                        <a:rPr lang="en-US" sz="1400" dirty="0" err="1">
                          <a:latin typeface="Times New Roman"/>
                          <a:ea typeface="Times New Roman"/>
                          <a:cs typeface="Times New Roman"/>
                        </a:rPr>
                        <a:t>ko‘chirishda</a:t>
                      </a:r>
                      <a:r>
                        <a:rPr lang="en-US" sz="1400" dirty="0">
                          <a:latin typeface="Times New Roman"/>
                          <a:ea typeface="Times New Roman"/>
                          <a:cs typeface="Times New Roman"/>
                        </a:rPr>
                        <a:t> </a:t>
                      </a:r>
                      <a:r>
                        <a:rPr lang="en-US" sz="1400" dirty="0" err="1">
                          <a:latin typeface="Times New Roman"/>
                          <a:ea typeface="Times New Roman"/>
                          <a:cs typeface="Times New Roman"/>
                        </a:rPr>
                        <a:t>bajarilgan</a:t>
                      </a:r>
                      <a:r>
                        <a:rPr lang="en-US" sz="1400" dirty="0">
                          <a:latin typeface="Times New Roman"/>
                          <a:ea typeface="Times New Roman"/>
                          <a:cs typeface="Times New Roman"/>
                        </a:rPr>
                        <a:t> </a:t>
                      </a:r>
                      <a:r>
                        <a:rPr lang="en-US" sz="1400" dirty="0" err="1">
                          <a:latin typeface="Times New Roman"/>
                          <a:ea typeface="Times New Roman"/>
                          <a:cs typeface="Times New Roman"/>
                        </a:rPr>
                        <a:t>ish</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Times New Roman"/>
                          <a:cs typeface="Times New Roman"/>
                        </a:rPr>
                        <a:t>1</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18.09.18</a:t>
                      </a:r>
                      <a:endParaRPr lang="ru-RU" sz="1400" dirty="0" smtClean="0">
                        <a:latin typeface="+mn-lt"/>
                        <a:ea typeface="Times New Roman"/>
                        <a:cs typeface="Times New Roman"/>
                      </a:endParaRPr>
                    </a:p>
                    <a:p>
                      <a:pPr algn="ctr"/>
                      <a:endParaRPr lang="ru-RU" sz="1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18.09.18</a:t>
                      </a:r>
                      <a:endParaRPr lang="ru-RU" sz="1400" dirty="0" smtClean="0">
                        <a:latin typeface="+mn-lt"/>
                        <a:ea typeface="Times New Roman"/>
                        <a:cs typeface="Times New Roman"/>
                      </a:endParaRPr>
                    </a:p>
                    <a:p>
                      <a:pPr algn="ctr"/>
                      <a:endParaRPr lang="ru-RU" sz="1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18.09.18</a:t>
                      </a:r>
                      <a:endParaRPr lang="ru-RU" sz="1400" dirty="0" smtClean="0">
                        <a:latin typeface="+mn-lt"/>
                        <a:ea typeface="Times New Roman"/>
                        <a:cs typeface="Times New Roman"/>
                      </a:endParaRPr>
                    </a:p>
                    <a:p>
                      <a:pPr algn="ctr"/>
                      <a:endParaRPr lang="ru-RU" sz="1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20.09.18</a:t>
                      </a:r>
                      <a:endParaRPr lang="ru-RU" sz="1400" dirty="0" smtClean="0">
                        <a:latin typeface="+mn-lt"/>
                        <a:ea typeface="Times New Roman"/>
                        <a:cs typeface="Times New Roman"/>
                      </a:endParaRPr>
                    </a:p>
                    <a:p>
                      <a:pPr algn="ctr"/>
                      <a:endParaRPr lang="ru-RU" sz="1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177">
                <a:tc>
                  <a:txBody>
                    <a:bodyPr/>
                    <a:lstStyle/>
                    <a:p>
                      <a:pPr algn="ctr">
                        <a:lnSpc>
                          <a:spcPct val="115000"/>
                        </a:lnSpc>
                        <a:spcAft>
                          <a:spcPts val="0"/>
                        </a:spcAft>
                      </a:pPr>
                      <a:r>
                        <a:rPr lang="uz-Cyrl-UZ" sz="1400">
                          <a:latin typeface="Times New Roman"/>
                          <a:ea typeface="Times New Roman"/>
                          <a:cs typeface="Times New Roman"/>
                        </a:rPr>
                        <a:t>6</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z-Cyrl-UZ" sz="1400" dirty="0">
                          <a:latin typeface="Times New Roman"/>
                          <a:ea typeface="Times New Roman"/>
                          <a:cs typeface="Times New Roman"/>
                        </a:rPr>
                        <a:t>Tokli o‘tkazgichlarning o‘zaro ta’sir kuchi.</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a:latin typeface="Times New Roman"/>
                          <a:ea typeface="Times New Roman"/>
                          <a:cs typeface="Times New Roman"/>
                        </a:rPr>
                        <a:t>1</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20.09.18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20.09.18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20.09.18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latin typeface="+mn-lt"/>
                          <a:ea typeface="Times New Roman"/>
                          <a:cs typeface="Times New Roman"/>
                        </a:rPr>
                        <a:t>25.09.18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961">
                <a:tc>
                  <a:txBody>
                    <a:bodyPr/>
                    <a:lstStyle/>
                    <a:p>
                      <a:pPr algn="ctr">
                        <a:lnSpc>
                          <a:spcPct val="115000"/>
                        </a:lnSpc>
                        <a:spcAft>
                          <a:spcPts val="0"/>
                        </a:spcAft>
                      </a:pPr>
                      <a:r>
                        <a:rPr lang="uz-Cyrl-UZ" sz="1400">
                          <a:latin typeface="Times New Roman"/>
                          <a:ea typeface="Times New Roman"/>
                          <a:cs typeface="Times New Roman"/>
                        </a:rPr>
                        <a:t>7</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err="1">
                          <a:latin typeface="Times New Roman"/>
                          <a:ea typeface="Times New Roman"/>
                          <a:cs typeface="Times New Roman"/>
                        </a:rPr>
                        <a:t>Bir</a:t>
                      </a:r>
                      <a:r>
                        <a:rPr lang="en-US" sz="1400" dirty="0">
                          <a:latin typeface="Times New Roman"/>
                          <a:ea typeface="Times New Roman"/>
                          <a:cs typeface="Times New Roman"/>
                        </a:rPr>
                        <a:t> </a:t>
                      </a:r>
                      <a:r>
                        <a:rPr lang="en-US" sz="1400" dirty="0" err="1">
                          <a:latin typeface="Times New Roman"/>
                          <a:ea typeface="Times New Roman"/>
                          <a:cs typeface="Times New Roman"/>
                        </a:rPr>
                        <a:t>jinsli</a:t>
                      </a:r>
                      <a:r>
                        <a:rPr lang="en-US" sz="1400" dirty="0">
                          <a:latin typeface="Times New Roman"/>
                          <a:ea typeface="Times New Roman"/>
                          <a:cs typeface="Times New Roman"/>
                        </a:rPr>
                        <a:t> </a:t>
                      </a:r>
                      <a:r>
                        <a:rPr lang="en-US" sz="1400" dirty="0" err="1">
                          <a:latin typeface="Times New Roman"/>
                          <a:ea typeface="Times New Roman"/>
                          <a:cs typeface="Times New Roman"/>
                        </a:rPr>
                        <a:t>magnit</a:t>
                      </a:r>
                      <a:r>
                        <a:rPr lang="en-US" sz="1400" dirty="0">
                          <a:latin typeface="Times New Roman"/>
                          <a:ea typeface="Times New Roman"/>
                          <a:cs typeface="Times New Roman"/>
                        </a:rPr>
                        <a:t> </a:t>
                      </a:r>
                      <a:r>
                        <a:rPr lang="en-US" sz="1400" dirty="0" err="1">
                          <a:latin typeface="Times New Roman"/>
                          <a:ea typeface="Times New Roman"/>
                          <a:cs typeface="Times New Roman"/>
                        </a:rPr>
                        <a:t>maydonda</a:t>
                      </a:r>
                      <a:r>
                        <a:rPr lang="en-US" sz="1400" dirty="0">
                          <a:latin typeface="Times New Roman"/>
                          <a:ea typeface="Times New Roman"/>
                          <a:cs typeface="Times New Roman"/>
                        </a:rPr>
                        <a:t> </a:t>
                      </a:r>
                      <a:r>
                        <a:rPr lang="en-US" sz="1400" dirty="0" err="1">
                          <a:latin typeface="Times New Roman"/>
                          <a:ea typeface="Times New Roman"/>
                          <a:cs typeface="Times New Roman"/>
                        </a:rPr>
                        <a:t>zaryadli</a:t>
                      </a:r>
                      <a:r>
                        <a:rPr lang="en-US" sz="1400" dirty="0">
                          <a:latin typeface="Times New Roman"/>
                          <a:ea typeface="Times New Roman"/>
                          <a:cs typeface="Times New Roman"/>
                        </a:rPr>
                        <a:t> </a:t>
                      </a:r>
                      <a:r>
                        <a:rPr lang="en-US" sz="1400" dirty="0" err="1">
                          <a:latin typeface="Times New Roman"/>
                          <a:ea typeface="Times New Roman"/>
                          <a:cs typeface="Times New Roman"/>
                        </a:rPr>
                        <a:t>zarraning</a:t>
                      </a:r>
                      <a:r>
                        <a:rPr lang="en-US" sz="1400" dirty="0">
                          <a:latin typeface="Times New Roman"/>
                          <a:ea typeface="Times New Roman"/>
                          <a:cs typeface="Times New Roman"/>
                        </a:rPr>
                        <a:t> </a:t>
                      </a:r>
                      <a:r>
                        <a:rPr lang="en-US" sz="1400" dirty="0" err="1">
                          <a:latin typeface="Times New Roman"/>
                          <a:ea typeface="Times New Roman"/>
                          <a:cs typeface="Times New Roman"/>
                        </a:rPr>
                        <a:t>harakati</a:t>
                      </a:r>
                      <a:r>
                        <a:rPr lang="uz-Cyrl-UZ" sz="1400" dirty="0">
                          <a:latin typeface="Times New Roman"/>
                          <a:ea typeface="Times New Roman"/>
                          <a:cs typeface="Times New Roman"/>
                        </a:rPr>
                        <a:t>.</a:t>
                      </a:r>
                      <a:r>
                        <a:rPr lang="en-US" sz="1400" dirty="0">
                          <a:latin typeface="Times New Roman"/>
                          <a:ea typeface="Times New Roman"/>
                          <a:cs typeface="Times New Roman"/>
                        </a:rPr>
                        <a:t> </a:t>
                      </a:r>
                      <a:r>
                        <a:rPr lang="en-US" sz="1400" dirty="0" err="1">
                          <a:latin typeface="Times New Roman"/>
                          <a:ea typeface="Times New Roman"/>
                          <a:cs typeface="Times New Roman"/>
                        </a:rPr>
                        <a:t>Lorens</a:t>
                      </a:r>
                      <a:r>
                        <a:rPr lang="en-US" sz="1400" dirty="0">
                          <a:latin typeface="Times New Roman"/>
                          <a:ea typeface="Times New Roman"/>
                          <a:cs typeface="Times New Roman"/>
                        </a:rPr>
                        <a:t> </a:t>
                      </a:r>
                      <a:r>
                        <a:rPr lang="en-US" sz="1400" dirty="0" err="1">
                          <a:latin typeface="Times New Roman"/>
                          <a:ea typeface="Times New Roman"/>
                          <a:cs typeface="Times New Roman"/>
                        </a:rPr>
                        <a:t>kuchi</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1400" dirty="0">
                          <a:latin typeface="Times New Roman"/>
                          <a:ea typeface="Times New Roman"/>
                          <a:cs typeface="Times New Roman"/>
                        </a:rPr>
                        <a:t>1</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25.09.18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25.09.18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25.09.18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latin typeface="+mn-lt"/>
                          <a:ea typeface="Times New Roman"/>
                          <a:cs typeface="Times New Roman"/>
                        </a:rPr>
                        <a:t>27.09.18</a:t>
                      </a:r>
                      <a:endParaRPr lang="ru-RU" sz="1400" dirty="0" smtClean="0">
                        <a:latin typeface="+mn-lt"/>
                        <a:ea typeface="Times New Roman"/>
                        <a:cs typeface="Times New Roman"/>
                      </a:endParaRPr>
                    </a:p>
                    <a:p>
                      <a:pPr algn="ctr">
                        <a:lnSpc>
                          <a:spcPct val="115000"/>
                        </a:lnSpc>
                        <a:spcAft>
                          <a:spcPts val="0"/>
                        </a:spcAft>
                      </a:pP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z-Cyrl-U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57">
                <a:tc rowSpan="2">
                  <a:txBody>
                    <a:bodyPr/>
                    <a:lstStyle/>
                    <a:p>
                      <a:pPr algn="ctr">
                        <a:lnSpc>
                          <a:spcPct val="115000"/>
                        </a:lnSpc>
                        <a:spcAft>
                          <a:spcPts val="0"/>
                        </a:spcAft>
                      </a:pPr>
                      <a:r>
                        <a:rPr lang="uz-Cyrl-UZ" sz="1400">
                          <a:latin typeface="Times New Roman"/>
                          <a:ea typeface="Times New Roman"/>
                          <a:cs typeface="Times New Roman"/>
                        </a:rPr>
                        <a:t>8</a:t>
                      </a:r>
                      <a:endParaRPr lang="ru-RU"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US" sz="1400" b="1" dirty="0" err="1">
                          <a:latin typeface="Times New Roman"/>
                          <a:ea typeface="Times New Roman"/>
                          <a:cs typeface="Times New Roman"/>
                        </a:rPr>
                        <a:t>Masalalar</a:t>
                      </a:r>
                      <a:r>
                        <a:rPr lang="en-US" sz="1400" b="1" dirty="0">
                          <a:latin typeface="Times New Roman"/>
                          <a:ea typeface="Times New Roman"/>
                          <a:cs typeface="Times New Roman"/>
                        </a:rPr>
                        <a:t> </a:t>
                      </a:r>
                      <a:r>
                        <a:rPr lang="en-US" sz="1400" b="1" dirty="0" err="1">
                          <a:latin typeface="Times New Roman"/>
                          <a:ea typeface="Times New Roman"/>
                          <a:cs typeface="Times New Roman"/>
                        </a:rPr>
                        <a:t>yechish</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uz-Cyrl-UZ" sz="1400" dirty="0" smtClean="0">
                          <a:latin typeface="Times New Roman"/>
                          <a:ea typeface="Times New Roman"/>
                          <a:cs typeface="Times New Roman"/>
                        </a:rPr>
                        <a:t>1</a:t>
                      </a:r>
                      <a:r>
                        <a:rPr lang="en-US" sz="1400" dirty="0" smtClean="0">
                          <a:latin typeface="Times New Roman"/>
                          <a:ea typeface="Times New Roman"/>
                          <a:cs typeface="Times New Roman"/>
                        </a:rPr>
                        <a:t> (1*)</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dirty="0" smtClean="0">
                          <a:latin typeface="Calibri"/>
                          <a:ea typeface="Times New Roman"/>
                          <a:cs typeface="Times New Roman"/>
                        </a:rPr>
                        <a:t>27.09.18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dirty="0" smtClean="0">
                          <a:latin typeface="Calibri"/>
                          <a:ea typeface="Times New Roman"/>
                          <a:cs typeface="Times New Roman"/>
                        </a:rPr>
                        <a:t>27.09.18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Calibri"/>
                          <a:ea typeface="Times New Roman"/>
                          <a:cs typeface="Times New Roman"/>
                        </a:rPr>
                        <a:t>27.09.18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400" dirty="0" smtClean="0">
                          <a:latin typeface="Times New Roman"/>
                          <a:ea typeface="Times New Roman"/>
                          <a:cs typeface="Times New Roman"/>
                        </a:rPr>
                        <a:t>2.10.18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endParaRPr lang="uz-Cyrl-U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dirty="0" smtClean="0">
                          <a:latin typeface="Calibri"/>
                          <a:ea typeface="Times New Roman"/>
                          <a:cs typeface="Times New Roman"/>
                        </a:rPr>
                        <a:t>2.10.18</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bl>
          </a:graphicData>
        </a:graphic>
      </p:graphicFrame>
      <p:sp>
        <p:nvSpPr>
          <p:cNvPr id="1025" name="Rectangle 1"/>
          <p:cNvSpPr>
            <a:spLocks noChangeArrowheads="1"/>
          </p:cNvSpPr>
          <p:nvPr/>
        </p:nvSpPr>
        <p:spPr bwMode="auto">
          <a:xfrm rot="10800000" flipV="1">
            <a:off x="457199" y="5776065"/>
            <a:ext cx="11734799" cy="86177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z-Cyrl-U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Izoh: </a:t>
            </a:r>
            <a:r>
              <a:rPr lang="en-US" sz="1600" dirty="0" smtClean="0">
                <a:latin typeface="Times New Roman" pitchFamily="18" charset="0"/>
                <a:ea typeface="Times New Roman" pitchFamily="18" charset="0"/>
                <a:cs typeface="Times New Roman" pitchFamily="18" charset="0"/>
              </a:rPr>
              <a:t>U</a:t>
            </a:r>
            <a:r>
              <a:rPr kumimoji="0" lang="uz-Cyrl-U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shbu bobga berilgan soat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hajmi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z-Cyrl-U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9 soat.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Mavzularga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z-Cyrl-U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ajratilgan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Bobdagi</a:t>
            </a:r>
            <a:r>
              <a:rPr kumimoji="0" lang="uz-Cyrl-U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soatni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o‘qituvchi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ijodiy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yondashgan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holda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o‘quvchilar</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bilim</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samaradorligini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inobatga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olib</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qaysi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sinfda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qaysi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mavzuga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berishi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ko‘zda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tutiladi</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821095" y="256272"/>
            <a:ext cx="10954138" cy="646331"/>
          </a:xfrm>
          <a:prstGeom prst="rect">
            <a:avLst/>
          </a:prstGeom>
        </p:spPr>
        <p:txBody>
          <a:bodyPr wrap="square">
            <a:spAutoFit/>
          </a:bodyPr>
          <a:lstStyle/>
          <a:p>
            <a:pPr algn="ctr"/>
            <a:r>
              <a:rPr lang="uz-Latn-UZ" b="1" dirty="0" smtClean="0">
                <a:solidFill>
                  <a:srgbClr val="0000FF"/>
                </a:solidFill>
                <a:latin typeface="Times New Roman" pitchFamily="18" charset="0"/>
                <a:cs typeface="Times New Roman" pitchFamily="18" charset="0"/>
              </a:rPr>
              <a:t>FIZIKA FANIDAN </a:t>
            </a:r>
            <a:r>
              <a:rPr lang="en-US" b="1" dirty="0" smtClean="0">
                <a:solidFill>
                  <a:srgbClr val="0000FF"/>
                </a:solidFill>
                <a:latin typeface="Times New Roman" pitchFamily="18" charset="0"/>
                <a:cs typeface="Times New Roman" pitchFamily="18" charset="0"/>
              </a:rPr>
              <a:t>11</a:t>
            </a:r>
            <a:r>
              <a:rPr lang="uz-Cyrl-UZ" b="1" dirty="0" smtClean="0">
                <a:solidFill>
                  <a:srgbClr val="0000FF"/>
                </a:solidFill>
                <a:latin typeface="Times New Roman" pitchFamily="18" charset="0"/>
                <a:cs typeface="Times New Roman" pitchFamily="18" charset="0"/>
              </a:rPr>
              <a:t>-SINF  UCHUN</a:t>
            </a:r>
            <a:r>
              <a:rPr lang="en-US" b="1" dirty="0" smtClean="0">
                <a:solidFill>
                  <a:srgbClr val="0000FF"/>
                </a:solidFill>
                <a:latin typeface="Times New Roman" pitchFamily="18" charset="0"/>
                <a:cs typeface="Times New Roman" pitchFamily="18" charset="0"/>
              </a:rPr>
              <a:t>  </a:t>
            </a:r>
            <a:r>
              <a:rPr lang="uz-Cyrl-UZ" b="1" dirty="0" smtClean="0">
                <a:solidFill>
                  <a:srgbClr val="0000FF"/>
                </a:solidFill>
                <a:latin typeface="Times New Roman" pitchFamily="18" charset="0"/>
                <a:cs typeface="Times New Roman" pitchFamily="18" charset="0"/>
              </a:rPr>
              <a:t>TAQVIM – MAVZU  REJA</a:t>
            </a:r>
            <a:endParaRPr lang="ru-RU" b="1" dirty="0" smtClean="0">
              <a:solidFill>
                <a:srgbClr val="0000FF"/>
              </a:solidFill>
              <a:latin typeface="Times New Roman" pitchFamily="18" charset="0"/>
              <a:cs typeface="Times New Roman" pitchFamily="18" charset="0"/>
            </a:endParaRPr>
          </a:p>
          <a:p>
            <a:pPr algn="ctr"/>
            <a:r>
              <a:rPr lang="uz-Cyrl-UZ" b="1" dirty="0" smtClean="0">
                <a:solidFill>
                  <a:srgbClr val="0000FF"/>
                </a:solidFill>
                <a:latin typeface="Times New Roman" pitchFamily="18" charset="0"/>
                <a:cs typeface="Times New Roman" pitchFamily="18" charset="0"/>
              </a:rPr>
              <a:t>( haftasiga 2 soatdan, jami 68 soat )</a:t>
            </a:r>
            <a:endParaRPr lang="ru-RU"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73224" y="447865"/>
          <a:ext cx="11420669" cy="6196716"/>
        </p:xfrm>
        <a:graphic>
          <a:graphicData uri="http://schemas.openxmlformats.org/drawingml/2006/table">
            <a:tbl>
              <a:tblPr/>
              <a:tblGrid>
                <a:gridCol w="702999"/>
                <a:gridCol w="7993132"/>
                <a:gridCol w="2724538"/>
              </a:tblGrid>
              <a:tr h="1030759">
                <a:tc>
                  <a:txBody>
                    <a:bodyPr/>
                    <a:lstStyle/>
                    <a:p>
                      <a:pPr>
                        <a:lnSpc>
                          <a:spcPct val="115000"/>
                        </a:lnSpc>
                        <a:spcAft>
                          <a:spcPts val="0"/>
                        </a:spcAft>
                      </a:pPr>
                      <a:r>
                        <a:rPr lang="uz-Cyrl-UZ" sz="2400" dirty="0">
                          <a:latin typeface="Times New Roman"/>
                          <a:ea typeface="Times New Roman"/>
                          <a:cs typeface="Times New Roman"/>
                        </a:rPr>
                        <a:t>№</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latin typeface="Times New Roman"/>
                          <a:ea typeface="Times New Roman"/>
                          <a:cs typeface="Times New Roman"/>
                        </a:rPr>
                        <a:t>Bo‘lim</a:t>
                      </a:r>
                      <a:r>
                        <a:rPr lang="en-US" sz="2400" b="1" dirty="0">
                          <a:latin typeface="Times New Roman"/>
                          <a:ea typeface="Times New Roman"/>
                          <a:cs typeface="Times New Roman"/>
                        </a:rPr>
                        <a:t> </a:t>
                      </a:r>
                      <a:r>
                        <a:rPr lang="en-US" sz="2400" b="1" dirty="0" err="1">
                          <a:latin typeface="Times New Roman"/>
                          <a:ea typeface="Times New Roman"/>
                          <a:cs typeface="Times New Roman"/>
                        </a:rPr>
                        <a:t>va</a:t>
                      </a:r>
                      <a:r>
                        <a:rPr lang="en-US" sz="2400" b="1" dirty="0">
                          <a:latin typeface="Times New Roman"/>
                          <a:ea typeface="Times New Roman"/>
                          <a:cs typeface="Times New Roman"/>
                        </a:rPr>
                        <a:t> </a:t>
                      </a:r>
                      <a:r>
                        <a:rPr lang="en-US" sz="2400" b="1" dirty="0" err="1">
                          <a:latin typeface="Times New Roman"/>
                          <a:ea typeface="Times New Roman"/>
                          <a:cs typeface="Times New Roman"/>
                        </a:rPr>
                        <a:t>boblar</a:t>
                      </a:r>
                      <a:r>
                        <a:rPr lang="en-US" sz="2400" b="1" dirty="0">
                          <a:latin typeface="Times New Roman"/>
                          <a:ea typeface="Times New Roman"/>
                          <a:cs typeface="Times New Roman"/>
                        </a:rPr>
                        <a:t> </a:t>
                      </a:r>
                      <a:r>
                        <a:rPr lang="en-US" sz="2400" b="1" dirty="0" err="1">
                          <a:latin typeface="Times New Roman"/>
                          <a:ea typeface="Times New Roman"/>
                          <a:cs typeface="Times New Roman"/>
                        </a:rPr>
                        <a:t>nomi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Umumiy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o‘rta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ta’lim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maktabi</a:t>
                      </a:r>
                      <a:endParaRPr kumimoji="0" lang="ru-RU" sz="2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soat</a:t>
                      </a:r>
                      <a:r>
                        <a:rPr kumimoji="0" lang="uz-Cyrl-UZ"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gridSpan="3">
                  <a:txBody>
                    <a:bodyPr/>
                    <a:lstStyle/>
                    <a:p>
                      <a:pPr indent="449580" algn="ctr">
                        <a:lnSpc>
                          <a:spcPct val="115000"/>
                        </a:lnSpc>
                        <a:spcAft>
                          <a:spcPts val="0"/>
                        </a:spcAft>
                      </a:pPr>
                      <a:r>
                        <a:rPr lang="en-US" sz="2400" b="1" dirty="0">
                          <a:solidFill>
                            <a:srgbClr val="0000FF"/>
                          </a:solidFill>
                          <a:latin typeface="Times New Roman"/>
                          <a:ea typeface="Times New Roman"/>
                          <a:cs typeface="Times New Roman"/>
                        </a:rPr>
                        <a:t>11-sinf</a:t>
                      </a:r>
                      <a:r>
                        <a:rPr lang="ru-RU" sz="2400" b="1" dirty="0">
                          <a:solidFill>
                            <a:srgbClr val="0000FF"/>
                          </a:solidFill>
                          <a:latin typeface="Times New Roman"/>
                          <a:ea typeface="Times New Roman"/>
                          <a:cs typeface="Times New Roman"/>
                        </a:rPr>
                        <a:t>. </a:t>
                      </a:r>
                      <a:r>
                        <a:rPr lang="en-US" sz="2400" b="1" dirty="0" err="1">
                          <a:solidFill>
                            <a:srgbClr val="0000FF"/>
                          </a:solidFill>
                          <a:latin typeface="Times New Roman"/>
                          <a:ea typeface="Times New Roman"/>
                          <a:cs typeface="Times New Roman"/>
                        </a:rPr>
                        <a:t>Astronomiya</a:t>
                      </a:r>
                      <a:endParaRPr lang="ru-RU" sz="24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43587">
                <a:tc>
                  <a:txBody>
                    <a:bodyPr/>
                    <a:lstStyle/>
                    <a:p>
                      <a:pPr algn="ctr">
                        <a:lnSpc>
                          <a:spcPct val="115000"/>
                        </a:lnSpc>
                        <a:spcAft>
                          <a:spcPts val="0"/>
                        </a:spcAft>
                      </a:pPr>
                      <a:endParaRPr lang="en-GB"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latin typeface="Times New Roman"/>
                          <a:ea typeface="Times New Roman"/>
                          <a:cs typeface="Times New Roman"/>
                        </a:rPr>
                        <a:t>Kirish</a:t>
                      </a:r>
                      <a:r>
                        <a:rPr lang="en-US" sz="2400" dirty="0">
                          <a:latin typeface="Times New Roman"/>
                          <a:ea typeface="Times New Roman"/>
                          <a:cs typeface="Times New Roman"/>
                        </a:rPr>
                        <a:t> </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2400" dirty="0">
                          <a:latin typeface="Times New Roman"/>
                          <a:ea typeface="Times New Roman"/>
                          <a:cs typeface="Times New Roman"/>
                        </a:rPr>
                        <a:t>    </a:t>
                      </a:r>
                      <a:r>
                        <a:rPr lang="en-US" sz="2400" dirty="0">
                          <a:latin typeface="Times New Roman"/>
                          <a:ea typeface="Times New Roman"/>
                          <a:cs typeface="Times New Roman"/>
                        </a:rPr>
                        <a:t>1</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r>
                        <a:rPr lang="uz-Cyrl-UZ" sz="2400">
                          <a:latin typeface="Times New Roman"/>
                          <a:ea typeface="Times New Roman"/>
                          <a:cs typeface="Times New Roman"/>
                        </a:rPr>
                        <a:t>1</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latin typeface="Times New Roman"/>
                          <a:ea typeface="Times New Roman"/>
                          <a:cs typeface="Times New Roman"/>
                        </a:rPr>
                        <a:t>Amaliy</a:t>
                      </a:r>
                      <a:r>
                        <a:rPr lang="en-US" sz="2400" dirty="0">
                          <a:latin typeface="Times New Roman"/>
                          <a:ea typeface="Times New Roman"/>
                          <a:cs typeface="Times New Roman"/>
                        </a:rPr>
                        <a:t> </a:t>
                      </a:r>
                      <a:r>
                        <a:rPr lang="en-US" sz="2400" dirty="0" err="1">
                          <a:latin typeface="Times New Roman"/>
                          <a:ea typeface="Times New Roman"/>
                          <a:cs typeface="Times New Roman"/>
                        </a:rPr>
                        <a:t>astronomiya</a:t>
                      </a:r>
                      <a:r>
                        <a:rPr lang="en-US" sz="2400" dirty="0">
                          <a:latin typeface="Times New Roman"/>
                          <a:ea typeface="Times New Roman"/>
                          <a:cs typeface="Times New Roman"/>
                        </a:rPr>
                        <a:t> </a:t>
                      </a:r>
                      <a:r>
                        <a:rPr lang="en-US" sz="2400" dirty="0" err="1">
                          <a:latin typeface="Times New Roman"/>
                          <a:ea typeface="Times New Roman"/>
                          <a:cs typeface="Times New Roman"/>
                        </a:rPr>
                        <a:t>asoslari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z-Cyrl-UZ" sz="2400" dirty="0">
                          <a:latin typeface="Times New Roman"/>
                          <a:ea typeface="Times New Roman"/>
                          <a:cs typeface="Times New Roman"/>
                        </a:rPr>
                        <a:t>    </a:t>
                      </a:r>
                      <a:r>
                        <a:rPr lang="en-US" sz="2400" dirty="0">
                          <a:latin typeface="Times New Roman"/>
                          <a:ea typeface="Times New Roman"/>
                          <a:cs typeface="Times New Roman"/>
                        </a:rPr>
                        <a:t>5</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056">
                <a:tc>
                  <a:txBody>
                    <a:bodyPr/>
                    <a:lstStyle/>
                    <a:p>
                      <a:pPr algn="ctr">
                        <a:lnSpc>
                          <a:spcPct val="115000"/>
                        </a:lnSpc>
                        <a:spcAft>
                          <a:spcPts val="0"/>
                        </a:spcAft>
                      </a:pPr>
                      <a:r>
                        <a:rPr lang="uz-Cyrl-UZ" sz="2400">
                          <a:latin typeface="Times New Roman"/>
                          <a:ea typeface="Times New Roman"/>
                          <a:cs typeface="Times New Roman"/>
                        </a:rPr>
                        <a:t>2</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28600" algn="l"/>
                        </a:tabLst>
                      </a:pPr>
                      <a:r>
                        <a:rPr lang="uz-Cyrl-UZ" sz="2400" dirty="0">
                          <a:latin typeface="Times New Roman"/>
                          <a:ea typeface="Times New Roman"/>
                          <a:cs typeface="Times New Roman"/>
                        </a:rPr>
                        <a:t>Q</a:t>
                      </a:r>
                      <a:r>
                        <a:rPr lang="en-US" sz="2400" dirty="0" err="1">
                          <a:latin typeface="Times New Roman"/>
                          <a:ea typeface="Times New Roman"/>
                          <a:cs typeface="Times New Roman"/>
                        </a:rPr>
                        <a:t>uyosh</a:t>
                      </a:r>
                      <a:r>
                        <a:rPr lang="en-US" sz="2400" dirty="0">
                          <a:latin typeface="Times New Roman"/>
                          <a:ea typeface="Times New Roman"/>
                          <a:cs typeface="Times New Roman"/>
                        </a:rPr>
                        <a:t> </a:t>
                      </a:r>
                      <a:r>
                        <a:rPr lang="en-US" sz="2400" dirty="0" err="1">
                          <a:latin typeface="Times New Roman"/>
                          <a:ea typeface="Times New Roman"/>
                          <a:cs typeface="Times New Roman"/>
                        </a:rPr>
                        <a:t>sistemasining</a:t>
                      </a:r>
                      <a:r>
                        <a:rPr lang="en-US" sz="2400" dirty="0">
                          <a:latin typeface="Times New Roman"/>
                          <a:ea typeface="Times New Roman"/>
                          <a:cs typeface="Times New Roman"/>
                        </a:rPr>
                        <a:t> </a:t>
                      </a:r>
                      <a:r>
                        <a:rPr lang="en-US" sz="2400" dirty="0" err="1">
                          <a:latin typeface="Times New Roman"/>
                          <a:ea typeface="Times New Roman"/>
                          <a:cs typeface="Times New Roman"/>
                        </a:rPr>
                        <a:t>tuzulishi</a:t>
                      </a:r>
                      <a:r>
                        <a:rPr lang="en-US" sz="2400" dirty="0">
                          <a:latin typeface="Times New Roman"/>
                          <a:ea typeface="Times New Roman"/>
                          <a:cs typeface="Times New Roman"/>
                        </a:rPr>
                        <a:t> </a:t>
                      </a:r>
                      <a:r>
                        <a:rPr lang="en-US" sz="2400" dirty="0" err="1">
                          <a:latin typeface="Times New Roman"/>
                          <a:ea typeface="Times New Roman"/>
                          <a:cs typeface="Times New Roman"/>
                        </a:rPr>
                        <a:t>va</a:t>
                      </a:r>
                      <a:r>
                        <a:rPr lang="en-US" sz="2400" dirty="0">
                          <a:latin typeface="Times New Roman"/>
                          <a:ea typeface="Times New Roman"/>
                          <a:cs typeface="Times New Roman"/>
                        </a:rPr>
                        <a:t> </a:t>
                      </a:r>
                      <a:r>
                        <a:rPr lang="en-US" sz="2400" dirty="0" err="1">
                          <a:latin typeface="Times New Roman"/>
                          <a:ea typeface="Times New Roman"/>
                          <a:cs typeface="Times New Roman"/>
                        </a:rPr>
                        <a:t>osmon</a:t>
                      </a:r>
                      <a:r>
                        <a:rPr lang="en-US" sz="2400" dirty="0">
                          <a:latin typeface="Times New Roman"/>
                          <a:ea typeface="Times New Roman"/>
                          <a:cs typeface="Times New Roman"/>
                        </a:rPr>
                        <a:t> </a:t>
                      </a:r>
                      <a:r>
                        <a:rPr lang="en-US" sz="2400" dirty="0" err="1">
                          <a:latin typeface="Times New Roman"/>
                          <a:ea typeface="Times New Roman"/>
                          <a:cs typeface="Times New Roman"/>
                        </a:rPr>
                        <a:t>jismlarining</a:t>
                      </a:r>
                      <a:r>
                        <a:rPr lang="en-US" sz="2400" dirty="0">
                          <a:latin typeface="Times New Roman"/>
                          <a:ea typeface="Times New Roman"/>
                          <a:cs typeface="Times New Roman"/>
                        </a:rPr>
                        <a:t> </a:t>
                      </a:r>
                      <a:r>
                        <a:rPr lang="en-US" sz="2400" dirty="0" err="1">
                          <a:latin typeface="Times New Roman"/>
                          <a:ea typeface="Times New Roman"/>
                          <a:cs typeface="Times New Roman"/>
                        </a:rPr>
                        <a:t>harakati</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smtClean="0">
                          <a:latin typeface="Times New Roman"/>
                          <a:ea typeface="Times New Roman"/>
                          <a:cs typeface="Times New Roman"/>
                        </a:rPr>
                        <a:t>  </a:t>
                      </a:r>
                      <a:r>
                        <a:rPr lang="en-GB" sz="2400" dirty="0" smtClean="0">
                          <a:latin typeface="Times New Roman"/>
                          <a:ea typeface="Times New Roman"/>
                          <a:cs typeface="Times New Roman"/>
                        </a:rPr>
                        <a:t>5</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r>
                        <a:rPr lang="uz-Cyrl-UZ" sz="2400">
                          <a:latin typeface="Times New Roman"/>
                          <a:ea typeface="Times New Roman"/>
                          <a:cs typeface="Times New Roman"/>
                        </a:rPr>
                        <a:t>3</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Times New Roman"/>
                          <a:ea typeface="Times New Roman"/>
                          <a:cs typeface="Times New Roman"/>
                        </a:rPr>
                        <a:t>Astrofizik tadqiqot metodlari</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smtClean="0">
                          <a:latin typeface="Times New Roman"/>
                          <a:ea typeface="Times New Roman"/>
                          <a:cs typeface="Times New Roman"/>
                        </a:rPr>
                        <a:t>  </a:t>
                      </a:r>
                      <a:r>
                        <a:rPr lang="en-US" sz="2400" dirty="0" smtClean="0">
                          <a:latin typeface="Times New Roman"/>
                          <a:ea typeface="Times New Roman"/>
                          <a:cs typeface="Times New Roman"/>
                        </a:rPr>
                        <a:t>3</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r>
                        <a:rPr lang="uz-Cyrl-UZ" sz="2400">
                          <a:latin typeface="Times New Roman"/>
                          <a:ea typeface="Times New Roman"/>
                          <a:cs typeface="Times New Roman"/>
                        </a:rPr>
                        <a:t>4</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Times New Roman"/>
                          <a:ea typeface="Times New Roman"/>
                          <a:cs typeface="Times New Roman"/>
                        </a:rPr>
                        <a:t>Quyosh sistemasi jismlarining fizik tabiati</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smtClean="0">
                          <a:latin typeface="Times New Roman"/>
                          <a:ea typeface="Times New Roman"/>
                          <a:cs typeface="Times New Roman"/>
                        </a:rPr>
                        <a:t>  </a:t>
                      </a:r>
                      <a:r>
                        <a:rPr lang="en-US" sz="2400" dirty="0" smtClean="0">
                          <a:latin typeface="Times New Roman"/>
                          <a:ea typeface="Times New Roman"/>
                          <a:cs typeface="Times New Roman"/>
                        </a:rPr>
                        <a:t>7</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r>
                        <a:rPr lang="en-GB" sz="2400">
                          <a:latin typeface="Times New Roman"/>
                          <a:ea typeface="Times New Roman"/>
                          <a:cs typeface="Times New Roman"/>
                        </a:rPr>
                        <a:t>6</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z-Cyrl-UZ" sz="2400">
                          <a:latin typeface="Times New Roman"/>
                          <a:ea typeface="Times New Roman"/>
                          <a:cs typeface="Times New Roman"/>
                        </a:rPr>
                        <a:t>Y</a:t>
                      </a:r>
                      <a:r>
                        <a:rPr lang="en-US" sz="2400">
                          <a:latin typeface="Times New Roman"/>
                          <a:ea typeface="Times New Roman"/>
                          <a:cs typeface="Times New Roman"/>
                        </a:rPr>
                        <a:t>ulduzlar</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smtClean="0">
                          <a:latin typeface="Times New Roman"/>
                          <a:ea typeface="Times New Roman"/>
                          <a:cs typeface="Times New Roman"/>
                        </a:rPr>
                        <a:t>  </a:t>
                      </a:r>
                      <a:r>
                        <a:rPr lang="en-US" sz="2400" dirty="0" smtClean="0">
                          <a:latin typeface="Times New Roman"/>
                          <a:ea typeface="Times New Roman"/>
                          <a:cs typeface="Times New Roman"/>
                        </a:rPr>
                        <a:t>5</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r>
                        <a:rPr lang="uz-Cyrl-UZ" sz="2400">
                          <a:latin typeface="Times New Roman"/>
                          <a:ea typeface="Times New Roman"/>
                          <a:cs typeface="Times New Roman"/>
                        </a:rPr>
                        <a:t>7</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Times New Roman"/>
                          <a:ea typeface="Times New Roman"/>
                          <a:cs typeface="Times New Roman"/>
                        </a:rPr>
                        <a:t>Koinotning tuzilishi va evolyutsiyasi</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smtClean="0">
                          <a:latin typeface="Times New Roman"/>
                          <a:ea typeface="Times New Roman"/>
                          <a:cs typeface="Times New Roman"/>
                        </a:rPr>
                        <a:t>  </a:t>
                      </a:r>
                      <a:r>
                        <a:rPr lang="en-US" sz="2400" dirty="0" smtClean="0">
                          <a:latin typeface="Times New Roman"/>
                          <a:ea typeface="Times New Roman"/>
                          <a:cs typeface="Times New Roman"/>
                        </a:rPr>
                        <a:t>8</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endParaRPr lang="uz-Cyrl-UZ"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latin typeface="Times New Roman"/>
                          <a:ea typeface="Calibri"/>
                          <a:cs typeface="Times New Roman"/>
                        </a:rPr>
                        <a:t>Jami </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smtClean="0">
                          <a:latin typeface="Times New Roman"/>
                          <a:ea typeface="Times New Roman"/>
                          <a:cs typeface="Times New Roman"/>
                        </a:rPr>
                        <a:t>  </a:t>
                      </a:r>
                      <a:r>
                        <a:rPr lang="en-GB" sz="2400" b="1" dirty="0" smtClean="0">
                          <a:latin typeface="Times New Roman"/>
                          <a:ea typeface="Times New Roman"/>
                          <a:cs typeface="Times New Roman"/>
                        </a:rPr>
                        <a:t>34</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172">
                <a:tc>
                  <a:txBody>
                    <a:bodyPr/>
                    <a:lstStyle/>
                    <a:p>
                      <a:pPr algn="ctr">
                        <a:lnSpc>
                          <a:spcPct val="115000"/>
                        </a:lnSpc>
                        <a:spcAft>
                          <a:spcPts val="0"/>
                        </a:spcAft>
                      </a:pPr>
                      <a:r>
                        <a:rPr lang="en-GB" sz="2400" dirty="0">
                          <a:latin typeface="Times New Roman"/>
                          <a:ea typeface="Times New Roman"/>
                          <a:cs typeface="Times New Roman"/>
                        </a:rPr>
                        <a:t>1</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z-Cyrl-UZ" sz="2400">
                          <a:latin typeface="Times New Roman"/>
                          <a:ea typeface="Times New Roman"/>
                          <a:cs typeface="Times New Roman"/>
                        </a:rPr>
                        <a:t>K</a:t>
                      </a:r>
                      <a:r>
                        <a:rPr lang="en-US" sz="2400">
                          <a:latin typeface="Times New Roman"/>
                          <a:ea typeface="Times New Roman"/>
                          <a:cs typeface="Times New Roman"/>
                        </a:rPr>
                        <a:t>osmonavtika elementlari </a:t>
                      </a:r>
                      <a:r>
                        <a:rPr lang="uz-Cyrl-UZ" sz="2400">
                          <a:latin typeface="Times New Roman"/>
                          <a:ea typeface="Times New Roman"/>
                          <a:cs typeface="Times New Roman"/>
                        </a:rPr>
                        <a:t> (</a:t>
                      </a:r>
                      <a:r>
                        <a:rPr lang="en-US" sz="2400">
                          <a:latin typeface="Times New Roman"/>
                          <a:ea typeface="Times New Roman"/>
                          <a:cs typeface="Times New Roman"/>
                        </a:rPr>
                        <a:t>chuqurlashtirilgan maktab uchun)</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smtClean="0">
                          <a:latin typeface="Times New Roman"/>
                          <a:ea typeface="Times New Roman"/>
                          <a:cs typeface="Times New Roman"/>
                        </a:rPr>
                        <a:t>  </a:t>
                      </a:r>
                      <a:r>
                        <a:rPr lang="en-US" sz="2400" dirty="0" smtClean="0">
                          <a:latin typeface="Times New Roman"/>
                          <a:ea typeface="Times New Roman"/>
                          <a:cs typeface="Times New Roman"/>
                        </a:rPr>
                        <a:t>34</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87">
                <a:tc>
                  <a:txBody>
                    <a:bodyPr/>
                    <a:lstStyle/>
                    <a:p>
                      <a:pPr algn="ctr">
                        <a:lnSpc>
                          <a:spcPct val="115000"/>
                        </a:lnSpc>
                        <a:spcAft>
                          <a:spcPts val="0"/>
                        </a:spcAft>
                      </a:pPr>
                      <a:endParaRPr lang="en-GB"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latin typeface="Times New Roman"/>
                          <a:ea typeface="Calibri"/>
                          <a:cs typeface="Times New Roman"/>
                        </a:rPr>
                        <a:t>Jami </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a:latin typeface="Times New Roman"/>
                          <a:ea typeface="Times New Roman"/>
                          <a:cs typeface="Times New Roman"/>
                        </a:rPr>
                        <a:t>68</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228600" algn="l"/>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TotalTime>
  <Words>1828</Words>
  <Application>Microsoft Office PowerPoint</Application>
  <PresentationFormat>Произвольный</PresentationFormat>
  <Paragraphs>404</Paragraphs>
  <Slides>31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Военно-академический лицей «Темурбеклар мактаби»</dc:title>
  <dc:creator>Yulia</dc:creator>
  <cp:lastModifiedBy>user</cp:lastModifiedBy>
  <cp:revision>194</cp:revision>
  <dcterms:created xsi:type="dcterms:W3CDTF">2018-07-14T07:57:23Z</dcterms:created>
  <dcterms:modified xsi:type="dcterms:W3CDTF">2018-08-08T09:42:37Z</dcterms:modified>
</cp:coreProperties>
</file>