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2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3D553-0767-4343-9722-D6AC031FB748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EBD3-26C4-4A05-AE6F-28D8294F9A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layd.arxiv.uz/uploads/download/posts/2017-01/1485285626_slayd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http://slayd.arxiv.uz/uploads/download/posts/2017-01/1485285585_slayd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slayd.arxiv.uz/uploads/download/posts/2017-01/1485285618_slayd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://slayd.arxiv.uz/uploads/download/posts/2017-01/1485285578_slayd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63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2017-02-21T08:54:00Z</dcterms:created>
  <dcterms:modified xsi:type="dcterms:W3CDTF">2002-12-31T19:34:52Z</dcterms:modified>
</cp:coreProperties>
</file>