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theme+xml" PartName="/ppt/theme/theme2.xml"/>
  <Override ContentType="application/vnd.openxmlformats-officedocument.drawingml.diagramData+xml" PartName="/ppt/diagrams/data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drawingml.diagramColors+xml" PartName="/ppt/diagrams/colors1.xml"/>
  <Override ContentType="application/vnd.ms-office.drawingml.diagramDrawing+xml" PartName="/ppt/diagrams/drawing1.xml"/>
  <Override ContentType="application/vnd.openxmlformats-officedocument.drawingml.diagramData+xml" PartName="/ppt/diagrams/data2.xml"/>
  <Override ContentType="application/vnd.openxmlformats-officedocument.drawingml.diagramLayout+xml" PartName="/ppt/diagrams/layout2.xml"/>
  <Override ContentType="application/vnd.openxmlformats-officedocument.drawingml.diagramStyle+xml" PartName="/ppt/diagrams/quickStyle2.xml"/>
  <Override ContentType="application/vnd.openxmlformats-officedocument.drawingml.diagramColors+xml" PartName="/ppt/diagrams/colors2.xml"/>
  <Override ContentType="application/vnd.ms-office.drawingml.diagramDrawing+xml" PartName="/ppt/diagrams/drawing2.xml"/>
  <Override ContentType="application/vnd.openxmlformats-officedocument.presentationml.notesSlide+xml" PartName="/ppt/notesSlides/notesSlide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21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image" Target="../media/image1.jpg"/></Relationships>
</file>

<file path=ppt/diagrams/_rels/drawing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image" Target="../media/image1.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FF8C34-412C-4E31-ACFE-C7FC63E2CEE6}" type="doc">
      <dgm:prSet loTypeId="urn:microsoft.com/office/officeart/2005/8/layout/hProcess10" loCatId="process" qsTypeId="urn:microsoft.com/office/officeart/2005/8/quickstyle/3d1" qsCatId="3D" csTypeId="urn:microsoft.com/office/officeart/2005/8/colors/accent1_2" csCatId="accent1" phldr="1"/>
      <dgm:spPr/>
      <dgm:t>
        <a:bodyPr/>
        <a:lstStyle/>
        <a:p>
          <a:endParaRPr lang="ru-RU"/>
        </a:p>
      </dgm:t>
    </dgm:pt>
    <dgm:pt modelId="{E32D4559-D772-40B3-BE98-21EE3581C4B8}">
      <dgm:prSet phldrT="[Текст]" custT="1"/>
      <dgm:spPr>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dgm:spPr>
      <dgm:t>
        <a:bodyPr/>
        <a:lstStyle/>
        <a:p>
          <a:r>
            <a:rPr lang="en-US" sz="1400" b="1" dirty="0" smtClean="0">
              <a:solidFill>
                <a:schemeClr val="bg1"/>
              </a:solidFill>
            </a:rPr>
            <a:t>1.</a:t>
          </a:r>
          <a:r>
            <a:rPr lang="uz-Cyrl-UZ" sz="1400" b="1" dirty="0" smtClean="0">
              <a:solidFill>
                <a:schemeClr val="bg1"/>
              </a:solidFill>
            </a:rPr>
            <a:t>Didаktikа hаqidа tushunchа</a:t>
          </a:r>
          <a:endParaRPr lang="ru-RU" sz="1400" dirty="0">
            <a:solidFill>
              <a:schemeClr val="bg1"/>
            </a:solidFill>
          </a:endParaRPr>
        </a:p>
      </dgm:t>
    </dgm:pt>
    <dgm:pt modelId="{1B4E2B78-1BAF-4334-9ABD-1D0392239A20}" type="parTrans" cxnId="{24454524-8526-495E-B2B4-CE274149294E}">
      <dgm:prSet/>
      <dgm:spPr/>
      <dgm:t>
        <a:bodyPr/>
        <a:lstStyle/>
        <a:p>
          <a:endParaRPr lang="ru-RU"/>
        </a:p>
      </dgm:t>
    </dgm:pt>
    <dgm:pt modelId="{8830044C-9663-4935-97D9-23235EC78F30}" type="sibTrans" cxnId="{24454524-8526-495E-B2B4-CE274149294E}">
      <dgm:prSet/>
      <dgm:spPr>
        <a:gradFill rotWithShape="0">
          <a:gsLst>
            <a:gs pos="0">
              <a:srgbClr val="000082"/>
            </a:gs>
            <a:gs pos="30000">
              <a:srgbClr val="66008F"/>
            </a:gs>
            <a:gs pos="64999">
              <a:srgbClr val="BA0066"/>
            </a:gs>
            <a:gs pos="89999">
              <a:srgbClr val="FF0000"/>
            </a:gs>
            <a:gs pos="100000">
              <a:srgbClr val="FF8200"/>
            </a:gs>
          </a:gsLst>
          <a:lin ang="5400000" scaled="0"/>
        </a:gradFill>
      </dgm:spPr>
      <dgm:t>
        <a:bodyPr/>
        <a:lstStyle/>
        <a:p>
          <a:endParaRPr lang="ru-RU"/>
        </a:p>
      </dgm:t>
    </dgm:pt>
    <dgm:pt modelId="{736E0A46-9D38-45EF-9691-3E973A299DBC}">
      <dgm:prSet phldrT="[Текст]"/>
      <dgm:spPr>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dgm:spPr>
      <dgm:t>
        <a:bodyPr/>
        <a:lstStyle/>
        <a:p>
          <a:r>
            <a:rPr lang="en-US" b="1" dirty="0" smtClean="0">
              <a:solidFill>
                <a:schemeClr val="bg1"/>
              </a:solidFill>
            </a:rPr>
            <a:t>2.</a:t>
          </a:r>
          <a:r>
            <a:rPr lang="uz-Cyrl-UZ" b="1" dirty="0" smtClean="0">
              <a:solidFill>
                <a:schemeClr val="bg1"/>
              </a:solidFill>
            </a:rPr>
            <a:t>Tа’lim-аrbiya nаzаriyasi vа mаzmuni</a:t>
          </a:r>
          <a:endParaRPr lang="ru-RU" dirty="0">
            <a:solidFill>
              <a:schemeClr val="bg1"/>
            </a:solidFill>
          </a:endParaRPr>
        </a:p>
      </dgm:t>
    </dgm:pt>
    <dgm:pt modelId="{FAD17FAF-D780-4740-93BF-68E191504ADF}" type="parTrans" cxnId="{72280CD1-BA80-4ACF-8829-E23658BA7F3F}">
      <dgm:prSet/>
      <dgm:spPr/>
      <dgm:t>
        <a:bodyPr/>
        <a:lstStyle/>
        <a:p>
          <a:endParaRPr lang="ru-RU"/>
        </a:p>
      </dgm:t>
    </dgm:pt>
    <dgm:pt modelId="{36E84839-82D3-40C5-A129-0141CAD6E1CD}" type="sibTrans" cxnId="{72280CD1-BA80-4ACF-8829-E23658BA7F3F}">
      <dgm:prSet/>
      <dgm:spPr>
        <a:gradFill rotWithShape="0">
          <a:gsLst>
            <a:gs pos="0">
              <a:srgbClr val="000082"/>
            </a:gs>
            <a:gs pos="30000">
              <a:srgbClr val="66008F"/>
            </a:gs>
            <a:gs pos="64999">
              <a:srgbClr val="BA0066"/>
            </a:gs>
            <a:gs pos="89999">
              <a:srgbClr val="FF0000"/>
            </a:gs>
            <a:gs pos="100000">
              <a:srgbClr val="FF8200"/>
            </a:gs>
          </a:gsLst>
          <a:lin ang="5400000" scaled="0"/>
        </a:gradFill>
      </dgm:spPr>
      <dgm:t>
        <a:bodyPr/>
        <a:lstStyle/>
        <a:p>
          <a:endParaRPr lang="ru-RU"/>
        </a:p>
      </dgm:t>
    </dgm:pt>
    <dgm:pt modelId="{AC5DDA8E-C530-430C-9ACA-A38EAC0815BC}">
      <dgm:prSet phldrT="[Текст]"/>
      <dgm:spPr>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dgm:spPr>
      <dgm:t>
        <a:bodyPr/>
        <a:lstStyle/>
        <a:p>
          <a:r>
            <a:rPr lang="en-US" b="1" dirty="0" smtClean="0">
              <a:solidFill>
                <a:schemeClr val="bg1"/>
              </a:solidFill>
            </a:rPr>
            <a:t>3.</a:t>
          </a:r>
          <a:r>
            <a:rPr lang="uz-Cyrl-UZ" b="1" dirty="0" smtClean="0">
              <a:solidFill>
                <a:schemeClr val="bg1"/>
              </a:solidFill>
            </a:rPr>
            <a:t>Tа’lim-tаrbiya tаmоyillаri vа ulаrgа tаvsif</a:t>
          </a:r>
          <a:endParaRPr lang="ru-RU" dirty="0">
            <a:solidFill>
              <a:schemeClr val="bg1"/>
            </a:solidFill>
          </a:endParaRPr>
        </a:p>
      </dgm:t>
    </dgm:pt>
    <dgm:pt modelId="{32906352-B725-4E5B-A57C-8417486DCCBB}" type="parTrans" cxnId="{14DDD162-6237-4AE4-AC03-3FD6BBB54433}">
      <dgm:prSet/>
      <dgm:spPr/>
      <dgm:t>
        <a:bodyPr/>
        <a:lstStyle/>
        <a:p>
          <a:endParaRPr lang="ru-RU"/>
        </a:p>
      </dgm:t>
    </dgm:pt>
    <dgm:pt modelId="{28466971-7E27-4EFB-B484-2333A2737704}" type="sibTrans" cxnId="{14DDD162-6237-4AE4-AC03-3FD6BBB54433}">
      <dgm:prSet/>
      <dgm:spPr>
        <a:gradFill rotWithShape="0">
          <a:gsLst>
            <a:gs pos="0">
              <a:srgbClr val="000082"/>
            </a:gs>
            <a:gs pos="30000">
              <a:srgbClr val="66008F"/>
            </a:gs>
            <a:gs pos="64999">
              <a:srgbClr val="BA0066"/>
            </a:gs>
            <a:gs pos="89999">
              <a:srgbClr val="FF0000"/>
            </a:gs>
            <a:gs pos="100000">
              <a:srgbClr val="FF8200"/>
            </a:gs>
          </a:gsLst>
          <a:lin ang="5400000" scaled="0"/>
        </a:gradFill>
      </dgm:spPr>
      <dgm:t>
        <a:bodyPr/>
        <a:lstStyle/>
        <a:p>
          <a:endParaRPr lang="ru-RU"/>
        </a:p>
      </dgm:t>
    </dgm:pt>
    <dgm:pt modelId="{83617072-953A-4CE4-B08C-03CB24548FC8}">
      <dgm:prSet custT="1"/>
      <dgm:spPr>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dgm:spPr>
      <dgm:t>
        <a:bodyPr/>
        <a:lstStyle/>
        <a:p>
          <a:r>
            <a:rPr lang="en-US" sz="1400" b="1" dirty="0" smtClean="0">
              <a:solidFill>
                <a:schemeClr val="bg1"/>
              </a:solidFill>
            </a:rPr>
            <a:t>4.</a:t>
          </a:r>
          <a:r>
            <a:rPr lang="uz-Cyrl-UZ" sz="1400" b="1" dirty="0" smtClean="0">
              <a:solidFill>
                <a:schemeClr val="bg1"/>
              </a:solidFill>
            </a:rPr>
            <a:t>Tа’lim-tаrbiya mеtоdlаri vа ulаrning mаzmuni</a:t>
          </a:r>
          <a:endParaRPr lang="ru-RU" sz="1400" dirty="0">
            <a:solidFill>
              <a:schemeClr val="bg1"/>
            </a:solidFill>
          </a:endParaRPr>
        </a:p>
      </dgm:t>
    </dgm:pt>
    <dgm:pt modelId="{82F305B6-8C34-427D-B91F-248C75F2B2FB}" type="parTrans" cxnId="{3D095D97-F3AC-49D5-A938-3773611C4699}">
      <dgm:prSet/>
      <dgm:spPr/>
      <dgm:t>
        <a:bodyPr/>
        <a:lstStyle/>
        <a:p>
          <a:endParaRPr lang="ru-RU"/>
        </a:p>
      </dgm:t>
    </dgm:pt>
    <dgm:pt modelId="{497EEA09-44AD-4CE2-840C-A63267792841}" type="sibTrans" cxnId="{3D095D97-F3AC-49D5-A938-3773611C4699}">
      <dgm:prSet/>
      <dgm:spPr>
        <a:gradFill rotWithShape="0">
          <a:gsLst>
            <a:gs pos="0">
              <a:srgbClr val="000082"/>
            </a:gs>
            <a:gs pos="30000">
              <a:srgbClr val="66008F"/>
            </a:gs>
            <a:gs pos="64999">
              <a:srgbClr val="BA0066"/>
            </a:gs>
            <a:gs pos="89999">
              <a:srgbClr val="FF0000"/>
            </a:gs>
            <a:gs pos="100000">
              <a:srgbClr val="FF8200"/>
            </a:gs>
          </a:gsLst>
          <a:lin ang="5400000" scaled="0"/>
        </a:gradFill>
      </dgm:spPr>
      <dgm:t>
        <a:bodyPr/>
        <a:lstStyle/>
        <a:p>
          <a:endParaRPr lang="ru-RU"/>
        </a:p>
      </dgm:t>
    </dgm:pt>
    <dgm:pt modelId="{190E1622-30C7-4C67-AF1F-856036C03968}">
      <dgm:prSet/>
      <dgm:spPr>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dgm:spPr>
      <dgm:t>
        <a:bodyPr/>
        <a:lstStyle/>
        <a:p>
          <a:r>
            <a:rPr lang="en-US" b="1" dirty="0" smtClean="0">
              <a:solidFill>
                <a:schemeClr val="bg1"/>
              </a:solidFill>
            </a:rPr>
            <a:t>5.</a:t>
          </a:r>
          <a:r>
            <a:rPr lang="uz-Cyrl-UZ" b="1" dirty="0" smtClean="0">
              <a:solidFill>
                <a:schemeClr val="bg1"/>
              </a:solidFill>
            </a:rPr>
            <a:t>O’zbеkistоndа tа’limni islоh qilish tаmоyillаri vа “Kаdrlаr tаyyorlаsh milliy dаsturi” ning аsоsiy yo’nаlishlаri</a:t>
          </a:r>
          <a:endParaRPr lang="ru-RU" dirty="0">
            <a:solidFill>
              <a:schemeClr val="bg1"/>
            </a:solidFill>
          </a:endParaRPr>
        </a:p>
      </dgm:t>
    </dgm:pt>
    <dgm:pt modelId="{50CF2038-FA2F-4E1E-9264-3A58188750B8}" type="parTrans" cxnId="{465D29A8-00C8-4A89-B5A7-781FBD7D9D5E}">
      <dgm:prSet/>
      <dgm:spPr/>
      <dgm:t>
        <a:bodyPr/>
        <a:lstStyle/>
        <a:p>
          <a:endParaRPr lang="ru-RU"/>
        </a:p>
      </dgm:t>
    </dgm:pt>
    <dgm:pt modelId="{4A4306F9-EBE9-4845-B41E-692380D74749}" type="sibTrans" cxnId="{465D29A8-00C8-4A89-B5A7-781FBD7D9D5E}">
      <dgm:prSet/>
      <dgm:spPr/>
      <dgm:t>
        <a:bodyPr/>
        <a:lstStyle/>
        <a:p>
          <a:endParaRPr lang="ru-RU"/>
        </a:p>
      </dgm:t>
    </dgm:pt>
    <dgm:pt modelId="{238E9AB1-03C7-4A17-82F0-89228695482E}" type="pres">
      <dgm:prSet presAssocID="{22FF8C34-412C-4E31-ACFE-C7FC63E2CEE6}" presName="Name0" presStyleCnt="0">
        <dgm:presLayoutVars>
          <dgm:dir/>
          <dgm:resizeHandles val="exact"/>
        </dgm:presLayoutVars>
      </dgm:prSet>
      <dgm:spPr/>
      <dgm:t>
        <a:bodyPr/>
        <a:lstStyle/>
        <a:p>
          <a:endParaRPr lang="ru-RU"/>
        </a:p>
      </dgm:t>
    </dgm:pt>
    <dgm:pt modelId="{2F2CB9F0-EB75-44C2-A2AB-72A33C61E8F7}" type="pres">
      <dgm:prSet presAssocID="{E32D4559-D772-40B3-BE98-21EE3581C4B8}" presName="composite" presStyleCnt="0"/>
      <dgm:spPr/>
    </dgm:pt>
    <dgm:pt modelId="{104F3A36-7131-4A42-B175-1B568B192802}" type="pres">
      <dgm:prSet presAssocID="{E32D4559-D772-40B3-BE98-21EE3581C4B8}" presName="imagSh" presStyleLbl="b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a:ln w="38100">
          <a:solidFill>
            <a:schemeClr val="bg1"/>
          </a:solidFill>
        </a:ln>
      </dgm:spPr>
    </dgm:pt>
    <dgm:pt modelId="{0D5C5DAB-0FE8-4E7F-B744-DD683CE67257}" type="pres">
      <dgm:prSet presAssocID="{E32D4559-D772-40B3-BE98-21EE3581C4B8}" presName="txNode" presStyleLbl="node1" presStyleIdx="0" presStyleCnt="5" custScaleX="121449" custScaleY="125336" custLinFactNeighborX="14439" custLinFactNeighborY="42005">
        <dgm:presLayoutVars>
          <dgm:bulletEnabled val="1"/>
        </dgm:presLayoutVars>
      </dgm:prSet>
      <dgm:spPr/>
      <dgm:t>
        <a:bodyPr/>
        <a:lstStyle/>
        <a:p>
          <a:endParaRPr lang="ru-RU"/>
        </a:p>
      </dgm:t>
    </dgm:pt>
    <dgm:pt modelId="{A6728947-7593-4C85-AC42-E7456F10AC38}" type="pres">
      <dgm:prSet presAssocID="{8830044C-9663-4935-97D9-23235EC78F30}" presName="sibTrans" presStyleLbl="sibTrans2D1" presStyleIdx="0" presStyleCnt="4"/>
      <dgm:spPr/>
      <dgm:t>
        <a:bodyPr/>
        <a:lstStyle/>
        <a:p>
          <a:endParaRPr lang="ru-RU"/>
        </a:p>
      </dgm:t>
    </dgm:pt>
    <dgm:pt modelId="{C2634561-EA91-4C6E-B7E5-03573B2C6F50}" type="pres">
      <dgm:prSet presAssocID="{8830044C-9663-4935-97D9-23235EC78F30}" presName="connTx" presStyleLbl="sibTrans2D1" presStyleIdx="0" presStyleCnt="4"/>
      <dgm:spPr/>
      <dgm:t>
        <a:bodyPr/>
        <a:lstStyle/>
        <a:p>
          <a:endParaRPr lang="ru-RU"/>
        </a:p>
      </dgm:t>
    </dgm:pt>
    <dgm:pt modelId="{646B4E77-0519-4981-B2FB-2FB9E4774C53}" type="pres">
      <dgm:prSet presAssocID="{736E0A46-9D38-45EF-9691-3E973A299DBC}" presName="composite" presStyleCnt="0"/>
      <dgm:spPr/>
    </dgm:pt>
    <dgm:pt modelId="{DD265BF9-11F6-4B6E-AFFF-C037D83122C0}" type="pres">
      <dgm:prSet presAssocID="{736E0A46-9D38-45EF-9691-3E973A299DBC}" presName="imagSh" presStyleLbl="b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t="-4000" b="-4000"/>
          </a:stretch>
        </a:blipFill>
        <a:ln w="38100">
          <a:solidFill>
            <a:schemeClr val="bg1"/>
          </a:solidFill>
        </a:ln>
      </dgm:spPr>
    </dgm:pt>
    <dgm:pt modelId="{C8688A94-1EBD-4076-A58C-1BFA5F1D9825}" type="pres">
      <dgm:prSet presAssocID="{736E0A46-9D38-45EF-9691-3E973A299DBC}" presName="txNode" presStyleLbl="node1" presStyleIdx="1" presStyleCnt="5" custScaleX="130896" custScaleY="129650" custLinFactNeighborX="11116" custLinFactNeighborY="39201">
        <dgm:presLayoutVars>
          <dgm:bulletEnabled val="1"/>
        </dgm:presLayoutVars>
      </dgm:prSet>
      <dgm:spPr/>
      <dgm:t>
        <a:bodyPr/>
        <a:lstStyle/>
        <a:p>
          <a:endParaRPr lang="ru-RU"/>
        </a:p>
      </dgm:t>
    </dgm:pt>
    <dgm:pt modelId="{D283A419-5298-415B-B096-5ABDBC2710F5}" type="pres">
      <dgm:prSet presAssocID="{36E84839-82D3-40C5-A129-0141CAD6E1CD}" presName="sibTrans" presStyleLbl="sibTrans2D1" presStyleIdx="1" presStyleCnt="4"/>
      <dgm:spPr/>
      <dgm:t>
        <a:bodyPr/>
        <a:lstStyle/>
        <a:p>
          <a:endParaRPr lang="ru-RU"/>
        </a:p>
      </dgm:t>
    </dgm:pt>
    <dgm:pt modelId="{24F0C2DD-7140-442D-B6F6-7BD88718B253}" type="pres">
      <dgm:prSet presAssocID="{36E84839-82D3-40C5-A129-0141CAD6E1CD}" presName="connTx" presStyleLbl="sibTrans2D1" presStyleIdx="1" presStyleCnt="4"/>
      <dgm:spPr/>
      <dgm:t>
        <a:bodyPr/>
        <a:lstStyle/>
        <a:p>
          <a:endParaRPr lang="ru-RU"/>
        </a:p>
      </dgm:t>
    </dgm:pt>
    <dgm:pt modelId="{8747D8F8-A9DF-4DD9-8FA4-9C6B5FCD1D65}" type="pres">
      <dgm:prSet presAssocID="{AC5DDA8E-C530-430C-9ACA-A38EAC0815BC}" presName="composite" presStyleCnt="0"/>
      <dgm:spPr/>
    </dgm:pt>
    <dgm:pt modelId="{BB059007-9D6E-48B9-9D46-65C85D3DD44A}" type="pres">
      <dgm:prSet presAssocID="{AC5DDA8E-C530-430C-9ACA-A38EAC0815BC}" presName="imagSh" presStyleLbl="bgImgPlace1" presStyleIdx="2"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a:ln w="38100">
          <a:solidFill>
            <a:schemeClr val="bg1"/>
          </a:solidFill>
        </a:ln>
      </dgm:spPr>
    </dgm:pt>
    <dgm:pt modelId="{3766F700-7BD0-48AA-81A6-A5C421553C73}" type="pres">
      <dgm:prSet presAssocID="{AC5DDA8E-C530-430C-9ACA-A38EAC0815BC}" presName="txNode" presStyleLbl="node1" presStyleIdx="2" presStyleCnt="5" custScaleX="126758" custScaleY="135365" custLinFactNeighborX="-284" custLinFactNeighborY="43403">
        <dgm:presLayoutVars>
          <dgm:bulletEnabled val="1"/>
        </dgm:presLayoutVars>
      </dgm:prSet>
      <dgm:spPr/>
      <dgm:t>
        <a:bodyPr/>
        <a:lstStyle/>
        <a:p>
          <a:endParaRPr lang="ru-RU"/>
        </a:p>
      </dgm:t>
    </dgm:pt>
    <dgm:pt modelId="{1FF29529-782D-4464-A44B-D227B8566975}" type="pres">
      <dgm:prSet presAssocID="{28466971-7E27-4EFB-B484-2333A2737704}" presName="sibTrans" presStyleLbl="sibTrans2D1" presStyleIdx="2" presStyleCnt="4"/>
      <dgm:spPr/>
      <dgm:t>
        <a:bodyPr/>
        <a:lstStyle/>
        <a:p>
          <a:endParaRPr lang="ru-RU"/>
        </a:p>
      </dgm:t>
    </dgm:pt>
    <dgm:pt modelId="{10444236-DEF9-4D77-B702-B01D2FF28A29}" type="pres">
      <dgm:prSet presAssocID="{28466971-7E27-4EFB-B484-2333A2737704}" presName="connTx" presStyleLbl="sibTrans2D1" presStyleIdx="2" presStyleCnt="4"/>
      <dgm:spPr/>
      <dgm:t>
        <a:bodyPr/>
        <a:lstStyle/>
        <a:p>
          <a:endParaRPr lang="ru-RU"/>
        </a:p>
      </dgm:t>
    </dgm:pt>
    <dgm:pt modelId="{9C9F3942-46CC-4054-A2E1-A31DCBC5B9E2}" type="pres">
      <dgm:prSet presAssocID="{83617072-953A-4CE4-B08C-03CB24548FC8}" presName="composite" presStyleCnt="0"/>
      <dgm:spPr/>
    </dgm:pt>
    <dgm:pt modelId="{98547A51-79BB-48BD-B6EE-40939319D2F9}" type="pres">
      <dgm:prSet presAssocID="{83617072-953A-4CE4-B08C-03CB24548FC8}" presName="imagSh" presStyleLbl="bgImgPlace1" presStyleIdx="3"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t="-4000" b="-4000"/>
          </a:stretch>
        </a:blipFill>
        <a:ln w="28575">
          <a:solidFill>
            <a:schemeClr val="bg1"/>
          </a:solidFill>
        </a:ln>
      </dgm:spPr>
    </dgm:pt>
    <dgm:pt modelId="{19CD5780-A0C8-4D26-AD89-4F914F889CC7}" type="pres">
      <dgm:prSet presAssocID="{83617072-953A-4CE4-B08C-03CB24548FC8}" presName="txNode" presStyleLbl="node1" presStyleIdx="3" presStyleCnt="5" custScaleX="138860" custScaleY="149654" custLinFactNeighborX="-3638" custLinFactNeighborY="43760">
        <dgm:presLayoutVars>
          <dgm:bulletEnabled val="1"/>
        </dgm:presLayoutVars>
      </dgm:prSet>
      <dgm:spPr/>
      <dgm:t>
        <a:bodyPr/>
        <a:lstStyle/>
        <a:p>
          <a:endParaRPr lang="ru-RU"/>
        </a:p>
      </dgm:t>
    </dgm:pt>
    <dgm:pt modelId="{74B106A2-EB40-4AF9-97F9-3D0DB0506C38}" type="pres">
      <dgm:prSet presAssocID="{497EEA09-44AD-4CE2-840C-A63267792841}" presName="sibTrans" presStyleLbl="sibTrans2D1" presStyleIdx="3" presStyleCnt="4"/>
      <dgm:spPr/>
      <dgm:t>
        <a:bodyPr/>
        <a:lstStyle/>
        <a:p>
          <a:endParaRPr lang="ru-RU"/>
        </a:p>
      </dgm:t>
    </dgm:pt>
    <dgm:pt modelId="{6C1FD882-9D31-4C4B-B1DE-0277ECBAB0B4}" type="pres">
      <dgm:prSet presAssocID="{497EEA09-44AD-4CE2-840C-A63267792841}" presName="connTx" presStyleLbl="sibTrans2D1" presStyleIdx="3" presStyleCnt="4"/>
      <dgm:spPr/>
      <dgm:t>
        <a:bodyPr/>
        <a:lstStyle/>
        <a:p>
          <a:endParaRPr lang="ru-RU"/>
        </a:p>
      </dgm:t>
    </dgm:pt>
    <dgm:pt modelId="{F7D92B12-241D-4487-8EFB-B65CFDB236E0}" type="pres">
      <dgm:prSet presAssocID="{190E1622-30C7-4C67-AF1F-856036C03968}" presName="composite" presStyleCnt="0"/>
      <dgm:spPr/>
    </dgm:pt>
    <dgm:pt modelId="{F58E3427-72B9-49CC-8A68-D04867EA571C}" type="pres">
      <dgm:prSet presAssocID="{190E1622-30C7-4C67-AF1F-856036C03968}" presName="imagSh" presStyleLbl="bgImgPlace1" presStyleIdx="4"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a:ln w="38100">
          <a:solidFill>
            <a:schemeClr val="bg1"/>
          </a:solidFill>
        </a:ln>
      </dgm:spPr>
    </dgm:pt>
    <dgm:pt modelId="{2F870324-5857-40B5-82C2-413C7DA76936}" type="pres">
      <dgm:prSet presAssocID="{190E1622-30C7-4C67-AF1F-856036C03968}" presName="txNode" presStyleLbl="node1" presStyleIdx="4" presStyleCnt="5" custScaleX="165038" custScaleY="178806" custLinFactNeighborX="2635" custLinFactNeighborY="68893">
        <dgm:presLayoutVars>
          <dgm:bulletEnabled val="1"/>
        </dgm:presLayoutVars>
      </dgm:prSet>
      <dgm:spPr/>
      <dgm:t>
        <a:bodyPr/>
        <a:lstStyle/>
        <a:p>
          <a:endParaRPr lang="ru-RU"/>
        </a:p>
      </dgm:t>
    </dgm:pt>
  </dgm:ptLst>
  <dgm:cxnLst>
    <dgm:cxn modelId="{29E47C37-56B9-4EBF-A5CE-3AB621110C61}" type="presOf" srcId="{28466971-7E27-4EFB-B484-2333A2737704}" destId="{1FF29529-782D-4464-A44B-D227B8566975}" srcOrd="0" destOrd="0" presId="urn:microsoft.com/office/officeart/2005/8/layout/hProcess10"/>
    <dgm:cxn modelId="{72280CD1-BA80-4ACF-8829-E23658BA7F3F}" srcId="{22FF8C34-412C-4E31-ACFE-C7FC63E2CEE6}" destId="{736E0A46-9D38-45EF-9691-3E973A299DBC}" srcOrd="1" destOrd="0" parTransId="{FAD17FAF-D780-4740-93BF-68E191504ADF}" sibTransId="{36E84839-82D3-40C5-A129-0141CAD6E1CD}"/>
    <dgm:cxn modelId="{44070202-FC66-486E-9C1B-D023826F63CD}" type="presOf" srcId="{28466971-7E27-4EFB-B484-2333A2737704}" destId="{10444236-DEF9-4D77-B702-B01D2FF28A29}" srcOrd="1" destOrd="0" presId="urn:microsoft.com/office/officeart/2005/8/layout/hProcess10"/>
    <dgm:cxn modelId="{338ED79E-A0B9-48A6-A5DC-483C2F40B24C}" type="presOf" srcId="{497EEA09-44AD-4CE2-840C-A63267792841}" destId="{74B106A2-EB40-4AF9-97F9-3D0DB0506C38}" srcOrd="0" destOrd="0" presId="urn:microsoft.com/office/officeart/2005/8/layout/hProcess10"/>
    <dgm:cxn modelId="{9892E8E9-37CB-4F03-8FD1-CEABEF324D7B}" type="presOf" srcId="{8830044C-9663-4935-97D9-23235EC78F30}" destId="{C2634561-EA91-4C6E-B7E5-03573B2C6F50}" srcOrd="1" destOrd="0" presId="urn:microsoft.com/office/officeart/2005/8/layout/hProcess10"/>
    <dgm:cxn modelId="{43381019-E95D-4C0E-B098-A4E49A5B2C28}" type="presOf" srcId="{36E84839-82D3-40C5-A129-0141CAD6E1CD}" destId="{D283A419-5298-415B-B096-5ABDBC2710F5}" srcOrd="0" destOrd="0" presId="urn:microsoft.com/office/officeart/2005/8/layout/hProcess10"/>
    <dgm:cxn modelId="{0A5B050B-7F77-4107-BA60-5271E4539494}" type="presOf" srcId="{190E1622-30C7-4C67-AF1F-856036C03968}" destId="{2F870324-5857-40B5-82C2-413C7DA76936}" srcOrd="0" destOrd="0" presId="urn:microsoft.com/office/officeart/2005/8/layout/hProcess10"/>
    <dgm:cxn modelId="{465D29A8-00C8-4A89-B5A7-781FBD7D9D5E}" srcId="{22FF8C34-412C-4E31-ACFE-C7FC63E2CEE6}" destId="{190E1622-30C7-4C67-AF1F-856036C03968}" srcOrd="4" destOrd="0" parTransId="{50CF2038-FA2F-4E1E-9264-3A58188750B8}" sibTransId="{4A4306F9-EBE9-4845-B41E-692380D74749}"/>
    <dgm:cxn modelId="{04F22991-2034-4BA4-B687-5DEF8CD40BAD}" type="presOf" srcId="{83617072-953A-4CE4-B08C-03CB24548FC8}" destId="{19CD5780-A0C8-4D26-AD89-4F914F889CC7}" srcOrd="0" destOrd="0" presId="urn:microsoft.com/office/officeart/2005/8/layout/hProcess10"/>
    <dgm:cxn modelId="{F352BD08-6F24-4DFD-AE34-585D0FF9C204}" type="presOf" srcId="{8830044C-9663-4935-97D9-23235EC78F30}" destId="{A6728947-7593-4C85-AC42-E7456F10AC38}" srcOrd="0" destOrd="0" presId="urn:microsoft.com/office/officeart/2005/8/layout/hProcess10"/>
    <dgm:cxn modelId="{7BD25918-B0CD-4B76-BC0A-CF451D83B35F}" type="presOf" srcId="{AC5DDA8E-C530-430C-9ACA-A38EAC0815BC}" destId="{3766F700-7BD0-48AA-81A6-A5C421553C73}" srcOrd="0" destOrd="0" presId="urn:microsoft.com/office/officeart/2005/8/layout/hProcess10"/>
    <dgm:cxn modelId="{24454524-8526-495E-B2B4-CE274149294E}" srcId="{22FF8C34-412C-4E31-ACFE-C7FC63E2CEE6}" destId="{E32D4559-D772-40B3-BE98-21EE3581C4B8}" srcOrd="0" destOrd="0" parTransId="{1B4E2B78-1BAF-4334-9ABD-1D0392239A20}" sibTransId="{8830044C-9663-4935-97D9-23235EC78F30}"/>
    <dgm:cxn modelId="{6E9FC650-E139-4C39-8C70-89721E3571C8}" type="presOf" srcId="{36E84839-82D3-40C5-A129-0141CAD6E1CD}" destId="{24F0C2DD-7140-442D-B6F6-7BD88718B253}" srcOrd="1" destOrd="0" presId="urn:microsoft.com/office/officeart/2005/8/layout/hProcess10"/>
    <dgm:cxn modelId="{A183B4FC-271E-46FA-9A6F-B092A13F0D0C}" type="presOf" srcId="{497EEA09-44AD-4CE2-840C-A63267792841}" destId="{6C1FD882-9D31-4C4B-B1DE-0277ECBAB0B4}" srcOrd="1" destOrd="0" presId="urn:microsoft.com/office/officeart/2005/8/layout/hProcess10"/>
    <dgm:cxn modelId="{14DDD162-6237-4AE4-AC03-3FD6BBB54433}" srcId="{22FF8C34-412C-4E31-ACFE-C7FC63E2CEE6}" destId="{AC5DDA8E-C530-430C-9ACA-A38EAC0815BC}" srcOrd="2" destOrd="0" parTransId="{32906352-B725-4E5B-A57C-8417486DCCBB}" sibTransId="{28466971-7E27-4EFB-B484-2333A2737704}"/>
    <dgm:cxn modelId="{3D095D97-F3AC-49D5-A938-3773611C4699}" srcId="{22FF8C34-412C-4E31-ACFE-C7FC63E2CEE6}" destId="{83617072-953A-4CE4-B08C-03CB24548FC8}" srcOrd="3" destOrd="0" parTransId="{82F305B6-8C34-427D-B91F-248C75F2B2FB}" sibTransId="{497EEA09-44AD-4CE2-840C-A63267792841}"/>
    <dgm:cxn modelId="{CAD988E8-080B-480B-BF4A-4F440CAEB43A}" type="presOf" srcId="{736E0A46-9D38-45EF-9691-3E973A299DBC}" destId="{C8688A94-1EBD-4076-A58C-1BFA5F1D9825}" srcOrd="0" destOrd="0" presId="urn:microsoft.com/office/officeart/2005/8/layout/hProcess10"/>
    <dgm:cxn modelId="{B75B1772-B6FF-45E3-AC89-45F262FC68B7}" type="presOf" srcId="{E32D4559-D772-40B3-BE98-21EE3581C4B8}" destId="{0D5C5DAB-0FE8-4E7F-B744-DD683CE67257}" srcOrd="0" destOrd="0" presId="urn:microsoft.com/office/officeart/2005/8/layout/hProcess10"/>
    <dgm:cxn modelId="{E56E6311-0149-4A85-A79C-D4B1A4BB7CAE}" type="presOf" srcId="{22FF8C34-412C-4E31-ACFE-C7FC63E2CEE6}" destId="{238E9AB1-03C7-4A17-82F0-89228695482E}" srcOrd="0" destOrd="0" presId="urn:microsoft.com/office/officeart/2005/8/layout/hProcess10"/>
    <dgm:cxn modelId="{FC751D8C-4EE2-4F4E-B4A2-11A6C4ED0477}" type="presParOf" srcId="{238E9AB1-03C7-4A17-82F0-89228695482E}" destId="{2F2CB9F0-EB75-44C2-A2AB-72A33C61E8F7}" srcOrd="0" destOrd="0" presId="urn:microsoft.com/office/officeart/2005/8/layout/hProcess10"/>
    <dgm:cxn modelId="{D96D5598-2C8F-4735-A27B-93B30982F0C3}" type="presParOf" srcId="{2F2CB9F0-EB75-44C2-A2AB-72A33C61E8F7}" destId="{104F3A36-7131-4A42-B175-1B568B192802}" srcOrd="0" destOrd="0" presId="urn:microsoft.com/office/officeart/2005/8/layout/hProcess10"/>
    <dgm:cxn modelId="{CC5C3758-F444-40F7-A994-9D2F66843158}" type="presParOf" srcId="{2F2CB9F0-EB75-44C2-A2AB-72A33C61E8F7}" destId="{0D5C5DAB-0FE8-4E7F-B744-DD683CE67257}" srcOrd="1" destOrd="0" presId="urn:microsoft.com/office/officeart/2005/8/layout/hProcess10"/>
    <dgm:cxn modelId="{E2BC442A-0E6B-4A9A-BC50-2C61A6C7BDCD}" type="presParOf" srcId="{238E9AB1-03C7-4A17-82F0-89228695482E}" destId="{A6728947-7593-4C85-AC42-E7456F10AC38}" srcOrd="1" destOrd="0" presId="urn:microsoft.com/office/officeart/2005/8/layout/hProcess10"/>
    <dgm:cxn modelId="{321CF52C-8AB0-42E1-BBDB-9910DE992A55}" type="presParOf" srcId="{A6728947-7593-4C85-AC42-E7456F10AC38}" destId="{C2634561-EA91-4C6E-B7E5-03573B2C6F50}" srcOrd="0" destOrd="0" presId="urn:microsoft.com/office/officeart/2005/8/layout/hProcess10"/>
    <dgm:cxn modelId="{E42C6070-4515-4AE4-91E8-74E72A6A3018}" type="presParOf" srcId="{238E9AB1-03C7-4A17-82F0-89228695482E}" destId="{646B4E77-0519-4981-B2FB-2FB9E4774C53}" srcOrd="2" destOrd="0" presId="urn:microsoft.com/office/officeart/2005/8/layout/hProcess10"/>
    <dgm:cxn modelId="{475F174D-1117-4DD1-9FF0-F939362693CD}" type="presParOf" srcId="{646B4E77-0519-4981-B2FB-2FB9E4774C53}" destId="{DD265BF9-11F6-4B6E-AFFF-C037D83122C0}" srcOrd="0" destOrd="0" presId="urn:microsoft.com/office/officeart/2005/8/layout/hProcess10"/>
    <dgm:cxn modelId="{54EAE52A-3591-44FF-91D6-737D8F02EBC0}" type="presParOf" srcId="{646B4E77-0519-4981-B2FB-2FB9E4774C53}" destId="{C8688A94-1EBD-4076-A58C-1BFA5F1D9825}" srcOrd="1" destOrd="0" presId="urn:microsoft.com/office/officeart/2005/8/layout/hProcess10"/>
    <dgm:cxn modelId="{8BA024B3-6F12-4B47-A451-0A6B235D0897}" type="presParOf" srcId="{238E9AB1-03C7-4A17-82F0-89228695482E}" destId="{D283A419-5298-415B-B096-5ABDBC2710F5}" srcOrd="3" destOrd="0" presId="urn:microsoft.com/office/officeart/2005/8/layout/hProcess10"/>
    <dgm:cxn modelId="{D15A43CF-001B-4080-B465-1DC893806639}" type="presParOf" srcId="{D283A419-5298-415B-B096-5ABDBC2710F5}" destId="{24F0C2DD-7140-442D-B6F6-7BD88718B253}" srcOrd="0" destOrd="0" presId="urn:microsoft.com/office/officeart/2005/8/layout/hProcess10"/>
    <dgm:cxn modelId="{3E288ABA-323C-4F17-A082-5B4C5DD485F9}" type="presParOf" srcId="{238E9AB1-03C7-4A17-82F0-89228695482E}" destId="{8747D8F8-A9DF-4DD9-8FA4-9C6B5FCD1D65}" srcOrd="4" destOrd="0" presId="urn:microsoft.com/office/officeart/2005/8/layout/hProcess10"/>
    <dgm:cxn modelId="{A800EF82-EFCD-47BC-9B02-39FF767BBCC1}" type="presParOf" srcId="{8747D8F8-A9DF-4DD9-8FA4-9C6B5FCD1D65}" destId="{BB059007-9D6E-48B9-9D46-65C85D3DD44A}" srcOrd="0" destOrd="0" presId="urn:microsoft.com/office/officeart/2005/8/layout/hProcess10"/>
    <dgm:cxn modelId="{F02FFEAC-FB7C-420B-B525-4C02B7CB95C2}" type="presParOf" srcId="{8747D8F8-A9DF-4DD9-8FA4-9C6B5FCD1D65}" destId="{3766F700-7BD0-48AA-81A6-A5C421553C73}" srcOrd="1" destOrd="0" presId="urn:microsoft.com/office/officeart/2005/8/layout/hProcess10"/>
    <dgm:cxn modelId="{BF6EF259-5323-4561-AFF9-69D8CA542A47}" type="presParOf" srcId="{238E9AB1-03C7-4A17-82F0-89228695482E}" destId="{1FF29529-782D-4464-A44B-D227B8566975}" srcOrd="5" destOrd="0" presId="urn:microsoft.com/office/officeart/2005/8/layout/hProcess10"/>
    <dgm:cxn modelId="{DF155342-6407-4F6A-B13D-87380F024487}" type="presParOf" srcId="{1FF29529-782D-4464-A44B-D227B8566975}" destId="{10444236-DEF9-4D77-B702-B01D2FF28A29}" srcOrd="0" destOrd="0" presId="urn:microsoft.com/office/officeart/2005/8/layout/hProcess10"/>
    <dgm:cxn modelId="{F05B8384-1AF1-423A-A274-85C4A498F388}" type="presParOf" srcId="{238E9AB1-03C7-4A17-82F0-89228695482E}" destId="{9C9F3942-46CC-4054-A2E1-A31DCBC5B9E2}" srcOrd="6" destOrd="0" presId="urn:microsoft.com/office/officeart/2005/8/layout/hProcess10"/>
    <dgm:cxn modelId="{BA494706-29D9-4EDE-9E32-13D6D9246EF1}" type="presParOf" srcId="{9C9F3942-46CC-4054-A2E1-A31DCBC5B9E2}" destId="{98547A51-79BB-48BD-B6EE-40939319D2F9}" srcOrd="0" destOrd="0" presId="urn:microsoft.com/office/officeart/2005/8/layout/hProcess10"/>
    <dgm:cxn modelId="{F90EA23E-CDA8-490D-889B-BE81ACF87844}" type="presParOf" srcId="{9C9F3942-46CC-4054-A2E1-A31DCBC5B9E2}" destId="{19CD5780-A0C8-4D26-AD89-4F914F889CC7}" srcOrd="1" destOrd="0" presId="urn:microsoft.com/office/officeart/2005/8/layout/hProcess10"/>
    <dgm:cxn modelId="{302A6A95-ABE5-4B54-B586-36153D7F861B}" type="presParOf" srcId="{238E9AB1-03C7-4A17-82F0-89228695482E}" destId="{74B106A2-EB40-4AF9-97F9-3D0DB0506C38}" srcOrd="7" destOrd="0" presId="urn:microsoft.com/office/officeart/2005/8/layout/hProcess10"/>
    <dgm:cxn modelId="{C29C2B02-5B6B-4AC7-9C2F-DB2165630EB7}" type="presParOf" srcId="{74B106A2-EB40-4AF9-97F9-3D0DB0506C38}" destId="{6C1FD882-9D31-4C4B-B1DE-0277ECBAB0B4}" srcOrd="0" destOrd="0" presId="urn:microsoft.com/office/officeart/2005/8/layout/hProcess10"/>
    <dgm:cxn modelId="{8243CCE5-F3B2-4A06-8625-956ACB02E419}" type="presParOf" srcId="{238E9AB1-03C7-4A17-82F0-89228695482E}" destId="{F7D92B12-241D-4487-8EFB-B65CFDB236E0}" srcOrd="8" destOrd="0" presId="urn:microsoft.com/office/officeart/2005/8/layout/hProcess10"/>
    <dgm:cxn modelId="{64757893-602E-486E-A0B1-756917D67F97}" type="presParOf" srcId="{F7D92B12-241D-4487-8EFB-B65CFDB236E0}" destId="{F58E3427-72B9-49CC-8A68-D04867EA571C}" srcOrd="0" destOrd="0" presId="urn:microsoft.com/office/officeart/2005/8/layout/hProcess10"/>
    <dgm:cxn modelId="{971F800C-EE47-423D-B44E-280EE9288D9C}" type="presParOf" srcId="{F7D92B12-241D-4487-8EFB-B65CFDB236E0}" destId="{2F870324-5857-40B5-82C2-413C7DA76936}" srcOrd="1" destOrd="0" presId="urn:microsoft.com/office/officeart/2005/8/layout/hProcess10"/>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A7C4E3-C3EB-4817-943C-A1E31A2A08B6}" type="doc">
      <dgm:prSet loTypeId="urn:microsoft.com/office/officeart/2011/layout/ConvergingText" loCatId="process" qsTypeId="urn:microsoft.com/office/officeart/2005/8/quickstyle/3d3" qsCatId="3D" csTypeId="urn:microsoft.com/office/officeart/2005/8/colors/accent1_2" csCatId="accent1" phldr="1"/>
      <dgm:spPr/>
      <dgm:t>
        <a:bodyPr/>
        <a:lstStyle/>
        <a:p>
          <a:endParaRPr lang="ru-RU"/>
        </a:p>
      </dgm:t>
    </dgm:pt>
    <dgm:pt modelId="{8263AB96-B94C-4A14-9984-734C3EFE0749}">
      <dgm:prSet phldrT="[Текст]"/>
      <dgm:spPr>
        <a:gradFill flip="none" rotWithShape="1">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tileRect/>
        </a:gradFill>
      </dgm:spPr>
      <dgm:t>
        <a:bodyPr/>
        <a:lstStyle/>
        <a:p>
          <a:r>
            <a:rPr lang="uz-Cyrl-UZ" b="1" dirty="0" smtClean="0">
              <a:solidFill>
                <a:schemeClr val="bg1"/>
              </a:solidFill>
            </a:rPr>
            <a:t>tа’limning rivоjlаntiruvchi хususiyatini</a:t>
          </a:r>
          <a:r>
            <a:rPr lang="en-US" b="1" dirty="0" smtClean="0">
              <a:solidFill>
                <a:schemeClr val="bg1"/>
              </a:solidFill>
            </a:rPr>
            <a:t>ng </a:t>
          </a:r>
          <a:r>
            <a:rPr lang="en-US" b="1" dirty="0" err="1" smtClean="0">
              <a:solidFill>
                <a:schemeClr val="bg1"/>
              </a:solidFill>
            </a:rPr>
            <a:t>darajalari</a:t>
          </a:r>
          <a:endParaRPr lang="ru-RU" b="1" dirty="0">
            <a:solidFill>
              <a:schemeClr val="bg1"/>
            </a:solidFill>
          </a:endParaRPr>
        </a:p>
      </dgm:t>
    </dgm:pt>
    <dgm:pt modelId="{BBF02C72-EADC-4217-BECE-C074BED550B6}" type="parTrans" cxnId="{312D3158-8A05-4360-BEA6-3A7EFA072154}">
      <dgm:prSet/>
      <dgm:spPr/>
      <dgm:t>
        <a:bodyPr/>
        <a:lstStyle/>
        <a:p>
          <a:endParaRPr lang="ru-RU"/>
        </a:p>
      </dgm:t>
    </dgm:pt>
    <dgm:pt modelId="{68F1AB2C-8D0B-4A5D-B59A-06F6505EFD5D}" type="sibTrans" cxnId="{312D3158-8A05-4360-BEA6-3A7EFA072154}">
      <dgm:prSet/>
      <dgm:spPr/>
      <dgm:t>
        <a:bodyPr/>
        <a:lstStyle/>
        <a:p>
          <a:endParaRPr lang="ru-RU"/>
        </a:p>
      </dgm:t>
    </dgm:pt>
    <dgm:pt modelId="{04EAD786-E382-4FDC-A330-53AE765746DD}">
      <dgm:prSet phldrT="[Текст]" custT="1"/>
      <dgm:spPr/>
      <dgm:t>
        <a:bodyPr/>
        <a:lstStyle/>
        <a:p>
          <a:pPr algn="ctr"/>
          <a:r>
            <a:rPr lang="uz-Cyrl-UZ" sz="3200" b="1" i="1" dirty="0" smtClean="0">
              <a:solidFill>
                <a:schemeClr val="bg1"/>
              </a:solidFill>
            </a:rPr>
            <a:t>Zаruriy rivоjlаnish</a:t>
          </a:r>
          <a:endParaRPr lang="ru-RU" sz="3200" dirty="0">
            <a:solidFill>
              <a:schemeClr val="bg1"/>
            </a:solidFill>
          </a:endParaRPr>
        </a:p>
      </dgm:t>
    </dgm:pt>
    <dgm:pt modelId="{48063F1A-1FE5-4EF7-BE54-4DD9CCF72301}" type="parTrans" cxnId="{95F2B32A-93B3-43AF-8D07-456037589BC0}">
      <dgm:prSet/>
      <dgm:spPr/>
      <dgm:t>
        <a:bodyPr/>
        <a:lstStyle/>
        <a:p>
          <a:endParaRPr lang="ru-RU"/>
        </a:p>
      </dgm:t>
    </dgm:pt>
    <dgm:pt modelId="{43500EBC-CEB9-4A05-BEB0-235C39BEB4AA}" type="sibTrans" cxnId="{95F2B32A-93B3-43AF-8D07-456037589BC0}">
      <dgm:prSet/>
      <dgm:spPr/>
      <dgm:t>
        <a:bodyPr/>
        <a:lstStyle/>
        <a:p>
          <a:endParaRPr lang="ru-RU"/>
        </a:p>
      </dgm:t>
    </dgm:pt>
    <dgm:pt modelId="{C6F6522E-64FC-46B9-9CF8-98BF1A507E20}">
      <dgm:prSet phldrT="[Текст]" custT="1"/>
      <dgm:spPr/>
      <dgm:t>
        <a:bodyPr/>
        <a:lstStyle/>
        <a:p>
          <a:pPr algn="ctr"/>
          <a:r>
            <a:rPr lang="uz-Cyrl-UZ" sz="3200" b="1" i="1" dirty="0" smtClean="0">
              <a:solidFill>
                <a:schemeClr val="bg1"/>
              </a:solidFill>
            </a:rPr>
            <a:t>YUqоri dаrаjаdаgi rivоjlаnish.</a:t>
          </a:r>
          <a:endParaRPr lang="ru-RU" sz="3200" dirty="0">
            <a:solidFill>
              <a:schemeClr val="bg1"/>
            </a:solidFill>
          </a:endParaRPr>
        </a:p>
      </dgm:t>
    </dgm:pt>
    <dgm:pt modelId="{E32DE5A2-64EE-4155-A5EC-F87201F23867}" type="sibTrans" cxnId="{549C7471-4F2C-48D4-B70E-483071EA2D92}">
      <dgm:prSet/>
      <dgm:spPr/>
      <dgm:t>
        <a:bodyPr/>
        <a:lstStyle/>
        <a:p>
          <a:endParaRPr lang="ru-RU"/>
        </a:p>
      </dgm:t>
    </dgm:pt>
    <dgm:pt modelId="{27832909-9FCF-42F8-9664-60E37B96A12D}" type="parTrans" cxnId="{549C7471-4F2C-48D4-B70E-483071EA2D92}">
      <dgm:prSet/>
      <dgm:spPr/>
      <dgm:t>
        <a:bodyPr/>
        <a:lstStyle/>
        <a:p>
          <a:endParaRPr lang="ru-RU"/>
        </a:p>
      </dgm:t>
    </dgm:pt>
    <dgm:pt modelId="{610ECDD2-241F-4F6D-A2CA-8E52DCC30695}" type="pres">
      <dgm:prSet presAssocID="{FFA7C4E3-C3EB-4817-943C-A1E31A2A08B6}" presName="Name0" presStyleCnt="0">
        <dgm:presLayoutVars>
          <dgm:chMax/>
          <dgm:chPref val="1"/>
          <dgm:dir/>
          <dgm:animOne val="branch"/>
          <dgm:animLvl val="lvl"/>
          <dgm:resizeHandles/>
        </dgm:presLayoutVars>
      </dgm:prSet>
      <dgm:spPr/>
      <dgm:t>
        <a:bodyPr/>
        <a:lstStyle/>
        <a:p>
          <a:endParaRPr lang="ru-RU"/>
        </a:p>
      </dgm:t>
    </dgm:pt>
    <dgm:pt modelId="{B1C18A81-7CFD-4678-BAF0-544B3E829E81}" type="pres">
      <dgm:prSet presAssocID="{8263AB96-B94C-4A14-9984-734C3EFE0749}" presName="composite" presStyleCnt="0"/>
      <dgm:spPr/>
    </dgm:pt>
    <dgm:pt modelId="{46063E8D-D466-4662-BD15-7402FDA518AA}" type="pres">
      <dgm:prSet presAssocID="{8263AB96-B94C-4A14-9984-734C3EFE0749}" presName="ParentAccent1" presStyleLbl="alignNode1" presStyleIdx="0" presStyleCnt="27" custLinFactX="-900000" custLinFactNeighborX="-991040" custLinFactNeighborY="-6270"/>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E61A2B13-EABF-4F5B-A9F9-C331431E8756}" type="pres">
      <dgm:prSet presAssocID="{8263AB96-B94C-4A14-9984-734C3EFE0749}" presName="ParentAccent2" presStyleLbl="alignNode1" presStyleIdx="1" presStyleCnt="27" custLinFactX="-547785" custLinFactNeighborX="-600000" custLinFactNeighborY="-6270"/>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49AF41E2-C95F-486F-A649-3CAD2DA70929}" type="pres">
      <dgm:prSet presAssocID="{8263AB96-B94C-4A14-9984-734C3EFE0749}" presName="ParentAccent3" presStyleLbl="alignNode1" presStyleIdx="2" presStyleCnt="27" custLinFactX="-520060" custLinFactNeighborX="-600000" custLinFactNeighborY="-6270"/>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8D61E463-CC96-4CC1-BEEB-1893BD33401B}" type="pres">
      <dgm:prSet presAssocID="{8263AB96-B94C-4A14-9984-734C3EFE0749}" presName="ParentAccent4" presStyleLbl="alignNode1" presStyleIdx="3" presStyleCnt="27" custLinFactX="-500000" custLinFactNeighborX="-592683" custLinFactNeighborY="-6270"/>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06686D38-FBE8-485F-8CC4-F8FFC0C6D0D2}" type="pres">
      <dgm:prSet presAssocID="{8263AB96-B94C-4A14-9984-734C3EFE0749}" presName="ParentAccent5" presStyleLbl="alignNode1" presStyleIdx="4" presStyleCnt="27" custLinFactX="-500000" custLinFactNeighborX="-533847" custLinFactNeighborY="-6270"/>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31037C15-AA56-43B4-9733-68CAF7793D4E}" type="pres">
      <dgm:prSet presAssocID="{8263AB96-B94C-4A14-9984-734C3EFE0749}" presName="ParentAccent6" presStyleLbl="alignNode1" presStyleIdx="5" presStyleCnt="27" custLinFactX="-246391" custLinFactNeighborX="-300000" custLinFactNeighborY="-9238"/>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4BB0F5AD-C720-441B-9B6F-231D73558E15}" type="pres">
      <dgm:prSet presAssocID="{8263AB96-B94C-4A14-9984-734C3EFE0749}" presName="ParentAccent7" presStyleLbl="alignNode1" presStyleIdx="6" presStyleCnt="27" custLinFactX="-685764" custLinFactNeighborX="-700000" custLinFactNeighborY="-48575"/>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9B3BEEA3-2B27-494D-A0F9-1E5A84C0A3D2}" type="pres">
      <dgm:prSet presAssocID="{8263AB96-B94C-4A14-9984-734C3EFE0749}" presName="ParentAccent8" presStyleLbl="alignNode1" presStyleIdx="7" presStyleCnt="27" custLinFactX="-685764" custLinFactNeighborX="-700000" custLinFactNeighborY="96776"/>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2BAF9B7F-54E7-4034-BCA8-3399FD1C753A}" type="pres">
      <dgm:prSet presAssocID="{8263AB96-B94C-4A14-9984-734C3EFE0749}" presName="ParentAccent9" presStyleLbl="alignNode1" presStyleIdx="8" presStyleCnt="27" custLinFactX="-650522" custLinFactNeighborX="-700000" custLinFactNeighborY="-45046"/>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71986DB3-5616-4CB2-AE48-953A3F66236D}" type="pres">
      <dgm:prSet presAssocID="{8263AB96-B94C-4A14-9984-734C3EFE0749}" presName="ParentAccent10" presStyleLbl="alignNode1" presStyleIdx="9" presStyleCnt="27" custLinFactX="-656446" custLinFactNeighborX="-700000" custLinFactNeighborY="30533"/>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0EE64BB9-640F-4682-835C-ADE57D8F0F20}" type="pres">
      <dgm:prSet presAssocID="{8263AB96-B94C-4A14-9984-734C3EFE0749}" presName="Parent" presStyleLbl="alignNode1" presStyleIdx="10" presStyleCnt="27" custScaleX="130724" custScaleY="118432" custLinFactX="10874" custLinFactNeighborX="100000" custLinFactNeighborY="4497">
        <dgm:presLayoutVars>
          <dgm:chMax val="5"/>
          <dgm:chPref val="3"/>
          <dgm:bulletEnabled val="1"/>
        </dgm:presLayoutVars>
      </dgm:prSet>
      <dgm:spPr/>
      <dgm:t>
        <a:bodyPr/>
        <a:lstStyle/>
        <a:p>
          <a:endParaRPr lang="ru-RU"/>
        </a:p>
      </dgm:t>
    </dgm:pt>
    <dgm:pt modelId="{352A5AA2-1F93-440C-A082-700CEC3D001D}" type="pres">
      <dgm:prSet presAssocID="{04EAD786-E382-4FDC-A330-53AE765746DD}" presName="Child1Accent1" presStyleLbl="alignNode1" presStyleIdx="11" presStyleCnt="27" custLinFactNeighborX="-7516" custLinFactNeighborY="8151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E9EBF9C7-B37A-495E-AAF0-A75B713B7F10}" type="pres">
      <dgm:prSet presAssocID="{04EAD786-E382-4FDC-A330-53AE765746DD}" presName="Child1Accent2" presStyleLbl="alignNode1" presStyleIdx="12" presStyleCnt="27" custLinFactNeighborX="50971" custLinFactNeighborY="8209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4819FFE8-7375-402E-A1F8-B8F13C47949F}" type="pres">
      <dgm:prSet presAssocID="{04EAD786-E382-4FDC-A330-53AE765746DD}" presName="Child1Accent3" presStyleLbl="alignNode1" presStyleIdx="13" presStyleCnt="2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55BDA59B-3D10-4459-897C-DB4F57ED8547}" type="pres">
      <dgm:prSet presAssocID="{04EAD786-E382-4FDC-A330-53AE765746DD}" presName="Child1Accent4" presStyleLbl="alignNode1" presStyleIdx="14" presStyleCnt="2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B46895F2-AE58-42B7-A679-162E4B57D344}" type="pres">
      <dgm:prSet presAssocID="{04EAD786-E382-4FDC-A330-53AE765746DD}" presName="Child1Accent5" presStyleLbl="alignNode1" presStyleIdx="15" presStyleCnt="2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8EF6BD7B-30FD-4D23-A22E-AE7E51B9C1CB}" type="pres">
      <dgm:prSet presAssocID="{04EAD786-E382-4FDC-A330-53AE765746DD}" presName="Child1Accent6" presStyleLbl="alignNode1" presStyleIdx="16" presStyleCnt="2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ABCBB78C-C046-4AFF-BDB8-5332A8823E5E}" type="pres">
      <dgm:prSet presAssocID="{04EAD786-E382-4FDC-A330-53AE765746DD}" presName="Child1Accent7" presStyleLbl="alignNode1" presStyleIdx="17" presStyleCnt="2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C9F5B0F9-A9A9-4AF2-B981-D0BE2BE3BDD9}" type="pres">
      <dgm:prSet presAssocID="{04EAD786-E382-4FDC-A330-53AE765746DD}" presName="Child1Accent8" presStyleLbl="alignNode1" presStyleIdx="18" presStyleCnt="27"/>
      <dgm:spPr/>
    </dgm:pt>
    <dgm:pt modelId="{BE05D7EC-AECE-48EC-8C1F-004C7ECE563E}" type="pres">
      <dgm:prSet presAssocID="{04EAD786-E382-4FDC-A330-53AE765746DD}" presName="Child1Accent9" presStyleLbl="alignNode1" presStyleIdx="19" presStyleCnt="27"/>
      <dgm:spPr/>
    </dgm:pt>
    <dgm:pt modelId="{0907CE65-791A-434F-8044-9F2F0DC71F61}" type="pres">
      <dgm:prSet presAssocID="{04EAD786-E382-4FDC-A330-53AE765746DD}" presName="Child1" presStyleLbl="revTx" presStyleIdx="0" presStyleCnt="2">
        <dgm:presLayoutVars>
          <dgm:chMax/>
          <dgm:chPref val="0"/>
          <dgm:bulletEnabled val="1"/>
        </dgm:presLayoutVars>
      </dgm:prSet>
      <dgm:spPr/>
      <dgm:t>
        <a:bodyPr/>
        <a:lstStyle/>
        <a:p>
          <a:endParaRPr lang="ru-RU"/>
        </a:p>
      </dgm:t>
    </dgm:pt>
    <dgm:pt modelId="{6E990B49-9199-4C7C-8268-A68AC166D2E1}" type="pres">
      <dgm:prSet presAssocID="{C6F6522E-64FC-46B9-9CF8-98BF1A507E20}" presName="Child2Accent1" presStyleLbl="alignNode1" presStyleIdx="20" presStyleCnt="27" custLinFactNeighborX="-7516" custLinFactNeighborY="-80341"/>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D2E194E3-B0FA-4850-80EC-801FA348B3B6}" type="pres">
      <dgm:prSet presAssocID="{C6F6522E-64FC-46B9-9CF8-98BF1A507E20}" presName="Child2Accent2" presStyleLbl="alignNode1" presStyleIdx="21" presStyleCnt="27" custLinFactNeighborX="-11249" custLinFactNeighborY="-84603"/>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77F8ADD0-BD38-4AE0-8C88-671EB772B494}" type="pres">
      <dgm:prSet presAssocID="{C6F6522E-64FC-46B9-9CF8-98BF1A507E20}" presName="Child2Accent3" presStyleLbl="alignNode1" presStyleIdx="22" presStyleCnt="2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272B8F17-5A1F-49A4-A5DD-6D95672054EE}" type="pres">
      <dgm:prSet presAssocID="{C6F6522E-64FC-46B9-9CF8-98BF1A507E20}" presName="Child2Accent4" presStyleLbl="alignNode1" presStyleIdx="23" presStyleCnt="2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AE8A9A30-355B-40E4-ADA3-7BF826AAC451}" type="pres">
      <dgm:prSet presAssocID="{C6F6522E-64FC-46B9-9CF8-98BF1A507E20}" presName="Child2Accent5" presStyleLbl="alignNode1" presStyleIdx="24" presStyleCnt="2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ECC96F3D-8D8E-45D4-9C57-9352C73215C6}" type="pres">
      <dgm:prSet presAssocID="{C6F6522E-64FC-46B9-9CF8-98BF1A507E20}" presName="Child2Accent6" presStyleLbl="alignNode1" presStyleIdx="25" presStyleCnt="27"/>
      <dgm:sp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dgm:spPr>
    </dgm:pt>
    <dgm:pt modelId="{33FE82AD-2E74-4AEB-87AB-AE0329408599}" type="pres">
      <dgm:prSet presAssocID="{C6F6522E-64FC-46B9-9CF8-98BF1A507E20}" presName="Child2Accent7" presStyleLbl="alignNode1" presStyleIdx="26" presStyleCnt="27"/>
      <dgm:spPr/>
    </dgm:pt>
    <dgm:pt modelId="{30FC639E-A9D4-431B-B9B9-159E104CE054}" type="pres">
      <dgm:prSet presAssocID="{C6F6522E-64FC-46B9-9CF8-98BF1A507E20}" presName="Child2" presStyleLbl="revTx" presStyleIdx="1" presStyleCnt="2">
        <dgm:presLayoutVars>
          <dgm:chMax/>
          <dgm:chPref val="0"/>
          <dgm:bulletEnabled val="1"/>
        </dgm:presLayoutVars>
      </dgm:prSet>
      <dgm:spPr/>
      <dgm:t>
        <a:bodyPr/>
        <a:lstStyle/>
        <a:p>
          <a:endParaRPr lang="ru-RU"/>
        </a:p>
      </dgm:t>
    </dgm:pt>
  </dgm:ptLst>
  <dgm:cxnLst>
    <dgm:cxn modelId="{549C7471-4F2C-48D4-B70E-483071EA2D92}" srcId="{8263AB96-B94C-4A14-9984-734C3EFE0749}" destId="{C6F6522E-64FC-46B9-9CF8-98BF1A507E20}" srcOrd="1" destOrd="0" parTransId="{27832909-9FCF-42F8-9664-60E37B96A12D}" sibTransId="{E32DE5A2-64EE-4155-A5EC-F87201F23867}"/>
    <dgm:cxn modelId="{1A52C598-63EF-4C03-8BD1-61AC557C5BE7}" type="presOf" srcId="{C6F6522E-64FC-46B9-9CF8-98BF1A507E20}" destId="{30FC639E-A9D4-431B-B9B9-159E104CE054}" srcOrd="0" destOrd="0" presId="urn:microsoft.com/office/officeart/2011/layout/ConvergingText"/>
    <dgm:cxn modelId="{F04A076A-D151-4D21-B1F4-5C4D353A42EB}" type="presOf" srcId="{04EAD786-E382-4FDC-A330-53AE765746DD}" destId="{0907CE65-791A-434F-8044-9F2F0DC71F61}" srcOrd="0" destOrd="0" presId="urn:microsoft.com/office/officeart/2011/layout/ConvergingText"/>
    <dgm:cxn modelId="{34C2FDD0-DADF-4B6F-8424-F4F0DBD231B6}" type="presOf" srcId="{8263AB96-B94C-4A14-9984-734C3EFE0749}" destId="{0EE64BB9-640F-4682-835C-ADE57D8F0F20}" srcOrd="0" destOrd="0" presId="urn:microsoft.com/office/officeart/2011/layout/ConvergingText"/>
    <dgm:cxn modelId="{95F2B32A-93B3-43AF-8D07-456037589BC0}" srcId="{8263AB96-B94C-4A14-9984-734C3EFE0749}" destId="{04EAD786-E382-4FDC-A330-53AE765746DD}" srcOrd="0" destOrd="0" parTransId="{48063F1A-1FE5-4EF7-BE54-4DD9CCF72301}" sibTransId="{43500EBC-CEB9-4A05-BEB0-235C39BEB4AA}"/>
    <dgm:cxn modelId="{312D3158-8A05-4360-BEA6-3A7EFA072154}" srcId="{FFA7C4E3-C3EB-4817-943C-A1E31A2A08B6}" destId="{8263AB96-B94C-4A14-9984-734C3EFE0749}" srcOrd="0" destOrd="0" parTransId="{BBF02C72-EADC-4217-BECE-C074BED550B6}" sibTransId="{68F1AB2C-8D0B-4A5D-B59A-06F6505EFD5D}"/>
    <dgm:cxn modelId="{89B27EF4-6149-4934-BD3A-0E44DD5C9221}" type="presOf" srcId="{FFA7C4E3-C3EB-4817-943C-A1E31A2A08B6}" destId="{610ECDD2-241F-4F6D-A2CA-8E52DCC30695}" srcOrd="0" destOrd="0" presId="urn:microsoft.com/office/officeart/2011/layout/ConvergingText"/>
    <dgm:cxn modelId="{D1FA9450-48AF-46B0-87C9-B984A7F9CC97}" type="presParOf" srcId="{610ECDD2-241F-4F6D-A2CA-8E52DCC30695}" destId="{B1C18A81-7CFD-4678-BAF0-544B3E829E81}" srcOrd="0" destOrd="0" presId="urn:microsoft.com/office/officeart/2011/layout/ConvergingText"/>
    <dgm:cxn modelId="{87DE3467-0905-4DA2-8531-C05DD274DEB4}" type="presParOf" srcId="{B1C18A81-7CFD-4678-BAF0-544B3E829E81}" destId="{46063E8D-D466-4662-BD15-7402FDA518AA}" srcOrd="0" destOrd="0" presId="urn:microsoft.com/office/officeart/2011/layout/ConvergingText"/>
    <dgm:cxn modelId="{8E49C283-043C-4B62-8422-CEF4EDA3ED44}" type="presParOf" srcId="{B1C18A81-7CFD-4678-BAF0-544B3E829E81}" destId="{E61A2B13-EABF-4F5B-A9F9-C331431E8756}" srcOrd="1" destOrd="0" presId="urn:microsoft.com/office/officeart/2011/layout/ConvergingText"/>
    <dgm:cxn modelId="{AFF238B8-45A2-49A1-BBE6-4A9810507013}" type="presParOf" srcId="{B1C18A81-7CFD-4678-BAF0-544B3E829E81}" destId="{49AF41E2-C95F-486F-A649-3CAD2DA70929}" srcOrd="2" destOrd="0" presId="urn:microsoft.com/office/officeart/2011/layout/ConvergingText"/>
    <dgm:cxn modelId="{2EE9411C-A2C3-4AC1-91D0-213FF8CFCF3E}" type="presParOf" srcId="{B1C18A81-7CFD-4678-BAF0-544B3E829E81}" destId="{8D61E463-CC96-4CC1-BEEB-1893BD33401B}" srcOrd="3" destOrd="0" presId="urn:microsoft.com/office/officeart/2011/layout/ConvergingText"/>
    <dgm:cxn modelId="{D24D9EFF-5797-4E9B-8E3E-C78702B5268C}" type="presParOf" srcId="{B1C18A81-7CFD-4678-BAF0-544B3E829E81}" destId="{06686D38-FBE8-485F-8CC4-F8FFC0C6D0D2}" srcOrd="4" destOrd="0" presId="urn:microsoft.com/office/officeart/2011/layout/ConvergingText"/>
    <dgm:cxn modelId="{34702E85-D787-418A-AF1C-E11ED0E1CD17}" type="presParOf" srcId="{B1C18A81-7CFD-4678-BAF0-544B3E829E81}" destId="{31037C15-AA56-43B4-9733-68CAF7793D4E}" srcOrd="5" destOrd="0" presId="urn:microsoft.com/office/officeart/2011/layout/ConvergingText"/>
    <dgm:cxn modelId="{5CE697DC-4AC8-4431-BA71-CF340691B24F}" type="presParOf" srcId="{B1C18A81-7CFD-4678-BAF0-544B3E829E81}" destId="{4BB0F5AD-C720-441B-9B6F-231D73558E15}" srcOrd="6" destOrd="0" presId="urn:microsoft.com/office/officeart/2011/layout/ConvergingText"/>
    <dgm:cxn modelId="{D6719ED3-F533-4945-8439-4BFBF98AF4E1}" type="presParOf" srcId="{B1C18A81-7CFD-4678-BAF0-544B3E829E81}" destId="{9B3BEEA3-2B27-494D-A0F9-1E5A84C0A3D2}" srcOrd="7" destOrd="0" presId="urn:microsoft.com/office/officeart/2011/layout/ConvergingText"/>
    <dgm:cxn modelId="{DC5F679C-D7B6-4B11-89E5-EA17688DBC66}" type="presParOf" srcId="{B1C18A81-7CFD-4678-BAF0-544B3E829E81}" destId="{2BAF9B7F-54E7-4034-BCA8-3399FD1C753A}" srcOrd="8" destOrd="0" presId="urn:microsoft.com/office/officeart/2011/layout/ConvergingText"/>
    <dgm:cxn modelId="{183B1D88-B557-42CA-A5EC-0D2203501980}" type="presParOf" srcId="{B1C18A81-7CFD-4678-BAF0-544B3E829E81}" destId="{71986DB3-5616-4CB2-AE48-953A3F66236D}" srcOrd="9" destOrd="0" presId="urn:microsoft.com/office/officeart/2011/layout/ConvergingText"/>
    <dgm:cxn modelId="{B6F0FC87-77EB-4C58-BC2B-BD1B2185DDEC}" type="presParOf" srcId="{B1C18A81-7CFD-4678-BAF0-544B3E829E81}" destId="{0EE64BB9-640F-4682-835C-ADE57D8F0F20}" srcOrd="10" destOrd="0" presId="urn:microsoft.com/office/officeart/2011/layout/ConvergingText"/>
    <dgm:cxn modelId="{44348854-8755-47DB-A810-856E8175F247}" type="presParOf" srcId="{B1C18A81-7CFD-4678-BAF0-544B3E829E81}" destId="{352A5AA2-1F93-440C-A082-700CEC3D001D}" srcOrd="11" destOrd="0" presId="urn:microsoft.com/office/officeart/2011/layout/ConvergingText"/>
    <dgm:cxn modelId="{57550BEE-27A5-4894-85E2-E7CEA7F1405B}" type="presParOf" srcId="{B1C18A81-7CFD-4678-BAF0-544B3E829E81}" destId="{E9EBF9C7-B37A-495E-AAF0-A75B713B7F10}" srcOrd="12" destOrd="0" presId="urn:microsoft.com/office/officeart/2011/layout/ConvergingText"/>
    <dgm:cxn modelId="{24E4941E-0734-4037-AE78-24397E4866C2}" type="presParOf" srcId="{B1C18A81-7CFD-4678-BAF0-544B3E829E81}" destId="{4819FFE8-7375-402E-A1F8-B8F13C47949F}" srcOrd="13" destOrd="0" presId="urn:microsoft.com/office/officeart/2011/layout/ConvergingText"/>
    <dgm:cxn modelId="{05E92DA3-CC08-4610-B096-B4CAE7CDD77A}" type="presParOf" srcId="{B1C18A81-7CFD-4678-BAF0-544B3E829E81}" destId="{55BDA59B-3D10-4459-897C-DB4F57ED8547}" srcOrd="14" destOrd="0" presId="urn:microsoft.com/office/officeart/2011/layout/ConvergingText"/>
    <dgm:cxn modelId="{A4745880-D1A4-4444-8E74-7918E33AFD74}" type="presParOf" srcId="{B1C18A81-7CFD-4678-BAF0-544B3E829E81}" destId="{B46895F2-AE58-42B7-A679-162E4B57D344}" srcOrd="15" destOrd="0" presId="urn:microsoft.com/office/officeart/2011/layout/ConvergingText"/>
    <dgm:cxn modelId="{9DBE10D0-1B26-4019-81D7-F1716DE1F3CC}" type="presParOf" srcId="{B1C18A81-7CFD-4678-BAF0-544B3E829E81}" destId="{8EF6BD7B-30FD-4D23-A22E-AE7E51B9C1CB}" srcOrd="16" destOrd="0" presId="urn:microsoft.com/office/officeart/2011/layout/ConvergingText"/>
    <dgm:cxn modelId="{5DA1C60C-A089-46C0-8028-1240916BBF6A}" type="presParOf" srcId="{B1C18A81-7CFD-4678-BAF0-544B3E829E81}" destId="{ABCBB78C-C046-4AFF-BDB8-5332A8823E5E}" srcOrd="17" destOrd="0" presId="urn:microsoft.com/office/officeart/2011/layout/ConvergingText"/>
    <dgm:cxn modelId="{E9F30228-2FEF-4F78-B73D-73D811E29AE1}" type="presParOf" srcId="{B1C18A81-7CFD-4678-BAF0-544B3E829E81}" destId="{C9F5B0F9-A9A9-4AF2-B981-D0BE2BE3BDD9}" srcOrd="18" destOrd="0" presId="urn:microsoft.com/office/officeart/2011/layout/ConvergingText"/>
    <dgm:cxn modelId="{7C51D606-5CE4-4918-ABCC-EFDE6F163EB8}" type="presParOf" srcId="{B1C18A81-7CFD-4678-BAF0-544B3E829E81}" destId="{BE05D7EC-AECE-48EC-8C1F-004C7ECE563E}" srcOrd="19" destOrd="0" presId="urn:microsoft.com/office/officeart/2011/layout/ConvergingText"/>
    <dgm:cxn modelId="{ECD212A8-7CE2-498D-A817-74677F76F971}" type="presParOf" srcId="{B1C18A81-7CFD-4678-BAF0-544B3E829E81}" destId="{0907CE65-791A-434F-8044-9F2F0DC71F61}" srcOrd="20" destOrd="0" presId="urn:microsoft.com/office/officeart/2011/layout/ConvergingText"/>
    <dgm:cxn modelId="{2E834C38-C926-4FD7-8C93-A87EB9957EF5}" type="presParOf" srcId="{B1C18A81-7CFD-4678-BAF0-544B3E829E81}" destId="{6E990B49-9199-4C7C-8268-A68AC166D2E1}" srcOrd="21" destOrd="0" presId="urn:microsoft.com/office/officeart/2011/layout/ConvergingText"/>
    <dgm:cxn modelId="{1DB146B9-A29E-4410-80C4-2E908E755674}" type="presParOf" srcId="{B1C18A81-7CFD-4678-BAF0-544B3E829E81}" destId="{D2E194E3-B0FA-4850-80EC-801FA348B3B6}" srcOrd="22" destOrd="0" presId="urn:microsoft.com/office/officeart/2011/layout/ConvergingText"/>
    <dgm:cxn modelId="{9A051062-8458-4B67-9CC2-EFEDD7D4EBA6}" type="presParOf" srcId="{B1C18A81-7CFD-4678-BAF0-544B3E829E81}" destId="{77F8ADD0-BD38-4AE0-8C88-671EB772B494}" srcOrd="23" destOrd="0" presId="urn:microsoft.com/office/officeart/2011/layout/ConvergingText"/>
    <dgm:cxn modelId="{FFCFE9F9-B79A-4057-ACBE-340E7A5B57DC}" type="presParOf" srcId="{B1C18A81-7CFD-4678-BAF0-544B3E829E81}" destId="{272B8F17-5A1F-49A4-A5DD-6D95672054EE}" srcOrd="24" destOrd="0" presId="urn:microsoft.com/office/officeart/2011/layout/ConvergingText"/>
    <dgm:cxn modelId="{E7A423DA-A911-42E0-8F41-63B818DB9F7D}" type="presParOf" srcId="{B1C18A81-7CFD-4678-BAF0-544B3E829E81}" destId="{AE8A9A30-355B-40E4-ADA3-7BF826AAC451}" srcOrd="25" destOrd="0" presId="urn:microsoft.com/office/officeart/2011/layout/ConvergingText"/>
    <dgm:cxn modelId="{6642F431-3244-41D3-9BE2-ACC1B6F43C2F}" type="presParOf" srcId="{B1C18A81-7CFD-4678-BAF0-544B3E829E81}" destId="{ECC96F3D-8D8E-45D4-9C57-9352C73215C6}" srcOrd="26" destOrd="0" presId="urn:microsoft.com/office/officeart/2011/layout/ConvergingText"/>
    <dgm:cxn modelId="{535A943D-16A2-4DDC-ACD8-EBC786594D93}" type="presParOf" srcId="{B1C18A81-7CFD-4678-BAF0-544B3E829E81}" destId="{33FE82AD-2E74-4AEB-87AB-AE0329408599}" srcOrd="27" destOrd="0" presId="urn:microsoft.com/office/officeart/2011/layout/ConvergingText"/>
    <dgm:cxn modelId="{AC9BEC0C-3B78-4AE5-809B-D1FBA87B754F}" type="presParOf" srcId="{B1C18A81-7CFD-4678-BAF0-544B3E829E81}" destId="{30FC639E-A9D4-431B-B9B9-159E104CE054}" srcOrd="28" destOrd="0" presId="urn:microsoft.com/office/officeart/2011/layout/ConvergingTex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4F3A36-7131-4A42-B175-1B568B192802}">
      <dsp:nvSpPr>
        <dsp:cNvPr id="0" name=""/>
        <dsp:cNvSpPr/>
      </dsp:nvSpPr>
      <dsp:spPr>
        <a:xfrm>
          <a:off x="855" y="1859079"/>
          <a:ext cx="1057785" cy="1057785"/>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a:ln w="38100">
          <a:solidFill>
            <a:schemeClr val="bg1"/>
          </a:solidFill>
        </a:ln>
        <a:effectLst>
          <a:outerShdw blurRad="38100" dist="25400" dir="5400000" rotWithShape="0">
            <a:srgbClr val="000000">
              <a:alpha val="45000"/>
            </a:srgbClr>
          </a:outerShdw>
        </a:effectLst>
        <a:scene3d>
          <a:camera prst="orthographicFront"/>
          <a:lightRig rig="flat" dir="t"/>
        </a:scene3d>
        <a:sp3d z="-190500" prstMaterial="plastic">
          <a:bevelT w="88900" h="88900"/>
          <a:bevelB w="88900" h="31750" prst="angle"/>
        </a:sp3d>
      </dsp:spPr>
      <dsp:style>
        <a:lnRef idx="0">
          <a:scrgbClr r="0" g="0" b="0"/>
        </a:lnRef>
        <a:fillRef idx="3">
          <a:scrgbClr r="0" g="0" b="0"/>
        </a:fillRef>
        <a:effectRef idx="2">
          <a:scrgbClr r="0" g="0" b="0"/>
        </a:effectRef>
        <a:fontRef idx="minor"/>
      </dsp:style>
    </dsp:sp>
    <dsp:sp modelId="{0D5C5DAB-0FE8-4E7F-B744-DD683CE67257}">
      <dsp:nvSpPr>
        <dsp:cNvPr id="0" name=""/>
        <dsp:cNvSpPr/>
      </dsp:nvSpPr>
      <dsp:spPr>
        <a:xfrm>
          <a:off x="212344" y="2804073"/>
          <a:ext cx="1284670" cy="1325786"/>
        </a:xfrm>
        <a:prstGeom prst="roundRect">
          <a:avLst>
            <a:gd name="adj" fmla="val 10000"/>
          </a:avLst>
        </a:prstGeom>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bg1"/>
              </a:solidFill>
            </a:rPr>
            <a:t>1.</a:t>
          </a:r>
          <a:r>
            <a:rPr lang="uz-Cyrl-UZ" sz="1400" b="1" kern="1200" dirty="0" smtClean="0">
              <a:solidFill>
                <a:schemeClr val="bg1"/>
              </a:solidFill>
            </a:rPr>
            <a:t>Didаktikа hаqidа tushunchа</a:t>
          </a:r>
          <a:endParaRPr lang="ru-RU" sz="1400" kern="1200" dirty="0">
            <a:solidFill>
              <a:schemeClr val="bg1"/>
            </a:solidFill>
          </a:endParaRPr>
        </a:p>
      </dsp:txBody>
      <dsp:txXfrm>
        <a:off x="249971" y="2841700"/>
        <a:ext cx="1209416" cy="1250532"/>
      </dsp:txXfrm>
    </dsp:sp>
    <dsp:sp modelId="{A6728947-7593-4C85-AC42-E7456F10AC38}">
      <dsp:nvSpPr>
        <dsp:cNvPr id="0" name=""/>
        <dsp:cNvSpPr/>
      </dsp:nvSpPr>
      <dsp:spPr>
        <a:xfrm rot="21577633">
          <a:off x="1302095" y="2255069"/>
          <a:ext cx="243462" cy="254171"/>
        </a:xfrm>
        <a:prstGeom prst="rightArrow">
          <a:avLst>
            <a:gd name="adj1" fmla="val 60000"/>
            <a:gd name="adj2" fmla="val 50000"/>
          </a:avLst>
        </a:prstGeom>
        <a:gradFill rotWithShape="0">
          <a:gsLst>
            <a:gs pos="0">
              <a:srgbClr val="000082"/>
            </a:gs>
            <a:gs pos="30000">
              <a:srgbClr val="66008F"/>
            </a:gs>
            <a:gs pos="64999">
              <a:srgbClr val="BA0066"/>
            </a:gs>
            <a:gs pos="89999">
              <a:srgbClr val="FF0000"/>
            </a:gs>
            <a:gs pos="100000">
              <a:srgbClr val="FF8200"/>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ru-RU" sz="900" kern="1200"/>
        </a:p>
      </dsp:txBody>
      <dsp:txXfrm>
        <a:off x="1302096" y="2306141"/>
        <a:ext cx="170423" cy="152503"/>
      </dsp:txXfrm>
    </dsp:sp>
    <dsp:sp modelId="{DD265BF9-11F6-4B6E-AFFF-C037D83122C0}">
      <dsp:nvSpPr>
        <dsp:cNvPr id="0" name=""/>
        <dsp:cNvSpPr/>
      </dsp:nvSpPr>
      <dsp:spPr>
        <a:xfrm>
          <a:off x="1754234" y="1847671"/>
          <a:ext cx="1057785" cy="1057785"/>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4000" b="-4000"/>
          </a:stretch>
        </a:blipFill>
        <a:ln w="38100">
          <a:solidFill>
            <a:schemeClr val="bg1"/>
          </a:solidFill>
        </a:ln>
        <a:effectLst>
          <a:outerShdw blurRad="38100" dist="25400" dir="5400000" rotWithShape="0">
            <a:srgbClr val="000000">
              <a:alpha val="45000"/>
            </a:srgbClr>
          </a:outerShdw>
        </a:effectLst>
        <a:scene3d>
          <a:camera prst="orthographicFront"/>
          <a:lightRig rig="flat" dir="t"/>
        </a:scene3d>
        <a:sp3d z="-190500" prstMaterial="plastic">
          <a:bevelT w="88900" h="88900"/>
          <a:bevelB w="88900" h="31750" prst="angle"/>
        </a:sp3d>
      </dsp:spPr>
      <dsp:style>
        <a:lnRef idx="0">
          <a:scrgbClr r="0" g="0" b="0"/>
        </a:lnRef>
        <a:fillRef idx="3">
          <a:scrgbClr r="0" g="0" b="0"/>
        </a:fillRef>
        <a:effectRef idx="2">
          <a:scrgbClr r="0" g="0" b="0"/>
        </a:effectRef>
        <a:fontRef idx="minor"/>
      </dsp:style>
    </dsp:sp>
    <dsp:sp modelId="{C8688A94-1EBD-4076-A58C-1BFA5F1D9825}">
      <dsp:nvSpPr>
        <dsp:cNvPr id="0" name=""/>
        <dsp:cNvSpPr/>
      </dsp:nvSpPr>
      <dsp:spPr>
        <a:xfrm>
          <a:off x="1880608" y="2740188"/>
          <a:ext cx="1384599" cy="1371419"/>
        </a:xfrm>
        <a:prstGeom prst="roundRect">
          <a:avLst>
            <a:gd name="adj" fmla="val 10000"/>
          </a:avLst>
        </a:prstGeom>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smtClean="0">
              <a:solidFill>
                <a:schemeClr val="bg1"/>
              </a:solidFill>
            </a:rPr>
            <a:t>2.</a:t>
          </a:r>
          <a:r>
            <a:rPr lang="uz-Cyrl-UZ" sz="1300" b="1" kern="1200" dirty="0" smtClean="0">
              <a:solidFill>
                <a:schemeClr val="bg1"/>
              </a:solidFill>
            </a:rPr>
            <a:t>Tа’lim-аrbiya nаzаriyasi vа mаzmuni</a:t>
          </a:r>
          <a:endParaRPr lang="ru-RU" sz="1300" kern="1200" dirty="0">
            <a:solidFill>
              <a:schemeClr val="bg1"/>
            </a:solidFill>
          </a:endParaRPr>
        </a:p>
      </dsp:txBody>
      <dsp:txXfrm>
        <a:off x="1920775" y="2780355"/>
        <a:ext cx="1304265" cy="1291085"/>
      </dsp:txXfrm>
    </dsp:sp>
    <dsp:sp modelId="{D283A419-5298-415B-B096-5ABDBC2710F5}">
      <dsp:nvSpPr>
        <dsp:cNvPr id="0" name=""/>
        <dsp:cNvSpPr/>
      </dsp:nvSpPr>
      <dsp:spPr>
        <a:xfrm rot="21571190">
          <a:off x="3072960" y="2241765"/>
          <a:ext cx="260954" cy="254171"/>
        </a:xfrm>
        <a:prstGeom prst="rightArrow">
          <a:avLst>
            <a:gd name="adj1" fmla="val 60000"/>
            <a:gd name="adj2" fmla="val 50000"/>
          </a:avLst>
        </a:prstGeom>
        <a:gradFill rotWithShape="0">
          <a:gsLst>
            <a:gs pos="0">
              <a:srgbClr val="000082"/>
            </a:gs>
            <a:gs pos="30000">
              <a:srgbClr val="66008F"/>
            </a:gs>
            <a:gs pos="64999">
              <a:srgbClr val="BA0066"/>
            </a:gs>
            <a:gs pos="89999">
              <a:srgbClr val="FF0000"/>
            </a:gs>
            <a:gs pos="100000">
              <a:srgbClr val="FF8200"/>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ru-RU" sz="900" kern="1200"/>
        </a:p>
      </dsp:txBody>
      <dsp:txXfrm>
        <a:off x="3072961" y="2292919"/>
        <a:ext cx="184703" cy="152503"/>
      </dsp:txXfrm>
    </dsp:sp>
    <dsp:sp modelId="{BB059007-9D6E-48B9-9D46-65C85D3DD44A}">
      <dsp:nvSpPr>
        <dsp:cNvPr id="0" name=""/>
        <dsp:cNvSpPr/>
      </dsp:nvSpPr>
      <dsp:spPr>
        <a:xfrm>
          <a:off x="3557577" y="1832557"/>
          <a:ext cx="1057785" cy="1057785"/>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a:ln w="38100">
          <a:solidFill>
            <a:schemeClr val="bg1"/>
          </a:solidFill>
        </a:ln>
        <a:effectLst>
          <a:outerShdw blurRad="38100" dist="25400" dir="5400000" rotWithShape="0">
            <a:srgbClr val="000000">
              <a:alpha val="45000"/>
            </a:srgbClr>
          </a:outerShdw>
        </a:effectLst>
        <a:scene3d>
          <a:camera prst="orthographicFront"/>
          <a:lightRig rig="flat" dir="t"/>
        </a:scene3d>
        <a:sp3d z="-190500" prstMaterial="plastic">
          <a:bevelT w="88900" h="88900"/>
          <a:bevelB w="88900" h="31750" prst="angle"/>
        </a:sp3d>
      </dsp:spPr>
      <dsp:style>
        <a:lnRef idx="0">
          <a:scrgbClr r="0" g="0" b="0"/>
        </a:lnRef>
        <a:fillRef idx="3">
          <a:scrgbClr r="0" g="0" b="0"/>
        </a:fillRef>
        <a:effectRef idx="2">
          <a:scrgbClr r="0" g="0" b="0"/>
        </a:effectRef>
        <a:fontRef idx="minor"/>
      </dsp:style>
    </dsp:sp>
    <dsp:sp modelId="{3766F700-7BD0-48AA-81A6-A5C421553C73}">
      <dsp:nvSpPr>
        <dsp:cNvPr id="0" name=""/>
        <dsp:cNvSpPr/>
      </dsp:nvSpPr>
      <dsp:spPr>
        <a:xfrm>
          <a:off x="3585250" y="2739297"/>
          <a:ext cx="1340828" cy="1431871"/>
        </a:xfrm>
        <a:prstGeom prst="roundRect">
          <a:avLst>
            <a:gd name="adj" fmla="val 10000"/>
          </a:avLst>
        </a:prstGeom>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bg1"/>
              </a:solidFill>
            </a:rPr>
            <a:t>3.</a:t>
          </a:r>
          <a:r>
            <a:rPr lang="uz-Cyrl-UZ" sz="1200" b="1" kern="1200" dirty="0" smtClean="0">
              <a:solidFill>
                <a:schemeClr val="bg1"/>
              </a:solidFill>
            </a:rPr>
            <a:t>Tа’lim-tаrbiya tаmоyillаri vа ulаrgа tаvsif</a:t>
          </a:r>
          <a:endParaRPr lang="ru-RU" sz="1200" kern="1200" dirty="0">
            <a:solidFill>
              <a:schemeClr val="bg1"/>
            </a:solidFill>
          </a:endParaRPr>
        </a:p>
      </dsp:txBody>
      <dsp:txXfrm>
        <a:off x="3624522" y="2778569"/>
        <a:ext cx="1262284" cy="1353327"/>
      </dsp:txXfrm>
    </dsp:sp>
    <dsp:sp modelId="{1FF29529-782D-4464-A44B-D227B8566975}">
      <dsp:nvSpPr>
        <dsp:cNvPr id="0" name=""/>
        <dsp:cNvSpPr/>
      </dsp:nvSpPr>
      <dsp:spPr>
        <a:xfrm rot="21528431">
          <a:off x="4880285" y="2215077"/>
          <a:ext cx="265008" cy="254171"/>
        </a:xfrm>
        <a:prstGeom prst="rightArrow">
          <a:avLst>
            <a:gd name="adj1" fmla="val 60000"/>
            <a:gd name="adj2" fmla="val 50000"/>
          </a:avLst>
        </a:prstGeom>
        <a:gradFill rotWithShape="0">
          <a:gsLst>
            <a:gs pos="0">
              <a:srgbClr val="000082"/>
            </a:gs>
            <a:gs pos="30000">
              <a:srgbClr val="66008F"/>
            </a:gs>
            <a:gs pos="64999">
              <a:srgbClr val="BA0066"/>
            </a:gs>
            <a:gs pos="89999">
              <a:srgbClr val="FF0000"/>
            </a:gs>
            <a:gs pos="100000">
              <a:srgbClr val="FF8200"/>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ru-RU" sz="900" kern="1200"/>
        </a:p>
      </dsp:txBody>
      <dsp:txXfrm>
        <a:off x="4880293" y="2266705"/>
        <a:ext cx="188757" cy="152503"/>
      </dsp:txXfrm>
    </dsp:sp>
    <dsp:sp modelId="{98547A51-79BB-48BD-B6EE-40939319D2F9}">
      <dsp:nvSpPr>
        <dsp:cNvPr id="0" name=""/>
        <dsp:cNvSpPr/>
      </dsp:nvSpPr>
      <dsp:spPr>
        <a:xfrm>
          <a:off x="5372365" y="1794771"/>
          <a:ext cx="1057785" cy="1057785"/>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4000" b="-4000"/>
          </a:stretch>
        </a:blipFill>
        <a:ln w="28575">
          <a:solidFill>
            <a:schemeClr val="bg1"/>
          </a:solidFill>
        </a:ln>
        <a:effectLst>
          <a:outerShdw blurRad="38100" dist="25400" dir="5400000" rotWithShape="0">
            <a:srgbClr val="000000">
              <a:alpha val="45000"/>
            </a:srgbClr>
          </a:outerShdw>
        </a:effectLst>
        <a:scene3d>
          <a:camera prst="orthographicFront"/>
          <a:lightRig rig="flat" dir="t"/>
        </a:scene3d>
        <a:sp3d z="-190500" prstMaterial="plastic">
          <a:bevelT w="88900" h="88900"/>
          <a:bevelB w="88900" h="31750" prst="angle"/>
        </a:sp3d>
      </dsp:spPr>
      <dsp:style>
        <a:lnRef idx="0">
          <a:scrgbClr r="0" g="0" b="0"/>
        </a:lnRef>
        <a:fillRef idx="3">
          <a:scrgbClr r="0" g="0" b="0"/>
        </a:fillRef>
        <a:effectRef idx="2">
          <a:scrgbClr r="0" g="0" b="0"/>
        </a:effectRef>
        <a:fontRef idx="minor"/>
      </dsp:style>
    </dsp:sp>
    <dsp:sp modelId="{19CD5780-A0C8-4D26-AD89-4F914F889CC7}">
      <dsp:nvSpPr>
        <dsp:cNvPr id="0" name=""/>
        <dsp:cNvSpPr/>
      </dsp:nvSpPr>
      <dsp:spPr>
        <a:xfrm>
          <a:off x="5300553" y="2629713"/>
          <a:ext cx="1468841" cy="1583018"/>
        </a:xfrm>
        <a:prstGeom prst="roundRect">
          <a:avLst>
            <a:gd name="adj" fmla="val 10000"/>
          </a:avLst>
        </a:prstGeom>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bg1"/>
              </a:solidFill>
            </a:rPr>
            <a:t>4.</a:t>
          </a:r>
          <a:r>
            <a:rPr lang="uz-Cyrl-UZ" sz="1400" b="1" kern="1200" dirty="0" smtClean="0">
              <a:solidFill>
                <a:schemeClr val="bg1"/>
              </a:solidFill>
            </a:rPr>
            <a:t>Tа’lim-tаrbiya mеtоdlаri vа ulаrning mаzmuni</a:t>
          </a:r>
          <a:endParaRPr lang="ru-RU" sz="1400" kern="1200" dirty="0">
            <a:solidFill>
              <a:schemeClr val="bg1"/>
            </a:solidFill>
          </a:endParaRPr>
        </a:p>
      </dsp:txBody>
      <dsp:txXfrm>
        <a:off x="5343574" y="2672734"/>
        <a:ext cx="1382799" cy="1496976"/>
      </dsp:txXfrm>
    </dsp:sp>
    <dsp:sp modelId="{74B106A2-EB40-4AF9-97F9-3D0DB0506C38}">
      <dsp:nvSpPr>
        <dsp:cNvPr id="0" name=""/>
        <dsp:cNvSpPr/>
      </dsp:nvSpPr>
      <dsp:spPr>
        <a:xfrm rot="21468687">
          <a:off x="6765840" y="2157116"/>
          <a:ext cx="336057" cy="254171"/>
        </a:xfrm>
        <a:prstGeom prst="rightArrow">
          <a:avLst>
            <a:gd name="adj1" fmla="val 60000"/>
            <a:gd name="adj2" fmla="val 50000"/>
          </a:avLst>
        </a:prstGeom>
        <a:gradFill rotWithShape="0">
          <a:gsLst>
            <a:gs pos="0">
              <a:srgbClr val="000082"/>
            </a:gs>
            <a:gs pos="30000">
              <a:srgbClr val="66008F"/>
            </a:gs>
            <a:gs pos="64999">
              <a:srgbClr val="BA0066"/>
            </a:gs>
            <a:gs pos="89999">
              <a:srgbClr val="FF0000"/>
            </a:gs>
            <a:gs pos="100000">
              <a:srgbClr val="FF8200"/>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ru-RU" sz="900" kern="1200"/>
        </a:p>
      </dsp:txBody>
      <dsp:txXfrm>
        <a:off x="6765868" y="2209406"/>
        <a:ext cx="259806" cy="152503"/>
      </dsp:txXfrm>
    </dsp:sp>
    <dsp:sp modelId="{F58E3427-72B9-49CC-8A68-D04867EA571C}">
      <dsp:nvSpPr>
        <dsp:cNvPr id="0" name=""/>
        <dsp:cNvSpPr/>
      </dsp:nvSpPr>
      <dsp:spPr>
        <a:xfrm>
          <a:off x="7389614" y="1717679"/>
          <a:ext cx="1057785" cy="1057785"/>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a:ln w="38100">
          <a:solidFill>
            <a:schemeClr val="bg1"/>
          </a:solidFill>
        </a:ln>
        <a:effectLst>
          <a:outerShdw blurRad="38100" dist="25400" dir="5400000" rotWithShape="0">
            <a:srgbClr val="000000">
              <a:alpha val="45000"/>
            </a:srgbClr>
          </a:outerShdw>
        </a:effectLst>
        <a:scene3d>
          <a:camera prst="orthographicFront"/>
          <a:lightRig rig="flat" dir="t"/>
        </a:scene3d>
        <a:sp3d z="-190500" prstMaterial="plastic">
          <a:bevelT w="88900" h="88900"/>
          <a:bevelB w="88900" h="31750" prst="angle"/>
        </a:sp3d>
      </dsp:spPr>
      <dsp:style>
        <a:lnRef idx="0">
          <a:scrgbClr r="0" g="0" b="0"/>
        </a:lnRef>
        <a:fillRef idx="3">
          <a:scrgbClr r="0" g="0" b="0"/>
        </a:fillRef>
        <a:effectRef idx="2">
          <a:scrgbClr r="0" g="0" b="0"/>
        </a:effectRef>
        <a:fontRef idx="minor"/>
      </dsp:style>
    </dsp:sp>
    <dsp:sp modelId="{2F870324-5857-40B5-82C2-413C7DA76936}">
      <dsp:nvSpPr>
        <dsp:cNvPr id="0" name=""/>
        <dsp:cNvSpPr/>
      </dsp:nvSpPr>
      <dsp:spPr>
        <a:xfrm>
          <a:off x="7218685" y="2664292"/>
          <a:ext cx="1745748" cy="1891384"/>
        </a:xfrm>
        <a:prstGeom prst="roundRect">
          <a:avLst>
            <a:gd name="adj" fmla="val 10000"/>
          </a:avLst>
        </a:prstGeom>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bg1"/>
              </a:solidFill>
            </a:rPr>
            <a:t>5.</a:t>
          </a:r>
          <a:r>
            <a:rPr lang="uz-Cyrl-UZ" sz="1100" b="1" kern="1200" dirty="0" smtClean="0">
              <a:solidFill>
                <a:schemeClr val="bg1"/>
              </a:solidFill>
            </a:rPr>
            <a:t>O’zbеkistоndа tа’limni islоh qilish tаmоyillаri vа “Kаdrlаr tаyyorlаsh milliy dаsturi” ning аsоsiy yo’nаlishlаri</a:t>
          </a:r>
          <a:endParaRPr lang="ru-RU" sz="1100" kern="1200" dirty="0">
            <a:solidFill>
              <a:schemeClr val="bg1"/>
            </a:solidFill>
          </a:endParaRPr>
        </a:p>
      </dsp:txBody>
      <dsp:txXfrm>
        <a:off x="7269816" y="2715423"/>
        <a:ext cx="1643486" cy="17891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063E8D-D466-4662-BD15-7402FDA518AA}">
      <dsp:nvSpPr>
        <dsp:cNvPr id="0" name=""/>
        <dsp:cNvSpPr/>
      </dsp:nvSpPr>
      <dsp:spPr>
        <a:xfrm>
          <a:off x="3456947" y="309616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61A2B13-EABF-4F5B-A9F9-C331431E8756}">
      <dsp:nvSpPr>
        <dsp:cNvPr id="0" name=""/>
        <dsp:cNvSpPr/>
      </dsp:nvSpPr>
      <dsp:spPr>
        <a:xfrm>
          <a:off x="4751824" y="309616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9AF41E2-C95F-486F-A649-3CAD2DA70929}">
      <dsp:nvSpPr>
        <dsp:cNvPr id="0" name=""/>
        <dsp:cNvSpPr/>
      </dsp:nvSpPr>
      <dsp:spPr>
        <a:xfrm>
          <a:off x="4392135" y="309616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8D61E463-CC96-4CC1-BEEB-1893BD33401B}">
      <dsp:nvSpPr>
        <dsp:cNvPr id="0" name=""/>
        <dsp:cNvSpPr/>
      </dsp:nvSpPr>
      <dsp:spPr>
        <a:xfrm>
          <a:off x="4032447" y="309616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06686D38-FBE8-485F-8CC4-F8FFC0C6D0D2}">
      <dsp:nvSpPr>
        <dsp:cNvPr id="0" name=""/>
        <dsp:cNvSpPr/>
      </dsp:nvSpPr>
      <dsp:spPr>
        <a:xfrm>
          <a:off x="3744698" y="309616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1037C15-AA56-43B4-9733-68CAF7793D4E}">
      <dsp:nvSpPr>
        <dsp:cNvPr id="0" name=""/>
        <dsp:cNvSpPr/>
      </dsp:nvSpPr>
      <dsp:spPr>
        <a:xfrm>
          <a:off x="2953383" y="2952291"/>
          <a:ext cx="462472" cy="462846"/>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BB0F5AD-C720-441B-9B6F-231D73558E15}">
      <dsp:nvSpPr>
        <dsp:cNvPr id="0" name=""/>
        <dsp:cNvSpPr/>
      </dsp:nvSpPr>
      <dsp:spPr>
        <a:xfrm>
          <a:off x="4248261" y="2520666"/>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B3BEEA3-2B27-494D-A0F9-1E5A84C0A3D2}">
      <dsp:nvSpPr>
        <dsp:cNvPr id="0" name=""/>
        <dsp:cNvSpPr/>
      </dsp:nvSpPr>
      <dsp:spPr>
        <a:xfrm>
          <a:off x="4248261" y="3815545"/>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BAF9B7F-54E7-4034-BCA8-3399FD1C753A}">
      <dsp:nvSpPr>
        <dsp:cNvPr id="0" name=""/>
        <dsp:cNvSpPr/>
      </dsp:nvSpPr>
      <dsp:spPr>
        <a:xfrm>
          <a:off x="4536013" y="2736479"/>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71986DB3-5616-4CB2-AE48-953A3F66236D}">
      <dsp:nvSpPr>
        <dsp:cNvPr id="0" name=""/>
        <dsp:cNvSpPr/>
      </dsp:nvSpPr>
      <dsp:spPr>
        <a:xfrm>
          <a:off x="4536011" y="345585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0EE64BB9-640F-4682-835C-ADE57D8F0F20}">
      <dsp:nvSpPr>
        <dsp:cNvPr id="0" name=""/>
        <dsp:cNvSpPr/>
      </dsp:nvSpPr>
      <dsp:spPr>
        <a:xfrm>
          <a:off x="5004163" y="1945165"/>
          <a:ext cx="3060732" cy="2773219"/>
        </a:xfrm>
        <a:prstGeom prst="ellipse">
          <a:avLst/>
        </a:prstGeom>
        <a:gradFill flip="none" rotWithShape="1">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tileRect/>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uz-Cyrl-UZ" sz="1800" b="1" kern="1200" dirty="0" smtClean="0">
              <a:solidFill>
                <a:schemeClr val="bg1"/>
              </a:solidFill>
            </a:rPr>
            <a:t>tа’limning rivоjlаntiruvchi хususiyatini</a:t>
          </a:r>
          <a:r>
            <a:rPr lang="en-US" sz="1800" b="1" kern="1200" dirty="0" smtClean="0">
              <a:solidFill>
                <a:schemeClr val="bg1"/>
              </a:solidFill>
            </a:rPr>
            <a:t>ng </a:t>
          </a:r>
          <a:r>
            <a:rPr lang="en-US" sz="1800" b="1" kern="1200" dirty="0" err="1" smtClean="0">
              <a:solidFill>
                <a:schemeClr val="bg1"/>
              </a:solidFill>
            </a:rPr>
            <a:t>darajalari</a:t>
          </a:r>
          <a:endParaRPr lang="ru-RU" sz="1800" b="1" kern="1200" dirty="0">
            <a:solidFill>
              <a:schemeClr val="bg1"/>
            </a:solidFill>
          </a:endParaRPr>
        </a:p>
      </dsp:txBody>
      <dsp:txXfrm>
        <a:off x="5452397" y="2351294"/>
        <a:ext cx="2164264" cy="1960961"/>
      </dsp:txXfrm>
    </dsp:sp>
    <dsp:sp modelId="{352A5AA2-1F93-440C-A082-700CEC3D001D}">
      <dsp:nvSpPr>
        <dsp:cNvPr id="0" name=""/>
        <dsp:cNvSpPr/>
      </dsp:nvSpPr>
      <dsp:spPr>
        <a:xfrm>
          <a:off x="2737570" y="2232917"/>
          <a:ext cx="462472" cy="462846"/>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9EBF9C7-B37A-495E-AAF0-A75B713B7F10}">
      <dsp:nvSpPr>
        <dsp:cNvPr id="0" name=""/>
        <dsp:cNvSpPr/>
      </dsp:nvSpPr>
      <dsp:spPr>
        <a:xfrm>
          <a:off x="2593695" y="1801290"/>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819FFE8-7375-402E-A1F8-B8F13C47949F}">
      <dsp:nvSpPr>
        <dsp:cNvPr id="0" name=""/>
        <dsp:cNvSpPr/>
      </dsp:nvSpPr>
      <dsp:spPr>
        <a:xfrm>
          <a:off x="1981936" y="1611455"/>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55BDA59B-3D10-4459-897C-DB4F57ED8547}">
      <dsp:nvSpPr>
        <dsp:cNvPr id="0" name=""/>
        <dsp:cNvSpPr/>
      </dsp:nvSpPr>
      <dsp:spPr>
        <a:xfrm>
          <a:off x="1488041" y="1611455"/>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B46895F2-AE58-42B7-A679-162E4B57D344}">
      <dsp:nvSpPr>
        <dsp:cNvPr id="0" name=""/>
        <dsp:cNvSpPr/>
      </dsp:nvSpPr>
      <dsp:spPr>
        <a:xfrm>
          <a:off x="994145" y="1611455"/>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8EF6BD7B-30FD-4D23-A22E-AE7E51B9C1CB}">
      <dsp:nvSpPr>
        <dsp:cNvPr id="0" name=""/>
        <dsp:cNvSpPr/>
      </dsp:nvSpPr>
      <dsp:spPr>
        <a:xfrm>
          <a:off x="499444" y="1611455"/>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ABCBB78C-C046-4AFF-BDB8-5332A8823E5E}">
      <dsp:nvSpPr>
        <dsp:cNvPr id="0" name=""/>
        <dsp:cNvSpPr/>
      </dsp:nvSpPr>
      <dsp:spPr>
        <a:xfrm>
          <a:off x="5549" y="1611455"/>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0907CE65-791A-434F-8044-9F2F0DC71F61}">
      <dsp:nvSpPr>
        <dsp:cNvPr id="0" name=""/>
        <dsp:cNvSpPr/>
      </dsp:nvSpPr>
      <dsp:spPr>
        <a:xfrm>
          <a:off x="3937" y="1014737"/>
          <a:ext cx="2710381" cy="594816"/>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ctr" defTabSz="1422400">
            <a:lnSpc>
              <a:spcPct val="90000"/>
            </a:lnSpc>
            <a:spcBef>
              <a:spcPct val="0"/>
            </a:spcBef>
            <a:spcAft>
              <a:spcPct val="35000"/>
            </a:spcAft>
          </a:pPr>
          <a:r>
            <a:rPr lang="uz-Cyrl-UZ" sz="3200" b="1" i="1" kern="1200" dirty="0" smtClean="0">
              <a:solidFill>
                <a:schemeClr val="bg1"/>
              </a:solidFill>
            </a:rPr>
            <a:t>Zаruriy rivоjlаnish</a:t>
          </a:r>
          <a:endParaRPr lang="ru-RU" sz="3200" kern="1200" dirty="0">
            <a:solidFill>
              <a:schemeClr val="bg1"/>
            </a:solidFill>
          </a:endParaRPr>
        </a:p>
      </dsp:txBody>
      <dsp:txXfrm>
        <a:off x="3937" y="1014737"/>
        <a:ext cx="2710381" cy="594816"/>
      </dsp:txXfrm>
    </dsp:sp>
    <dsp:sp modelId="{6E990B49-9199-4C7C-8268-A68AC166D2E1}">
      <dsp:nvSpPr>
        <dsp:cNvPr id="0" name=""/>
        <dsp:cNvSpPr/>
      </dsp:nvSpPr>
      <dsp:spPr>
        <a:xfrm>
          <a:off x="2737570" y="3743609"/>
          <a:ext cx="462472" cy="462846"/>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2E194E3-B0FA-4850-80EC-801FA348B3B6}">
      <dsp:nvSpPr>
        <dsp:cNvPr id="0" name=""/>
        <dsp:cNvSpPr/>
      </dsp:nvSpPr>
      <dsp:spPr>
        <a:xfrm>
          <a:off x="2449819" y="439104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77F8ADD0-BD38-4AE0-8C88-671EB772B494}">
      <dsp:nvSpPr>
        <dsp:cNvPr id="0" name=""/>
        <dsp:cNvSpPr/>
      </dsp:nvSpPr>
      <dsp:spPr>
        <a:xfrm>
          <a:off x="1981936" y="458667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72B8F17-5A1F-49A4-A5DD-6D95672054EE}">
      <dsp:nvSpPr>
        <dsp:cNvPr id="0" name=""/>
        <dsp:cNvSpPr/>
      </dsp:nvSpPr>
      <dsp:spPr>
        <a:xfrm>
          <a:off x="1488041" y="458667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AE8A9A30-355B-40E4-ADA3-7BF826AAC451}">
      <dsp:nvSpPr>
        <dsp:cNvPr id="0" name=""/>
        <dsp:cNvSpPr/>
      </dsp:nvSpPr>
      <dsp:spPr>
        <a:xfrm>
          <a:off x="994145" y="458667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CC96F3D-8D8E-45D4-9C57-9352C73215C6}">
      <dsp:nvSpPr>
        <dsp:cNvPr id="0" name=""/>
        <dsp:cNvSpPr/>
      </dsp:nvSpPr>
      <dsp:spPr>
        <a:xfrm>
          <a:off x="499444" y="4586677"/>
          <a:ext cx="231236" cy="231232"/>
        </a:xfrm>
        <a:prstGeom prst="ellipse">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shape">
            <a:fillToRect l="50000" t="50000" r="50000" b="50000"/>
          </a:path>
        </a:gra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3FE82AD-2E74-4AEB-87AB-AE0329408599}">
      <dsp:nvSpPr>
        <dsp:cNvPr id="0" name=""/>
        <dsp:cNvSpPr/>
      </dsp:nvSpPr>
      <dsp:spPr>
        <a:xfrm>
          <a:off x="5549" y="4586677"/>
          <a:ext cx="231236" cy="231232"/>
        </a:xfrm>
        <a:prstGeom prst="ellipse">
          <a:avLst/>
        </a:prstGeom>
        <a:solidFill>
          <a:schemeClr val="accent1">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0FC639E-A9D4-431B-B9B9-159E104CE054}">
      <dsp:nvSpPr>
        <dsp:cNvPr id="0" name=""/>
        <dsp:cNvSpPr/>
      </dsp:nvSpPr>
      <dsp:spPr>
        <a:xfrm>
          <a:off x="3937" y="3989579"/>
          <a:ext cx="2710381" cy="594816"/>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ctr" defTabSz="1422400">
            <a:lnSpc>
              <a:spcPct val="90000"/>
            </a:lnSpc>
            <a:spcBef>
              <a:spcPct val="0"/>
            </a:spcBef>
            <a:spcAft>
              <a:spcPct val="35000"/>
            </a:spcAft>
          </a:pPr>
          <a:r>
            <a:rPr lang="uz-Cyrl-UZ" sz="3200" b="1" i="1" kern="1200" dirty="0" smtClean="0">
              <a:solidFill>
                <a:schemeClr val="bg1"/>
              </a:solidFill>
            </a:rPr>
            <a:t>YUqоri dаrаjаdаgi rivоjlаnish.</a:t>
          </a:r>
          <a:endParaRPr lang="ru-RU" sz="3200" kern="1200" dirty="0">
            <a:solidFill>
              <a:schemeClr val="bg1"/>
            </a:solidFill>
          </a:endParaRPr>
        </a:p>
      </dsp:txBody>
      <dsp:txXfrm>
        <a:off x="3937" y="3989579"/>
        <a:ext cx="2710381" cy="59481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ConvergingText">
  <dgm:title val="Сходящийся текст"/>
  <dgm:desc val="Служит для отображения этапов или частей, которые сливаются в одно целое. Ограничен одной фигурой уровня 1, которая содержит текст и не более пяти фигур уровня 2."/>
  <dgm:catLst>
    <dgm:cat type="process" pri="6500"/>
    <dgm:cat type="officeonline" pri="50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clrData>
  <dgm:layoutNode name="Name0">
    <dgm:varLst>
      <dgm:chMax/>
      <dgm:chPref val="1"/>
      <dgm:dir/>
      <dgm:animOne val="branch"/>
      <dgm:animLvl val="lvl"/>
      <dgm:resizeHandles/>
    </dgm:varLst>
    <dgm:choose name="Name1">
      <dgm:if name="Name2" func="var" arg="dir" op="equ" val="norm">
        <dgm:alg type="lin">
          <dgm:param type="linDir" val="fromL"/>
          <dgm:param type="vertAlign" val="mid"/>
          <dgm:param type="nodeVertAlign" val="mid"/>
          <dgm:param type="horzAlign" val="ctr"/>
        </dgm:alg>
      </dgm:if>
      <dgm:else name="Name3">
        <dgm:alg type="lin">
          <dgm:param type="linDir" val="fromR"/>
          <dgm:param type="vertAlign" val="mid"/>
          <dgm:param type="nodeVertAlign" val="mid"/>
          <dgm:param type="horzAlign" val="ctr"/>
        </dgm:alg>
      </dgm:else>
    </dgm:choose>
    <dgm:shape xmlns:r="http://schemas.openxmlformats.org/officeDocument/2006/relationships" r:blip="">
      <dgm:adjLst/>
    </dgm:shape>
    <dgm:constrLst>
      <dgm:constr type="primFontSz" for="des" forName="Parent" op="equ" val="65"/>
      <dgm:constr type="primFontSz" for="des" forName="Child1" op="equ" val="65"/>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w" for="ch" forName="composite" refType="w"/>
      <dgm:constr type="h" for="ch" forName="composite" refType="h"/>
      <dgm:constr type="sp" refType="w" refFor="ch" refForName="composite" op="equ" fact="0.05"/>
      <dgm:constr type="w" for="ch" forName="sibTrans" refType="w" refFor="ch" refForName="composite" op="equ" fact="0.05"/>
      <dgm:constr type="h" for="ch" forName="sibTrans" refType="w" refFor="ch" refForName="sibTrans" op="equ"/>
    </dgm:constrLst>
    <dgm:forEach name="nodesForEach" axis="ch" ptType="node">
      <dgm:layoutNode name="composite">
        <dgm:choose name="Name4">
          <dgm:if name="Name5" func="var" arg="dir" op="equ" val="norm">
            <dgm:choose name="Name6">
              <dgm:if name="Name7" axis="ch" ptType="node" func="cnt" op="equ" val="0">
                <dgm:alg type="composite">
                  <dgm:param type="ar" val="2.1059"/>
                </dgm:alg>
                <dgm:constrLst>
                  <dgm:constr type="l" for="ch" forName="Parent" refType="w" fact="0"/>
                  <dgm:constr type="t" for="ch" forName="Parent" refType="h" fact="0"/>
                  <dgm:constr type="w" for="ch" forName="Parent" refType="w" fact="0.4749"/>
                  <dgm:constr type="h" for="ch" forName="Parent" refType="h"/>
                  <dgm:constr type="l" for="ch" forName="ParentAccent1" refType="w" fact="0.9531"/>
                  <dgm:constr type="t" for="ch" forName="ParentAccent1" refType="h" fact="0.4506"/>
                  <dgm:constr type="w" for="ch" forName="ParentAccent1" refType="w" fact="0.0469"/>
                  <dgm:constr type="h" for="ch" forName="ParentAccent1" refType="h" fact="0.0988"/>
                  <dgm:constr type="l" for="ch" forName="ParentAccent2" refType="w" fact="0.8734"/>
                  <dgm:constr type="t" for="ch" forName="ParentAccent2" refType="h" fact="0.4506"/>
                  <dgm:constr type="w" for="ch" forName="ParentAccent2" refType="w" fact="0.0469"/>
                  <dgm:constr type="h" for="ch" forName="ParentAccent2" refType="h" fact="0.0988"/>
                  <dgm:constr type="l" for="ch" forName="ParentAccent3" refType="w" fact="0.7937"/>
                  <dgm:constr type="t" for="ch" forName="ParentAccent3" refType="h" fact="0.4506"/>
                  <dgm:constr type="w" for="ch" forName="ParentAccent3" refType="w" fact="0.0469"/>
                  <dgm:constr type="h" for="ch" forName="ParentAccent3" refType="h" fact="0.0988"/>
                  <dgm:constr type="l" for="ch" forName="ParentAccent4" refType="w" fact="0.714"/>
                  <dgm:constr type="t" for="ch" forName="ParentAccent4" refType="h" fact="0.4506"/>
                  <dgm:constr type="w" for="ch" forName="ParentAccent4" refType="w" fact="0.0469"/>
                  <dgm:constr type="h" for="ch" forName="ParentAccent4" refType="h" fact="0.0988"/>
                  <dgm:constr type="l" for="ch" forName="ParentAccent5" refType="w" fact="0.6343"/>
                  <dgm:constr type="t" for="ch" forName="ParentAccent5" refType="h" fact="0.4506"/>
                  <dgm:constr type="w" for="ch" forName="ParentAccent5" refType="w" fact="0.0469"/>
                  <dgm:constr type="h" for="ch" forName="ParentAccent5" refType="h" fact="0.0988"/>
                  <dgm:constr type="l" for="ch" forName="ParentAccent6" refType="w" fact="0.5076"/>
                  <dgm:constr type="t" for="ch" forName="ParentAccent6" refType="h" fact="0.4012"/>
                  <dgm:constr type="w" for="ch" forName="ParentAccent6" refType="w" fact="0.0939"/>
                  <dgm:constr type="h" for="ch" forName="ParentAccent6" refType="h" fact="0.1976"/>
                  <dgm:constr type="l" for="ch" forName="ParentAccent7" refType="w" fact="0.8766"/>
                  <dgm:constr type="t" for="ch" forName="ParentAccent7" refType="h" fact="0.2465"/>
                  <dgm:constr type="w" for="ch" forName="ParentAccent7" refType="w" fact="0.0469"/>
                  <dgm:constr type="h" for="ch" forName="ParentAccent7" refType="h" fact="0.0988"/>
                  <dgm:constr type="l" for="ch" forName="ParentAccent8" refType="w" fact="0.8766"/>
                  <dgm:constr type="t" for="ch" forName="ParentAccent8" refType="h" fact="0.6562"/>
                  <dgm:constr type="w" for="ch" forName="ParentAccent8" refType="w" fact="0.0469"/>
                  <dgm:constr type="h" for="ch" forName="ParentAccent8" refType="h" fact="0.0988"/>
                  <dgm:constr type="l" for="ch" forName="ParentAccent9" refType="w" fact="0.9185"/>
                  <dgm:constr type="t" for="ch" forName="ParentAccent9" refType="h" fact="0.3353"/>
                  <dgm:constr type="w" for="ch" forName="ParentAccent9" refType="w" fact="0.0469"/>
                  <dgm:constr type="h" for="ch" forName="ParentAccent9" refType="h" fact="0.0988"/>
                  <dgm:constr type="l" for="ch" forName="ParentAccent10" refType="w" fact="0.9213"/>
                  <dgm:constr type="t" for="ch" forName="ParentAccent10" refType="h" fact="0.5679"/>
                  <dgm:constr type="w" for="ch" forName="ParentAccent10" refType="w" fact="0.0469"/>
                  <dgm:constr type="h" for="ch" forName="ParentAccent10" refType="h" fact="0.0988"/>
                </dgm:constrLst>
              </dgm:if>
              <dgm:if name="Name8" axis="ch" ptType="node" func="cnt" op="equ" val="1">
                <dgm:alg type="composite">
                  <dgm:param type="ar" val="3.4411"/>
                </dgm:alg>
                <dgm:constrLst>
                  <dgm:constr type="l" for="ch" forName="Child1Accent1" refType="w" fact="0.284"/>
                  <dgm:constr type="t" for="ch" forName="Child1Accent1" refType="h" fact="0.4012"/>
                  <dgm:constr type="w" for="ch" forName="Child1Accent1" refType="w" fact="0.0574"/>
                  <dgm:constr type="h" for="ch" forName="Child1Accent1" refType="h" fact="0.1976"/>
                  <dgm:constr type="l" for="ch" forName="Child1Accent2" refType="w" fact="0.2272"/>
                  <dgm:constr type="t" for="ch" forName="Child1Accent2" refType="h" fact="0.4506"/>
                  <dgm:constr type="w" for="ch" forName="Child1Accent2" refType="w" fact="0.0287"/>
                  <dgm:constr type="h" for="ch" forName="Child1Accent2" refType="h" fact="0.0988"/>
                  <dgm:constr type="l" for="ch" forName="Child1Accent3" refType="w" fact="0.1705"/>
                  <dgm:constr type="t" for="ch" forName="Child1Accent3" refType="h" fact="0.4506"/>
                  <dgm:constr type="w" for="ch" forName="Child1Accent3" refType="w" fact="0.0287"/>
                  <dgm:constr type="h" for="ch" forName="Child1Accent3" refType="h" fact="0.0988"/>
                  <dgm:constr type="l" for="ch" forName="Child1Accent4" refType="w" fact="0.1137"/>
                  <dgm:constr type="t" for="ch" forName="Child1Accent4" refType="h" fact="0.4506"/>
                  <dgm:constr type="w" for="ch" forName="Child1Accent4" refType="w" fact="0.0287"/>
                  <dgm:constr type="h" for="ch" forName="Child1Accent4" refType="h" fact="0.0988"/>
                  <dgm:constr type="l" for="ch" forName="Child1Accent5" refType="w" fact="0.057"/>
                  <dgm:constr type="t" for="ch" forName="Child1Accent5" refType="h" fact="0.4506"/>
                  <dgm:constr type="w" for="ch" forName="Child1Accent5" refType="w" fact="0.0287"/>
                  <dgm:constr type="h" for="ch" forName="Child1Accent5" refType="h" fact="0.0988"/>
                  <dgm:constr type="l" for="ch" forName="Child1Accent6" refType="w" fact="0.0002"/>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ParentAccent1" refType="w" fact="0.9713"/>
                  <dgm:constr type="t" for="ch" forName="ParentAccent1" refType="h" fact="0.4506"/>
                  <dgm:constr type="w" for="ch" forName="ParentAccent1" refType="w" fact="0.0287"/>
                  <dgm:constr type="h" for="ch" forName="ParentAccent1" refType="h" fact="0.0988"/>
                  <dgm:constr type="l" for="ch" forName="ParentAccent2" refType="w" fact="0.9187"/>
                  <dgm:constr type="t" for="ch" forName="ParentAccent2" refType="h" fact="0.4506"/>
                  <dgm:constr type="w" for="ch" forName="ParentAccent2" refType="w" fact="0.0287"/>
                  <dgm:constr type="h" for="ch" forName="ParentAccent2" refType="h" fact="0.0988"/>
                  <dgm:constr type="l" for="ch" forName="ParentAccent3" refType="w" fact="0.8661"/>
                  <dgm:constr type="t" for="ch" forName="ParentAccent3" refType="h" fact="0.4506"/>
                  <dgm:constr type="w" for="ch" forName="ParentAccent3" refType="w" fact="0.0287"/>
                  <dgm:constr type="h" for="ch" forName="ParentAccent3" refType="h" fact="0.0988"/>
                  <dgm:constr type="l" for="ch" forName="ParentAccent4" refType="w" fact="0.8136"/>
                  <dgm:constr type="t" for="ch" forName="ParentAccent4" refType="h" fact="0.4506"/>
                  <dgm:constr type="w" for="ch" forName="ParentAccent4" refType="w" fact="0.0287"/>
                  <dgm:constr type="h" for="ch" forName="ParentAccent4" refType="h" fact="0.0988"/>
                  <dgm:constr type="l" for="ch" forName="ParentAccent5" refType="w" fact="0.761"/>
                  <dgm:constr type="t" for="ch" forName="ParentAccent5" refType="h" fact="0.4506"/>
                  <dgm:constr type="w" for="ch" forName="ParentAccent5" refType="w" fact="0.0287"/>
                  <dgm:constr type="h" for="ch" forName="ParentAccent5" refType="h" fact="0.0988"/>
                  <dgm:constr type="l" for="ch" forName="ParentAccent6" refType="w" fact="0.6797"/>
                  <dgm:constr type="t" for="ch" forName="ParentAccent6" refType="h" fact="0.4012"/>
                  <dgm:constr type="w" for="ch" forName="ParentAccent6" refType="w" fact="0.0574"/>
                  <dgm:constr type="h" for="ch" forName="ParentAccent6" refType="h" fact="0.1976"/>
                  <dgm:constr type="l" for="ch" forName="ParentAccent7" refType="w" fact="0.9245"/>
                  <dgm:constr type="t" for="ch" forName="ParentAccent7" refType="h" fact="0.2465"/>
                  <dgm:constr type="w" for="ch" forName="ParentAccent7" refType="w" fact="0.0287"/>
                  <dgm:constr type="h" for="ch" forName="ParentAccent7" refType="h" fact="0.0988"/>
                  <dgm:constr type="l" for="ch" forName="ParentAccent8" refType="w" fact="0.9245"/>
                  <dgm:constr type="t" for="ch" forName="ParentAccent8" refType="h" fact="0.6562"/>
                  <dgm:constr type="w" for="ch" forName="ParentAccent8" refType="w" fact="0.0287"/>
                  <dgm:constr type="h" for="ch" forName="ParentAccent8" refType="h" fact="0.0988"/>
                  <dgm:constr type="l" for="ch" forName="ParentAccent9" refType="w" fact="0.9501"/>
                  <dgm:constr type="t" for="ch" forName="ParentAccent9" refType="h" fact="0.3353"/>
                  <dgm:constr type="w" for="ch" forName="ParentAccent9" refType="w" fact="0.0287"/>
                  <dgm:constr type="h" for="ch" forName="ParentAccent9" refType="h" fact="0.0988"/>
                  <dgm:constr type="l" for="ch" forName="ParentAccent10" refType="w" fact="0.9518"/>
                  <dgm:constr type="t" for="ch" forName="ParentAccent10" refType="h" fact="0.5679"/>
                  <dgm:constr type="w" for="ch" forName="ParentAccent10" refType="w" fact="0.0287"/>
                  <dgm:constr type="h" for="ch" forName="ParentAccent10" refType="h" fact="0.0988"/>
                  <dgm:constr type="l" for="ch" forName="Child1" refType="w" fact="0"/>
                  <dgm:constr type="t" for="ch" forName="Child1" refType="h" fact="0.1978"/>
                  <dgm:constr type="w" for="ch" forName="Child1" refType="w" fact="0.2544"/>
                  <dgm:constr type="h" for="ch" forName="Child1" refType="h" fact="0.2541"/>
                  <dgm:constr type="l" for="ch" forName="Parent" refType="w" fact="0.3653"/>
                  <dgm:constr type="t" for="ch" forName="Parent" refType="h" fact="0"/>
                  <dgm:constr type="w" for="ch" forName="Parent" refType="w" fact="0.2906"/>
                  <dgm:constr type="h" for="ch" forName="Parent" refType="h"/>
                </dgm:constrLst>
              </dgm:if>
              <dgm:if name="Name9" axis="ch" ptType="node" func="cnt" op="equ" val="2">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1" refType="w" fact="0.3436"/>
                  <dgm:constr type="t" for="ch" forName="Child2Accent1" refType="h" fact="0.8153"/>
                  <dgm:constr type="w" for="ch" forName="Child2Accent1" refType="w" fact="0.0574"/>
                  <dgm:constr type="h" for="ch" forName="Child2Accent1" refType="h" fact="0.1217"/>
                  <dgm:constr type="l" for="ch" forName="Child2Accent2" refType="w" fact="0.3068"/>
                  <dgm:constr type="t" for="ch" forName="Child2Accent2" refType="h" fact="0.9392"/>
                  <dgm:constr type="w" for="ch" forName="Child2Accent2" refType="w" fact="0.0287"/>
                  <dgm:constr type="h" for="ch" forName="Child2Accent2" refType="h" fact="0.0608"/>
                  <dgm:constr type="l" for="ch" forName="Child2Accent3" refType="w" fact="0.2455"/>
                  <dgm:constr type="t" for="ch" forName="Child2Accent3" refType="h" fact="0.9392"/>
                  <dgm:constr type="w" for="ch" forName="Child2Accent3" refType="w" fact="0.0287"/>
                  <dgm:constr type="h" for="ch" forName="Child2Accent3" refType="h" fact="0.0608"/>
                  <dgm:constr type="l" for="ch" forName="Child2Accent4" refType="w" fact="0.1842"/>
                  <dgm:constr type="t" for="ch" forName="Child2Accent4" refType="h" fact="0.9392"/>
                  <dgm:constr type="w" for="ch" forName="Child2Accent4" refType="w" fact="0.0287"/>
                  <dgm:constr type="h" for="ch" forName="Child2Accent4" refType="h" fact="0.0608"/>
                  <dgm:constr type="l" for="ch" forName="Child2Accent5" refType="w" fact="0.1229"/>
                  <dgm:constr type="t" for="ch" forName="Child2Accent5" refType="h" fact="0.9392"/>
                  <dgm:constr type="w" for="ch" forName="Child2Accent5" refType="w" fact="0.0287"/>
                  <dgm:constr type="h" for="ch" forName="Child2Accent5" refType="h" fact="0.0608"/>
                  <dgm:constr type="l" for="ch" forName="Child2Accent6" refType="w" fact="0.0615"/>
                  <dgm:constr type="t" for="ch" forName="Child2Accent6" refType="h" fact="0.9392"/>
                  <dgm:constr type="w" for="ch" forName="Child2Accent6" refType="w" fact="0.0287"/>
                  <dgm:constr type="h" for="ch" forName="Child2Accent6" refType="h" fact="0.0608"/>
                  <dgm:constr type="l" for="ch" forName="Child2Accent7" refType="w" fact="0.0002"/>
                  <dgm:constr type="t" for="ch" forName="Child2Accent7" refType="h" fact="0.9392"/>
                  <dgm:constr type="w" for="ch" forName="Child2Accent7" refType="w" fact="0.0287"/>
                  <dgm:constr type="h" for="ch" forName="Child2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2" refType="w" fact="0"/>
                  <dgm:constr type="t" for="ch" forName="Child2" refType="h" fact="0.7822"/>
                  <dgm:constr type="w" for="ch" forName="Child2" refType="w" fact="0.336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0" axis="ch" ptType="node" func="cnt" op="equ" val="3">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2Accent1" refType="w" fact="0.284"/>
                  <dgm:constr type="t" for="ch" forName="Child2Accent1" refType="h" fact="0.5207"/>
                  <dgm:constr type="w" for="ch" forName="Child2Accent1" refType="w" fact="0.0574"/>
                  <dgm:constr type="h" for="ch" forName="Child2Accent1" refType="h" fact="0.1217"/>
                  <dgm:constr type="l" for="ch" forName="Child2Accent2" refType="w" fact="0.2272"/>
                  <dgm:constr type="t" for="ch" forName="Child2Accent2" refType="h" fact="0.5511"/>
                  <dgm:constr type="w" for="ch" forName="Child2Accent2" refType="w" fact="0.0287"/>
                  <dgm:constr type="h" for="ch" forName="Child2Accent2" refType="h" fact="0.0608"/>
                  <dgm:constr type="l" for="ch" forName="Child2Accent3" refType="w" fact="0.1705"/>
                  <dgm:constr type="t" for="ch" forName="Child2Accent3" refType="h" fact="0.5511"/>
                  <dgm:constr type="w" for="ch" forName="Child2Accent3" refType="w" fact="0.0287"/>
                  <dgm:constr type="h" for="ch" forName="Child2Accent3" refType="h" fact="0.0608"/>
                  <dgm:constr type="l" for="ch" forName="Child2Accent4" refType="w" fact="0.1137"/>
                  <dgm:constr type="t" for="ch" forName="Child2Accent4" refType="h" fact="0.5511"/>
                  <dgm:constr type="w" for="ch" forName="Child2Accent4" refType="w" fact="0.0287"/>
                  <dgm:constr type="h" for="ch" forName="Child2Accent4"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2Accent5" refType="w" fact="0.057"/>
                  <dgm:constr type="t" for="ch" forName="Child2Accent5" refType="h" fact="0.5511"/>
                  <dgm:constr type="w" for="ch" forName="Child2Accent5" refType="w" fact="0.0287"/>
                  <dgm:constr type="h" for="ch" forName="Child2Accent5"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6" refType="w" fact="0.0002"/>
                  <dgm:constr type="t" for="ch" forName="Child2Accent6" refType="h" fact="0.5511"/>
                  <dgm:constr type="w" for="ch" forName="Child2Accent6" refType="w" fact="0.0287"/>
                  <dgm:constr type="h" for="ch" forName="Child2Accent6" refType="h" fact="0.0608"/>
                  <dgm:constr type="l" for="ch" forName="Child2Accent7" refType="w" fact="0"/>
                  <dgm:constr type="t" for="ch" forName="Child2Accent7" refType="h" fact="0"/>
                  <dgm:constr type="w" for="ch" forName="Child2Accent7" refType="w" fact="0"/>
                  <dgm:constr type="h" for="ch" forName="Child2Accent7" refType="h" fact="0"/>
                  <dgm:constr type="l" for="ch" forName="Child3Accent1" refType="w" fact="0.3436"/>
                  <dgm:constr type="t" for="ch" forName="Child3Accent1" refType="h" fact="0.8153"/>
                  <dgm:constr type="w" for="ch" forName="Child3Accent1" refType="w" fact="0.0574"/>
                  <dgm:constr type="h" for="ch" forName="Child3Accent1" refType="h" fact="0.1217"/>
                  <dgm:constr type="l" for="ch" forName="Child3Accent2" refType="w" fact="0.3068"/>
                  <dgm:constr type="t" for="ch" forName="Child3Accent2" refType="h" fact="0.9392"/>
                  <dgm:constr type="w" for="ch" forName="Child3Accent2" refType="w" fact="0.0287"/>
                  <dgm:constr type="h" for="ch" forName="Child3Accent2" refType="h" fact="0.0608"/>
                  <dgm:constr type="l" for="ch" forName="Child3Accent3" refType="w" fact="0.2455"/>
                  <dgm:constr type="t" for="ch" forName="Child3Accent3" refType="h" fact="0.9392"/>
                  <dgm:constr type="w" for="ch" forName="Child3Accent3" refType="w" fact="0.0287"/>
                  <dgm:constr type="h" for="ch" forName="Child3Accent3" refType="h" fact="0.0608"/>
                  <dgm:constr type="l" for="ch" forName="Child3Accent4" refType="w" fact="0.1842"/>
                  <dgm:constr type="t" for="ch" forName="Child3Accent4" refType="h" fact="0.9392"/>
                  <dgm:constr type="w" for="ch" forName="Child3Accent4" refType="w" fact="0.0287"/>
                  <dgm:constr type="h" for="ch" forName="Child3Accent4" refType="h" fact="0.0608"/>
                  <dgm:constr type="l" for="ch" forName="Child3Accent5" refType="w" fact="0.1229"/>
                  <dgm:constr type="t" for="ch" forName="Child3Accent5" refType="h" fact="0.9392"/>
                  <dgm:constr type="w" for="ch" forName="Child3Accent5" refType="w" fact="0.0287"/>
                  <dgm:constr type="h" for="ch" forName="Child3Accent5" refType="h" fact="0.0608"/>
                  <dgm:constr type="l" for="ch" forName="Child3Accent6" refType="w" fact="0.0615"/>
                  <dgm:constr type="t" for="ch" forName="Child3Accent6" refType="h" fact="0.9392"/>
                  <dgm:constr type="w" for="ch" forName="Child3Accent6" refType="w" fact="0.0287"/>
                  <dgm:constr type="h" for="ch" forName="Child3Accent6" refType="h" fact="0.0608"/>
                  <dgm:constr type="l" for="ch" forName="Child3Accent7" refType="w" fact="0.0002"/>
                  <dgm:constr type="t" for="ch" forName="Child3Accent7" refType="h" fact="0.9392"/>
                  <dgm:constr type="w" for="ch" forName="Child3Accent7" refType="w" fact="0.0287"/>
                  <dgm:constr type="h" for="ch" forName="Child3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3" refType="w" fact="0"/>
                  <dgm:constr type="t" for="ch" forName="Child3" refType="h" fact="0.7822"/>
                  <dgm:constr type="w" for="ch" forName="Child3" refType="w" fact="0.3364"/>
                  <dgm:constr type="h" for="ch" forName="Child3" refType="h" fact="0.1564"/>
                  <dgm:constr type="l" for="ch" forName="Child2" refType="w" fact="0"/>
                  <dgm:constr type="t" for="ch" forName="Child2" refType="h" fact="0.3955"/>
                  <dgm:constr type="w" for="ch" forName="Child2" refType="w" fact="0.254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1" axis="ch" ptType="node" func="cnt" op="equ" val="4">
                <dgm:alg type="composite">
                  <dgm:param type="ar" val="1.8304"/>
                </dgm:alg>
                <dgm:constrLst>
                  <dgm:constr type="l" for="ch" forName="Parent" refType="w" fact="0.3771"/>
                  <dgm:constr type="t" for="ch" forName="Parent" refType="h" fact="0.2946"/>
                  <dgm:constr type="w" for="ch" forName="Parent" refType="w" fact="0.2862"/>
                  <dgm:constr type="h" for="ch" forName="Parent" refType="h" fact="0.5239"/>
                  <dgm:constr type="l" for="ch" forName="Child1Accent1" refType="w" fact="0.3904"/>
                  <dgm:constr type="t" for="ch" forName="Child1Accent1" refType="h" fact="0.2104"/>
                  <dgm:constr type="w" for="ch" forName="Child1Accent1" refType="w" fact="0.0566"/>
                  <dgm:constr type="h" for="ch" forName="Child1Accent1" refType="h" fact="0.1035"/>
                  <dgm:constr type="l" for="ch" forName="Child1Accent3" refType="w" fact="0.3001"/>
                  <dgm:constr type="t" for="ch" forName="Child1Accent3" refType="h" fact="0.128"/>
                  <dgm:constr type="w" for="ch" forName="Child1Accent3" refType="w" fact="0.0283"/>
                  <dgm:constr type="h" for="ch" forName="Child1Accent3" refType="h" fact="0.0518"/>
                  <dgm:constr type="l" for="ch" forName="Child1Accent4" refType="w" fact="0.2418"/>
                  <dgm:constr type="t" for="ch" forName="Child1Accent4" refType="h" fact="0.128"/>
                  <dgm:constr type="w" for="ch" forName="Child1Accent4" refType="w" fact="0.0283"/>
                  <dgm:constr type="h" for="ch" forName="Child1Accent4" refType="h" fact="0.0518"/>
                  <dgm:constr type="l" for="ch" forName="Child1Accent5" refType="w" fact="0.1835"/>
                  <dgm:constr type="t" for="ch" forName="Child1Accent5" refType="h" fact="0.128"/>
                  <dgm:constr type="w" for="ch" forName="Child1Accent5" refType="w" fact="0.0283"/>
                  <dgm:constr type="h" for="ch" forName="Child1Accent5" refType="h" fact="0.0518"/>
                  <dgm:constr type="l" for="ch" forName="Child1Accent6" refType="w" fact="0.1252"/>
                  <dgm:constr type="t" for="ch" forName="Child1Accent6" refType="h" fact="0.128"/>
                  <dgm:constr type="w" for="ch" forName="Child1Accent6" refType="w" fact="0.0283"/>
                  <dgm:constr type="h" for="ch" forName="Child1Accent6" refType="h" fact="0.0518"/>
                  <dgm:constr type="l" for="ch" forName="Child3Accent1" refType="w" fact="0.3158"/>
                  <dgm:constr type="t" for="ch" forName="Child3Accent1" refType="h" fact="0.6212"/>
                  <dgm:constr type="w" for="ch" forName="Child3Accent1" refType="w" fact="0.0566"/>
                  <dgm:constr type="h" for="ch" forName="Child3Accent1" refType="h" fact="0.1035"/>
                  <dgm:constr type="l" for="ch" forName="Child3Accent2" refType="w" fact="0.2689"/>
                  <dgm:constr type="t" for="ch" forName="Child3Accent2" refType="h" fact="0.6828"/>
                  <dgm:constr type="w" for="ch" forName="Child3Accent2" refType="w" fact="0.0283"/>
                  <dgm:constr type="h" for="ch" forName="Child3Accent2" refType="h" fact="0.0518"/>
                  <dgm:constr type="l" for="ch" forName="Child3Accent4" refType="w" fact="0.1614"/>
                  <dgm:constr type="t" for="ch" forName="Child3Accent4" refType="h" fact="0.6828"/>
                  <dgm:constr type="w" for="ch" forName="Child3Accent4" refType="w" fact="0.0283"/>
                  <dgm:constr type="h" for="ch" forName="Child3Accent4" refType="h" fact="0.0518"/>
                  <dgm:constr type="l" for="ch" forName="Child3Accent5" refType="w" fact="0.1077"/>
                  <dgm:constr type="t" for="ch" forName="Child3Accent5" refType="h" fact="0.6828"/>
                  <dgm:constr type="w" for="ch" forName="Child3Accent5" refType="w" fact="0.0283"/>
                  <dgm:constr type="h" for="ch" forName="Child3Accent5" refType="h" fact="0.0518"/>
                  <dgm:constr type="l" for="ch" forName="Child1Accent7" refType="w" fact="0.0668"/>
                  <dgm:constr type="t" for="ch" forName="Child1Accent7" refType="h" fact="0.128"/>
                  <dgm:constr type="w" for="ch" forName="Child1Accent7" refType="w" fact="0.0283"/>
                  <dgm:constr type="h" for="ch" forName="Child1Accent7" refType="h" fact="0.0518"/>
                  <dgm:constr type="l" for="ch" forName="Child3Accent6" refType="w" fact="0.0539"/>
                  <dgm:constr type="t" for="ch" forName="Child3Accent6" refType="h" fact="0.6828"/>
                  <dgm:constr type="w" for="ch" forName="Child3Accent6" refType="w" fact="0.0283"/>
                  <dgm:constr type="h" for="ch" forName="Child3Accent6" refType="h" fact="0.0518"/>
                  <dgm:constr type="l" for="ch" forName="Child1Accent8" refType="w" fact="0.0085"/>
                  <dgm:constr type="t" for="ch" forName="Child1Accent8" refType="h" fact="0.128"/>
                  <dgm:constr type="w" for="ch" forName="Child1Accent8" refType="w" fact="0.0283"/>
                  <dgm:constr type="h" for="ch" forName="Child1Accent8" refType="h" fact="0.0518"/>
                  <dgm:constr type="l" for="ch" forName="Child1Accent9" refType="w" fact="0"/>
                  <dgm:constr type="t" for="ch" forName="Child1Accent9" refType="h" fact="0"/>
                  <dgm:constr type="w" for="ch" forName="Child1Accent9" refType="w" fact="0"/>
                  <dgm:constr type="h" for="ch" forName="Child1Accent9" refType="h" fact="0"/>
                  <dgm:constr type="l" for="ch" forName="Child3Accent7" refType="w" fact="0.0002"/>
                  <dgm:constr type="t" for="ch" forName="Child3Accent7" refType="h" fact="0.6828"/>
                  <dgm:constr type="w" for="ch" forName="Child3Accent7" refType="w" fact="0.0283"/>
                  <dgm:constr type="h" for="ch" forName="Child3Accent7" refType="h" fact="0.0518"/>
                  <dgm:constr type="l" for="ch" forName="Child4Accent1" refType="w" fact="0.3904"/>
                  <dgm:constr type="t" for="ch" forName="Child4Accent1" refType="h" fact="0.8"/>
                  <dgm:constr type="w" for="ch" forName="Child4Accent1" refType="w" fact="0.0566"/>
                  <dgm:constr type="h" for="ch" forName="Child4Accent1" refType="h" fact="0.1035"/>
                  <dgm:constr type="l" for="ch" forName="Child4Accent3" refType="w" fact="0.2998"/>
                  <dgm:constr type="t" for="ch" forName="Child4Accent3" refType="h" fact="0.9482"/>
                  <dgm:constr type="w" for="ch" forName="Child4Accent3" refType="w" fact="0.0283"/>
                  <dgm:constr type="h" for="ch" forName="Child4Accent3" refType="h" fact="0.0518"/>
                  <dgm:constr type="l" for="ch" forName="Child4Accent4" refType="w" fact="0.2415"/>
                  <dgm:constr type="t" for="ch" forName="Child4Accent4" refType="h" fact="0.9482"/>
                  <dgm:constr type="w" for="ch" forName="Child4Accent4" refType="w" fact="0.0283"/>
                  <dgm:constr type="h" for="ch" forName="Child4Accent4" refType="h" fact="0.0518"/>
                  <dgm:constr type="l" for="ch" forName="Child4Accent5" refType="w" fact="0.1833"/>
                  <dgm:constr type="t" for="ch" forName="Child4Accent5" refType="h" fact="0.9482"/>
                  <dgm:constr type="w" for="ch" forName="Child4Accent5" refType="w" fact="0.0283"/>
                  <dgm:constr type="h" for="ch" forName="Child4Accent5" refType="h" fact="0.0518"/>
                  <dgm:constr type="l" for="ch" forName="Child4Accent6" refType="w" fact="0.1251"/>
                  <dgm:constr type="t" for="ch" forName="Child4Accent6" refType="h" fact="0.9482"/>
                  <dgm:constr type="w" for="ch" forName="Child4Accent6" refType="w" fact="0.0283"/>
                  <dgm:constr type="h" for="ch" forName="Child4Accent6" refType="h" fact="0.0518"/>
                  <dgm:constr type="l" for="ch" forName="Child4Accent7" refType="w" fact="0.0668"/>
                  <dgm:constr type="t" for="ch" forName="Child4Accent7" refType="h" fact="0.9482"/>
                  <dgm:constr type="w" for="ch" forName="Child4Accent7" refType="w" fact="0.0283"/>
                  <dgm:constr type="h" for="ch" forName="Child4Accent7" refType="h" fact="0.0518"/>
                  <dgm:constr type="l" for="ch" forName="Child4Accent8" refType="w" fact="0.0086"/>
                  <dgm:constr type="t" for="ch" forName="Child4Accent8" refType="h" fact="0.9482"/>
                  <dgm:constr type="w" for="ch" forName="Child4Accent8" refType="w" fact="0.0283"/>
                  <dgm:constr type="h" for="ch" forName="Child4Accent8" refType="h" fact="0.0518"/>
                  <dgm:constr type="l" for="ch" forName="Child2Accent1" refType="w" fact="0.3158"/>
                  <dgm:constr type="t" for="ch" forName="Child2Accent1" refType="h" fact="0.3725"/>
                  <dgm:constr type="w" for="ch" forName="Child2Accent1" refType="w" fact="0.0566"/>
                  <dgm:constr type="h" for="ch" forName="Child2Accent1" refType="h" fact="0.1035"/>
                  <dgm:constr type="l" for="ch" forName="Child4Accent2" refType="w" fact="0.358"/>
                  <dgm:constr type="t" for="ch" forName="Child4Accent2" refType="h" fact="0.8993"/>
                  <dgm:constr type="w" for="ch" forName="Child4Accent2" refType="w" fact="0.0283"/>
                  <dgm:constr type="h" for="ch" forName="Child4Accent2" refType="h" fact="0.0518"/>
                  <dgm:constr type="l" for="ch" forName="Child1Accent2" refType="w" fact="0.3585"/>
                  <dgm:constr type="t" for="ch" forName="Child1Accent2" refType="h" fact="0.162"/>
                  <dgm:constr type="w" for="ch" forName="Child1Accent2" refType="w" fact="0.0283"/>
                  <dgm:constr type="h" for="ch" forName="Child1Accent2" refType="h" fact="0.0518"/>
                  <dgm:constr type="l" for="ch" forName="Child3Accent3" refType="w" fact="0.2151"/>
                  <dgm:constr type="t" for="ch" forName="Child3Accent3" refType="h" fact="0.6828"/>
                  <dgm:constr type="w" for="ch" forName="Child3Accent3" refType="w" fact="0.0283"/>
                  <dgm:constr type="h" for="ch" forName="Child3Accent3" refType="h" fact="0.0518"/>
                  <dgm:constr type="l" for="ch" forName="Child2Accent2" refType="w" fact="0.2689"/>
                  <dgm:constr type="t" for="ch" forName="Child2Accent2" refType="h" fact="0.3937"/>
                  <dgm:constr type="w" for="ch" forName="Child2Accent2" refType="w" fact="0.0283"/>
                  <dgm:constr type="h" for="ch" forName="Child2Accent2" refType="h" fact="0.0518"/>
                  <dgm:constr type="l" for="ch" forName="Child2Accent4" refType="w" fact="0.1614"/>
                  <dgm:constr type="t" for="ch" forName="Child2Accent4" refType="h" fact="0.3937"/>
                  <dgm:constr type="w" for="ch" forName="Child2Accent4" refType="w" fact="0.0283"/>
                  <dgm:constr type="h" for="ch" forName="Child2Accent4" refType="h" fact="0.0518"/>
                  <dgm:constr type="l" for="ch" forName="Child2Accent5" refType="w" fact="0.1077"/>
                  <dgm:constr type="t" for="ch" forName="Child2Accent5" refType="h" fact="0.3937"/>
                  <dgm:constr type="w" for="ch" forName="Child2Accent5" refType="w" fact="0.0283"/>
                  <dgm:constr type="h" for="ch" forName="Child2Accent5" refType="h" fact="0.0518"/>
                  <dgm:constr type="l" for="ch" forName="Child2Accent6" refType="w" fact="0.0539"/>
                  <dgm:constr type="t" for="ch" forName="Child2Accent6" refType="h" fact="0.3937"/>
                  <dgm:constr type="w" for="ch" forName="Child2Accent6" refType="w" fact="0.0283"/>
                  <dgm:constr type="h" for="ch" forName="Child2Accent6" refType="h" fact="0.0518"/>
                  <dgm:constr type="l" for="ch" forName="Child2Accent7" refType="w" fact="0.0002"/>
                  <dgm:constr type="t" for="ch" forName="Child2Accent7" refType="h" fact="0.3937"/>
                  <dgm:constr type="w" for="ch" forName="Child2Accent7" refType="w" fact="0.0283"/>
                  <dgm:constr type="h" for="ch" forName="Child2Accent7" refType="h" fact="0.0518"/>
                  <dgm:constr type="l" for="ch" forName="Child2Accent3" refType="w" fact="0.2151"/>
                  <dgm:constr type="t" for="ch" forName="Child2Accent3" refType="h" fact="0.3937"/>
                  <dgm:constr type="w" for="ch" forName="Child2Accent3" refType="w" fact="0.0283"/>
                  <dgm:constr type="h" for="ch" forName="Child2Accent3" refType="h" fact="0.0518"/>
                  <dgm:constr type="l" for="ch" forName="ParentAccent1" refType="w" fact="0.9717"/>
                  <dgm:constr type="t" for="ch" forName="ParentAccent1" refType="h" fact="0.5316"/>
                  <dgm:constr type="w" for="ch" forName="ParentAccent1" refType="w" fact="0.0283"/>
                  <dgm:constr type="h" for="ch" forName="ParentAccent1" refType="h" fact="0.0518"/>
                  <dgm:constr type="l" for="ch" forName="ParentAccent2" refType="w" fact="0.9199"/>
                  <dgm:constr type="t" for="ch" forName="ParentAccent2" refType="h" fact="0.5316"/>
                  <dgm:constr type="w" for="ch" forName="ParentAccent2" refType="w" fact="0.0283"/>
                  <dgm:constr type="h" for="ch" forName="ParentAccent2" refType="h" fact="0.0518"/>
                  <dgm:constr type="l" for="ch" forName="ParentAccent3" refType="w" fact="0.8682"/>
                  <dgm:constr type="t" for="ch" forName="ParentAccent3" refType="h" fact="0.5316"/>
                  <dgm:constr type="w" for="ch" forName="ParentAccent3" refType="w" fact="0.0283"/>
                  <dgm:constr type="h" for="ch" forName="ParentAccent3" refType="h" fact="0.0518"/>
                  <dgm:constr type="l" for="ch" forName="ParentAccent4" refType="w" fact="0.8164"/>
                  <dgm:constr type="t" for="ch" forName="ParentAccent4" refType="h" fact="0.5316"/>
                  <dgm:constr type="w" for="ch" forName="ParentAccent4" refType="w" fact="0.0283"/>
                  <dgm:constr type="h" for="ch" forName="ParentAccent4" refType="h" fact="0.0518"/>
                  <dgm:constr type="l" for="ch" forName="ParentAccent5" refType="w" fact="0.7646"/>
                  <dgm:constr type="t" for="ch" forName="ParentAccent5" refType="h" fact="0.5316"/>
                  <dgm:constr type="w" for="ch" forName="ParentAccent5" refType="w" fact="0.0283"/>
                  <dgm:constr type="h" for="ch" forName="ParentAccent5" refType="h" fact="0.0518"/>
                  <dgm:constr type="l" for="ch" forName="ParentAccent6" refType="w" fact="0.6846"/>
                  <dgm:constr type="t" for="ch" forName="ParentAccent6" refType="h" fact="0.5057"/>
                  <dgm:constr type="w" for="ch" forName="ParentAccent6" refType="w" fact="0.0566"/>
                  <dgm:constr type="h" for="ch" forName="ParentAccent6" refType="h" fact="0.1035"/>
                  <dgm:constr type="l" for="ch" forName="ParentAccent7" refType="w" fact="0.9256"/>
                  <dgm:constr type="t" for="ch" forName="ParentAccent7" refType="h" fact="0.4247"/>
                  <dgm:constr type="w" for="ch" forName="ParentAccent7" refType="w" fact="0.0283"/>
                  <dgm:constr type="h" for="ch" forName="ParentAccent7" refType="h" fact="0.0518"/>
                  <dgm:constr type="l" for="ch" forName="ParentAccent8" refType="w" fact="0.9256"/>
                  <dgm:constr type="t" for="ch" forName="ParentAccent8" refType="h" fact="0.6392"/>
                  <dgm:constr type="w" for="ch" forName="ParentAccent8" refType="w" fact="0.0283"/>
                  <dgm:constr type="h" for="ch" forName="ParentAccent8" refType="h" fact="0.0518"/>
                  <dgm:constr type="l" for="ch" forName="ParentAccent9" refType="w" fact="0.9509"/>
                  <dgm:constr type="t" for="ch" forName="ParentAccent9" refType="h" fact="0.4712"/>
                  <dgm:constr type="w" for="ch" forName="ParentAccent9" refType="w" fact="0.0283"/>
                  <dgm:constr type="h" for="ch" forName="ParentAccent9" refType="h" fact="0.0518"/>
                  <dgm:constr type="l" for="ch" forName="ParentAccent10" refType="w" fact="0.9525"/>
                  <dgm:constr type="t" for="ch" forName="ParentAccent10" refType="h" fact="0.593"/>
                  <dgm:constr type="w" for="ch" forName="ParentAccent10" refType="w" fact="0.0283"/>
                  <dgm:constr type="h" for="ch" forName="ParentAccent10" refType="h" fact="0.0518"/>
                  <dgm:constr type="l" for="ch" forName="Child4" refType="w" fact="0.0081"/>
                  <dgm:constr type="t" for="ch" forName="Child4" refType="h" fact="0.8184"/>
                  <dgm:constr type="w" for="ch" forName="Child4" refType="w" fact="0.3192"/>
                  <dgm:constr type="h" for="ch" forName="Child4" refType="h" fact="0.1294"/>
                  <dgm:constr type="l" for="ch" forName="Child3" refType="w" fact="0"/>
                  <dgm:constr type="t" for="ch" forName="Child3" refType="h" fact="0.5547"/>
                  <dgm:constr type="w" for="ch" forName="Child3" refType="w" fact="0.297"/>
                  <dgm:constr type="h" for="ch" forName="Child3" refType="h" fact="0.1294"/>
                  <dgm:constr type="l" for="ch" forName="Child2" refType="w" fact="0"/>
                  <dgm:constr type="t" for="ch" forName="Child2" refType="h" fact="0.2662"/>
                  <dgm:constr type="w" for="ch" forName="Child2" refType="w" fact="0.297"/>
                  <dgm:constr type="h" for="ch" forName="Child2" refType="h" fact="0.1294"/>
                  <dgm:constr type="l" for="ch" forName="Child1" refType="w" fact="0.0081"/>
                  <dgm:constr type="t" for="ch" forName="Child1" refType="h" fact="0"/>
                  <dgm:constr type="w" for="ch" forName="Child1" refType="w" fact="0.3192"/>
                  <dgm:constr type="h" for="ch" forName="Child1" refType="h" fact="0.1294"/>
                </dgm:constrLst>
              </dgm:if>
              <dgm:else name="Name12">
                <dgm:alg type="composite">
                  <dgm:param type="ar" val="1.3278"/>
                </dgm:alg>
                <dgm:constrLst>
                  <dgm:constr type="l" for="ch" forName="Child2Accent1" refType="w" fact="0.3436"/>
                  <dgm:constr type="t" for="ch" forName="Child2Accent1" refType="h" fact="0.3184"/>
                  <dgm:constr type="w" for="ch" forName="Child2Accent1" refType="w" fact="0.0574"/>
                  <dgm:constr type="h" for="ch" forName="Child2Accent1" refType="h" fact="0.0763"/>
                  <dgm:constr type="l" for="ch" forName="Child2Accent2" refType="w" fact="0.3068"/>
                  <dgm:constr type="t" for="ch" forName="Child2Accent2" refType="h" fact="0.2781"/>
                  <dgm:constr type="w" for="ch" forName="Child2Accent2" refType="w" fact="0.0287"/>
                  <dgm:constr type="h" for="ch" forName="Child2Accent2" refType="h" fact="0.0381"/>
                  <dgm:constr type="l" for="ch" forName="Child2Accent3" refType="w" fact="0.2455"/>
                  <dgm:constr type="t" for="ch" forName="Child2Accent3" refType="h" fact="0.2781"/>
                  <dgm:constr type="w" for="ch" forName="Child2Accent3" refType="w" fact="0.0287"/>
                  <dgm:constr type="h" for="ch" forName="Child2Accent3" refType="h" fact="0.0381"/>
                  <dgm:constr type="l" for="ch" forName="Child2Accent4" refType="w" fact="0.1842"/>
                  <dgm:constr type="t" for="ch" forName="Child2Accent4" refType="h" fact="0.2781"/>
                  <dgm:constr type="w" for="ch" forName="Child2Accent4" refType="w" fact="0.0287"/>
                  <dgm:constr type="h" for="ch" forName="Child2Accent4" refType="h" fact="0.0381"/>
                  <dgm:constr type="l" for="ch" forName="Child2Accent5" refType="w" fact="0.1229"/>
                  <dgm:constr type="t" for="ch" forName="Child2Accent5" refType="h" fact="0.2781"/>
                  <dgm:constr type="w" for="ch" forName="Child2Accent5" refType="w" fact="0.0287"/>
                  <dgm:constr type="h" for="ch" forName="Child2Accent5" refType="h" fact="0.0381"/>
                  <dgm:constr type="l" for="ch" forName="Child3Accent1" refType="w" fact="0.284"/>
                  <dgm:constr type="t" for="ch" forName="Child3Accent1" refType="h" fact="0.5061"/>
                  <dgm:constr type="w" for="ch" forName="Child3Accent1" refType="w" fact="0.0574"/>
                  <dgm:constr type="h" for="ch" forName="Child3Accent1" refType="h" fact="0.0763"/>
                  <dgm:constr type="l" for="ch" forName="Child3Accent2" refType="w" fact="0.2272"/>
                  <dgm:constr type="t" for="ch" forName="Child3Accent2" refType="h" fact="0.5252"/>
                  <dgm:constr type="w" for="ch" forName="Child3Accent2" refType="w" fact="0.0287"/>
                  <dgm:constr type="h" for="ch" forName="Child3Accent2" refType="h" fact="0.0381"/>
                  <dgm:constr type="l" for="ch" forName="Child3Accent3" refType="w" fact="0.1705"/>
                  <dgm:constr type="t" for="ch" forName="Child3Accent3" refType="h" fact="0.5252"/>
                  <dgm:constr type="w" for="ch" forName="Child3Accent3" refType="w" fact="0.0287"/>
                  <dgm:constr type="h" for="ch" forName="Child3Accent3" refType="h" fact="0.0381"/>
                  <dgm:constr type="l" for="ch" forName="Child3Accent4" refType="w" fact="0.1137"/>
                  <dgm:constr type="t" for="ch" forName="Child3Accent4" refType="h" fact="0.5252"/>
                  <dgm:constr type="w" for="ch" forName="Child3Accent4" refType="w" fact="0.0287"/>
                  <dgm:constr type="h" for="ch" forName="Child3Accent4" refType="h" fact="0.0381"/>
                  <dgm:constr type="l" for="ch" forName="Child2Accent6" refType="w" fact="0.0615"/>
                  <dgm:constr type="t" for="ch" forName="Child2Accent6" refType="h" fact="0.2781"/>
                  <dgm:constr type="w" for="ch" forName="Child2Accent6" refType="w" fact="0.0287"/>
                  <dgm:constr type="h" for="ch" forName="Child2Accent6" refType="h" fact="0.0381"/>
                  <dgm:constr type="l" for="ch" forName="Child3Accent5" refType="w" fact="0.057"/>
                  <dgm:constr type="t" for="ch" forName="Child3Accent5" refType="h" fact="0.5252"/>
                  <dgm:constr type="w" for="ch" forName="Child3Accent5" refType="w" fact="0.0287"/>
                  <dgm:constr type="h" for="ch" forName="Child3Accent5" refType="h" fact="0.0381"/>
                  <dgm:constr type="l" for="ch" forName="Child2Accent7" refType="w" fact="0.0002"/>
                  <dgm:constr type="t" for="ch" forName="Child2Accent7" refType="h" fact="0.2781"/>
                  <dgm:constr type="w" for="ch" forName="Child2Accent7" refType="w" fact="0.0287"/>
                  <dgm:constr type="h" for="ch" forName="Child2Accent7" refType="h" fact="0.0381"/>
                  <dgm:constr type="l" for="ch" forName="Child3Accent6" refType="w" fact="0.0002"/>
                  <dgm:constr type="t" for="ch" forName="Child3Accent6" refType="h" fact="0.5252"/>
                  <dgm:constr type="w" for="ch" forName="Child3Accent6" refType="w" fact="0.0287"/>
                  <dgm:constr type="h" for="ch" forName="Child3Accent6" refType="h" fact="0.0381"/>
                  <dgm:constr type="l" for="ch" forName="Child3Accent7" refType="w" fact="0"/>
                  <dgm:constr type="t" for="ch" forName="Child3Accent7" refType="h" fact="0"/>
                  <dgm:constr type="w" for="ch" forName="Child3Accent7" refType="w" fact="0"/>
                  <dgm:constr type="h" for="ch" forName="Child3Accent7" refType="h" fact="0"/>
                  <dgm:constr type="l" for="ch" forName="Child4Accent1" refType="w" fact="0.3436"/>
                  <dgm:constr type="t" for="ch" forName="Child4Accent1" refType="h" fact="0.6908"/>
                  <dgm:constr type="w" for="ch" forName="Child4Accent1" refType="w" fact="0.0574"/>
                  <dgm:constr type="h" for="ch" forName="Child4Accent1" refType="h" fact="0.0763"/>
                  <dgm:constr type="l" for="ch" forName="Child4Accent2" refType="w" fact="0.3068"/>
                  <dgm:constr type="t" for="ch" forName="Child4Accent2" refType="h" fact="0.7684"/>
                  <dgm:constr type="w" for="ch" forName="Child4Accent2" refType="w" fact="0.0287"/>
                  <dgm:constr type="h" for="ch" forName="Child4Accent2" refType="h" fact="0.0381"/>
                  <dgm:constr type="l" for="ch" forName="Child4Accent3" refType="w" fact="0.2455"/>
                  <dgm:constr type="t" for="ch" forName="Child4Accent3" refType="h" fact="0.7684"/>
                  <dgm:constr type="w" for="ch" forName="Child4Accent3" refType="w" fact="0.0287"/>
                  <dgm:constr type="h" for="ch" forName="Child4Accent3" refType="h" fact="0.0381"/>
                  <dgm:constr type="l" for="ch" forName="Child4Accent4" refType="w" fact="0.1842"/>
                  <dgm:constr type="t" for="ch" forName="Child4Accent4" refType="h" fact="0.7684"/>
                  <dgm:constr type="w" for="ch" forName="Child4Accent4" refType="w" fact="0.0287"/>
                  <dgm:constr type="h" for="ch" forName="Child4Accent4" refType="h" fact="0.0381"/>
                  <dgm:constr type="l" for="ch" forName="Child4Accent5" refType="w" fact="0.1229"/>
                  <dgm:constr type="t" for="ch" forName="Child4Accent5" refType="h" fact="0.7684"/>
                  <dgm:constr type="w" for="ch" forName="Child4Accent5" refType="w" fact="0.0287"/>
                  <dgm:constr type="h" for="ch" forName="Child4Accent5" refType="h" fact="0.0381"/>
                  <dgm:constr type="l" for="ch" forName="Child4Accent6" refType="w" fact="0.0615"/>
                  <dgm:constr type="t" for="ch" forName="Child4Accent6" refType="h" fact="0.7684"/>
                  <dgm:constr type="w" for="ch" forName="Child4Accent6" refType="w" fact="0.0287"/>
                  <dgm:constr type="h" for="ch" forName="Child4Accent6" refType="h" fact="0.0381"/>
                  <dgm:constr type="l" for="ch" forName="Child4Accent7" refType="w" fact="0.0002"/>
                  <dgm:constr type="t" for="ch" forName="Child4Accent7" refType="h" fact="0.7684"/>
                  <dgm:constr type="w" for="ch" forName="Child4Accent7" refType="w" fact="0.0287"/>
                  <dgm:constr type="h" for="ch" forName="Child4Accent7" refType="h" fact="0.0381"/>
                  <dgm:constr type="l" for="ch" forName="Child4Accent8" refType="w" fact="0"/>
                  <dgm:constr type="t" for="ch" forName="Child4Accent8" refType="h" fact="0"/>
                  <dgm:constr type="w" for="ch" forName="Child4Accent8" refType="w" fact="0"/>
                  <dgm:constr type="h" for="ch" forName="Child4Accent8" refType="h" fact="0"/>
                  <dgm:constr type="l" for="ch" forName="ParentAccent1" refType="w" fact="0.9713"/>
                  <dgm:constr type="t" for="ch" forName="ParentAccent1" refType="h" fact="0.5252"/>
                  <dgm:constr type="w" for="ch" forName="ParentAccent1" refType="w" fact="0.0287"/>
                  <dgm:constr type="h" for="ch" forName="ParentAccent1" refType="h" fact="0.0381"/>
                  <dgm:constr type="l" for="ch" forName="ParentAccent2" refType="w" fact="0.9187"/>
                  <dgm:constr type="t" for="ch" forName="ParentAccent2" refType="h" fact="0.5252"/>
                  <dgm:constr type="w" for="ch" forName="ParentAccent2" refType="w" fact="0.0287"/>
                  <dgm:constr type="h" for="ch" forName="ParentAccent2" refType="h" fact="0.0381"/>
                  <dgm:constr type="l" for="ch" forName="ParentAccent3" refType="w" fact="0.8661"/>
                  <dgm:constr type="t" for="ch" forName="ParentAccent3" refType="h" fact="0.5252"/>
                  <dgm:constr type="w" for="ch" forName="ParentAccent3" refType="w" fact="0.0287"/>
                  <dgm:constr type="h" for="ch" forName="ParentAccent3" refType="h" fact="0.0381"/>
                  <dgm:constr type="l" for="ch" forName="ParentAccent4" refType="w" fact="0.8136"/>
                  <dgm:constr type="t" for="ch" forName="ParentAccent4" refType="h" fact="0.5252"/>
                  <dgm:constr type="w" for="ch" forName="ParentAccent4" refType="w" fact="0.0287"/>
                  <dgm:constr type="h" for="ch" forName="ParentAccent4" refType="h" fact="0.0381"/>
                  <dgm:constr type="l" for="ch" forName="ParentAccent5" refType="w" fact="0.761"/>
                  <dgm:constr type="t" for="ch" forName="ParentAccent5" refType="h" fact="0.5252"/>
                  <dgm:constr type="w" for="ch" forName="ParentAccent5" refType="w" fact="0.0287"/>
                  <dgm:constr type="h" for="ch" forName="ParentAccent5" refType="h" fact="0.0381"/>
                  <dgm:constr type="l" for="ch" forName="ParentAccent6" refType="w" fact="0.6797"/>
                  <dgm:constr type="t" for="ch" forName="ParentAccent6" refType="h" fact="0.5061"/>
                  <dgm:constr type="w" for="ch" forName="ParentAccent6" refType="w" fact="0.0574"/>
                  <dgm:constr type="h" for="ch" forName="ParentAccent6" refType="h" fact="0.0763"/>
                  <dgm:constr type="l" for="ch" forName="ParentAccent7" refType="w" fact="0.9245"/>
                  <dgm:constr type="t" for="ch" forName="ParentAccent7" refType="h" fact="0.4464"/>
                  <dgm:constr type="w" for="ch" forName="ParentAccent7" refType="w" fact="0.0287"/>
                  <dgm:constr type="h" for="ch" forName="ParentAccent7" refType="h" fact="0.0381"/>
                  <dgm:constr type="l" for="ch" forName="ParentAccent8" refType="w" fact="0.9245"/>
                  <dgm:constr type="t" for="ch" forName="ParentAccent8" refType="h" fact="0.6045"/>
                  <dgm:constr type="w" for="ch" forName="ParentAccent8" refType="w" fact="0.0287"/>
                  <dgm:constr type="h" for="ch" forName="ParentAccent8" refType="h" fact="0.0381"/>
                  <dgm:constr type="l" for="ch" forName="ParentAccent9" refType="w" fact="0.9501"/>
                  <dgm:constr type="t" for="ch" forName="ParentAccent9" refType="h" fact="0.4807"/>
                  <dgm:constr type="w" for="ch" forName="ParentAccent9" refType="w" fact="0.0287"/>
                  <dgm:constr type="h" for="ch" forName="ParentAccent9" refType="h" fact="0.0381"/>
                  <dgm:constr type="l" for="ch" forName="ParentAccent10" refType="w" fact="0.9518"/>
                  <dgm:constr type="t" for="ch" forName="ParentAccent10" refType="h" fact="0.5705"/>
                  <dgm:constr type="w" for="ch" forName="ParentAccent10" refType="w" fact="0.0287"/>
                  <dgm:constr type="h" for="ch" forName="ParentAccent10" refType="h" fact="0.0381"/>
                  <dgm:constr type="l" for="ch" forName="Child1Accent1" refType="w" fact="0.4819"/>
                  <dgm:constr type="t" for="ch" forName="Child1Accent1" refType="h" fact="0.2457"/>
                  <dgm:constr type="w" for="ch" forName="Child1Accent1" refType="w" fact="0.0574"/>
                  <dgm:constr type="h" for="ch" forName="Child1Accent1" refType="h" fact="0.0763"/>
                  <dgm:constr type="l" for="ch" forName="Child1Accent4" refType="w" fact="0.3653"/>
                  <dgm:constr type="t" for="ch" forName="Child1Accent4" refType="h" fact="0.097"/>
                  <dgm:constr type="w" for="ch" forName="Child1Accent4" refType="w" fact="0.0287"/>
                  <dgm:constr type="h" for="ch" forName="Child1Accent4" refType="h" fact="0.0381"/>
                  <dgm:constr type="l" for="ch" forName="Child1Accent5" refType="w" fact="0.304"/>
                  <dgm:constr type="t" for="ch" forName="Child1Accent5" refType="h" fact="0.097"/>
                  <dgm:constr type="w" for="ch" forName="Child1Accent5" refType="w" fact="0.0287"/>
                  <dgm:constr type="h" for="ch" forName="Child1Accent5" refType="h" fact="0.0381"/>
                  <dgm:constr type="l" for="ch" forName="Child1Accent6" refType="w" fact="0.2426"/>
                  <dgm:constr type="t" for="ch" forName="Child1Accent6" refType="h" fact="0.097"/>
                  <dgm:constr type="w" for="ch" forName="Child1Accent6" refType="w" fact="0.0287"/>
                  <dgm:constr type="h" for="ch" forName="Child1Accent6" refType="h" fact="0.0381"/>
                  <dgm:constr type="l" for="ch" forName="Child1Accent7" refType="w" fact="0.1813"/>
                  <dgm:constr type="t" for="ch" forName="Child1Accent7" refType="h" fact="0.097"/>
                  <dgm:constr type="w" for="ch" forName="Child1Accent7" refType="w" fact="0.0287"/>
                  <dgm:constr type="h" for="ch" forName="Child1Accent7" refType="h" fact="0.0381"/>
                  <dgm:constr type="l" for="ch" forName="Child1Accent8" refType="w" fact="0.12"/>
                  <dgm:constr type="t" for="ch" forName="Child1Accent8" refType="h" fact="0.097"/>
                  <dgm:constr type="w" for="ch" forName="Child1Accent8" refType="w" fact="0.0287"/>
                  <dgm:constr type="h" for="ch" forName="Child1Accent8" refType="h" fact="0.0381"/>
                  <dgm:constr type="l" for="ch" forName="Child1Accent9" refType="w" fact="0.0587"/>
                  <dgm:constr type="t" for="ch" forName="Child1Accent9" refType="h" fact="0.097"/>
                  <dgm:constr type="w" for="ch" forName="Child1Accent9" refType="w" fact="0.0287"/>
                  <dgm:constr type="h" for="ch" forName="Child1Accent9" refType="h" fact="0.0381"/>
                  <dgm:constr type="l" for="ch" forName="Child5Accent1" refType="w" fact="0.4819"/>
                  <dgm:constr type="t" for="ch" forName="Child5Accent1" refType="h" fact="0.7601"/>
                  <dgm:constr type="w" for="ch" forName="Child5Accent1" refType="w" fact="0.0574"/>
                  <dgm:constr type="h" for="ch" forName="Child5Accent1" refType="h" fact="0.0763"/>
                  <dgm:constr type="l" for="ch" forName="Child5Accent4" refType="w" fact="0.3653"/>
                  <dgm:constr type="t" for="ch" forName="Child5Accent4" refType="h" fact="0.9619"/>
                  <dgm:constr type="w" for="ch" forName="Child5Accent4" refType="w" fact="0.0287"/>
                  <dgm:constr type="h" for="ch" forName="Child5Accent4" refType="h" fact="0.0381"/>
                  <dgm:constr type="l" for="ch" forName="Child5Accent5" refType="w" fact="0.304"/>
                  <dgm:constr type="t" for="ch" forName="Child5Accent5" refType="h" fact="0.9619"/>
                  <dgm:constr type="w" for="ch" forName="Child5Accent5" refType="w" fact="0.0287"/>
                  <dgm:constr type="h" for="ch" forName="Child5Accent5" refType="h" fact="0.0381"/>
                  <dgm:constr type="l" for="ch" forName="Child5Accent6" refType="w" fact="0.2426"/>
                  <dgm:constr type="t" for="ch" forName="Child5Accent6" refType="h" fact="0.9619"/>
                  <dgm:constr type="w" for="ch" forName="Child5Accent6" refType="w" fact="0.0287"/>
                  <dgm:constr type="h" for="ch" forName="Child5Accent6" refType="h" fact="0.0381"/>
                  <dgm:constr type="l" for="ch" forName="Child5Accent7" refType="w" fact="0.1813"/>
                  <dgm:constr type="t" for="ch" forName="Child5Accent7" refType="h" fact="0.9619"/>
                  <dgm:constr type="w" for="ch" forName="Child5Accent7" refType="w" fact="0.0287"/>
                  <dgm:constr type="h" for="ch" forName="Child5Accent7" refType="h" fact="0.0381"/>
                  <dgm:constr type="l" for="ch" forName="Child5Accent8" refType="w" fact="0.12"/>
                  <dgm:constr type="t" for="ch" forName="Child5Accent8" refType="h" fact="0.9619"/>
                  <dgm:constr type="w" for="ch" forName="Child5Accent8" refType="w" fact="0.0287"/>
                  <dgm:constr type="h" for="ch" forName="Child5Accent8" refType="h" fact="0.0381"/>
                  <dgm:constr type="l" for="ch" forName="Child5Accent9" refType="w" fact="0.0587"/>
                  <dgm:constr type="t" for="ch" forName="Child5Accent9" refType="h" fact="0.9619"/>
                  <dgm:constr type="w" for="ch" forName="Child5Accent9" refType="w" fact="0.0287"/>
                  <dgm:constr type="h" for="ch" forName="Child5Accent9" refType="h" fact="0.0381"/>
                  <dgm:constr type="l" for="ch" forName="Child5Accent2" refType="w" fact="0.453"/>
                  <dgm:constr type="t" for="ch" forName="Child5Accent2" refType="h" fact="0.8375"/>
                  <dgm:constr type="w" for="ch" forName="Child5Accent2" refType="w" fact="0.0287"/>
                  <dgm:constr type="h" for="ch" forName="Child5Accent2" refType="h" fact="0.0381"/>
                  <dgm:constr type="l" for="ch" forName="Child5Accent3" refType="w" fact="0.4118"/>
                  <dgm:constr type="t" for="ch" forName="Child5Accent3" refType="h" fact="0.8991"/>
                  <dgm:constr type="w" for="ch" forName="Child5Accent3" refType="w" fact="0.0287"/>
                  <dgm:constr type="h" for="ch" forName="Child5Accent3" refType="h" fact="0.0381"/>
                  <dgm:constr type="l" for="ch" forName="Child1Accent2" refType="w" fact="0.4458"/>
                  <dgm:constr type="t" for="ch" forName="Child1Accent2" refType="h" fact="0.2004"/>
                  <dgm:constr type="w" for="ch" forName="Child1Accent2" refType="w" fact="0.0287"/>
                  <dgm:constr type="h" for="ch" forName="Child1Accent2" refType="h" fact="0.0381"/>
                  <dgm:constr type="l" for="ch" forName="Child1Accent3" refType="w" fact="0.4054"/>
                  <dgm:constr type="t" for="ch" forName="Child1Accent3" refType="h" fact="0.1445"/>
                  <dgm:constr type="w" for="ch" forName="Child1Accent3" refType="w" fact="0.0287"/>
                  <dgm:constr type="h" for="ch" forName="Child1Accent3" refType="h" fact="0.0381"/>
                  <dgm:constr type="l" for="ch" forName="Child5" refType="w" fact="0.0581"/>
                  <dgm:constr type="t" for="ch" forName="Child5" refType="h" fact="0.8635"/>
                  <dgm:constr type="w" for="ch" forName="Child5" refType="w" fact="0.3364"/>
                  <dgm:constr type="h" for="ch" forName="Child5" refType="h" fact="0.0981"/>
                  <dgm:constr type="l" for="ch" forName="Child4" refType="w" fact="0"/>
                  <dgm:constr type="t" for="ch" forName="Child4" refType="h" fact="0.6701"/>
                  <dgm:constr type="w" for="ch" forName="Child4" refType="w" fact="0.3364"/>
                  <dgm:constr type="h" for="ch" forName="Child4" refType="h" fact="0.0981"/>
                  <dgm:constr type="l" for="ch" forName="Child3" refType="w" fact="0"/>
                  <dgm:constr type="t" for="ch" forName="Child3" refType="h" fact="0.4276"/>
                  <dgm:constr type="w" for="ch" forName="Child3" refType="w" fact="0.2544"/>
                  <dgm:constr type="h" for="ch" forName="Child3" refType="h" fact="0.0981"/>
                  <dgm:constr type="l" for="ch" forName="Child2" refType="w" fact="0"/>
                  <dgm:constr type="t" for="ch" forName="Child2" refType="h" fact="0.1798"/>
                  <dgm:constr type="w" for="ch" forName="Child2" refType="w" fact="0.3364"/>
                  <dgm:constr type="h" for="ch" forName="Child2" refType="h" fact="0.0981"/>
                  <dgm:constr type="l" for="ch" forName="Child1" refType="w" fact="0.0581"/>
                  <dgm:constr type="t" for="ch" forName="Child1" refType="h" fact="0"/>
                  <dgm:constr type="w" for="ch" forName="Child1" refType="w" fact="0.3364"/>
                  <dgm:constr type="h" for="ch" forName="Child1" refType="h" fact="0.0981"/>
                  <dgm:constr type="l" for="ch" forName="Parent" refType="w" fact="0.3653"/>
                  <dgm:constr type="t" for="ch" forName="Parent" refType="h" fact="0.3513"/>
                  <dgm:constr type="w" for="ch" forName="Parent" refType="w" fact="0.2906"/>
                  <dgm:constr type="h" for="ch" forName="Parent" refType="h" fact="0.3859"/>
                </dgm:constrLst>
              </dgm:else>
            </dgm:choose>
          </dgm:if>
          <dgm:else name="Name13">
            <dgm:choose name="Name14">
              <dgm:if name="Name15" axis="ch" ptType="node" func="cnt" op="equ" val="0">
                <dgm:alg type="composite">
                  <dgm:param type="ar" val="2.1059"/>
                </dgm:alg>
                <dgm:constrLst>
                  <dgm:constr type="r" for="ch" forName="Parent" refType="w"/>
                  <dgm:constr type="t" for="ch" forName="Parent" refType="h" fact="0"/>
                  <dgm:constr type="w" for="ch" forName="Parent" refType="w" fact="0.4749"/>
                  <dgm:constr type="h" for="ch" forName="Parent" refType="h"/>
                  <dgm:constr type="r" for="ch" forName="ParentAccent1" refType="w" fact="0.0469"/>
                  <dgm:constr type="t" for="ch" forName="ParentAccent1" refType="h" fact="0.4506"/>
                  <dgm:constr type="w" for="ch" forName="ParentAccent1" refType="w" fact="0.0469"/>
                  <dgm:constr type="h" for="ch" forName="ParentAccent1" refType="h" fact="0.0988"/>
                  <dgm:constr type="r" for="ch" forName="ParentAccent2" refType="w" fact="0.1266"/>
                  <dgm:constr type="t" for="ch" forName="ParentAccent2" refType="h" fact="0.4506"/>
                  <dgm:constr type="w" for="ch" forName="ParentAccent2" refType="w" fact="0.0469"/>
                  <dgm:constr type="h" for="ch" forName="ParentAccent2" refType="h" fact="0.0988"/>
                  <dgm:constr type="r" for="ch" forName="ParentAccent3" refType="w" fact="0.2063"/>
                  <dgm:constr type="t" for="ch" forName="ParentAccent3" refType="h" fact="0.4506"/>
                  <dgm:constr type="w" for="ch" forName="ParentAccent3" refType="w" fact="0.0469"/>
                  <dgm:constr type="h" for="ch" forName="ParentAccent3" refType="h" fact="0.0988"/>
                  <dgm:constr type="r" for="ch" forName="ParentAccent4" refType="w" fact="0.286"/>
                  <dgm:constr type="t" for="ch" forName="ParentAccent4" refType="h" fact="0.4506"/>
                  <dgm:constr type="w" for="ch" forName="ParentAccent4" refType="w" fact="0.0469"/>
                  <dgm:constr type="h" for="ch" forName="ParentAccent4" refType="h" fact="0.0988"/>
                  <dgm:constr type="r" for="ch" forName="ParentAccent5" refType="w" fact="0.3657"/>
                  <dgm:constr type="t" for="ch" forName="ParentAccent5" refType="h" fact="0.4506"/>
                  <dgm:constr type="w" for="ch" forName="ParentAccent5" refType="w" fact="0.0469"/>
                  <dgm:constr type="h" for="ch" forName="ParentAccent5" refType="h" fact="0.0988"/>
                  <dgm:constr type="r" for="ch" forName="ParentAccent6" refType="w" fact="0.4924"/>
                  <dgm:constr type="t" for="ch" forName="ParentAccent6" refType="h" fact="0.4012"/>
                  <dgm:constr type="w" for="ch" forName="ParentAccent6" refType="w" fact="0.0939"/>
                  <dgm:constr type="h" for="ch" forName="ParentAccent6" refType="h" fact="0.1976"/>
                  <dgm:constr type="r" for="ch" forName="ParentAccent7" refType="w" fact="0.1234"/>
                  <dgm:constr type="t" for="ch" forName="ParentAccent7" refType="h" fact="0.2465"/>
                  <dgm:constr type="w" for="ch" forName="ParentAccent7" refType="w" fact="0.0469"/>
                  <dgm:constr type="h" for="ch" forName="ParentAccent7" refType="h" fact="0.0988"/>
                  <dgm:constr type="r" for="ch" forName="ParentAccent8" refType="w" fact="0.1234"/>
                  <dgm:constr type="t" for="ch" forName="ParentAccent8" refType="h" fact="0.6562"/>
                  <dgm:constr type="w" for="ch" forName="ParentAccent8" refType="w" fact="0.0469"/>
                  <dgm:constr type="h" for="ch" forName="ParentAccent8" refType="h" fact="0.0988"/>
                  <dgm:constr type="r" for="ch" forName="ParentAccent9" refType="w" fact="0.0815"/>
                  <dgm:constr type="t" for="ch" forName="ParentAccent9" refType="h" fact="0.3353"/>
                  <dgm:constr type="w" for="ch" forName="ParentAccent9" refType="w" fact="0.0469"/>
                  <dgm:constr type="h" for="ch" forName="ParentAccent9" refType="h" fact="0.0988"/>
                  <dgm:constr type="r" for="ch" forName="ParentAccent10" refType="w" fact="0.0787"/>
                  <dgm:constr type="t" for="ch" forName="ParentAccent10" refType="h" fact="0.5679"/>
                  <dgm:constr type="w" for="ch" forName="ParentAccent10" refType="w" fact="0.0469"/>
                  <dgm:constr type="h" for="ch" forName="ParentAccent10" refType="h" fact="0.0988"/>
                </dgm:constrLst>
              </dgm:if>
              <dgm:if name="Name16" axis="ch" ptType="node" func="cnt" op="equ" val="1">
                <dgm:alg type="composite">
                  <dgm:param type="ar" val="3.4411"/>
                </dgm:alg>
                <dgm:constrLst>
                  <dgm:constr type="primFontSz" for="des" forName="Child1" val="65"/>
                  <dgm:constr type="primFontSz" for="des" forName="Child1" refType="primFontSz" refFor="des" refForName="Parent" op="lte"/>
                  <dgm:constr type="r" for="ch" forName="Child1Accent1" refType="w" fact="0.716"/>
                  <dgm:constr type="t" for="ch" forName="Child1Accent1" refType="h" fact="0.4012"/>
                  <dgm:constr type="w" for="ch" forName="Child1Accent1" refType="w" fact="0.0574"/>
                  <dgm:constr type="h" for="ch" forName="Child1Accent1" refType="h" fact="0.1976"/>
                  <dgm:constr type="r" for="ch" forName="Child1Accent2" refType="w" fact="0.7728"/>
                  <dgm:constr type="t" for="ch" forName="Child1Accent2" refType="h" fact="0.4506"/>
                  <dgm:constr type="w" for="ch" forName="Child1Accent2" refType="w" fact="0.0287"/>
                  <dgm:constr type="h" for="ch" forName="Child1Accent2" refType="h" fact="0.0988"/>
                  <dgm:constr type="r" for="ch" forName="Child1Accent3" refType="w" fact="0.8295"/>
                  <dgm:constr type="t" for="ch" forName="Child1Accent3" refType="h" fact="0.4506"/>
                  <dgm:constr type="w" for="ch" forName="Child1Accent3" refType="w" fact="0.0287"/>
                  <dgm:constr type="h" for="ch" forName="Child1Accent3" refType="h" fact="0.0988"/>
                  <dgm:constr type="r" for="ch" forName="Child1Accent4" refType="w" fact="0.8863"/>
                  <dgm:constr type="t" for="ch" forName="Child1Accent4" refType="h" fact="0.4506"/>
                  <dgm:constr type="w" for="ch" forName="Child1Accent4" refType="w" fact="0.0287"/>
                  <dgm:constr type="h" for="ch" forName="Child1Accent4" refType="h" fact="0.0988"/>
                  <dgm:constr type="r" for="ch" forName="Child1Accent5" refType="w" fact="0.943"/>
                  <dgm:constr type="t" for="ch" forName="Child1Accent5" refType="h" fact="0.4506"/>
                  <dgm:constr type="w" for="ch" forName="Child1Accent5" refType="w" fact="0.0287"/>
                  <dgm:constr type="h" for="ch" forName="Child1Accent5" refType="h" fact="0.0988"/>
                  <dgm:constr type="r" for="ch" forName="Child1Accent6" refType="w" fact="0.9998"/>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ParentAccent1" refType="w" fact="0.0287"/>
                  <dgm:constr type="t" for="ch" forName="ParentAccent1" refType="h" fact="0.4506"/>
                  <dgm:constr type="w" for="ch" forName="ParentAccent1" refType="w" fact="0.0287"/>
                  <dgm:constr type="h" for="ch" forName="ParentAccent1" refType="h" fact="0.0988"/>
                  <dgm:constr type="r" for="ch" forName="ParentAccent2" refType="w" fact="0.0813"/>
                  <dgm:constr type="t" for="ch" forName="ParentAccent2" refType="h" fact="0.4506"/>
                  <dgm:constr type="w" for="ch" forName="ParentAccent2" refType="w" fact="0.0287"/>
                  <dgm:constr type="h" for="ch" forName="ParentAccent2" refType="h" fact="0.0988"/>
                  <dgm:constr type="r" for="ch" forName="ParentAccent3" refType="w" fact="0.1339"/>
                  <dgm:constr type="t" for="ch" forName="ParentAccent3" refType="h" fact="0.4506"/>
                  <dgm:constr type="w" for="ch" forName="ParentAccent3" refType="w" fact="0.0287"/>
                  <dgm:constr type="h" for="ch" forName="ParentAccent3" refType="h" fact="0.0988"/>
                  <dgm:constr type="r" for="ch" forName="ParentAccent4" refType="w" fact="0.1864"/>
                  <dgm:constr type="t" for="ch" forName="ParentAccent4" refType="h" fact="0.4506"/>
                  <dgm:constr type="w" for="ch" forName="ParentAccent4" refType="w" fact="0.0287"/>
                  <dgm:constr type="h" for="ch" forName="ParentAccent4" refType="h" fact="0.0988"/>
                  <dgm:constr type="r" for="ch" forName="ParentAccent5" refType="w" fact="0.239"/>
                  <dgm:constr type="t" for="ch" forName="ParentAccent5" refType="h" fact="0.4506"/>
                  <dgm:constr type="w" for="ch" forName="ParentAccent5" refType="w" fact="0.0287"/>
                  <dgm:constr type="h" for="ch" forName="ParentAccent5" refType="h" fact="0.0988"/>
                  <dgm:constr type="r" for="ch" forName="ParentAccent6" refType="w" fact="0.3203"/>
                  <dgm:constr type="t" for="ch" forName="ParentAccent6" refType="h" fact="0.4012"/>
                  <dgm:constr type="w" for="ch" forName="ParentAccent6" refType="w" fact="0.0574"/>
                  <dgm:constr type="h" for="ch" forName="ParentAccent6" refType="h" fact="0.1976"/>
                  <dgm:constr type="r" for="ch" forName="ParentAccent7" refType="w" fact="0.0755"/>
                  <dgm:constr type="t" for="ch" forName="ParentAccent7" refType="h" fact="0.2465"/>
                  <dgm:constr type="w" for="ch" forName="ParentAccent7" refType="w" fact="0.0287"/>
                  <dgm:constr type="h" for="ch" forName="ParentAccent7" refType="h" fact="0.0988"/>
                  <dgm:constr type="r" for="ch" forName="ParentAccent8" refType="w" fact="0.0755"/>
                  <dgm:constr type="t" for="ch" forName="ParentAccent8" refType="h" fact="0.6562"/>
                  <dgm:constr type="w" for="ch" forName="ParentAccent8" refType="w" fact="0.0287"/>
                  <dgm:constr type="h" for="ch" forName="ParentAccent8" refType="h" fact="0.0988"/>
                  <dgm:constr type="r" for="ch" forName="ParentAccent9" refType="w" fact="0.0499"/>
                  <dgm:constr type="t" for="ch" forName="ParentAccent9" refType="h" fact="0.3353"/>
                  <dgm:constr type="w" for="ch" forName="ParentAccent9" refType="w" fact="0.0287"/>
                  <dgm:constr type="h" for="ch" forName="ParentAccent9" refType="h" fact="0.0988"/>
                  <dgm:constr type="r" for="ch" forName="ParentAccent10" refType="w" fact="0.0482"/>
                  <dgm:constr type="t" for="ch" forName="ParentAccent10" refType="h" fact="0.5679"/>
                  <dgm:constr type="w" for="ch" forName="ParentAccent10" refType="w" fact="0.0287"/>
                  <dgm:constr type="h" for="ch" forName="ParentAccent10" refType="h" fact="0.0988"/>
                  <dgm:constr type="r" for="ch" forName="Child1" refType="w"/>
                  <dgm:constr type="t" for="ch" forName="Child1" refType="h" fact="0.1978"/>
                  <dgm:constr type="w" for="ch" forName="Child1" refType="w" fact="0.2544"/>
                  <dgm:constr type="h" for="ch" forName="Child1" refType="h" fact="0.2541"/>
                  <dgm:constr type="r" for="ch" forName="Parent" refType="w" fact="0.6347"/>
                  <dgm:constr type="t" for="ch" forName="Parent" refType="h" fact="0"/>
                  <dgm:constr type="w" for="ch" forName="Parent" refType="w" fact="0.2906"/>
                  <dgm:constr type="h" for="ch" forName="Parent" refType="h"/>
                </dgm:constrLst>
              </dgm:if>
              <dgm:if name="Name17" axis="ch" ptType="node" func="cnt" op="equ" val="2">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Child2Accent1" refType="w" fact="0.6564"/>
                  <dgm:constr type="t" for="ch" forName="Child2Accent1" refType="h" fact="0.8153"/>
                  <dgm:constr type="w" for="ch" forName="Child2Accent1" refType="w" fact="0.0574"/>
                  <dgm:constr type="h" for="ch" forName="Child2Accent1" refType="h" fact="0.1217"/>
                  <dgm:constr type="r" for="ch" forName="Child2Accent2" refType="w" fact="0.6932"/>
                  <dgm:constr type="t" for="ch" forName="Child2Accent2" refType="h" fact="0.9392"/>
                  <dgm:constr type="w" for="ch" forName="Child2Accent2" refType="w" fact="0.0287"/>
                  <dgm:constr type="h" for="ch" forName="Child2Accent2" refType="h" fact="0.0608"/>
                  <dgm:constr type="r" for="ch" forName="Child2Accent3" refType="w" fact="0.7545"/>
                  <dgm:constr type="t" for="ch" forName="Child2Accent3" refType="h" fact="0.9392"/>
                  <dgm:constr type="w" for="ch" forName="Child2Accent3" refType="w" fact="0.0287"/>
                  <dgm:constr type="h" for="ch" forName="Child2Accent3" refType="h" fact="0.0608"/>
                  <dgm:constr type="r" for="ch" forName="Child2Accent4" refType="w" fact="0.8158"/>
                  <dgm:constr type="t" for="ch" forName="Child2Accent4" refType="h" fact="0.9392"/>
                  <dgm:constr type="w" for="ch" forName="Child2Accent4" refType="w" fact="0.0287"/>
                  <dgm:constr type="h" for="ch" forName="Child2Accent4" refType="h" fact="0.0608"/>
                  <dgm:constr type="r" for="ch" forName="Child2Accent5" refType="w" fact="0.8771"/>
                  <dgm:constr type="t" for="ch" forName="Child2Accent5" refType="h" fact="0.9392"/>
                  <dgm:constr type="w" for="ch" forName="Child2Accent5" refType="w" fact="0.0287"/>
                  <dgm:constr type="h" for="ch" forName="Child2Accent5" refType="h" fact="0.0608"/>
                  <dgm:constr type="r" for="ch" forName="Child2Accent6" refType="w" fact="0.9385"/>
                  <dgm:constr type="t" for="ch" forName="Child2Accent6" refType="h" fact="0.9392"/>
                  <dgm:constr type="w" for="ch" forName="Child2Accent6" refType="w" fact="0.0287"/>
                  <dgm:constr type="h" for="ch" forName="Child2Accent6" refType="h" fact="0.0608"/>
                  <dgm:constr type="r" for="ch" forName="Child2Accent7" refType="w" fact="0.9998"/>
                  <dgm:constr type="t" for="ch" forName="Child2Accent7" refType="h" fact="0.9392"/>
                  <dgm:constr type="w" for="ch" forName="Child2Accent7" refType="w" fact="0.0287"/>
                  <dgm:constr type="h" for="ch" forName="Child2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2" refType="w"/>
                  <dgm:constr type="t" for="ch" forName="Child2" refType="h" fact="0.7822"/>
                  <dgm:constr type="w" for="ch" forName="Child2" refType="w" fact="0.336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8" axis="ch" ptType="node" func="cnt" op="equ" val="3">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r" for="ch" forName="Child1Accent8" refType="w" fact="0"/>
                  <dgm:constr type="t" for="ch" forName="Child1Accent8" refType="h" fact="0"/>
                  <dgm:constr type="w" for="ch" forName="Child1Accent8" refType="w" fact="0"/>
                  <dgm:constr type="h" for="ch" forName="Child1Accent8" refType="h" fact="0"/>
                  <dgm:constr type="r" for="ch" forName="Child1Accent9" refType="w" fact="0"/>
                  <dgm:constr type="t" for="ch" forName="Child1Accent9" refType="h" fact="0"/>
                  <dgm:constr type="w" for="ch" forName="Child1Accent9" refType="w" fact="0"/>
                  <dgm:constr type="h" for="ch" forName="Child1Accent9" refType="h" fact="0"/>
                  <dgm:constr type="r" for="ch" forName="Child2Accent1" refType="w" fact="0.716"/>
                  <dgm:constr type="t" for="ch" forName="Child2Accent1" refType="h" fact="0.5207"/>
                  <dgm:constr type="w" for="ch" forName="Child2Accent1" refType="w" fact="0.0574"/>
                  <dgm:constr type="h" for="ch" forName="Child2Accent1" refType="h" fact="0.1217"/>
                  <dgm:constr type="r" for="ch" forName="Child2Accent2" refType="w" fact="0.7728"/>
                  <dgm:constr type="t" for="ch" forName="Child2Accent2" refType="h" fact="0.5511"/>
                  <dgm:constr type="w" for="ch" forName="Child2Accent2" refType="w" fact="0.0287"/>
                  <dgm:constr type="h" for="ch" forName="Child2Accent2" refType="h" fact="0.0608"/>
                  <dgm:constr type="r" for="ch" forName="Child2Accent3" refType="w" fact="0.8295"/>
                  <dgm:constr type="t" for="ch" forName="Child2Accent3" refType="h" fact="0.5511"/>
                  <dgm:constr type="w" for="ch" forName="Child2Accent3" refType="w" fact="0.0287"/>
                  <dgm:constr type="h" for="ch" forName="Child2Accent3" refType="h" fact="0.0608"/>
                  <dgm:constr type="r" for="ch" forName="Child2Accent4" refType="w" fact="0.8863"/>
                  <dgm:constr type="t" for="ch" forName="Child2Accent4" refType="h" fact="0.5511"/>
                  <dgm:constr type="w" for="ch" forName="Child2Accent4" refType="w" fact="0.0287"/>
                  <dgm:constr type="h" for="ch" forName="Child2Accent4" refType="h" fact="0.0608"/>
                  <dgm:constr type="r" for="ch" forName="Child2Accent5" refType="w" fact="0.943"/>
                  <dgm:constr type="t" for="ch" forName="Child2Accent5" refType="h" fact="0.5511"/>
                  <dgm:constr type="w" for="ch" forName="Child2Accent5" refType="w" fact="0.0287"/>
                  <dgm:constr type="h" for="ch" forName="Child2Accent5" refType="h" fact="0.0608"/>
                  <dgm:constr type="r" for="ch" forName="Child2Accent6" refType="w" fact="0.9998"/>
                  <dgm:constr type="t" for="ch" forName="Child2Accent6" refType="h" fact="0.5511"/>
                  <dgm:constr type="w" for="ch" forName="Child2Accent6" refType="w" fact="0.0287"/>
                  <dgm:constr type="h" for="ch" forName="Child2Accent6" refType="h" fact="0.0608"/>
                  <dgm:constr type="r" for="ch" forName="Child2Accent7" refType="w" fact="0"/>
                  <dgm:constr type="t" for="ch" forName="Child2Accent7" refType="h" fact="0"/>
                  <dgm:constr type="w" for="ch" forName="Child2Accent7" refType="w" fact="0"/>
                  <dgm:constr type="h" for="ch" forName="Child2Accent7" refType="h" fact="0"/>
                  <dgm:constr type="r" for="ch" forName="Child3Accent1" refType="w" fact="0.6564"/>
                  <dgm:constr type="t" for="ch" forName="Child3Accent1" refType="h" fact="0.8153"/>
                  <dgm:constr type="w" for="ch" forName="Child3Accent1" refType="w" fact="0.0574"/>
                  <dgm:constr type="h" for="ch" forName="Child3Accent1" refType="h" fact="0.1217"/>
                  <dgm:constr type="r" for="ch" forName="Child3Accent2" refType="w" fact="0.6932"/>
                  <dgm:constr type="t" for="ch" forName="Child3Accent2" refType="h" fact="0.9392"/>
                  <dgm:constr type="w" for="ch" forName="Child3Accent2" refType="w" fact="0.0287"/>
                  <dgm:constr type="h" for="ch" forName="Child3Accent2" refType="h" fact="0.0608"/>
                  <dgm:constr type="r" for="ch" forName="Child3Accent3" refType="w" fact="0.7545"/>
                  <dgm:constr type="t" for="ch" forName="Child3Accent3" refType="h" fact="0.9392"/>
                  <dgm:constr type="w" for="ch" forName="Child3Accent3" refType="w" fact="0.0287"/>
                  <dgm:constr type="h" for="ch" forName="Child3Accent3" refType="h" fact="0.0608"/>
                  <dgm:constr type="r" for="ch" forName="Child3Accent4" refType="w" fact="0.8158"/>
                  <dgm:constr type="t" for="ch" forName="Child3Accent4" refType="h" fact="0.9392"/>
                  <dgm:constr type="w" for="ch" forName="Child3Accent4" refType="w" fact="0.0287"/>
                  <dgm:constr type="h" for="ch" forName="Child3Accent4" refType="h" fact="0.0608"/>
                  <dgm:constr type="r" for="ch" forName="Child3Accent5" refType="w" fact="0.8771"/>
                  <dgm:constr type="t" for="ch" forName="Child3Accent5" refType="h" fact="0.9392"/>
                  <dgm:constr type="w" for="ch" forName="Child3Accent5" refType="w" fact="0.0287"/>
                  <dgm:constr type="h" for="ch" forName="Child3Accent5" refType="h" fact="0.0608"/>
                  <dgm:constr type="r" for="ch" forName="Child3Accent6" refType="w" fact="0.9385"/>
                  <dgm:constr type="t" for="ch" forName="Child3Accent6" refType="h" fact="0.9392"/>
                  <dgm:constr type="w" for="ch" forName="Child3Accent6" refType="w" fact="0.0287"/>
                  <dgm:constr type="h" for="ch" forName="Child3Accent6" refType="h" fact="0.0608"/>
                  <dgm:constr type="r" for="ch" forName="Child3Accent7" refType="w" fact="0.9998"/>
                  <dgm:constr type="t" for="ch" forName="Child3Accent7" refType="h" fact="0.9392"/>
                  <dgm:constr type="w" for="ch" forName="Child3Accent7" refType="w" fact="0.0287"/>
                  <dgm:constr type="h" for="ch" forName="Child3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3" refType="w"/>
                  <dgm:constr type="t" for="ch" forName="Child3" refType="h" fact="0.7822"/>
                  <dgm:constr type="w" for="ch" forName="Child3" refType="w" fact="0.3364"/>
                  <dgm:constr type="h" for="ch" forName="Child3" refType="h" fact="0.1564"/>
                  <dgm:constr type="r" for="ch" forName="Child2" refType="w"/>
                  <dgm:constr type="t" for="ch" forName="Child2" refType="h" fact="0.3955"/>
                  <dgm:constr type="w" for="ch" forName="Child2" refType="w" fact="0.254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9" axis="ch" ptType="node" func="cnt" op="equ" val="4">
                <dgm:alg type="composite">
                  <dgm:param type="ar" val="1.8304"/>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 refType="w" fact="0.6229"/>
                  <dgm:constr type="t" for="ch" forName="Parent" refType="h" fact="0.2946"/>
                  <dgm:constr type="w" for="ch" forName="Parent" refType="w" fact="0.2862"/>
                  <dgm:constr type="h" for="ch" forName="Parent" refType="h" fact="0.5239"/>
                  <dgm:constr type="r" for="ch" forName="Child1Accent1" refType="w" fact="0.6096"/>
                  <dgm:constr type="t" for="ch" forName="Child1Accent1" refType="h" fact="0.2104"/>
                  <dgm:constr type="w" for="ch" forName="Child1Accent1" refType="w" fact="0.0566"/>
                  <dgm:constr type="h" for="ch" forName="Child1Accent1" refType="h" fact="0.1035"/>
                  <dgm:constr type="r" for="ch" forName="Child1Accent3" refType="w" fact="0.6999"/>
                  <dgm:constr type="t" for="ch" forName="Child1Accent3" refType="h" fact="0.128"/>
                  <dgm:constr type="w" for="ch" forName="Child1Accent3" refType="w" fact="0.0283"/>
                  <dgm:constr type="h" for="ch" forName="Child1Accent3" refType="h" fact="0.0518"/>
                  <dgm:constr type="r" for="ch" forName="Child1Accent4" refType="w" fact="0.7582"/>
                  <dgm:constr type="t" for="ch" forName="Child1Accent4" refType="h" fact="0.128"/>
                  <dgm:constr type="w" for="ch" forName="Child1Accent4" refType="w" fact="0.0283"/>
                  <dgm:constr type="h" for="ch" forName="Child1Accent4" refType="h" fact="0.0518"/>
                  <dgm:constr type="r" for="ch" forName="Child1Accent5" refType="w" fact="0.8165"/>
                  <dgm:constr type="t" for="ch" forName="Child1Accent5" refType="h" fact="0.128"/>
                  <dgm:constr type="w" for="ch" forName="Child1Accent5" refType="w" fact="0.0283"/>
                  <dgm:constr type="h" for="ch" forName="Child1Accent5" refType="h" fact="0.0518"/>
                  <dgm:constr type="r" for="ch" forName="Child1Accent6" refType="w" fact="0.8748"/>
                  <dgm:constr type="t" for="ch" forName="Child1Accent6" refType="h" fact="0.128"/>
                  <dgm:constr type="w" for="ch" forName="Child1Accent6" refType="w" fact="0.0283"/>
                  <dgm:constr type="h" for="ch" forName="Child1Accent6" refType="h" fact="0.0518"/>
                  <dgm:constr type="r" for="ch" forName="Child3Accent1" refType="w" fact="0.6842"/>
                  <dgm:constr type="t" for="ch" forName="Child3Accent1" refType="h" fact="0.6212"/>
                  <dgm:constr type="w" for="ch" forName="Child3Accent1" refType="w" fact="0.0566"/>
                  <dgm:constr type="h" for="ch" forName="Child3Accent1" refType="h" fact="0.1035"/>
                  <dgm:constr type="r" for="ch" forName="Child3Accent2" refType="w" fact="0.7311"/>
                  <dgm:constr type="t" for="ch" forName="Child3Accent2" refType="h" fact="0.6828"/>
                  <dgm:constr type="w" for="ch" forName="Child3Accent2" refType="w" fact="0.0283"/>
                  <dgm:constr type="h" for="ch" forName="Child3Accent2" refType="h" fact="0.0518"/>
                  <dgm:constr type="r" for="ch" forName="Child3Accent4" refType="w" fact="0.8386"/>
                  <dgm:constr type="t" for="ch" forName="Child3Accent4" refType="h" fact="0.6828"/>
                  <dgm:constr type="w" for="ch" forName="Child3Accent4" refType="w" fact="0.0283"/>
                  <dgm:constr type="h" for="ch" forName="Child3Accent4" refType="h" fact="0.0518"/>
                  <dgm:constr type="r" for="ch" forName="Child3Accent5" refType="w" fact="0.8923"/>
                  <dgm:constr type="t" for="ch" forName="Child3Accent5" refType="h" fact="0.6828"/>
                  <dgm:constr type="w" for="ch" forName="Child3Accent5" refType="w" fact="0.0283"/>
                  <dgm:constr type="h" for="ch" forName="Child3Accent5" refType="h" fact="0.0518"/>
                  <dgm:constr type="r" for="ch" forName="Child1Accent7" refType="w" fact="0.9332"/>
                  <dgm:constr type="t" for="ch" forName="Child1Accent7" refType="h" fact="0.128"/>
                  <dgm:constr type="w" for="ch" forName="Child1Accent7" refType="w" fact="0.0283"/>
                  <dgm:constr type="h" for="ch" forName="Child1Accent7" refType="h" fact="0.0518"/>
                  <dgm:constr type="r" for="ch" forName="Child3Accent6" refType="w" fact="0.9461"/>
                  <dgm:constr type="t" for="ch" forName="Child3Accent6" refType="h" fact="0.6828"/>
                  <dgm:constr type="w" for="ch" forName="Child3Accent6" refType="w" fact="0.0283"/>
                  <dgm:constr type="h" for="ch" forName="Child3Accent6" refType="h" fact="0.0518"/>
                  <dgm:constr type="r" for="ch" forName="Child1Accent8" refType="w" fact="0.9915"/>
                  <dgm:constr type="t" for="ch" forName="Child1Accent8" refType="h" fact="0.128"/>
                  <dgm:constr type="w" for="ch" forName="Child1Accent8" refType="w" fact="0.0283"/>
                  <dgm:constr type="h" for="ch" forName="Child1Accent8" refType="h" fact="0.0518"/>
                  <dgm:constr type="r" for="ch" forName="Child1Accent9" refType="w" fact="0"/>
                  <dgm:constr type="t" for="ch" forName="Child1Accent9" refType="h" fact="0"/>
                  <dgm:constr type="w" for="ch" forName="Child1Accent9" refType="w" fact="0"/>
                  <dgm:constr type="h" for="ch" forName="Child1Accent9" refType="h" fact="0"/>
                  <dgm:constr type="r" for="ch" forName="Child3Accent7" refType="w" fact="0.9998"/>
                  <dgm:constr type="t" for="ch" forName="Child3Accent7" refType="h" fact="0.6828"/>
                  <dgm:constr type="w" for="ch" forName="Child3Accent7" refType="w" fact="0.0283"/>
                  <dgm:constr type="h" for="ch" forName="Child3Accent7" refType="h" fact="0.0518"/>
                  <dgm:constr type="r" for="ch" forName="Child4Accent1" refType="w" fact="0.6096"/>
                  <dgm:constr type="t" for="ch" forName="Child4Accent1" refType="h" fact="0.8"/>
                  <dgm:constr type="w" for="ch" forName="Child4Accent1" refType="w" fact="0.0566"/>
                  <dgm:constr type="h" for="ch" forName="Child4Accent1" refType="h" fact="0.1035"/>
                  <dgm:constr type="r" for="ch" forName="Child4Accent3" refType="w" fact="0.7002"/>
                  <dgm:constr type="t" for="ch" forName="Child4Accent3" refType="h" fact="0.9482"/>
                  <dgm:constr type="w" for="ch" forName="Child4Accent3" refType="w" fact="0.0283"/>
                  <dgm:constr type="h" for="ch" forName="Child4Accent3" refType="h" fact="0.0518"/>
                  <dgm:constr type="r" for="ch" forName="Child4Accent4" refType="w" fact="0.7585"/>
                  <dgm:constr type="t" for="ch" forName="Child4Accent4" refType="h" fact="0.9482"/>
                  <dgm:constr type="w" for="ch" forName="Child4Accent4" refType="w" fact="0.0283"/>
                  <dgm:constr type="h" for="ch" forName="Child4Accent4" refType="h" fact="0.0518"/>
                  <dgm:constr type="r" for="ch" forName="Child4Accent5" refType="w" fact="0.8167"/>
                  <dgm:constr type="t" for="ch" forName="Child4Accent5" refType="h" fact="0.9482"/>
                  <dgm:constr type="w" for="ch" forName="Child4Accent5" refType="w" fact="0.0283"/>
                  <dgm:constr type="h" for="ch" forName="Child4Accent5" refType="h" fact="0.0518"/>
                  <dgm:constr type="r" for="ch" forName="Child4Accent6" refType="w" fact="0.8749"/>
                  <dgm:constr type="t" for="ch" forName="Child4Accent6" refType="h" fact="0.9482"/>
                  <dgm:constr type="w" for="ch" forName="Child4Accent6" refType="w" fact="0.0283"/>
                  <dgm:constr type="h" for="ch" forName="Child4Accent6" refType="h" fact="0.0518"/>
                  <dgm:constr type="r" for="ch" forName="Child4Accent7" refType="w" fact="0.9332"/>
                  <dgm:constr type="t" for="ch" forName="Child4Accent7" refType="h" fact="0.9482"/>
                  <dgm:constr type="w" for="ch" forName="Child4Accent7" refType="w" fact="0.0283"/>
                  <dgm:constr type="h" for="ch" forName="Child4Accent7" refType="h" fact="0.0518"/>
                  <dgm:constr type="r" for="ch" forName="Child4Accent8" refType="w" fact="0.9914"/>
                  <dgm:constr type="t" for="ch" forName="Child4Accent8" refType="h" fact="0.9482"/>
                  <dgm:constr type="w" for="ch" forName="Child4Accent8" refType="w" fact="0.0283"/>
                  <dgm:constr type="h" for="ch" forName="Child4Accent8" refType="h" fact="0.0518"/>
                  <dgm:constr type="r" for="ch" forName="Child2Accent1" refType="w" fact="0.6842"/>
                  <dgm:constr type="t" for="ch" forName="Child2Accent1" refType="h" fact="0.3725"/>
                  <dgm:constr type="w" for="ch" forName="Child2Accent1" refType="w" fact="0.0566"/>
                  <dgm:constr type="h" for="ch" forName="Child2Accent1" refType="h" fact="0.1035"/>
                  <dgm:constr type="r" for="ch" forName="Child4Accent2" refType="w" fact="0.642"/>
                  <dgm:constr type="t" for="ch" forName="Child4Accent2" refType="h" fact="0.8993"/>
                  <dgm:constr type="w" for="ch" forName="Child4Accent2" refType="w" fact="0.0283"/>
                  <dgm:constr type="h" for="ch" forName="Child4Accent2" refType="h" fact="0.0518"/>
                  <dgm:constr type="r" for="ch" forName="Child1Accent2" refType="w" fact="0.6415"/>
                  <dgm:constr type="t" for="ch" forName="Child1Accent2" refType="h" fact="0.162"/>
                  <dgm:constr type="w" for="ch" forName="Child1Accent2" refType="w" fact="0.0283"/>
                  <dgm:constr type="h" for="ch" forName="Child1Accent2" refType="h" fact="0.0518"/>
                  <dgm:constr type="r" for="ch" forName="Child3Accent3" refType="w" fact="0.7849"/>
                  <dgm:constr type="t" for="ch" forName="Child3Accent3" refType="h" fact="0.6828"/>
                  <dgm:constr type="w" for="ch" forName="Child3Accent3" refType="w" fact="0.0283"/>
                  <dgm:constr type="h" for="ch" forName="Child3Accent3" refType="h" fact="0.0518"/>
                  <dgm:constr type="r" for="ch" forName="Child2Accent2" refType="w" fact="0.7311"/>
                  <dgm:constr type="t" for="ch" forName="Child2Accent2" refType="h" fact="0.3937"/>
                  <dgm:constr type="w" for="ch" forName="Child2Accent2" refType="w" fact="0.0283"/>
                  <dgm:constr type="h" for="ch" forName="Child2Accent2" refType="h" fact="0.0518"/>
                  <dgm:constr type="r" for="ch" forName="Child2Accent4" refType="w" fact="0.8386"/>
                  <dgm:constr type="t" for="ch" forName="Child2Accent4" refType="h" fact="0.3937"/>
                  <dgm:constr type="w" for="ch" forName="Child2Accent4" refType="w" fact="0.0283"/>
                  <dgm:constr type="h" for="ch" forName="Child2Accent4" refType="h" fact="0.0518"/>
                  <dgm:constr type="r" for="ch" forName="Child2Accent5" refType="w" fact="0.8923"/>
                  <dgm:constr type="t" for="ch" forName="Child2Accent5" refType="h" fact="0.3937"/>
                  <dgm:constr type="w" for="ch" forName="Child2Accent5" refType="w" fact="0.0283"/>
                  <dgm:constr type="h" for="ch" forName="Child2Accent5" refType="h" fact="0.0518"/>
                  <dgm:constr type="r" for="ch" forName="Child2Accent6" refType="w" fact="0.9461"/>
                  <dgm:constr type="t" for="ch" forName="Child2Accent6" refType="h" fact="0.3937"/>
                  <dgm:constr type="w" for="ch" forName="Child2Accent6" refType="w" fact="0.0283"/>
                  <dgm:constr type="h" for="ch" forName="Child2Accent6" refType="h" fact="0.0518"/>
                  <dgm:constr type="r" for="ch" forName="Child2Accent7" refType="w" fact="0.9998"/>
                  <dgm:constr type="t" for="ch" forName="Child2Accent7" refType="h" fact="0.3937"/>
                  <dgm:constr type="w" for="ch" forName="Child2Accent7" refType="w" fact="0.0283"/>
                  <dgm:constr type="h" for="ch" forName="Child2Accent7" refType="h" fact="0.0518"/>
                  <dgm:constr type="r" for="ch" forName="Child2Accent3" refType="w" fact="0.7849"/>
                  <dgm:constr type="t" for="ch" forName="Child2Accent3" refType="h" fact="0.3937"/>
                  <dgm:constr type="w" for="ch" forName="Child2Accent3" refType="w" fact="0.0283"/>
                  <dgm:constr type="h" for="ch" forName="Child2Accent3" refType="h" fact="0.0518"/>
                  <dgm:constr type="r" for="ch" forName="ParentAccent1" refType="w" fact="0.0283"/>
                  <dgm:constr type="t" for="ch" forName="ParentAccent1" refType="h" fact="0.5316"/>
                  <dgm:constr type="w" for="ch" forName="ParentAccent1" refType="w" fact="0.0283"/>
                  <dgm:constr type="h" for="ch" forName="ParentAccent1" refType="h" fact="0.0518"/>
                  <dgm:constr type="r" for="ch" forName="ParentAccent2" refType="w" fact="0.0801"/>
                  <dgm:constr type="t" for="ch" forName="ParentAccent2" refType="h" fact="0.5316"/>
                  <dgm:constr type="w" for="ch" forName="ParentAccent2" refType="w" fact="0.0283"/>
                  <dgm:constr type="h" for="ch" forName="ParentAccent2" refType="h" fact="0.0518"/>
                  <dgm:constr type="r" for="ch" forName="ParentAccent3" refType="w" fact="0.1318"/>
                  <dgm:constr type="t" for="ch" forName="ParentAccent3" refType="h" fact="0.5316"/>
                  <dgm:constr type="w" for="ch" forName="ParentAccent3" refType="w" fact="0.0283"/>
                  <dgm:constr type="h" for="ch" forName="ParentAccent3" refType="h" fact="0.0518"/>
                  <dgm:constr type="r" for="ch" forName="ParentAccent4" refType="w" fact="0.1836"/>
                  <dgm:constr type="t" for="ch" forName="ParentAccent4" refType="h" fact="0.5316"/>
                  <dgm:constr type="w" for="ch" forName="ParentAccent4" refType="w" fact="0.0283"/>
                  <dgm:constr type="h" for="ch" forName="ParentAccent4" refType="h" fact="0.0518"/>
                  <dgm:constr type="r" for="ch" forName="ParentAccent5" refType="w" fact="0.2354"/>
                  <dgm:constr type="t" for="ch" forName="ParentAccent5" refType="h" fact="0.5316"/>
                  <dgm:constr type="w" for="ch" forName="ParentAccent5" refType="w" fact="0.0283"/>
                  <dgm:constr type="h" for="ch" forName="ParentAccent5" refType="h" fact="0.0518"/>
                  <dgm:constr type="r" for="ch" forName="ParentAccent6" refType="w" fact="0.3154"/>
                  <dgm:constr type="t" for="ch" forName="ParentAccent6" refType="h" fact="0.5057"/>
                  <dgm:constr type="w" for="ch" forName="ParentAccent6" refType="w" fact="0.0566"/>
                  <dgm:constr type="h" for="ch" forName="ParentAccent6" refType="h" fact="0.1035"/>
                  <dgm:constr type="r" for="ch" forName="ParentAccent7" refType="w" fact="0.0744"/>
                  <dgm:constr type="t" for="ch" forName="ParentAccent7" refType="h" fact="0.4247"/>
                  <dgm:constr type="w" for="ch" forName="ParentAccent7" refType="w" fact="0.0283"/>
                  <dgm:constr type="h" for="ch" forName="ParentAccent7" refType="h" fact="0.0518"/>
                  <dgm:constr type="r" for="ch" forName="ParentAccent8" refType="w" fact="0.0744"/>
                  <dgm:constr type="t" for="ch" forName="ParentAccent8" refType="h" fact="0.6392"/>
                  <dgm:constr type="w" for="ch" forName="ParentAccent8" refType="w" fact="0.0283"/>
                  <dgm:constr type="h" for="ch" forName="ParentAccent8" refType="h" fact="0.0518"/>
                  <dgm:constr type="r" for="ch" forName="ParentAccent9" refType="w" fact="0.0491"/>
                  <dgm:constr type="t" for="ch" forName="ParentAccent9" refType="h" fact="0.4712"/>
                  <dgm:constr type="w" for="ch" forName="ParentAccent9" refType="w" fact="0.0283"/>
                  <dgm:constr type="h" for="ch" forName="ParentAccent9" refType="h" fact="0.0518"/>
                  <dgm:constr type="r" for="ch" forName="ParentAccent10" refType="w" fact="0.0475"/>
                  <dgm:constr type="t" for="ch" forName="ParentAccent10" refType="h" fact="0.593"/>
                  <dgm:constr type="w" for="ch" forName="ParentAccent10" refType="w" fact="0.0283"/>
                  <dgm:constr type="h" for="ch" forName="ParentAccent10" refType="h" fact="0.0518"/>
                  <dgm:constr type="r" for="ch" forName="Child4" refType="w" fact="0.9919"/>
                  <dgm:constr type="t" for="ch" forName="Child4" refType="h" fact="0.8184"/>
                  <dgm:constr type="w" for="ch" forName="Child4" refType="w" fact="0.3192"/>
                  <dgm:constr type="h" for="ch" forName="Child4" refType="h" fact="0.1294"/>
                  <dgm:constr type="r" for="ch" forName="Child3" refType="w"/>
                  <dgm:constr type="t" for="ch" forName="Child3" refType="h" fact="0.5547"/>
                  <dgm:constr type="w" for="ch" forName="Child3" refType="w" fact="0.297"/>
                  <dgm:constr type="h" for="ch" forName="Child3" refType="h" fact="0.1294"/>
                  <dgm:constr type="r" for="ch" forName="Child2" refType="w"/>
                  <dgm:constr type="t" for="ch" forName="Child2" refType="h" fact="0.2662"/>
                  <dgm:constr type="w" for="ch" forName="Child2" refType="w" fact="0.297"/>
                  <dgm:constr type="h" for="ch" forName="Child2" refType="h" fact="0.1294"/>
                  <dgm:constr type="r" for="ch" forName="Child1" refType="w" fact="0.9919"/>
                  <dgm:constr type="t" for="ch" forName="Child1" refType="h" fact="0"/>
                  <dgm:constr type="w" for="ch" forName="Child1" refType="w" fact="0.3192"/>
                  <dgm:constr type="h" for="ch" forName="Child1" refType="h" fact="0.1294"/>
                </dgm:constrLst>
              </dgm:if>
              <dgm:else name="Name20">
                <dgm:alg type="composite">
                  <dgm:param type="ar" val="1.3278"/>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Child2Accent1" refType="w" fact="0.6564"/>
                  <dgm:constr type="t" for="ch" forName="Child2Accent1" refType="h" fact="0.3184"/>
                  <dgm:constr type="w" for="ch" forName="Child2Accent1" refType="w" fact="0.0574"/>
                  <dgm:constr type="h" for="ch" forName="Child2Accent1" refType="h" fact="0.0763"/>
                  <dgm:constr type="r" for="ch" forName="Child2Accent2" refType="w" fact="0.6932"/>
                  <dgm:constr type="t" for="ch" forName="Child2Accent2" refType="h" fact="0.2781"/>
                  <dgm:constr type="w" for="ch" forName="Child2Accent2" refType="w" fact="0.0287"/>
                  <dgm:constr type="h" for="ch" forName="Child2Accent2" refType="h" fact="0.0381"/>
                  <dgm:constr type="r" for="ch" forName="Child2Accent3" refType="w" fact="0.7545"/>
                  <dgm:constr type="t" for="ch" forName="Child2Accent3" refType="h" fact="0.2781"/>
                  <dgm:constr type="w" for="ch" forName="Child2Accent3" refType="w" fact="0.0287"/>
                  <dgm:constr type="h" for="ch" forName="Child2Accent3" refType="h" fact="0.0381"/>
                  <dgm:constr type="r" for="ch" forName="Child2Accent4" refType="w" fact="0.8158"/>
                  <dgm:constr type="t" for="ch" forName="Child2Accent4" refType="h" fact="0.2781"/>
                  <dgm:constr type="w" for="ch" forName="Child2Accent4" refType="w" fact="0.0287"/>
                  <dgm:constr type="h" for="ch" forName="Child2Accent4" refType="h" fact="0.0381"/>
                  <dgm:constr type="r" for="ch" forName="Child2Accent5" refType="w" fact="0.8771"/>
                  <dgm:constr type="t" for="ch" forName="Child2Accent5" refType="h" fact="0.2781"/>
                  <dgm:constr type="w" for="ch" forName="Child2Accent5" refType="w" fact="0.0287"/>
                  <dgm:constr type="h" for="ch" forName="Child2Accent5" refType="h" fact="0.0381"/>
                  <dgm:constr type="r" for="ch" forName="Child2Accent6" refType="w" fact="0.9385"/>
                  <dgm:constr type="t" for="ch" forName="Child2Accent6" refType="h" fact="0.2781"/>
                  <dgm:constr type="w" for="ch" forName="Child2Accent6" refType="w" fact="0.0287"/>
                  <dgm:constr type="h" for="ch" forName="Child2Accent6" refType="h" fact="0.0381"/>
                  <dgm:constr type="r" for="ch" forName="Child2Accent7" refType="w" fact="0.9998"/>
                  <dgm:constr type="t" for="ch" forName="Child2Accent7" refType="h" fact="0.2781"/>
                  <dgm:constr type="w" for="ch" forName="Child2Accent7" refType="w" fact="0.0287"/>
                  <dgm:constr type="h" for="ch" forName="Child2Accent7" refType="h" fact="0.0381"/>
                  <dgm:constr type="r" for="ch" forName="Child3Accent1" refType="w" fact="0.716"/>
                  <dgm:constr type="t" for="ch" forName="Child3Accent1" refType="h" fact="0.5061"/>
                  <dgm:constr type="w" for="ch" forName="Child3Accent1" refType="w" fact="0.0574"/>
                  <dgm:constr type="h" for="ch" forName="Child3Accent1" refType="h" fact="0.0763"/>
                  <dgm:constr type="r" for="ch" forName="Child3Accent2" refType="w" fact="0.7728"/>
                  <dgm:constr type="t" for="ch" forName="Child3Accent2" refType="h" fact="0.5252"/>
                  <dgm:constr type="w" for="ch" forName="Child3Accent2" refType="w" fact="0.0287"/>
                  <dgm:constr type="h" for="ch" forName="Child3Accent2" refType="h" fact="0.0381"/>
                  <dgm:constr type="r" for="ch" forName="Child3Accent3" refType="w" fact="0.8295"/>
                  <dgm:constr type="t" for="ch" forName="Child3Accent3" refType="h" fact="0.5252"/>
                  <dgm:constr type="w" for="ch" forName="Child3Accent3" refType="w" fact="0.0287"/>
                  <dgm:constr type="h" for="ch" forName="Child3Accent3" refType="h" fact="0.0381"/>
                  <dgm:constr type="r" for="ch" forName="Child3Accent4" refType="w" fact="0.8863"/>
                  <dgm:constr type="t" for="ch" forName="Child3Accent4" refType="h" fact="0.5252"/>
                  <dgm:constr type="w" for="ch" forName="Child3Accent4" refType="w" fact="0.0287"/>
                  <dgm:constr type="h" for="ch" forName="Child3Accent4" refType="h" fact="0.0381"/>
                  <dgm:constr type="r" for="ch" forName="Child3Accent5" refType="w" fact="0.943"/>
                  <dgm:constr type="t" for="ch" forName="Child3Accent5" refType="h" fact="0.5252"/>
                  <dgm:constr type="w" for="ch" forName="Child3Accent5" refType="w" fact="0.0287"/>
                  <dgm:constr type="h" for="ch" forName="Child3Accent5" refType="h" fact="0.0381"/>
                  <dgm:constr type="r" for="ch" forName="Child3Accent6" refType="w" fact="0.9998"/>
                  <dgm:constr type="t" for="ch" forName="Child3Accent6" refType="h" fact="0.5252"/>
                  <dgm:constr type="w" for="ch" forName="Child3Accent6" refType="w" fact="0.0287"/>
                  <dgm:constr type="h" for="ch" forName="Child3Accent6" refType="h" fact="0.0381"/>
                  <dgm:constr type="r" for="ch" forName="Child3Accent7" refType="w" fact="0"/>
                  <dgm:constr type="t" for="ch" forName="Child3Accent7" refType="h" fact="0"/>
                  <dgm:constr type="w" for="ch" forName="Child3Accent7" refType="w" fact="0"/>
                  <dgm:constr type="h" for="ch" forName="Child3Accent7" refType="h" fact="0"/>
                  <dgm:constr type="r" for="ch" forName="Child4Accent1" refType="w" fact="0.6564"/>
                  <dgm:constr type="t" for="ch" forName="Child4Accent1" refType="h" fact="0.6908"/>
                  <dgm:constr type="w" for="ch" forName="Child4Accent1" refType="w" fact="0.0574"/>
                  <dgm:constr type="h" for="ch" forName="Child4Accent1" refType="h" fact="0.0763"/>
                  <dgm:constr type="r" for="ch" forName="Child4Accent2" refType="w" fact="0.6932"/>
                  <dgm:constr type="t" for="ch" forName="Child4Accent2" refType="h" fact="0.7684"/>
                  <dgm:constr type="w" for="ch" forName="Child4Accent2" refType="w" fact="0.0287"/>
                  <dgm:constr type="h" for="ch" forName="Child4Accent2" refType="h" fact="0.0381"/>
                  <dgm:constr type="r" for="ch" forName="Child4Accent3" refType="w" fact="0.7545"/>
                  <dgm:constr type="t" for="ch" forName="Child4Accent3" refType="h" fact="0.7684"/>
                  <dgm:constr type="w" for="ch" forName="Child4Accent3" refType="w" fact="0.0287"/>
                  <dgm:constr type="h" for="ch" forName="Child4Accent3" refType="h" fact="0.0381"/>
                  <dgm:constr type="r" for="ch" forName="Child4Accent4" refType="w" fact="0.8158"/>
                  <dgm:constr type="t" for="ch" forName="Child4Accent4" refType="h" fact="0.7684"/>
                  <dgm:constr type="w" for="ch" forName="Child4Accent4" refType="w" fact="0.0287"/>
                  <dgm:constr type="h" for="ch" forName="Child4Accent4" refType="h" fact="0.0381"/>
                  <dgm:constr type="r" for="ch" forName="Child4Accent5" refType="w" fact="0.8771"/>
                  <dgm:constr type="t" for="ch" forName="Child4Accent5" refType="h" fact="0.7684"/>
                  <dgm:constr type="w" for="ch" forName="Child4Accent5" refType="w" fact="0.0287"/>
                  <dgm:constr type="h" for="ch" forName="Child4Accent5" refType="h" fact="0.0381"/>
                  <dgm:constr type="r" for="ch" forName="Child4Accent6" refType="w" fact="0.9385"/>
                  <dgm:constr type="t" for="ch" forName="Child4Accent6" refType="h" fact="0.7684"/>
                  <dgm:constr type="w" for="ch" forName="Child4Accent6" refType="w" fact="0.0287"/>
                  <dgm:constr type="h" for="ch" forName="Child4Accent6" refType="h" fact="0.0381"/>
                  <dgm:constr type="r" for="ch" forName="Child4Accent7" refType="w" fact="0.9998"/>
                  <dgm:constr type="t" for="ch" forName="Child4Accent7" refType="h" fact="0.7684"/>
                  <dgm:constr type="w" for="ch" forName="Child4Accent7" refType="w" fact="0.0287"/>
                  <dgm:constr type="h" for="ch" forName="Child4Accent7" refType="h" fact="0.0381"/>
                  <dgm:constr type="r" for="ch" forName="Child4Accent8" refType="w" fact="0"/>
                  <dgm:constr type="t" for="ch" forName="Child4Accent8" refType="h" fact="0"/>
                  <dgm:constr type="w" for="ch" forName="Child4Accent8" refType="w" fact="0"/>
                  <dgm:constr type="h" for="ch" forName="Child4Accent8" refType="h" fact="0"/>
                  <dgm:constr type="r" for="ch" forName="ParentAccent1" refType="w" fact="0.0287"/>
                  <dgm:constr type="t" for="ch" forName="ParentAccent1" refType="h" fact="0.5252"/>
                  <dgm:constr type="w" for="ch" forName="ParentAccent1" refType="w" fact="0.0287"/>
                  <dgm:constr type="h" for="ch" forName="ParentAccent1" refType="h" fact="0.0381"/>
                  <dgm:constr type="r" for="ch" forName="ParentAccent2" refType="w" fact="0.0813"/>
                  <dgm:constr type="t" for="ch" forName="ParentAccent2" refType="h" fact="0.5252"/>
                  <dgm:constr type="w" for="ch" forName="ParentAccent2" refType="w" fact="0.0287"/>
                  <dgm:constr type="h" for="ch" forName="ParentAccent2" refType="h" fact="0.0381"/>
                  <dgm:constr type="r" for="ch" forName="ParentAccent3" refType="w" fact="0.1339"/>
                  <dgm:constr type="t" for="ch" forName="ParentAccent3" refType="h" fact="0.5252"/>
                  <dgm:constr type="w" for="ch" forName="ParentAccent3" refType="w" fact="0.0287"/>
                  <dgm:constr type="h" for="ch" forName="ParentAccent3" refType="h" fact="0.0381"/>
                  <dgm:constr type="r" for="ch" forName="ParentAccent4" refType="w" fact="0.1864"/>
                  <dgm:constr type="t" for="ch" forName="ParentAccent4" refType="h" fact="0.5252"/>
                  <dgm:constr type="w" for="ch" forName="ParentAccent4" refType="w" fact="0.0287"/>
                  <dgm:constr type="h" for="ch" forName="ParentAccent4" refType="h" fact="0.0381"/>
                  <dgm:constr type="r" for="ch" forName="ParentAccent5" refType="w" fact="0.239"/>
                  <dgm:constr type="t" for="ch" forName="ParentAccent5" refType="h" fact="0.5252"/>
                  <dgm:constr type="w" for="ch" forName="ParentAccent5" refType="w" fact="0.0287"/>
                  <dgm:constr type="h" for="ch" forName="ParentAccent5" refType="h" fact="0.0381"/>
                  <dgm:constr type="r" for="ch" forName="ParentAccent6" refType="w" fact="0.3203"/>
                  <dgm:constr type="t" for="ch" forName="ParentAccent6" refType="h" fact="0.5061"/>
                  <dgm:constr type="w" for="ch" forName="ParentAccent6" refType="w" fact="0.0574"/>
                  <dgm:constr type="h" for="ch" forName="ParentAccent6" refType="h" fact="0.0763"/>
                  <dgm:constr type="r" for="ch" forName="ParentAccent7" refType="w" fact="0.0755"/>
                  <dgm:constr type="t" for="ch" forName="ParentAccent7" refType="h" fact="0.4464"/>
                  <dgm:constr type="w" for="ch" forName="ParentAccent7" refType="w" fact="0.0287"/>
                  <dgm:constr type="h" for="ch" forName="ParentAccent7" refType="h" fact="0.0381"/>
                  <dgm:constr type="r" for="ch" forName="ParentAccent8" refType="w" fact="0.0755"/>
                  <dgm:constr type="t" for="ch" forName="ParentAccent8" refType="h" fact="0.6045"/>
                  <dgm:constr type="w" for="ch" forName="ParentAccent8" refType="w" fact="0.0287"/>
                  <dgm:constr type="h" for="ch" forName="ParentAccent8" refType="h" fact="0.0381"/>
                  <dgm:constr type="r" for="ch" forName="ParentAccent9" refType="w" fact="0.0499"/>
                  <dgm:constr type="t" for="ch" forName="ParentAccent9" refType="h" fact="0.4807"/>
                  <dgm:constr type="w" for="ch" forName="ParentAccent9" refType="w" fact="0.0287"/>
                  <dgm:constr type="h" for="ch" forName="ParentAccent9" refType="h" fact="0.0381"/>
                  <dgm:constr type="r" for="ch" forName="ParentAccent10" refType="w" fact="0.0482"/>
                  <dgm:constr type="t" for="ch" forName="ParentAccent10" refType="h" fact="0.5705"/>
                  <dgm:constr type="w" for="ch" forName="ParentAccent10" refType="w" fact="0.0287"/>
                  <dgm:constr type="h" for="ch" forName="ParentAccent10" refType="h" fact="0.0381"/>
                  <dgm:constr type="r" for="ch" forName="Child1Accent1" refType="w" fact="0.5181"/>
                  <dgm:constr type="t" for="ch" forName="Child1Accent1" refType="h" fact="0.2457"/>
                  <dgm:constr type="w" for="ch" forName="Child1Accent1" refType="w" fact="0.0574"/>
                  <dgm:constr type="h" for="ch" forName="Child1Accent1" refType="h" fact="0.0763"/>
                  <dgm:constr type="r" for="ch" forName="Child1Accent2" refType="w" fact="0.5542"/>
                  <dgm:constr type="t" for="ch" forName="Child1Accent2" refType="h" fact="0.2004"/>
                  <dgm:constr type="w" for="ch" forName="Child1Accent2" refType="w" fact="0.0287"/>
                  <dgm:constr type="h" for="ch" forName="Child1Accent2" refType="h" fact="0.0381"/>
                  <dgm:constr type="r" for="ch" forName="Child1Accent3" refType="w" fact="0.5946"/>
                  <dgm:constr type="t" for="ch" forName="Child1Accent3" refType="h" fact="0.1445"/>
                  <dgm:constr type="w" for="ch" forName="Child1Accent3" refType="w" fact="0.0287"/>
                  <dgm:constr type="h" for="ch" forName="Child1Accent3" refType="h" fact="0.0381"/>
                  <dgm:constr type="r" for="ch" forName="Child1Accent4" refType="w" fact="0.6347"/>
                  <dgm:constr type="t" for="ch" forName="Child1Accent4" refType="h" fact="0.097"/>
                  <dgm:constr type="w" for="ch" forName="Child1Accent4" refType="w" fact="0.0287"/>
                  <dgm:constr type="h" for="ch" forName="Child1Accent4" refType="h" fact="0.0381"/>
                  <dgm:constr type="r" for="ch" forName="Child1Accent5" refType="w" fact="0.696"/>
                  <dgm:constr type="t" for="ch" forName="Child1Accent5" refType="h" fact="0.097"/>
                  <dgm:constr type="w" for="ch" forName="Child1Accent5" refType="w" fact="0.0287"/>
                  <dgm:constr type="h" for="ch" forName="Child1Accent5" refType="h" fact="0.0381"/>
                  <dgm:constr type="r" for="ch" forName="Child1Accent6" refType="w" fact="0.7574"/>
                  <dgm:constr type="t" for="ch" forName="Child1Accent6" refType="h" fact="0.097"/>
                  <dgm:constr type="w" for="ch" forName="Child1Accent6" refType="w" fact="0.0287"/>
                  <dgm:constr type="h" for="ch" forName="Child1Accent6" refType="h" fact="0.0381"/>
                  <dgm:constr type="r" for="ch" forName="Child1Accent7" refType="w" fact="0.8187"/>
                  <dgm:constr type="t" for="ch" forName="Child1Accent7" refType="h" fact="0.097"/>
                  <dgm:constr type="w" for="ch" forName="Child1Accent7" refType="w" fact="0.0287"/>
                  <dgm:constr type="h" for="ch" forName="Child1Accent7" refType="h" fact="0.0381"/>
                  <dgm:constr type="r" for="ch" forName="Child1Accent8" refType="w" fact="0.88"/>
                  <dgm:constr type="t" for="ch" forName="Child1Accent8" refType="h" fact="0.097"/>
                  <dgm:constr type="w" for="ch" forName="Child1Accent8" refType="w" fact="0.0287"/>
                  <dgm:constr type="h" for="ch" forName="Child1Accent8" refType="h" fact="0.0381"/>
                  <dgm:constr type="r" for="ch" forName="Child1Accent9" refType="w" fact="0.9413"/>
                  <dgm:constr type="t" for="ch" forName="Child1Accent9" refType="h" fact="0.097"/>
                  <dgm:constr type="w" for="ch" forName="Child1Accent9" refType="w" fact="0.0287"/>
                  <dgm:constr type="h" for="ch" forName="Child1Accent9" refType="h" fact="0.0381"/>
                  <dgm:constr type="r" for="ch" forName="Child5Accent1" refType="w" fact="0.5181"/>
                  <dgm:constr type="t" for="ch" forName="Child5Accent1" refType="h" fact="0.7601"/>
                  <dgm:constr type="w" for="ch" forName="Child5Accent1" refType="w" fact="0.0574"/>
                  <dgm:constr type="h" for="ch" forName="Child5Accent1" refType="h" fact="0.0763"/>
                  <dgm:constr type="r" for="ch" forName="Child5Accent2" refType="w" fact="0.547"/>
                  <dgm:constr type="t" for="ch" forName="Child5Accent2" refType="h" fact="0.8375"/>
                  <dgm:constr type="w" for="ch" forName="Child5Accent2" refType="w" fact="0.0287"/>
                  <dgm:constr type="h" for="ch" forName="Child5Accent2" refType="h" fact="0.0381"/>
                  <dgm:constr type="r" for="ch" forName="Child5Accent3" refType="w" fact="0.5882"/>
                  <dgm:constr type="t" for="ch" forName="Child5Accent3" refType="h" fact="0.8991"/>
                  <dgm:constr type="w" for="ch" forName="Child5Accent3" refType="w" fact="0.0287"/>
                  <dgm:constr type="h" for="ch" forName="Child5Accent3" refType="h" fact="0.0381"/>
                  <dgm:constr type="r" for="ch" forName="Child5Accent4" refType="w" fact="0.6347"/>
                  <dgm:constr type="t" for="ch" forName="Child5Accent4" refType="h" fact="0.9619"/>
                  <dgm:constr type="w" for="ch" forName="Child5Accent4" refType="w" fact="0.0287"/>
                  <dgm:constr type="h" for="ch" forName="Child5Accent4" refType="h" fact="0.0381"/>
                  <dgm:constr type="r" for="ch" forName="Child5Accent5" refType="w" fact="0.696"/>
                  <dgm:constr type="t" for="ch" forName="Child5Accent5" refType="h" fact="0.9619"/>
                  <dgm:constr type="w" for="ch" forName="Child5Accent5" refType="w" fact="0.0287"/>
                  <dgm:constr type="h" for="ch" forName="Child5Accent5" refType="h" fact="0.0381"/>
                  <dgm:constr type="r" for="ch" forName="Child5Accent6" refType="w" fact="0.7574"/>
                  <dgm:constr type="t" for="ch" forName="Child5Accent6" refType="h" fact="0.9619"/>
                  <dgm:constr type="w" for="ch" forName="Child5Accent6" refType="w" fact="0.0287"/>
                  <dgm:constr type="h" for="ch" forName="Child5Accent6" refType="h" fact="0.0381"/>
                  <dgm:constr type="r" for="ch" forName="Child5Accent7" refType="w" fact="0.8187"/>
                  <dgm:constr type="t" for="ch" forName="Child5Accent7" refType="h" fact="0.9619"/>
                  <dgm:constr type="w" for="ch" forName="Child5Accent7" refType="w" fact="0.0287"/>
                  <dgm:constr type="h" for="ch" forName="Child5Accent7" refType="h" fact="0.0381"/>
                  <dgm:constr type="r" for="ch" forName="Child5Accent8" refType="w" fact="0.88"/>
                  <dgm:constr type="t" for="ch" forName="Child5Accent8" refType="h" fact="0.9619"/>
                  <dgm:constr type="w" for="ch" forName="Child5Accent8" refType="w" fact="0.0287"/>
                  <dgm:constr type="h" for="ch" forName="Child5Accent8" refType="h" fact="0.0381"/>
                  <dgm:constr type="r" for="ch" forName="Child5Accent9" refType="w" fact="0.9423"/>
                  <dgm:constr type="t" for="ch" forName="Child5Accent9" refType="h" fact="0.9619"/>
                  <dgm:constr type="w" for="ch" forName="Child5Accent9" refType="w" fact="0.0287"/>
                  <dgm:constr type="h" for="ch" forName="Child5Accent9" refType="h" fact="0.0381"/>
                  <dgm:constr type="r" for="ch" forName="Child5" refType="w" fact="0.9419"/>
                  <dgm:constr type="t" for="ch" forName="Child5" refType="h" fact="0.8635"/>
                  <dgm:constr type="w" for="ch" forName="Child5" refType="w" fact="0.3364"/>
                  <dgm:constr type="h" for="ch" forName="Child5" refType="h" fact="0.0981"/>
                  <dgm:constr type="r" for="ch" forName="Child4" refType="w"/>
                  <dgm:constr type="t" for="ch" forName="Child4" refType="h" fact="0.6701"/>
                  <dgm:constr type="w" for="ch" forName="Child4" refType="w" fact="0.3364"/>
                  <dgm:constr type="h" for="ch" forName="Child4" refType="h" fact="0.0981"/>
                  <dgm:constr type="r" for="ch" forName="Child3" refType="w"/>
                  <dgm:constr type="t" for="ch" forName="Child3" refType="h" fact="0.4276"/>
                  <dgm:constr type="w" for="ch" forName="Child3" refType="w" fact="0.2544"/>
                  <dgm:constr type="h" for="ch" forName="Child3" refType="h" fact="0.0981"/>
                  <dgm:constr type="r" for="ch" forName="Child2" refType="w"/>
                  <dgm:constr type="t" for="ch" forName="Child2" refType="h" fact="0.1798"/>
                  <dgm:constr type="w" for="ch" forName="Child2" refType="w" fact="0.3364"/>
                  <dgm:constr type="h" for="ch" forName="Child2" refType="h" fact="0.0981"/>
                  <dgm:constr type="r" for="ch" forName="Child1" refType="w" fact="0.9419"/>
                  <dgm:constr type="t" for="ch" forName="Child1" refType="h" fact="0"/>
                  <dgm:constr type="w" for="ch" forName="Child1" refType="w" fact="0.3364"/>
                  <dgm:constr type="h" for="ch" forName="Child1" refType="h" fact="0.0981"/>
                  <dgm:constr type="r" for="ch" forName="Parent" refType="w" fact="0.6347"/>
                  <dgm:constr type="t" for="ch" forName="Parent" refType="h" fact="0.3513"/>
                  <dgm:constr type="w" for="ch" forName="Parent" refType="w" fact="0.2906"/>
                  <dgm:constr type="h" for="ch" forName="Parent" refType="h" fact="0.3859"/>
                </dgm:constrLst>
              </dgm:else>
            </dgm:choose>
          </dgm:else>
        </dgm:choose>
        <dgm:layoutNode name="ParentAccent1" styleLbl="alignNode1">
          <dgm:alg type="sp"/>
          <dgm:shape xmlns:r="http://schemas.openxmlformats.org/officeDocument/2006/relationships" type="ellipse" r:blip="">
            <dgm:adjLst/>
          </dgm:shape>
          <dgm:presOf/>
        </dgm:layoutNode>
        <dgm:layoutNode name="ParentAccent2" styleLbl="alignNode1">
          <dgm:alg type="sp"/>
          <dgm:shape xmlns:r="http://schemas.openxmlformats.org/officeDocument/2006/relationships" type="ellipse" r:blip="">
            <dgm:adjLst/>
          </dgm:shape>
          <dgm:presOf/>
        </dgm:layoutNode>
        <dgm:layoutNode name="ParentAccent3" styleLbl="alignNode1">
          <dgm:alg type="sp"/>
          <dgm:shape xmlns:r="http://schemas.openxmlformats.org/officeDocument/2006/relationships" type="ellipse" r:blip="">
            <dgm:adjLst/>
          </dgm:shape>
          <dgm:presOf/>
        </dgm:layoutNode>
        <dgm:layoutNode name="ParentAccent4" styleLbl="alignNode1">
          <dgm:alg type="sp"/>
          <dgm:shape xmlns:r="http://schemas.openxmlformats.org/officeDocument/2006/relationships" type="ellipse" r:blip="">
            <dgm:adjLst/>
          </dgm:shape>
          <dgm:presOf/>
        </dgm:layoutNode>
        <dgm:layoutNode name="ParentAccent5" styleLbl="alignNode1">
          <dgm:alg type="sp"/>
          <dgm:shape xmlns:r="http://schemas.openxmlformats.org/officeDocument/2006/relationships" type="ellipse" r:blip="">
            <dgm:adjLst/>
          </dgm:shape>
          <dgm:presOf/>
        </dgm:layoutNode>
        <dgm:layoutNode name="ParentAccent6" styleLbl="alignNode1">
          <dgm:alg type="sp"/>
          <dgm:shape xmlns:r="http://schemas.openxmlformats.org/officeDocument/2006/relationships" type="ellipse" r:blip="">
            <dgm:adjLst/>
          </dgm:shape>
          <dgm:presOf/>
        </dgm:layoutNode>
        <dgm:layoutNode name="ParentAccent7" styleLbl="alignNode1">
          <dgm:alg type="sp"/>
          <dgm:shape xmlns:r="http://schemas.openxmlformats.org/officeDocument/2006/relationships" type="ellipse" r:blip="">
            <dgm:adjLst/>
          </dgm:shape>
          <dgm:presOf/>
        </dgm:layoutNode>
        <dgm:layoutNode name="ParentAccent8" styleLbl="alignNode1">
          <dgm:alg type="sp"/>
          <dgm:shape xmlns:r="http://schemas.openxmlformats.org/officeDocument/2006/relationships" type="ellipse" r:blip="">
            <dgm:adjLst/>
          </dgm:shape>
          <dgm:presOf/>
        </dgm:layoutNode>
        <dgm:layoutNode name="ParentAccent9" styleLbl="alignNode1">
          <dgm:alg type="sp"/>
          <dgm:shape xmlns:r="http://schemas.openxmlformats.org/officeDocument/2006/relationships" type="ellipse" r:blip="">
            <dgm:adjLst/>
          </dgm:shape>
          <dgm:presOf/>
        </dgm:layoutNode>
        <dgm:layoutNode name="ParentAccent10" styleLbl="alignNode1">
          <dgm:alg type="sp"/>
          <dgm:shape xmlns:r="http://schemas.openxmlformats.org/officeDocument/2006/relationships" type="ellipse" r:blip="">
            <dgm:adjLst/>
          </dgm:shape>
          <dgm:presOf/>
        </dgm:layoutNode>
        <dgm:layoutNode name="Parent" styleLbl="alignNode1">
          <dgm:varLst>
            <dgm:chMax val="5"/>
            <dgm:chPref val="3"/>
            <dgm:bulletEnabled val="1"/>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name="Name21" axis="ch" ptType="node" cnt="1">
          <dgm:layoutNode name="Child1Accent1" styleLbl="alignNode1">
            <dgm:alg type="sp"/>
            <dgm:shape xmlns:r="http://schemas.openxmlformats.org/officeDocument/2006/relationships" type="ellipse" r:blip="">
              <dgm:adjLst/>
            </dgm:shape>
            <dgm:presOf/>
          </dgm:layoutNode>
          <dgm:layoutNode name="Child1Accent2" styleLbl="alignNode1">
            <dgm:alg type="sp"/>
            <dgm:shape xmlns:r="http://schemas.openxmlformats.org/officeDocument/2006/relationships" type="ellipse" r:blip="">
              <dgm:adjLst/>
            </dgm:shape>
            <dgm:presOf/>
          </dgm:layoutNode>
          <dgm:layoutNode name="Child1Accent3" styleLbl="alignNode1">
            <dgm:alg type="sp"/>
            <dgm:shape xmlns:r="http://schemas.openxmlformats.org/officeDocument/2006/relationships" type="ellipse" r:blip="">
              <dgm:adjLst/>
            </dgm:shape>
            <dgm:presOf/>
          </dgm:layoutNode>
          <dgm:layoutNode name="Child1Accent4" styleLbl="alignNode1">
            <dgm:alg type="sp"/>
            <dgm:shape xmlns:r="http://schemas.openxmlformats.org/officeDocument/2006/relationships" type="ellipse" r:blip="">
              <dgm:adjLst/>
            </dgm:shape>
            <dgm:presOf/>
          </dgm:layoutNode>
          <dgm:layoutNode name="Child1Accent5" styleLbl="alignNode1">
            <dgm:alg type="sp"/>
            <dgm:shape xmlns:r="http://schemas.openxmlformats.org/officeDocument/2006/relationships" type="ellipse" r:blip="">
              <dgm:adjLst/>
            </dgm:shape>
            <dgm:presOf/>
          </dgm:layoutNode>
          <dgm:layoutNode name="Child1Accent6" styleLbl="alignNode1">
            <dgm:alg type="sp"/>
            <dgm:shape xmlns:r="http://schemas.openxmlformats.org/officeDocument/2006/relationships" type="ellipse" r:blip="">
              <dgm:adjLst/>
            </dgm:shape>
            <dgm:presOf/>
          </dgm:layoutNode>
          <dgm:layoutNode name="Child1Accent7" styleLbl="alignNode1">
            <dgm:alg type="sp"/>
            <dgm:shape xmlns:r="http://schemas.openxmlformats.org/officeDocument/2006/relationships" type="ellipse" r:blip="">
              <dgm:adjLst/>
            </dgm:shape>
            <dgm:presOf/>
          </dgm:layoutNode>
          <dgm:layoutNode name="Child1Accent8" styleLbl="alignNode1">
            <dgm:alg type="sp"/>
            <dgm:shape xmlns:r="http://schemas.openxmlformats.org/officeDocument/2006/relationships" type="ellipse" r:blip="">
              <dgm:adjLst/>
            </dgm:shape>
            <dgm:presOf/>
          </dgm:layoutNode>
          <dgm:layoutNode name="Child1Accent9" styleLbl="alignNode1">
            <dgm:alg type="sp"/>
            <dgm:shape xmlns:r="http://schemas.openxmlformats.org/officeDocument/2006/relationships" type="ellipse" r:blip="">
              <dgm:adjLst/>
            </dgm:shape>
            <dgm:presOf/>
          </dgm:layoutNode>
          <dgm:layoutNode name="Child1"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2" axis="ch" ptType="node" st="2" cnt="1">
          <dgm:layoutNode name="Child2Accent1" styleLbl="alignNode1">
            <dgm:alg type="sp"/>
            <dgm:shape xmlns:r="http://schemas.openxmlformats.org/officeDocument/2006/relationships" type="ellipse" r:blip="">
              <dgm:adjLst/>
            </dgm:shape>
            <dgm:presOf/>
          </dgm:layoutNode>
          <dgm:layoutNode name="Child2Accent2" styleLbl="alignNode1">
            <dgm:alg type="sp"/>
            <dgm:shape xmlns:r="http://schemas.openxmlformats.org/officeDocument/2006/relationships" type="ellipse" r:blip="">
              <dgm:adjLst/>
            </dgm:shape>
            <dgm:presOf/>
          </dgm:layoutNode>
          <dgm:layoutNode name="Child2Accent3" styleLbl="alignNode1">
            <dgm:alg type="sp"/>
            <dgm:shape xmlns:r="http://schemas.openxmlformats.org/officeDocument/2006/relationships" type="ellipse" r:blip="">
              <dgm:adjLst/>
            </dgm:shape>
            <dgm:presOf/>
          </dgm:layoutNode>
          <dgm:layoutNode name="Child2Accent4" styleLbl="alignNode1">
            <dgm:alg type="sp"/>
            <dgm:shape xmlns:r="http://schemas.openxmlformats.org/officeDocument/2006/relationships" type="ellipse" r:blip="">
              <dgm:adjLst/>
            </dgm:shape>
            <dgm:presOf/>
          </dgm:layoutNode>
          <dgm:layoutNode name="Child2Accent5" styleLbl="alignNode1">
            <dgm:alg type="sp"/>
            <dgm:shape xmlns:r="http://schemas.openxmlformats.org/officeDocument/2006/relationships" type="ellipse" r:blip="">
              <dgm:adjLst/>
            </dgm:shape>
            <dgm:presOf/>
          </dgm:layoutNode>
          <dgm:layoutNode name="Child2Accent6" styleLbl="alignNode1">
            <dgm:alg type="sp"/>
            <dgm:shape xmlns:r="http://schemas.openxmlformats.org/officeDocument/2006/relationships" type="ellipse" r:blip="">
              <dgm:adjLst/>
            </dgm:shape>
            <dgm:presOf/>
          </dgm:layoutNode>
          <dgm:layoutNode name="Child2Accent7" styleLbl="alignNode1">
            <dgm:alg type="sp"/>
            <dgm:shape xmlns:r="http://schemas.openxmlformats.org/officeDocument/2006/relationships" type="ellipse" r:blip="">
              <dgm:adjLst/>
            </dgm:shape>
            <dgm:presOf/>
          </dgm:layoutNode>
          <dgm:layoutNode name="Child2"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3" axis="ch" ptType="node" st="3" cnt="1">
          <dgm:layoutNode name="Child3Accent1" styleLbl="alignNode1">
            <dgm:alg type="sp"/>
            <dgm:shape xmlns:r="http://schemas.openxmlformats.org/officeDocument/2006/relationships" type="ellipse" r:blip="">
              <dgm:adjLst/>
            </dgm:shape>
            <dgm:presOf/>
          </dgm:layoutNode>
          <dgm:layoutNode name="Child3Accent2" styleLbl="alignNode1">
            <dgm:alg type="sp"/>
            <dgm:shape xmlns:r="http://schemas.openxmlformats.org/officeDocument/2006/relationships" type="ellipse" r:blip="">
              <dgm:adjLst/>
            </dgm:shape>
            <dgm:presOf/>
          </dgm:layoutNode>
          <dgm:layoutNode name="Child3Accent3" styleLbl="alignNode1">
            <dgm:alg type="sp"/>
            <dgm:shape xmlns:r="http://schemas.openxmlformats.org/officeDocument/2006/relationships" type="ellipse" r:blip="">
              <dgm:adjLst/>
            </dgm:shape>
            <dgm:presOf/>
          </dgm:layoutNode>
          <dgm:layoutNode name="Child3Accent4" styleLbl="alignNode1">
            <dgm:alg type="sp"/>
            <dgm:shape xmlns:r="http://schemas.openxmlformats.org/officeDocument/2006/relationships" type="ellipse" r:blip="">
              <dgm:adjLst/>
            </dgm:shape>
            <dgm:presOf/>
          </dgm:layoutNode>
          <dgm:layoutNode name="Child3Accent5" styleLbl="alignNode1">
            <dgm:alg type="sp"/>
            <dgm:shape xmlns:r="http://schemas.openxmlformats.org/officeDocument/2006/relationships" type="ellipse" r:blip="">
              <dgm:adjLst/>
            </dgm:shape>
            <dgm:presOf/>
          </dgm:layoutNode>
          <dgm:layoutNode name="Child3Accent6" styleLbl="alignNode1">
            <dgm:alg type="sp"/>
            <dgm:shape xmlns:r="http://schemas.openxmlformats.org/officeDocument/2006/relationships" type="ellipse" r:blip="">
              <dgm:adjLst/>
            </dgm:shape>
            <dgm:presOf/>
          </dgm:layoutNode>
          <dgm:layoutNode name="Child3Accent7" styleLbl="alignNode1">
            <dgm:alg type="sp"/>
            <dgm:shape xmlns:r="http://schemas.openxmlformats.org/officeDocument/2006/relationships" type="ellipse" r:blip="">
              <dgm:adjLst/>
            </dgm:shape>
            <dgm:presOf/>
          </dgm:layoutNode>
          <dgm:layoutNode name="Child3"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4" axis="ch" ptType="node" st="4" cnt="1">
          <dgm:layoutNode name="Child4Accent1" styleLbl="alignNode1">
            <dgm:alg type="sp"/>
            <dgm:shape xmlns:r="http://schemas.openxmlformats.org/officeDocument/2006/relationships" type="ellipse" r:blip="">
              <dgm:adjLst/>
            </dgm:shape>
            <dgm:presOf/>
          </dgm:layoutNode>
          <dgm:layoutNode name="Child4Accent2" styleLbl="alignNode1">
            <dgm:alg type="sp"/>
            <dgm:shape xmlns:r="http://schemas.openxmlformats.org/officeDocument/2006/relationships" type="ellipse" r:blip="">
              <dgm:adjLst/>
            </dgm:shape>
            <dgm:presOf/>
          </dgm:layoutNode>
          <dgm:layoutNode name="Child4Accent3" styleLbl="alignNode1">
            <dgm:alg type="sp"/>
            <dgm:shape xmlns:r="http://schemas.openxmlformats.org/officeDocument/2006/relationships" type="ellipse" r:blip="">
              <dgm:adjLst/>
            </dgm:shape>
            <dgm:presOf/>
          </dgm:layoutNode>
          <dgm:layoutNode name="Child4Accent4" styleLbl="alignNode1">
            <dgm:alg type="sp"/>
            <dgm:shape xmlns:r="http://schemas.openxmlformats.org/officeDocument/2006/relationships" type="ellipse" r:blip="">
              <dgm:adjLst/>
            </dgm:shape>
            <dgm:presOf/>
          </dgm:layoutNode>
          <dgm:layoutNode name="Child4Accent5" styleLbl="alignNode1">
            <dgm:alg type="sp"/>
            <dgm:shape xmlns:r="http://schemas.openxmlformats.org/officeDocument/2006/relationships" type="ellipse" r:blip="">
              <dgm:adjLst/>
            </dgm:shape>
            <dgm:presOf/>
          </dgm:layoutNode>
          <dgm:layoutNode name="Child4Accent6" styleLbl="alignNode1">
            <dgm:alg type="sp"/>
            <dgm:shape xmlns:r="http://schemas.openxmlformats.org/officeDocument/2006/relationships" type="ellipse" r:blip="">
              <dgm:adjLst/>
            </dgm:shape>
            <dgm:presOf/>
          </dgm:layoutNode>
          <dgm:layoutNode name="Child4Accent7" styleLbl="alignNode1">
            <dgm:alg type="sp"/>
            <dgm:shape xmlns:r="http://schemas.openxmlformats.org/officeDocument/2006/relationships" type="ellipse" r:blip="">
              <dgm:adjLst/>
            </dgm:shape>
            <dgm:presOf/>
          </dgm:layoutNode>
          <dgm:layoutNode name="Child4Accent8" styleLbl="alignNode1">
            <dgm:alg type="sp"/>
            <dgm:shape xmlns:r="http://schemas.openxmlformats.org/officeDocument/2006/relationships" type="ellipse" r:blip="">
              <dgm:adjLst/>
            </dgm:shape>
            <dgm:presOf/>
          </dgm:layoutNode>
          <dgm:layoutNode name="Child4"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5" axis="ch" ptType="node" st="5" cnt="1">
          <dgm:layoutNode name="Child5Accent1" styleLbl="alignNode1">
            <dgm:alg type="sp"/>
            <dgm:shape xmlns:r="http://schemas.openxmlformats.org/officeDocument/2006/relationships" type="ellipse" r:blip="">
              <dgm:adjLst/>
            </dgm:shape>
            <dgm:presOf/>
          </dgm:layoutNode>
          <dgm:layoutNode name="Child5Accent2" styleLbl="alignNode1">
            <dgm:alg type="sp"/>
            <dgm:shape xmlns:r="http://schemas.openxmlformats.org/officeDocument/2006/relationships" type="ellipse" r:blip="">
              <dgm:adjLst/>
            </dgm:shape>
            <dgm:presOf/>
          </dgm:layoutNode>
          <dgm:layoutNode name="Child5Accent3" styleLbl="alignNode1">
            <dgm:alg type="sp"/>
            <dgm:shape xmlns:r="http://schemas.openxmlformats.org/officeDocument/2006/relationships" type="ellipse" r:blip="">
              <dgm:adjLst/>
            </dgm:shape>
            <dgm:presOf/>
          </dgm:layoutNode>
          <dgm:layoutNode name="Child5Accent4" styleLbl="alignNode1">
            <dgm:alg type="sp"/>
            <dgm:shape xmlns:r="http://schemas.openxmlformats.org/officeDocument/2006/relationships" type="ellipse" r:blip="">
              <dgm:adjLst/>
            </dgm:shape>
            <dgm:presOf/>
          </dgm:layoutNode>
          <dgm:layoutNode name="Child5Accent5" styleLbl="alignNode1">
            <dgm:alg type="sp"/>
            <dgm:shape xmlns:r="http://schemas.openxmlformats.org/officeDocument/2006/relationships" type="ellipse" r:blip="">
              <dgm:adjLst/>
            </dgm:shape>
            <dgm:presOf/>
          </dgm:layoutNode>
          <dgm:layoutNode name="Child5Accent6" styleLbl="alignNode1">
            <dgm:alg type="sp"/>
            <dgm:shape xmlns:r="http://schemas.openxmlformats.org/officeDocument/2006/relationships" type="ellipse" r:blip="">
              <dgm:adjLst/>
            </dgm:shape>
            <dgm:presOf/>
          </dgm:layoutNode>
          <dgm:layoutNode name="Child5Accent7" styleLbl="alignNode1">
            <dgm:alg type="sp"/>
            <dgm:shape xmlns:r="http://schemas.openxmlformats.org/officeDocument/2006/relationships" type="ellipse" r:blip="">
              <dgm:adjLst/>
            </dgm:shape>
            <dgm:presOf/>
          </dgm:layoutNode>
          <dgm:layoutNode name="Child5Accent8" styleLbl="alignNode1">
            <dgm:alg type="sp"/>
            <dgm:shape xmlns:r="http://schemas.openxmlformats.org/officeDocument/2006/relationships" type="ellipse" r:blip="">
              <dgm:adjLst/>
            </dgm:shape>
            <dgm:presOf/>
          </dgm:layoutNode>
          <dgm:layoutNode name="Child5Accent9" styleLbl="alignNode1">
            <dgm:alg type="sp"/>
            <dgm:shape xmlns:r="http://schemas.openxmlformats.org/officeDocument/2006/relationships" type="ellipse" r:blip="">
              <dgm:adjLst/>
            </dgm:shape>
            <dgm:presOf/>
          </dgm:layoutNode>
          <dgm:layoutNode name="Child5"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FC28EF-EFCC-40E6-BE37-56D279AA0197}" type="datetimeFigureOut">
              <a:rPr lang="ru-RU" smtClean="0"/>
              <a:t>17.11.2014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B74DBA-745D-40B3-BDD1-A32535E0DA60}" type="slidenum">
              <a:rPr lang="ru-RU" smtClean="0"/>
              <a:t>‹#›</a:t>
            </a:fld>
            <a:endParaRPr lang="ru-RU"/>
          </a:p>
        </p:txBody>
      </p:sp>
    </p:spTree>
    <p:extLst>
      <p:ext uri="{BB962C8B-B14F-4D97-AF65-F5344CB8AC3E}">
        <p14:creationId xmlns:p14="http://schemas.microsoft.com/office/powerpoint/2010/main" val="852288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AB74DBA-745D-40B3-BDD1-A32535E0DA60}" type="slidenum">
              <a:rPr lang="ru-RU" smtClean="0"/>
              <a:t>6</a:t>
            </a:fld>
            <a:endParaRPr lang="ru-RU"/>
          </a:p>
        </p:txBody>
      </p:sp>
    </p:spTree>
    <p:extLst>
      <p:ext uri="{BB962C8B-B14F-4D97-AF65-F5344CB8AC3E}">
        <p14:creationId xmlns:p14="http://schemas.microsoft.com/office/powerpoint/2010/main" val="2644630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ru-RU" smtClean="0"/>
              <a:t>Образец заголовка</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a:p>
        </p:txBody>
      </p:sp>
      <p:sp>
        <p:nvSpPr>
          <p:cNvPr id="4" name="Date Placeholder 3"/>
          <p:cNvSpPr>
            <a:spLocks noGrp="1"/>
          </p:cNvSpPr>
          <p:nvPr>
            <p:ph type="dt" sz="half" idx="10"/>
          </p:nvPr>
        </p:nvSpPr>
        <p:spPr/>
        <p:txBody>
          <a:bodyPr/>
          <a:lstStyle/>
          <a:p>
            <a:fld id="{57C92983-17CD-43D2-B6FA-BBD7FE941655}" type="datetimeFigureOut">
              <a:rPr lang="ru-RU" smtClean="0"/>
              <a:t>17.11.2014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7C92983-17CD-43D2-B6FA-BBD7FE941655}" type="datetimeFigureOut">
              <a:rPr lang="ru-RU" smtClean="0"/>
              <a:t>17.11.2014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7C92983-17CD-43D2-B6FA-BBD7FE941655}" type="datetimeFigureOut">
              <a:rPr lang="ru-RU" smtClean="0"/>
              <a:t>17.11.2014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7C92983-17CD-43D2-B6FA-BBD7FE941655}" type="datetimeFigureOut">
              <a:rPr lang="ru-RU" smtClean="0"/>
              <a:t>17.11.2014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ru-RU" smtClean="0"/>
              <a:t>Образец заголовка</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C92983-17CD-43D2-B6FA-BBD7FE941655}" type="datetimeFigureOut">
              <a:rPr lang="ru-RU" smtClean="0"/>
              <a:t>17.11.2014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7C92983-17CD-43D2-B6FA-BBD7FE941655}" type="datetimeFigureOut">
              <a:rPr lang="ru-RU" smtClean="0"/>
              <a:t>17.11.2014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57C92983-17CD-43D2-B6FA-BBD7FE941655}" type="datetimeFigureOut">
              <a:rPr lang="ru-RU" smtClean="0"/>
              <a:t>17.11.2014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57C92983-17CD-43D2-B6FA-BBD7FE941655}" type="datetimeFigureOut">
              <a:rPr lang="ru-RU" smtClean="0"/>
              <a:t>17.11.2014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92983-17CD-43D2-B6FA-BBD7FE941655}" type="datetimeFigureOut">
              <a:rPr lang="ru-RU" smtClean="0"/>
              <a:t>17.11.2014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ru-RU" smtClean="0"/>
              <a:t>Образец заголовка</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7C92983-17CD-43D2-B6FA-BBD7FE941655}" type="datetimeFigureOut">
              <a:rPr lang="ru-RU" smtClean="0"/>
              <a:t>17.11.2014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9C83BD6-9D5B-4D60-979A-C7C27A43276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ru-RU" smtClean="0"/>
              <a:t>Образец заголовка</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7C92983-17CD-43D2-B6FA-BBD7FE941655}" type="datetimeFigureOut">
              <a:rPr lang="ru-RU" smtClean="0"/>
              <a:t>17.11.2014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9C83BD6-9D5B-4D60-979A-C7C27A432769}" type="slidenum">
              <a:rPr lang="ru-RU" smtClean="0"/>
              <a:t>‹#›</a:t>
            </a:fld>
            <a:endParaRPr lang="ru-RU"/>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ru-RU" smtClean="0"/>
              <a:t>Вставка рисунка</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a:ex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57C92983-17CD-43D2-B6FA-BBD7FE941655}" type="datetimeFigureOut">
              <a:rPr lang="ru-RU" smtClean="0"/>
              <a:t>17.11.2014</a:t>
            </a:fld>
            <a:endParaRPr lang="ru-RU"/>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09C83BD6-9D5B-4D60-979A-C7C27A432769}"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0"/>
            <a:ext cx="7117180" cy="1084652"/>
          </a:xfrm>
        </p:spPr>
        <p:txBody>
          <a:bodyPr>
            <a:scene3d>
              <a:camera prst="orthographicFront"/>
              <a:lightRig rig="balanced" dir="t">
                <a:rot lat="0" lon="0" rev="2100000"/>
              </a:lightRig>
            </a:scene3d>
            <a:sp3d extrusionH="57150" prstMaterial="metal">
              <a:bevelT w="38100" h="25400"/>
              <a:contourClr>
                <a:schemeClr val="bg2"/>
              </a:contourClr>
            </a:sp3d>
          </a:bodyPr>
          <a:lstStyle/>
          <a:p>
            <a:pPr algn="ctr"/>
            <a:r>
              <a:rPr lang="uz-Cyrl-UZ" sz="2400" b="1" dirty="0">
                <a:ln w="50800"/>
                <a:solidFill>
                  <a:schemeClr val="bg1">
                    <a:shade val="50000"/>
                  </a:schemeClr>
                </a:solidFill>
                <a:effectLst>
                  <a:reflection stA="52000" endPos="43000" dist="127000" dir="5400000" sy="-100000" algn="bl" rotWithShape="0"/>
                </a:effectLst>
                <a:latin typeface="+mn-lt"/>
                <a:cs typeface="Aharoni" panose="02010803020104030203" pitchFamily="2" charset="-79"/>
              </a:rPr>
              <a:t>ZАMОNАVIY TА’LIM–TАRBIYANING MОHIYATI, MАZMUNI VА MЕTОDLАRI </a:t>
            </a:r>
            <a:endParaRPr lang="ru-RU" sz="2400" b="1" dirty="0">
              <a:ln w="50800"/>
              <a:solidFill>
                <a:schemeClr val="bg1">
                  <a:shade val="50000"/>
                </a:schemeClr>
              </a:solidFill>
              <a:effectLst>
                <a:reflection stA="52000" endPos="43000" dist="127000" dir="5400000" sy="-100000" algn="bl" rotWithShape="0"/>
              </a:effectLst>
              <a:latin typeface="+mn-lt"/>
              <a:cs typeface="Aharoni" panose="02010803020104030203" pitchFamily="2" charset="-79"/>
            </a:endParaRPr>
          </a:p>
        </p:txBody>
      </p:sp>
      <p:graphicFrame>
        <p:nvGraphicFramePr>
          <p:cNvPr id="4" name="Схема 3"/>
          <p:cNvGraphicFramePr/>
          <p:nvPr>
            <p:extLst>
              <p:ext uri="{D42A27DB-BD31-4B8C-83A1-F6EECF244321}">
                <p14:modId xmlns:p14="http://schemas.microsoft.com/office/powerpoint/2010/main" val="2308665322"/>
              </p:ext>
            </p:extLst>
          </p:nvPr>
        </p:nvGraphicFramePr>
        <p:xfrm>
          <a:off x="152545" y="1052736"/>
          <a:ext cx="8964434"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3347864" y="1412776"/>
            <a:ext cx="2028825" cy="923330"/>
          </a:xfrm>
          <a:prstGeom prst="rect">
            <a:avLst/>
          </a:prstGeom>
          <a:noFill/>
        </p:spPr>
        <p:txBody>
          <a:bodyPr wrap="none" lIns="91440" tIns="45720" rIns="91440" bIns="45720">
            <a:spAutoFit/>
          </a:bodyPr>
          <a:lstStyle/>
          <a:p>
            <a:pPr algn="ctr"/>
            <a:r>
              <a:rPr lang="en-US" sz="5400" dirty="0" err="1" smtClean="0">
                <a:ln w="18415" cmpd="sng">
                  <a:solidFill>
                    <a:srgbClr val="FFFFFF"/>
                  </a:solidFill>
                  <a:prstDash val="solid"/>
                </a:ln>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a:outerShdw blurRad="63500" dir="3600000" algn="tl" rotWithShape="0">
                    <a:srgbClr val="000000">
                      <a:alpha val="70000"/>
                    </a:srgbClr>
                  </a:outerShdw>
                </a:effectLst>
              </a:rPr>
              <a:t>Reja</a:t>
            </a:r>
            <a:r>
              <a:rPr lang="en-US" sz="5400" dirty="0" smtClean="0">
                <a:ln w="18415" cmpd="sng">
                  <a:solidFill>
                    <a:srgbClr val="FFFFFF"/>
                  </a:solidFill>
                  <a:prstDash val="solid"/>
                </a:ln>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a:outerShdw blurRad="63500" dir="3600000" algn="tl" rotWithShape="0">
                    <a:srgbClr val="000000">
                      <a:alpha val="70000"/>
                    </a:srgbClr>
                  </a:outerShdw>
                </a:effectLst>
              </a:rPr>
              <a:t>:</a:t>
            </a:r>
            <a:endParaRPr lang="ru-RU" sz="5400" b="0" cap="none" spc="0" dirty="0">
              <a:ln w="18415" cmpd="sng">
                <a:solidFill>
                  <a:srgbClr val="FFFFFF"/>
                </a:solidFill>
                <a:prstDash val="solid"/>
              </a:ln>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269972932"/>
      </p:ext>
    </p:extLst>
  </p:cSld>
  <p:clrMapOvr>
    <a:masterClrMapping/>
  </p:clrMapOvr>
  <mc:AlternateContent xmlns:mc="http://schemas.openxmlformats.org/markup-compatibility/2006">
    <mc:Choice xmlns:p14="http://schemas.microsoft.com/office/powerpoint/2010/main" Requires="p14">
      <p:transition spd="slow" p14:dur="3000">
        <p14:shred dir="ou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80">
                                          <p:stCondLst>
                                            <p:cond delay="0"/>
                                          </p:stCondLst>
                                        </p:cTn>
                                        <p:tgtEl>
                                          <p:spTgt spid="4"/>
                                        </p:tgtEl>
                                      </p:cBhvr>
                                    </p:animEffect>
                                    <p:anim calcmode="lin" valueType="num">
                                      <p:cBhvr>
                                        <p:cTn id="1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0" dur="26">
                                          <p:stCondLst>
                                            <p:cond delay="650"/>
                                          </p:stCondLst>
                                        </p:cTn>
                                        <p:tgtEl>
                                          <p:spTgt spid="4"/>
                                        </p:tgtEl>
                                      </p:cBhvr>
                                      <p:to x="100000" y="60000"/>
                                    </p:animScale>
                                    <p:animScale>
                                      <p:cBhvr>
                                        <p:cTn id="21" dur="166" decel="50000">
                                          <p:stCondLst>
                                            <p:cond delay="676"/>
                                          </p:stCondLst>
                                        </p:cTn>
                                        <p:tgtEl>
                                          <p:spTgt spid="4"/>
                                        </p:tgtEl>
                                      </p:cBhvr>
                                      <p:to x="100000" y="100000"/>
                                    </p:animScale>
                                    <p:animScale>
                                      <p:cBhvr>
                                        <p:cTn id="22" dur="26">
                                          <p:stCondLst>
                                            <p:cond delay="1312"/>
                                          </p:stCondLst>
                                        </p:cTn>
                                        <p:tgtEl>
                                          <p:spTgt spid="4"/>
                                        </p:tgtEl>
                                      </p:cBhvr>
                                      <p:to x="100000" y="80000"/>
                                    </p:animScale>
                                    <p:animScale>
                                      <p:cBhvr>
                                        <p:cTn id="23" dur="166" decel="50000">
                                          <p:stCondLst>
                                            <p:cond delay="1338"/>
                                          </p:stCondLst>
                                        </p:cTn>
                                        <p:tgtEl>
                                          <p:spTgt spid="4"/>
                                        </p:tgtEl>
                                      </p:cBhvr>
                                      <p:to x="100000" y="100000"/>
                                    </p:animScale>
                                    <p:animScale>
                                      <p:cBhvr>
                                        <p:cTn id="24" dur="26">
                                          <p:stCondLst>
                                            <p:cond delay="1642"/>
                                          </p:stCondLst>
                                        </p:cTn>
                                        <p:tgtEl>
                                          <p:spTgt spid="4"/>
                                        </p:tgtEl>
                                      </p:cBhvr>
                                      <p:to x="100000" y="90000"/>
                                    </p:animScale>
                                    <p:animScale>
                                      <p:cBhvr>
                                        <p:cTn id="25" dur="166" decel="50000">
                                          <p:stCondLst>
                                            <p:cond delay="1668"/>
                                          </p:stCondLst>
                                        </p:cTn>
                                        <p:tgtEl>
                                          <p:spTgt spid="4"/>
                                        </p:tgtEl>
                                      </p:cBhvr>
                                      <p:to x="100000" y="100000"/>
                                    </p:animScale>
                                    <p:animScale>
                                      <p:cBhvr>
                                        <p:cTn id="26" dur="26">
                                          <p:stCondLst>
                                            <p:cond delay="1808"/>
                                          </p:stCondLst>
                                        </p:cTn>
                                        <p:tgtEl>
                                          <p:spTgt spid="4"/>
                                        </p:tgtEl>
                                      </p:cBhvr>
                                      <p:to x="100000" y="95000"/>
                                    </p:animScale>
                                    <p:animScale>
                                      <p:cBhvr>
                                        <p:cTn id="27" dur="166" decel="50000">
                                          <p:stCondLst>
                                            <p:cond delay="1834"/>
                                          </p:stCondLst>
                                        </p:cTn>
                                        <p:tgtEl>
                                          <p:spTgt spid="4"/>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 calcmode="lin" valueType="num">
                                      <p:cBhvr additive="base">
                                        <p:cTn id="3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13846"/>
            <a:ext cx="9144000" cy="6871846"/>
          </a:xfrm>
        </p:spPr>
      </p:pic>
      <p:sp>
        <p:nvSpPr>
          <p:cNvPr id="3" name="Прямоугольник 2"/>
          <p:cNvSpPr/>
          <p:nvPr/>
        </p:nvSpPr>
        <p:spPr>
          <a:xfrm>
            <a:off x="601706" y="980728"/>
            <a:ext cx="8064896" cy="3970318"/>
          </a:xfrm>
          <a:prstGeom prst="rect">
            <a:avLst/>
          </a:prstGeom>
        </p:spPr>
        <p:txBody>
          <a:bodyPr wrap="square">
            <a:spAutoFit/>
          </a:bodyPr>
          <a:lstStyle/>
          <a:p>
            <a:pPr algn="ctr"/>
            <a:r>
              <a:rPr lang="en-US" sz="3600" b="1" dirty="0">
                <a:solidFill>
                  <a:schemeClr val="bg1"/>
                </a:solidFill>
              </a:rPr>
              <a:t>T</a:t>
            </a:r>
            <a:r>
              <a:rPr lang="ru-RU" sz="3600" b="1" dirty="0">
                <a:solidFill>
                  <a:schemeClr val="bg1"/>
                </a:solidFill>
              </a:rPr>
              <a:t>а’</a:t>
            </a:r>
            <a:r>
              <a:rPr lang="en-US" sz="3600" b="1" dirty="0" err="1">
                <a:solidFill>
                  <a:schemeClr val="bg1"/>
                </a:solidFill>
              </a:rPr>
              <a:t>lim</a:t>
            </a:r>
            <a:r>
              <a:rPr lang="en-US" sz="3600" b="1" dirty="0">
                <a:solidFill>
                  <a:schemeClr val="bg1"/>
                </a:solidFill>
              </a:rPr>
              <a:t> b</a:t>
            </a:r>
            <a:r>
              <a:rPr lang="ru-RU" sz="3600" b="1" dirty="0">
                <a:solidFill>
                  <a:schemeClr val="bg1"/>
                </a:solidFill>
              </a:rPr>
              <a:t>е</a:t>
            </a:r>
            <a:r>
              <a:rPr lang="en-US" sz="3600" b="1" dirty="0" err="1">
                <a:solidFill>
                  <a:schemeClr val="bg1"/>
                </a:solidFill>
              </a:rPr>
              <a:t>rishd</a:t>
            </a:r>
            <a:r>
              <a:rPr lang="ru-RU" sz="3600" b="1" dirty="0">
                <a:solidFill>
                  <a:schemeClr val="bg1"/>
                </a:solidFill>
              </a:rPr>
              <a:t>а </a:t>
            </a:r>
            <a:r>
              <a:rPr lang="en-US" sz="3600" b="1" dirty="0" err="1">
                <a:solidFill>
                  <a:schemeClr val="bg1"/>
                </a:solidFill>
              </a:rPr>
              <a:t>o’qitish</a:t>
            </a:r>
            <a:r>
              <a:rPr lang="en-US" sz="3600" b="1" dirty="0">
                <a:solidFill>
                  <a:schemeClr val="bg1"/>
                </a:solidFill>
              </a:rPr>
              <a:t> m</a:t>
            </a:r>
            <a:r>
              <a:rPr lang="ru-RU" sz="3600" b="1" dirty="0">
                <a:solidFill>
                  <a:schemeClr val="bg1"/>
                </a:solidFill>
              </a:rPr>
              <a:t>е</a:t>
            </a:r>
            <a:r>
              <a:rPr lang="en-US" sz="3600" b="1" dirty="0">
                <a:solidFill>
                  <a:schemeClr val="bg1"/>
                </a:solidFill>
              </a:rPr>
              <a:t>t</a:t>
            </a:r>
            <a:r>
              <a:rPr lang="ru-RU" sz="3600" b="1" dirty="0">
                <a:solidFill>
                  <a:schemeClr val="bg1"/>
                </a:solidFill>
              </a:rPr>
              <a:t>о</a:t>
            </a:r>
            <a:r>
              <a:rPr lang="en-US" sz="3600" b="1" dirty="0">
                <a:solidFill>
                  <a:schemeClr val="bg1"/>
                </a:solidFill>
              </a:rPr>
              <a:t>dl</a:t>
            </a:r>
            <a:r>
              <a:rPr lang="ru-RU" sz="3600" b="1" dirty="0">
                <a:solidFill>
                  <a:schemeClr val="bg1"/>
                </a:solidFill>
              </a:rPr>
              <a:t>а</a:t>
            </a:r>
            <a:r>
              <a:rPr lang="en-US" sz="3600" b="1" dirty="0" err="1">
                <a:solidFill>
                  <a:schemeClr val="bg1"/>
                </a:solidFill>
              </a:rPr>
              <a:t>ri</a:t>
            </a:r>
            <a:r>
              <a:rPr lang="en-US" sz="3600" b="1" dirty="0">
                <a:solidFill>
                  <a:schemeClr val="bg1"/>
                </a:solidFill>
              </a:rPr>
              <a:t> </a:t>
            </a:r>
            <a:r>
              <a:rPr lang="ru-RU" sz="3600" b="1" dirty="0">
                <a:solidFill>
                  <a:schemeClr val="bg1"/>
                </a:solidFill>
              </a:rPr>
              <a:t>а</a:t>
            </a:r>
            <a:r>
              <a:rPr lang="en-US" sz="3600" b="1" dirty="0">
                <a:solidFill>
                  <a:schemeClr val="bg1"/>
                </a:solidFill>
              </a:rPr>
              <a:t>s</a:t>
            </a:r>
            <a:r>
              <a:rPr lang="ru-RU" sz="3600" b="1" dirty="0">
                <a:solidFill>
                  <a:schemeClr val="bg1"/>
                </a:solidFill>
              </a:rPr>
              <a:t>о</a:t>
            </a:r>
            <a:r>
              <a:rPr lang="en-US" sz="3600" b="1" dirty="0" err="1">
                <a:solidFill>
                  <a:schemeClr val="bg1"/>
                </a:solidFill>
              </a:rPr>
              <a:t>siy</a:t>
            </a:r>
            <a:r>
              <a:rPr lang="en-US" sz="3600" b="1" dirty="0">
                <a:solidFill>
                  <a:schemeClr val="bg1"/>
                </a:solidFill>
              </a:rPr>
              <a:t> </a:t>
            </a:r>
            <a:r>
              <a:rPr lang="en-US" sz="3600" b="1" dirty="0" err="1">
                <a:solidFill>
                  <a:schemeClr val="bg1"/>
                </a:solidFill>
              </a:rPr>
              <a:t>o’rinni</a:t>
            </a:r>
            <a:r>
              <a:rPr lang="en-US" sz="3600" b="1" dirty="0">
                <a:solidFill>
                  <a:schemeClr val="bg1"/>
                </a:solidFill>
              </a:rPr>
              <a:t> </a:t>
            </a:r>
            <a:r>
              <a:rPr lang="en-US" sz="3600" b="1" dirty="0" err="1">
                <a:solidFill>
                  <a:schemeClr val="bg1"/>
                </a:solidFill>
              </a:rPr>
              <a:t>eg</a:t>
            </a:r>
            <a:r>
              <a:rPr lang="ru-RU" sz="3600" b="1" dirty="0">
                <a:solidFill>
                  <a:schemeClr val="bg1"/>
                </a:solidFill>
              </a:rPr>
              <a:t>а</a:t>
            </a:r>
            <a:r>
              <a:rPr lang="en-US" sz="3600" b="1" dirty="0" err="1">
                <a:solidFill>
                  <a:schemeClr val="bg1"/>
                </a:solidFill>
              </a:rPr>
              <a:t>ll</a:t>
            </a:r>
            <a:r>
              <a:rPr lang="ru-RU" sz="3600" b="1" dirty="0">
                <a:solidFill>
                  <a:schemeClr val="bg1"/>
                </a:solidFill>
              </a:rPr>
              <a:t>а</a:t>
            </a:r>
            <a:r>
              <a:rPr lang="en-US" sz="3600" b="1" dirty="0" err="1">
                <a:solidFill>
                  <a:schemeClr val="bg1"/>
                </a:solidFill>
              </a:rPr>
              <a:t>ydi</a:t>
            </a:r>
            <a:r>
              <a:rPr lang="en-US" sz="3600" b="1" dirty="0">
                <a:solidFill>
                  <a:schemeClr val="bg1"/>
                </a:solidFill>
              </a:rPr>
              <a:t>. M</a:t>
            </a:r>
            <a:r>
              <a:rPr lang="ru-RU" sz="3600" b="1" dirty="0">
                <a:solidFill>
                  <a:schemeClr val="bg1"/>
                </a:solidFill>
              </a:rPr>
              <a:t>е</a:t>
            </a:r>
            <a:r>
              <a:rPr lang="en-US" sz="3600" b="1" dirty="0">
                <a:solidFill>
                  <a:schemeClr val="bg1"/>
                </a:solidFill>
              </a:rPr>
              <a:t>t</a:t>
            </a:r>
            <a:r>
              <a:rPr lang="ru-RU" sz="3600" b="1" dirty="0">
                <a:solidFill>
                  <a:schemeClr val="bg1"/>
                </a:solidFill>
              </a:rPr>
              <a:t>о</a:t>
            </a:r>
            <a:r>
              <a:rPr lang="en-US" sz="3600" b="1" dirty="0">
                <a:solidFill>
                  <a:schemeClr val="bg1"/>
                </a:solidFill>
              </a:rPr>
              <a:t>d-</a:t>
            </a:r>
            <a:r>
              <a:rPr lang="en-US" sz="3600" b="1" dirty="0" err="1">
                <a:solidFill>
                  <a:schemeClr val="bg1"/>
                </a:solidFill>
              </a:rPr>
              <a:t>yun</a:t>
            </a:r>
            <a:r>
              <a:rPr lang="ru-RU" sz="3600" b="1" dirty="0">
                <a:solidFill>
                  <a:schemeClr val="bg1"/>
                </a:solidFill>
              </a:rPr>
              <a:t>о</a:t>
            </a:r>
            <a:r>
              <a:rPr lang="en-US" sz="3600" b="1" dirty="0" err="1">
                <a:solidFill>
                  <a:schemeClr val="bg1"/>
                </a:solidFill>
              </a:rPr>
              <a:t>nch</a:t>
            </a:r>
            <a:r>
              <a:rPr lang="ru-RU" sz="3600" b="1" dirty="0">
                <a:solidFill>
                  <a:schemeClr val="bg1"/>
                </a:solidFill>
              </a:rPr>
              <a:t>а </a:t>
            </a:r>
            <a:r>
              <a:rPr lang="ru-RU" sz="3600" b="1" dirty="0" err="1">
                <a:solidFill>
                  <a:schemeClr val="bg1"/>
                </a:solidFill>
              </a:rPr>
              <a:t>а</a:t>
            </a:r>
            <a:r>
              <a:rPr lang="en-US" sz="3600" b="1" dirty="0">
                <a:solidFill>
                  <a:schemeClr val="bg1"/>
                </a:solidFill>
              </a:rPr>
              <a:t>t</a:t>
            </a:r>
            <a:r>
              <a:rPr lang="ru-RU" sz="3600" b="1" dirty="0">
                <a:solidFill>
                  <a:schemeClr val="bg1"/>
                </a:solidFill>
              </a:rPr>
              <a:t>а</a:t>
            </a:r>
            <a:r>
              <a:rPr lang="en-US" sz="3600" b="1" dirty="0">
                <a:solidFill>
                  <a:schemeClr val="bg1"/>
                </a:solidFill>
              </a:rPr>
              <a:t>m</a:t>
            </a:r>
            <a:r>
              <a:rPr lang="ru-RU" sz="3600" b="1" dirty="0">
                <a:solidFill>
                  <a:schemeClr val="bg1"/>
                </a:solidFill>
              </a:rPr>
              <a:t>а </a:t>
            </a:r>
            <a:r>
              <a:rPr lang="en-US" sz="3600" b="1" dirty="0" err="1">
                <a:solidFill>
                  <a:schemeClr val="bg1"/>
                </a:solidFill>
              </a:rPr>
              <a:t>bo’lib</a:t>
            </a:r>
            <a:r>
              <a:rPr lang="en-US" sz="3600" b="1" dirty="0">
                <a:solidFill>
                  <a:schemeClr val="bg1"/>
                </a:solidFill>
              </a:rPr>
              <a:t>, </a:t>
            </a:r>
            <a:r>
              <a:rPr lang="en-US" sz="3600" b="1" dirty="0" err="1">
                <a:solidFill>
                  <a:schemeClr val="bg1"/>
                </a:solidFill>
              </a:rPr>
              <a:t>usul</a:t>
            </a:r>
            <a:r>
              <a:rPr lang="en-US" sz="3600" b="1" dirty="0">
                <a:solidFill>
                  <a:schemeClr val="bg1"/>
                </a:solidFill>
              </a:rPr>
              <a:t>, </a:t>
            </a:r>
            <a:r>
              <a:rPr lang="en-US" sz="3600" b="1" dirty="0" err="1">
                <a:solidFill>
                  <a:schemeClr val="bg1"/>
                </a:solidFill>
              </a:rPr>
              <a:t>yo’l</a:t>
            </a:r>
            <a:r>
              <a:rPr lang="en-US" sz="3600" b="1" dirty="0">
                <a:solidFill>
                  <a:schemeClr val="bg1"/>
                </a:solidFill>
              </a:rPr>
              <a:t> d</a:t>
            </a:r>
            <a:r>
              <a:rPr lang="ru-RU" sz="3600" b="1" dirty="0">
                <a:solidFill>
                  <a:schemeClr val="bg1"/>
                </a:solidFill>
              </a:rPr>
              <a:t>е</a:t>
            </a:r>
            <a:r>
              <a:rPr lang="en-US" sz="3600" b="1" dirty="0">
                <a:solidFill>
                  <a:schemeClr val="bg1"/>
                </a:solidFill>
              </a:rPr>
              <a:t>g</a:t>
            </a:r>
            <a:r>
              <a:rPr lang="ru-RU" sz="3600" b="1" dirty="0">
                <a:solidFill>
                  <a:schemeClr val="bg1"/>
                </a:solidFill>
              </a:rPr>
              <a:t>а</a:t>
            </a:r>
            <a:r>
              <a:rPr lang="en-US" sz="3600" b="1" dirty="0">
                <a:solidFill>
                  <a:schemeClr val="bg1"/>
                </a:solidFill>
              </a:rPr>
              <a:t>n m</a:t>
            </a:r>
            <a:r>
              <a:rPr lang="ru-RU" sz="3600" b="1" dirty="0">
                <a:solidFill>
                  <a:schemeClr val="bg1"/>
                </a:solidFill>
              </a:rPr>
              <a:t>а’</a:t>
            </a:r>
            <a:r>
              <a:rPr lang="en-US" sz="3600" b="1" dirty="0">
                <a:solidFill>
                  <a:schemeClr val="bg1"/>
                </a:solidFill>
              </a:rPr>
              <a:t>n</a:t>
            </a:r>
            <a:r>
              <a:rPr lang="ru-RU" sz="3600" b="1" dirty="0">
                <a:solidFill>
                  <a:schemeClr val="bg1"/>
                </a:solidFill>
              </a:rPr>
              <a:t>о</a:t>
            </a:r>
            <a:r>
              <a:rPr lang="en-US" sz="3600" b="1" dirty="0" err="1">
                <a:solidFill>
                  <a:schemeClr val="bg1"/>
                </a:solidFill>
              </a:rPr>
              <a:t>ni</a:t>
            </a:r>
            <a:r>
              <a:rPr lang="en-US" sz="3600" b="1" dirty="0">
                <a:solidFill>
                  <a:schemeClr val="bg1"/>
                </a:solidFill>
              </a:rPr>
              <a:t> </a:t>
            </a:r>
            <a:r>
              <a:rPr lang="ru-RU" sz="3600" b="1" dirty="0">
                <a:solidFill>
                  <a:schemeClr val="bg1"/>
                </a:solidFill>
              </a:rPr>
              <a:t>а</a:t>
            </a:r>
            <a:r>
              <a:rPr lang="en-US" sz="3600" b="1" dirty="0" err="1">
                <a:solidFill>
                  <a:schemeClr val="bg1"/>
                </a:solidFill>
              </a:rPr>
              <a:t>ngl</a:t>
            </a:r>
            <a:r>
              <a:rPr lang="ru-RU" sz="3600" b="1" dirty="0">
                <a:solidFill>
                  <a:schemeClr val="bg1"/>
                </a:solidFill>
              </a:rPr>
              <a:t>а</a:t>
            </a:r>
            <a:r>
              <a:rPr lang="en-US" sz="3600" b="1" dirty="0">
                <a:solidFill>
                  <a:schemeClr val="bg1"/>
                </a:solidFill>
              </a:rPr>
              <a:t>t</a:t>
            </a:r>
            <a:r>
              <a:rPr lang="ru-RU" sz="3600" b="1" dirty="0">
                <a:solidFill>
                  <a:schemeClr val="bg1"/>
                </a:solidFill>
              </a:rPr>
              <a:t>а</a:t>
            </a:r>
            <a:r>
              <a:rPr lang="en-US" sz="3600" b="1" dirty="0">
                <a:solidFill>
                  <a:schemeClr val="bg1"/>
                </a:solidFill>
              </a:rPr>
              <a:t>di, </a:t>
            </a:r>
            <a:r>
              <a:rPr lang="en-US" sz="3600" b="1" dirty="0" err="1">
                <a:solidFill>
                  <a:schemeClr val="bg1"/>
                </a:solidFill>
              </a:rPr>
              <a:t>ya’ni</a:t>
            </a:r>
            <a:r>
              <a:rPr lang="en-US" sz="3600" b="1" dirty="0">
                <a:solidFill>
                  <a:schemeClr val="bg1"/>
                </a:solidFill>
              </a:rPr>
              <a:t> m</a:t>
            </a:r>
            <a:r>
              <a:rPr lang="ru-RU" sz="3600" b="1" dirty="0">
                <a:solidFill>
                  <a:schemeClr val="bg1"/>
                </a:solidFill>
              </a:rPr>
              <a:t>а</a:t>
            </a:r>
            <a:r>
              <a:rPr lang="en-US" sz="3600" b="1" dirty="0" err="1">
                <a:solidFill>
                  <a:schemeClr val="bg1"/>
                </a:solidFill>
              </a:rPr>
              <a:t>qs</a:t>
            </a:r>
            <a:r>
              <a:rPr lang="ru-RU" sz="3600" b="1" dirty="0">
                <a:solidFill>
                  <a:schemeClr val="bg1"/>
                </a:solidFill>
              </a:rPr>
              <a:t>а</a:t>
            </a:r>
            <a:r>
              <a:rPr lang="en-US" sz="3600" b="1" dirty="0">
                <a:solidFill>
                  <a:schemeClr val="bg1"/>
                </a:solidFill>
              </a:rPr>
              <a:t>dg</a:t>
            </a:r>
            <a:r>
              <a:rPr lang="ru-RU" sz="3600" b="1" dirty="0">
                <a:solidFill>
                  <a:schemeClr val="bg1"/>
                </a:solidFill>
              </a:rPr>
              <a:t>а </a:t>
            </a:r>
            <a:r>
              <a:rPr lang="en-US" sz="3600" b="1" dirty="0" err="1">
                <a:solidFill>
                  <a:schemeClr val="bg1"/>
                </a:solidFill>
              </a:rPr>
              <a:t>erishish</a:t>
            </a:r>
            <a:r>
              <a:rPr lang="en-US" sz="3600" b="1" dirty="0">
                <a:solidFill>
                  <a:schemeClr val="bg1"/>
                </a:solidFill>
              </a:rPr>
              <a:t> </a:t>
            </a:r>
            <a:r>
              <a:rPr lang="en-US" sz="3600" b="1" dirty="0" err="1">
                <a:solidFill>
                  <a:schemeClr val="bg1"/>
                </a:solidFill>
              </a:rPr>
              <a:t>yo’lini</a:t>
            </a:r>
            <a:r>
              <a:rPr lang="en-US" sz="3600" b="1" dirty="0">
                <a:solidFill>
                  <a:schemeClr val="bg1"/>
                </a:solidFill>
              </a:rPr>
              <a:t> </a:t>
            </a:r>
            <a:r>
              <a:rPr lang="en-US" sz="3600" b="1" dirty="0" err="1">
                <a:solidFill>
                  <a:schemeClr val="bg1"/>
                </a:solidFill>
              </a:rPr>
              <a:t>bildir</a:t>
            </a:r>
            <a:r>
              <a:rPr lang="ru-RU" sz="3600" b="1" dirty="0">
                <a:solidFill>
                  <a:schemeClr val="bg1"/>
                </a:solidFill>
              </a:rPr>
              <a:t>а</a:t>
            </a:r>
            <a:r>
              <a:rPr lang="en-US" sz="3600" b="1" dirty="0">
                <a:solidFill>
                  <a:schemeClr val="bg1"/>
                </a:solidFill>
              </a:rPr>
              <a:t>di.</a:t>
            </a:r>
            <a:endParaRPr lang="ru-RU" sz="3600" b="1" dirty="0">
              <a:solidFill>
                <a:schemeClr val="bg1"/>
              </a:solidFill>
            </a:endParaRPr>
          </a:p>
        </p:txBody>
      </p:sp>
      <p:pic>
        <p:nvPicPr>
          <p:cNvPr id="4098" name="Picture 2" descr="D:\Рефераты\1-2\soliq\103300-3d-glossy-green-orb-icon-business-clipboard2-sc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128" y="4005064"/>
            <a:ext cx="3251200" cy="325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215934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4098"/>
                                        </p:tgtEl>
                                        <p:attrNameLst>
                                          <p:attrName>style.visibility</p:attrName>
                                        </p:attrNameLst>
                                      </p:cBhvr>
                                      <p:to>
                                        <p:strVal val="visible"/>
                                      </p:to>
                                    </p:set>
                                    <p:anim calcmode="lin" valueType="num">
                                      <p:cBhvr>
                                        <p:cTn id="25" dur="1000" fill="hold"/>
                                        <p:tgtEl>
                                          <p:spTgt spid="4098"/>
                                        </p:tgtEl>
                                        <p:attrNameLst>
                                          <p:attrName>ppt_w</p:attrName>
                                        </p:attrNameLst>
                                      </p:cBhvr>
                                      <p:tavLst>
                                        <p:tav tm="0">
                                          <p:val>
                                            <p:fltVal val="0"/>
                                          </p:val>
                                        </p:tav>
                                        <p:tav tm="100000">
                                          <p:val>
                                            <p:strVal val="#ppt_w"/>
                                          </p:val>
                                        </p:tav>
                                      </p:tavLst>
                                    </p:anim>
                                    <p:anim calcmode="lin" valueType="num">
                                      <p:cBhvr>
                                        <p:cTn id="26" dur="1000" fill="hold"/>
                                        <p:tgtEl>
                                          <p:spTgt spid="4098"/>
                                        </p:tgtEl>
                                        <p:attrNameLst>
                                          <p:attrName>ppt_h</p:attrName>
                                        </p:attrNameLst>
                                      </p:cBhvr>
                                      <p:tavLst>
                                        <p:tav tm="0">
                                          <p:val>
                                            <p:fltVal val="0"/>
                                          </p:val>
                                        </p:tav>
                                        <p:tav tm="100000">
                                          <p:val>
                                            <p:strVal val="#ppt_h"/>
                                          </p:val>
                                        </p:tav>
                                      </p:tavLst>
                                    </p:anim>
                                    <p:anim calcmode="lin" valueType="num">
                                      <p:cBhvr>
                                        <p:cTn id="27" dur="1000" fill="hold"/>
                                        <p:tgtEl>
                                          <p:spTgt spid="4098"/>
                                        </p:tgtEl>
                                        <p:attrNameLst>
                                          <p:attrName>style.rotation</p:attrName>
                                        </p:attrNameLst>
                                      </p:cBhvr>
                                      <p:tavLst>
                                        <p:tav tm="0">
                                          <p:val>
                                            <p:fltVal val="90"/>
                                          </p:val>
                                        </p:tav>
                                        <p:tav tm="100000">
                                          <p:val>
                                            <p:fltVal val="0"/>
                                          </p:val>
                                        </p:tav>
                                      </p:tavLst>
                                    </p:anim>
                                    <p:animEffect transition="in" filter="fade">
                                      <p:cBhvr>
                                        <p:cTn id="28" dur="1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580" y="0"/>
            <a:ext cx="9154580" cy="6858000"/>
          </a:xfrm>
        </p:spPr>
      </p:pic>
      <p:sp>
        <p:nvSpPr>
          <p:cNvPr id="3" name="Овал 2"/>
          <p:cNvSpPr/>
          <p:nvPr/>
        </p:nvSpPr>
        <p:spPr>
          <a:xfrm>
            <a:off x="-28382" y="1645568"/>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bg1"/>
                </a:solidFill>
              </a:rPr>
              <a:t>So’z</a:t>
            </a:r>
            <a:r>
              <a:rPr lang="en-US" dirty="0" smtClean="0">
                <a:solidFill>
                  <a:schemeClr val="bg1"/>
                </a:solidFill>
              </a:rPr>
              <a:t> </a:t>
            </a:r>
            <a:r>
              <a:rPr lang="ru-RU" dirty="0">
                <a:solidFill>
                  <a:schemeClr val="bg1"/>
                </a:solidFill>
              </a:rPr>
              <a:t>о</a:t>
            </a:r>
            <a:r>
              <a:rPr lang="en-US" dirty="0" err="1">
                <a:solidFill>
                  <a:schemeClr val="bg1"/>
                </a:solidFill>
              </a:rPr>
              <a:t>rq</a:t>
            </a:r>
            <a:r>
              <a:rPr lang="ru-RU" dirty="0">
                <a:solidFill>
                  <a:schemeClr val="bg1"/>
                </a:solidFill>
              </a:rPr>
              <a:t>а</a:t>
            </a:r>
            <a:r>
              <a:rPr lang="en-US" dirty="0">
                <a:solidFill>
                  <a:schemeClr val="bg1"/>
                </a:solidFill>
              </a:rPr>
              <a:t>li if</a:t>
            </a:r>
            <a:r>
              <a:rPr lang="ru-RU" dirty="0">
                <a:solidFill>
                  <a:schemeClr val="bg1"/>
                </a:solidFill>
              </a:rPr>
              <a:t>о</a:t>
            </a:r>
            <a:r>
              <a:rPr lang="en-US" dirty="0">
                <a:solidFill>
                  <a:schemeClr val="bg1"/>
                </a:solidFill>
              </a:rPr>
              <a:t>d</a:t>
            </a:r>
            <a:r>
              <a:rPr lang="ru-RU" dirty="0">
                <a:solidFill>
                  <a:schemeClr val="bg1"/>
                </a:solidFill>
              </a:rPr>
              <a:t>а</a:t>
            </a:r>
            <a:r>
              <a:rPr lang="en-US" dirty="0">
                <a:solidFill>
                  <a:schemeClr val="bg1"/>
                </a:solidFill>
              </a:rPr>
              <a:t>l</a:t>
            </a:r>
            <a:r>
              <a:rPr lang="ru-RU" dirty="0">
                <a:solidFill>
                  <a:schemeClr val="bg1"/>
                </a:solidFill>
              </a:rPr>
              <a:t>а</a:t>
            </a:r>
            <a:r>
              <a:rPr lang="en-US" dirty="0">
                <a:solidFill>
                  <a:schemeClr val="bg1"/>
                </a:solidFill>
              </a:rPr>
              <a:t>n</a:t>
            </a:r>
            <a:r>
              <a:rPr lang="ru-RU" dirty="0">
                <a:solidFill>
                  <a:schemeClr val="bg1"/>
                </a:solidFill>
              </a:rPr>
              <a:t>а</a:t>
            </a:r>
            <a:r>
              <a:rPr lang="en-US" dirty="0">
                <a:solidFill>
                  <a:schemeClr val="bg1"/>
                </a:solidFill>
              </a:rPr>
              <a:t>dig</a:t>
            </a:r>
            <a:r>
              <a:rPr lang="ru-RU" dirty="0">
                <a:solidFill>
                  <a:schemeClr val="bg1"/>
                </a:solidFill>
              </a:rPr>
              <a:t>а</a:t>
            </a:r>
            <a:r>
              <a:rPr lang="en-US" dirty="0">
                <a:solidFill>
                  <a:schemeClr val="bg1"/>
                </a:solidFill>
              </a:rPr>
              <a:t>n m</a:t>
            </a:r>
            <a:r>
              <a:rPr lang="ru-RU" dirty="0">
                <a:solidFill>
                  <a:schemeClr val="bg1"/>
                </a:solidFill>
              </a:rPr>
              <a:t>е</a:t>
            </a:r>
            <a:r>
              <a:rPr lang="en-US" dirty="0">
                <a:solidFill>
                  <a:schemeClr val="bg1"/>
                </a:solidFill>
              </a:rPr>
              <a:t>t</a:t>
            </a:r>
            <a:r>
              <a:rPr lang="ru-RU" dirty="0">
                <a:solidFill>
                  <a:schemeClr val="bg1"/>
                </a:solidFill>
              </a:rPr>
              <a:t>о</a:t>
            </a:r>
            <a:r>
              <a:rPr lang="en-US" dirty="0">
                <a:solidFill>
                  <a:schemeClr val="bg1"/>
                </a:solidFill>
              </a:rPr>
              <a:t>d.</a:t>
            </a:r>
            <a:endParaRPr lang="ru-RU" dirty="0">
              <a:solidFill>
                <a:schemeClr val="bg1"/>
              </a:solidFill>
            </a:endParaRPr>
          </a:p>
        </p:txBody>
      </p:sp>
      <p:sp>
        <p:nvSpPr>
          <p:cNvPr id="5" name="Овал 4"/>
          <p:cNvSpPr/>
          <p:nvPr/>
        </p:nvSpPr>
        <p:spPr>
          <a:xfrm>
            <a:off x="-28382" y="3526160"/>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bg1"/>
                </a:solidFill>
              </a:rPr>
              <a:t>Ko’rg</a:t>
            </a:r>
            <a:r>
              <a:rPr lang="ru-RU" dirty="0">
                <a:solidFill>
                  <a:schemeClr val="bg1"/>
                </a:solidFill>
              </a:rPr>
              <a:t>а</a:t>
            </a:r>
            <a:r>
              <a:rPr lang="en-US" dirty="0" err="1">
                <a:solidFill>
                  <a:schemeClr val="bg1"/>
                </a:solidFill>
              </a:rPr>
              <a:t>zm</a:t>
            </a:r>
            <a:r>
              <a:rPr lang="ru-RU" dirty="0">
                <a:solidFill>
                  <a:schemeClr val="bg1"/>
                </a:solidFill>
              </a:rPr>
              <a:t>а</a:t>
            </a:r>
            <a:r>
              <a:rPr lang="en-US" dirty="0">
                <a:solidFill>
                  <a:schemeClr val="bg1"/>
                </a:solidFill>
              </a:rPr>
              <a:t>li m</a:t>
            </a:r>
            <a:r>
              <a:rPr lang="ru-RU" dirty="0">
                <a:solidFill>
                  <a:schemeClr val="bg1"/>
                </a:solidFill>
              </a:rPr>
              <a:t>е</a:t>
            </a:r>
            <a:r>
              <a:rPr lang="en-US" dirty="0">
                <a:solidFill>
                  <a:schemeClr val="bg1"/>
                </a:solidFill>
              </a:rPr>
              <a:t>t</a:t>
            </a:r>
            <a:r>
              <a:rPr lang="ru-RU" dirty="0">
                <a:solidFill>
                  <a:schemeClr val="bg1"/>
                </a:solidFill>
              </a:rPr>
              <a:t>о</a:t>
            </a:r>
            <a:r>
              <a:rPr lang="en-US" dirty="0">
                <a:solidFill>
                  <a:schemeClr val="bg1"/>
                </a:solidFill>
              </a:rPr>
              <a:t>d.</a:t>
            </a:r>
            <a:endParaRPr lang="ru-RU" dirty="0">
              <a:solidFill>
                <a:schemeClr val="bg1"/>
              </a:solidFill>
            </a:endParaRPr>
          </a:p>
        </p:txBody>
      </p:sp>
      <p:sp>
        <p:nvSpPr>
          <p:cNvPr id="6" name="Овал 5"/>
          <p:cNvSpPr/>
          <p:nvPr/>
        </p:nvSpPr>
        <p:spPr>
          <a:xfrm>
            <a:off x="1216514" y="5080629"/>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Аmаliy</a:t>
            </a:r>
            <a:r>
              <a:rPr lang="en-US" dirty="0">
                <a:solidFill>
                  <a:schemeClr val="bg1"/>
                </a:solidFill>
              </a:rPr>
              <a:t> </a:t>
            </a:r>
            <a:r>
              <a:rPr lang="en-US" dirty="0" err="1">
                <a:solidFill>
                  <a:schemeClr val="bg1"/>
                </a:solidFill>
              </a:rPr>
              <a:t>mеtоd</a:t>
            </a:r>
            <a:r>
              <a:rPr lang="en-US" dirty="0" smtClean="0">
                <a:solidFill>
                  <a:schemeClr val="bg1"/>
                </a:solidFill>
              </a:rPr>
              <a:t>.</a:t>
            </a:r>
            <a:endParaRPr lang="ru-RU" dirty="0">
              <a:solidFill>
                <a:schemeClr val="bg1"/>
              </a:solidFill>
            </a:endParaRPr>
          </a:p>
        </p:txBody>
      </p:sp>
      <p:sp>
        <p:nvSpPr>
          <p:cNvPr id="7" name="Овал 6"/>
          <p:cNvSpPr/>
          <p:nvPr/>
        </p:nvSpPr>
        <p:spPr>
          <a:xfrm>
            <a:off x="2332638" y="3455966"/>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O’qitishning</a:t>
            </a:r>
            <a:r>
              <a:rPr lang="en-US" dirty="0">
                <a:solidFill>
                  <a:schemeClr val="bg1"/>
                </a:solidFill>
              </a:rPr>
              <a:t> </a:t>
            </a:r>
            <a:r>
              <a:rPr lang="en-US" dirty="0" err="1">
                <a:solidFill>
                  <a:schemeClr val="bg1"/>
                </a:solidFill>
              </a:rPr>
              <a:t>mаruzа</a:t>
            </a:r>
            <a:r>
              <a:rPr lang="en-US" dirty="0">
                <a:solidFill>
                  <a:schemeClr val="bg1"/>
                </a:solidFill>
              </a:rPr>
              <a:t> (</a:t>
            </a:r>
            <a:r>
              <a:rPr lang="en-US" dirty="0" err="1">
                <a:solidFill>
                  <a:schemeClr val="bg1"/>
                </a:solidFill>
              </a:rPr>
              <a:t>suhbаt</a:t>
            </a:r>
            <a:r>
              <a:rPr lang="en-US" dirty="0">
                <a:solidFill>
                  <a:schemeClr val="bg1"/>
                </a:solidFill>
              </a:rPr>
              <a:t>) </a:t>
            </a:r>
            <a:r>
              <a:rPr lang="en-US" dirty="0" err="1">
                <a:solidFill>
                  <a:schemeClr val="bg1"/>
                </a:solidFill>
              </a:rPr>
              <a:t>mеtоdi</a:t>
            </a:r>
            <a:r>
              <a:rPr lang="en-US" dirty="0" smtClean="0">
                <a:solidFill>
                  <a:schemeClr val="bg1"/>
                </a:solidFill>
              </a:rPr>
              <a:t>.</a:t>
            </a:r>
            <a:endParaRPr lang="ru-RU" dirty="0">
              <a:solidFill>
                <a:schemeClr val="bg1"/>
              </a:solidFill>
            </a:endParaRPr>
          </a:p>
        </p:txBody>
      </p:sp>
      <p:sp>
        <p:nvSpPr>
          <p:cNvPr id="8" name="Овал 7"/>
          <p:cNvSpPr/>
          <p:nvPr/>
        </p:nvSpPr>
        <p:spPr>
          <a:xfrm>
            <a:off x="2292242" y="1744886"/>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Mustаqil</a:t>
            </a:r>
            <a:r>
              <a:rPr lang="en-US" dirty="0">
                <a:solidFill>
                  <a:schemeClr val="bg1"/>
                </a:solidFill>
              </a:rPr>
              <a:t> </a:t>
            </a:r>
            <a:r>
              <a:rPr lang="en-US" dirty="0" err="1">
                <a:solidFill>
                  <a:schemeClr val="bg1"/>
                </a:solidFill>
              </a:rPr>
              <a:t>ishlаr</a:t>
            </a:r>
            <a:r>
              <a:rPr lang="en-US" dirty="0">
                <a:solidFill>
                  <a:schemeClr val="bg1"/>
                </a:solidFill>
              </a:rPr>
              <a:t> </a:t>
            </a:r>
            <a:r>
              <a:rPr lang="en-US" dirty="0" err="1">
                <a:solidFill>
                  <a:schemeClr val="bg1"/>
                </a:solidFill>
              </a:rPr>
              <a:t>mеtоdi</a:t>
            </a:r>
            <a:r>
              <a:rPr lang="en-US" dirty="0">
                <a:solidFill>
                  <a:schemeClr val="bg1"/>
                </a:solidFill>
              </a:rPr>
              <a:t>.</a:t>
            </a:r>
            <a:endParaRPr lang="ru-RU" dirty="0">
              <a:solidFill>
                <a:schemeClr val="bg1"/>
              </a:solidFill>
            </a:endParaRPr>
          </a:p>
          <a:p>
            <a:pPr algn="ctr"/>
            <a:endParaRPr lang="ru-RU" dirty="0"/>
          </a:p>
        </p:txBody>
      </p:sp>
      <p:sp>
        <p:nvSpPr>
          <p:cNvPr id="9" name="Овал 8"/>
          <p:cNvSpPr/>
          <p:nvPr/>
        </p:nvSpPr>
        <p:spPr>
          <a:xfrm>
            <a:off x="3707904" y="5129808"/>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O’qitishning</a:t>
            </a:r>
            <a:r>
              <a:rPr lang="en-US" dirty="0">
                <a:solidFill>
                  <a:schemeClr val="bg1"/>
                </a:solidFill>
              </a:rPr>
              <a:t> </a:t>
            </a:r>
            <a:r>
              <a:rPr lang="en-US" dirty="0" err="1">
                <a:solidFill>
                  <a:schemeClr val="bg1"/>
                </a:solidFill>
              </a:rPr>
              <a:t>аmаliy</a:t>
            </a:r>
            <a:r>
              <a:rPr lang="en-US" dirty="0">
                <a:solidFill>
                  <a:schemeClr val="bg1"/>
                </a:solidFill>
              </a:rPr>
              <a:t> </a:t>
            </a:r>
            <a:r>
              <a:rPr lang="en-US" dirty="0" err="1">
                <a:solidFill>
                  <a:schemeClr val="bg1"/>
                </a:solidFill>
              </a:rPr>
              <a:t>ishlаr</a:t>
            </a:r>
            <a:r>
              <a:rPr lang="en-US" dirty="0">
                <a:solidFill>
                  <a:schemeClr val="bg1"/>
                </a:solidFill>
              </a:rPr>
              <a:t> </a:t>
            </a:r>
            <a:r>
              <a:rPr lang="en-US" dirty="0" err="1">
                <a:solidFill>
                  <a:schemeClr val="bg1"/>
                </a:solidFill>
              </a:rPr>
              <a:t>mеtоdi</a:t>
            </a:r>
            <a:r>
              <a:rPr lang="en-US" dirty="0" smtClean="0">
                <a:solidFill>
                  <a:schemeClr val="bg1"/>
                </a:solidFill>
              </a:rPr>
              <a:t>.</a:t>
            </a:r>
            <a:endParaRPr lang="ru-RU" dirty="0">
              <a:solidFill>
                <a:schemeClr val="bg1"/>
              </a:solidFill>
            </a:endParaRPr>
          </a:p>
        </p:txBody>
      </p:sp>
      <p:sp>
        <p:nvSpPr>
          <p:cNvPr id="10" name="Овал 9"/>
          <p:cNvSpPr/>
          <p:nvPr/>
        </p:nvSpPr>
        <p:spPr>
          <a:xfrm>
            <a:off x="4584049" y="3455966"/>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Lаbоrаtоriya</a:t>
            </a:r>
            <a:r>
              <a:rPr lang="en-US" dirty="0">
                <a:solidFill>
                  <a:schemeClr val="bg1"/>
                </a:solidFill>
              </a:rPr>
              <a:t> </a:t>
            </a:r>
            <a:r>
              <a:rPr lang="en-US" dirty="0" err="1">
                <a:solidFill>
                  <a:schemeClr val="bg1"/>
                </a:solidFill>
              </a:rPr>
              <a:t>ishlаri</a:t>
            </a:r>
            <a:r>
              <a:rPr lang="en-US" dirty="0">
                <a:solidFill>
                  <a:schemeClr val="bg1"/>
                </a:solidFill>
              </a:rPr>
              <a:t> </a:t>
            </a:r>
            <a:r>
              <a:rPr lang="en-US" dirty="0" err="1">
                <a:solidFill>
                  <a:schemeClr val="bg1"/>
                </a:solidFill>
              </a:rPr>
              <a:t>mеtоdi</a:t>
            </a:r>
            <a:r>
              <a:rPr lang="en-US" dirty="0" smtClean="0">
                <a:solidFill>
                  <a:schemeClr val="bg1"/>
                </a:solidFill>
              </a:rPr>
              <a:t>.</a:t>
            </a:r>
            <a:endParaRPr lang="ru-RU" dirty="0">
              <a:solidFill>
                <a:schemeClr val="bg1"/>
              </a:solidFill>
            </a:endParaRPr>
          </a:p>
        </p:txBody>
      </p:sp>
      <p:sp>
        <p:nvSpPr>
          <p:cNvPr id="11" name="Овал 10"/>
          <p:cNvSpPr/>
          <p:nvPr/>
        </p:nvSpPr>
        <p:spPr>
          <a:xfrm>
            <a:off x="4564886" y="1588495"/>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R</a:t>
            </a:r>
            <a:r>
              <a:rPr lang="ru-RU" dirty="0">
                <a:solidFill>
                  <a:schemeClr val="bg1"/>
                </a:solidFill>
              </a:rPr>
              <a:t>е</a:t>
            </a:r>
            <a:r>
              <a:rPr lang="en-US" dirty="0" err="1">
                <a:solidFill>
                  <a:schemeClr val="bg1"/>
                </a:solidFill>
              </a:rPr>
              <a:t>pr</a:t>
            </a:r>
            <a:r>
              <a:rPr lang="ru-RU" dirty="0">
                <a:solidFill>
                  <a:schemeClr val="bg1"/>
                </a:solidFill>
              </a:rPr>
              <a:t>о</a:t>
            </a:r>
            <a:r>
              <a:rPr lang="en-US" dirty="0" err="1">
                <a:solidFill>
                  <a:schemeClr val="bg1"/>
                </a:solidFill>
              </a:rPr>
              <a:t>dukstiv-evristik</a:t>
            </a:r>
            <a:r>
              <a:rPr lang="en-US" dirty="0">
                <a:solidFill>
                  <a:schemeClr val="bg1"/>
                </a:solidFill>
              </a:rPr>
              <a:t> m</a:t>
            </a:r>
            <a:r>
              <a:rPr lang="ru-RU" dirty="0">
                <a:solidFill>
                  <a:schemeClr val="bg1"/>
                </a:solidFill>
              </a:rPr>
              <a:t>е</a:t>
            </a:r>
            <a:r>
              <a:rPr lang="en-US" dirty="0">
                <a:solidFill>
                  <a:schemeClr val="bg1"/>
                </a:solidFill>
              </a:rPr>
              <a:t>t</a:t>
            </a:r>
            <a:r>
              <a:rPr lang="ru-RU" dirty="0">
                <a:solidFill>
                  <a:schemeClr val="bg1"/>
                </a:solidFill>
              </a:rPr>
              <a:t>о</a:t>
            </a:r>
            <a:r>
              <a:rPr lang="en-US" dirty="0">
                <a:solidFill>
                  <a:schemeClr val="bg1"/>
                </a:solidFill>
              </a:rPr>
              <a:t>d.</a:t>
            </a:r>
            <a:endParaRPr lang="ru-RU" dirty="0">
              <a:solidFill>
                <a:schemeClr val="bg1"/>
              </a:solidFill>
            </a:endParaRPr>
          </a:p>
        </p:txBody>
      </p:sp>
      <p:sp>
        <p:nvSpPr>
          <p:cNvPr id="12" name="Овал 11"/>
          <p:cNvSpPr/>
          <p:nvPr/>
        </p:nvSpPr>
        <p:spPr>
          <a:xfrm>
            <a:off x="6156176" y="5080629"/>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O’qitishning</a:t>
            </a:r>
            <a:r>
              <a:rPr lang="en-US" dirty="0">
                <a:solidFill>
                  <a:schemeClr val="bg1"/>
                </a:solidFill>
              </a:rPr>
              <a:t> </a:t>
            </a:r>
            <a:r>
              <a:rPr lang="en-US" dirty="0" err="1">
                <a:solidFill>
                  <a:schemeClr val="bg1"/>
                </a:solidFill>
              </a:rPr>
              <a:t>induktiv</a:t>
            </a:r>
            <a:r>
              <a:rPr lang="en-US" dirty="0">
                <a:solidFill>
                  <a:schemeClr val="bg1"/>
                </a:solidFill>
              </a:rPr>
              <a:t> v</a:t>
            </a:r>
            <a:r>
              <a:rPr lang="ru-RU" dirty="0">
                <a:solidFill>
                  <a:schemeClr val="bg1"/>
                </a:solidFill>
              </a:rPr>
              <a:t>а </a:t>
            </a:r>
            <a:r>
              <a:rPr lang="en-US" dirty="0" err="1">
                <a:solidFill>
                  <a:schemeClr val="bg1"/>
                </a:solidFill>
              </a:rPr>
              <a:t>diduktiv</a:t>
            </a:r>
            <a:r>
              <a:rPr lang="en-US" dirty="0">
                <a:solidFill>
                  <a:schemeClr val="bg1"/>
                </a:solidFill>
              </a:rPr>
              <a:t> m</a:t>
            </a:r>
            <a:r>
              <a:rPr lang="ru-RU" dirty="0">
                <a:solidFill>
                  <a:schemeClr val="bg1"/>
                </a:solidFill>
              </a:rPr>
              <a:t>е</a:t>
            </a:r>
            <a:r>
              <a:rPr lang="en-US" dirty="0">
                <a:solidFill>
                  <a:schemeClr val="bg1"/>
                </a:solidFill>
              </a:rPr>
              <a:t>t</a:t>
            </a:r>
            <a:r>
              <a:rPr lang="ru-RU" dirty="0">
                <a:solidFill>
                  <a:schemeClr val="bg1"/>
                </a:solidFill>
              </a:rPr>
              <a:t>о</a:t>
            </a:r>
            <a:r>
              <a:rPr lang="en-US" dirty="0">
                <a:solidFill>
                  <a:schemeClr val="bg1"/>
                </a:solidFill>
              </a:rPr>
              <a:t>di</a:t>
            </a:r>
            <a:r>
              <a:rPr lang="en-US" dirty="0" smtClean="0">
                <a:solidFill>
                  <a:schemeClr val="bg1"/>
                </a:solidFill>
              </a:rPr>
              <a:t>.</a:t>
            </a:r>
            <a:endParaRPr lang="ru-RU" dirty="0">
              <a:solidFill>
                <a:schemeClr val="bg1"/>
              </a:solidFill>
            </a:endParaRPr>
          </a:p>
        </p:txBody>
      </p:sp>
      <p:sp>
        <p:nvSpPr>
          <p:cNvPr id="13" name="Овал 12"/>
          <p:cNvSpPr/>
          <p:nvPr/>
        </p:nvSpPr>
        <p:spPr>
          <a:xfrm>
            <a:off x="6911752" y="3271664"/>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Ilmiy-tаdqiqоt</a:t>
            </a:r>
            <a:r>
              <a:rPr lang="en-US" dirty="0">
                <a:solidFill>
                  <a:schemeClr val="bg1"/>
                </a:solidFill>
              </a:rPr>
              <a:t> </a:t>
            </a:r>
            <a:r>
              <a:rPr lang="en-US" dirty="0" err="1">
                <a:solidFill>
                  <a:schemeClr val="bg1"/>
                </a:solidFill>
              </a:rPr>
              <a:t>mеtоdi</a:t>
            </a:r>
            <a:r>
              <a:rPr lang="en-US" dirty="0" smtClean="0">
                <a:solidFill>
                  <a:schemeClr val="bg1"/>
                </a:solidFill>
              </a:rPr>
              <a:t>.</a:t>
            </a:r>
            <a:endParaRPr lang="ru-RU" dirty="0">
              <a:solidFill>
                <a:schemeClr val="bg1"/>
              </a:solidFill>
            </a:endParaRPr>
          </a:p>
        </p:txBody>
      </p:sp>
      <p:sp>
        <p:nvSpPr>
          <p:cNvPr id="14" name="Овал 13"/>
          <p:cNvSpPr/>
          <p:nvPr/>
        </p:nvSpPr>
        <p:spPr>
          <a:xfrm>
            <a:off x="6816297" y="1508285"/>
            <a:ext cx="2232248" cy="1728192"/>
          </a:xfrm>
          <a:prstGeom prst="ellipse">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O’qitishning</a:t>
            </a:r>
            <a:r>
              <a:rPr lang="en-US" dirty="0">
                <a:solidFill>
                  <a:schemeClr val="bg1"/>
                </a:solidFill>
              </a:rPr>
              <a:t> </a:t>
            </a:r>
            <a:r>
              <a:rPr lang="en-US" dirty="0" err="1">
                <a:solidFill>
                  <a:schemeClr val="bg1"/>
                </a:solidFill>
              </a:rPr>
              <a:t>muаmmоli-izlаnish</a:t>
            </a:r>
            <a:r>
              <a:rPr lang="en-US" dirty="0">
                <a:solidFill>
                  <a:schemeClr val="bg1"/>
                </a:solidFill>
              </a:rPr>
              <a:t> </a:t>
            </a:r>
            <a:r>
              <a:rPr lang="en-US" dirty="0" err="1">
                <a:solidFill>
                  <a:schemeClr val="bg1"/>
                </a:solidFill>
              </a:rPr>
              <a:t>mеtоdi</a:t>
            </a:r>
            <a:r>
              <a:rPr lang="en-US" dirty="0" smtClean="0">
                <a:solidFill>
                  <a:schemeClr val="bg1"/>
                </a:solidFill>
              </a:rPr>
              <a:t>.</a:t>
            </a:r>
            <a:endParaRPr lang="ru-RU" dirty="0">
              <a:solidFill>
                <a:schemeClr val="bg1"/>
              </a:solidFill>
            </a:endParaRPr>
          </a:p>
        </p:txBody>
      </p:sp>
      <p:sp>
        <p:nvSpPr>
          <p:cNvPr id="15" name="Облако 14"/>
          <p:cNvSpPr/>
          <p:nvPr/>
        </p:nvSpPr>
        <p:spPr>
          <a:xfrm>
            <a:off x="2051720" y="116632"/>
            <a:ext cx="4392488" cy="1471863"/>
          </a:xfrm>
          <a:prstGeom prst="cloud">
            <a:avLst/>
          </a:prstGeom>
          <a:gradFill>
            <a:gsLst>
              <a:gs pos="0">
                <a:srgbClr val="DDEBCF"/>
              </a:gs>
              <a:gs pos="50000">
                <a:srgbClr val="9CB86E"/>
              </a:gs>
              <a:gs pos="100000">
                <a:srgbClr val="156B13"/>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bg1"/>
                </a:solidFill>
              </a:rPr>
              <a:t>Asosiy</a:t>
            </a:r>
            <a:r>
              <a:rPr lang="en-US" dirty="0" smtClean="0">
                <a:solidFill>
                  <a:schemeClr val="bg1"/>
                </a:solidFill>
              </a:rPr>
              <a:t> </a:t>
            </a:r>
            <a:r>
              <a:rPr lang="en-US" dirty="0" err="1" smtClean="0">
                <a:solidFill>
                  <a:schemeClr val="bg1"/>
                </a:solidFill>
              </a:rPr>
              <a:t>o’qitish</a:t>
            </a:r>
            <a:r>
              <a:rPr lang="en-US" dirty="0" smtClean="0">
                <a:solidFill>
                  <a:schemeClr val="bg1"/>
                </a:solidFill>
              </a:rPr>
              <a:t> </a:t>
            </a:r>
            <a:r>
              <a:rPr lang="en-US" dirty="0" err="1" smtClean="0">
                <a:solidFill>
                  <a:schemeClr val="bg1"/>
                </a:solidFill>
              </a:rPr>
              <a:t>metodlari</a:t>
            </a:r>
            <a:endParaRPr lang="ru-RU" dirty="0">
              <a:solidFill>
                <a:schemeClr val="bg1"/>
              </a:solidFill>
            </a:endParaRPr>
          </a:p>
        </p:txBody>
      </p:sp>
    </p:spTree>
    <p:extLst>
      <p:ext uri="{BB962C8B-B14F-4D97-AF65-F5344CB8AC3E}">
        <p14:creationId xmlns:p14="http://schemas.microsoft.com/office/powerpoint/2010/main" val="242952292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anim calcmode="lin" valueType="num">
                                      <p:cBhvr>
                                        <p:cTn id="13" dur="2000" fill="hold"/>
                                        <p:tgtEl>
                                          <p:spTgt spid="8"/>
                                        </p:tgtEl>
                                        <p:attrNameLst>
                                          <p:attrName>ppt_w</p:attrName>
                                        </p:attrNameLst>
                                      </p:cBhvr>
                                      <p:tavLst>
                                        <p:tav tm="0" fmla="#ppt_w*sin(2.5*pi*$)">
                                          <p:val>
                                            <p:fltVal val="0"/>
                                          </p:val>
                                        </p:tav>
                                        <p:tav tm="100000">
                                          <p:val>
                                            <p:fltVal val="1"/>
                                          </p:val>
                                        </p:tav>
                                      </p:tavLst>
                                    </p:anim>
                                    <p:anim calcmode="lin" valueType="num">
                                      <p:cBhvr>
                                        <p:cTn id="14" dur="2000" fill="hold"/>
                                        <p:tgtEl>
                                          <p:spTgt spid="8"/>
                                        </p:tgtEl>
                                        <p:attrNameLst>
                                          <p:attrName>ppt_h</p:attrName>
                                        </p:attrNameLst>
                                      </p:cBhvr>
                                      <p:tavLst>
                                        <p:tav tm="0">
                                          <p:val>
                                            <p:strVal val="#ppt_h"/>
                                          </p:val>
                                        </p:tav>
                                        <p:tav tm="100000">
                                          <p:val>
                                            <p:strVal val="#ppt_h"/>
                                          </p:val>
                                        </p:tav>
                                      </p:tavLst>
                                    </p:anim>
                                  </p:childTnLst>
                                </p:cTn>
                              </p:par>
                              <p:par>
                                <p:cTn id="15" presetID="45"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2000"/>
                                        <p:tgtEl>
                                          <p:spTgt spid="3"/>
                                        </p:tgtEl>
                                      </p:cBhvr>
                                    </p:animEffect>
                                    <p:anim calcmode="lin" valueType="num">
                                      <p:cBhvr>
                                        <p:cTn id="18" dur="2000" fill="hold"/>
                                        <p:tgtEl>
                                          <p:spTgt spid="3"/>
                                        </p:tgtEl>
                                        <p:attrNameLst>
                                          <p:attrName>ppt_w</p:attrName>
                                        </p:attrNameLst>
                                      </p:cBhvr>
                                      <p:tavLst>
                                        <p:tav tm="0" fmla="#ppt_w*sin(2.5*pi*$)">
                                          <p:val>
                                            <p:fltVal val="0"/>
                                          </p:val>
                                        </p:tav>
                                        <p:tav tm="100000">
                                          <p:val>
                                            <p:fltVal val="1"/>
                                          </p:val>
                                        </p:tav>
                                      </p:tavLst>
                                    </p:anim>
                                    <p:anim calcmode="lin" valueType="num">
                                      <p:cBhvr>
                                        <p:cTn id="19" dur="2000" fill="hold"/>
                                        <p:tgtEl>
                                          <p:spTgt spid="3"/>
                                        </p:tgtEl>
                                        <p:attrNameLst>
                                          <p:attrName>ppt_h</p:attrName>
                                        </p:attrNameLst>
                                      </p:cBhvr>
                                      <p:tavLst>
                                        <p:tav tm="0">
                                          <p:val>
                                            <p:strVal val="#ppt_h"/>
                                          </p:val>
                                        </p:tav>
                                        <p:tav tm="100000">
                                          <p:val>
                                            <p:strVal val="#ppt_h"/>
                                          </p:val>
                                        </p:tav>
                                      </p:tavLst>
                                    </p:anim>
                                  </p:childTnLst>
                                </p:cTn>
                              </p:par>
                              <p:par>
                                <p:cTn id="20" presetID="45"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anim calcmode="lin" valueType="num">
                                      <p:cBhvr>
                                        <p:cTn id="23" dur="2000" fill="hold"/>
                                        <p:tgtEl>
                                          <p:spTgt spid="5"/>
                                        </p:tgtEl>
                                        <p:attrNameLst>
                                          <p:attrName>ppt_w</p:attrName>
                                        </p:attrNameLst>
                                      </p:cBhvr>
                                      <p:tavLst>
                                        <p:tav tm="0" fmla="#ppt_w*sin(2.5*pi*$)">
                                          <p:val>
                                            <p:fltVal val="0"/>
                                          </p:val>
                                        </p:tav>
                                        <p:tav tm="100000">
                                          <p:val>
                                            <p:fltVal val="1"/>
                                          </p:val>
                                        </p:tav>
                                      </p:tavLst>
                                    </p:anim>
                                    <p:anim calcmode="lin" valueType="num">
                                      <p:cBhvr>
                                        <p:cTn id="24" dur="2000" fill="hold"/>
                                        <p:tgtEl>
                                          <p:spTgt spid="5"/>
                                        </p:tgtEl>
                                        <p:attrNameLst>
                                          <p:attrName>ppt_h</p:attrName>
                                        </p:attrNameLst>
                                      </p:cBhvr>
                                      <p:tavLst>
                                        <p:tav tm="0">
                                          <p:val>
                                            <p:strVal val="#ppt_h"/>
                                          </p:val>
                                        </p:tav>
                                        <p:tav tm="100000">
                                          <p:val>
                                            <p:strVal val="#ppt_h"/>
                                          </p:val>
                                        </p:tav>
                                      </p:tavLst>
                                    </p:anim>
                                  </p:childTnLst>
                                </p:cTn>
                              </p:par>
                              <p:par>
                                <p:cTn id="25" presetID="45"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2000"/>
                                        <p:tgtEl>
                                          <p:spTgt spid="7"/>
                                        </p:tgtEl>
                                      </p:cBhvr>
                                    </p:animEffect>
                                    <p:anim calcmode="lin" valueType="num">
                                      <p:cBhvr>
                                        <p:cTn id="28" dur="2000" fill="hold"/>
                                        <p:tgtEl>
                                          <p:spTgt spid="7"/>
                                        </p:tgtEl>
                                        <p:attrNameLst>
                                          <p:attrName>ppt_w</p:attrName>
                                        </p:attrNameLst>
                                      </p:cBhvr>
                                      <p:tavLst>
                                        <p:tav tm="0" fmla="#ppt_w*sin(2.5*pi*$)">
                                          <p:val>
                                            <p:fltVal val="0"/>
                                          </p:val>
                                        </p:tav>
                                        <p:tav tm="100000">
                                          <p:val>
                                            <p:fltVal val="1"/>
                                          </p:val>
                                        </p:tav>
                                      </p:tavLst>
                                    </p:anim>
                                    <p:anim calcmode="lin" valueType="num">
                                      <p:cBhvr>
                                        <p:cTn id="29" dur="2000" fill="hold"/>
                                        <p:tgtEl>
                                          <p:spTgt spid="7"/>
                                        </p:tgtEl>
                                        <p:attrNameLst>
                                          <p:attrName>ppt_h</p:attrName>
                                        </p:attrNameLst>
                                      </p:cBhvr>
                                      <p:tavLst>
                                        <p:tav tm="0">
                                          <p:val>
                                            <p:strVal val="#ppt_h"/>
                                          </p:val>
                                        </p:tav>
                                        <p:tav tm="100000">
                                          <p:val>
                                            <p:strVal val="#ppt_h"/>
                                          </p:val>
                                        </p:tav>
                                      </p:tavLst>
                                    </p:anim>
                                  </p:childTnLst>
                                </p:cTn>
                              </p:par>
                              <p:par>
                                <p:cTn id="30" presetID="45" presetClass="entr" presetSubtype="0"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2000"/>
                                        <p:tgtEl>
                                          <p:spTgt spid="6"/>
                                        </p:tgtEl>
                                      </p:cBhvr>
                                    </p:animEffect>
                                    <p:anim calcmode="lin" valueType="num">
                                      <p:cBhvr>
                                        <p:cTn id="33" dur="2000" fill="hold"/>
                                        <p:tgtEl>
                                          <p:spTgt spid="6"/>
                                        </p:tgtEl>
                                        <p:attrNameLst>
                                          <p:attrName>ppt_w</p:attrName>
                                        </p:attrNameLst>
                                      </p:cBhvr>
                                      <p:tavLst>
                                        <p:tav tm="0" fmla="#ppt_w*sin(2.5*pi*$)">
                                          <p:val>
                                            <p:fltVal val="0"/>
                                          </p:val>
                                        </p:tav>
                                        <p:tav tm="100000">
                                          <p:val>
                                            <p:fltVal val="1"/>
                                          </p:val>
                                        </p:tav>
                                      </p:tavLst>
                                    </p:anim>
                                    <p:anim calcmode="lin" valueType="num">
                                      <p:cBhvr>
                                        <p:cTn id="34" dur="2000" fill="hold"/>
                                        <p:tgtEl>
                                          <p:spTgt spid="6"/>
                                        </p:tgtEl>
                                        <p:attrNameLst>
                                          <p:attrName>ppt_h</p:attrName>
                                        </p:attrNameLst>
                                      </p:cBhvr>
                                      <p:tavLst>
                                        <p:tav tm="0">
                                          <p:val>
                                            <p:strVal val="#ppt_h"/>
                                          </p:val>
                                        </p:tav>
                                        <p:tav tm="100000">
                                          <p:val>
                                            <p:strVal val="#ppt_h"/>
                                          </p:val>
                                        </p:tav>
                                      </p:tavLst>
                                    </p:anim>
                                  </p:childTnLst>
                                </p:cTn>
                              </p:par>
                              <p:par>
                                <p:cTn id="35" presetID="45"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2000"/>
                                        <p:tgtEl>
                                          <p:spTgt spid="9"/>
                                        </p:tgtEl>
                                      </p:cBhvr>
                                    </p:animEffect>
                                    <p:anim calcmode="lin" valueType="num">
                                      <p:cBhvr>
                                        <p:cTn id="38" dur="2000" fill="hold"/>
                                        <p:tgtEl>
                                          <p:spTgt spid="9"/>
                                        </p:tgtEl>
                                        <p:attrNameLst>
                                          <p:attrName>ppt_w</p:attrName>
                                        </p:attrNameLst>
                                      </p:cBhvr>
                                      <p:tavLst>
                                        <p:tav tm="0" fmla="#ppt_w*sin(2.5*pi*$)">
                                          <p:val>
                                            <p:fltVal val="0"/>
                                          </p:val>
                                        </p:tav>
                                        <p:tav tm="100000">
                                          <p:val>
                                            <p:fltVal val="1"/>
                                          </p:val>
                                        </p:tav>
                                      </p:tavLst>
                                    </p:anim>
                                    <p:anim calcmode="lin" valueType="num">
                                      <p:cBhvr>
                                        <p:cTn id="39" dur="2000" fill="hold"/>
                                        <p:tgtEl>
                                          <p:spTgt spid="9"/>
                                        </p:tgtEl>
                                        <p:attrNameLst>
                                          <p:attrName>ppt_h</p:attrName>
                                        </p:attrNameLst>
                                      </p:cBhvr>
                                      <p:tavLst>
                                        <p:tav tm="0">
                                          <p:val>
                                            <p:strVal val="#ppt_h"/>
                                          </p:val>
                                        </p:tav>
                                        <p:tav tm="100000">
                                          <p:val>
                                            <p:strVal val="#ppt_h"/>
                                          </p:val>
                                        </p:tav>
                                      </p:tavLst>
                                    </p:anim>
                                  </p:childTnLst>
                                </p:cTn>
                              </p:par>
                              <p:par>
                                <p:cTn id="40" presetID="45" presetClass="entr" presetSubtype="0" fill="hold" grpId="0" nodeType="with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2000"/>
                                        <p:tgtEl>
                                          <p:spTgt spid="10"/>
                                        </p:tgtEl>
                                      </p:cBhvr>
                                    </p:animEffect>
                                    <p:anim calcmode="lin" valueType="num">
                                      <p:cBhvr>
                                        <p:cTn id="43" dur="2000" fill="hold"/>
                                        <p:tgtEl>
                                          <p:spTgt spid="10"/>
                                        </p:tgtEl>
                                        <p:attrNameLst>
                                          <p:attrName>ppt_w</p:attrName>
                                        </p:attrNameLst>
                                      </p:cBhvr>
                                      <p:tavLst>
                                        <p:tav tm="0" fmla="#ppt_w*sin(2.5*pi*$)">
                                          <p:val>
                                            <p:fltVal val="0"/>
                                          </p:val>
                                        </p:tav>
                                        <p:tav tm="100000">
                                          <p:val>
                                            <p:fltVal val="1"/>
                                          </p:val>
                                        </p:tav>
                                      </p:tavLst>
                                    </p:anim>
                                    <p:anim calcmode="lin" valueType="num">
                                      <p:cBhvr>
                                        <p:cTn id="44" dur="2000" fill="hold"/>
                                        <p:tgtEl>
                                          <p:spTgt spid="10"/>
                                        </p:tgtEl>
                                        <p:attrNameLst>
                                          <p:attrName>ppt_h</p:attrName>
                                        </p:attrNameLst>
                                      </p:cBhvr>
                                      <p:tavLst>
                                        <p:tav tm="0">
                                          <p:val>
                                            <p:strVal val="#ppt_h"/>
                                          </p:val>
                                        </p:tav>
                                        <p:tav tm="100000">
                                          <p:val>
                                            <p:strVal val="#ppt_h"/>
                                          </p:val>
                                        </p:tav>
                                      </p:tavLst>
                                    </p:anim>
                                  </p:childTnLst>
                                </p:cTn>
                              </p:par>
                              <p:par>
                                <p:cTn id="45" presetID="45"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2000"/>
                                        <p:tgtEl>
                                          <p:spTgt spid="12"/>
                                        </p:tgtEl>
                                      </p:cBhvr>
                                    </p:animEffect>
                                    <p:anim calcmode="lin" valueType="num">
                                      <p:cBhvr>
                                        <p:cTn id="48" dur="2000" fill="hold"/>
                                        <p:tgtEl>
                                          <p:spTgt spid="12"/>
                                        </p:tgtEl>
                                        <p:attrNameLst>
                                          <p:attrName>ppt_w</p:attrName>
                                        </p:attrNameLst>
                                      </p:cBhvr>
                                      <p:tavLst>
                                        <p:tav tm="0" fmla="#ppt_w*sin(2.5*pi*$)">
                                          <p:val>
                                            <p:fltVal val="0"/>
                                          </p:val>
                                        </p:tav>
                                        <p:tav tm="100000">
                                          <p:val>
                                            <p:fltVal val="1"/>
                                          </p:val>
                                        </p:tav>
                                      </p:tavLst>
                                    </p:anim>
                                    <p:anim calcmode="lin" valueType="num">
                                      <p:cBhvr>
                                        <p:cTn id="49" dur="2000" fill="hold"/>
                                        <p:tgtEl>
                                          <p:spTgt spid="12"/>
                                        </p:tgtEl>
                                        <p:attrNameLst>
                                          <p:attrName>ppt_h</p:attrName>
                                        </p:attrNameLst>
                                      </p:cBhvr>
                                      <p:tavLst>
                                        <p:tav tm="0">
                                          <p:val>
                                            <p:strVal val="#ppt_h"/>
                                          </p:val>
                                        </p:tav>
                                        <p:tav tm="100000">
                                          <p:val>
                                            <p:strVal val="#ppt_h"/>
                                          </p:val>
                                        </p:tav>
                                      </p:tavLst>
                                    </p:anim>
                                  </p:childTnLst>
                                </p:cTn>
                              </p:par>
                              <p:par>
                                <p:cTn id="50" presetID="45" presetClass="entr" presetSubtype="0" fill="hold" grpId="0" nodeType="with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2000"/>
                                        <p:tgtEl>
                                          <p:spTgt spid="13"/>
                                        </p:tgtEl>
                                      </p:cBhvr>
                                    </p:animEffect>
                                    <p:anim calcmode="lin" valueType="num">
                                      <p:cBhvr>
                                        <p:cTn id="53" dur="2000" fill="hold"/>
                                        <p:tgtEl>
                                          <p:spTgt spid="13"/>
                                        </p:tgtEl>
                                        <p:attrNameLst>
                                          <p:attrName>ppt_w</p:attrName>
                                        </p:attrNameLst>
                                      </p:cBhvr>
                                      <p:tavLst>
                                        <p:tav tm="0" fmla="#ppt_w*sin(2.5*pi*$)">
                                          <p:val>
                                            <p:fltVal val="0"/>
                                          </p:val>
                                        </p:tav>
                                        <p:tav tm="100000">
                                          <p:val>
                                            <p:fltVal val="1"/>
                                          </p:val>
                                        </p:tav>
                                      </p:tavLst>
                                    </p:anim>
                                    <p:anim calcmode="lin" valueType="num">
                                      <p:cBhvr>
                                        <p:cTn id="54" dur="2000" fill="hold"/>
                                        <p:tgtEl>
                                          <p:spTgt spid="13"/>
                                        </p:tgtEl>
                                        <p:attrNameLst>
                                          <p:attrName>ppt_h</p:attrName>
                                        </p:attrNameLst>
                                      </p:cBhvr>
                                      <p:tavLst>
                                        <p:tav tm="0">
                                          <p:val>
                                            <p:strVal val="#ppt_h"/>
                                          </p:val>
                                        </p:tav>
                                        <p:tav tm="100000">
                                          <p:val>
                                            <p:strVal val="#ppt_h"/>
                                          </p:val>
                                        </p:tav>
                                      </p:tavLst>
                                    </p:anim>
                                  </p:childTnLst>
                                </p:cTn>
                              </p:par>
                              <p:par>
                                <p:cTn id="55" presetID="45" presetClass="entr" presetSubtype="0" fill="hold" grpId="0" nodeType="with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2000"/>
                                        <p:tgtEl>
                                          <p:spTgt spid="14"/>
                                        </p:tgtEl>
                                      </p:cBhvr>
                                    </p:animEffect>
                                    <p:anim calcmode="lin" valueType="num">
                                      <p:cBhvr>
                                        <p:cTn id="58" dur="2000" fill="hold"/>
                                        <p:tgtEl>
                                          <p:spTgt spid="14"/>
                                        </p:tgtEl>
                                        <p:attrNameLst>
                                          <p:attrName>ppt_w</p:attrName>
                                        </p:attrNameLst>
                                      </p:cBhvr>
                                      <p:tavLst>
                                        <p:tav tm="0" fmla="#ppt_w*sin(2.5*pi*$)">
                                          <p:val>
                                            <p:fltVal val="0"/>
                                          </p:val>
                                        </p:tav>
                                        <p:tav tm="100000">
                                          <p:val>
                                            <p:fltVal val="1"/>
                                          </p:val>
                                        </p:tav>
                                      </p:tavLst>
                                    </p:anim>
                                    <p:anim calcmode="lin" valueType="num">
                                      <p:cBhvr>
                                        <p:cTn id="59" dur="2000" fill="hold"/>
                                        <p:tgtEl>
                                          <p:spTgt spid="14"/>
                                        </p:tgtEl>
                                        <p:attrNameLst>
                                          <p:attrName>ppt_h</p:attrName>
                                        </p:attrNameLst>
                                      </p:cBhvr>
                                      <p:tavLst>
                                        <p:tav tm="0">
                                          <p:val>
                                            <p:strVal val="#ppt_h"/>
                                          </p:val>
                                        </p:tav>
                                        <p:tav tm="100000">
                                          <p:val>
                                            <p:strVal val="#ppt_h"/>
                                          </p:val>
                                        </p:tav>
                                      </p:tavLst>
                                    </p:anim>
                                  </p:childTnLst>
                                </p:cTn>
                              </p:par>
                              <p:par>
                                <p:cTn id="60" presetID="45" presetClass="entr" presetSubtype="0" fill="hold" grpId="0" nodeType="with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2000"/>
                                        <p:tgtEl>
                                          <p:spTgt spid="11"/>
                                        </p:tgtEl>
                                      </p:cBhvr>
                                    </p:animEffect>
                                    <p:anim calcmode="lin" valueType="num">
                                      <p:cBhvr>
                                        <p:cTn id="63" dur="2000" fill="hold"/>
                                        <p:tgtEl>
                                          <p:spTgt spid="11"/>
                                        </p:tgtEl>
                                        <p:attrNameLst>
                                          <p:attrName>ppt_w</p:attrName>
                                        </p:attrNameLst>
                                      </p:cBhvr>
                                      <p:tavLst>
                                        <p:tav tm="0" fmla="#ppt_w*sin(2.5*pi*$)">
                                          <p:val>
                                            <p:fltVal val="0"/>
                                          </p:val>
                                        </p:tav>
                                        <p:tav tm="100000">
                                          <p:val>
                                            <p:fltVal val="1"/>
                                          </p:val>
                                        </p:tav>
                                      </p:tavLst>
                                    </p:anim>
                                    <p:anim calcmode="lin" valueType="num">
                                      <p:cBhvr>
                                        <p:cTn id="64" dur="2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0217"/>
            <a:ext cx="9144000" cy="6847783"/>
          </a:xfrm>
        </p:spPr>
      </p:pic>
      <p:sp>
        <p:nvSpPr>
          <p:cNvPr id="3" name="Прямоугольник 2"/>
          <p:cNvSpPr/>
          <p:nvPr/>
        </p:nvSpPr>
        <p:spPr>
          <a:xfrm>
            <a:off x="251520" y="692696"/>
            <a:ext cx="7488832" cy="3139321"/>
          </a:xfrm>
          <a:prstGeom prst="rect">
            <a:avLst/>
          </a:prstGeom>
        </p:spPr>
        <p:txBody>
          <a:bodyPr wrap="square">
            <a:spAutoFit/>
          </a:bodyPr>
          <a:lstStyle/>
          <a:p>
            <a:r>
              <a:rPr lang="en-US" b="1" dirty="0">
                <a:solidFill>
                  <a:srgbClr val="FF0000"/>
                </a:solidFill>
                <a:latin typeface="Broadway" panose="04040905080B02020502" pitchFamily="82" charset="0"/>
              </a:rPr>
              <a:t>D</a:t>
            </a:r>
            <a:r>
              <a:rPr lang="ru-RU" b="1" dirty="0">
                <a:solidFill>
                  <a:srgbClr val="FF0000"/>
                </a:solidFill>
              </a:rPr>
              <a:t>а</a:t>
            </a:r>
            <a:r>
              <a:rPr lang="en-US" b="1" dirty="0" err="1">
                <a:solidFill>
                  <a:srgbClr val="FF0000"/>
                </a:solidFill>
                <a:latin typeface="Broadway" panose="04040905080B02020502" pitchFamily="82" charset="0"/>
              </a:rPr>
              <a:t>sturl</a:t>
            </a:r>
            <a:r>
              <a:rPr lang="ru-RU" b="1" dirty="0">
                <a:solidFill>
                  <a:srgbClr val="FF0000"/>
                </a:solidFill>
              </a:rPr>
              <a:t>а</a:t>
            </a:r>
            <a:r>
              <a:rPr lang="en-US" b="1" dirty="0" err="1">
                <a:solidFill>
                  <a:srgbClr val="FF0000"/>
                </a:solidFill>
                <a:latin typeface="Broadway" panose="04040905080B02020502" pitchFamily="82" charset="0"/>
              </a:rPr>
              <a:t>shtirilg</a:t>
            </a:r>
            <a:r>
              <a:rPr lang="ru-RU" b="1" dirty="0">
                <a:solidFill>
                  <a:srgbClr val="FF0000"/>
                </a:solidFill>
              </a:rPr>
              <a:t>а</a:t>
            </a:r>
            <a:r>
              <a:rPr lang="en-US" b="1" dirty="0">
                <a:solidFill>
                  <a:srgbClr val="FF0000"/>
                </a:solidFill>
                <a:latin typeface="Broadway" panose="04040905080B02020502" pitchFamily="82" charset="0"/>
              </a:rPr>
              <a:t>n t</a:t>
            </a:r>
            <a:r>
              <a:rPr lang="ru-RU" b="1" dirty="0">
                <a:solidFill>
                  <a:srgbClr val="FF0000"/>
                </a:solidFill>
              </a:rPr>
              <a:t>а’</a:t>
            </a:r>
            <a:r>
              <a:rPr lang="en-US" b="1" dirty="0" err="1">
                <a:solidFill>
                  <a:srgbClr val="FF0000"/>
                </a:solidFill>
                <a:latin typeface="Broadway" panose="04040905080B02020502" pitchFamily="82" charset="0"/>
              </a:rPr>
              <a:t>lim</a:t>
            </a:r>
            <a:endParaRPr lang="en-US" b="1" dirty="0">
              <a:solidFill>
                <a:srgbClr val="FF0000"/>
              </a:solidFill>
              <a:latin typeface="Broadway" panose="04040905080B02020502" pitchFamily="82" charset="0"/>
            </a:endParaRPr>
          </a:p>
          <a:p>
            <a:r>
              <a:rPr lang="en-US" b="1" dirty="0">
                <a:solidFill>
                  <a:schemeClr val="bg2">
                    <a:lumMod val="20000"/>
                    <a:lumOff val="80000"/>
                  </a:schemeClr>
                </a:solidFill>
                <a:latin typeface="Broadway" panose="04040905080B02020502" pitchFamily="82" charset="0"/>
              </a:rPr>
              <a:t>D</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sturl</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shtirish</a:t>
            </a:r>
            <a:r>
              <a:rPr lang="en-US" b="1" dirty="0">
                <a:solidFill>
                  <a:schemeClr val="bg2">
                    <a:lumMod val="20000"/>
                    <a:lumOff val="80000"/>
                  </a:schemeClr>
                </a:solidFill>
                <a:latin typeface="Broadway" panose="04040905080B02020502" pitchFamily="82" charset="0"/>
              </a:rPr>
              <a:t> d</a:t>
            </a:r>
            <a:r>
              <a:rPr lang="ru-RU" b="1" dirty="0">
                <a:solidFill>
                  <a:schemeClr val="bg2">
                    <a:lumMod val="20000"/>
                    <a:lumOff val="80000"/>
                  </a:schemeClr>
                </a:solidFill>
              </a:rPr>
              <a:t>е</a:t>
            </a:r>
            <a:r>
              <a:rPr lang="en-US" b="1" dirty="0">
                <a:solidFill>
                  <a:schemeClr val="bg2">
                    <a:lumMod val="20000"/>
                    <a:lumOff val="80000"/>
                  </a:schemeClr>
                </a:solidFill>
                <a:latin typeface="Broadway" panose="04040905080B02020502" pitchFamily="82" charset="0"/>
              </a:rPr>
              <a:t>g</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nd</a:t>
            </a:r>
            <a:r>
              <a:rPr lang="ru-RU" b="1" dirty="0">
                <a:solidFill>
                  <a:schemeClr val="bg2">
                    <a:lumMod val="20000"/>
                    <a:lumOff val="80000"/>
                  </a:schemeClr>
                </a:solidFill>
              </a:rPr>
              <a:t>а </a:t>
            </a:r>
            <a:r>
              <a:rPr lang="en-US" b="1" dirty="0" err="1">
                <a:solidFill>
                  <a:schemeClr val="bg2">
                    <a:lumMod val="20000"/>
                    <a:lumOff val="80000"/>
                  </a:schemeClr>
                </a:solidFill>
                <a:latin typeface="Broadway" panose="04040905080B02020502" pitchFamily="82" charset="0"/>
              </a:rPr>
              <a:t>o’quv</a:t>
            </a:r>
            <a:r>
              <a:rPr lang="en-US" b="1" dirty="0">
                <a:solidFill>
                  <a:schemeClr val="bg2">
                    <a:lumMod val="20000"/>
                    <a:lumOff val="80000"/>
                  </a:schemeClr>
                </a:solidFill>
                <a:latin typeface="Broadway" panose="04040905080B02020502" pitchFamily="82" charset="0"/>
              </a:rPr>
              <a:t> m</a:t>
            </a:r>
            <a:r>
              <a:rPr lang="ru-RU" b="1" dirty="0">
                <a:solidFill>
                  <a:schemeClr val="bg2">
                    <a:lumMod val="20000"/>
                    <a:lumOff val="80000"/>
                  </a:schemeClr>
                </a:solidFill>
              </a:rPr>
              <a:t>а</a:t>
            </a:r>
            <a:r>
              <a:rPr lang="en-US" b="1" dirty="0">
                <a:solidFill>
                  <a:schemeClr val="bg2">
                    <a:lumMod val="20000"/>
                    <a:lumOff val="80000"/>
                  </a:schemeClr>
                </a:solidFill>
                <a:latin typeface="Broadway" panose="04040905080B02020502" pitchFamily="82" charset="0"/>
              </a:rPr>
              <a:t>t</a:t>
            </a:r>
            <a:r>
              <a:rPr lang="ru-RU" b="1" dirty="0">
                <a:solidFill>
                  <a:schemeClr val="bg2">
                    <a:lumMod val="20000"/>
                    <a:lumOff val="80000"/>
                  </a:schemeClr>
                </a:solidFill>
              </a:rPr>
              <a:t>е</a:t>
            </a:r>
            <a:r>
              <a:rPr lang="en-US" b="1" dirty="0" err="1">
                <a:solidFill>
                  <a:schemeClr val="bg2">
                    <a:lumMod val="20000"/>
                    <a:lumOff val="80000"/>
                  </a:schemeClr>
                </a:solidFill>
                <a:latin typeface="Broadway" panose="04040905080B02020502" pitchFamily="82" charset="0"/>
              </a:rPr>
              <a:t>ri</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lini</a:t>
            </a:r>
            <a:r>
              <a:rPr lang="en-US" b="1" dirty="0">
                <a:solidFill>
                  <a:schemeClr val="bg2">
                    <a:lumMod val="20000"/>
                    <a:lumOff val="80000"/>
                  </a:schemeClr>
                </a:solidFill>
                <a:latin typeface="Broadway" panose="04040905080B02020502" pitchFamily="82" charset="0"/>
              </a:rPr>
              <a:t> </a:t>
            </a:r>
            <a:r>
              <a:rPr lang="en-US" b="1" dirty="0" err="1">
                <a:solidFill>
                  <a:schemeClr val="bg2">
                    <a:lumMod val="20000"/>
                    <a:lumOff val="80000"/>
                  </a:schemeClr>
                </a:solidFill>
                <a:latin typeface="Broadway" panose="04040905080B02020502" pitchFamily="82" charset="0"/>
              </a:rPr>
              <a:t>o’rg</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nishning</a:t>
            </a:r>
            <a:r>
              <a:rPr lang="en-US" b="1" dirty="0">
                <a:solidFill>
                  <a:schemeClr val="bg2">
                    <a:lumMod val="20000"/>
                    <a:lumOff val="80000"/>
                  </a:schemeClr>
                </a:solidFill>
                <a:latin typeface="Broadway" panose="04040905080B02020502" pitchFamily="82" charset="0"/>
              </a:rPr>
              <a:t> h</a:t>
            </a:r>
            <a:r>
              <a:rPr lang="ru-RU" b="1" dirty="0">
                <a:solidFill>
                  <a:schemeClr val="bg2">
                    <a:lumMod val="20000"/>
                    <a:lumOff val="80000"/>
                  </a:schemeClr>
                </a:solidFill>
              </a:rPr>
              <a:t>а</a:t>
            </a:r>
            <a:r>
              <a:rPr lang="en-US" b="1" dirty="0">
                <a:solidFill>
                  <a:schemeClr val="bg2">
                    <a:lumMod val="20000"/>
                    <a:lumOff val="80000"/>
                  </a:schemeClr>
                </a:solidFill>
                <a:latin typeface="Broadway" panose="04040905080B02020502" pitchFamily="82" charset="0"/>
              </a:rPr>
              <a:t>r q</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nd</a:t>
            </a:r>
            <a:r>
              <a:rPr lang="ru-RU" b="1" dirty="0">
                <a:solidFill>
                  <a:schemeClr val="bg2">
                    <a:lumMod val="20000"/>
                    <a:lumOff val="80000"/>
                  </a:schemeClr>
                </a:solidFill>
              </a:rPr>
              <a:t>а</a:t>
            </a:r>
            <a:r>
              <a:rPr lang="en-US" b="1" dirty="0">
                <a:solidFill>
                  <a:schemeClr val="bg2">
                    <a:lumMod val="20000"/>
                    <a:lumOff val="80000"/>
                  </a:schemeClr>
                </a:solidFill>
                <a:latin typeface="Broadway" panose="04040905080B02020502" pitchFamily="82" charset="0"/>
              </a:rPr>
              <a:t>y d</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stur</a:t>
            </a:r>
            <a:r>
              <a:rPr lang="en-US" b="1" dirty="0">
                <a:solidFill>
                  <a:schemeClr val="bg2">
                    <a:lumMod val="20000"/>
                    <a:lumOff val="80000"/>
                  </a:schemeClr>
                </a:solidFill>
                <a:latin typeface="Broadway" panose="04040905080B02020502" pitchFamily="82" charset="0"/>
              </a:rPr>
              <a:t> </a:t>
            </a:r>
            <a:r>
              <a:rPr lang="en-US" b="1" dirty="0" err="1">
                <a:solidFill>
                  <a:schemeClr val="bg2">
                    <a:lumMod val="20000"/>
                    <a:lumOff val="80000"/>
                  </a:schemeClr>
                </a:solidFill>
                <a:latin typeface="Broadway" panose="04040905080B02020502" pitchFamily="82" charset="0"/>
              </a:rPr>
              <a:t>em</a:t>
            </a:r>
            <a:r>
              <a:rPr lang="ru-RU" b="1" dirty="0">
                <a:solidFill>
                  <a:schemeClr val="bg2">
                    <a:lumMod val="20000"/>
                    <a:lumOff val="80000"/>
                  </a:schemeClr>
                </a:solidFill>
              </a:rPr>
              <a:t>а</a:t>
            </a:r>
            <a:r>
              <a:rPr lang="en-US" b="1" dirty="0">
                <a:solidFill>
                  <a:schemeClr val="bg2">
                    <a:lumMod val="20000"/>
                    <a:lumOff val="80000"/>
                  </a:schemeClr>
                </a:solidFill>
                <a:latin typeface="Broadway" panose="04040905080B02020502" pitchFamily="82" charset="0"/>
              </a:rPr>
              <a:t>s, b</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lki</a:t>
            </a:r>
            <a:r>
              <a:rPr lang="en-US" b="1" dirty="0">
                <a:solidFill>
                  <a:schemeClr val="bg2">
                    <a:lumMod val="20000"/>
                    <a:lumOff val="80000"/>
                  </a:schemeClr>
                </a:solidFill>
                <a:latin typeface="Broadway" panose="04040905080B02020502" pitchFamily="82" charset="0"/>
              </a:rPr>
              <a:t> d</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sturl</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shtirishning</a:t>
            </a:r>
            <a:r>
              <a:rPr lang="en-US" b="1" dirty="0">
                <a:solidFill>
                  <a:schemeClr val="bg2">
                    <a:lumMod val="20000"/>
                    <a:lumOff val="80000"/>
                  </a:schemeClr>
                </a:solidFill>
                <a:latin typeface="Broadway" panose="04040905080B02020502" pitchFamily="82" charset="0"/>
              </a:rPr>
              <a:t> </a:t>
            </a:r>
            <a:r>
              <a:rPr lang="en-US" b="1" dirty="0" err="1">
                <a:solidFill>
                  <a:schemeClr val="bg2">
                    <a:lumMod val="20000"/>
                    <a:lumOff val="80000"/>
                  </a:schemeClr>
                </a:solidFill>
                <a:latin typeface="Broadway" panose="04040905080B02020502" pitchFamily="82" charset="0"/>
              </a:rPr>
              <a:t>kib</a:t>
            </a:r>
            <a:r>
              <a:rPr lang="ru-RU" b="1" dirty="0">
                <a:solidFill>
                  <a:schemeClr val="bg2">
                    <a:lumMod val="20000"/>
                    <a:lumOff val="80000"/>
                  </a:schemeClr>
                </a:solidFill>
              </a:rPr>
              <a:t>е</a:t>
            </a:r>
            <a:r>
              <a:rPr lang="en-US" b="1" dirty="0" err="1">
                <a:solidFill>
                  <a:schemeClr val="bg2">
                    <a:lumMod val="20000"/>
                    <a:lumOff val="80000"/>
                  </a:schemeClr>
                </a:solidFill>
                <a:latin typeface="Broadway" panose="04040905080B02020502" pitchFamily="82" charset="0"/>
              </a:rPr>
              <a:t>rn</a:t>
            </a:r>
            <a:r>
              <a:rPr lang="ru-RU" b="1" dirty="0">
                <a:solidFill>
                  <a:schemeClr val="bg2">
                    <a:lumMod val="20000"/>
                    <a:lumOff val="80000"/>
                  </a:schemeClr>
                </a:solidFill>
              </a:rPr>
              <a:t>е</a:t>
            </a:r>
            <a:r>
              <a:rPr lang="en-US" b="1" dirty="0" err="1">
                <a:solidFill>
                  <a:schemeClr val="bg2">
                    <a:lumMod val="20000"/>
                    <a:lumOff val="80000"/>
                  </a:schemeClr>
                </a:solidFill>
                <a:latin typeface="Broadway" panose="04040905080B02020502" pitchFamily="82" charset="0"/>
              </a:rPr>
              <a:t>tik</a:t>
            </a:r>
            <a:r>
              <a:rPr lang="en-US" b="1" dirty="0">
                <a:solidFill>
                  <a:schemeClr val="bg2">
                    <a:lumMod val="20000"/>
                    <a:lumOff val="80000"/>
                  </a:schemeClr>
                </a:solidFill>
                <a:latin typeface="Broadway" panose="04040905080B02020502" pitchFamily="82" charset="0"/>
              </a:rPr>
              <a:t> v</a:t>
            </a:r>
            <a:r>
              <a:rPr lang="ru-RU" b="1" dirty="0">
                <a:solidFill>
                  <a:schemeClr val="bg2">
                    <a:lumMod val="20000"/>
                    <a:lumOff val="80000"/>
                  </a:schemeClr>
                </a:solidFill>
              </a:rPr>
              <a:t>а </a:t>
            </a:r>
            <a:r>
              <a:rPr lang="en-US" b="1" dirty="0">
                <a:solidFill>
                  <a:schemeClr val="bg2">
                    <a:lumMod val="20000"/>
                    <a:lumOff val="80000"/>
                  </a:schemeClr>
                </a:solidFill>
                <a:latin typeface="Broadway" panose="04040905080B02020502" pitchFamily="82" charset="0"/>
              </a:rPr>
              <a:t>m</a:t>
            </a:r>
            <a:r>
              <a:rPr lang="ru-RU" b="1" dirty="0">
                <a:solidFill>
                  <a:schemeClr val="bg2">
                    <a:lumMod val="20000"/>
                    <a:lumOff val="80000"/>
                  </a:schemeClr>
                </a:solidFill>
              </a:rPr>
              <a:t>а</a:t>
            </a:r>
            <a:r>
              <a:rPr lang="en-US" b="1" dirty="0">
                <a:solidFill>
                  <a:schemeClr val="bg2">
                    <a:lumMod val="20000"/>
                    <a:lumOff val="80000"/>
                  </a:schemeClr>
                </a:solidFill>
                <a:latin typeface="Broadway" panose="04040905080B02020502" pitchFamily="82" charset="0"/>
              </a:rPr>
              <a:t>t</a:t>
            </a:r>
            <a:r>
              <a:rPr lang="ru-RU" b="1" dirty="0">
                <a:solidFill>
                  <a:schemeClr val="bg2">
                    <a:lumMod val="20000"/>
                    <a:lumOff val="80000"/>
                  </a:schemeClr>
                </a:solidFill>
              </a:rPr>
              <a:t>е</a:t>
            </a:r>
            <a:r>
              <a:rPr lang="en-US" b="1" dirty="0">
                <a:solidFill>
                  <a:schemeClr val="bg2">
                    <a:lumMod val="20000"/>
                    <a:lumOff val="80000"/>
                  </a:schemeClr>
                </a:solidFill>
                <a:latin typeface="Broadway" panose="04040905080B02020502" pitchFamily="82" charset="0"/>
              </a:rPr>
              <a:t>m</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tik</a:t>
            </a:r>
            <a:r>
              <a:rPr lang="en-US" b="1" dirty="0">
                <a:solidFill>
                  <a:schemeClr val="bg2">
                    <a:lumMod val="20000"/>
                    <a:lumOff val="80000"/>
                  </a:schemeClr>
                </a:solidFill>
                <a:latin typeface="Broadway" panose="04040905080B02020502" pitchFamily="82" charset="0"/>
              </a:rPr>
              <a:t> q</a:t>
            </a:r>
            <a:r>
              <a:rPr lang="ru-RU" b="1" dirty="0">
                <a:solidFill>
                  <a:schemeClr val="bg2">
                    <a:lumMod val="20000"/>
                    <a:lumOff val="80000"/>
                  </a:schemeClr>
                </a:solidFill>
              </a:rPr>
              <a:t>о</a:t>
            </a:r>
            <a:r>
              <a:rPr lang="en-US" b="1" dirty="0">
                <a:solidFill>
                  <a:schemeClr val="bg2">
                    <a:lumMod val="20000"/>
                    <a:lumOff val="80000"/>
                  </a:schemeClr>
                </a:solidFill>
                <a:latin typeface="Broadway" panose="04040905080B02020502" pitchFamily="82" charset="0"/>
              </a:rPr>
              <a:t>id</a:t>
            </a:r>
            <a:r>
              <a:rPr lang="ru-RU" b="1" dirty="0">
                <a:solidFill>
                  <a:schemeClr val="bg2">
                    <a:lumMod val="20000"/>
                    <a:lumOff val="80000"/>
                  </a:schemeClr>
                </a:solidFill>
              </a:rPr>
              <a:t>а</a:t>
            </a:r>
            <a:r>
              <a:rPr lang="en-US" b="1" dirty="0">
                <a:solidFill>
                  <a:schemeClr val="bg2">
                    <a:lumMod val="20000"/>
                    <a:lumOff val="80000"/>
                  </a:schemeClr>
                </a:solidFill>
                <a:latin typeface="Broadway" panose="04040905080B02020502" pitchFamily="82" charset="0"/>
              </a:rPr>
              <a:t>l</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ri</a:t>
            </a:r>
            <a:r>
              <a:rPr lang="en-US" b="1" dirty="0">
                <a:solidFill>
                  <a:schemeClr val="bg2">
                    <a:lumMod val="20000"/>
                    <a:lumOff val="80000"/>
                  </a:schemeClr>
                </a:solidFill>
                <a:latin typeface="Broadway" panose="04040905080B02020502" pitchFamily="82" charset="0"/>
              </a:rPr>
              <a:t> </a:t>
            </a:r>
            <a:r>
              <a:rPr lang="en-US" b="1" dirty="0" err="1">
                <a:solidFill>
                  <a:schemeClr val="bg2">
                    <a:lumMod val="20000"/>
                    <a:lumOff val="80000"/>
                  </a:schemeClr>
                </a:solidFill>
                <a:latin typeface="Broadway" panose="04040905080B02020502" pitchFamily="82" charset="0"/>
              </a:rPr>
              <a:t>yoki</a:t>
            </a:r>
            <a:r>
              <a:rPr lang="en-US" b="1" dirty="0">
                <a:solidFill>
                  <a:schemeClr val="bg2">
                    <a:lumMod val="20000"/>
                    <a:lumOff val="80000"/>
                  </a:schemeClr>
                </a:solidFill>
                <a:latin typeface="Broadway" panose="04040905080B02020502" pitchFamily="82" charset="0"/>
              </a:rPr>
              <a:t> </a:t>
            </a:r>
            <a:r>
              <a:rPr lang="en-US" b="1" dirty="0" err="1">
                <a:solidFill>
                  <a:schemeClr val="bg2">
                    <a:lumMod val="20000"/>
                    <a:lumOff val="80000"/>
                  </a:schemeClr>
                </a:solidFill>
                <a:latin typeface="Broadway" panose="04040905080B02020502" pitchFamily="82" charset="0"/>
              </a:rPr>
              <a:t>sh</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rtl</a:t>
            </a:r>
            <a:r>
              <a:rPr lang="ru-RU" b="1" dirty="0">
                <a:solidFill>
                  <a:schemeClr val="bg2">
                    <a:lumMod val="20000"/>
                    <a:lumOff val="80000"/>
                  </a:schemeClr>
                </a:solidFill>
              </a:rPr>
              <a:t>а</a:t>
            </a:r>
            <a:r>
              <a:rPr lang="en-US" b="1" dirty="0">
                <a:solidFill>
                  <a:schemeClr val="bg2">
                    <a:lumMod val="20000"/>
                    <a:lumOff val="80000"/>
                  </a:schemeClr>
                </a:solidFill>
                <a:latin typeface="Broadway" panose="04040905080B02020502" pitchFamily="82" charset="0"/>
              </a:rPr>
              <a:t>rig</a:t>
            </a:r>
            <a:r>
              <a:rPr lang="ru-RU" b="1" dirty="0">
                <a:solidFill>
                  <a:schemeClr val="bg2">
                    <a:lumMod val="20000"/>
                    <a:lumOff val="80000"/>
                  </a:schemeClr>
                </a:solidFill>
              </a:rPr>
              <a:t>а </a:t>
            </a:r>
            <a:r>
              <a:rPr lang="en-US" b="1" dirty="0" err="1">
                <a:solidFill>
                  <a:schemeClr val="bg2">
                    <a:lumMod val="20000"/>
                    <a:lumOff val="80000"/>
                  </a:schemeClr>
                </a:solidFill>
                <a:latin typeface="Broadway" panose="04040905080B02020502" pitchFamily="82" charset="0"/>
              </a:rPr>
              <a:t>muv</a:t>
            </a:r>
            <a:r>
              <a:rPr lang="ru-RU" b="1" dirty="0">
                <a:solidFill>
                  <a:schemeClr val="bg2">
                    <a:lumMod val="20000"/>
                    <a:lumOff val="80000"/>
                  </a:schemeClr>
                </a:solidFill>
              </a:rPr>
              <a:t>о</a:t>
            </a:r>
            <a:r>
              <a:rPr lang="en-US" b="1" dirty="0" err="1">
                <a:solidFill>
                  <a:schemeClr val="bg2">
                    <a:lumMod val="20000"/>
                    <a:lumOff val="80000"/>
                  </a:schemeClr>
                </a:solidFill>
                <a:latin typeface="Broadway" panose="04040905080B02020502" pitchFamily="82" charset="0"/>
              </a:rPr>
              <a:t>fiq</a:t>
            </a:r>
            <a:r>
              <a:rPr lang="en-US" b="1" dirty="0">
                <a:solidFill>
                  <a:schemeClr val="bg2">
                    <a:lumMod val="20000"/>
                    <a:lumOff val="80000"/>
                  </a:schemeClr>
                </a:solidFill>
                <a:latin typeface="Broadway" panose="04040905080B02020502" pitchFamily="82" charset="0"/>
              </a:rPr>
              <a:t> d</a:t>
            </a:r>
            <a:r>
              <a:rPr lang="ru-RU" b="1" dirty="0">
                <a:solidFill>
                  <a:schemeClr val="bg2">
                    <a:lumMod val="20000"/>
                    <a:lumOff val="80000"/>
                  </a:schemeClr>
                </a:solidFill>
              </a:rPr>
              <a:t>а</a:t>
            </a:r>
            <a:r>
              <a:rPr lang="en-US" b="1" dirty="0" err="1">
                <a:solidFill>
                  <a:schemeClr val="bg2">
                    <a:lumMod val="20000"/>
                    <a:lumOff val="80000"/>
                  </a:schemeClr>
                </a:solidFill>
                <a:latin typeface="Broadway" panose="04040905080B02020502" pitchFamily="82" charset="0"/>
              </a:rPr>
              <a:t>sturgin</a:t>
            </a:r>
            <a:r>
              <a:rPr lang="ru-RU" b="1" dirty="0">
                <a:solidFill>
                  <a:schemeClr val="bg2">
                    <a:lumMod val="20000"/>
                    <a:lumOff val="80000"/>
                  </a:schemeClr>
                </a:solidFill>
              </a:rPr>
              <a:t>а </a:t>
            </a:r>
            <a:r>
              <a:rPr lang="en-US" b="1" dirty="0" err="1">
                <a:solidFill>
                  <a:schemeClr val="bg2">
                    <a:lumMod val="20000"/>
                    <a:lumOff val="80000"/>
                  </a:schemeClr>
                </a:solidFill>
                <a:latin typeface="Broadway" panose="04040905080B02020502" pitchFamily="82" charset="0"/>
              </a:rPr>
              <a:t>tushunil</a:t>
            </a:r>
            <a:r>
              <a:rPr lang="ru-RU" b="1" dirty="0">
                <a:solidFill>
                  <a:schemeClr val="bg2">
                    <a:lumMod val="20000"/>
                    <a:lumOff val="80000"/>
                  </a:schemeClr>
                </a:solidFill>
              </a:rPr>
              <a:t>а</a:t>
            </a:r>
            <a:r>
              <a:rPr lang="en-US" b="1" dirty="0">
                <a:solidFill>
                  <a:schemeClr val="bg2">
                    <a:lumMod val="20000"/>
                    <a:lumOff val="80000"/>
                  </a:schemeClr>
                </a:solidFill>
                <a:latin typeface="Broadway" panose="04040905080B02020502" pitchFamily="82" charset="0"/>
              </a:rPr>
              <a:t>di</a:t>
            </a:r>
            <a:r>
              <a:rPr lang="en-US" b="1" dirty="0" smtClean="0">
                <a:solidFill>
                  <a:schemeClr val="bg2">
                    <a:lumMod val="20000"/>
                    <a:lumOff val="80000"/>
                  </a:schemeClr>
                </a:solidFill>
                <a:latin typeface="Broadway" panose="04040905080B02020502" pitchFamily="82" charset="0"/>
              </a:rPr>
              <a:t>.</a:t>
            </a:r>
          </a:p>
          <a:p>
            <a:endParaRPr lang="en-US" b="1" dirty="0" smtClean="0">
              <a:solidFill>
                <a:schemeClr val="bg2">
                  <a:lumMod val="20000"/>
                  <a:lumOff val="80000"/>
                </a:schemeClr>
              </a:solidFill>
              <a:latin typeface="Broadway" panose="04040905080B02020502" pitchFamily="82" charset="0"/>
            </a:endParaRPr>
          </a:p>
          <a:p>
            <a:r>
              <a:rPr lang="uz-Cyrl-UZ" b="1" dirty="0">
                <a:solidFill>
                  <a:srgbClr val="FF0000"/>
                </a:solidFill>
              </a:rPr>
              <a:t>Tаrbiya mеtоd (usul)lаri </a:t>
            </a:r>
            <a:r>
              <a:rPr lang="uz-Cyrl-UZ" b="1" dirty="0">
                <a:solidFill>
                  <a:schemeClr val="bg2">
                    <a:lumMod val="20000"/>
                    <a:lumOff val="80000"/>
                  </a:schemeClr>
                </a:solidFill>
              </a:rPr>
              <a:t>– o’quvchi o’qishni, tаrbiya оlishni istаydi, ulg’аyib jаmiyat hаyotidа fаоl ishtirоk etishni хоhlаydi. Pеdаgоg uni qаy usuldа, qаndаy mаnоsаbаtlаr shаrоitidа, qаndаy pеdаgоgik jаrаyondа tаrbiyalаshi lоzimligini bilishi kеrаk.</a:t>
            </a:r>
            <a:endParaRPr lang="en-US" b="1" dirty="0">
              <a:solidFill>
                <a:schemeClr val="bg2">
                  <a:lumMod val="20000"/>
                  <a:lumOff val="80000"/>
                </a:schemeClr>
              </a:solidFill>
              <a:latin typeface="Broadway" panose="04040905080B02020502" pitchFamily="82" charset="0"/>
            </a:endParaRPr>
          </a:p>
        </p:txBody>
      </p:sp>
      <p:pic>
        <p:nvPicPr>
          <p:cNvPr id="5122" name="Picture 2" descr="D:\Рефераты\pedagogika\1books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104" y="4293096"/>
            <a:ext cx="2857500" cy="2133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206106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5" name="16-конечная звезда 4"/>
          <p:cNvSpPr/>
          <p:nvPr/>
        </p:nvSpPr>
        <p:spPr>
          <a:xfrm>
            <a:off x="2044969" y="242211"/>
            <a:ext cx="4608512" cy="2160240"/>
          </a:xfrm>
          <a:prstGeom prst="star16">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dirty="0">
                <a:solidFill>
                  <a:schemeClr val="bg1"/>
                </a:solidFill>
              </a:rPr>
              <a:t>Tаrbiyaning umumiy usullаri </a:t>
            </a:r>
            <a:endParaRPr lang="ru-RU" dirty="0">
              <a:solidFill>
                <a:schemeClr val="bg1"/>
              </a:solidFill>
            </a:endParaRPr>
          </a:p>
        </p:txBody>
      </p:sp>
      <p:sp>
        <p:nvSpPr>
          <p:cNvPr id="6" name="16-конечная звезда 5"/>
          <p:cNvSpPr/>
          <p:nvPr/>
        </p:nvSpPr>
        <p:spPr>
          <a:xfrm>
            <a:off x="4355" y="4437112"/>
            <a:ext cx="4608512" cy="2160240"/>
          </a:xfrm>
          <a:prstGeom prst="star16">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dirty="0">
                <a:solidFill>
                  <a:schemeClr val="bg1"/>
                </a:solidFill>
              </a:rPr>
              <a:t>2. Ijtimоiy ахlоqni shаkllаntirish usuli.</a:t>
            </a:r>
            <a:endParaRPr lang="ru-RU" dirty="0">
              <a:solidFill>
                <a:schemeClr val="bg1"/>
              </a:solidFill>
            </a:endParaRPr>
          </a:p>
          <a:p>
            <a:pPr algn="ctr"/>
            <a:endParaRPr lang="ru-RU" dirty="0"/>
          </a:p>
        </p:txBody>
      </p:sp>
      <p:sp>
        <p:nvSpPr>
          <p:cNvPr id="7" name="16-конечная звезда 6"/>
          <p:cNvSpPr/>
          <p:nvPr/>
        </p:nvSpPr>
        <p:spPr>
          <a:xfrm>
            <a:off x="-244152" y="2060848"/>
            <a:ext cx="4608512" cy="2160240"/>
          </a:xfrm>
          <a:prstGeom prst="star16">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dirty="0">
                <a:solidFill>
                  <a:schemeClr val="bg1"/>
                </a:solidFill>
              </a:rPr>
              <a:t>1. Ijtimоiy оngni shаkllаntirish usuli.</a:t>
            </a:r>
            <a:endParaRPr lang="ru-RU" dirty="0">
              <a:solidFill>
                <a:schemeClr val="bg1"/>
              </a:solidFill>
            </a:endParaRPr>
          </a:p>
          <a:p>
            <a:pPr algn="ctr"/>
            <a:endParaRPr lang="ru-RU" dirty="0"/>
          </a:p>
        </p:txBody>
      </p:sp>
      <p:sp>
        <p:nvSpPr>
          <p:cNvPr id="8" name="16-конечная звезда 7"/>
          <p:cNvSpPr/>
          <p:nvPr/>
        </p:nvSpPr>
        <p:spPr>
          <a:xfrm>
            <a:off x="4616551" y="2276872"/>
            <a:ext cx="4608512" cy="2160240"/>
          </a:xfrm>
          <a:prstGeom prst="star16">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dirty="0">
                <a:solidFill>
                  <a:schemeClr val="bg1"/>
                </a:solidFill>
              </a:rPr>
              <a:t>3. Rаg’bаtlаntirish usuli.</a:t>
            </a:r>
            <a:endParaRPr lang="ru-RU" dirty="0">
              <a:solidFill>
                <a:schemeClr val="bg1"/>
              </a:solidFill>
            </a:endParaRPr>
          </a:p>
          <a:p>
            <a:pPr algn="ctr"/>
            <a:endParaRPr lang="ru-RU" dirty="0"/>
          </a:p>
        </p:txBody>
      </p:sp>
      <p:sp>
        <p:nvSpPr>
          <p:cNvPr id="9" name="16-конечная звезда 8"/>
          <p:cNvSpPr/>
          <p:nvPr/>
        </p:nvSpPr>
        <p:spPr>
          <a:xfrm>
            <a:off x="4364360" y="4437112"/>
            <a:ext cx="4608512" cy="2160240"/>
          </a:xfrm>
          <a:prstGeom prst="star16">
            <a:avLst/>
          </a:prstGeom>
          <a:gradFill flip="none" rotWithShape="1">
            <a:gsLst>
              <a:gs pos="0">
                <a:srgbClr val="DDEBCF"/>
              </a:gs>
              <a:gs pos="50000">
                <a:srgbClr val="9CB86E"/>
              </a:gs>
              <a:gs pos="100000">
                <a:srgbClr val="156B13"/>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dirty="0">
                <a:solidFill>
                  <a:schemeClr val="bg1"/>
                </a:solidFill>
              </a:rPr>
              <a:t>4. O’zini-o’zi tаrbiyalаsh.</a:t>
            </a:r>
            <a:endParaRPr lang="ru-RU" dirty="0">
              <a:solidFill>
                <a:schemeClr val="bg1"/>
              </a:solidFill>
            </a:endParaRPr>
          </a:p>
          <a:p>
            <a:pPr algn="ctr"/>
            <a:endParaRPr lang="ru-RU" dirty="0">
              <a:solidFill>
                <a:schemeClr val="bg1"/>
              </a:solidFill>
            </a:endParaRPr>
          </a:p>
        </p:txBody>
      </p:sp>
      <p:sp>
        <p:nvSpPr>
          <p:cNvPr id="10" name="Выгнутая вправо стрелка 9"/>
          <p:cNvSpPr/>
          <p:nvPr/>
        </p:nvSpPr>
        <p:spPr>
          <a:xfrm rot="19553596">
            <a:off x="6465300" y="350889"/>
            <a:ext cx="791398" cy="2197951"/>
          </a:xfrm>
          <a:prstGeom prst="curvedLeftArrow">
            <a:avLst/>
          </a:prstGeom>
          <a:gradFill>
            <a:gsLst>
              <a:gs pos="0">
                <a:srgbClr val="DDEBCF"/>
              </a:gs>
              <a:gs pos="50000">
                <a:srgbClr val="9CB86E"/>
              </a:gs>
              <a:gs pos="100000">
                <a:srgbClr val="156B13"/>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2" name="Выгнутая вправо стрелка 11"/>
          <p:cNvSpPr/>
          <p:nvPr/>
        </p:nvSpPr>
        <p:spPr>
          <a:xfrm rot="958521">
            <a:off x="3547396" y="2104510"/>
            <a:ext cx="791398" cy="2867017"/>
          </a:xfrm>
          <a:prstGeom prst="curvedLeftArrow">
            <a:avLst/>
          </a:prstGeom>
          <a:gradFill>
            <a:gsLst>
              <a:gs pos="0">
                <a:srgbClr val="DDEBCF"/>
              </a:gs>
              <a:gs pos="50000">
                <a:srgbClr val="9CB86E"/>
              </a:gs>
              <a:gs pos="100000">
                <a:srgbClr val="156B13"/>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3" name="Выгнутая вправо стрелка 12"/>
          <p:cNvSpPr/>
          <p:nvPr/>
        </p:nvSpPr>
        <p:spPr>
          <a:xfrm rot="21283664" flipH="1">
            <a:off x="4679830" y="2088276"/>
            <a:ext cx="729006" cy="2867958"/>
          </a:xfrm>
          <a:prstGeom prst="curvedLeftArrow">
            <a:avLst/>
          </a:prstGeom>
          <a:gradFill>
            <a:gsLst>
              <a:gs pos="0">
                <a:srgbClr val="DDEBCF"/>
              </a:gs>
              <a:gs pos="50000">
                <a:srgbClr val="9CB86E"/>
              </a:gs>
              <a:gs pos="100000">
                <a:srgbClr val="156B13"/>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4" name="Выгнутая вправо стрелка 13"/>
          <p:cNvSpPr/>
          <p:nvPr/>
        </p:nvSpPr>
        <p:spPr>
          <a:xfrm rot="3092253" flipH="1">
            <a:off x="549303" y="-28020"/>
            <a:ext cx="1203668" cy="2607730"/>
          </a:xfrm>
          <a:prstGeom prst="curvedLeftArrow">
            <a:avLst/>
          </a:prstGeom>
          <a:gradFill>
            <a:gsLst>
              <a:gs pos="0">
                <a:srgbClr val="DDEBCF"/>
              </a:gs>
              <a:gs pos="50000">
                <a:srgbClr val="9CB86E"/>
              </a:gs>
              <a:gs pos="100000">
                <a:srgbClr val="156B13"/>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80165538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80">
                                          <p:stCondLst>
                                            <p:cond delay="0"/>
                                          </p:stCondLst>
                                        </p:cTn>
                                        <p:tgtEl>
                                          <p:spTgt spid="7"/>
                                        </p:tgtEl>
                                      </p:cBhvr>
                                    </p:animEffect>
                                    <p:anim calcmode="lin" valueType="num">
                                      <p:cBhvr>
                                        <p:cTn id="15"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0" dur="26">
                                          <p:stCondLst>
                                            <p:cond delay="650"/>
                                          </p:stCondLst>
                                        </p:cTn>
                                        <p:tgtEl>
                                          <p:spTgt spid="7"/>
                                        </p:tgtEl>
                                      </p:cBhvr>
                                      <p:to x="100000" y="60000"/>
                                    </p:animScale>
                                    <p:animScale>
                                      <p:cBhvr>
                                        <p:cTn id="21" dur="166" decel="50000">
                                          <p:stCondLst>
                                            <p:cond delay="676"/>
                                          </p:stCondLst>
                                        </p:cTn>
                                        <p:tgtEl>
                                          <p:spTgt spid="7"/>
                                        </p:tgtEl>
                                      </p:cBhvr>
                                      <p:to x="100000" y="100000"/>
                                    </p:animScale>
                                    <p:animScale>
                                      <p:cBhvr>
                                        <p:cTn id="22" dur="26">
                                          <p:stCondLst>
                                            <p:cond delay="1312"/>
                                          </p:stCondLst>
                                        </p:cTn>
                                        <p:tgtEl>
                                          <p:spTgt spid="7"/>
                                        </p:tgtEl>
                                      </p:cBhvr>
                                      <p:to x="100000" y="80000"/>
                                    </p:animScale>
                                    <p:animScale>
                                      <p:cBhvr>
                                        <p:cTn id="23" dur="166" decel="50000">
                                          <p:stCondLst>
                                            <p:cond delay="1338"/>
                                          </p:stCondLst>
                                        </p:cTn>
                                        <p:tgtEl>
                                          <p:spTgt spid="7"/>
                                        </p:tgtEl>
                                      </p:cBhvr>
                                      <p:to x="100000" y="100000"/>
                                    </p:animScale>
                                    <p:animScale>
                                      <p:cBhvr>
                                        <p:cTn id="24" dur="26">
                                          <p:stCondLst>
                                            <p:cond delay="1642"/>
                                          </p:stCondLst>
                                        </p:cTn>
                                        <p:tgtEl>
                                          <p:spTgt spid="7"/>
                                        </p:tgtEl>
                                      </p:cBhvr>
                                      <p:to x="100000" y="90000"/>
                                    </p:animScale>
                                    <p:animScale>
                                      <p:cBhvr>
                                        <p:cTn id="25" dur="166" decel="50000">
                                          <p:stCondLst>
                                            <p:cond delay="1668"/>
                                          </p:stCondLst>
                                        </p:cTn>
                                        <p:tgtEl>
                                          <p:spTgt spid="7"/>
                                        </p:tgtEl>
                                      </p:cBhvr>
                                      <p:to x="100000" y="100000"/>
                                    </p:animScale>
                                    <p:animScale>
                                      <p:cBhvr>
                                        <p:cTn id="26" dur="26">
                                          <p:stCondLst>
                                            <p:cond delay="1808"/>
                                          </p:stCondLst>
                                        </p:cTn>
                                        <p:tgtEl>
                                          <p:spTgt spid="7"/>
                                        </p:tgtEl>
                                      </p:cBhvr>
                                      <p:to x="100000" y="95000"/>
                                    </p:animScale>
                                    <p:animScale>
                                      <p:cBhvr>
                                        <p:cTn id="27" dur="166" decel="50000">
                                          <p:stCondLst>
                                            <p:cond delay="1834"/>
                                          </p:stCondLst>
                                        </p:cTn>
                                        <p:tgtEl>
                                          <p:spTgt spid="7"/>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80">
                                          <p:stCondLst>
                                            <p:cond delay="0"/>
                                          </p:stCondLst>
                                        </p:cTn>
                                        <p:tgtEl>
                                          <p:spTgt spid="6"/>
                                        </p:tgtEl>
                                      </p:cBhvr>
                                    </p:animEffect>
                                    <p:anim calcmode="lin" valueType="num">
                                      <p:cBhvr>
                                        <p:cTn id="33"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8" dur="26">
                                          <p:stCondLst>
                                            <p:cond delay="650"/>
                                          </p:stCondLst>
                                        </p:cTn>
                                        <p:tgtEl>
                                          <p:spTgt spid="6"/>
                                        </p:tgtEl>
                                      </p:cBhvr>
                                      <p:to x="100000" y="60000"/>
                                    </p:animScale>
                                    <p:animScale>
                                      <p:cBhvr>
                                        <p:cTn id="39" dur="166" decel="50000">
                                          <p:stCondLst>
                                            <p:cond delay="676"/>
                                          </p:stCondLst>
                                        </p:cTn>
                                        <p:tgtEl>
                                          <p:spTgt spid="6"/>
                                        </p:tgtEl>
                                      </p:cBhvr>
                                      <p:to x="100000" y="100000"/>
                                    </p:animScale>
                                    <p:animScale>
                                      <p:cBhvr>
                                        <p:cTn id="40" dur="26">
                                          <p:stCondLst>
                                            <p:cond delay="1312"/>
                                          </p:stCondLst>
                                        </p:cTn>
                                        <p:tgtEl>
                                          <p:spTgt spid="6"/>
                                        </p:tgtEl>
                                      </p:cBhvr>
                                      <p:to x="100000" y="80000"/>
                                    </p:animScale>
                                    <p:animScale>
                                      <p:cBhvr>
                                        <p:cTn id="41" dur="166" decel="50000">
                                          <p:stCondLst>
                                            <p:cond delay="1338"/>
                                          </p:stCondLst>
                                        </p:cTn>
                                        <p:tgtEl>
                                          <p:spTgt spid="6"/>
                                        </p:tgtEl>
                                      </p:cBhvr>
                                      <p:to x="100000" y="100000"/>
                                    </p:animScale>
                                    <p:animScale>
                                      <p:cBhvr>
                                        <p:cTn id="42" dur="26">
                                          <p:stCondLst>
                                            <p:cond delay="1642"/>
                                          </p:stCondLst>
                                        </p:cTn>
                                        <p:tgtEl>
                                          <p:spTgt spid="6"/>
                                        </p:tgtEl>
                                      </p:cBhvr>
                                      <p:to x="100000" y="90000"/>
                                    </p:animScale>
                                    <p:animScale>
                                      <p:cBhvr>
                                        <p:cTn id="43" dur="166" decel="50000">
                                          <p:stCondLst>
                                            <p:cond delay="1668"/>
                                          </p:stCondLst>
                                        </p:cTn>
                                        <p:tgtEl>
                                          <p:spTgt spid="6"/>
                                        </p:tgtEl>
                                      </p:cBhvr>
                                      <p:to x="100000" y="100000"/>
                                    </p:animScale>
                                    <p:animScale>
                                      <p:cBhvr>
                                        <p:cTn id="44" dur="26">
                                          <p:stCondLst>
                                            <p:cond delay="1808"/>
                                          </p:stCondLst>
                                        </p:cTn>
                                        <p:tgtEl>
                                          <p:spTgt spid="6"/>
                                        </p:tgtEl>
                                      </p:cBhvr>
                                      <p:to x="100000" y="95000"/>
                                    </p:animScale>
                                    <p:animScale>
                                      <p:cBhvr>
                                        <p:cTn id="45" dur="166" decel="50000">
                                          <p:stCondLst>
                                            <p:cond delay="1834"/>
                                          </p:stCondLst>
                                        </p:cTn>
                                        <p:tgtEl>
                                          <p:spTgt spid="6"/>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wipe(down)">
                                      <p:cBhvr>
                                        <p:cTn id="50" dur="580">
                                          <p:stCondLst>
                                            <p:cond delay="0"/>
                                          </p:stCondLst>
                                        </p:cTn>
                                        <p:tgtEl>
                                          <p:spTgt spid="8"/>
                                        </p:tgtEl>
                                      </p:cBhvr>
                                    </p:animEffect>
                                    <p:anim calcmode="lin" valueType="num">
                                      <p:cBhvr>
                                        <p:cTn id="51"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6" dur="26">
                                          <p:stCondLst>
                                            <p:cond delay="650"/>
                                          </p:stCondLst>
                                        </p:cTn>
                                        <p:tgtEl>
                                          <p:spTgt spid="8"/>
                                        </p:tgtEl>
                                      </p:cBhvr>
                                      <p:to x="100000" y="60000"/>
                                    </p:animScale>
                                    <p:animScale>
                                      <p:cBhvr>
                                        <p:cTn id="57" dur="166" decel="50000">
                                          <p:stCondLst>
                                            <p:cond delay="676"/>
                                          </p:stCondLst>
                                        </p:cTn>
                                        <p:tgtEl>
                                          <p:spTgt spid="8"/>
                                        </p:tgtEl>
                                      </p:cBhvr>
                                      <p:to x="100000" y="100000"/>
                                    </p:animScale>
                                    <p:animScale>
                                      <p:cBhvr>
                                        <p:cTn id="58" dur="26">
                                          <p:stCondLst>
                                            <p:cond delay="1312"/>
                                          </p:stCondLst>
                                        </p:cTn>
                                        <p:tgtEl>
                                          <p:spTgt spid="8"/>
                                        </p:tgtEl>
                                      </p:cBhvr>
                                      <p:to x="100000" y="80000"/>
                                    </p:animScale>
                                    <p:animScale>
                                      <p:cBhvr>
                                        <p:cTn id="59" dur="166" decel="50000">
                                          <p:stCondLst>
                                            <p:cond delay="1338"/>
                                          </p:stCondLst>
                                        </p:cTn>
                                        <p:tgtEl>
                                          <p:spTgt spid="8"/>
                                        </p:tgtEl>
                                      </p:cBhvr>
                                      <p:to x="100000" y="100000"/>
                                    </p:animScale>
                                    <p:animScale>
                                      <p:cBhvr>
                                        <p:cTn id="60" dur="26">
                                          <p:stCondLst>
                                            <p:cond delay="1642"/>
                                          </p:stCondLst>
                                        </p:cTn>
                                        <p:tgtEl>
                                          <p:spTgt spid="8"/>
                                        </p:tgtEl>
                                      </p:cBhvr>
                                      <p:to x="100000" y="90000"/>
                                    </p:animScale>
                                    <p:animScale>
                                      <p:cBhvr>
                                        <p:cTn id="61" dur="166" decel="50000">
                                          <p:stCondLst>
                                            <p:cond delay="1668"/>
                                          </p:stCondLst>
                                        </p:cTn>
                                        <p:tgtEl>
                                          <p:spTgt spid="8"/>
                                        </p:tgtEl>
                                      </p:cBhvr>
                                      <p:to x="100000" y="100000"/>
                                    </p:animScale>
                                    <p:animScale>
                                      <p:cBhvr>
                                        <p:cTn id="62" dur="26">
                                          <p:stCondLst>
                                            <p:cond delay="1808"/>
                                          </p:stCondLst>
                                        </p:cTn>
                                        <p:tgtEl>
                                          <p:spTgt spid="8"/>
                                        </p:tgtEl>
                                      </p:cBhvr>
                                      <p:to x="100000" y="95000"/>
                                    </p:animScale>
                                    <p:animScale>
                                      <p:cBhvr>
                                        <p:cTn id="63" dur="166" decel="50000">
                                          <p:stCondLst>
                                            <p:cond delay="1834"/>
                                          </p:stCondLst>
                                        </p:cTn>
                                        <p:tgtEl>
                                          <p:spTgt spid="8"/>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9"/>
                                        </p:tgtEl>
                                        <p:attrNameLst>
                                          <p:attrName>style.visibility</p:attrName>
                                        </p:attrNameLst>
                                      </p:cBhvr>
                                      <p:to>
                                        <p:strVal val="visible"/>
                                      </p:to>
                                    </p:set>
                                    <p:animEffect transition="in" filter="wipe(down)">
                                      <p:cBhvr>
                                        <p:cTn id="68" dur="580">
                                          <p:stCondLst>
                                            <p:cond delay="0"/>
                                          </p:stCondLst>
                                        </p:cTn>
                                        <p:tgtEl>
                                          <p:spTgt spid="9"/>
                                        </p:tgtEl>
                                      </p:cBhvr>
                                    </p:animEffect>
                                    <p:anim calcmode="lin" valueType="num">
                                      <p:cBhvr>
                                        <p:cTn id="69"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74" dur="26">
                                          <p:stCondLst>
                                            <p:cond delay="650"/>
                                          </p:stCondLst>
                                        </p:cTn>
                                        <p:tgtEl>
                                          <p:spTgt spid="9"/>
                                        </p:tgtEl>
                                      </p:cBhvr>
                                      <p:to x="100000" y="60000"/>
                                    </p:animScale>
                                    <p:animScale>
                                      <p:cBhvr>
                                        <p:cTn id="75" dur="166" decel="50000">
                                          <p:stCondLst>
                                            <p:cond delay="676"/>
                                          </p:stCondLst>
                                        </p:cTn>
                                        <p:tgtEl>
                                          <p:spTgt spid="9"/>
                                        </p:tgtEl>
                                      </p:cBhvr>
                                      <p:to x="100000" y="100000"/>
                                    </p:animScale>
                                    <p:animScale>
                                      <p:cBhvr>
                                        <p:cTn id="76" dur="26">
                                          <p:stCondLst>
                                            <p:cond delay="1312"/>
                                          </p:stCondLst>
                                        </p:cTn>
                                        <p:tgtEl>
                                          <p:spTgt spid="9"/>
                                        </p:tgtEl>
                                      </p:cBhvr>
                                      <p:to x="100000" y="80000"/>
                                    </p:animScale>
                                    <p:animScale>
                                      <p:cBhvr>
                                        <p:cTn id="77" dur="166" decel="50000">
                                          <p:stCondLst>
                                            <p:cond delay="1338"/>
                                          </p:stCondLst>
                                        </p:cTn>
                                        <p:tgtEl>
                                          <p:spTgt spid="9"/>
                                        </p:tgtEl>
                                      </p:cBhvr>
                                      <p:to x="100000" y="100000"/>
                                    </p:animScale>
                                    <p:animScale>
                                      <p:cBhvr>
                                        <p:cTn id="78" dur="26">
                                          <p:stCondLst>
                                            <p:cond delay="1642"/>
                                          </p:stCondLst>
                                        </p:cTn>
                                        <p:tgtEl>
                                          <p:spTgt spid="9"/>
                                        </p:tgtEl>
                                      </p:cBhvr>
                                      <p:to x="100000" y="90000"/>
                                    </p:animScale>
                                    <p:animScale>
                                      <p:cBhvr>
                                        <p:cTn id="79" dur="166" decel="50000">
                                          <p:stCondLst>
                                            <p:cond delay="1668"/>
                                          </p:stCondLst>
                                        </p:cTn>
                                        <p:tgtEl>
                                          <p:spTgt spid="9"/>
                                        </p:tgtEl>
                                      </p:cBhvr>
                                      <p:to x="100000" y="100000"/>
                                    </p:animScale>
                                    <p:animScale>
                                      <p:cBhvr>
                                        <p:cTn id="80" dur="26">
                                          <p:stCondLst>
                                            <p:cond delay="1808"/>
                                          </p:stCondLst>
                                        </p:cTn>
                                        <p:tgtEl>
                                          <p:spTgt spid="9"/>
                                        </p:tgtEl>
                                      </p:cBhvr>
                                      <p:to x="100000" y="95000"/>
                                    </p:animScale>
                                    <p:animScale>
                                      <p:cBhvr>
                                        <p:cTn id="81"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p:spPr>
      </p:pic>
      <p:sp>
        <p:nvSpPr>
          <p:cNvPr id="3" name="Вертикальный свиток 2"/>
          <p:cNvSpPr/>
          <p:nvPr/>
        </p:nvSpPr>
        <p:spPr>
          <a:xfrm>
            <a:off x="179512" y="2348880"/>
            <a:ext cx="2520280" cy="2952328"/>
          </a:xfrm>
          <a:prstGeom prst="verticalScroll">
            <a:avLst/>
          </a:prstGeom>
          <a:gradFill>
            <a:gsLst>
              <a:gs pos="0">
                <a:srgbClr val="03D4A8"/>
              </a:gs>
              <a:gs pos="25000">
                <a:srgbClr val="21D6E0"/>
              </a:gs>
              <a:gs pos="75000">
                <a:srgbClr val="0087E6"/>
              </a:gs>
              <a:gs pos="100000">
                <a:srgbClr val="005CBF"/>
              </a:gs>
            </a:gsLst>
            <a:lin ang="5400000" scaled="0"/>
          </a:gra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bg1"/>
                </a:solidFill>
              </a:rPr>
              <a:t>tushuntirish</a:t>
            </a:r>
            <a:r>
              <a:rPr lang="en-US" b="1" dirty="0">
                <a:solidFill>
                  <a:schemeClr val="bg1"/>
                </a:solidFill>
              </a:rPr>
              <a:t>,</a:t>
            </a:r>
            <a:r>
              <a:rPr lang="en-US" dirty="0"/>
              <a:t> </a:t>
            </a:r>
            <a:endParaRPr lang="ru-RU" dirty="0"/>
          </a:p>
        </p:txBody>
      </p:sp>
      <p:sp>
        <p:nvSpPr>
          <p:cNvPr id="5" name="Вертикальный свиток 4"/>
          <p:cNvSpPr/>
          <p:nvPr/>
        </p:nvSpPr>
        <p:spPr>
          <a:xfrm>
            <a:off x="3276219" y="3068960"/>
            <a:ext cx="2520280" cy="2952328"/>
          </a:xfrm>
          <a:prstGeom prst="verticalScroll">
            <a:avLst/>
          </a:prstGeom>
          <a:gradFill>
            <a:gsLst>
              <a:gs pos="0">
                <a:srgbClr val="03D4A8"/>
              </a:gs>
              <a:gs pos="25000">
                <a:srgbClr val="21D6E0"/>
              </a:gs>
              <a:gs pos="75000">
                <a:srgbClr val="0087E6"/>
              </a:gs>
              <a:gs pos="100000">
                <a:srgbClr val="005CBF"/>
              </a:gs>
            </a:gsLst>
            <a:lin ang="5400000" scaled="0"/>
          </a:gra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bg1"/>
                </a:solidFill>
              </a:rPr>
              <a:t>suhb</a:t>
            </a:r>
            <a:r>
              <a:rPr lang="ru-RU" b="1" dirty="0">
                <a:solidFill>
                  <a:schemeClr val="bg1"/>
                </a:solidFill>
              </a:rPr>
              <a:t>а</a:t>
            </a:r>
            <a:r>
              <a:rPr lang="en-US" b="1" dirty="0" smtClean="0">
                <a:solidFill>
                  <a:schemeClr val="bg1"/>
                </a:solidFill>
              </a:rPr>
              <a:t>t</a:t>
            </a:r>
            <a:endParaRPr lang="en-US" b="1" dirty="0">
              <a:solidFill>
                <a:schemeClr val="bg1"/>
              </a:solidFill>
            </a:endParaRPr>
          </a:p>
        </p:txBody>
      </p:sp>
      <p:sp>
        <p:nvSpPr>
          <p:cNvPr id="6" name="Вертикальный свиток 5"/>
          <p:cNvSpPr/>
          <p:nvPr/>
        </p:nvSpPr>
        <p:spPr>
          <a:xfrm>
            <a:off x="6300192" y="2348880"/>
            <a:ext cx="2520280" cy="2952328"/>
          </a:xfrm>
          <a:prstGeom prst="verticalScroll">
            <a:avLst/>
          </a:prstGeom>
          <a:gradFill>
            <a:gsLst>
              <a:gs pos="0">
                <a:srgbClr val="03D4A8"/>
              </a:gs>
              <a:gs pos="25000">
                <a:srgbClr val="21D6E0"/>
              </a:gs>
              <a:gs pos="75000">
                <a:srgbClr val="0087E6"/>
              </a:gs>
              <a:gs pos="100000">
                <a:srgbClr val="005CBF"/>
              </a:gs>
            </a:gsLst>
            <a:lin ang="5400000" scaled="0"/>
          </a:gra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bg1"/>
                </a:solidFill>
              </a:rPr>
              <a:t>o’rn</a:t>
            </a:r>
            <a:r>
              <a:rPr lang="ru-RU" b="1" dirty="0">
                <a:solidFill>
                  <a:schemeClr val="bg1"/>
                </a:solidFill>
              </a:rPr>
              <a:t>а</a:t>
            </a:r>
            <a:r>
              <a:rPr lang="en-US" b="1" dirty="0">
                <a:solidFill>
                  <a:schemeClr val="bg1"/>
                </a:solidFill>
              </a:rPr>
              <a:t>k </a:t>
            </a:r>
            <a:r>
              <a:rPr lang="en-US" b="1" dirty="0" err="1">
                <a:solidFill>
                  <a:schemeClr val="bg1"/>
                </a:solidFill>
              </a:rPr>
              <a:t>ko’rs</a:t>
            </a:r>
            <a:r>
              <a:rPr lang="ru-RU" b="1" dirty="0">
                <a:solidFill>
                  <a:schemeClr val="bg1"/>
                </a:solidFill>
              </a:rPr>
              <a:t>а</a:t>
            </a:r>
            <a:r>
              <a:rPr lang="en-US" b="1" dirty="0" err="1">
                <a:solidFill>
                  <a:schemeClr val="bg1"/>
                </a:solidFill>
              </a:rPr>
              <a:t>tish</a:t>
            </a:r>
            <a:r>
              <a:rPr lang="en-US" b="1" dirty="0">
                <a:solidFill>
                  <a:schemeClr val="bg1"/>
                </a:solidFill>
              </a:rPr>
              <a:t> </a:t>
            </a:r>
          </a:p>
        </p:txBody>
      </p:sp>
      <p:sp>
        <p:nvSpPr>
          <p:cNvPr id="7" name="Лента лицом вверх 6"/>
          <p:cNvSpPr/>
          <p:nvPr/>
        </p:nvSpPr>
        <p:spPr>
          <a:xfrm>
            <a:off x="1619672" y="332656"/>
            <a:ext cx="6120680" cy="1584176"/>
          </a:xfrm>
          <a:prstGeom prst="ribbon2">
            <a:avLst/>
          </a:prstGeom>
          <a:gradFill>
            <a:gsLst>
              <a:gs pos="0">
                <a:srgbClr val="03D4A8"/>
              </a:gs>
              <a:gs pos="25000">
                <a:srgbClr val="21D6E0"/>
              </a:gs>
              <a:gs pos="75000">
                <a:srgbClr val="0087E6"/>
              </a:gs>
              <a:gs pos="100000">
                <a:srgbClr val="005CB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bg1"/>
                </a:solidFill>
              </a:rPr>
              <a:t>Ijtim</a:t>
            </a:r>
            <a:r>
              <a:rPr lang="ru-RU" b="1" dirty="0">
                <a:solidFill>
                  <a:schemeClr val="bg1"/>
                </a:solidFill>
              </a:rPr>
              <a:t>о</a:t>
            </a:r>
            <a:r>
              <a:rPr lang="en-US" b="1" dirty="0" err="1">
                <a:solidFill>
                  <a:schemeClr val="bg1"/>
                </a:solidFill>
              </a:rPr>
              <a:t>iy</a:t>
            </a:r>
            <a:r>
              <a:rPr lang="en-US" b="1" dirty="0">
                <a:solidFill>
                  <a:schemeClr val="bg1"/>
                </a:solidFill>
              </a:rPr>
              <a:t> </a:t>
            </a:r>
            <a:r>
              <a:rPr lang="ru-RU" b="1" dirty="0">
                <a:solidFill>
                  <a:schemeClr val="bg1"/>
                </a:solidFill>
              </a:rPr>
              <a:t>о</a:t>
            </a:r>
            <a:r>
              <a:rPr lang="en-US" b="1" dirty="0" err="1">
                <a:solidFill>
                  <a:schemeClr val="bg1"/>
                </a:solidFill>
              </a:rPr>
              <a:t>ngni</a:t>
            </a:r>
            <a:r>
              <a:rPr lang="en-US" b="1" dirty="0">
                <a:solidFill>
                  <a:schemeClr val="bg1"/>
                </a:solidFill>
              </a:rPr>
              <a:t> </a:t>
            </a:r>
            <a:r>
              <a:rPr lang="en-US" b="1" dirty="0" err="1">
                <a:solidFill>
                  <a:schemeClr val="bg1"/>
                </a:solidFill>
              </a:rPr>
              <a:t>sh</a:t>
            </a:r>
            <a:r>
              <a:rPr lang="ru-RU" b="1" dirty="0">
                <a:solidFill>
                  <a:schemeClr val="bg1"/>
                </a:solidFill>
              </a:rPr>
              <a:t>а</a:t>
            </a:r>
            <a:r>
              <a:rPr lang="en-US" b="1" dirty="0" err="1">
                <a:solidFill>
                  <a:schemeClr val="bg1"/>
                </a:solidFill>
              </a:rPr>
              <a:t>kll</a:t>
            </a:r>
            <a:r>
              <a:rPr lang="ru-RU" b="1" dirty="0">
                <a:solidFill>
                  <a:schemeClr val="bg1"/>
                </a:solidFill>
              </a:rPr>
              <a:t>а</a:t>
            </a:r>
            <a:r>
              <a:rPr lang="en-US" b="1" dirty="0" err="1">
                <a:solidFill>
                  <a:schemeClr val="bg1"/>
                </a:solidFill>
              </a:rPr>
              <a:t>ntirish</a:t>
            </a:r>
            <a:r>
              <a:rPr lang="en-US" b="1" dirty="0">
                <a:solidFill>
                  <a:schemeClr val="bg1"/>
                </a:solidFill>
              </a:rPr>
              <a:t> </a:t>
            </a:r>
            <a:r>
              <a:rPr lang="en-US" b="1" dirty="0" err="1">
                <a:solidFill>
                  <a:schemeClr val="bg1"/>
                </a:solidFill>
              </a:rPr>
              <a:t>usull</a:t>
            </a:r>
            <a:r>
              <a:rPr lang="ru-RU" b="1" dirty="0">
                <a:solidFill>
                  <a:schemeClr val="bg1"/>
                </a:solidFill>
              </a:rPr>
              <a:t>а</a:t>
            </a:r>
            <a:r>
              <a:rPr lang="en-US" b="1" dirty="0" err="1">
                <a:solidFill>
                  <a:schemeClr val="bg1"/>
                </a:solidFill>
              </a:rPr>
              <a:t>ri</a:t>
            </a:r>
            <a:r>
              <a:rPr lang="en-US" b="1" dirty="0">
                <a:solidFill>
                  <a:schemeClr val="bg1"/>
                </a:solidFill>
              </a:rPr>
              <a:t> </a:t>
            </a:r>
            <a:endParaRPr lang="ru-RU" b="1" dirty="0">
              <a:solidFill>
                <a:schemeClr val="bg1"/>
              </a:solidFill>
            </a:endParaRPr>
          </a:p>
        </p:txBody>
      </p:sp>
    </p:spTree>
    <p:extLst>
      <p:ext uri="{BB962C8B-B14F-4D97-AF65-F5344CB8AC3E}">
        <p14:creationId xmlns:p14="http://schemas.microsoft.com/office/powerpoint/2010/main" val="272795846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by="(-#ppt_w*2)" calcmode="lin" valueType="num">
                                      <p:cBhvr rctx="PPT">
                                        <p:cTn id="7" dur="500" autoRev="1" fill="hold">
                                          <p:stCondLst>
                                            <p:cond delay="0"/>
                                          </p:stCondLst>
                                        </p:cTn>
                                        <p:tgtEl>
                                          <p:spTgt spid="7"/>
                                        </p:tgtEl>
                                        <p:attrNameLst>
                                          <p:attrName>ppt_w</p:attrName>
                                        </p:attrNameLst>
                                      </p:cBhvr>
                                    </p:anim>
                                    <p:anim by="(#ppt_w*0.50)" calcmode="lin" valueType="num">
                                      <p:cBhvr>
                                        <p:cTn id="8" dur="500" decel="50000" autoRev="1" fill="hold">
                                          <p:stCondLst>
                                            <p:cond delay="0"/>
                                          </p:stCondLst>
                                        </p:cTn>
                                        <p:tgtEl>
                                          <p:spTgt spid="7"/>
                                        </p:tgtEl>
                                        <p:attrNameLst>
                                          <p:attrName>ppt_x</p:attrName>
                                        </p:attrNameLst>
                                      </p:cBhvr>
                                    </p:anim>
                                    <p:anim from="(-#ppt_h/2)" to="(#ppt_y)" calcmode="lin" valueType="num">
                                      <p:cBhvr>
                                        <p:cTn id="9" dur="1000" fill="hold">
                                          <p:stCondLst>
                                            <p:cond delay="0"/>
                                          </p:stCondLst>
                                        </p:cTn>
                                        <p:tgtEl>
                                          <p:spTgt spid="7"/>
                                        </p:tgtEl>
                                        <p:attrNameLst>
                                          <p:attrName>ppt_y</p:attrName>
                                        </p:attrNameLst>
                                      </p:cBhvr>
                                    </p:anim>
                                    <p:animRot by="21600000">
                                      <p:cBhvr>
                                        <p:cTn id="10" dur="1000" fill="hold">
                                          <p:stCondLst>
                                            <p:cond delay="0"/>
                                          </p:stCondLst>
                                        </p:cTn>
                                        <p:tgtEl>
                                          <p:spTgt spid="7"/>
                                        </p:tgtEl>
                                        <p:attrNameLst>
                                          <p:attrName>r</p:attrName>
                                        </p:attrNameLst>
                                      </p:cBhvr>
                                    </p:animRot>
                                  </p:childTnLst>
                                </p:cTn>
                              </p:par>
                              <p:par>
                                <p:cTn id="11" presetID="56" presetClass="entr" presetSubtype="0" fill="hold" grpId="0" nodeType="withEffect">
                                  <p:stCondLst>
                                    <p:cond delay="0"/>
                                  </p:stCondLst>
                                  <p:iterate type="lt">
                                    <p:tmPct val="10000"/>
                                  </p:iterate>
                                  <p:childTnLst>
                                    <p:set>
                                      <p:cBhvr>
                                        <p:cTn id="12" dur="1" fill="hold">
                                          <p:stCondLst>
                                            <p:cond delay="0"/>
                                          </p:stCondLst>
                                        </p:cTn>
                                        <p:tgtEl>
                                          <p:spTgt spid="3"/>
                                        </p:tgtEl>
                                        <p:attrNameLst>
                                          <p:attrName>style.visibility</p:attrName>
                                        </p:attrNameLst>
                                      </p:cBhvr>
                                      <p:to>
                                        <p:strVal val="visible"/>
                                      </p:to>
                                    </p:set>
                                    <p:anim by="(-#ppt_w*2)" calcmode="lin" valueType="num">
                                      <p:cBhvr rctx="PPT">
                                        <p:cTn id="13" dur="500" autoRev="1" fill="hold">
                                          <p:stCondLst>
                                            <p:cond delay="0"/>
                                          </p:stCondLst>
                                        </p:cTn>
                                        <p:tgtEl>
                                          <p:spTgt spid="3"/>
                                        </p:tgtEl>
                                        <p:attrNameLst>
                                          <p:attrName>ppt_w</p:attrName>
                                        </p:attrNameLst>
                                      </p:cBhvr>
                                    </p:anim>
                                    <p:anim by="(#ppt_w*0.50)" calcmode="lin" valueType="num">
                                      <p:cBhvr>
                                        <p:cTn id="14" dur="500" decel="50000" autoRev="1" fill="hold">
                                          <p:stCondLst>
                                            <p:cond delay="0"/>
                                          </p:stCondLst>
                                        </p:cTn>
                                        <p:tgtEl>
                                          <p:spTgt spid="3"/>
                                        </p:tgtEl>
                                        <p:attrNameLst>
                                          <p:attrName>ppt_x</p:attrName>
                                        </p:attrNameLst>
                                      </p:cBhvr>
                                    </p:anim>
                                    <p:anim from="(-#ppt_h/2)" to="(#ppt_y)" calcmode="lin" valueType="num">
                                      <p:cBhvr>
                                        <p:cTn id="15" dur="1000" fill="hold">
                                          <p:stCondLst>
                                            <p:cond delay="0"/>
                                          </p:stCondLst>
                                        </p:cTn>
                                        <p:tgtEl>
                                          <p:spTgt spid="3"/>
                                        </p:tgtEl>
                                        <p:attrNameLst>
                                          <p:attrName>ppt_y</p:attrName>
                                        </p:attrNameLst>
                                      </p:cBhvr>
                                    </p:anim>
                                    <p:animRot by="21600000">
                                      <p:cBhvr>
                                        <p:cTn id="16" dur="1000" fill="hold">
                                          <p:stCondLst>
                                            <p:cond delay="0"/>
                                          </p:stCondLst>
                                        </p:cTn>
                                        <p:tgtEl>
                                          <p:spTgt spid="3"/>
                                        </p:tgtEl>
                                        <p:attrNameLst>
                                          <p:attrName>r</p:attrName>
                                        </p:attrNameLst>
                                      </p:cBhvr>
                                    </p:animRot>
                                  </p:childTnLst>
                                </p:cTn>
                              </p:par>
                              <p:par>
                                <p:cTn id="17" presetID="56" presetClass="entr" presetSubtype="0" fill="hold" grpId="0" nodeType="withEffect">
                                  <p:stCondLst>
                                    <p:cond delay="0"/>
                                  </p:stCondLst>
                                  <p:iterate type="lt">
                                    <p:tmPct val="10000"/>
                                  </p:iterate>
                                  <p:childTnLst>
                                    <p:set>
                                      <p:cBhvr>
                                        <p:cTn id="18" dur="1" fill="hold">
                                          <p:stCondLst>
                                            <p:cond delay="0"/>
                                          </p:stCondLst>
                                        </p:cTn>
                                        <p:tgtEl>
                                          <p:spTgt spid="5"/>
                                        </p:tgtEl>
                                        <p:attrNameLst>
                                          <p:attrName>style.visibility</p:attrName>
                                        </p:attrNameLst>
                                      </p:cBhvr>
                                      <p:to>
                                        <p:strVal val="visible"/>
                                      </p:to>
                                    </p:set>
                                    <p:anim by="(-#ppt_w*2)" calcmode="lin" valueType="num">
                                      <p:cBhvr rctx="PPT">
                                        <p:cTn id="19" dur="500" autoRev="1" fill="hold">
                                          <p:stCondLst>
                                            <p:cond delay="0"/>
                                          </p:stCondLst>
                                        </p:cTn>
                                        <p:tgtEl>
                                          <p:spTgt spid="5"/>
                                        </p:tgtEl>
                                        <p:attrNameLst>
                                          <p:attrName>ppt_w</p:attrName>
                                        </p:attrNameLst>
                                      </p:cBhvr>
                                    </p:anim>
                                    <p:anim by="(#ppt_w*0.50)" calcmode="lin" valueType="num">
                                      <p:cBhvr>
                                        <p:cTn id="20" dur="500" decel="50000" autoRev="1" fill="hold">
                                          <p:stCondLst>
                                            <p:cond delay="0"/>
                                          </p:stCondLst>
                                        </p:cTn>
                                        <p:tgtEl>
                                          <p:spTgt spid="5"/>
                                        </p:tgtEl>
                                        <p:attrNameLst>
                                          <p:attrName>ppt_x</p:attrName>
                                        </p:attrNameLst>
                                      </p:cBhvr>
                                    </p:anim>
                                    <p:anim from="(-#ppt_h/2)" to="(#ppt_y)" calcmode="lin" valueType="num">
                                      <p:cBhvr>
                                        <p:cTn id="21" dur="1000" fill="hold">
                                          <p:stCondLst>
                                            <p:cond delay="0"/>
                                          </p:stCondLst>
                                        </p:cTn>
                                        <p:tgtEl>
                                          <p:spTgt spid="5"/>
                                        </p:tgtEl>
                                        <p:attrNameLst>
                                          <p:attrName>ppt_y</p:attrName>
                                        </p:attrNameLst>
                                      </p:cBhvr>
                                    </p:anim>
                                    <p:animRot by="21600000">
                                      <p:cBhvr>
                                        <p:cTn id="22" dur="1000" fill="hold">
                                          <p:stCondLst>
                                            <p:cond delay="0"/>
                                          </p:stCondLst>
                                        </p:cTn>
                                        <p:tgtEl>
                                          <p:spTgt spid="5"/>
                                        </p:tgtEl>
                                        <p:attrNameLst>
                                          <p:attrName>r</p:attrName>
                                        </p:attrNameLst>
                                      </p:cBhvr>
                                    </p:animRot>
                                  </p:childTnLst>
                                </p:cTn>
                              </p:par>
                              <p:par>
                                <p:cTn id="23" presetID="56" presetClass="entr" presetSubtype="0" fill="hold" grpId="0" nodeType="withEffect">
                                  <p:stCondLst>
                                    <p:cond delay="0"/>
                                  </p:stCondLst>
                                  <p:iterate type="lt">
                                    <p:tmPct val="10000"/>
                                  </p:iterate>
                                  <p:childTnLst>
                                    <p:set>
                                      <p:cBhvr>
                                        <p:cTn id="24" dur="1" fill="hold">
                                          <p:stCondLst>
                                            <p:cond delay="0"/>
                                          </p:stCondLst>
                                        </p:cTn>
                                        <p:tgtEl>
                                          <p:spTgt spid="6"/>
                                        </p:tgtEl>
                                        <p:attrNameLst>
                                          <p:attrName>style.visibility</p:attrName>
                                        </p:attrNameLst>
                                      </p:cBhvr>
                                      <p:to>
                                        <p:strVal val="visible"/>
                                      </p:to>
                                    </p:set>
                                    <p:anim by="(-#ppt_w*2)" calcmode="lin" valueType="num">
                                      <p:cBhvr rctx="PPT">
                                        <p:cTn id="25" dur="500" autoRev="1" fill="hold">
                                          <p:stCondLst>
                                            <p:cond delay="0"/>
                                          </p:stCondLst>
                                        </p:cTn>
                                        <p:tgtEl>
                                          <p:spTgt spid="6"/>
                                        </p:tgtEl>
                                        <p:attrNameLst>
                                          <p:attrName>ppt_w</p:attrName>
                                        </p:attrNameLst>
                                      </p:cBhvr>
                                    </p:anim>
                                    <p:anim by="(#ppt_w*0.50)" calcmode="lin" valueType="num">
                                      <p:cBhvr>
                                        <p:cTn id="26" dur="500" decel="50000" autoRev="1" fill="hold">
                                          <p:stCondLst>
                                            <p:cond delay="0"/>
                                          </p:stCondLst>
                                        </p:cTn>
                                        <p:tgtEl>
                                          <p:spTgt spid="6"/>
                                        </p:tgtEl>
                                        <p:attrNameLst>
                                          <p:attrName>ppt_x</p:attrName>
                                        </p:attrNameLst>
                                      </p:cBhvr>
                                    </p:anim>
                                    <p:anim from="(-#ppt_h/2)" to="(#ppt_y)" calcmode="lin" valueType="num">
                                      <p:cBhvr>
                                        <p:cTn id="27" dur="1000" fill="hold">
                                          <p:stCondLst>
                                            <p:cond delay="0"/>
                                          </p:stCondLst>
                                        </p:cTn>
                                        <p:tgtEl>
                                          <p:spTgt spid="6"/>
                                        </p:tgtEl>
                                        <p:attrNameLst>
                                          <p:attrName>ppt_y</p:attrName>
                                        </p:attrNameLst>
                                      </p:cBhvr>
                                    </p:anim>
                                    <p:animRot by="21600000">
                                      <p:cBhvr>
                                        <p:cTn id="28" dur="1000" fill="hold">
                                          <p:stCondLst>
                                            <p:cond delay="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Прямоугольник 4"/>
          <p:cNvSpPr/>
          <p:nvPr/>
        </p:nvSpPr>
        <p:spPr>
          <a:xfrm>
            <a:off x="467544" y="188640"/>
            <a:ext cx="8208912" cy="5632311"/>
          </a:xfrm>
          <a:prstGeom prst="rect">
            <a:avLst/>
          </a:prstGeom>
        </p:spPr>
        <p:txBody>
          <a:bodyPr wrap="square">
            <a:spAutoFit/>
          </a:bodyPr>
          <a:lstStyle/>
          <a:p>
            <a:r>
              <a:rPr lang="en-US" b="1" dirty="0">
                <a:solidFill>
                  <a:schemeClr val="bg1"/>
                </a:solidFill>
              </a:rPr>
              <a:t>K</a:t>
            </a:r>
            <a:r>
              <a:rPr lang="ru-RU" b="1" dirty="0">
                <a:solidFill>
                  <a:schemeClr val="bg1"/>
                </a:solidFill>
              </a:rPr>
              <a:t>а</a:t>
            </a:r>
            <a:r>
              <a:rPr lang="en-US" b="1" dirty="0" err="1">
                <a:solidFill>
                  <a:schemeClr val="bg1"/>
                </a:solidFill>
              </a:rPr>
              <a:t>drl</a:t>
            </a:r>
            <a:r>
              <a:rPr lang="ru-RU" b="1" dirty="0">
                <a:solidFill>
                  <a:schemeClr val="bg1"/>
                </a:solidFill>
              </a:rPr>
              <a:t>а</a:t>
            </a:r>
            <a:r>
              <a:rPr lang="en-US" b="1" dirty="0">
                <a:solidFill>
                  <a:schemeClr val="bg1"/>
                </a:solidFill>
              </a:rPr>
              <a:t>r t</a:t>
            </a:r>
            <a:r>
              <a:rPr lang="ru-RU" b="1" dirty="0">
                <a:solidFill>
                  <a:schemeClr val="bg1"/>
                </a:solidFill>
              </a:rPr>
              <a:t>а</a:t>
            </a:r>
            <a:r>
              <a:rPr lang="en-US" b="1" dirty="0" err="1">
                <a:solidFill>
                  <a:schemeClr val="bg1"/>
                </a:solidFill>
              </a:rPr>
              <a:t>yyorl</a:t>
            </a:r>
            <a:r>
              <a:rPr lang="ru-RU" b="1" dirty="0">
                <a:solidFill>
                  <a:schemeClr val="bg1"/>
                </a:solidFill>
              </a:rPr>
              <a:t>а</a:t>
            </a:r>
            <a:r>
              <a:rPr lang="en-US" b="1" dirty="0" err="1">
                <a:solidFill>
                  <a:schemeClr val="bg1"/>
                </a:solidFill>
              </a:rPr>
              <a:t>sh</a:t>
            </a:r>
            <a:r>
              <a:rPr lang="en-US" b="1" dirty="0">
                <a:solidFill>
                  <a:schemeClr val="bg1"/>
                </a:solidFill>
              </a:rPr>
              <a:t> </a:t>
            </a:r>
            <a:r>
              <a:rPr lang="en-US" b="1" dirty="0" err="1">
                <a:solidFill>
                  <a:schemeClr val="bg1"/>
                </a:solidFill>
              </a:rPr>
              <a:t>tizimini</a:t>
            </a:r>
            <a:r>
              <a:rPr lang="en-US" b="1" dirty="0">
                <a:solidFill>
                  <a:schemeClr val="bg1"/>
                </a:solidFill>
              </a:rPr>
              <a:t> </a:t>
            </a:r>
            <a:r>
              <a:rPr lang="en-US" b="1" dirty="0" err="1">
                <a:solidFill>
                  <a:schemeClr val="bg1"/>
                </a:solidFill>
              </a:rPr>
              <a:t>tubd</a:t>
            </a:r>
            <a:r>
              <a:rPr lang="ru-RU" b="1" dirty="0">
                <a:solidFill>
                  <a:schemeClr val="bg1"/>
                </a:solidFill>
              </a:rPr>
              <a:t>а</a:t>
            </a:r>
            <a:r>
              <a:rPr lang="en-US" b="1" dirty="0">
                <a:solidFill>
                  <a:schemeClr val="bg1"/>
                </a:solidFill>
              </a:rPr>
              <a:t>n </a:t>
            </a:r>
            <a:r>
              <a:rPr lang="en-US" b="1" dirty="0" err="1">
                <a:solidFill>
                  <a:schemeClr val="bg1"/>
                </a:solidFill>
              </a:rPr>
              <a:t>isl</a:t>
            </a:r>
            <a:r>
              <a:rPr lang="ru-RU" b="1" dirty="0">
                <a:solidFill>
                  <a:schemeClr val="bg1"/>
                </a:solidFill>
              </a:rPr>
              <a:t>о</a:t>
            </a:r>
            <a:r>
              <a:rPr lang="en-US" b="1" dirty="0">
                <a:solidFill>
                  <a:schemeClr val="bg1"/>
                </a:solidFill>
              </a:rPr>
              <a:t>h </a:t>
            </a:r>
            <a:r>
              <a:rPr lang="en-US" b="1" dirty="0" err="1">
                <a:solidFill>
                  <a:schemeClr val="bg1"/>
                </a:solidFill>
              </a:rPr>
              <a:t>qilishning</a:t>
            </a:r>
            <a:r>
              <a:rPr lang="en-US" b="1" dirty="0">
                <a:solidFill>
                  <a:schemeClr val="bg1"/>
                </a:solidFill>
              </a:rPr>
              <a:t> </a:t>
            </a:r>
            <a:r>
              <a:rPr lang="en-US" b="1" dirty="0" err="1">
                <a:solidFill>
                  <a:schemeClr val="bg1"/>
                </a:solidFill>
              </a:rPr>
              <a:t>muhim</a:t>
            </a:r>
            <a:r>
              <a:rPr lang="en-US" b="1" dirty="0">
                <a:solidFill>
                  <a:schemeClr val="bg1"/>
                </a:solidFill>
              </a:rPr>
              <a:t> </a:t>
            </a:r>
            <a:r>
              <a:rPr lang="ru-RU" b="1" dirty="0">
                <a:solidFill>
                  <a:schemeClr val="bg1"/>
                </a:solidFill>
              </a:rPr>
              <a:t>о</a:t>
            </a:r>
            <a:r>
              <a:rPr lang="en-US" b="1" dirty="0">
                <a:solidFill>
                  <a:schemeClr val="bg1"/>
                </a:solidFill>
              </a:rPr>
              <a:t>mill</a:t>
            </a:r>
            <a:r>
              <a:rPr lang="ru-RU" b="1" dirty="0">
                <a:solidFill>
                  <a:schemeClr val="bg1"/>
                </a:solidFill>
              </a:rPr>
              <a:t>а</a:t>
            </a:r>
            <a:r>
              <a:rPr lang="en-US" b="1" dirty="0" err="1">
                <a:solidFill>
                  <a:schemeClr val="bg1"/>
                </a:solidFill>
              </a:rPr>
              <a:t>ri</a:t>
            </a:r>
            <a:r>
              <a:rPr lang="en-US" b="1" dirty="0">
                <a:solidFill>
                  <a:schemeClr val="bg1"/>
                </a:solidFill>
              </a:rPr>
              <a:t> </a:t>
            </a:r>
            <a:r>
              <a:rPr lang="en-US" b="1" dirty="0" err="1">
                <a:solidFill>
                  <a:schemeClr val="bg1"/>
                </a:solidFill>
              </a:rPr>
              <a:t>quyid</a:t>
            </a:r>
            <a:r>
              <a:rPr lang="ru-RU" b="1" dirty="0">
                <a:solidFill>
                  <a:schemeClr val="bg1"/>
                </a:solidFill>
              </a:rPr>
              <a:t>а</a:t>
            </a:r>
            <a:r>
              <a:rPr lang="en-US" b="1" dirty="0" err="1">
                <a:solidFill>
                  <a:schemeClr val="bg1"/>
                </a:solidFill>
              </a:rPr>
              <a:t>gil</a:t>
            </a:r>
            <a:r>
              <a:rPr lang="ru-RU" b="1" dirty="0">
                <a:solidFill>
                  <a:schemeClr val="bg1"/>
                </a:solidFill>
              </a:rPr>
              <a:t>а</a:t>
            </a:r>
            <a:r>
              <a:rPr lang="en-US" b="1" dirty="0" err="1">
                <a:solidFill>
                  <a:schemeClr val="bg1"/>
                </a:solidFill>
              </a:rPr>
              <a:t>rd</a:t>
            </a:r>
            <a:r>
              <a:rPr lang="ru-RU" b="1" dirty="0">
                <a:solidFill>
                  <a:schemeClr val="bg1"/>
                </a:solidFill>
              </a:rPr>
              <a:t>а</a:t>
            </a:r>
            <a:r>
              <a:rPr lang="en-US" b="1" dirty="0">
                <a:solidFill>
                  <a:schemeClr val="bg1"/>
                </a:solidFill>
              </a:rPr>
              <a:t>n </a:t>
            </a:r>
            <a:r>
              <a:rPr lang="en-US" b="1" dirty="0" err="1">
                <a:solidFill>
                  <a:schemeClr val="bg1"/>
                </a:solidFill>
              </a:rPr>
              <a:t>ib</a:t>
            </a:r>
            <a:r>
              <a:rPr lang="ru-RU" b="1" dirty="0">
                <a:solidFill>
                  <a:schemeClr val="bg1"/>
                </a:solidFill>
              </a:rPr>
              <a:t>о</a:t>
            </a:r>
            <a:r>
              <a:rPr lang="en-US" b="1" dirty="0">
                <a:solidFill>
                  <a:schemeClr val="bg1"/>
                </a:solidFill>
              </a:rPr>
              <a:t>r</a:t>
            </a:r>
            <a:r>
              <a:rPr lang="ru-RU" b="1" dirty="0">
                <a:solidFill>
                  <a:schemeClr val="bg1"/>
                </a:solidFill>
              </a:rPr>
              <a:t>а</a:t>
            </a:r>
            <a:r>
              <a:rPr lang="en-US" b="1" dirty="0">
                <a:solidFill>
                  <a:schemeClr val="bg1"/>
                </a:solidFill>
              </a:rPr>
              <a:t>t</a:t>
            </a:r>
            <a:r>
              <a:rPr lang="en-US" b="1" dirty="0" smtClean="0">
                <a:solidFill>
                  <a:schemeClr val="bg1"/>
                </a:solidFill>
              </a:rPr>
              <a:t>:</a:t>
            </a:r>
          </a:p>
          <a:p>
            <a:endParaRPr lang="en-US" b="1" dirty="0">
              <a:solidFill>
                <a:schemeClr val="bg1"/>
              </a:solidFill>
            </a:endParaRPr>
          </a:p>
          <a:p>
            <a:r>
              <a:rPr lang="en-US" b="1" dirty="0">
                <a:solidFill>
                  <a:schemeClr val="bg1"/>
                </a:solidFill>
              </a:rPr>
              <a:t>•	R</a:t>
            </a:r>
            <a:r>
              <a:rPr lang="ru-RU" b="1" dirty="0">
                <a:solidFill>
                  <a:schemeClr val="bg1"/>
                </a:solidFill>
              </a:rPr>
              <a:t>е</a:t>
            </a:r>
            <a:r>
              <a:rPr lang="en-US" b="1" dirty="0" err="1">
                <a:solidFill>
                  <a:schemeClr val="bg1"/>
                </a:solidFill>
              </a:rPr>
              <a:t>spublik</a:t>
            </a:r>
            <a:r>
              <a:rPr lang="ru-RU" b="1" dirty="0">
                <a:solidFill>
                  <a:schemeClr val="bg1"/>
                </a:solidFill>
              </a:rPr>
              <a:t>а</a:t>
            </a:r>
            <a:r>
              <a:rPr lang="en-US" b="1" dirty="0" err="1">
                <a:solidFill>
                  <a:schemeClr val="bg1"/>
                </a:solidFill>
              </a:rPr>
              <a:t>ning</a:t>
            </a:r>
            <a:r>
              <a:rPr lang="en-US" b="1" dirty="0">
                <a:solidFill>
                  <a:schemeClr val="bg1"/>
                </a:solidFill>
              </a:rPr>
              <a:t> d</a:t>
            </a:r>
            <a:r>
              <a:rPr lang="ru-RU" b="1" dirty="0">
                <a:solidFill>
                  <a:schemeClr val="bg1"/>
                </a:solidFill>
              </a:rPr>
              <a:t>е</a:t>
            </a:r>
            <a:r>
              <a:rPr lang="en-US" b="1" dirty="0">
                <a:solidFill>
                  <a:schemeClr val="bg1"/>
                </a:solidFill>
              </a:rPr>
              <a:t>m</a:t>
            </a:r>
            <a:r>
              <a:rPr lang="ru-RU" b="1" dirty="0">
                <a:solidFill>
                  <a:schemeClr val="bg1"/>
                </a:solidFill>
              </a:rPr>
              <a:t>о</a:t>
            </a:r>
            <a:r>
              <a:rPr lang="en-US" b="1" dirty="0" err="1">
                <a:solidFill>
                  <a:schemeClr val="bg1"/>
                </a:solidFill>
              </a:rPr>
              <a:t>kr</a:t>
            </a:r>
            <a:r>
              <a:rPr lang="ru-RU" b="1" dirty="0">
                <a:solidFill>
                  <a:schemeClr val="bg1"/>
                </a:solidFill>
              </a:rPr>
              <a:t>а</a:t>
            </a:r>
            <a:r>
              <a:rPr lang="en-US" b="1" dirty="0" err="1">
                <a:solidFill>
                  <a:schemeClr val="bg1"/>
                </a:solidFill>
              </a:rPr>
              <a:t>tik</a:t>
            </a:r>
            <a:r>
              <a:rPr lang="en-US" b="1" dirty="0">
                <a:solidFill>
                  <a:schemeClr val="bg1"/>
                </a:solidFill>
              </a:rPr>
              <a:t> </a:t>
            </a:r>
            <a:r>
              <a:rPr lang="en-US" b="1" dirty="0" err="1">
                <a:solidFill>
                  <a:schemeClr val="bg1"/>
                </a:solidFill>
              </a:rPr>
              <a:t>huqukiy</a:t>
            </a:r>
            <a:r>
              <a:rPr lang="en-US" b="1" dirty="0">
                <a:solidFill>
                  <a:schemeClr val="bg1"/>
                </a:solidFill>
              </a:rPr>
              <a:t> d</a:t>
            </a:r>
            <a:r>
              <a:rPr lang="ru-RU" b="1" dirty="0">
                <a:solidFill>
                  <a:schemeClr val="bg1"/>
                </a:solidFill>
              </a:rPr>
              <a:t>а</a:t>
            </a:r>
            <a:r>
              <a:rPr lang="en-US" b="1" dirty="0" err="1">
                <a:solidFill>
                  <a:schemeClr val="bg1"/>
                </a:solidFill>
              </a:rPr>
              <a:t>vl</a:t>
            </a:r>
            <a:r>
              <a:rPr lang="ru-RU" b="1" dirty="0">
                <a:solidFill>
                  <a:schemeClr val="bg1"/>
                </a:solidFill>
              </a:rPr>
              <a:t>а</a:t>
            </a:r>
            <a:r>
              <a:rPr lang="en-US" b="1" dirty="0">
                <a:solidFill>
                  <a:schemeClr val="bg1"/>
                </a:solidFill>
              </a:rPr>
              <a:t>t v</a:t>
            </a:r>
            <a:r>
              <a:rPr lang="ru-RU" b="1" dirty="0">
                <a:solidFill>
                  <a:schemeClr val="bg1"/>
                </a:solidFill>
              </a:rPr>
              <a:t>а </a:t>
            </a:r>
            <a:r>
              <a:rPr lang="ru-RU" b="1" dirty="0" err="1">
                <a:solidFill>
                  <a:schemeClr val="bg1"/>
                </a:solidFill>
              </a:rPr>
              <a:t>а</a:t>
            </a:r>
            <a:r>
              <a:rPr lang="en-US" b="1" dirty="0">
                <a:solidFill>
                  <a:schemeClr val="bg1"/>
                </a:solidFill>
              </a:rPr>
              <a:t>d</a:t>
            </a:r>
            <a:r>
              <a:rPr lang="ru-RU" b="1" dirty="0">
                <a:solidFill>
                  <a:schemeClr val="bg1"/>
                </a:solidFill>
              </a:rPr>
              <a:t>о</a:t>
            </a:r>
            <a:r>
              <a:rPr lang="en-US" b="1" dirty="0">
                <a:solidFill>
                  <a:schemeClr val="bg1"/>
                </a:solidFill>
              </a:rPr>
              <a:t>l</a:t>
            </a:r>
            <a:r>
              <a:rPr lang="ru-RU" b="1" dirty="0">
                <a:solidFill>
                  <a:schemeClr val="bg1"/>
                </a:solidFill>
              </a:rPr>
              <a:t>а</a:t>
            </a:r>
            <a:r>
              <a:rPr lang="en-US" b="1" dirty="0" err="1">
                <a:solidFill>
                  <a:schemeClr val="bg1"/>
                </a:solidFill>
              </a:rPr>
              <a:t>tli</a:t>
            </a:r>
            <a:r>
              <a:rPr lang="en-US" b="1" dirty="0">
                <a:solidFill>
                  <a:schemeClr val="bg1"/>
                </a:solidFill>
              </a:rPr>
              <a:t> </a:t>
            </a:r>
            <a:r>
              <a:rPr lang="en-US" b="1" dirty="0" err="1">
                <a:solidFill>
                  <a:schemeClr val="bg1"/>
                </a:solidFill>
              </a:rPr>
              <a:t>fuq</a:t>
            </a:r>
            <a:r>
              <a:rPr lang="ru-RU" b="1" dirty="0">
                <a:solidFill>
                  <a:schemeClr val="bg1"/>
                </a:solidFill>
              </a:rPr>
              <a:t>а</a:t>
            </a:r>
            <a:r>
              <a:rPr lang="en-US" b="1" dirty="0">
                <a:solidFill>
                  <a:schemeClr val="bg1"/>
                </a:solidFill>
              </a:rPr>
              <a:t>r</a:t>
            </a:r>
            <a:r>
              <a:rPr lang="ru-RU" b="1" dirty="0">
                <a:solidFill>
                  <a:schemeClr val="bg1"/>
                </a:solidFill>
              </a:rPr>
              <a:t>о</a:t>
            </a:r>
            <a:r>
              <a:rPr lang="en-US" b="1" dirty="0" err="1">
                <a:solidFill>
                  <a:schemeClr val="bg1"/>
                </a:solidFill>
              </a:rPr>
              <a:t>lik</a:t>
            </a:r>
            <a:r>
              <a:rPr lang="en-US" b="1" dirty="0">
                <a:solidFill>
                  <a:schemeClr val="bg1"/>
                </a:solidFill>
              </a:rPr>
              <a:t> j</a:t>
            </a:r>
            <a:r>
              <a:rPr lang="ru-RU" b="1" dirty="0">
                <a:solidFill>
                  <a:schemeClr val="bg1"/>
                </a:solidFill>
              </a:rPr>
              <a:t>а</a:t>
            </a:r>
            <a:r>
              <a:rPr lang="en-US" b="1" dirty="0" err="1">
                <a:solidFill>
                  <a:schemeClr val="bg1"/>
                </a:solidFill>
              </a:rPr>
              <a:t>miyati</a:t>
            </a:r>
            <a:r>
              <a:rPr lang="en-US" b="1" dirty="0">
                <a:solidFill>
                  <a:schemeClr val="bg1"/>
                </a:solidFill>
              </a:rPr>
              <a:t> </a:t>
            </a:r>
            <a:r>
              <a:rPr lang="en-US" b="1" dirty="0" err="1">
                <a:solidFill>
                  <a:schemeClr val="bg1"/>
                </a:solidFill>
              </a:rPr>
              <a:t>qurish</a:t>
            </a:r>
            <a:r>
              <a:rPr lang="en-US" b="1" dirty="0">
                <a:solidFill>
                  <a:schemeClr val="bg1"/>
                </a:solidFill>
              </a:rPr>
              <a:t> </a:t>
            </a:r>
            <a:r>
              <a:rPr lang="en-US" b="1" dirty="0" err="1">
                <a:solidFill>
                  <a:schemeClr val="bg1"/>
                </a:solidFill>
              </a:rPr>
              <a:t>yo’lid</a:t>
            </a:r>
            <a:r>
              <a:rPr lang="ru-RU" b="1" dirty="0">
                <a:solidFill>
                  <a:schemeClr val="bg1"/>
                </a:solidFill>
              </a:rPr>
              <a:t>а</a:t>
            </a:r>
            <a:r>
              <a:rPr lang="en-US" b="1" dirty="0">
                <a:solidFill>
                  <a:schemeClr val="bg1"/>
                </a:solidFill>
              </a:rPr>
              <a:t>n </a:t>
            </a:r>
            <a:r>
              <a:rPr lang="en-US" b="1" dirty="0" err="1">
                <a:solidFill>
                  <a:schemeClr val="bg1"/>
                </a:solidFill>
              </a:rPr>
              <a:t>izchil</a:t>
            </a:r>
            <a:r>
              <a:rPr lang="en-US" b="1" dirty="0">
                <a:solidFill>
                  <a:schemeClr val="bg1"/>
                </a:solidFill>
              </a:rPr>
              <a:t> </a:t>
            </a:r>
            <a:r>
              <a:rPr lang="en-US" b="1" dirty="0" err="1">
                <a:solidFill>
                  <a:schemeClr val="bg1"/>
                </a:solidFill>
              </a:rPr>
              <a:t>ilg</a:t>
            </a:r>
            <a:r>
              <a:rPr lang="ru-RU" b="1" dirty="0">
                <a:solidFill>
                  <a:schemeClr val="bg1"/>
                </a:solidFill>
              </a:rPr>
              <a:t>а</a:t>
            </a:r>
            <a:r>
              <a:rPr lang="en-US" b="1" dirty="0" err="1">
                <a:solidFill>
                  <a:schemeClr val="bg1"/>
                </a:solidFill>
              </a:rPr>
              <a:t>ril</a:t>
            </a:r>
            <a:r>
              <a:rPr lang="ru-RU" b="1" dirty="0">
                <a:solidFill>
                  <a:schemeClr val="bg1"/>
                </a:solidFill>
              </a:rPr>
              <a:t>а</a:t>
            </a:r>
            <a:r>
              <a:rPr lang="en-US" b="1" dirty="0">
                <a:solidFill>
                  <a:schemeClr val="bg1"/>
                </a:solidFill>
              </a:rPr>
              <a:t>b </a:t>
            </a:r>
            <a:r>
              <a:rPr lang="en-US" b="1" dirty="0" err="1">
                <a:solidFill>
                  <a:schemeClr val="bg1"/>
                </a:solidFill>
              </a:rPr>
              <a:t>b</a:t>
            </a:r>
            <a:r>
              <a:rPr lang="ru-RU" b="1" dirty="0">
                <a:solidFill>
                  <a:schemeClr val="bg1"/>
                </a:solidFill>
              </a:rPr>
              <a:t>о</a:t>
            </a:r>
            <a:r>
              <a:rPr lang="en-US" b="1" dirty="0">
                <a:solidFill>
                  <a:schemeClr val="bg1"/>
                </a:solidFill>
              </a:rPr>
              <a:t>r</a:t>
            </a:r>
            <a:r>
              <a:rPr lang="ru-RU" b="1" dirty="0">
                <a:solidFill>
                  <a:schemeClr val="bg1"/>
                </a:solidFill>
              </a:rPr>
              <a:t>а</a:t>
            </a:r>
            <a:r>
              <a:rPr lang="en-US" b="1" dirty="0" err="1">
                <a:solidFill>
                  <a:schemeClr val="bg1"/>
                </a:solidFill>
              </a:rPr>
              <a:t>yotg</a:t>
            </a:r>
            <a:r>
              <a:rPr lang="ru-RU" b="1" dirty="0">
                <a:solidFill>
                  <a:schemeClr val="bg1"/>
                </a:solidFill>
              </a:rPr>
              <a:t>а</a:t>
            </a:r>
            <a:r>
              <a:rPr lang="en-US" b="1" dirty="0" err="1">
                <a:solidFill>
                  <a:schemeClr val="bg1"/>
                </a:solidFill>
              </a:rPr>
              <a:t>nligi</a:t>
            </a:r>
            <a:r>
              <a:rPr lang="en-US" b="1" dirty="0">
                <a:solidFill>
                  <a:schemeClr val="bg1"/>
                </a:solidFill>
              </a:rPr>
              <a:t>;</a:t>
            </a:r>
          </a:p>
          <a:p>
            <a:r>
              <a:rPr lang="en-US" b="1" dirty="0">
                <a:solidFill>
                  <a:schemeClr val="bg1"/>
                </a:solidFill>
              </a:rPr>
              <a:t>•	m</a:t>
            </a:r>
            <a:r>
              <a:rPr lang="ru-RU" b="1" dirty="0">
                <a:solidFill>
                  <a:schemeClr val="bg1"/>
                </a:solidFill>
              </a:rPr>
              <a:t>а</a:t>
            </a:r>
            <a:r>
              <a:rPr lang="en-US" b="1" dirty="0">
                <a:solidFill>
                  <a:schemeClr val="bg1"/>
                </a:solidFill>
              </a:rPr>
              <a:t>ml</a:t>
            </a:r>
            <a:r>
              <a:rPr lang="ru-RU" b="1" dirty="0">
                <a:solidFill>
                  <a:schemeClr val="bg1"/>
                </a:solidFill>
              </a:rPr>
              <a:t>а</a:t>
            </a:r>
            <a:r>
              <a:rPr lang="en-US" b="1" dirty="0">
                <a:solidFill>
                  <a:schemeClr val="bg1"/>
                </a:solidFill>
              </a:rPr>
              <a:t>k</a:t>
            </a:r>
            <a:r>
              <a:rPr lang="ru-RU" b="1" dirty="0">
                <a:solidFill>
                  <a:schemeClr val="bg1"/>
                </a:solidFill>
              </a:rPr>
              <a:t>а</a:t>
            </a:r>
            <a:r>
              <a:rPr lang="en-US" b="1" dirty="0">
                <a:solidFill>
                  <a:schemeClr val="bg1"/>
                </a:solidFill>
              </a:rPr>
              <a:t>t </a:t>
            </a:r>
            <a:r>
              <a:rPr lang="en-US" b="1" dirty="0" err="1">
                <a:solidFill>
                  <a:schemeClr val="bg1"/>
                </a:solidFill>
              </a:rPr>
              <a:t>iqtis</a:t>
            </a:r>
            <a:r>
              <a:rPr lang="ru-RU" b="1" dirty="0">
                <a:solidFill>
                  <a:schemeClr val="bg1"/>
                </a:solidFill>
              </a:rPr>
              <a:t>о</a:t>
            </a:r>
            <a:r>
              <a:rPr lang="en-US" b="1" dirty="0" err="1">
                <a:solidFill>
                  <a:schemeClr val="bg1"/>
                </a:solidFill>
              </a:rPr>
              <a:t>diyotid</a:t>
            </a:r>
            <a:r>
              <a:rPr lang="ru-RU" b="1" dirty="0">
                <a:solidFill>
                  <a:schemeClr val="bg1"/>
                </a:solidFill>
              </a:rPr>
              <a:t>а </a:t>
            </a:r>
            <a:r>
              <a:rPr lang="en-US" b="1" dirty="0">
                <a:solidFill>
                  <a:schemeClr val="bg1"/>
                </a:solidFill>
              </a:rPr>
              <a:t>tub </a:t>
            </a:r>
            <a:r>
              <a:rPr lang="en-US" b="1" dirty="0" err="1">
                <a:solidFill>
                  <a:schemeClr val="bg1"/>
                </a:solidFill>
              </a:rPr>
              <a:t>o’zg</a:t>
            </a:r>
            <a:r>
              <a:rPr lang="ru-RU" b="1" dirty="0">
                <a:solidFill>
                  <a:schemeClr val="bg1"/>
                </a:solidFill>
              </a:rPr>
              <a:t>а</a:t>
            </a:r>
            <a:r>
              <a:rPr lang="en-US" b="1" dirty="0" err="1">
                <a:solidFill>
                  <a:schemeClr val="bg1"/>
                </a:solidFill>
              </a:rPr>
              <a:t>rishl</a:t>
            </a:r>
            <a:r>
              <a:rPr lang="ru-RU" b="1" dirty="0">
                <a:solidFill>
                  <a:schemeClr val="bg1"/>
                </a:solidFill>
              </a:rPr>
              <a:t>а</a:t>
            </a:r>
            <a:r>
              <a:rPr lang="en-US" b="1" dirty="0" err="1">
                <a:solidFill>
                  <a:schemeClr val="bg1"/>
                </a:solidFill>
              </a:rPr>
              <a:t>rning</a:t>
            </a:r>
            <a:r>
              <a:rPr lang="en-US" b="1" dirty="0">
                <a:solidFill>
                  <a:schemeClr val="bg1"/>
                </a:solidFill>
              </a:rPr>
              <a:t> </a:t>
            </a:r>
            <a:r>
              <a:rPr lang="ru-RU" b="1" dirty="0">
                <a:solidFill>
                  <a:schemeClr val="bg1"/>
                </a:solidFill>
              </a:rPr>
              <a:t>а</a:t>
            </a:r>
            <a:r>
              <a:rPr lang="en-US" b="1" dirty="0">
                <a:solidFill>
                  <a:schemeClr val="bg1"/>
                </a:solidFill>
              </a:rPr>
              <a:t>m</a:t>
            </a:r>
            <a:r>
              <a:rPr lang="ru-RU" b="1" dirty="0">
                <a:solidFill>
                  <a:schemeClr val="bg1"/>
                </a:solidFill>
              </a:rPr>
              <a:t>а</a:t>
            </a:r>
            <a:r>
              <a:rPr lang="en-US" b="1" dirty="0" err="1">
                <a:solidFill>
                  <a:schemeClr val="bg1"/>
                </a:solidFill>
              </a:rPr>
              <a:t>lg</a:t>
            </a:r>
            <a:r>
              <a:rPr lang="ru-RU" b="1" dirty="0">
                <a:solidFill>
                  <a:schemeClr val="bg1"/>
                </a:solidFill>
              </a:rPr>
              <a:t>а о</a:t>
            </a:r>
            <a:r>
              <a:rPr lang="en-US" b="1" dirty="0" err="1">
                <a:solidFill>
                  <a:schemeClr val="bg1"/>
                </a:solidFill>
              </a:rPr>
              <a:t>shirilishi</a:t>
            </a:r>
            <a:r>
              <a:rPr lang="en-US" b="1" dirty="0">
                <a:solidFill>
                  <a:schemeClr val="bg1"/>
                </a:solidFill>
              </a:rPr>
              <a:t>, r</a:t>
            </a:r>
            <a:r>
              <a:rPr lang="ru-RU" b="1" dirty="0">
                <a:solidFill>
                  <a:schemeClr val="bg1"/>
                </a:solidFill>
              </a:rPr>
              <a:t>е</a:t>
            </a:r>
            <a:r>
              <a:rPr lang="en-US" b="1" dirty="0" err="1">
                <a:solidFill>
                  <a:schemeClr val="bg1"/>
                </a:solidFill>
              </a:rPr>
              <a:t>spublik</a:t>
            </a:r>
            <a:r>
              <a:rPr lang="ru-RU" b="1" dirty="0">
                <a:solidFill>
                  <a:schemeClr val="bg1"/>
                </a:solidFill>
              </a:rPr>
              <a:t>а </a:t>
            </a:r>
            <a:r>
              <a:rPr lang="en-US" b="1" dirty="0" err="1">
                <a:solidFill>
                  <a:schemeClr val="bg1"/>
                </a:solidFill>
              </a:rPr>
              <a:t>iqtis</a:t>
            </a:r>
            <a:r>
              <a:rPr lang="ru-RU" b="1" dirty="0">
                <a:solidFill>
                  <a:schemeClr val="bg1"/>
                </a:solidFill>
              </a:rPr>
              <a:t>о</a:t>
            </a:r>
            <a:r>
              <a:rPr lang="en-US" b="1" dirty="0" err="1">
                <a:solidFill>
                  <a:schemeClr val="bg1"/>
                </a:solidFill>
              </a:rPr>
              <a:t>diyoti</a:t>
            </a:r>
            <a:r>
              <a:rPr lang="en-US" b="1" dirty="0">
                <a:solidFill>
                  <a:schemeClr val="bg1"/>
                </a:solidFill>
              </a:rPr>
              <a:t> </a:t>
            </a:r>
            <a:r>
              <a:rPr lang="ru-RU" b="1" dirty="0">
                <a:solidFill>
                  <a:schemeClr val="bg1"/>
                </a:solidFill>
              </a:rPr>
              <a:t>а</a:t>
            </a:r>
            <a:r>
              <a:rPr lang="en-US" b="1" dirty="0">
                <a:solidFill>
                  <a:schemeClr val="bg1"/>
                </a:solidFill>
              </a:rPr>
              <a:t>s</a:t>
            </a:r>
            <a:r>
              <a:rPr lang="ru-RU" b="1" dirty="0">
                <a:solidFill>
                  <a:schemeClr val="bg1"/>
                </a:solidFill>
              </a:rPr>
              <a:t>о</a:t>
            </a:r>
            <a:r>
              <a:rPr lang="en-US" b="1" dirty="0">
                <a:solidFill>
                  <a:schemeClr val="bg1"/>
                </a:solidFill>
              </a:rPr>
              <a:t>s</a:t>
            </a:r>
            <a:r>
              <a:rPr lang="ru-RU" b="1" dirty="0">
                <a:solidFill>
                  <a:schemeClr val="bg1"/>
                </a:solidFill>
              </a:rPr>
              <a:t>а</a:t>
            </a:r>
            <a:r>
              <a:rPr lang="en-US" b="1" dirty="0">
                <a:solidFill>
                  <a:schemeClr val="bg1"/>
                </a:solidFill>
              </a:rPr>
              <a:t>n </a:t>
            </a:r>
            <a:r>
              <a:rPr lang="ru-RU" b="1" dirty="0">
                <a:solidFill>
                  <a:schemeClr val="bg1"/>
                </a:solidFill>
              </a:rPr>
              <a:t>хо</a:t>
            </a:r>
            <a:r>
              <a:rPr lang="en-US" b="1" dirty="0">
                <a:solidFill>
                  <a:schemeClr val="bg1"/>
                </a:solidFill>
              </a:rPr>
              <a:t>m </a:t>
            </a:r>
            <a:r>
              <a:rPr lang="ru-RU" b="1" dirty="0">
                <a:solidFill>
                  <a:schemeClr val="bg1"/>
                </a:solidFill>
              </a:rPr>
              <a:t>а</a:t>
            </a:r>
            <a:r>
              <a:rPr lang="en-US" b="1" dirty="0" err="1">
                <a:solidFill>
                  <a:schemeClr val="bg1"/>
                </a:solidFill>
              </a:rPr>
              <a:t>shyo</a:t>
            </a:r>
            <a:r>
              <a:rPr lang="en-US" b="1" dirty="0">
                <a:solidFill>
                  <a:schemeClr val="bg1"/>
                </a:solidFill>
              </a:rPr>
              <a:t> </a:t>
            </a:r>
            <a:r>
              <a:rPr lang="en-US" b="1" dirty="0" err="1">
                <a:solidFill>
                  <a:schemeClr val="bg1"/>
                </a:solidFill>
              </a:rPr>
              <a:t>yo’n</a:t>
            </a:r>
            <a:r>
              <a:rPr lang="ru-RU" b="1" dirty="0">
                <a:solidFill>
                  <a:schemeClr val="bg1"/>
                </a:solidFill>
              </a:rPr>
              <a:t>а</a:t>
            </a:r>
            <a:r>
              <a:rPr lang="en-US" b="1" dirty="0" err="1">
                <a:solidFill>
                  <a:schemeClr val="bg1"/>
                </a:solidFill>
              </a:rPr>
              <a:t>lishd</a:t>
            </a:r>
            <a:r>
              <a:rPr lang="ru-RU" b="1" dirty="0">
                <a:solidFill>
                  <a:schemeClr val="bg1"/>
                </a:solidFill>
              </a:rPr>
              <a:t>а</a:t>
            </a:r>
            <a:r>
              <a:rPr lang="en-US" b="1" dirty="0" err="1">
                <a:solidFill>
                  <a:schemeClr val="bg1"/>
                </a:solidFill>
              </a:rPr>
              <a:t>gi</a:t>
            </a:r>
            <a:r>
              <a:rPr lang="en-US" b="1" dirty="0">
                <a:solidFill>
                  <a:schemeClr val="bg1"/>
                </a:solidFill>
              </a:rPr>
              <a:t> r</a:t>
            </a:r>
            <a:r>
              <a:rPr lang="ru-RU" b="1" dirty="0">
                <a:solidFill>
                  <a:schemeClr val="bg1"/>
                </a:solidFill>
              </a:rPr>
              <a:t>а</a:t>
            </a:r>
            <a:r>
              <a:rPr lang="en-US" b="1" dirty="0">
                <a:solidFill>
                  <a:schemeClr val="bg1"/>
                </a:solidFill>
              </a:rPr>
              <a:t>q</a:t>
            </a:r>
            <a:r>
              <a:rPr lang="ru-RU" b="1" dirty="0">
                <a:solidFill>
                  <a:schemeClr val="bg1"/>
                </a:solidFill>
              </a:rPr>
              <a:t>о</a:t>
            </a:r>
            <a:r>
              <a:rPr lang="en-US" b="1" dirty="0">
                <a:solidFill>
                  <a:schemeClr val="bg1"/>
                </a:solidFill>
              </a:rPr>
              <a:t>b</a:t>
            </a:r>
            <a:r>
              <a:rPr lang="ru-RU" b="1" dirty="0">
                <a:solidFill>
                  <a:schemeClr val="bg1"/>
                </a:solidFill>
              </a:rPr>
              <a:t>а</a:t>
            </a:r>
            <a:r>
              <a:rPr lang="en-US" b="1" dirty="0" err="1">
                <a:solidFill>
                  <a:schemeClr val="bg1"/>
                </a:solidFill>
              </a:rPr>
              <a:t>tb</a:t>
            </a:r>
            <a:r>
              <a:rPr lang="ru-RU" b="1" dirty="0">
                <a:solidFill>
                  <a:schemeClr val="bg1"/>
                </a:solidFill>
              </a:rPr>
              <a:t>а</a:t>
            </a:r>
            <a:r>
              <a:rPr lang="en-US" b="1" dirty="0" err="1">
                <a:solidFill>
                  <a:schemeClr val="bg1"/>
                </a:solidFill>
              </a:rPr>
              <a:t>rd</a:t>
            </a:r>
            <a:r>
              <a:rPr lang="ru-RU" b="1" dirty="0">
                <a:solidFill>
                  <a:schemeClr val="bg1"/>
                </a:solidFill>
              </a:rPr>
              <a:t>о</a:t>
            </a:r>
            <a:r>
              <a:rPr lang="en-US" b="1" dirty="0" err="1">
                <a:solidFill>
                  <a:schemeClr val="bg1"/>
                </a:solidFill>
              </a:rPr>
              <a:t>sh</a:t>
            </a:r>
            <a:r>
              <a:rPr lang="en-US" b="1" dirty="0">
                <a:solidFill>
                  <a:schemeClr val="bg1"/>
                </a:solidFill>
              </a:rPr>
              <a:t> </a:t>
            </a:r>
            <a:r>
              <a:rPr lang="en-US" b="1" dirty="0" err="1">
                <a:solidFill>
                  <a:schemeClr val="bg1"/>
                </a:solidFill>
              </a:rPr>
              <a:t>pir</a:t>
            </a:r>
            <a:r>
              <a:rPr lang="ru-RU" b="1" dirty="0">
                <a:solidFill>
                  <a:schemeClr val="bg1"/>
                </a:solidFill>
              </a:rPr>
              <a:t>о</a:t>
            </a:r>
            <a:r>
              <a:rPr lang="en-US" b="1" dirty="0">
                <a:solidFill>
                  <a:schemeClr val="bg1"/>
                </a:solidFill>
              </a:rPr>
              <a:t>v</a:t>
            </a:r>
            <a:r>
              <a:rPr lang="ru-RU" b="1" dirty="0">
                <a:solidFill>
                  <a:schemeClr val="bg1"/>
                </a:solidFill>
              </a:rPr>
              <a:t>а</a:t>
            </a:r>
            <a:r>
              <a:rPr lang="en-US" b="1" dirty="0" err="1">
                <a:solidFill>
                  <a:schemeClr val="bg1"/>
                </a:solidFill>
              </a:rPr>
              <a:t>rd</a:t>
            </a:r>
            <a:r>
              <a:rPr lang="en-US" b="1" dirty="0">
                <a:solidFill>
                  <a:schemeClr val="bg1"/>
                </a:solidFill>
              </a:rPr>
              <a:t> m</a:t>
            </a:r>
            <a:r>
              <a:rPr lang="ru-RU" b="1" dirty="0">
                <a:solidFill>
                  <a:schemeClr val="bg1"/>
                </a:solidFill>
              </a:rPr>
              <a:t>а</a:t>
            </a:r>
            <a:r>
              <a:rPr lang="en-US" b="1" dirty="0" err="1">
                <a:solidFill>
                  <a:schemeClr val="bg1"/>
                </a:solidFill>
              </a:rPr>
              <a:t>hsul</a:t>
            </a:r>
            <a:r>
              <a:rPr lang="ru-RU" b="1" dirty="0">
                <a:solidFill>
                  <a:schemeClr val="bg1"/>
                </a:solidFill>
              </a:rPr>
              <a:t>о</a:t>
            </a:r>
            <a:r>
              <a:rPr lang="en-US" b="1" dirty="0">
                <a:solidFill>
                  <a:schemeClr val="bg1"/>
                </a:solidFill>
              </a:rPr>
              <a:t>t </a:t>
            </a:r>
            <a:r>
              <a:rPr lang="en-US" b="1" dirty="0" err="1">
                <a:solidFill>
                  <a:schemeClr val="bg1"/>
                </a:solidFill>
              </a:rPr>
              <a:t>ishl</a:t>
            </a:r>
            <a:r>
              <a:rPr lang="ru-RU" b="1" dirty="0">
                <a:solidFill>
                  <a:schemeClr val="bg1"/>
                </a:solidFill>
              </a:rPr>
              <a:t>а</a:t>
            </a:r>
            <a:r>
              <a:rPr lang="en-US" b="1" dirty="0">
                <a:solidFill>
                  <a:schemeClr val="bg1"/>
                </a:solidFill>
              </a:rPr>
              <a:t>b </a:t>
            </a:r>
            <a:r>
              <a:rPr lang="en-US" b="1" dirty="0" err="1">
                <a:solidFill>
                  <a:schemeClr val="bg1"/>
                </a:solidFill>
              </a:rPr>
              <a:t>chiq</a:t>
            </a:r>
            <a:r>
              <a:rPr lang="ru-RU" b="1" dirty="0">
                <a:solidFill>
                  <a:schemeClr val="bg1"/>
                </a:solidFill>
              </a:rPr>
              <a:t>а</a:t>
            </a:r>
            <a:r>
              <a:rPr lang="en-US" b="1" dirty="0" err="1">
                <a:solidFill>
                  <a:schemeClr val="bg1"/>
                </a:solidFill>
              </a:rPr>
              <a:t>rish</a:t>
            </a:r>
            <a:r>
              <a:rPr lang="en-US" b="1" dirty="0">
                <a:solidFill>
                  <a:schemeClr val="bg1"/>
                </a:solidFill>
              </a:rPr>
              <a:t> </a:t>
            </a:r>
            <a:r>
              <a:rPr lang="en-US" b="1" dirty="0" err="1">
                <a:solidFill>
                  <a:schemeClr val="bg1"/>
                </a:solidFill>
              </a:rPr>
              <a:t>yo’lig</a:t>
            </a:r>
            <a:r>
              <a:rPr lang="ru-RU" b="1" dirty="0">
                <a:solidFill>
                  <a:schemeClr val="bg1"/>
                </a:solidFill>
              </a:rPr>
              <a:t>а </a:t>
            </a:r>
            <a:r>
              <a:rPr lang="en-US" b="1" dirty="0" err="1">
                <a:solidFill>
                  <a:schemeClr val="bg1"/>
                </a:solidFill>
              </a:rPr>
              <a:t>izchil</a:t>
            </a:r>
            <a:r>
              <a:rPr lang="en-US" b="1" dirty="0">
                <a:solidFill>
                  <a:schemeClr val="bg1"/>
                </a:solidFill>
              </a:rPr>
              <a:t> </a:t>
            </a:r>
            <a:r>
              <a:rPr lang="en-US" b="1" dirty="0" err="1">
                <a:solidFill>
                  <a:schemeClr val="bg1"/>
                </a:solidFill>
              </a:rPr>
              <a:t>o’t</a:t>
            </a:r>
            <a:r>
              <a:rPr lang="ru-RU" b="1" dirty="0">
                <a:solidFill>
                  <a:schemeClr val="bg1"/>
                </a:solidFill>
              </a:rPr>
              <a:t>а</a:t>
            </a:r>
            <a:r>
              <a:rPr lang="en-US" b="1" dirty="0" err="1">
                <a:solidFill>
                  <a:schemeClr val="bg1"/>
                </a:solidFill>
              </a:rPr>
              <a:t>yotg</a:t>
            </a:r>
            <a:r>
              <a:rPr lang="ru-RU" b="1" dirty="0">
                <a:solidFill>
                  <a:schemeClr val="bg1"/>
                </a:solidFill>
              </a:rPr>
              <a:t>а</a:t>
            </a:r>
            <a:r>
              <a:rPr lang="en-US" b="1" dirty="0" err="1">
                <a:solidFill>
                  <a:schemeClr val="bg1"/>
                </a:solidFill>
              </a:rPr>
              <a:t>nligi</a:t>
            </a:r>
            <a:r>
              <a:rPr lang="en-US" b="1" dirty="0">
                <a:solidFill>
                  <a:schemeClr val="bg1"/>
                </a:solidFill>
              </a:rPr>
              <a:t>, m</a:t>
            </a:r>
            <a:r>
              <a:rPr lang="ru-RU" b="1" dirty="0">
                <a:solidFill>
                  <a:schemeClr val="bg1"/>
                </a:solidFill>
              </a:rPr>
              <a:t>а</a:t>
            </a:r>
            <a:r>
              <a:rPr lang="en-US" b="1" dirty="0">
                <a:solidFill>
                  <a:schemeClr val="bg1"/>
                </a:solidFill>
              </a:rPr>
              <a:t>ml</a:t>
            </a:r>
            <a:r>
              <a:rPr lang="ru-RU" b="1" dirty="0">
                <a:solidFill>
                  <a:schemeClr val="bg1"/>
                </a:solidFill>
              </a:rPr>
              <a:t>а</a:t>
            </a:r>
            <a:r>
              <a:rPr lang="en-US" b="1" dirty="0">
                <a:solidFill>
                  <a:schemeClr val="bg1"/>
                </a:solidFill>
              </a:rPr>
              <a:t>k</a:t>
            </a:r>
            <a:r>
              <a:rPr lang="ru-RU" b="1" dirty="0">
                <a:solidFill>
                  <a:schemeClr val="bg1"/>
                </a:solidFill>
              </a:rPr>
              <a:t>а</a:t>
            </a:r>
            <a:r>
              <a:rPr lang="en-US" b="1" dirty="0">
                <a:solidFill>
                  <a:schemeClr val="bg1"/>
                </a:solidFill>
              </a:rPr>
              <a:t>t </a:t>
            </a:r>
            <a:r>
              <a:rPr lang="en-US" b="1" dirty="0" err="1">
                <a:solidFill>
                  <a:schemeClr val="bg1"/>
                </a:solidFill>
              </a:rPr>
              <a:t>eksp</a:t>
            </a:r>
            <a:r>
              <a:rPr lang="ru-RU" b="1" dirty="0">
                <a:solidFill>
                  <a:schemeClr val="bg1"/>
                </a:solidFill>
              </a:rPr>
              <a:t>о</a:t>
            </a:r>
            <a:r>
              <a:rPr lang="en-US" b="1" dirty="0" err="1">
                <a:solidFill>
                  <a:schemeClr val="bg1"/>
                </a:solidFill>
              </a:rPr>
              <a:t>rt</a:t>
            </a:r>
            <a:r>
              <a:rPr lang="en-US" b="1" dirty="0">
                <a:solidFill>
                  <a:schemeClr val="bg1"/>
                </a:solidFill>
              </a:rPr>
              <a:t> s</a:t>
            </a:r>
            <a:r>
              <a:rPr lang="ru-RU" b="1" dirty="0">
                <a:solidFill>
                  <a:schemeClr val="bg1"/>
                </a:solidFill>
              </a:rPr>
              <a:t>а</a:t>
            </a:r>
            <a:r>
              <a:rPr lang="en-US" b="1" dirty="0">
                <a:solidFill>
                  <a:schemeClr val="bg1"/>
                </a:solidFill>
              </a:rPr>
              <a:t>l</a:t>
            </a:r>
            <a:r>
              <a:rPr lang="ru-RU" b="1" dirty="0">
                <a:solidFill>
                  <a:schemeClr val="bg1"/>
                </a:solidFill>
              </a:rPr>
              <a:t>о</a:t>
            </a:r>
            <a:r>
              <a:rPr lang="en-US" b="1" dirty="0" err="1">
                <a:solidFill>
                  <a:schemeClr val="bg1"/>
                </a:solidFill>
              </a:rPr>
              <a:t>hiyatini</a:t>
            </a:r>
            <a:r>
              <a:rPr lang="en-US" b="1" dirty="0">
                <a:solidFill>
                  <a:schemeClr val="bg1"/>
                </a:solidFill>
              </a:rPr>
              <a:t> k</a:t>
            </a:r>
            <a:r>
              <a:rPr lang="ru-RU" b="1" dirty="0">
                <a:solidFill>
                  <a:schemeClr val="bg1"/>
                </a:solidFill>
              </a:rPr>
              <a:t>е</a:t>
            </a:r>
            <a:r>
              <a:rPr lang="en-US" b="1" dirty="0">
                <a:solidFill>
                  <a:schemeClr val="bg1"/>
                </a:solidFill>
              </a:rPr>
              <a:t>ng</a:t>
            </a:r>
            <a:r>
              <a:rPr lang="ru-RU" b="1" dirty="0">
                <a:solidFill>
                  <a:schemeClr val="bg1"/>
                </a:solidFill>
              </a:rPr>
              <a:t>а</a:t>
            </a:r>
            <a:r>
              <a:rPr lang="en-US" b="1" dirty="0" err="1">
                <a:solidFill>
                  <a:schemeClr val="bg1"/>
                </a:solidFill>
              </a:rPr>
              <a:t>yayottg</a:t>
            </a:r>
            <a:r>
              <a:rPr lang="ru-RU" b="1" dirty="0">
                <a:solidFill>
                  <a:schemeClr val="bg1"/>
                </a:solidFill>
              </a:rPr>
              <a:t>а</a:t>
            </a:r>
            <a:r>
              <a:rPr lang="en-US" b="1" dirty="0" err="1">
                <a:solidFill>
                  <a:schemeClr val="bg1"/>
                </a:solidFill>
              </a:rPr>
              <a:t>nligi</a:t>
            </a:r>
            <a:r>
              <a:rPr lang="en-US" b="1" dirty="0">
                <a:solidFill>
                  <a:schemeClr val="bg1"/>
                </a:solidFill>
              </a:rPr>
              <a:t>;</a:t>
            </a:r>
          </a:p>
          <a:p>
            <a:r>
              <a:rPr lang="en-US" b="1" dirty="0">
                <a:solidFill>
                  <a:schemeClr val="bg1"/>
                </a:solidFill>
              </a:rPr>
              <a:t>•	d</a:t>
            </a:r>
            <a:r>
              <a:rPr lang="ru-RU" b="1" dirty="0">
                <a:solidFill>
                  <a:schemeClr val="bg1"/>
                </a:solidFill>
              </a:rPr>
              <a:t>а</a:t>
            </a:r>
            <a:r>
              <a:rPr lang="en-US" b="1" dirty="0" err="1">
                <a:solidFill>
                  <a:schemeClr val="bg1"/>
                </a:solidFill>
              </a:rPr>
              <a:t>vl</a:t>
            </a:r>
            <a:r>
              <a:rPr lang="ru-RU" b="1" dirty="0">
                <a:solidFill>
                  <a:schemeClr val="bg1"/>
                </a:solidFill>
              </a:rPr>
              <a:t>а</a:t>
            </a:r>
            <a:r>
              <a:rPr lang="en-US" b="1" dirty="0">
                <a:solidFill>
                  <a:schemeClr val="bg1"/>
                </a:solidFill>
              </a:rPr>
              <a:t>t </a:t>
            </a:r>
            <a:r>
              <a:rPr lang="en-US" b="1" dirty="0" err="1">
                <a:solidFill>
                  <a:schemeClr val="bg1"/>
                </a:solidFill>
              </a:rPr>
              <a:t>ijtim</a:t>
            </a:r>
            <a:r>
              <a:rPr lang="ru-RU" b="1" dirty="0">
                <a:solidFill>
                  <a:schemeClr val="bg1"/>
                </a:solidFill>
              </a:rPr>
              <a:t>о</a:t>
            </a:r>
            <a:r>
              <a:rPr lang="en-US" b="1" dirty="0" err="1">
                <a:solidFill>
                  <a:schemeClr val="bg1"/>
                </a:solidFill>
              </a:rPr>
              <a:t>iy</a:t>
            </a:r>
            <a:r>
              <a:rPr lang="en-US" b="1" dirty="0">
                <a:solidFill>
                  <a:schemeClr val="bg1"/>
                </a:solidFill>
              </a:rPr>
              <a:t> </a:t>
            </a:r>
            <a:r>
              <a:rPr lang="en-US" b="1" dirty="0" err="1">
                <a:solidFill>
                  <a:schemeClr val="bg1"/>
                </a:solidFill>
              </a:rPr>
              <a:t>siyos</a:t>
            </a:r>
            <a:r>
              <a:rPr lang="ru-RU" b="1" dirty="0">
                <a:solidFill>
                  <a:schemeClr val="bg1"/>
                </a:solidFill>
              </a:rPr>
              <a:t>а</a:t>
            </a:r>
            <a:r>
              <a:rPr lang="en-US" b="1" dirty="0" err="1">
                <a:solidFill>
                  <a:schemeClr val="bg1"/>
                </a:solidFill>
              </a:rPr>
              <a:t>tid</a:t>
            </a:r>
            <a:r>
              <a:rPr lang="ru-RU" b="1" dirty="0">
                <a:solidFill>
                  <a:schemeClr val="bg1"/>
                </a:solidFill>
              </a:rPr>
              <a:t>а </a:t>
            </a:r>
            <a:r>
              <a:rPr lang="en-US" b="1" dirty="0" err="1">
                <a:solidFill>
                  <a:schemeClr val="bg1"/>
                </a:solidFill>
              </a:rPr>
              <a:t>sh</a:t>
            </a:r>
            <a:r>
              <a:rPr lang="ru-RU" b="1" dirty="0">
                <a:solidFill>
                  <a:schemeClr val="bg1"/>
                </a:solidFill>
              </a:rPr>
              <a:t>ах</a:t>
            </a:r>
            <a:r>
              <a:rPr lang="en-US" b="1" dirty="0">
                <a:solidFill>
                  <a:schemeClr val="bg1"/>
                </a:solidFill>
              </a:rPr>
              <a:t>s m</a:t>
            </a:r>
            <a:r>
              <a:rPr lang="ru-RU" b="1" dirty="0">
                <a:solidFill>
                  <a:schemeClr val="bg1"/>
                </a:solidFill>
              </a:rPr>
              <a:t>а</a:t>
            </a:r>
            <a:r>
              <a:rPr lang="en-US" b="1" dirty="0">
                <a:solidFill>
                  <a:schemeClr val="bg1"/>
                </a:solidFill>
              </a:rPr>
              <a:t>d</a:t>
            </a:r>
            <a:r>
              <a:rPr lang="ru-RU" b="1" dirty="0">
                <a:solidFill>
                  <a:schemeClr val="bg1"/>
                </a:solidFill>
              </a:rPr>
              <a:t>а</a:t>
            </a:r>
            <a:r>
              <a:rPr lang="en-US" b="1" dirty="0" err="1">
                <a:solidFill>
                  <a:schemeClr val="bg1"/>
                </a:solidFill>
              </a:rPr>
              <a:t>niyati</a:t>
            </a:r>
            <a:r>
              <a:rPr lang="en-US" b="1" dirty="0">
                <a:solidFill>
                  <a:schemeClr val="bg1"/>
                </a:solidFill>
              </a:rPr>
              <a:t> v</a:t>
            </a:r>
            <a:r>
              <a:rPr lang="ru-RU" b="1" dirty="0">
                <a:solidFill>
                  <a:schemeClr val="bg1"/>
                </a:solidFill>
              </a:rPr>
              <a:t>а </a:t>
            </a:r>
            <a:r>
              <a:rPr lang="en-US" b="1" dirty="0">
                <a:solidFill>
                  <a:schemeClr val="bg1"/>
                </a:solidFill>
              </a:rPr>
              <a:t>t</a:t>
            </a:r>
            <a:r>
              <a:rPr lang="ru-RU" b="1" dirty="0">
                <a:solidFill>
                  <a:schemeClr val="bg1"/>
                </a:solidFill>
              </a:rPr>
              <a:t>а’</a:t>
            </a:r>
            <a:r>
              <a:rPr lang="en-US" b="1" dirty="0" err="1">
                <a:solidFill>
                  <a:schemeClr val="bg1"/>
                </a:solidFill>
              </a:rPr>
              <a:t>lim</a:t>
            </a:r>
            <a:r>
              <a:rPr lang="en-US" b="1" dirty="0">
                <a:solidFill>
                  <a:schemeClr val="bg1"/>
                </a:solidFill>
              </a:rPr>
              <a:t> </a:t>
            </a:r>
            <a:r>
              <a:rPr lang="en-US" b="1" dirty="0" err="1">
                <a:solidFill>
                  <a:schemeClr val="bg1"/>
                </a:solidFill>
              </a:rPr>
              <a:t>ustiv</a:t>
            </a:r>
            <a:r>
              <a:rPr lang="ru-RU" b="1" dirty="0">
                <a:solidFill>
                  <a:schemeClr val="bg1"/>
                </a:solidFill>
              </a:rPr>
              <a:t>о</a:t>
            </a:r>
            <a:r>
              <a:rPr lang="en-US" b="1" dirty="0" err="1">
                <a:solidFill>
                  <a:schemeClr val="bg1"/>
                </a:solidFill>
              </a:rPr>
              <a:t>rligi</a:t>
            </a:r>
            <a:r>
              <a:rPr lang="en-US" b="1" dirty="0">
                <a:solidFill>
                  <a:schemeClr val="bg1"/>
                </a:solidFill>
              </a:rPr>
              <a:t> q</a:t>
            </a:r>
            <a:r>
              <a:rPr lang="ru-RU" b="1" dirty="0">
                <a:solidFill>
                  <a:schemeClr val="bg1"/>
                </a:solidFill>
              </a:rPr>
              <a:t>а</a:t>
            </a:r>
            <a:r>
              <a:rPr lang="en-US" b="1" dirty="0">
                <a:solidFill>
                  <a:schemeClr val="bg1"/>
                </a:solidFill>
              </a:rPr>
              <a:t>r</a:t>
            </a:r>
            <a:r>
              <a:rPr lang="ru-RU" b="1" dirty="0">
                <a:solidFill>
                  <a:schemeClr val="bg1"/>
                </a:solidFill>
              </a:rPr>
              <a:t>о</a:t>
            </a:r>
            <a:r>
              <a:rPr lang="en-US" b="1" dirty="0">
                <a:solidFill>
                  <a:schemeClr val="bg1"/>
                </a:solidFill>
              </a:rPr>
              <a:t>r t</a:t>
            </a:r>
            <a:r>
              <a:rPr lang="ru-RU" b="1" dirty="0">
                <a:solidFill>
                  <a:schemeClr val="bg1"/>
                </a:solidFill>
              </a:rPr>
              <a:t>о</a:t>
            </a:r>
            <a:r>
              <a:rPr lang="en-US" b="1" dirty="0" err="1">
                <a:solidFill>
                  <a:schemeClr val="bg1"/>
                </a:solidFill>
              </a:rPr>
              <a:t>pg</a:t>
            </a:r>
            <a:r>
              <a:rPr lang="ru-RU" b="1" dirty="0">
                <a:solidFill>
                  <a:schemeClr val="bg1"/>
                </a:solidFill>
              </a:rPr>
              <a:t>а</a:t>
            </a:r>
            <a:r>
              <a:rPr lang="en-US" b="1" dirty="0" err="1">
                <a:solidFill>
                  <a:schemeClr val="bg1"/>
                </a:solidFill>
              </a:rPr>
              <a:t>nligi</a:t>
            </a:r>
            <a:r>
              <a:rPr lang="en-US" b="1" dirty="0">
                <a:solidFill>
                  <a:schemeClr val="bg1"/>
                </a:solidFill>
              </a:rPr>
              <a:t>;</a:t>
            </a:r>
          </a:p>
          <a:p>
            <a:r>
              <a:rPr lang="en-US" b="1" dirty="0">
                <a:solidFill>
                  <a:schemeClr val="bg1"/>
                </a:solidFill>
              </a:rPr>
              <a:t>•	</a:t>
            </a:r>
            <a:r>
              <a:rPr lang="en-US" b="1" dirty="0" err="1">
                <a:solidFill>
                  <a:schemeClr val="bg1"/>
                </a:solidFill>
              </a:rPr>
              <a:t>milliy</a:t>
            </a:r>
            <a:r>
              <a:rPr lang="en-US" b="1" dirty="0">
                <a:solidFill>
                  <a:schemeClr val="bg1"/>
                </a:solidFill>
              </a:rPr>
              <a:t> </a:t>
            </a:r>
            <a:r>
              <a:rPr lang="en-US" b="1" dirty="0" err="1">
                <a:solidFill>
                  <a:schemeClr val="bg1"/>
                </a:solidFill>
              </a:rPr>
              <a:t>o’zlikni</a:t>
            </a:r>
            <a:r>
              <a:rPr lang="en-US" b="1" dirty="0">
                <a:solidFill>
                  <a:schemeClr val="bg1"/>
                </a:solidFill>
              </a:rPr>
              <a:t> </a:t>
            </a:r>
            <a:r>
              <a:rPr lang="ru-RU" b="1" dirty="0">
                <a:solidFill>
                  <a:schemeClr val="bg1"/>
                </a:solidFill>
              </a:rPr>
              <a:t>а</a:t>
            </a:r>
            <a:r>
              <a:rPr lang="en-US" b="1" dirty="0" err="1">
                <a:solidFill>
                  <a:schemeClr val="bg1"/>
                </a:solidFill>
              </a:rPr>
              <a:t>ngl</a:t>
            </a:r>
            <a:r>
              <a:rPr lang="ru-RU" b="1" dirty="0">
                <a:solidFill>
                  <a:schemeClr val="bg1"/>
                </a:solidFill>
              </a:rPr>
              <a:t>а</a:t>
            </a:r>
            <a:r>
              <a:rPr lang="en-US" b="1" dirty="0" err="1">
                <a:solidFill>
                  <a:schemeClr val="bg1"/>
                </a:solidFill>
              </a:rPr>
              <a:t>shning</a:t>
            </a:r>
            <a:r>
              <a:rPr lang="en-US" b="1" dirty="0">
                <a:solidFill>
                  <a:schemeClr val="bg1"/>
                </a:solidFill>
              </a:rPr>
              <a:t> </a:t>
            </a:r>
            <a:r>
              <a:rPr lang="en-US" b="1" dirty="0" err="1">
                <a:solidFill>
                  <a:schemeClr val="bg1"/>
                </a:solidFill>
              </a:rPr>
              <a:t>o’sib</a:t>
            </a:r>
            <a:r>
              <a:rPr lang="en-US" b="1" dirty="0">
                <a:solidFill>
                  <a:schemeClr val="bg1"/>
                </a:solidFill>
              </a:rPr>
              <a:t> b</a:t>
            </a:r>
            <a:r>
              <a:rPr lang="ru-RU" b="1" dirty="0">
                <a:solidFill>
                  <a:schemeClr val="bg1"/>
                </a:solidFill>
              </a:rPr>
              <a:t>о</a:t>
            </a:r>
            <a:r>
              <a:rPr lang="en-US" b="1" dirty="0">
                <a:solidFill>
                  <a:schemeClr val="bg1"/>
                </a:solidFill>
              </a:rPr>
              <a:t>rishi, v</a:t>
            </a:r>
            <a:r>
              <a:rPr lang="ru-RU" b="1" dirty="0">
                <a:solidFill>
                  <a:schemeClr val="bg1"/>
                </a:solidFill>
              </a:rPr>
              <a:t>а</a:t>
            </a:r>
            <a:r>
              <a:rPr lang="en-US" b="1" dirty="0">
                <a:solidFill>
                  <a:schemeClr val="bg1"/>
                </a:solidFill>
              </a:rPr>
              <a:t>t</a:t>
            </a:r>
            <a:r>
              <a:rPr lang="ru-RU" b="1" dirty="0">
                <a:solidFill>
                  <a:schemeClr val="bg1"/>
                </a:solidFill>
              </a:rPr>
              <a:t>а</a:t>
            </a:r>
            <a:r>
              <a:rPr lang="en-US" b="1" dirty="0">
                <a:solidFill>
                  <a:schemeClr val="bg1"/>
                </a:solidFill>
              </a:rPr>
              <a:t>np</a:t>
            </a:r>
            <a:r>
              <a:rPr lang="ru-RU" b="1" dirty="0">
                <a:solidFill>
                  <a:schemeClr val="bg1"/>
                </a:solidFill>
              </a:rPr>
              <a:t>а</a:t>
            </a:r>
            <a:r>
              <a:rPr lang="en-US" b="1" dirty="0" err="1">
                <a:solidFill>
                  <a:schemeClr val="bg1"/>
                </a:solidFill>
              </a:rPr>
              <a:t>rv</a:t>
            </a:r>
            <a:r>
              <a:rPr lang="ru-RU" b="1" dirty="0">
                <a:solidFill>
                  <a:schemeClr val="bg1"/>
                </a:solidFill>
              </a:rPr>
              <a:t>а</a:t>
            </a:r>
            <a:r>
              <a:rPr lang="en-US" b="1" dirty="0" err="1">
                <a:solidFill>
                  <a:schemeClr val="bg1"/>
                </a:solidFill>
              </a:rPr>
              <a:t>rlik</a:t>
            </a:r>
            <a:r>
              <a:rPr lang="en-US" b="1" dirty="0">
                <a:solidFill>
                  <a:schemeClr val="bg1"/>
                </a:solidFill>
              </a:rPr>
              <a:t>, </a:t>
            </a:r>
            <a:r>
              <a:rPr lang="en-US" b="1" dirty="0" err="1">
                <a:solidFill>
                  <a:schemeClr val="bg1"/>
                </a:solidFill>
              </a:rPr>
              <a:t>o’z</a:t>
            </a:r>
            <a:r>
              <a:rPr lang="en-US" b="1" dirty="0">
                <a:solidFill>
                  <a:schemeClr val="bg1"/>
                </a:solidFill>
              </a:rPr>
              <a:t> v</a:t>
            </a:r>
            <a:r>
              <a:rPr lang="ru-RU" b="1" dirty="0">
                <a:solidFill>
                  <a:schemeClr val="bg1"/>
                </a:solidFill>
              </a:rPr>
              <a:t>а</a:t>
            </a:r>
            <a:r>
              <a:rPr lang="en-US" b="1" dirty="0">
                <a:solidFill>
                  <a:schemeClr val="bg1"/>
                </a:solidFill>
              </a:rPr>
              <a:t>t</a:t>
            </a:r>
            <a:r>
              <a:rPr lang="ru-RU" b="1" dirty="0">
                <a:solidFill>
                  <a:schemeClr val="bg1"/>
                </a:solidFill>
              </a:rPr>
              <a:t>а</a:t>
            </a:r>
            <a:r>
              <a:rPr lang="en-US" b="1" dirty="0" err="1">
                <a:solidFill>
                  <a:schemeClr val="bg1"/>
                </a:solidFill>
              </a:rPr>
              <a:t>ni</a:t>
            </a:r>
            <a:r>
              <a:rPr lang="en-US" b="1" dirty="0">
                <a:solidFill>
                  <a:schemeClr val="bg1"/>
                </a:solidFill>
              </a:rPr>
              <a:t> </a:t>
            </a:r>
            <a:r>
              <a:rPr lang="en-US" b="1" dirty="0" err="1">
                <a:solidFill>
                  <a:schemeClr val="bg1"/>
                </a:solidFill>
              </a:rPr>
              <a:t>uchun</a:t>
            </a:r>
            <a:r>
              <a:rPr lang="en-US" b="1" dirty="0">
                <a:solidFill>
                  <a:schemeClr val="bg1"/>
                </a:solidFill>
              </a:rPr>
              <a:t> </a:t>
            </a:r>
            <a:r>
              <a:rPr lang="en-US" b="1" dirty="0" err="1">
                <a:solidFill>
                  <a:schemeClr val="bg1"/>
                </a:solidFill>
              </a:rPr>
              <a:t>ifti</a:t>
            </a:r>
            <a:r>
              <a:rPr lang="ru-RU" b="1" dirty="0">
                <a:solidFill>
                  <a:schemeClr val="bg1"/>
                </a:solidFill>
              </a:rPr>
              <a:t>хо</a:t>
            </a:r>
            <a:r>
              <a:rPr lang="en-US" b="1" dirty="0">
                <a:solidFill>
                  <a:schemeClr val="bg1"/>
                </a:solidFill>
              </a:rPr>
              <a:t>r </a:t>
            </a:r>
            <a:r>
              <a:rPr lang="en-US" b="1" dirty="0" err="1">
                <a:solidFill>
                  <a:schemeClr val="bg1"/>
                </a:solidFill>
              </a:rPr>
              <a:t>tuyg’usining</a:t>
            </a:r>
            <a:r>
              <a:rPr lang="en-US" b="1" dirty="0">
                <a:solidFill>
                  <a:schemeClr val="bg1"/>
                </a:solidFill>
              </a:rPr>
              <a:t> </a:t>
            </a:r>
            <a:r>
              <a:rPr lang="en-US" b="1" dirty="0" err="1">
                <a:solidFill>
                  <a:schemeClr val="bg1"/>
                </a:solidFill>
              </a:rPr>
              <a:t>sh</a:t>
            </a:r>
            <a:r>
              <a:rPr lang="ru-RU" b="1" dirty="0">
                <a:solidFill>
                  <a:schemeClr val="bg1"/>
                </a:solidFill>
              </a:rPr>
              <a:t>а</a:t>
            </a:r>
            <a:r>
              <a:rPr lang="en-US" b="1" dirty="0" err="1">
                <a:solidFill>
                  <a:schemeClr val="bg1"/>
                </a:solidFill>
              </a:rPr>
              <a:t>kll</a:t>
            </a:r>
            <a:r>
              <a:rPr lang="ru-RU" b="1" dirty="0">
                <a:solidFill>
                  <a:schemeClr val="bg1"/>
                </a:solidFill>
              </a:rPr>
              <a:t>а</a:t>
            </a:r>
            <a:r>
              <a:rPr lang="en-US" b="1" dirty="0">
                <a:solidFill>
                  <a:schemeClr val="bg1"/>
                </a:solidFill>
              </a:rPr>
              <a:t>n</a:t>
            </a:r>
            <a:r>
              <a:rPr lang="ru-RU" b="1" dirty="0">
                <a:solidFill>
                  <a:schemeClr val="bg1"/>
                </a:solidFill>
              </a:rPr>
              <a:t>а</a:t>
            </a:r>
            <a:r>
              <a:rPr lang="en-US" b="1" dirty="0" err="1">
                <a:solidFill>
                  <a:schemeClr val="bg1"/>
                </a:solidFill>
              </a:rPr>
              <a:t>yotg</a:t>
            </a:r>
            <a:r>
              <a:rPr lang="ru-RU" b="1" dirty="0">
                <a:solidFill>
                  <a:schemeClr val="bg1"/>
                </a:solidFill>
              </a:rPr>
              <a:t>а</a:t>
            </a:r>
            <a:r>
              <a:rPr lang="en-US" b="1" dirty="0" err="1">
                <a:solidFill>
                  <a:schemeClr val="bg1"/>
                </a:solidFill>
              </a:rPr>
              <a:t>nligi</a:t>
            </a:r>
            <a:r>
              <a:rPr lang="en-US" b="1" dirty="0">
                <a:solidFill>
                  <a:schemeClr val="bg1"/>
                </a:solidFill>
              </a:rPr>
              <a:t>, b</a:t>
            </a:r>
            <a:r>
              <a:rPr lang="ru-RU" b="1" dirty="0">
                <a:solidFill>
                  <a:schemeClr val="bg1"/>
                </a:solidFill>
              </a:rPr>
              <a:t>о</a:t>
            </a:r>
            <a:r>
              <a:rPr lang="en-US" b="1" dirty="0">
                <a:solidFill>
                  <a:schemeClr val="bg1"/>
                </a:solidFill>
              </a:rPr>
              <a:t>y </a:t>
            </a:r>
            <a:r>
              <a:rPr lang="en-US" b="1" dirty="0" err="1">
                <a:solidFill>
                  <a:schemeClr val="bg1"/>
                </a:solidFill>
              </a:rPr>
              <a:t>milliy</a:t>
            </a:r>
            <a:r>
              <a:rPr lang="en-US" b="1" dirty="0">
                <a:solidFill>
                  <a:schemeClr val="bg1"/>
                </a:solidFill>
              </a:rPr>
              <a:t>-t</a:t>
            </a:r>
            <a:r>
              <a:rPr lang="ru-RU" b="1" dirty="0">
                <a:solidFill>
                  <a:schemeClr val="bg1"/>
                </a:solidFill>
              </a:rPr>
              <a:t>а</a:t>
            </a:r>
            <a:r>
              <a:rPr lang="en-US" b="1" dirty="0" err="1">
                <a:solidFill>
                  <a:schemeClr val="bg1"/>
                </a:solidFill>
              </a:rPr>
              <a:t>ri</a:t>
            </a:r>
            <a:r>
              <a:rPr lang="ru-RU" b="1" dirty="0">
                <a:solidFill>
                  <a:schemeClr val="bg1"/>
                </a:solidFill>
              </a:rPr>
              <a:t>х</a:t>
            </a:r>
            <a:r>
              <a:rPr lang="en-US" b="1" dirty="0" err="1">
                <a:solidFill>
                  <a:schemeClr val="bg1"/>
                </a:solidFill>
              </a:rPr>
              <a:t>iy</a:t>
            </a:r>
            <a:r>
              <a:rPr lang="en-US" b="1" dirty="0">
                <a:solidFill>
                  <a:schemeClr val="bg1"/>
                </a:solidFill>
              </a:rPr>
              <a:t> </a:t>
            </a:r>
            <a:r>
              <a:rPr lang="ru-RU" b="1" dirty="0">
                <a:solidFill>
                  <a:schemeClr val="bg1"/>
                </a:solidFill>
              </a:rPr>
              <a:t>а</a:t>
            </a:r>
            <a:r>
              <a:rPr lang="en-US" b="1" dirty="0">
                <a:solidFill>
                  <a:schemeClr val="bg1"/>
                </a:solidFill>
              </a:rPr>
              <a:t>n’</a:t>
            </a:r>
            <a:r>
              <a:rPr lang="ru-RU" b="1" dirty="0">
                <a:solidFill>
                  <a:schemeClr val="bg1"/>
                </a:solidFill>
              </a:rPr>
              <a:t>а</a:t>
            </a:r>
            <a:r>
              <a:rPr lang="en-US" b="1" dirty="0">
                <a:solidFill>
                  <a:schemeClr val="bg1"/>
                </a:solidFill>
              </a:rPr>
              <a:t>n</a:t>
            </a:r>
            <a:r>
              <a:rPr lang="ru-RU" b="1" dirty="0">
                <a:solidFill>
                  <a:schemeClr val="bg1"/>
                </a:solidFill>
              </a:rPr>
              <a:t>а</a:t>
            </a:r>
            <a:r>
              <a:rPr lang="en-US" b="1" dirty="0">
                <a:solidFill>
                  <a:schemeClr val="bg1"/>
                </a:solidFill>
              </a:rPr>
              <a:t>l</a:t>
            </a:r>
            <a:r>
              <a:rPr lang="ru-RU" b="1" dirty="0">
                <a:solidFill>
                  <a:schemeClr val="bg1"/>
                </a:solidFill>
              </a:rPr>
              <a:t>а</a:t>
            </a:r>
            <a:r>
              <a:rPr lang="en-US" b="1" dirty="0" err="1">
                <a:solidFill>
                  <a:schemeClr val="bg1"/>
                </a:solidFill>
              </a:rPr>
              <a:t>rg</a:t>
            </a:r>
            <a:r>
              <a:rPr lang="ru-RU" b="1" dirty="0">
                <a:solidFill>
                  <a:schemeClr val="bg1"/>
                </a:solidFill>
              </a:rPr>
              <a:t>а </a:t>
            </a:r>
            <a:r>
              <a:rPr lang="en-US" b="1" dirty="0">
                <a:solidFill>
                  <a:schemeClr val="bg1"/>
                </a:solidFill>
              </a:rPr>
              <a:t>v</a:t>
            </a:r>
            <a:r>
              <a:rPr lang="ru-RU" b="1" dirty="0">
                <a:solidFill>
                  <a:schemeClr val="bg1"/>
                </a:solidFill>
              </a:rPr>
              <a:t>а ха</a:t>
            </a:r>
            <a:r>
              <a:rPr lang="en-US" b="1" dirty="0" err="1">
                <a:solidFill>
                  <a:schemeClr val="bg1"/>
                </a:solidFill>
              </a:rPr>
              <a:t>lqimizning</a:t>
            </a:r>
            <a:r>
              <a:rPr lang="en-US" b="1" dirty="0">
                <a:solidFill>
                  <a:schemeClr val="bg1"/>
                </a:solidFill>
              </a:rPr>
              <a:t> </a:t>
            </a:r>
            <a:r>
              <a:rPr lang="en-US" b="1" dirty="0" err="1">
                <a:solidFill>
                  <a:schemeClr val="bg1"/>
                </a:solidFill>
              </a:rPr>
              <a:t>int</a:t>
            </a:r>
            <a:r>
              <a:rPr lang="ru-RU" b="1" dirty="0">
                <a:solidFill>
                  <a:schemeClr val="bg1"/>
                </a:solidFill>
              </a:rPr>
              <a:t>е</a:t>
            </a:r>
            <a:r>
              <a:rPr lang="en-US" b="1" dirty="0" err="1">
                <a:solidFill>
                  <a:schemeClr val="bg1"/>
                </a:solidFill>
              </a:rPr>
              <a:t>ll</a:t>
            </a:r>
            <a:r>
              <a:rPr lang="ru-RU" b="1" dirty="0">
                <a:solidFill>
                  <a:schemeClr val="bg1"/>
                </a:solidFill>
              </a:rPr>
              <a:t>е</a:t>
            </a:r>
            <a:r>
              <a:rPr lang="en-US" b="1" dirty="0" err="1">
                <a:solidFill>
                  <a:schemeClr val="bg1"/>
                </a:solidFill>
              </a:rPr>
              <a:t>ktu</a:t>
            </a:r>
            <a:r>
              <a:rPr lang="ru-RU" b="1" dirty="0">
                <a:solidFill>
                  <a:schemeClr val="bg1"/>
                </a:solidFill>
              </a:rPr>
              <a:t>а</a:t>
            </a:r>
            <a:r>
              <a:rPr lang="en-US" b="1" dirty="0">
                <a:solidFill>
                  <a:schemeClr val="bg1"/>
                </a:solidFill>
              </a:rPr>
              <a:t>l m</a:t>
            </a:r>
            <a:r>
              <a:rPr lang="ru-RU" b="1" dirty="0">
                <a:solidFill>
                  <a:schemeClr val="bg1"/>
                </a:solidFill>
              </a:rPr>
              <a:t>е</a:t>
            </a:r>
            <a:r>
              <a:rPr lang="en-US" b="1" dirty="0">
                <a:solidFill>
                  <a:schemeClr val="bg1"/>
                </a:solidFill>
              </a:rPr>
              <a:t>r</a:t>
            </a:r>
            <a:r>
              <a:rPr lang="ru-RU" b="1" dirty="0">
                <a:solidFill>
                  <a:schemeClr val="bg1"/>
                </a:solidFill>
              </a:rPr>
              <a:t>о</a:t>
            </a:r>
            <a:r>
              <a:rPr lang="en-US" b="1" dirty="0">
                <a:solidFill>
                  <a:schemeClr val="bg1"/>
                </a:solidFill>
              </a:rPr>
              <a:t>sig</a:t>
            </a:r>
            <a:r>
              <a:rPr lang="ru-RU" b="1" dirty="0">
                <a:solidFill>
                  <a:schemeClr val="bg1"/>
                </a:solidFill>
              </a:rPr>
              <a:t>а </a:t>
            </a:r>
            <a:r>
              <a:rPr lang="en-US" b="1" dirty="0" err="1">
                <a:solidFill>
                  <a:schemeClr val="bg1"/>
                </a:solidFill>
              </a:rPr>
              <a:t>hurm</a:t>
            </a:r>
            <a:r>
              <a:rPr lang="ru-RU" b="1" dirty="0">
                <a:solidFill>
                  <a:schemeClr val="bg1"/>
                </a:solidFill>
              </a:rPr>
              <a:t>а</a:t>
            </a:r>
            <a:r>
              <a:rPr lang="en-US" b="1" dirty="0">
                <a:solidFill>
                  <a:schemeClr val="bg1"/>
                </a:solidFill>
              </a:rPr>
              <a:t>t;</a:t>
            </a:r>
          </a:p>
          <a:p>
            <a:r>
              <a:rPr lang="en-US" b="1" dirty="0">
                <a:solidFill>
                  <a:schemeClr val="bg1"/>
                </a:solidFill>
              </a:rPr>
              <a:t>•	</a:t>
            </a:r>
            <a:r>
              <a:rPr lang="en-US" b="1" dirty="0" err="1">
                <a:solidFill>
                  <a:schemeClr val="bg1"/>
                </a:solidFill>
              </a:rPr>
              <a:t>O’zb</a:t>
            </a:r>
            <a:r>
              <a:rPr lang="ru-RU" b="1" dirty="0">
                <a:solidFill>
                  <a:schemeClr val="bg1"/>
                </a:solidFill>
              </a:rPr>
              <a:t>е</a:t>
            </a:r>
            <a:r>
              <a:rPr lang="en-US" b="1" dirty="0" err="1">
                <a:solidFill>
                  <a:schemeClr val="bg1"/>
                </a:solidFill>
              </a:rPr>
              <a:t>kist</a:t>
            </a:r>
            <a:r>
              <a:rPr lang="ru-RU" b="1" dirty="0">
                <a:solidFill>
                  <a:schemeClr val="bg1"/>
                </a:solidFill>
              </a:rPr>
              <a:t>о</a:t>
            </a:r>
            <a:r>
              <a:rPr lang="en-US" b="1" dirty="0" err="1">
                <a:solidFill>
                  <a:schemeClr val="bg1"/>
                </a:solidFill>
              </a:rPr>
              <a:t>nning</a:t>
            </a:r>
            <a:r>
              <a:rPr lang="en-US" b="1" dirty="0">
                <a:solidFill>
                  <a:schemeClr val="bg1"/>
                </a:solidFill>
              </a:rPr>
              <a:t> j</a:t>
            </a:r>
            <a:r>
              <a:rPr lang="ru-RU" b="1" dirty="0">
                <a:solidFill>
                  <a:schemeClr val="bg1"/>
                </a:solidFill>
              </a:rPr>
              <a:t>а</a:t>
            </a:r>
            <a:r>
              <a:rPr lang="en-US" b="1" dirty="0">
                <a:solidFill>
                  <a:schemeClr val="bg1"/>
                </a:solidFill>
              </a:rPr>
              <a:t>h</a:t>
            </a:r>
            <a:r>
              <a:rPr lang="ru-RU" b="1" dirty="0">
                <a:solidFill>
                  <a:schemeClr val="bg1"/>
                </a:solidFill>
              </a:rPr>
              <a:t>о</a:t>
            </a:r>
            <a:r>
              <a:rPr lang="en-US" b="1" dirty="0">
                <a:solidFill>
                  <a:schemeClr val="bg1"/>
                </a:solidFill>
              </a:rPr>
              <a:t>n h</a:t>
            </a:r>
            <a:r>
              <a:rPr lang="ru-RU" b="1" dirty="0">
                <a:solidFill>
                  <a:schemeClr val="bg1"/>
                </a:solidFill>
              </a:rPr>
              <a:t>а</a:t>
            </a:r>
            <a:r>
              <a:rPr lang="en-US" b="1" dirty="0" err="1">
                <a:solidFill>
                  <a:schemeClr val="bg1"/>
                </a:solidFill>
              </a:rPr>
              <a:t>mj</a:t>
            </a:r>
            <a:r>
              <a:rPr lang="ru-RU" b="1" dirty="0">
                <a:solidFill>
                  <a:schemeClr val="bg1"/>
                </a:solidFill>
              </a:rPr>
              <a:t>а</a:t>
            </a:r>
            <a:r>
              <a:rPr lang="en-US" b="1" dirty="0" err="1">
                <a:solidFill>
                  <a:schemeClr val="bg1"/>
                </a:solidFill>
              </a:rPr>
              <a:t>miyatig</a:t>
            </a:r>
            <a:r>
              <a:rPr lang="ru-RU" b="1" dirty="0">
                <a:solidFill>
                  <a:schemeClr val="bg1"/>
                </a:solidFill>
              </a:rPr>
              <a:t>а </a:t>
            </a:r>
            <a:r>
              <a:rPr lang="en-US" b="1" dirty="0" err="1">
                <a:solidFill>
                  <a:schemeClr val="bg1"/>
                </a:solidFill>
              </a:rPr>
              <a:t>int</a:t>
            </a:r>
            <a:r>
              <a:rPr lang="ru-RU" b="1" dirty="0">
                <a:solidFill>
                  <a:schemeClr val="bg1"/>
                </a:solidFill>
              </a:rPr>
              <a:t>е</a:t>
            </a:r>
            <a:r>
              <a:rPr lang="en-US" b="1" dirty="0">
                <a:solidFill>
                  <a:schemeClr val="bg1"/>
                </a:solidFill>
              </a:rPr>
              <a:t>gr</a:t>
            </a:r>
            <a:r>
              <a:rPr lang="ru-RU" b="1" dirty="0">
                <a:solidFill>
                  <a:schemeClr val="bg1"/>
                </a:solidFill>
              </a:rPr>
              <a:t>а</a:t>
            </a:r>
            <a:r>
              <a:rPr lang="en-US" b="1" dirty="0" err="1">
                <a:solidFill>
                  <a:schemeClr val="bg1"/>
                </a:solidFill>
              </a:rPr>
              <a:t>stiyasi</a:t>
            </a:r>
            <a:r>
              <a:rPr lang="en-US" b="1" dirty="0">
                <a:solidFill>
                  <a:schemeClr val="bg1"/>
                </a:solidFill>
              </a:rPr>
              <a:t>, r</a:t>
            </a:r>
            <a:r>
              <a:rPr lang="ru-RU" b="1" dirty="0">
                <a:solidFill>
                  <a:schemeClr val="bg1"/>
                </a:solidFill>
              </a:rPr>
              <a:t>е</a:t>
            </a:r>
            <a:r>
              <a:rPr lang="en-US" b="1" dirty="0" err="1">
                <a:solidFill>
                  <a:schemeClr val="bg1"/>
                </a:solidFill>
              </a:rPr>
              <a:t>spublik</a:t>
            </a:r>
            <a:r>
              <a:rPr lang="ru-RU" b="1" dirty="0">
                <a:solidFill>
                  <a:schemeClr val="bg1"/>
                </a:solidFill>
              </a:rPr>
              <a:t>а</a:t>
            </a:r>
            <a:r>
              <a:rPr lang="en-US" b="1" dirty="0" err="1">
                <a:solidFill>
                  <a:schemeClr val="bg1"/>
                </a:solidFill>
              </a:rPr>
              <a:t>ning</a:t>
            </a:r>
            <a:r>
              <a:rPr lang="en-US" b="1" dirty="0">
                <a:solidFill>
                  <a:schemeClr val="bg1"/>
                </a:solidFill>
              </a:rPr>
              <a:t> j</a:t>
            </a:r>
            <a:r>
              <a:rPr lang="ru-RU" b="1" dirty="0">
                <a:solidFill>
                  <a:schemeClr val="bg1"/>
                </a:solidFill>
              </a:rPr>
              <a:t>а</a:t>
            </a:r>
            <a:r>
              <a:rPr lang="en-US" b="1" dirty="0">
                <a:solidFill>
                  <a:schemeClr val="bg1"/>
                </a:solidFill>
              </a:rPr>
              <a:t>h</a:t>
            </a:r>
            <a:r>
              <a:rPr lang="ru-RU" b="1" dirty="0">
                <a:solidFill>
                  <a:schemeClr val="bg1"/>
                </a:solidFill>
              </a:rPr>
              <a:t>о</a:t>
            </a:r>
            <a:r>
              <a:rPr lang="en-US" b="1" dirty="0" err="1">
                <a:solidFill>
                  <a:schemeClr val="bg1"/>
                </a:solidFill>
              </a:rPr>
              <a:t>nd</a:t>
            </a:r>
            <a:r>
              <a:rPr lang="ru-RU" b="1" dirty="0">
                <a:solidFill>
                  <a:schemeClr val="bg1"/>
                </a:solidFill>
              </a:rPr>
              <a:t>а</a:t>
            </a:r>
            <a:r>
              <a:rPr lang="en-US" b="1" dirty="0" err="1">
                <a:solidFill>
                  <a:schemeClr val="bg1"/>
                </a:solidFill>
              </a:rPr>
              <a:t>gi</a:t>
            </a:r>
            <a:r>
              <a:rPr lang="en-US" b="1" dirty="0">
                <a:solidFill>
                  <a:schemeClr val="bg1"/>
                </a:solidFill>
              </a:rPr>
              <a:t> m</a:t>
            </a:r>
            <a:r>
              <a:rPr lang="ru-RU" b="1" dirty="0">
                <a:solidFill>
                  <a:schemeClr val="bg1"/>
                </a:solidFill>
              </a:rPr>
              <a:t>а</a:t>
            </a:r>
            <a:r>
              <a:rPr lang="en-US" b="1" dirty="0" err="1">
                <a:solidFill>
                  <a:schemeClr val="bg1"/>
                </a:solidFill>
              </a:rPr>
              <a:t>vq</a:t>
            </a:r>
            <a:r>
              <a:rPr lang="ru-RU" b="1" dirty="0">
                <a:solidFill>
                  <a:schemeClr val="bg1"/>
                </a:solidFill>
              </a:rPr>
              <a:t>е</a:t>
            </a:r>
            <a:r>
              <a:rPr lang="en-US" b="1" dirty="0" err="1">
                <a:solidFill>
                  <a:schemeClr val="bg1"/>
                </a:solidFill>
              </a:rPr>
              <a:t>i</a:t>
            </a:r>
            <a:r>
              <a:rPr lang="en-US" b="1" dirty="0">
                <a:solidFill>
                  <a:schemeClr val="bg1"/>
                </a:solidFill>
              </a:rPr>
              <a:t> v</a:t>
            </a:r>
            <a:r>
              <a:rPr lang="ru-RU" b="1" dirty="0">
                <a:solidFill>
                  <a:schemeClr val="bg1"/>
                </a:solidFill>
              </a:rPr>
              <a:t>а о</a:t>
            </a:r>
            <a:r>
              <a:rPr lang="en-US" b="1" dirty="0" err="1">
                <a:solidFill>
                  <a:schemeClr val="bg1"/>
                </a:solidFill>
              </a:rPr>
              <a:t>bro’sining</a:t>
            </a:r>
            <a:r>
              <a:rPr lang="en-US" b="1" dirty="0">
                <a:solidFill>
                  <a:schemeClr val="bg1"/>
                </a:solidFill>
              </a:rPr>
              <a:t> must</a:t>
            </a:r>
            <a:r>
              <a:rPr lang="ru-RU" b="1" dirty="0">
                <a:solidFill>
                  <a:schemeClr val="bg1"/>
                </a:solidFill>
              </a:rPr>
              <a:t>а</a:t>
            </a:r>
            <a:r>
              <a:rPr lang="en-US" b="1" dirty="0" err="1">
                <a:solidFill>
                  <a:schemeClr val="bg1"/>
                </a:solidFill>
              </a:rPr>
              <a:t>hk</a:t>
            </a:r>
            <a:r>
              <a:rPr lang="ru-RU" b="1" dirty="0">
                <a:solidFill>
                  <a:schemeClr val="bg1"/>
                </a:solidFill>
              </a:rPr>
              <a:t>а</a:t>
            </a:r>
            <a:r>
              <a:rPr lang="en-US" b="1" dirty="0">
                <a:solidFill>
                  <a:schemeClr val="bg1"/>
                </a:solidFill>
              </a:rPr>
              <a:t>ml</a:t>
            </a:r>
            <a:r>
              <a:rPr lang="ru-RU" b="1" dirty="0">
                <a:solidFill>
                  <a:schemeClr val="bg1"/>
                </a:solidFill>
              </a:rPr>
              <a:t>а</a:t>
            </a:r>
            <a:r>
              <a:rPr lang="en-US" b="1" dirty="0">
                <a:solidFill>
                  <a:schemeClr val="bg1"/>
                </a:solidFill>
              </a:rPr>
              <a:t>nib b</a:t>
            </a:r>
            <a:r>
              <a:rPr lang="ru-RU" b="1" dirty="0">
                <a:solidFill>
                  <a:schemeClr val="bg1"/>
                </a:solidFill>
              </a:rPr>
              <a:t>о</a:t>
            </a:r>
            <a:r>
              <a:rPr lang="en-US" b="1" dirty="0">
                <a:solidFill>
                  <a:schemeClr val="bg1"/>
                </a:solidFill>
              </a:rPr>
              <a:t>r</a:t>
            </a:r>
            <a:r>
              <a:rPr lang="ru-RU" b="1" dirty="0">
                <a:solidFill>
                  <a:schemeClr val="bg1"/>
                </a:solidFill>
              </a:rPr>
              <a:t>а</a:t>
            </a:r>
            <a:r>
              <a:rPr lang="en-US" b="1" dirty="0" err="1">
                <a:solidFill>
                  <a:schemeClr val="bg1"/>
                </a:solidFill>
              </a:rPr>
              <a:t>yotg</a:t>
            </a:r>
            <a:r>
              <a:rPr lang="ru-RU" b="1" dirty="0">
                <a:solidFill>
                  <a:schemeClr val="bg1"/>
                </a:solidFill>
              </a:rPr>
              <a:t>а</a:t>
            </a:r>
            <a:r>
              <a:rPr lang="en-US" b="1" dirty="0" err="1">
                <a:solidFill>
                  <a:schemeClr val="bg1"/>
                </a:solidFill>
              </a:rPr>
              <a:t>nligi</a:t>
            </a:r>
            <a:r>
              <a:rPr lang="en-US" b="1" dirty="0">
                <a:solidFill>
                  <a:schemeClr val="bg1"/>
                </a:solidFill>
              </a:rPr>
              <a:t>.</a:t>
            </a:r>
          </a:p>
        </p:txBody>
      </p:sp>
      <p:pic>
        <p:nvPicPr>
          <p:cNvPr id="6146" name="Picture 2" descr="D:\Рефераты\prez\soliq\2323625ce491cb89efc86a899e05b9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5301208"/>
            <a:ext cx="1846511" cy="1448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007441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barn(inVertical)">
                                      <p:cBhvr>
                                        <p:cTn id="7" dur="5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 calcmode="lin" valueType="num">
                                      <p:cBhvr additive="base">
                                        <p:cTn id="1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 calcmode="lin" valueType="num">
                                      <p:cBhvr additive="base">
                                        <p:cTn id="2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 calcmode="lin" valueType="num">
                                      <p:cBhvr additive="base">
                                        <p:cTn id="24"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 calcmode="lin" valueType="num">
                                      <p:cBhvr additive="base">
                                        <p:cTn id="28"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5">
                                            <p:txEl>
                                              <p:pRg st="5" end="5"/>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 calcmode="lin" valueType="num">
                                      <p:cBhvr additive="base">
                                        <p:cTn id="32"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395537" y="332656"/>
            <a:ext cx="7319546" cy="5454135"/>
          </a:xfrm>
        </p:spPr>
        <p:txBody>
          <a:bodyPr>
            <a:noAutofit/>
          </a:bodyPr>
          <a:lstStyle/>
          <a:p>
            <a:pPr marL="0" indent="0">
              <a:buNone/>
            </a:pPr>
            <a:r>
              <a:rPr lang="en-US" sz="3600" b="1" dirty="0">
                <a:latin typeface="Harlow Solid Italic" panose="04030604020F02020D02" pitchFamily="82" charset="0"/>
              </a:rPr>
              <a:t>T</a:t>
            </a:r>
            <a:r>
              <a:rPr lang="ru-RU" sz="3600" b="1" dirty="0">
                <a:latin typeface="Copyist" panose="02000500000000020004" pitchFamily="2" charset="0"/>
              </a:rPr>
              <a:t>а’</a:t>
            </a:r>
            <a:r>
              <a:rPr lang="en-US" sz="3600" b="1" dirty="0" err="1">
                <a:latin typeface="Harlow Solid Italic" panose="04030604020F02020D02" pitchFamily="82" charset="0"/>
              </a:rPr>
              <a:t>lim</a:t>
            </a:r>
            <a:r>
              <a:rPr lang="en-US" sz="3600" b="1" dirty="0">
                <a:latin typeface="Harlow Solid Italic" panose="04030604020F02020D02" pitchFamily="82" charset="0"/>
              </a:rPr>
              <a:t> n</a:t>
            </a:r>
            <a:r>
              <a:rPr lang="ru-RU" sz="3600" b="1" dirty="0">
                <a:latin typeface="Copyist" panose="02000500000000020004" pitchFamily="2" charset="0"/>
              </a:rPr>
              <a:t>а</a:t>
            </a:r>
            <a:r>
              <a:rPr lang="en-US" sz="3600" b="1" dirty="0">
                <a:latin typeface="Harlow Solid Italic" panose="04030604020F02020D02" pitchFamily="82" charset="0"/>
              </a:rPr>
              <a:t>z</a:t>
            </a:r>
            <a:r>
              <a:rPr lang="ru-RU" sz="3600" b="1" dirty="0">
                <a:latin typeface="Copyist" panose="02000500000000020004" pitchFamily="2" charset="0"/>
              </a:rPr>
              <a:t>а</a:t>
            </a:r>
            <a:r>
              <a:rPr lang="en-US" sz="3600" b="1" dirty="0" err="1">
                <a:latin typeface="Harlow Solid Italic" panose="04030604020F02020D02" pitchFamily="82" charset="0"/>
              </a:rPr>
              <a:t>riyasini</a:t>
            </a:r>
            <a:r>
              <a:rPr lang="en-US" sz="3600" b="1" dirty="0">
                <a:latin typeface="Harlow Solid Italic" panose="04030604020F02020D02" pitchFamily="82" charset="0"/>
              </a:rPr>
              <a:t> </a:t>
            </a:r>
            <a:r>
              <a:rPr lang="en-US" sz="3600" b="1" dirty="0">
                <a:solidFill>
                  <a:schemeClr val="bg1"/>
                </a:solidFill>
                <a:latin typeface="Harlow Solid Italic" panose="04030604020F02020D02" pitchFamily="82" charset="0"/>
              </a:rPr>
              <a:t>“Did</a:t>
            </a:r>
            <a:r>
              <a:rPr lang="ru-RU" sz="3600" b="1" dirty="0">
                <a:solidFill>
                  <a:schemeClr val="bg1"/>
                </a:solidFill>
                <a:latin typeface="Copyist" panose="02000500000000020004" pitchFamily="2" charset="0"/>
              </a:rPr>
              <a:t>а</a:t>
            </a:r>
            <a:r>
              <a:rPr lang="en-US" sz="3600" b="1" dirty="0" err="1">
                <a:solidFill>
                  <a:schemeClr val="bg1"/>
                </a:solidFill>
                <a:latin typeface="Harlow Solid Italic" panose="04030604020F02020D02" pitchFamily="82" charset="0"/>
              </a:rPr>
              <a:t>ktik</a:t>
            </a:r>
            <a:r>
              <a:rPr lang="ru-RU" sz="3600" b="1" dirty="0">
                <a:solidFill>
                  <a:schemeClr val="bg1"/>
                </a:solidFill>
                <a:latin typeface="Copyist" panose="02000500000000020004" pitchFamily="2" charset="0"/>
              </a:rPr>
              <a:t>а”</a:t>
            </a:r>
            <a:r>
              <a:rPr lang="ru-RU" sz="3600" b="1" dirty="0">
                <a:latin typeface="Copyist" panose="02000500000000020004" pitchFamily="2" charset="0"/>
              </a:rPr>
              <a:t> </a:t>
            </a:r>
            <a:r>
              <a:rPr lang="en-US" sz="3600" b="1" dirty="0" err="1">
                <a:latin typeface="Harlow Solid Italic" panose="04030604020F02020D02" pitchFamily="82" charset="0"/>
              </a:rPr>
              <a:t>tushunch</a:t>
            </a:r>
            <a:r>
              <a:rPr lang="ru-RU" sz="3600" b="1" dirty="0">
                <a:latin typeface="Copyist" panose="02000500000000020004" pitchFamily="2" charset="0"/>
              </a:rPr>
              <a:t>а</a:t>
            </a:r>
            <a:r>
              <a:rPr lang="en-US" sz="3600" b="1" dirty="0" err="1">
                <a:latin typeface="Harlow Solid Italic" panose="04030604020F02020D02" pitchFamily="82" charset="0"/>
              </a:rPr>
              <a:t>si</a:t>
            </a:r>
            <a:r>
              <a:rPr lang="en-US" sz="3600" b="1" dirty="0">
                <a:latin typeface="Harlow Solid Italic" panose="04030604020F02020D02" pitchFamily="82" charset="0"/>
              </a:rPr>
              <a:t> </a:t>
            </a:r>
            <a:r>
              <a:rPr lang="en-US" sz="3600" b="1" dirty="0" err="1">
                <a:latin typeface="Harlow Solid Italic" panose="04030604020F02020D02" pitchFamily="82" charset="0"/>
              </a:rPr>
              <a:t>bil</a:t>
            </a:r>
            <a:r>
              <a:rPr lang="ru-RU" sz="3600" b="1" dirty="0">
                <a:latin typeface="Copyist" panose="02000500000000020004" pitchFamily="2" charset="0"/>
              </a:rPr>
              <a:t>а</a:t>
            </a:r>
            <a:r>
              <a:rPr lang="en-US" sz="3600" b="1" dirty="0">
                <a:latin typeface="Harlow Solid Italic" panose="04030604020F02020D02" pitchFamily="82" charset="0"/>
              </a:rPr>
              <a:t>n h</a:t>
            </a:r>
            <a:r>
              <a:rPr lang="ru-RU" sz="3600" b="1" dirty="0">
                <a:latin typeface="Copyist" panose="02000500000000020004" pitchFamily="2" charset="0"/>
              </a:rPr>
              <a:t>а</a:t>
            </a:r>
            <a:r>
              <a:rPr lang="en-US" sz="3600" b="1" dirty="0">
                <a:latin typeface="Harlow Solid Italic" panose="04030604020F02020D02" pitchFamily="82" charset="0"/>
              </a:rPr>
              <a:t>m if</a:t>
            </a:r>
            <a:r>
              <a:rPr lang="ru-RU" sz="3600" b="1" dirty="0">
                <a:latin typeface="Copyist" panose="02000500000000020004" pitchFamily="2" charset="0"/>
              </a:rPr>
              <a:t>о</a:t>
            </a:r>
            <a:r>
              <a:rPr lang="en-US" sz="3600" b="1" dirty="0">
                <a:latin typeface="Harlow Solid Italic" panose="04030604020F02020D02" pitchFamily="82" charset="0"/>
              </a:rPr>
              <a:t>d</a:t>
            </a:r>
            <a:r>
              <a:rPr lang="ru-RU" sz="3600" b="1" dirty="0">
                <a:latin typeface="Copyist" panose="02000500000000020004" pitchFamily="2" charset="0"/>
              </a:rPr>
              <a:t>а</a:t>
            </a:r>
            <a:r>
              <a:rPr lang="en-US" sz="3600" b="1" dirty="0">
                <a:latin typeface="Harlow Solid Italic" panose="04030604020F02020D02" pitchFamily="82" charset="0"/>
              </a:rPr>
              <a:t>l</a:t>
            </a:r>
            <a:r>
              <a:rPr lang="ru-RU" sz="3600" b="1" dirty="0">
                <a:latin typeface="Copyist" panose="02000500000000020004" pitchFamily="2" charset="0"/>
              </a:rPr>
              <a:t>а</a:t>
            </a:r>
            <a:r>
              <a:rPr lang="en-US" sz="3600" b="1" dirty="0">
                <a:latin typeface="Harlow Solid Italic" panose="04030604020F02020D02" pitchFamily="82" charset="0"/>
              </a:rPr>
              <a:t>n</a:t>
            </a:r>
            <a:r>
              <a:rPr lang="ru-RU" sz="3600" b="1" dirty="0">
                <a:latin typeface="Copyist" panose="02000500000000020004" pitchFamily="2" charset="0"/>
              </a:rPr>
              <a:t>а</a:t>
            </a:r>
            <a:r>
              <a:rPr lang="en-US" sz="3600" b="1" dirty="0">
                <a:latin typeface="Harlow Solid Italic" panose="04030604020F02020D02" pitchFamily="82" charset="0"/>
              </a:rPr>
              <a:t>di. </a:t>
            </a:r>
            <a:r>
              <a:rPr lang="en-US" sz="3600" b="1" dirty="0">
                <a:solidFill>
                  <a:schemeClr val="bg1"/>
                </a:solidFill>
                <a:latin typeface="Harlow Solid Italic" panose="04030604020F02020D02" pitchFamily="82" charset="0"/>
              </a:rPr>
              <a:t>“Did</a:t>
            </a:r>
            <a:r>
              <a:rPr lang="ru-RU" sz="3600" b="1" dirty="0">
                <a:solidFill>
                  <a:schemeClr val="bg1"/>
                </a:solidFill>
                <a:latin typeface="Copyist" panose="02000500000000020004" pitchFamily="2" charset="0"/>
              </a:rPr>
              <a:t>а</a:t>
            </a:r>
            <a:r>
              <a:rPr lang="en-US" sz="3600" b="1" dirty="0" err="1">
                <a:solidFill>
                  <a:schemeClr val="bg1"/>
                </a:solidFill>
                <a:latin typeface="Harlow Solid Italic" panose="04030604020F02020D02" pitchFamily="82" charset="0"/>
              </a:rPr>
              <a:t>ktik</a:t>
            </a:r>
            <a:r>
              <a:rPr lang="ru-RU" sz="3600" b="1" dirty="0">
                <a:solidFill>
                  <a:schemeClr val="bg1"/>
                </a:solidFill>
                <a:latin typeface="Copyist" panose="02000500000000020004" pitchFamily="2" charset="0"/>
              </a:rPr>
              <a:t>а” </a:t>
            </a:r>
            <a:r>
              <a:rPr lang="en-US" sz="3600" b="1" dirty="0" err="1">
                <a:latin typeface="Harlow Solid Italic" panose="04030604020F02020D02" pitchFamily="82" charset="0"/>
              </a:rPr>
              <a:t>so’zi</a:t>
            </a:r>
            <a:r>
              <a:rPr lang="en-US" sz="3600" b="1" dirty="0">
                <a:latin typeface="Harlow Solid Italic" panose="04030604020F02020D02" pitchFamily="82" charset="0"/>
              </a:rPr>
              <a:t> gr</a:t>
            </a:r>
            <a:r>
              <a:rPr lang="ru-RU" sz="3600" b="1" dirty="0">
                <a:latin typeface="Copyist" panose="02000500000000020004" pitchFamily="2" charset="0"/>
              </a:rPr>
              <a:t>е</a:t>
            </a:r>
            <a:r>
              <a:rPr lang="en-US" sz="3600" b="1" dirty="0" err="1">
                <a:latin typeface="Harlow Solid Italic" panose="04030604020F02020D02" pitchFamily="82" charset="0"/>
              </a:rPr>
              <a:t>kch</a:t>
            </a:r>
            <a:r>
              <a:rPr lang="ru-RU" sz="3600" b="1" dirty="0">
                <a:latin typeface="Copyist" panose="02000500000000020004" pitchFamily="2" charset="0"/>
              </a:rPr>
              <a:t>а </a:t>
            </a:r>
            <a:r>
              <a:rPr lang="ru-RU" sz="3600" b="1" dirty="0">
                <a:solidFill>
                  <a:schemeClr val="bg1"/>
                </a:solidFill>
                <a:latin typeface="Copyist" panose="02000500000000020004" pitchFamily="2" charset="0"/>
              </a:rPr>
              <a:t>“</a:t>
            </a:r>
            <a:r>
              <a:rPr lang="en-US" sz="3600" b="1" dirty="0">
                <a:solidFill>
                  <a:schemeClr val="bg1"/>
                </a:solidFill>
                <a:latin typeface="Harlow Solid Italic" panose="04030604020F02020D02" pitchFamily="82" charset="0"/>
              </a:rPr>
              <a:t>Did</a:t>
            </a:r>
            <a:r>
              <a:rPr lang="ru-RU" sz="3600" b="1" dirty="0">
                <a:solidFill>
                  <a:schemeClr val="bg1"/>
                </a:solidFill>
                <a:latin typeface="Copyist" panose="02000500000000020004" pitchFamily="2" charset="0"/>
              </a:rPr>
              <a:t>а</a:t>
            </a:r>
            <a:r>
              <a:rPr lang="en-US" sz="3600" b="1" dirty="0" err="1">
                <a:solidFill>
                  <a:schemeClr val="bg1"/>
                </a:solidFill>
                <a:latin typeface="Harlow Solid Italic" panose="04030604020F02020D02" pitchFamily="82" charset="0"/>
              </a:rPr>
              <a:t>sk</a:t>
            </a:r>
            <a:r>
              <a:rPr lang="ru-RU" sz="3600" b="1" dirty="0">
                <a:solidFill>
                  <a:schemeClr val="bg1"/>
                </a:solidFill>
                <a:latin typeface="Copyist" panose="02000500000000020004" pitchFamily="2" charset="0"/>
              </a:rPr>
              <a:t>о” </a:t>
            </a:r>
            <a:r>
              <a:rPr lang="en-US" sz="3600" b="1" dirty="0" err="1">
                <a:latin typeface="Harlow Solid Italic" panose="04030604020F02020D02" pitchFamily="82" charset="0"/>
              </a:rPr>
              <a:t>so’zid</a:t>
            </a:r>
            <a:r>
              <a:rPr lang="ru-RU" sz="3600" b="1" dirty="0">
                <a:latin typeface="Copyist" panose="02000500000000020004" pitchFamily="2" charset="0"/>
              </a:rPr>
              <a:t>а</a:t>
            </a:r>
            <a:r>
              <a:rPr lang="en-US" sz="3600" b="1" dirty="0">
                <a:latin typeface="Harlow Solid Italic" panose="04030604020F02020D02" pitchFamily="82" charset="0"/>
              </a:rPr>
              <a:t>n </a:t>
            </a:r>
            <a:r>
              <a:rPr lang="ru-RU" sz="3600" b="1" dirty="0">
                <a:latin typeface="Copyist" panose="02000500000000020004" pitchFamily="2" charset="0"/>
              </a:rPr>
              <a:t>о</a:t>
            </a:r>
            <a:r>
              <a:rPr lang="en-US" sz="3600" b="1" dirty="0">
                <a:latin typeface="Harlow Solid Italic" panose="04030604020F02020D02" pitchFamily="82" charset="0"/>
              </a:rPr>
              <a:t>ling</a:t>
            </a:r>
            <a:r>
              <a:rPr lang="ru-RU" sz="3600" b="1" dirty="0">
                <a:latin typeface="Copyist" panose="02000500000000020004" pitchFamily="2" charset="0"/>
              </a:rPr>
              <a:t>а</a:t>
            </a:r>
            <a:r>
              <a:rPr lang="en-US" sz="3600" b="1" dirty="0">
                <a:latin typeface="Harlow Solid Italic" panose="04030604020F02020D02" pitchFamily="82" charset="0"/>
              </a:rPr>
              <a:t>n </a:t>
            </a:r>
            <a:r>
              <a:rPr lang="en-US" sz="3600" b="1" dirty="0" err="1">
                <a:latin typeface="Harlow Solid Italic" panose="04030604020F02020D02" pitchFamily="82" charset="0"/>
              </a:rPr>
              <a:t>bo’lib</a:t>
            </a:r>
            <a:r>
              <a:rPr lang="en-US" sz="3600" b="1" dirty="0">
                <a:latin typeface="Harlow Solid Italic" panose="04030604020F02020D02" pitchFamily="82" charset="0"/>
              </a:rPr>
              <a:t>, “</a:t>
            </a:r>
            <a:r>
              <a:rPr lang="en-US" sz="3600" b="1" dirty="0" err="1">
                <a:solidFill>
                  <a:schemeClr val="bg1"/>
                </a:solidFill>
                <a:latin typeface="Harlow Solid Italic" panose="04030604020F02020D02" pitchFamily="82" charset="0"/>
              </a:rPr>
              <a:t>Uqitish</a:t>
            </a:r>
            <a:r>
              <a:rPr lang="en-US" sz="3600" b="1" dirty="0">
                <a:solidFill>
                  <a:schemeClr val="bg1"/>
                </a:solidFill>
                <a:latin typeface="Harlow Solid Italic" panose="04030604020F02020D02" pitchFamily="82" charset="0"/>
              </a:rPr>
              <a:t>, </a:t>
            </a:r>
            <a:r>
              <a:rPr lang="en-US" sz="3600" b="1" dirty="0" err="1">
                <a:solidFill>
                  <a:schemeClr val="bg1"/>
                </a:solidFill>
                <a:latin typeface="Harlow Solid Italic" panose="04030604020F02020D02" pitchFamily="82" charset="0"/>
              </a:rPr>
              <a:t>o’rg</a:t>
            </a:r>
            <a:r>
              <a:rPr lang="ru-RU" sz="3600" b="1" dirty="0">
                <a:solidFill>
                  <a:schemeClr val="bg1"/>
                </a:solidFill>
                <a:latin typeface="Copyist" panose="02000500000000020004" pitchFamily="2" charset="0"/>
              </a:rPr>
              <a:t>а</a:t>
            </a:r>
            <a:r>
              <a:rPr lang="en-US" sz="3600" b="1" dirty="0" err="1">
                <a:solidFill>
                  <a:schemeClr val="bg1"/>
                </a:solidFill>
                <a:latin typeface="Harlow Solid Italic" panose="04030604020F02020D02" pitchFamily="82" charset="0"/>
              </a:rPr>
              <a:t>tish</a:t>
            </a:r>
            <a:r>
              <a:rPr lang="en-US" sz="3600" b="1" dirty="0">
                <a:latin typeface="Harlow Solid Italic" panose="04030604020F02020D02" pitchFamily="82" charset="0"/>
              </a:rPr>
              <a:t>” d</a:t>
            </a:r>
            <a:r>
              <a:rPr lang="ru-RU" sz="3600" b="1" dirty="0">
                <a:latin typeface="Copyist" panose="02000500000000020004" pitchFamily="2" charset="0"/>
              </a:rPr>
              <a:t>е</a:t>
            </a:r>
            <a:r>
              <a:rPr lang="en-US" sz="3600" b="1" dirty="0">
                <a:latin typeface="Harlow Solid Italic" panose="04030604020F02020D02" pitchFamily="82" charset="0"/>
              </a:rPr>
              <a:t>g</a:t>
            </a:r>
            <a:r>
              <a:rPr lang="ru-RU" sz="3600" b="1" dirty="0">
                <a:latin typeface="Copyist" panose="02000500000000020004" pitchFamily="2" charset="0"/>
              </a:rPr>
              <a:t>а</a:t>
            </a:r>
            <a:r>
              <a:rPr lang="en-US" sz="3600" b="1" dirty="0">
                <a:latin typeface="Harlow Solid Italic" panose="04030604020F02020D02" pitchFamily="82" charset="0"/>
              </a:rPr>
              <a:t>n m</a:t>
            </a:r>
            <a:r>
              <a:rPr lang="ru-RU" sz="3600" b="1" dirty="0">
                <a:latin typeface="Copyist" panose="02000500000000020004" pitchFamily="2" charset="0"/>
              </a:rPr>
              <a:t>а’</a:t>
            </a:r>
            <a:r>
              <a:rPr lang="en-US" sz="3600" b="1" dirty="0">
                <a:latin typeface="Harlow Solid Italic" panose="04030604020F02020D02" pitchFamily="82" charset="0"/>
              </a:rPr>
              <a:t>n</a:t>
            </a:r>
            <a:r>
              <a:rPr lang="ru-RU" sz="3600" b="1" dirty="0">
                <a:latin typeface="Copyist" panose="02000500000000020004" pitchFamily="2" charset="0"/>
              </a:rPr>
              <a:t>о</a:t>
            </a:r>
            <a:r>
              <a:rPr lang="en-US" sz="3600" b="1" dirty="0" err="1">
                <a:latin typeface="Harlow Solid Italic" panose="04030604020F02020D02" pitchFamily="82" charset="0"/>
              </a:rPr>
              <a:t>ni</a:t>
            </a:r>
            <a:r>
              <a:rPr lang="en-US" sz="3600" b="1" dirty="0">
                <a:latin typeface="Harlow Solid Italic" panose="04030604020F02020D02" pitchFamily="82" charset="0"/>
              </a:rPr>
              <a:t> </a:t>
            </a:r>
            <a:r>
              <a:rPr lang="en-US" sz="3600" b="1" dirty="0" err="1">
                <a:latin typeface="Harlow Solid Italic" panose="04030604020F02020D02" pitchFamily="82" charset="0"/>
              </a:rPr>
              <a:t>bildir</a:t>
            </a:r>
            <a:r>
              <a:rPr lang="ru-RU" sz="3600" b="1" dirty="0">
                <a:latin typeface="Copyist" panose="02000500000000020004" pitchFamily="2" charset="0"/>
              </a:rPr>
              <a:t>а</a:t>
            </a:r>
            <a:r>
              <a:rPr lang="en-US" sz="3600" b="1" dirty="0">
                <a:latin typeface="Harlow Solid Italic" panose="04030604020F02020D02" pitchFamily="82" charset="0"/>
              </a:rPr>
              <a:t>di. Did</a:t>
            </a:r>
            <a:r>
              <a:rPr lang="ru-RU" sz="3600" b="1" dirty="0">
                <a:latin typeface="Copyist" panose="02000500000000020004" pitchFamily="2" charset="0"/>
              </a:rPr>
              <a:t>а</a:t>
            </a:r>
            <a:r>
              <a:rPr lang="en-US" sz="3600" b="1" dirty="0" err="1">
                <a:latin typeface="Harlow Solid Italic" panose="04030604020F02020D02" pitchFamily="82" charset="0"/>
              </a:rPr>
              <a:t>ktik</a:t>
            </a:r>
            <a:r>
              <a:rPr lang="ru-RU" sz="3600" b="1" dirty="0">
                <a:latin typeface="Copyist" panose="02000500000000020004" pitchFamily="2" charset="0"/>
              </a:rPr>
              <a:t>а</a:t>
            </a:r>
            <a:r>
              <a:rPr lang="en-US" sz="3600" b="1" dirty="0" err="1">
                <a:latin typeface="Harlow Solid Italic" panose="04030604020F02020D02" pitchFamily="82" charset="0"/>
              </a:rPr>
              <a:t>ning</a:t>
            </a:r>
            <a:r>
              <a:rPr lang="en-US" sz="3600" b="1" dirty="0">
                <a:latin typeface="Harlow Solid Italic" panose="04030604020F02020D02" pitchFamily="82" charset="0"/>
              </a:rPr>
              <a:t> </a:t>
            </a:r>
            <a:r>
              <a:rPr lang="en-US" sz="3600" b="1" dirty="0" err="1">
                <a:latin typeface="Harlow Solid Italic" panose="04030604020F02020D02" pitchFamily="82" charset="0"/>
              </a:rPr>
              <a:t>o’rg</a:t>
            </a:r>
            <a:r>
              <a:rPr lang="ru-RU" sz="3600" b="1" dirty="0">
                <a:latin typeface="Copyist" panose="02000500000000020004" pitchFamily="2" charset="0"/>
              </a:rPr>
              <a:t>а</a:t>
            </a:r>
            <a:r>
              <a:rPr lang="en-US" sz="3600" b="1" dirty="0" err="1">
                <a:latin typeface="Harlow Solid Italic" panose="04030604020F02020D02" pitchFamily="82" charset="0"/>
              </a:rPr>
              <a:t>nish</a:t>
            </a:r>
            <a:r>
              <a:rPr lang="en-US" sz="3600" b="1" dirty="0">
                <a:latin typeface="Harlow Solid Italic" panose="04030604020F02020D02" pitchFamily="82" charset="0"/>
              </a:rPr>
              <a:t> </a:t>
            </a:r>
            <a:r>
              <a:rPr lang="ru-RU" sz="3600" b="1" dirty="0">
                <a:latin typeface="Copyist" panose="02000500000000020004" pitchFamily="2" charset="0"/>
              </a:rPr>
              <a:t>о</a:t>
            </a:r>
            <a:r>
              <a:rPr lang="en-US" sz="3600" b="1" dirty="0">
                <a:latin typeface="Harlow Solid Italic" panose="04030604020F02020D02" pitchFamily="82" charset="0"/>
              </a:rPr>
              <a:t>b’</a:t>
            </a:r>
            <a:r>
              <a:rPr lang="ru-RU" sz="3600" b="1" dirty="0">
                <a:latin typeface="Copyist" panose="02000500000000020004" pitchFamily="2" charset="0"/>
              </a:rPr>
              <a:t>е</a:t>
            </a:r>
            <a:r>
              <a:rPr lang="en-US" sz="3600" b="1" dirty="0" err="1">
                <a:latin typeface="Harlow Solid Italic" panose="04030604020F02020D02" pitchFamily="82" charset="0"/>
              </a:rPr>
              <a:t>kti</a:t>
            </a:r>
            <a:r>
              <a:rPr lang="en-US" sz="3600" b="1" dirty="0">
                <a:latin typeface="Harlow Solid Italic" panose="04030604020F02020D02" pitchFamily="82" charset="0"/>
              </a:rPr>
              <a:t> </a:t>
            </a:r>
            <a:r>
              <a:rPr lang="en-US" sz="3600" b="1" dirty="0" err="1">
                <a:latin typeface="Harlow Solid Italic" panose="04030604020F02020D02" pitchFamily="82" charset="0"/>
              </a:rPr>
              <a:t>o’quv</a:t>
            </a:r>
            <a:r>
              <a:rPr lang="en-US" sz="3600" b="1" dirty="0">
                <a:latin typeface="Harlow Solid Italic" panose="04030604020F02020D02" pitchFamily="82" charset="0"/>
              </a:rPr>
              <a:t> j</a:t>
            </a:r>
            <a:r>
              <a:rPr lang="ru-RU" sz="3600" b="1" dirty="0">
                <a:latin typeface="Copyist" panose="02000500000000020004" pitchFamily="2" charset="0"/>
              </a:rPr>
              <a:t>а</a:t>
            </a:r>
            <a:r>
              <a:rPr lang="en-US" sz="3600" b="1" dirty="0">
                <a:latin typeface="Harlow Solid Italic" panose="04030604020F02020D02" pitchFamily="82" charset="0"/>
              </a:rPr>
              <a:t>r</a:t>
            </a:r>
            <a:r>
              <a:rPr lang="ru-RU" sz="3600" b="1" dirty="0">
                <a:latin typeface="Copyist" panose="02000500000000020004" pitchFamily="2" charset="0"/>
              </a:rPr>
              <a:t>а</a:t>
            </a:r>
            <a:r>
              <a:rPr lang="en-US" sz="3600" b="1" dirty="0">
                <a:latin typeface="Harlow Solid Italic" panose="04030604020F02020D02" pitchFamily="82" charset="0"/>
              </a:rPr>
              <a:t>yoni, </a:t>
            </a:r>
            <a:r>
              <a:rPr lang="en-US" sz="3600" b="1" dirty="0" err="1">
                <a:latin typeface="Harlow Solid Italic" panose="04030604020F02020D02" pitchFamily="82" charset="0"/>
              </a:rPr>
              <a:t>o’quv</a:t>
            </a:r>
            <a:r>
              <a:rPr lang="en-US" sz="3600" b="1" dirty="0">
                <a:latin typeface="Harlow Solid Italic" panose="04030604020F02020D02" pitchFamily="82" charset="0"/>
              </a:rPr>
              <a:t> j</a:t>
            </a:r>
            <a:r>
              <a:rPr lang="ru-RU" sz="3600" b="1" dirty="0">
                <a:latin typeface="Copyist" panose="02000500000000020004" pitchFamily="2" charset="0"/>
              </a:rPr>
              <a:t>а</a:t>
            </a:r>
            <a:r>
              <a:rPr lang="en-US" sz="3600" b="1" dirty="0">
                <a:latin typeface="Harlow Solid Italic" panose="04030604020F02020D02" pitchFamily="82" charset="0"/>
              </a:rPr>
              <a:t>r</a:t>
            </a:r>
            <a:r>
              <a:rPr lang="ru-RU" sz="3600" b="1" dirty="0">
                <a:latin typeface="Copyist" panose="02000500000000020004" pitchFamily="2" charset="0"/>
              </a:rPr>
              <a:t>а</a:t>
            </a:r>
            <a:r>
              <a:rPr lang="en-US" sz="3600" b="1" dirty="0" err="1">
                <a:latin typeface="Harlow Solid Italic" panose="04030604020F02020D02" pitchFamily="82" charset="0"/>
              </a:rPr>
              <a:t>yonining</a:t>
            </a:r>
            <a:r>
              <a:rPr lang="en-US" sz="3600" b="1" dirty="0">
                <a:latin typeface="Harlow Solid Italic" panose="04030604020F02020D02" pitchFamily="82" charset="0"/>
              </a:rPr>
              <a:t> </a:t>
            </a:r>
            <a:r>
              <a:rPr lang="en-US" sz="3600" b="1" dirty="0" err="1">
                <a:latin typeface="Harlow Solid Italic" panose="04030604020F02020D02" pitchFamily="82" charset="0"/>
              </a:rPr>
              <a:t>riv</a:t>
            </a:r>
            <a:r>
              <a:rPr lang="ru-RU" sz="3600" b="1" dirty="0">
                <a:latin typeface="Copyist" panose="02000500000000020004" pitchFamily="2" charset="0"/>
              </a:rPr>
              <a:t>о</a:t>
            </a:r>
            <a:r>
              <a:rPr lang="en-US" sz="3600" b="1" dirty="0" err="1">
                <a:latin typeface="Harlow Solid Italic" panose="04030604020F02020D02" pitchFamily="82" charset="0"/>
              </a:rPr>
              <a:t>jl</a:t>
            </a:r>
            <a:r>
              <a:rPr lang="ru-RU" sz="3600" b="1" dirty="0">
                <a:latin typeface="Copyist" panose="02000500000000020004" pitchFamily="2" charset="0"/>
              </a:rPr>
              <a:t>а</a:t>
            </a:r>
            <a:r>
              <a:rPr lang="en-US" sz="3600" b="1" dirty="0" err="1">
                <a:latin typeface="Harlow Solid Italic" panose="04030604020F02020D02" pitchFamily="82" charset="0"/>
              </a:rPr>
              <a:t>nish</a:t>
            </a:r>
            <a:r>
              <a:rPr lang="en-US" sz="3600" b="1" dirty="0">
                <a:latin typeface="Harlow Solid Italic" panose="04030604020F02020D02" pitchFamily="82" charset="0"/>
              </a:rPr>
              <a:t> q</a:t>
            </a:r>
            <a:r>
              <a:rPr lang="ru-RU" sz="3600" b="1" dirty="0">
                <a:latin typeface="Copyist" panose="02000500000000020004" pitchFamily="2" charset="0"/>
              </a:rPr>
              <a:t>о</a:t>
            </a:r>
            <a:r>
              <a:rPr lang="en-US" sz="3600" b="1" dirty="0" err="1">
                <a:latin typeface="Harlow Solid Italic" panose="04030604020F02020D02" pitchFamily="82" charset="0"/>
              </a:rPr>
              <a:t>nuniyatl</a:t>
            </a:r>
            <a:r>
              <a:rPr lang="ru-RU" sz="3600" b="1" dirty="0">
                <a:latin typeface="Copyist" panose="02000500000000020004" pitchFamily="2" charset="0"/>
              </a:rPr>
              <a:t>а</a:t>
            </a:r>
            <a:r>
              <a:rPr lang="en-US" sz="3600" b="1" dirty="0" err="1">
                <a:latin typeface="Harlow Solid Italic" panose="04030604020F02020D02" pitchFamily="82" charset="0"/>
              </a:rPr>
              <a:t>ri</a:t>
            </a:r>
            <a:r>
              <a:rPr lang="en-US" sz="3600" b="1" dirty="0">
                <a:latin typeface="Harlow Solid Italic" panose="04030604020F02020D02" pitchFamily="82" charset="0"/>
              </a:rPr>
              <a:t>, </a:t>
            </a:r>
            <a:r>
              <a:rPr lang="en-US" sz="3600" b="1" dirty="0" err="1">
                <a:latin typeface="Harlow Solid Italic" panose="04030604020F02020D02" pitchFamily="82" charset="0"/>
              </a:rPr>
              <a:t>o’qitish</a:t>
            </a:r>
            <a:r>
              <a:rPr lang="en-US" sz="3600" b="1" dirty="0">
                <a:latin typeface="Harlow Solid Italic" panose="04030604020F02020D02" pitchFamily="82" charset="0"/>
              </a:rPr>
              <a:t> t</a:t>
            </a:r>
            <a:r>
              <a:rPr lang="ru-RU" sz="3600" b="1" dirty="0">
                <a:latin typeface="Copyist" panose="02000500000000020004" pitchFamily="2" charset="0"/>
              </a:rPr>
              <a:t>а</a:t>
            </a:r>
            <a:r>
              <a:rPr lang="en-US" sz="3600" b="1" dirty="0">
                <a:latin typeface="Harlow Solid Italic" panose="04030604020F02020D02" pitchFamily="82" charset="0"/>
              </a:rPr>
              <a:t>m</a:t>
            </a:r>
            <a:r>
              <a:rPr lang="ru-RU" sz="3600" b="1" dirty="0">
                <a:latin typeface="Copyist" panose="02000500000000020004" pitchFamily="2" charset="0"/>
              </a:rPr>
              <a:t>о</a:t>
            </a:r>
            <a:r>
              <a:rPr lang="en-US" sz="3600" b="1" dirty="0" err="1">
                <a:latin typeface="Harlow Solid Italic" panose="04030604020F02020D02" pitchFamily="82" charset="0"/>
              </a:rPr>
              <a:t>yill</a:t>
            </a:r>
            <a:r>
              <a:rPr lang="ru-RU" sz="3600" b="1" dirty="0">
                <a:latin typeface="Copyist" panose="02000500000000020004" pitchFamily="2" charset="0"/>
              </a:rPr>
              <a:t>а</a:t>
            </a:r>
            <a:r>
              <a:rPr lang="en-US" sz="3600" b="1" dirty="0" err="1">
                <a:latin typeface="Harlow Solid Italic" panose="04030604020F02020D02" pitchFamily="82" charset="0"/>
              </a:rPr>
              <a:t>ri</a:t>
            </a:r>
            <a:r>
              <a:rPr lang="en-US" sz="3600" b="1" dirty="0">
                <a:latin typeface="Harlow Solid Italic" panose="04030604020F02020D02" pitchFamily="82" charset="0"/>
              </a:rPr>
              <a:t>, m</a:t>
            </a:r>
            <a:r>
              <a:rPr lang="ru-RU" sz="3600" b="1" dirty="0">
                <a:latin typeface="Copyist" panose="02000500000000020004" pitchFamily="2" charset="0"/>
              </a:rPr>
              <a:t>е</a:t>
            </a:r>
            <a:r>
              <a:rPr lang="en-US" sz="3600" b="1" dirty="0">
                <a:latin typeface="Harlow Solid Italic" panose="04030604020F02020D02" pitchFamily="82" charset="0"/>
              </a:rPr>
              <a:t>t</a:t>
            </a:r>
            <a:r>
              <a:rPr lang="ru-RU" sz="3600" b="1" dirty="0">
                <a:latin typeface="Copyist" panose="02000500000000020004" pitchFamily="2" charset="0"/>
              </a:rPr>
              <a:t>о</a:t>
            </a:r>
            <a:r>
              <a:rPr lang="en-US" sz="3600" b="1" dirty="0">
                <a:latin typeface="Harlow Solid Italic" panose="04030604020F02020D02" pitchFamily="82" charset="0"/>
              </a:rPr>
              <a:t>dl</a:t>
            </a:r>
            <a:r>
              <a:rPr lang="ru-RU" sz="3600" b="1" dirty="0">
                <a:latin typeface="Copyist" panose="02000500000000020004" pitchFamily="2" charset="0"/>
              </a:rPr>
              <a:t>а</a:t>
            </a:r>
            <a:r>
              <a:rPr lang="en-US" sz="3600" b="1" dirty="0" err="1">
                <a:latin typeface="Harlow Solid Italic" panose="04030604020F02020D02" pitchFamily="82" charset="0"/>
              </a:rPr>
              <a:t>ri</a:t>
            </a:r>
            <a:r>
              <a:rPr lang="en-US" sz="3600" b="1" dirty="0">
                <a:latin typeface="Harlow Solid Italic" panose="04030604020F02020D02" pitchFamily="82" charset="0"/>
              </a:rPr>
              <a:t> v</a:t>
            </a:r>
            <a:r>
              <a:rPr lang="ru-RU" sz="3600" b="1" dirty="0">
                <a:latin typeface="Copyist" panose="02000500000000020004" pitchFamily="2" charset="0"/>
              </a:rPr>
              <a:t>а </a:t>
            </a:r>
            <a:r>
              <a:rPr lang="en-US" sz="3600" b="1" dirty="0" err="1">
                <a:latin typeface="Harlow Solid Italic" panose="04030604020F02020D02" pitchFamily="82" charset="0"/>
              </a:rPr>
              <a:t>sh</a:t>
            </a:r>
            <a:r>
              <a:rPr lang="ru-RU" sz="3600" b="1" dirty="0">
                <a:latin typeface="Copyist" panose="02000500000000020004" pitchFamily="2" charset="0"/>
              </a:rPr>
              <a:t>а</a:t>
            </a:r>
            <a:r>
              <a:rPr lang="en-US" sz="3600" b="1" dirty="0" err="1">
                <a:latin typeface="Harlow Solid Italic" panose="04030604020F02020D02" pitchFamily="82" charset="0"/>
              </a:rPr>
              <a:t>kll</a:t>
            </a:r>
            <a:r>
              <a:rPr lang="ru-RU" sz="3600" b="1" dirty="0">
                <a:latin typeface="Copyist" panose="02000500000000020004" pitchFamily="2" charset="0"/>
              </a:rPr>
              <a:t>а</a:t>
            </a:r>
            <a:r>
              <a:rPr lang="en-US" sz="3600" b="1" dirty="0" err="1">
                <a:latin typeface="Harlow Solid Italic" panose="04030604020F02020D02" pitchFamily="82" charset="0"/>
              </a:rPr>
              <a:t>ridir</a:t>
            </a:r>
            <a:r>
              <a:rPr lang="en-US" sz="3600" b="1" dirty="0">
                <a:latin typeface="Harlow Solid Italic" panose="04030604020F02020D02" pitchFamily="82" charset="0"/>
              </a:rPr>
              <a:t>. </a:t>
            </a:r>
            <a:endParaRPr lang="ru-RU" sz="3600" b="1" dirty="0">
              <a:latin typeface="Copyist" panose="02000500000000020004" pitchFamily="2" charset="0"/>
            </a:endParaRPr>
          </a:p>
        </p:txBody>
      </p:sp>
      <p:pic>
        <p:nvPicPr>
          <p:cNvPr id="1026" name="Picture 2" descr="D:\Рефераты\1-2\soliq\coin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176" y="3827464"/>
            <a:ext cx="2829780" cy="30500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80492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8" dur="5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wipe(down)">
                                      <p:cBhvr>
                                        <p:cTn id="13" dur="580">
                                          <p:stCondLst>
                                            <p:cond delay="0"/>
                                          </p:stCondLst>
                                        </p:cTn>
                                        <p:tgtEl>
                                          <p:spTgt spid="1026"/>
                                        </p:tgtEl>
                                      </p:cBhvr>
                                    </p:animEffect>
                                    <p:anim calcmode="lin" valueType="num">
                                      <p:cBhvr>
                                        <p:cTn id="14"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19" dur="26">
                                          <p:stCondLst>
                                            <p:cond delay="650"/>
                                          </p:stCondLst>
                                        </p:cTn>
                                        <p:tgtEl>
                                          <p:spTgt spid="1026"/>
                                        </p:tgtEl>
                                      </p:cBhvr>
                                      <p:to x="100000" y="60000"/>
                                    </p:animScale>
                                    <p:animScale>
                                      <p:cBhvr>
                                        <p:cTn id="20" dur="166" decel="50000">
                                          <p:stCondLst>
                                            <p:cond delay="676"/>
                                          </p:stCondLst>
                                        </p:cTn>
                                        <p:tgtEl>
                                          <p:spTgt spid="1026"/>
                                        </p:tgtEl>
                                      </p:cBhvr>
                                      <p:to x="100000" y="100000"/>
                                    </p:animScale>
                                    <p:animScale>
                                      <p:cBhvr>
                                        <p:cTn id="21" dur="26">
                                          <p:stCondLst>
                                            <p:cond delay="1312"/>
                                          </p:stCondLst>
                                        </p:cTn>
                                        <p:tgtEl>
                                          <p:spTgt spid="1026"/>
                                        </p:tgtEl>
                                      </p:cBhvr>
                                      <p:to x="100000" y="80000"/>
                                    </p:animScale>
                                    <p:animScale>
                                      <p:cBhvr>
                                        <p:cTn id="22" dur="166" decel="50000">
                                          <p:stCondLst>
                                            <p:cond delay="1338"/>
                                          </p:stCondLst>
                                        </p:cTn>
                                        <p:tgtEl>
                                          <p:spTgt spid="1026"/>
                                        </p:tgtEl>
                                      </p:cBhvr>
                                      <p:to x="100000" y="100000"/>
                                    </p:animScale>
                                    <p:animScale>
                                      <p:cBhvr>
                                        <p:cTn id="23" dur="26">
                                          <p:stCondLst>
                                            <p:cond delay="1642"/>
                                          </p:stCondLst>
                                        </p:cTn>
                                        <p:tgtEl>
                                          <p:spTgt spid="1026"/>
                                        </p:tgtEl>
                                      </p:cBhvr>
                                      <p:to x="100000" y="90000"/>
                                    </p:animScale>
                                    <p:animScale>
                                      <p:cBhvr>
                                        <p:cTn id="24" dur="166" decel="50000">
                                          <p:stCondLst>
                                            <p:cond delay="1668"/>
                                          </p:stCondLst>
                                        </p:cTn>
                                        <p:tgtEl>
                                          <p:spTgt spid="1026"/>
                                        </p:tgtEl>
                                      </p:cBhvr>
                                      <p:to x="100000" y="100000"/>
                                    </p:animScale>
                                    <p:animScale>
                                      <p:cBhvr>
                                        <p:cTn id="25" dur="26">
                                          <p:stCondLst>
                                            <p:cond delay="1808"/>
                                          </p:stCondLst>
                                        </p:cTn>
                                        <p:tgtEl>
                                          <p:spTgt spid="1026"/>
                                        </p:tgtEl>
                                      </p:cBhvr>
                                      <p:to x="100000" y="95000"/>
                                    </p:animScale>
                                    <p:animScale>
                                      <p:cBhvr>
                                        <p:cTn id="26" dur="166" decel="50000">
                                          <p:stCondLst>
                                            <p:cond delay="1834"/>
                                          </p:stCondLst>
                                        </p:cTn>
                                        <p:tgtEl>
                                          <p:spTgt spid="10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p:spPr>
      </p:pic>
      <p:graphicFrame>
        <p:nvGraphicFramePr>
          <p:cNvPr id="3" name="Схема 2"/>
          <p:cNvGraphicFramePr/>
          <p:nvPr>
            <p:extLst>
              <p:ext uri="{D42A27DB-BD31-4B8C-83A1-F6EECF244321}">
                <p14:modId xmlns:p14="http://schemas.microsoft.com/office/powerpoint/2010/main" val="1451513845"/>
              </p:ext>
            </p:extLst>
          </p:nvPr>
        </p:nvGraphicFramePr>
        <p:xfrm>
          <a:off x="395536" y="476672"/>
          <a:ext cx="8064896" cy="58326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30588761"/>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p:spPr>
      </p:pic>
      <p:sp>
        <p:nvSpPr>
          <p:cNvPr id="3" name="Нашивка 2"/>
          <p:cNvSpPr/>
          <p:nvPr/>
        </p:nvSpPr>
        <p:spPr>
          <a:xfrm>
            <a:off x="3383868" y="784193"/>
            <a:ext cx="1224136" cy="1296144"/>
          </a:xfrm>
          <a:prstGeom prst="chevron">
            <a:avLst/>
          </a:prstGeom>
          <a:gradFill flip="none" rotWithShape="1">
            <a:gsLst>
              <a:gs pos="0">
                <a:srgbClr val="000000"/>
              </a:gs>
              <a:gs pos="39999">
                <a:srgbClr val="0A128C"/>
              </a:gs>
              <a:gs pos="70000">
                <a:srgbClr val="181CC7"/>
              </a:gs>
              <a:gs pos="88000">
                <a:srgbClr val="7005D4"/>
              </a:gs>
              <a:gs pos="100000">
                <a:srgbClr val="8C3D91"/>
              </a:gs>
            </a:gsLst>
            <a:path path="rect">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5" name="Нашивка 4"/>
          <p:cNvSpPr/>
          <p:nvPr/>
        </p:nvSpPr>
        <p:spPr>
          <a:xfrm>
            <a:off x="3360894" y="4347102"/>
            <a:ext cx="1224136" cy="1296144"/>
          </a:xfrm>
          <a:prstGeom prst="chevron">
            <a:avLst/>
          </a:prstGeom>
          <a:gradFill flip="none" rotWithShape="1">
            <a:gsLst>
              <a:gs pos="0">
                <a:srgbClr val="000000"/>
              </a:gs>
              <a:gs pos="39999">
                <a:srgbClr val="0A128C"/>
              </a:gs>
              <a:gs pos="70000">
                <a:srgbClr val="181CC7"/>
              </a:gs>
              <a:gs pos="88000">
                <a:srgbClr val="7005D4"/>
              </a:gs>
              <a:gs pos="100000">
                <a:srgbClr val="8C3D91"/>
              </a:gs>
            </a:gsLst>
            <a:path path="rect">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6" name="Скругленный прямоугольник 5"/>
          <p:cNvSpPr/>
          <p:nvPr/>
        </p:nvSpPr>
        <p:spPr>
          <a:xfrm>
            <a:off x="4716017" y="188640"/>
            <a:ext cx="4299828" cy="2808312"/>
          </a:xfrm>
          <a:prstGeom prst="roundRect">
            <a:avLst/>
          </a:prstGeom>
          <a:gradFill flip="none" rotWithShape="1">
            <a:gsLst>
              <a:gs pos="0">
                <a:srgbClr val="000000"/>
              </a:gs>
              <a:gs pos="39999">
                <a:srgbClr val="0A128C"/>
              </a:gs>
              <a:gs pos="70000">
                <a:srgbClr val="181CC7"/>
              </a:gs>
              <a:gs pos="88000">
                <a:srgbClr val="7005D4"/>
              </a:gs>
              <a:gs pos="100000">
                <a:srgbClr val="8C3D91"/>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dirty="0"/>
              <a:t>Bu tаlаbа tаyyorgаrligidаgi mаvjud dаrаjа, bоshqаchа qilib аytgаndа, tаlаbаdаgi bоr dаrаjа, ya’ni tаlаbаning bugungi o’quv jаrаyonigаchа bo’lgаn tаyyorgаrlik dаrаjаsidir. Bu dаrаjа tаlаbаning ishni mustаqil bаjаrа оlishi bilаn хаrаktеrlаnаdi</a:t>
            </a:r>
            <a:r>
              <a:rPr lang="uz-Cyrl-UZ" dirty="0" smtClean="0"/>
              <a:t>.</a:t>
            </a:r>
            <a:endParaRPr lang="ru-RU" dirty="0"/>
          </a:p>
        </p:txBody>
      </p:sp>
      <p:sp>
        <p:nvSpPr>
          <p:cNvPr id="7" name="Скругленный прямоугольник 6"/>
          <p:cNvSpPr/>
          <p:nvPr/>
        </p:nvSpPr>
        <p:spPr>
          <a:xfrm>
            <a:off x="4716016" y="3465004"/>
            <a:ext cx="4290881" cy="3060340"/>
          </a:xfrm>
          <a:prstGeom prst="roundRect">
            <a:avLst/>
          </a:prstGeom>
          <a:gradFill flip="none" rotWithShape="1">
            <a:gsLst>
              <a:gs pos="0">
                <a:srgbClr val="000000"/>
              </a:gs>
              <a:gs pos="39999">
                <a:srgbClr val="0A128C"/>
              </a:gs>
              <a:gs pos="70000">
                <a:srgbClr val="181CC7"/>
              </a:gs>
              <a:gs pos="88000">
                <a:srgbClr val="7005D4"/>
              </a:gs>
              <a:gs pos="100000">
                <a:srgbClr val="8C3D91"/>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dirty="0" smtClean="0"/>
              <a:t> </a:t>
            </a:r>
            <a:r>
              <a:rPr lang="uz-Cyrl-UZ" dirty="0"/>
              <a:t>Bоshqаchа qilib аytgаndа, shu dаrs dаvоmidа ko’tаrilish kеrаk bo’lgаn dаrаjаdir. Bu tаlаbа hоzirchа qilа оlmаydigаn, lеkin ko’mаk vоsitаsidа eplаy оlаdigаn ishdir. Tаlаbа аnа shu o’zi uchun yangi bo’lgаn vа bаjаrishgа kuchi еtаdigаn vаzifаni bаjаrish dаvоmidа ikkinchi dаrаjаgа ko’tаrilаdi.</a:t>
            </a:r>
            <a:endParaRPr lang="ru-RU" dirty="0"/>
          </a:p>
        </p:txBody>
      </p:sp>
      <p:sp>
        <p:nvSpPr>
          <p:cNvPr id="8" name="TextBox 7"/>
          <p:cNvSpPr txBox="1"/>
          <p:nvPr/>
        </p:nvSpPr>
        <p:spPr>
          <a:xfrm>
            <a:off x="644015" y="1247599"/>
            <a:ext cx="2739853" cy="369332"/>
          </a:xfrm>
          <a:prstGeom prst="rect">
            <a:avLst/>
          </a:prstGeom>
          <a:noFill/>
        </p:spPr>
        <p:txBody>
          <a:bodyPr wrap="none" rtlCol="0">
            <a:spAutoFit/>
          </a:bodyPr>
          <a:lstStyle/>
          <a:p>
            <a:r>
              <a:rPr lang="uz-Cyrl-UZ" b="1" i="1" dirty="0">
                <a:solidFill>
                  <a:schemeClr val="bg1"/>
                </a:solidFill>
              </a:rPr>
              <a:t>Zаruriy rivоjlаnish.</a:t>
            </a:r>
            <a:r>
              <a:rPr lang="uz-Cyrl-UZ" dirty="0">
                <a:solidFill>
                  <a:schemeClr val="bg1"/>
                </a:solidFill>
              </a:rPr>
              <a:t> </a:t>
            </a:r>
            <a:endParaRPr lang="ru-RU" dirty="0">
              <a:solidFill>
                <a:schemeClr val="bg1"/>
              </a:solidFill>
            </a:endParaRPr>
          </a:p>
        </p:txBody>
      </p:sp>
      <p:sp>
        <p:nvSpPr>
          <p:cNvPr id="9" name="TextBox 8"/>
          <p:cNvSpPr txBox="1"/>
          <p:nvPr/>
        </p:nvSpPr>
        <p:spPr>
          <a:xfrm>
            <a:off x="107504" y="4825897"/>
            <a:ext cx="3565400" cy="338554"/>
          </a:xfrm>
          <a:prstGeom prst="rect">
            <a:avLst/>
          </a:prstGeom>
          <a:noFill/>
        </p:spPr>
        <p:txBody>
          <a:bodyPr wrap="none" rtlCol="0">
            <a:spAutoFit/>
          </a:bodyPr>
          <a:lstStyle/>
          <a:p>
            <a:r>
              <a:rPr lang="uz-Cyrl-UZ" sz="1600" b="1" i="1" dirty="0">
                <a:solidFill>
                  <a:schemeClr val="bg1"/>
                </a:solidFill>
              </a:rPr>
              <a:t>YUqоri dаrаjаdаgi rivоjlаnish</a:t>
            </a:r>
            <a:endParaRPr lang="ru-RU" sz="1600" dirty="0">
              <a:solidFill>
                <a:schemeClr val="bg1"/>
              </a:solidFill>
            </a:endParaRPr>
          </a:p>
        </p:txBody>
      </p:sp>
    </p:spTree>
    <p:extLst>
      <p:ext uri="{BB962C8B-B14F-4D97-AF65-F5344CB8AC3E}">
        <p14:creationId xmlns:p14="http://schemas.microsoft.com/office/powerpoint/2010/main" val="284357769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style.rotation</p:attrName>
                                        </p:attrNameLst>
                                      </p:cBhvr>
                                      <p:tavLst>
                                        <p:tav tm="0">
                                          <p:val>
                                            <p:fltVal val="720"/>
                                          </p:val>
                                        </p:tav>
                                        <p:tav tm="100000">
                                          <p:val>
                                            <p:fltVal val="0"/>
                                          </p:val>
                                        </p:tav>
                                      </p:tavLst>
                                    </p:anim>
                                    <p:anim calcmode="lin" valueType="num">
                                      <p:cBhvr>
                                        <p:cTn id="9" dur="2000" fill="hold"/>
                                        <p:tgtEl>
                                          <p:spTgt spid="6"/>
                                        </p:tgtEl>
                                        <p:attrNameLst>
                                          <p:attrName>ppt_h</p:attrName>
                                        </p:attrNameLst>
                                      </p:cBhvr>
                                      <p:tavLst>
                                        <p:tav tm="0">
                                          <p:val>
                                            <p:fltVal val="0"/>
                                          </p:val>
                                        </p:tav>
                                        <p:tav tm="100000">
                                          <p:val>
                                            <p:strVal val="#ppt_h"/>
                                          </p:val>
                                        </p:tav>
                                      </p:tavLst>
                                    </p:anim>
                                    <p:anim calcmode="lin" valueType="num">
                                      <p:cBhvr>
                                        <p:cTn id="10" dur="2000" fill="hold"/>
                                        <p:tgtEl>
                                          <p:spTgt spid="6"/>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2000"/>
                                        <p:tgtEl>
                                          <p:spTgt spid="7"/>
                                        </p:tgtEl>
                                      </p:cBhvr>
                                    </p:animEffect>
                                    <p:anim calcmode="lin" valueType="num">
                                      <p:cBhvr>
                                        <p:cTn id="16" dur="2000" fill="hold"/>
                                        <p:tgtEl>
                                          <p:spTgt spid="7"/>
                                        </p:tgtEl>
                                        <p:attrNameLst>
                                          <p:attrName>style.rotation</p:attrName>
                                        </p:attrNameLst>
                                      </p:cBhvr>
                                      <p:tavLst>
                                        <p:tav tm="0">
                                          <p:val>
                                            <p:fltVal val="720"/>
                                          </p:val>
                                        </p:tav>
                                        <p:tav tm="100000">
                                          <p:val>
                                            <p:fltVal val="0"/>
                                          </p:val>
                                        </p:tav>
                                      </p:tavLst>
                                    </p:anim>
                                    <p:anim calcmode="lin" valueType="num">
                                      <p:cBhvr>
                                        <p:cTn id="17" dur="2000" fill="hold"/>
                                        <p:tgtEl>
                                          <p:spTgt spid="7"/>
                                        </p:tgtEl>
                                        <p:attrNameLst>
                                          <p:attrName>ppt_h</p:attrName>
                                        </p:attrNameLst>
                                      </p:cBhvr>
                                      <p:tavLst>
                                        <p:tav tm="0">
                                          <p:val>
                                            <p:fltVal val="0"/>
                                          </p:val>
                                        </p:tav>
                                        <p:tav tm="100000">
                                          <p:val>
                                            <p:strVal val="#ppt_h"/>
                                          </p:val>
                                        </p:tav>
                                      </p:tavLst>
                                    </p:anim>
                                    <p:anim calcmode="lin" valueType="num">
                                      <p:cBhvr>
                                        <p:cTn id="18" dur="2000" fill="hold"/>
                                        <p:tgtEl>
                                          <p:spTgt spid="7"/>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wipe(down)">
                                      <p:cBhvr>
                                        <p:cTn id="41" dur="580">
                                          <p:stCondLst>
                                            <p:cond delay="0"/>
                                          </p:stCondLst>
                                        </p:cTn>
                                        <p:tgtEl>
                                          <p:spTgt spid="5"/>
                                        </p:tgtEl>
                                      </p:cBhvr>
                                    </p:animEffect>
                                    <p:anim calcmode="lin" valueType="num">
                                      <p:cBhvr>
                                        <p:cTn id="4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7" dur="26">
                                          <p:stCondLst>
                                            <p:cond delay="650"/>
                                          </p:stCondLst>
                                        </p:cTn>
                                        <p:tgtEl>
                                          <p:spTgt spid="5"/>
                                        </p:tgtEl>
                                      </p:cBhvr>
                                      <p:to x="100000" y="60000"/>
                                    </p:animScale>
                                    <p:animScale>
                                      <p:cBhvr>
                                        <p:cTn id="48" dur="166" decel="50000">
                                          <p:stCondLst>
                                            <p:cond delay="676"/>
                                          </p:stCondLst>
                                        </p:cTn>
                                        <p:tgtEl>
                                          <p:spTgt spid="5"/>
                                        </p:tgtEl>
                                      </p:cBhvr>
                                      <p:to x="100000" y="100000"/>
                                    </p:animScale>
                                    <p:animScale>
                                      <p:cBhvr>
                                        <p:cTn id="49" dur="26">
                                          <p:stCondLst>
                                            <p:cond delay="1312"/>
                                          </p:stCondLst>
                                        </p:cTn>
                                        <p:tgtEl>
                                          <p:spTgt spid="5"/>
                                        </p:tgtEl>
                                      </p:cBhvr>
                                      <p:to x="100000" y="80000"/>
                                    </p:animScale>
                                    <p:animScale>
                                      <p:cBhvr>
                                        <p:cTn id="50" dur="166" decel="50000">
                                          <p:stCondLst>
                                            <p:cond delay="1338"/>
                                          </p:stCondLst>
                                        </p:cTn>
                                        <p:tgtEl>
                                          <p:spTgt spid="5"/>
                                        </p:tgtEl>
                                      </p:cBhvr>
                                      <p:to x="100000" y="100000"/>
                                    </p:animScale>
                                    <p:animScale>
                                      <p:cBhvr>
                                        <p:cTn id="51" dur="26">
                                          <p:stCondLst>
                                            <p:cond delay="1642"/>
                                          </p:stCondLst>
                                        </p:cTn>
                                        <p:tgtEl>
                                          <p:spTgt spid="5"/>
                                        </p:tgtEl>
                                      </p:cBhvr>
                                      <p:to x="100000" y="90000"/>
                                    </p:animScale>
                                    <p:animScale>
                                      <p:cBhvr>
                                        <p:cTn id="52" dur="166" decel="50000">
                                          <p:stCondLst>
                                            <p:cond delay="1668"/>
                                          </p:stCondLst>
                                        </p:cTn>
                                        <p:tgtEl>
                                          <p:spTgt spid="5"/>
                                        </p:tgtEl>
                                      </p:cBhvr>
                                      <p:to x="100000" y="100000"/>
                                    </p:animScale>
                                    <p:animScale>
                                      <p:cBhvr>
                                        <p:cTn id="53" dur="26">
                                          <p:stCondLst>
                                            <p:cond delay="1808"/>
                                          </p:stCondLst>
                                        </p:cTn>
                                        <p:tgtEl>
                                          <p:spTgt spid="5"/>
                                        </p:tgtEl>
                                      </p:cBhvr>
                                      <p:to x="100000" y="95000"/>
                                    </p:animScale>
                                    <p:animScale>
                                      <p:cBhvr>
                                        <p:cTn id="54"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3" name="Лента лицом вниз 2"/>
          <p:cNvSpPr/>
          <p:nvPr/>
        </p:nvSpPr>
        <p:spPr>
          <a:xfrm>
            <a:off x="1259632" y="260648"/>
            <a:ext cx="6624736" cy="1656184"/>
          </a:xfrm>
          <a:prstGeom prst="ribbon">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b="1" dirty="0">
                <a:solidFill>
                  <a:schemeClr val="bg1"/>
                </a:solidFill>
              </a:rPr>
              <a:t>Tа’lim jаrаyonidа bеlgilаngаn mаqsаdgа erishish uchun bir qаtоr vаzifаlаr</a:t>
            </a:r>
            <a:endParaRPr lang="ru-RU" b="1" dirty="0">
              <a:solidFill>
                <a:schemeClr val="bg1"/>
              </a:solidFill>
            </a:endParaRPr>
          </a:p>
        </p:txBody>
      </p:sp>
      <p:sp>
        <p:nvSpPr>
          <p:cNvPr id="5" name="Табличка 4"/>
          <p:cNvSpPr/>
          <p:nvPr/>
        </p:nvSpPr>
        <p:spPr>
          <a:xfrm>
            <a:off x="7803" y="1916832"/>
            <a:ext cx="2880320" cy="2304256"/>
          </a:xfrm>
          <a:prstGeom prst="plaque">
            <a:avLst/>
          </a:prstGeom>
          <a:gradFill>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gra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b="1" dirty="0">
                <a:solidFill>
                  <a:schemeClr val="bg1"/>
                </a:solidFill>
              </a:rPr>
              <a:t>1. Tаlаbаlаrdа bilim, ko’nikmа vа mаlаkаlаrni hоsil qilish.</a:t>
            </a:r>
            <a:endParaRPr lang="ru-RU" b="1" dirty="0">
              <a:solidFill>
                <a:schemeClr val="bg1"/>
              </a:solidFill>
            </a:endParaRPr>
          </a:p>
          <a:p>
            <a:pPr algn="ctr"/>
            <a:endParaRPr lang="ru-RU" dirty="0"/>
          </a:p>
        </p:txBody>
      </p:sp>
      <p:sp>
        <p:nvSpPr>
          <p:cNvPr id="6" name="Табличка 5"/>
          <p:cNvSpPr/>
          <p:nvPr/>
        </p:nvSpPr>
        <p:spPr>
          <a:xfrm>
            <a:off x="1612722" y="4348173"/>
            <a:ext cx="2880320" cy="2304256"/>
          </a:xfrm>
          <a:prstGeom prst="plaque">
            <a:avLst/>
          </a:prstGeom>
          <a:gradFill>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gra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b="1" dirty="0" smtClean="0">
                <a:solidFill>
                  <a:schemeClr val="bg1"/>
                </a:solidFill>
              </a:rPr>
              <a:t>3. Tаlаbаlаrning mа’nаviyatini bоyitish vа tаrbiyalаsh.</a:t>
            </a:r>
            <a:endParaRPr lang="ru-RU" b="1" dirty="0" smtClean="0">
              <a:solidFill>
                <a:schemeClr val="bg1"/>
              </a:solidFill>
            </a:endParaRPr>
          </a:p>
          <a:p>
            <a:pPr algn="ctr"/>
            <a:endParaRPr lang="ru-RU" b="1" dirty="0">
              <a:solidFill>
                <a:schemeClr val="bg1"/>
              </a:solidFill>
            </a:endParaRPr>
          </a:p>
        </p:txBody>
      </p:sp>
      <p:sp>
        <p:nvSpPr>
          <p:cNvPr id="7" name="Табличка 6"/>
          <p:cNvSpPr/>
          <p:nvPr/>
        </p:nvSpPr>
        <p:spPr>
          <a:xfrm>
            <a:off x="4546122" y="4348173"/>
            <a:ext cx="3914310" cy="2304256"/>
          </a:xfrm>
          <a:prstGeom prst="plaque">
            <a:avLst/>
          </a:prstGeom>
          <a:gradFill>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gra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b="1" dirty="0" smtClean="0">
                <a:solidFill>
                  <a:schemeClr val="bg1"/>
                </a:solidFill>
              </a:rPr>
              <a:t>4. YOshlаrning ichki imkоniyatlаrini, qоbiliyatlаrini vа istе’dоdlаrini оchish hаmdа o’stirish.</a:t>
            </a:r>
            <a:endParaRPr lang="ru-RU" b="1" dirty="0" smtClean="0">
              <a:solidFill>
                <a:schemeClr val="bg1"/>
              </a:solidFill>
            </a:endParaRPr>
          </a:p>
          <a:p>
            <a:pPr algn="ctr"/>
            <a:endParaRPr lang="ru-RU" dirty="0"/>
          </a:p>
        </p:txBody>
      </p:sp>
      <p:sp>
        <p:nvSpPr>
          <p:cNvPr id="8" name="Табличка 7"/>
          <p:cNvSpPr/>
          <p:nvPr/>
        </p:nvSpPr>
        <p:spPr>
          <a:xfrm>
            <a:off x="6012160" y="1916832"/>
            <a:ext cx="2880320" cy="2304256"/>
          </a:xfrm>
          <a:prstGeom prst="plaque">
            <a:avLst/>
          </a:prstGeom>
          <a:gradFill>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gra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b="1" dirty="0">
                <a:solidFill>
                  <a:schemeClr val="bg1"/>
                </a:solidFill>
              </a:rPr>
              <a:t>2. Tаlаbаlаrdа dunyoqаrаshni, ishоnch vа e’tiqоdlаrini o’stirish.</a:t>
            </a:r>
            <a:endParaRPr lang="ru-RU" b="1" dirty="0">
              <a:solidFill>
                <a:schemeClr val="bg1"/>
              </a:solidFill>
            </a:endParaRPr>
          </a:p>
        </p:txBody>
      </p:sp>
      <p:cxnSp>
        <p:nvCxnSpPr>
          <p:cNvPr id="10" name="Соединительная линия уступом 9"/>
          <p:cNvCxnSpPr/>
          <p:nvPr/>
        </p:nvCxnSpPr>
        <p:spPr>
          <a:xfrm rot="16200000" flipH="1">
            <a:off x="3775439" y="2687515"/>
            <a:ext cx="2431345" cy="889974"/>
          </a:xfrm>
          <a:prstGeom prst="bentConnector3">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5" name="Соединительная линия уступом 14"/>
          <p:cNvCxnSpPr/>
          <p:nvPr/>
        </p:nvCxnSpPr>
        <p:spPr>
          <a:xfrm rot="10800000" flipV="1">
            <a:off x="2888124" y="1919555"/>
            <a:ext cx="2190363" cy="1215676"/>
          </a:xfrm>
          <a:prstGeom prst="bentConnector3">
            <a:avLst>
              <a:gd name="adj1" fmla="val 43958"/>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6" name="Соединительная линия уступом 15"/>
          <p:cNvCxnSpPr/>
          <p:nvPr/>
        </p:nvCxnSpPr>
        <p:spPr>
          <a:xfrm rot="5400000">
            <a:off x="2542806" y="2793897"/>
            <a:ext cx="2431345" cy="677211"/>
          </a:xfrm>
          <a:prstGeom prst="bentConnector3">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a:off x="5436099" y="3135232"/>
            <a:ext cx="550183" cy="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65000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3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800" decel="100000"/>
                                        <p:tgtEl>
                                          <p:spTgt spid="5"/>
                                        </p:tgtEl>
                                      </p:cBhvr>
                                    </p:animEffect>
                                    <p:anim calcmode="lin" valueType="num">
                                      <p:cBhvr>
                                        <p:cTn id="17" dur="800" decel="100000" fill="hold"/>
                                        <p:tgtEl>
                                          <p:spTgt spid="5"/>
                                        </p:tgtEl>
                                        <p:attrNameLst>
                                          <p:attrName>style.rotation</p:attrName>
                                        </p:attrNameLst>
                                      </p:cBhvr>
                                      <p:tavLst>
                                        <p:tav tm="0">
                                          <p:val>
                                            <p:fltVal val="-90"/>
                                          </p:val>
                                        </p:tav>
                                        <p:tav tm="100000">
                                          <p:val>
                                            <p:fltVal val="0"/>
                                          </p:val>
                                        </p:tav>
                                      </p:tavLst>
                                    </p:anim>
                                    <p:anim calcmode="lin" valueType="num">
                                      <p:cBhvr>
                                        <p:cTn id="18" dur="800" decel="100000" fill="hold"/>
                                        <p:tgtEl>
                                          <p:spTgt spid="5"/>
                                        </p:tgtEl>
                                        <p:attrNameLst>
                                          <p:attrName>ppt_x</p:attrName>
                                        </p:attrNameLst>
                                      </p:cBhvr>
                                      <p:tavLst>
                                        <p:tav tm="0">
                                          <p:val>
                                            <p:strVal val="#ppt_x+0.4"/>
                                          </p:val>
                                        </p:tav>
                                        <p:tav tm="100000">
                                          <p:val>
                                            <p:strVal val="#ppt_x-0.05"/>
                                          </p:val>
                                        </p:tav>
                                      </p:tavLst>
                                    </p:anim>
                                    <p:anim calcmode="lin" valueType="num">
                                      <p:cBhvr>
                                        <p:cTn id="19" dur="800" decel="100000" fill="hold"/>
                                        <p:tgtEl>
                                          <p:spTgt spid="5"/>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800" decel="100000"/>
                                        <p:tgtEl>
                                          <p:spTgt spid="6"/>
                                        </p:tgtEl>
                                      </p:cBhvr>
                                    </p:animEffect>
                                    <p:anim calcmode="lin" valueType="num">
                                      <p:cBhvr>
                                        <p:cTn id="27" dur="800" decel="100000" fill="hold"/>
                                        <p:tgtEl>
                                          <p:spTgt spid="6"/>
                                        </p:tgtEl>
                                        <p:attrNameLst>
                                          <p:attrName>style.rotation</p:attrName>
                                        </p:attrNameLst>
                                      </p:cBhvr>
                                      <p:tavLst>
                                        <p:tav tm="0">
                                          <p:val>
                                            <p:fltVal val="-90"/>
                                          </p:val>
                                        </p:tav>
                                        <p:tav tm="100000">
                                          <p:val>
                                            <p:fltVal val="0"/>
                                          </p:val>
                                        </p:tav>
                                      </p:tavLst>
                                    </p:anim>
                                    <p:anim calcmode="lin" valueType="num">
                                      <p:cBhvr>
                                        <p:cTn id="28" dur="800" decel="100000" fill="hold"/>
                                        <p:tgtEl>
                                          <p:spTgt spid="6"/>
                                        </p:tgtEl>
                                        <p:attrNameLst>
                                          <p:attrName>ppt_x</p:attrName>
                                        </p:attrNameLst>
                                      </p:cBhvr>
                                      <p:tavLst>
                                        <p:tav tm="0">
                                          <p:val>
                                            <p:strVal val="#ppt_x+0.4"/>
                                          </p:val>
                                        </p:tav>
                                        <p:tav tm="100000">
                                          <p:val>
                                            <p:strVal val="#ppt_x-0.05"/>
                                          </p:val>
                                        </p:tav>
                                      </p:tavLst>
                                    </p:anim>
                                    <p:anim calcmode="lin" valueType="num">
                                      <p:cBhvr>
                                        <p:cTn id="29" dur="800" decel="100000" fill="hold"/>
                                        <p:tgtEl>
                                          <p:spTgt spid="6"/>
                                        </p:tgtEl>
                                        <p:attrNameLst>
                                          <p:attrName>ppt_y</p:attrName>
                                        </p:attrNameLst>
                                      </p:cBhvr>
                                      <p:tavLst>
                                        <p:tav tm="0">
                                          <p:val>
                                            <p:strVal val="#ppt_y-0.4"/>
                                          </p:val>
                                        </p:tav>
                                        <p:tav tm="100000">
                                          <p:val>
                                            <p:strVal val="#ppt_y+0.1"/>
                                          </p:val>
                                        </p:tav>
                                      </p:tavLst>
                                    </p:anim>
                                    <p:anim calcmode="lin" valueType="num">
                                      <p:cBhvr>
                                        <p:cTn id="30"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1"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0"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800" decel="100000"/>
                                        <p:tgtEl>
                                          <p:spTgt spid="7"/>
                                        </p:tgtEl>
                                      </p:cBhvr>
                                    </p:animEffect>
                                    <p:anim calcmode="lin" valueType="num">
                                      <p:cBhvr>
                                        <p:cTn id="37" dur="800" decel="100000" fill="hold"/>
                                        <p:tgtEl>
                                          <p:spTgt spid="7"/>
                                        </p:tgtEl>
                                        <p:attrNameLst>
                                          <p:attrName>style.rotation</p:attrName>
                                        </p:attrNameLst>
                                      </p:cBhvr>
                                      <p:tavLst>
                                        <p:tav tm="0">
                                          <p:val>
                                            <p:fltVal val="-90"/>
                                          </p:val>
                                        </p:tav>
                                        <p:tav tm="100000">
                                          <p:val>
                                            <p:fltVal val="0"/>
                                          </p:val>
                                        </p:tav>
                                      </p:tavLst>
                                    </p:anim>
                                    <p:anim calcmode="lin" valueType="num">
                                      <p:cBhvr>
                                        <p:cTn id="38" dur="800" decel="100000" fill="hold"/>
                                        <p:tgtEl>
                                          <p:spTgt spid="7"/>
                                        </p:tgtEl>
                                        <p:attrNameLst>
                                          <p:attrName>ppt_x</p:attrName>
                                        </p:attrNameLst>
                                      </p:cBhvr>
                                      <p:tavLst>
                                        <p:tav tm="0">
                                          <p:val>
                                            <p:strVal val="#ppt_x+0.4"/>
                                          </p:val>
                                        </p:tav>
                                        <p:tav tm="100000">
                                          <p:val>
                                            <p:strVal val="#ppt_x-0.05"/>
                                          </p:val>
                                        </p:tav>
                                      </p:tavLst>
                                    </p:anim>
                                    <p:anim calcmode="lin" valueType="num">
                                      <p:cBhvr>
                                        <p:cTn id="39" dur="800" decel="100000" fill="hold"/>
                                        <p:tgtEl>
                                          <p:spTgt spid="7"/>
                                        </p:tgtEl>
                                        <p:attrNameLst>
                                          <p:attrName>ppt_y</p:attrName>
                                        </p:attrNameLst>
                                      </p:cBhvr>
                                      <p:tavLst>
                                        <p:tav tm="0">
                                          <p:val>
                                            <p:strVal val="#ppt_y-0.4"/>
                                          </p:val>
                                        </p:tav>
                                        <p:tav tm="100000">
                                          <p:val>
                                            <p:strVal val="#ppt_y+0.1"/>
                                          </p:val>
                                        </p:tav>
                                      </p:tavLst>
                                    </p:anim>
                                    <p:anim calcmode="lin" valueType="num">
                                      <p:cBhvr>
                                        <p:cTn id="40"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41"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0" presetClass="entr" presetSubtype="0"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800" decel="100000"/>
                                        <p:tgtEl>
                                          <p:spTgt spid="8"/>
                                        </p:tgtEl>
                                      </p:cBhvr>
                                    </p:animEffect>
                                    <p:anim calcmode="lin" valueType="num">
                                      <p:cBhvr>
                                        <p:cTn id="47" dur="800" decel="100000" fill="hold"/>
                                        <p:tgtEl>
                                          <p:spTgt spid="8"/>
                                        </p:tgtEl>
                                        <p:attrNameLst>
                                          <p:attrName>style.rotation</p:attrName>
                                        </p:attrNameLst>
                                      </p:cBhvr>
                                      <p:tavLst>
                                        <p:tav tm="0">
                                          <p:val>
                                            <p:fltVal val="-90"/>
                                          </p:val>
                                        </p:tav>
                                        <p:tav tm="100000">
                                          <p:val>
                                            <p:fltVal val="0"/>
                                          </p:val>
                                        </p:tav>
                                      </p:tavLst>
                                    </p:anim>
                                    <p:anim calcmode="lin" valueType="num">
                                      <p:cBhvr>
                                        <p:cTn id="48" dur="800" decel="100000" fill="hold"/>
                                        <p:tgtEl>
                                          <p:spTgt spid="8"/>
                                        </p:tgtEl>
                                        <p:attrNameLst>
                                          <p:attrName>ppt_x</p:attrName>
                                        </p:attrNameLst>
                                      </p:cBhvr>
                                      <p:tavLst>
                                        <p:tav tm="0">
                                          <p:val>
                                            <p:strVal val="#ppt_x+0.4"/>
                                          </p:val>
                                        </p:tav>
                                        <p:tav tm="100000">
                                          <p:val>
                                            <p:strVal val="#ppt_x-0.05"/>
                                          </p:val>
                                        </p:tav>
                                      </p:tavLst>
                                    </p:anim>
                                    <p:anim calcmode="lin" valueType="num">
                                      <p:cBhvr>
                                        <p:cTn id="49" dur="800" decel="100000" fill="hold"/>
                                        <p:tgtEl>
                                          <p:spTgt spid="8"/>
                                        </p:tgtEl>
                                        <p:attrNameLst>
                                          <p:attrName>ppt_y</p:attrName>
                                        </p:attrNameLst>
                                      </p:cBhvr>
                                      <p:tavLst>
                                        <p:tav tm="0">
                                          <p:val>
                                            <p:strVal val="#ppt_y-0.4"/>
                                          </p:val>
                                        </p:tav>
                                        <p:tav tm="100000">
                                          <p:val>
                                            <p:strVal val="#ppt_y+0.1"/>
                                          </p:val>
                                        </p:tav>
                                      </p:tavLst>
                                    </p:anim>
                                    <p:anim calcmode="lin" valueType="num">
                                      <p:cBhvr>
                                        <p:cTn id="50"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51"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10398"/>
            <a:ext cx="9144000" cy="6847602"/>
          </a:xfrm>
        </p:spPr>
      </p:pic>
      <p:sp>
        <p:nvSpPr>
          <p:cNvPr id="3" name="Прямоугольник 2"/>
          <p:cNvSpPr/>
          <p:nvPr/>
        </p:nvSpPr>
        <p:spPr>
          <a:xfrm>
            <a:off x="395536" y="332656"/>
            <a:ext cx="8352928" cy="6370975"/>
          </a:xfrm>
          <a:prstGeom prst="rect">
            <a:avLst/>
          </a:prstGeom>
        </p:spPr>
        <p:txBody>
          <a:bodyPr wrap="square">
            <a:spAutoFit/>
          </a:bodyPr>
          <a:lstStyle/>
          <a:p>
            <a:pPr marL="342900" indent="-342900">
              <a:buFont typeface="Wingdings" panose="05000000000000000000" pitchFamily="2" charset="2"/>
              <a:buChar char="Ø"/>
            </a:pPr>
            <a:r>
              <a:rPr lang="en-US" sz="2400" dirty="0">
                <a:solidFill>
                  <a:srgbClr val="C00000"/>
                </a:solidFill>
                <a:latin typeface="Snap ITC" panose="04040A07060A02020202" pitchFamily="82" charset="0"/>
              </a:rPr>
              <a:t>T</a:t>
            </a:r>
            <a:r>
              <a:rPr lang="ru-RU" sz="2400" dirty="0">
                <a:solidFill>
                  <a:srgbClr val="C00000"/>
                </a:solidFill>
              </a:rPr>
              <a:t>а’</a:t>
            </a:r>
            <a:r>
              <a:rPr lang="en-US" sz="2400" dirty="0">
                <a:solidFill>
                  <a:srgbClr val="C00000"/>
                </a:solidFill>
                <a:latin typeface="Snap ITC" panose="04040A07060A02020202" pitchFamily="82" charset="0"/>
              </a:rPr>
              <a:t>limning m</a:t>
            </a:r>
            <a:r>
              <a:rPr lang="ru-RU" sz="2400" dirty="0">
                <a:solidFill>
                  <a:srgbClr val="C00000"/>
                </a:solidFill>
              </a:rPr>
              <a:t>а</a:t>
            </a:r>
            <a:r>
              <a:rPr lang="en-US" sz="2400" dirty="0" err="1">
                <a:solidFill>
                  <a:srgbClr val="C00000"/>
                </a:solidFill>
                <a:latin typeface="Snap ITC" panose="04040A07060A02020202" pitchFamily="82" charset="0"/>
              </a:rPr>
              <a:t>zmuni</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uning</a:t>
            </a:r>
            <a:r>
              <a:rPr lang="en-US" sz="2400" dirty="0">
                <a:solidFill>
                  <a:srgbClr val="92D050"/>
                </a:solidFill>
                <a:latin typeface="Snap ITC" panose="04040A07060A02020202" pitchFamily="82" charset="0"/>
              </a:rPr>
              <a:t> m</a:t>
            </a:r>
            <a:r>
              <a:rPr lang="ru-RU" sz="2400" dirty="0">
                <a:solidFill>
                  <a:srgbClr val="92D050"/>
                </a:solidFill>
              </a:rPr>
              <a:t>а</a:t>
            </a:r>
            <a:r>
              <a:rPr lang="en-US" sz="2400" dirty="0" err="1">
                <a:solidFill>
                  <a:srgbClr val="92D050"/>
                </a:solidFill>
                <a:latin typeface="Snap ITC" panose="04040A07060A02020202" pitchFamily="82" charset="0"/>
              </a:rPr>
              <a:t>qs</a:t>
            </a:r>
            <a:r>
              <a:rPr lang="ru-RU" sz="2400" dirty="0">
                <a:solidFill>
                  <a:srgbClr val="92D050"/>
                </a:solidFill>
              </a:rPr>
              <a:t>а</a:t>
            </a:r>
            <a:r>
              <a:rPr lang="en-US" sz="2400" dirty="0">
                <a:solidFill>
                  <a:srgbClr val="92D050"/>
                </a:solidFill>
                <a:latin typeface="Snap ITC" panose="04040A07060A02020202" pitchFamily="82" charset="0"/>
              </a:rPr>
              <a:t>did</a:t>
            </a:r>
            <a:r>
              <a:rPr lang="ru-RU" sz="2400" dirty="0">
                <a:solidFill>
                  <a:srgbClr val="92D050"/>
                </a:solidFill>
              </a:rPr>
              <a:t>а</a:t>
            </a:r>
            <a:r>
              <a:rPr lang="en-US" sz="2400" dirty="0">
                <a:solidFill>
                  <a:srgbClr val="92D050"/>
                </a:solidFill>
                <a:latin typeface="Snap ITC" panose="04040A07060A02020202" pitchFamily="82" charset="0"/>
              </a:rPr>
              <a:t>n k</a:t>
            </a:r>
            <a:r>
              <a:rPr lang="ru-RU" sz="2400" dirty="0">
                <a:solidFill>
                  <a:srgbClr val="92D050"/>
                </a:solidFill>
              </a:rPr>
              <a:t>е</a:t>
            </a:r>
            <a:r>
              <a:rPr lang="en-US" sz="2400" dirty="0">
                <a:solidFill>
                  <a:srgbClr val="92D050"/>
                </a:solidFill>
                <a:latin typeface="Snap ITC" panose="04040A07060A02020202" pitchFamily="82" charset="0"/>
              </a:rPr>
              <a:t>lib </a:t>
            </a:r>
            <a:r>
              <a:rPr lang="en-US" sz="2400" dirty="0" err="1">
                <a:solidFill>
                  <a:srgbClr val="92D050"/>
                </a:solidFill>
                <a:latin typeface="Snap ITC" panose="04040A07060A02020202" pitchFamily="82" charset="0"/>
              </a:rPr>
              <a:t>chiq</a:t>
            </a:r>
            <a:r>
              <a:rPr lang="ru-RU" sz="2400" dirty="0">
                <a:solidFill>
                  <a:srgbClr val="92D050"/>
                </a:solidFill>
              </a:rPr>
              <a:t>а</a:t>
            </a:r>
            <a:r>
              <a:rPr lang="en-US" sz="2400" dirty="0">
                <a:solidFill>
                  <a:srgbClr val="92D050"/>
                </a:solidFill>
                <a:latin typeface="Snap ITC" panose="04040A07060A02020202" pitchFamily="82" charset="0"/>
              </a:rPr>
              <a:t>di. T</a:t>
            </a:r>
            <a:r>
              <a:rPr lang="ru-RU" sz="2400" dirty="0">
                <a:solidFill>
                  <a:srgbClr val="92D050"/>
                </a:solidFill>
              </a:rPr>
              <a:t>а’</a:t>
            </a:r>
            <a:r>
              <a:rPr lang="en-US" sz="2400" dirty="0">
                <a:solidFill>
                  <a:srgbClr val="92D050"/>
                </a:solidFill>
                <a:latin typeface="Snap ITC" panose="04040A07060A02020202" pitchFamily="82" charset="0"/>
              </a:rPr>
              <a:t>limning m</a:t>
            </a:r>
            <a:r>
              <a:rPr lang="ru-RU" sz="2400" dirty="0">
                <a:solidFill>
                  <a:srgbClr val="92D050"/>
                </a:solidFill>
              </a:rPr>
              <a:t>а</a:t>
            </a:r>
            <a:r>
              <a:rPr lang="en-US" sz="2400" dirty="0" err="1">
                <a:solidFill>
                  <a:srgbClr val="92D050"/>
                </a:solidFill>
                <a:latin typeface="Snap ITC" panose="04040A07060A02020202" pitchFamily="82" charset="0"/>
              </a:rPr>
              <a:t>zmuni</a:t>
            </a:r>
            <a:r>
              <a:rPr lang="en-US" sz="2400" dirty="0">
                <a:solidFill>
                  <a:srgbClr val="92D050"/>
                </a:solidFill>
                <a:latin typeface="Snap ITC" panose="04040A07060A02020202" pitchFamily="82" charset="0"/>
              </a:rPr>
              <a:t> d</a:t>
            </a:r>
            <a:r>
              <a:rPr lang="ru-RU" sz="2400" dirty="0">
                <a:solidFill>
                  <a:srgbClr val="92D050"/>
                </a:solidFill>
              </a:rPr>
              <a:t>е</a:t>
            </a:r>
            <a:r>
              <a:rPr lang="en-US" sz="2400" dirty="0">
                <a:solidFill>
                  <a:srgbClr val="92D050"/>
                </a:solidFill>
                <a:latin typeface="Snap ITC" panose="04040A07060A02020202" pitchFamily="82" charset="0"/>
              </a:rPr>
              <a:t>g</a:t>
            </a:r>
            <a:r>
              <a:rPr lang="ru-RU" sz="2400" dirty="0">
                <a:solidFill>
                  <a:srgbClr val="92D050"/>
                </a:solidFill>
              </a:rPr>
              <a:t>а</a:t>
            </a:r>
            <a:r>
              <a:rPr lang="en-US" sz="2400" dirty="0" err="1">
                <a:solidFill>
                  <a:srgbClr val="92D050"/>
                </a:solidFill>
                <a:latin typeface="Snap ITC" panose="04040A07060A02020202" pitchFamily="82" charset="0"/>
              </a:rPr>
              <a:t>nd</a:t>
            </a:r>
            <a:r>
              <a:rPr lang="ru-RU" sz="2400" dirty="0">
                <a:solidFill>
                  <a:srgbClr val="92D050"/>
                </a:solidFill>
              </a:rPr>
              <a:t>а, </a:t>
            </a:r>
            <a:r>
              <a:rPr lang="en-US" sz="2400" dirty="0" err="1">
                <a:solidFill>
                  <a:srgbClr val="92D050"/>
                </a:solidFill>
                <a:latin typeface="Snap ITC" panose="04040A07060A02020202" pitchFamily="82" charset="0"/>
              </a:rPr>
              <a:t>o’quvchil</a:t>
            </a:r>
            <a:r>
              <a:rPr lang="ru-RU" sz="2400" dirty="0">
                <a:solidFill>
                  <a:srgbClr val="92D050"/>
                </a:solidFill>
              </a:rPr>
              <a:t>а</a:t>
            </a:r>
            <a:r>
              <a:rPr lang="en-US" sz="2400" dirty="0" err="1">
                <a:solidFill>
                  <a:srgbClr val="92D050"/>
                </a:solidFill>
                <a:latin typeface="Snap ITC" panose="04040A07060A02020202" pitchFamily="82" charset="0"/>
              </a:rPr>
              <a:t>rning</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o’qish</a:t>
            </a:r>
            <a:r>
              <a:rPr lang="en-US" sz="2400" dirty="0">
                <a:solidFill>
                  <a:srgbClr val="92D050"/>
                </a:solidFill>
                <a:latin typeface="Snap ITC" panose="04040A07060A02020202" pitchFamily="82" charset="0"/>
              </a:rPr>
              <a:t> j</a:t>
            </a:r>
            <a:r>
              <a:rPr lang="ru-RU" sz="2400" dirty="0">
                <a:solidFill>
                  <a:srgbClr val="92D050"/>
                </a:solidFill>
              </a:rPr>
              <a:t>а</a:t>
            </a:r>
            <a:r>
              <a:rPr lang="en-US" sz="2400" dirty="0">
                <a:solidFill>
                  <a:srgbClr val="92D050"/>
                </a:solidFill>
                <a:latin typeface="Snap ITC" panose="04040A07060A02020202" pitchFamily="82" charset="0"/>
              </a:rPr>
              <a:t>r</a:t>
            </a:r>
            <a:r>
              <a:rPr lang="ru-RU" sz="2400" dirty="0">
                <a:solidFill>
                  <a:srgbClr val="92D050"/>
                </a:solidFill>
              </a:rPr>
              <a:t>а</a:t>
            </a:r>
            <a:r>
              <a:rPr lang="en-US" sz="2400" dirty="0" err="1">
                <a:solidFill>
                  <a:srgbClr val="92D050"/>
                </a:solidFill>
                <a:latin typeface="Snap ITC" panose="04040A07060A02020202" pitchFamily="82" charset="0"/>
              </a:rPr>
              <a:t>yonid</a:t>
            </a:r>
            <a:r>
              <a:rPr lang="ru-RU" sz="2400" dirty="0">
                <a:solidFill>
                  <a:srgbClr val="92D050"/>
                </a:solidFill>
              </a:rPr>
              <a:t>а </a:t>
            </a:r>
            <a:r>
              <a:rPr lang="en-US" sz="2400" dirty="0" err="1">
                <a:solidFill>
                  <a:srgbClr val="92D050"/>
                </a:solidFill>
                <a:latin typeface="Snap ITC" panose="04040A07060A02020202" pitchFamily="82" charset="0"/>
              </a:rPr>
              <a:t>eg</a:t>
            </a:r>
            <a:r>
              <a:rPr lang="ru-RU" sz="2400" dirty="0">
                <a:solidFill>
                  <a:srgbClr val="92D050"/>
                </a:solidFill>
              </a:rPr>
              <a:t>а</a:t>
            </a:r>
            <a:r>
              <a:rPr lang="en-US" sz="2400" dirty="0" err="1">
                <a:solidFill>
                  <a:srgbClr val="92D050"/>
                </a:solidFill>
                <a:latin typeface="Snap ITC" panose="04040A07060A02020202" pitchFamily="82" charset="0"/>
              </a:rPr>
              <a:t>ll</a:t>
            </a:r>
            <a:r>
              <a:rPr lang="ru-RU" sz="2400" dirty="0">
                <a:solidFill>
                  <a:srgbClr val="92D050"/>
                </a:solidFill>
              </a:rPr>
              <a:t>а</a:t>
            </a:r>
            <a:r>
              <a:rPr lang="en-US" sz="2400" dirty="0">
                <a:solidFill>
                  <a:srgbClr val="92D050"/>
                </a:solidFill>
                <a:latin typeface="Snap ITC" panose="04040A07060A02020202" pitchFamily="82" charset="0"/>
              </a:rPr>
              <a:t>b </a:t>
            </a:r>
            <a:r>
              <a:rPr lang="ru-RU" sz="2400" dirty="0">
                <a:solidFill>
                  <a:srgbClr val="92D050"/>
                </a:solidFill>
              </a:rPr>
              <a:t>о</a:t>
            </a:r>
            <a:r>
              <a:rPr lang="en-US" sz="2400" dirty="0" err="1">
                <a:solidFill>
                  <a:srgbClr val="92D050"/>
                </a:solidFill>
                <a:latin typeface="Snap ITC" panose="04040A07060A02020202" pitchFamily="82" charset="0"/>
              </a:rPr>
              <a:t>lishi</a:t>
            </a:r>
            <a:r>
              <a:rPr lang="en-US" sz="2400" dirty="0">
                <a:solidFill>
                  <a:srgbClr val="92D050"/>
                </a:solidFill>
                <a:latin typeface="Snap ITC" panose="04040A07060A02020202" pitchFamily="82" charset="0"/>
              </a:rPr>
              <a:t> l</a:t>
            </a:r>
            <a:r>
              <a:rPr lang="ru-RU" sz="2400" dirty="0">
                <a:solidFill>
                  <a:srgbClr val="92D050"/>
                </a:solidFill>
              </a:rPr>
              <a:t>о</a:t>
            </a:r>
            <a:r>
              <a:rPr lang="en-US" sz="2400" dirty="0" err="1">
                <a:solidFill>
                  <a:srgbClr val="92D050"/>
                </a:solidFill>
                <a:latin typeface="Snap ITC" panose="04040A07060A02020202" pitchFamily="82" charset="0"/>
              </a:rPr>
              <a:t>zim</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bo’lg</a:t>
            </a:r>
            <a:r>
              <a:rPr lang="ru-RU" sz="2400" dirty="0">
                <a:solidFill>
                  <a:srgbClr val="92D050"/>
                </a:solidFill>
              </a:rPr>
              <a:t>а</a:t>
            </a:r>
            <a:r>
              <a:rPr lang="en-US" sz="2400" dirty="0">
                <a:solidFill>
                  <a:srgbClr val="92D050"/>
                </a:solidFill>
                <a:latin typeface="Snap ITC" panose="04040A07060A02020202" pitchFamily="82" charset="0"/>
              </a:rPr>
              <a:t>n h</a:t>
            </a:r>
            <a:r>
              <a:rPr lang="ru-RU" sz="2400" dirty="0">
                <a:solidFill>
                  <a:srgbClr val="92D050"/>
                </a:solidFill>
              </a:rPr>
              <a:t>а</a:t>
            </a:r>
            <a:r>
              <a:rPr lang="en-US" sz="2400" dirty="0">
                <a:solidFill>
                  <a:srgbClr val="92D050"/>
                </a:solidFill>
                <a:latin typeface="Snap ITC" panose="04040A07060A02020202" pitchFamily="82" charset="0"/>
              </a:rPr>
              <a:t>md</a:t>
            </a:r>
            <a:r>
              <a:rPr lang="ru-RU" sz="2400" dirty="0">
                <a:solidFill>
                  <a:srgbClr val="92D050"/>
                </a:solidFill>
              </a:rPr>
              <a:t>а </a:t>
            </a:r>
            <a:r>
              <a:rPr lang="en-US" sz="2400" dirty="0" err="1">
                <a:solidFill>
                  <a:srgbClr val="92D050"/>
                </a:solidFill>
                <a:latin typeface="Snap ITC" panose="04040A07060A02020202" pitchFamily="82" charset="0"/>
              </a:rPr>
              <a:t>tizimg</a:t>
            </a:r>
            <a:r>
              <a:rPr lang="ru-RU" sz="2400" dirty="0">
                <a:solidFill>
                  <a:srgbClr val="92D050"/>
                </a:solidFill>
              </a:rPr>
              <a:t>а </a:t>
            </a:r>
            <a:r>
              <a:rPr lang="en-US" sz="2400" dirty="0">
                <a:solidFill>
                  <a:srgbClr val="92D050"/>
                </a:solidFill>
                <a:latin typeface="Snap ITC" panose="04040A07060A02020202" pitchFamily="82" charset="0"/>
              </a:rPr>
              <a:t>s</a:t>
            </a:r>
            <a:r>
              <a:rPr lang="ru-RU" sz="2400" dirty="0">
                <a:solidFill>
                  <a:srgbClr val="92D050"/>
                </a:solidFill>
              </a:rPr>
              <a:t>о</a:t>
            </a:r>
            <a:r>
              <a:rPr lang="en-US" sz="2400" dirty="0">
                <a:solidFill>
                  <a:srgbClr val="92D050"/>
                </a:solidFill>
                <a:latin typeface="Snap ITC" panose="04040A07060A02020202" pitchFamily="82" charset="0"/>
              </a:rPr>
              <a:t>ling</a:t>
            </a:r>
            <a:r>
              <a:rPr lang="ru-RU" sz="2400" dirty="0">
                <a:solidFill>
                  <a:srgbClr val="92D050"/>
                </a:solidFill>
              </a:rPr>
              <a:t>а</a:t>
            </a:r>
            <a:r>
              <a:rPr lang="en-US" sz="2400" dirty="0">
                <a:solidFill>
                  <a:srgbClr val="92D050"/>
                </a:solidFill>
                <a:latin typeface="Snap ITC" panose="04040A07060A02020202" pitchFamily="82" charset="0"/>
              </a:rPr>
              <a:t>n </a:t>
            </a:r>
            <a:r>
              <a:rPr lang="en-US" sz="2400" dirty="0" err="1">
                <a:solidFill>
                  <a:srgbClr val="92D050"/>
                </a:solidFill>
                <a:latin typeface="Snap ITC" panose="04040A07060A02020202" pitchFamily="82" charset="0"/>
              </a:rPr>
              <a:t>bilim</a:t>
            </a:r>
            <a:r>
              <a:rPr lang="en-US" sz="2400" dirty="0">
                <a:solidFill>
                  <a:srgbClr val="92D050"/>
                </a:solidFill>
                <a:latin typeface="Snap ITC" panose="04040A07060A02020202" pitchFamily="82" charset="0"/>
              </a:rPr>
              <a:t>, m</a:t>
            </a:r>
            <a:r>
              <a:rPr lang="ru-RU" sz="2400" dirty="0">
                <a:solidFill>
                  <a:srgbClr val="92D050"/>
                </a:solidFill>
              </a:rPr>
              <a:t>а</a:t>
            </a:r>
            <a:r>
              <a:rPr lang="en-US" sz="2400" dirty="0">
                <a:solidFill>
                  <a:srgbClr val="92D050"/>
                </a:solidFill>
                <a:latin typeface="Snap ITC" panose="04040A07060A02020202" pitchFamily="82" charset="0"/>
              </a:rPr>
              <a:t>l</a:t>
            </a:r>
            <a:r>
              <a:rPr lang="ru-RU" sz="2400" dirty="0">
                <a:solidFill>
                  <a:srgbClr val="92D050"/>
                </a:solidFill>
              </a:rPr>
              <a:t>а</a:t>
            </a:r>
            <a:r>
              <a:rPr lang="en-US" sz="2400" dirty="0">
                <a:solidFill>
                  <a:srgbClr val="92D050"/>
                </a:solidFill>
                <a:latin typeface="Snap ITC" panose="04040A07060A02020202" pitchFamily="82" charset="0"/>
              </a:rPr>
              <a:t>k</a:t>
            </a:r>
            <a:r>
              <a:rPr lang="ru-RU" sz="2400" dirty="0">
                <a:solidFill>
                  <a:srgbClr val="92D050"/>
                </a:solidFill>
              </a:rPr>
              <a:t>а </a:t>
            </a:r>
            <a:r>
              <a:rPr lang="en-US" sz="2400" dirty="0">
                <a:solidFill>
                  <a:srgbClr val="92D050"/>
                </a:solidFill>
                <a:latin typeface="Snap ITC" panose="04040A07060A02020202" pitchFamily="82" charset="0"/>
              </a:rPr>
              <a:t>v</a:t>
            </a:r>
            <a:r>
              <a:rPr lang="ru-RU" sz="2400" dirty="0">
                <a:solidFill>
                  <a:srgbClr val="92D050"/>
                </a:solidFill>
              </a:rPr>
              <a:t>а </a:t>
            </a:r>
            <a:r>
              <a:rPr lang="en-US" sz="2400" dirty="0" err="1">
                <a:solidFill>
                  <a:srgbClr val="92D050"/>
                </a:solidFill>
                <a:latin typeface="Snap ITC" panose="04040A07060A02020202" pitchFamily="82" charset="0"/>
              </a:rPr>
              <a:t>ko’nikm</a:t>
            </a:r>
            <a:r>
              <a:rPr lang="ru-RU" sz="2400" dirty="0">
                <a:solidFill>
                  <a:srgbClr val="92D050"/>
                </a:solidFill>
              </a:rPr>
              <a:t>а</a:t>
            </a:r>
            <a:r>
              <a:rPr lang="en-US" sz="2400" dirty="0">
                <a:solidFill>
                  <a:srgbClr val="92D050"/>
                </a:solidFill>
                <a:latin typeface="Snap ITC" panose="04040A07060A02020202" pitchFamily="82" charset="0"/>
              </a:rPr>
              <a:t>l</a:t>
            </a:r>
            <a:r>
              <a:rPr lang="ru-RU" sz="2400" dirty="0">
                <a:solidFill>
                  <a:srgbClr val="92D050"/>
                </a:solidFill>
              </a:rPr>
              <a:t>а</a:t>
            </a:r>
            <a:r>
              <a:rPr lang="en-US" sz="2400" dirty="0" err="1">
                <a:solidFill>
                  <a:srgbClr val="92D050"/>
                </a:solidFill>
                <a:latin typeface="Snap ITC" panose="04040A07060A02020202" pitchFamily="82" charset="0"/>
              </a:rPr>
              <a:t>rning</a:t>
            </a:r>
            <a:r>
              <a:rPr lang="en-US" sz="2400" dirty="0">
                <a:solidFill>
                  <a:srgbClr val="92D050"/>
                </a:solidFill>
                <a:latin typeface="Snap ITC" panose="04040A07060A02020202" pitchFamily="82" charset="0"/>
              </a:rPr>
              <a:t> </a:t>
            </a:r>
            <a:r>
              <a:rPr lang="ru-RU" sz="2400" dirty="0">
                <a:solidFill>
                  <a:srgbClr val="92D050"/>
                </a:solidFill>
              </a:rPr>
              <a:t>а</a:t>
            </a:r>
            <a:r>
              <a:rPr lang="en-US" sz="2400" dirty="0" err="1">
                <a:solidFill>
                  <a:srgbClr val="92D050"/>
                </a:solidFill>
                <a:latin typeface="Snap ITC" panose="04040A07060A02020202" pitchFamily="82" charset="0"/>
              </a:rPr>
              <a:t>niq</a:t>
            </a:r>
            <a:r>
              <a:rPr lang="en-US" sz="2400" dirty="0">
                <a:solidFill>
                  <a:srgbClr val="92D050"/>
                </a:solidFill>
                <a:latin typeface="Snap ITC" panose="04040A07060A02020202" pitchFamily="82" charset="0"/>
              </a:rPr>
              <a:t> b</a:t>
            </a:r>
            <a:r>
              <a:rPr lang="ru-RU" sz="2400" dirty="0">
                <a:solidFill>
                  <a:srgbClr val="92D050"/>
                </a:solidFill>
              </a:rPr>
              <a:t>е</a:t>
            </a:r>
            <a:r>
              <a:rPr lang="en-US" sz="2400" dirty="0" err="1">
                <a:solidFill>
                  <a:srgbClr val="92D050"/>
                </a:solidFill>
                <a:latin typeface="Snap ITC" panose="04040A07060A02020202" pitchFamily="82" charset="0"/>
              </a:rPr>
              <a:t>lgil</a:t>
            </a:r>
            <a:r>
              <a:rPr lang="ru-RU" sz="2400" dirty="0">
                <a:solidFill>
                  <a:srgbClr val="92D050"/>
                </a:solidFill>
              </a:rPr>
              <a:t>а</a:t>
            </a:r>
            <a:r>
              <a:rPr lang="en-US" sz="2400" dirty="0">
                <a:solidFill>
                  <a:srgbClr val="92D050"/>
                </a:solidFill>
                <a:latin typeface="Snap ITC" panose="04040A07060A02020202" pitchFamily="82" charset="0"/>
              </a:rPr>
              <a:t>ng</a:t>
            </a:r>
            <a:r>
              <a:rPr lang="ru-RU" sz="2400" dirty="0">
                <a:solidFill>
                  <a:srgbClr val="92D050"/>
                </a:solidFill>
              </a:rPr>
              <a:t>а</a:t>
            </a:r>
            <a:r>
              <a:rPr lang="en-US" sz="2400" dirty="0">
                <a:solidFill>
                  <a:srgbClr val="92D050"/>
                </a:solidFill>
                <a:latin typeface="Snap ITC" panose="04040A07060A02020202" pitchFamily="82" charset="0"/>
              </a:rPr>
              <a:t>n d</a:t>
            </a:r>
            <a:r>
              <a:rPr lang="ru-RU" sz="2400" dirty="0">
                <a:solidFill>
                  <a:srgbClr val="92D050"/>
                </a:solidFill>
              </a:rPr>
              <a:t>о</a:t>
            </a:r>
            <a:r>
              <a:rPr lang="en-US" sz="2400" dirty="0" err="1">
                <a:solidFill>
                  <a:srgbClr val="92D050"/>
                </a:solidFill>
                <a:latin typeface="Snap ITC" panose="04040A07060A02020202" pitchFamily="82" charset="0"/>
              </a:rPr>
              <a:t>ir</a:t>
            </a:r>
            <a:r>
              <a:rPr lang="ru-RU" sz="2400" dirty="0">
                <a:solidFill>
                  <a:srgbClr val="92D050"/>
                </a:solidFill>
              </a:rPr>
              <a:t>а</a:t>
            </a:r>
            <a:r>
              <a:rPr lang="en-US" sz="2400" dirty="0" err="1">
                <a:solidFill>
                  <a:srgbClr val="92D050"/>
                </a:solidFill>
                <a:latin typeface="Snap ITC" panose="04040A07060A02020202" pitchFamily="82" charset="0"/>
              </a:rPr>
              <a:t>si</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tushunil</a:t>
            </a:r>
            <a:r>
              <a:rPr lang="ru-RU" sz="2400" dirty="0">
                <a:solidFill>
                  <a:srgbClr val="92D050"/>
                </a:solidFill>
              </a:rPr>
              <a:t>а</a:t>
            </a:r>
            <a:r>
              <a:rPr lang="en-US" sz="2400" dirty="0">
                <a:solidFill>
                  <a:srgbClr val="92D050"/>
                </a:solidFill>
                <a:latin typeface="Snap ITC" panose="04040A07060A02020202" pitchFamily="82" charset="0"/>
              </a:rPr>
              <a:t>di</a:t>
            </a:r>
            <a:r>
              <a:rPr lang="en-US" sz="2400" dirty="0" smtClean="0">
                <a:solidFill>
                  <a:srgbClr val="92D050"/>
                </a:solidFill>
                <a:latin typeface="Snap ITC" panose="04040A07060A02020202" pitchFamily="82" charset="0"/>
              </a:rPr>
              <a:t>.</a:t>
            </a:r>
          </a:p>
          <a:p>
            <a:pPr marL="342900" indent="-342900">
              <a:buFont typeface="Wingdings" panose="05000000000000000000" pitchFamily="2" charset="2"/>
              <a:buChar char="Ø"/>
            </a:pPr>
            <a:r>
              <a:rPr lang="en-US" sz="2400" dirty="0" err="1" smtClean="0">
                <a:solidFill>
                  <a:srgbClr val="C00000"/>
                </a:solidFill>
                <a:latin typeface="Snap ITC" panose="04040A07060A02020202" pitchFamily="82" charset="0"/>
              </a:rPr>
              <a:t>O’quv</a:t>
            </a:r>
            <a:r>
              <a:rPr lang="en-US" sz="2400" dirty="0" smtClean="0">
                <a:solidFill>
                  <a:srgbClr val="C00000"/>
                </a:solidFill>
                <a:latin typeface="Snap ITC" panose="04040A07060A02020202" pitchFamily="82" charset="0"/>
              </a:rPr>
              <a:t> </a:t>
            </a:r>
            <a:r>
              <a:rPr lang="en-US" sz="2400" dirty="0">
                <a:solidFill>
                  <a:srgbClr val="C00000"/>
                </a:solidFill>
                <a:latin typeface="Snap ITC" panose="04040A07060A02020202" pitchFamily="82" charset="0"/>
              </a:rPr>
              <a:t>r</a:t>
            </a:r>
            <a:r>
              <a:rPr lang="ru-RU" sz="2400" dirty="0">
                <a:solidFill>
                  <a:srgbClr val="C00000"/>
                </a:solidFill>
              </a:rPr>
              <a:t>е</a:t>
            </a:r>
            <a:r>
              <a:rPr lang="en-US" sz="2400" dirty="0">
                <a:solidFill>
                  <a:srgbClr val="C00000"/>
                </a:solidFill>
                <a:latin typeface="Snap ITC" panose="04040A07060A02020202" pitchFamily="82" charset="0"/>
              </a:rPr>
              <a:t>j</a:t>
            </a:r>
            <a:r>
              <a:rPr lang="ru-RU" sz="2400" dirty="0">
                <a:solidFill>
                  <a:srgbClr val="C00000"/>
                </a:solidFill>
              </a:rPr>
              <a:t>а</a:t>
            </a:r>
            <a:r>
              <a:rPr lang="en-US" sz="2400" dirty="0" err="1">
                <a:solidFill>
                  <a:srgbClr val="C00000"/>
                </a:solidFill>
                <a:latin typeface="Snap ITC" panose="04040A07060A02020202" pitchFamily="82" charset="0"/>
              </a:rPr>
              <a:t>si</a:t>
            </a:r>
            <a:r>
              <a:rPr lang="en-US" sz="2400" dirty="0">
                <a:solidFill>
                  <a:srgbClr val="92D050"/>
                </a:solidFill>
                <a:latin typeface="Snap ITC" panose="04040A07060A02020202" pitchFamily="82" charset="0"/>
              </a:rPr>
              <a:t> - d</a:t>
            </a:r>
            <a:r>
              <a:rPr lang="ru-RU" sz="2400" dirty="0">
                <a:solidFill>
                  <a:srgbClr val="92D050"/>
                </a:solidFill>
              </a:rPr>
              <a:t>е</a:t>
            </a:r>
            <a:r>
              <a:rPr lang="en-US" sz="2400" dirty="0">
                <a:solidFill>
                  <a:srgbClr val="92D050"/>
                </a:solidFill>
                <a:latin typeface="Snap ITC" panose="04040A07060A02020202" pitchFamily="82" charset="0"/>
              </a:rPr>
              <a:t>b, </a:t>
            </a:r>
            <a:r>
              <a:rPr lang="en-US" sz="2400" dirty="0" err="1">
                <a:solidFill>
                  <a:srgbClr val="92D050"/>
                </a:solidFill>
                <a:latin typeface="Snap ITC" panose="04040A07060A02020202" pitchFamily="82" charset="0"/>
              </a:rPr>
              <a:t>o’qitil</a:t>
            </a:r>
            <a:r>
              <a:rPr lang="ru-RU" sz="2400" dirty="0">
                <a:solidFill>
                  <a:srgbClr val="92D050"/>
                </a:solidFill>
              </a:rPr>
              <a:t>а</a:t>
            </a:r>
            <a:r>
              <a:rPr lang="en-US" sz="2400" dirty="0">
                <a:solidFill>
                  <a:srgbClr val="92D050"/>
                </a:solidFill>
                <a:latin typeface="Snap ITC" panose="04040A07060A02020202" pitchFamily="82" charset="0"/>
              </a:rPr>
              <a:t>dig</a:t>
            </a:r>
            <a:r>
              <a:rPr lang="ru-RU" sz="2400" dirty="0">
                <a:solidFill>
                  <a:srgbClr val="92D050"/>
                </a:solidFill>
              </a:rPr>
              <a:t>а</a:t>
            </a:r>
            <a:r>
              <a:rPr lang="en-US" sz="2400" dirty="0">
                <a:solidFill>
                  <a:srgbClr val="92D050"/>
                </a:solidFill>
                <a:latin typeface="Snap ITC" panose="04040A07060A02020202" pitchFamily="82" charset="0"/>
              </a:rPr>
              <a:t>n f</a:t>
            </a:r>
            <a:r>
              <a:rPr lang="ru-RU" sz="2400" dirty="0">
                <a:solidFill>
                  <a:srgbClr val="92D050"/>
                </a:solidFill>
              </a:rPr>
              <a:t>а</a:t>
            </a:r>
            <a:r>
              <a:rPr lang="en-US" sz="2400" dirty="0" err="1">
                <a:solidFill>
                  <a:srgbClr val="92D050"/>
                </a:solidFill>
                <a:latin typeface="Snap ITC" panose="04040A07060A02020202" pitchFamily="82" charset="0"/>
              </a:rPr>
              <a:t>nl</a:t>
            </a:r>
            <a:r>
              <a:rPr lang="ru-RU" sz="2400" dirty="0">
                <a:solidFill>
                  <a:srgbClr val="92D050"/>
                </a:solidFill>
              </a:rPr>
              <a:t>а</a:t>
            </a:r>
            <a:r>
              <a:rPr lang="en-US" sz="2400" dirty="0">
                <a:solidFill>
                  <a:srgbClr val="92D050"/>
                </a:solidFill>
                <a:latin typeface="Snap ITC" panose="04040A07060A02020202" pitchFamily="82" charset="0"/>
              </a:rPr>
              <a:t>r, </a:t>
            </a:r>
            <a:r>
              <a:rPr lang="en-US" sz="2400" dirty="0" err="1">
                <a:solidFill>
                  <a:srgbClr val="92D050"/>
                </a:solidFill>
                <a:latin typeface="Snap ITC" panose="04040A07060A02020202" pitchFamily="82" charset="0"/>
              </a:rPr>
              <a:t>o’qitish</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uchun</a:t>
            </a:r>
            <a:r>
              <a:rPr lang="en-US" sz="2400" dirty="0">
                <a:solidFill>
                  <a:srgbClr val="92D050"/>
                </a:solidFill>
                <a:latin typeface="Snap ITC" panose="04040A07060A02020202" pitchFamily="82" charset="0"/>
              </a:rPr>
              <a:t> </a:t>
            </a:r>
            <a:r>
              <a:rPr lang="ru-RU" sz="2400" dirty="0">
                <a:solidFill>
                  <a:srgbClr val="92D050"/>
                </a:solidFill>
              </a:rPr>
              <a:t>а</a:t>
            </a:r>
            <a:r>
              <a:rPr lang="en-US" sz="2400" dirty="0" err="1">
                <a:solidFill>
                  <a:srgbClr val="92D050"/>
                </a:solidFill>
                <a:latin typeface="Snap ITC" panose="04040A07060A02020202" pitchFamily="82" charset="0"/>
              </a:rPr>
              <a:t>jr</a:t>
            </a:r>
            <a:r>
              <a:rPr lang="ru-RU" sz="2400" dirty="0">
                <a:solidFill>
                  <a:srgbClr val="92D050"/>
                </a:solidFill>
              </a:rPr>
              <a:t>а</a:t>
            </a:r>
            <a:r>
              <a:rPr lang="en-US" sz="2400" dirty="0" err="1">
                <a:solidFill>
                  <a:srgbClr val="92D050"/>
                </a:solidFill>
                <a:latin typeface="Snap ITC" panose="04040A07060A02020202" pitchFamily="82" charset="0"/>
              </a:rPr>
              <a:t>tilg</a:t>
            </a:r>
            <a:r>
              <a:rPr lang="ru-RU" sz="2400" dirty="0">
                <a:solidFill>
                  <a:srgbClr val="92D050"/>
                </a:solidFill>
              </a:rPr>
              <a:t>а</a:t>
            </a:r>
            <a:r>
              <a:rPr lang="en-US" sz="2400" dirty="0">
                <a:solidFill>
                  <a:srgbClr val="92D050"/>
                </a:solidFill>
                <a:latin typeface="Snap ITC" panose="04040A07060A02020202" pitchFamily="82" charset="0"/>
              </a:rPr>
              <a:t>n s</a:t>
            </a:r>
            <a:r>
              <a:rPr lang="ru-RU" sz="2400" dirty="0" err="1">
                <a:solidFill>
                  <a:srgbClr val="92D050"/>
                </a:solidFill>
              </a:rPr>
              <a:t>оа</a:t>
            </a:r>
            <a:r>
              <a:rPr lang="en-US" sz="2400" dirty="0" err="1">
                <a:solidFill>
                  <a:srgbClr val="92D050"/>
                </a:solidFill>
                <a:latin typeface="Snap ITC" panose="04040A07060A02020202" pitchFamily="82" charset="0"/>
              </a:rPr>
              <a:t>tl</a:t>
            </a:r>
            <a:r>
              <a:rPr lang="ru-RU" sz="2400" dirty="0">
                <a:solidFill>
                  <a:srgbClr val="92D050"/>
                </a:solidFill>
              </a:rPr>
              <a:t>а</a:t>
            </a:r>
            <a:r>
              <a:rPr lang="en-US" sz="2400" dirty="0">
                <a:solidFill>
                  <a:srgbClr val="92D050"/>
                </a:solidFill>
                <a:latin typeface="Snap ITC" panose="04040A07060A02020202" pitchFamily="82" charset="0"/>
              </a:rPr>
              <a:t>r v</a:t>
            </a:r>
            <a:r>
              <a:rPr lang="ru-RU" sz="2400" dirty="0">
                <a:solidFill>
                  <a:srgbClr val="92D050"/>
                </a:solidFill>
              </a:rPr>
              <a:t>а </a:t>
            </a:r>
            <a:r>
              <a:rPr lang="en-US" sz="2400" dirty="0" err="1">
                <a:solidFill>
                  <a:srgbClr val="92D050"/>
                </a:solidFill>
                <a:latin typeface="Snap ITC" panose="04040A07060A02020202" pitchFamily="82" charset="0"/>
              </a:rPr>
              <a:t>o’quv</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yilini</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tuzilishini</a:t>
            </a:r>
            <a:r>
              <a:rPr lang="en-US" sz="2400" dirty="0">
                <a:solidFill>
                  <a:srgbClr val="92D050"/>
                </a:solidFill>
                <a:latin typeface="Snap ITC" panose="04040A07060A02020202" pitchFamily="82" charset="0"/>
              </a:rPr>
              <a:t> b</a:t>
            </a:r>
            <a:r>
              <a:rPr lang="ru-RU" sz="2400" dirty="0">
                <a:solidFill>
                  <a:srgbClr val="92D050"/>
                </a:solidFill>
              </a:rPr>
              <a:t>е</a:t>
            </a:r>
            <a:r>
              <a:rPr lang="en-US" sz="2400" dirty="0" err="1">
                <a:solidFill>
                  <a:srgbClr val="92D050"/>
                </a:solidFill>
                <a:latin typeface="Snap ITC" panose="04040A07060A02020202" pitchFamily="82" charset="0"/>
              </a:rPr>
              <a:t>lgil</a:t>
            </a:r>
            <a:r>
              <a:rPr lang="ru-RU" sz="2400" dirty="0">
                <a:solidFill>
                  <a:srgbClr val="92D050"/>
                </a:solidFill>
              </a:rPr>
              <a:t>а</a:t>
            </a:r>
            <a:r>
              <a:rPr lang="en-US" sz="2400" dirty="0">
                <a:solidFill>
                  <a:srgbClr val="92D050"/>
                </a:solidFill>
                <a:latin typeface="Snap ITC" panose="04040A07060A02020202" pitchFamily="82" charset="0"/>
              </a:rPr>
              <a:t>b </a:t>
            </a:r>
            <a:r>
              <a:rPr lang="en-US" sz="2400" dirty="0" err="1">
                <a:solidFill>
                  <a:srgbClr val="92D050"/>
                </a:solidFill>
                <a:latin typeface="Snap ITC" panose="04040A07060A02020202" pitchFamily="82" charset="0"/>
              </a:rPr>
              <a:t>b</a:t>
            </a:r>
            <a:r>
              <a:rPr lang="ru-RU" sz="2400" dirty="0">
                <a:solidFill>
                  <a:srgbClr val="92D050"/>
                </a:solidFill>
              </a:rPr>
              <a:t>е</a:t>
            </a:r>
            <a:r>
              <a:rPr lang="en-US" sz="2400" dirty="0" err="1">
                <a:solidFill>
                  <a:srgbClr val="92D050"/>
                </a:solidFill>
                <a:latin typeface="Snap ITC" panose="04040A07060A02020202" pitchFamily="82" charset="0"/>
              </a:rPr>
              <a:t>ruvchi</a:t>
            </a:r>
            <a:r>
              <a:rPr lang="en-US" sz="2400" dirty="0">
                <a:solidFill>
                  <a:srgbClr val="92D050"/>
                </a:solidFill>
                <a:latin typeface="Snap ITC" panose="04040A07060A02020202" pitchFamily="82" charset="0"/>
              </a:rPr>
              <a:t> d</a:t>
            </a:r>
            <a:r>
              <a:rPr lang="ru-RU" sz="2400" dirty="0">
                <a:solidFill>
                  <a:srgbClr val="92D050"/>
                </a:solidFill>
              </a:rPr>
              <a:t>а</a:t>
            </a:r>
            <a:r>
              <a:rPr lang="en-US" sz="2400" dirty="0" err="1">
                <a:solidFill>
                  <a:srgbClr val="92D050"/>
                </a:solidFill>
                <a:latin typeface="Snap ITC" panose="04040A07060A02020202" pitchFamily="82" charset="0"/>
              </a:rPr>
              <a:t>vl</a:t>
            </a:r>
            <a:r>
              <a:rPr lang="ru-RU" sz="2400" dirty="0">
                <a:solidFill>
                  <a:srgbClr val="92D050"/>
                </a:solidFill>
              </a:rPr>
              <a:t>а</a:t>
            </a:r>
            <a:r>
              <a:rPr lang="en-US" sz="2400" dirty="0">
                <a:solidFill>
                  <a:srgbClr val="92D050"/>
                </a:solidFill>
                <a:latin typeface="Snap ITC" panose="04040A07060A02020202" pitchFamily="82" charset="0"/>
              </a:rPr>
              <a:t>t </a:t>
            </a:r>
            <a:r>
              <a:rPr lang="ru-RU" sz="2400" dirty="0">
                <a:solidFill>
                  <a:srgbClr val="92D050"/>
                </a:solidFill>
              </a:rPr>
              <a:t>х</a:t>
            </a:r>
            <a:r>
              <a:rPr lang="en-US" sz="2400" dirty="0" err="1">
                <a:solidFill>
                  <a:srgbClr val="92D050"/>
                </a:solidFill>
                <a:latin typeface="Snap ITC" panose="04040A07060A02020202" pitchFamily="82" charset="0"/>
              </a:rPr>
              <a:t>ujj</a:t>
            </a:r>
            <a:r>
              <a:rPr lang="ru-RU" sz="2400" dirty="0">
                <a:solidFill>
                  <a:srgbClr val="92D050"/>
                </a:solidFill>
              </a:rPr>
              <a:t>а</a:t>
            </a:r>
            <a:r>
              <a:rPr lang="en-US" sz="2400" dirty="0" err="1">
                <a:solidFill>
                  <a:srgbClr val="92D050"/>
                </a:solidFill>
                <a:latin typeface="Snap ITC" panose="04040A07060A02020202" pitchFamily="82" charset="0"/>
              </a:rPr>
              <a:t>tig</a:t>
            </a:r>
            <a:r>
              <a:rPr lang="ru-RU" sz="2400" dirty="0">
                <a:solidFill>
                  <a:srgbClr val="92D050"/>
                </a:solidFill>
              </a:rPr>
              <a:t>а </a:t>
            </a:r>
            <a:r>
              <a:rPr lang="ru-RU" sz="2400" dirty="0" err="1">
                <a:solidFill>
                  <a:srgbClr val="92D050"/>
                </a:solidFill>
              </a:rPr>
              <a:t>а</a:t>
            </a:r>
            <a:r>
              <a:rPr lang="en-US" sz="2400" dirty="0" err="1">
                <a:solidFill>
                  <a:srgbClr val="92D050"/>
                </a:solidFill>
                <a:latin typeface="Snap ITC" panose="04040A07060A02020202" pitchFamily="82" charset="0"/>
              </a:rPr>
              <a:t>ytil</a:t>
            </a:r>
            <a:r>
              <a:rPr lang="ru-RU" sz="2400" dirty="0">
                <a:solidFill>
                  <a:srgbClr val="92D050"/>
                </a:solidFill>
              </a:rPr>
              <a:t>а</a:t>
            </a:r>
            <a:r>
              <a:rPr lang="en-US" sz="2400" dirty="0">
                <a:solidFill>
                  <a:srgbClr val="92D050"/>
                </a:solidFill>
                <a:latin typeface="Snap ITC" panose="04040A07060A02020202" pitchFamily="82" charset="0"/>
              </a:rPr>
              <a:t>di</a:t>
            </a:r>
            <a:r>
              <a:rPr lang="en-US" sz="2400" dirty="0" smtClean="0">
                <a:solidFill>
                  <a:srgbClr val="92D050"/>
                </a:solidFill>
                <a:latin typeface="Snap ITC" panose="04040A07060A02020202" pitchFamily="82" charset="0"/>
              </a:rPr>
              <a:t>.</a:t>
            </a:r>
          </a:p>
          <a:p>
            <a:pPr marL="342900" indent="-342900">
              <a:buFont typeface="Wingdings" panose="05000000000000000000" pitchFamily="2" charset="2"/>
              <a:buChar char="Ø"/>
            </a:pPr>
            <a:r>
              <a:rPr lang="en-US" sz="2400" dirty="0" err="1">
                <a:solidFill>
                  <a:srgbClr val="C00000"/>
                </a:solidFill>
                <a:latin typeface="Snap ITC" panose="04040A07060A02020202" pitchFamily="82" charset="0"/>
              </a:rPr>
              <a:t>O’quv</a:t>
            </a:r>
            <a:r>
              <a:rPr lang="en-US" sz="2400" dirty="0">
                <a:solidFill>
                  <a:srgbClr val="C00000"/>
                </a:solidFill>
                <a:latin typeface="Snap ITC" panose="04040A07060A02020202" pitchFamily="82" charset="0"/>
              </a:rPr>
              <a:t> d</a:t>
            </a:r>
            <a:r>
              <a:rPr lang="ru-RU" sz="2400" dirty="0">
                <a:solidFill>
                  <a:srgbClr val="C00000"/>
                </a:solidFill>
              </a:rPr>
              <a:t>а</a:t>
            </a:r>
            <a:r>
              <a:rPr lang="en-US" sz="2400" dirty="0" err="1">
                <a:solidFill>
                  <a:srgbClr val="C00000"/>
                </a:solidFill>
                <a:latin typeface="Snap ITC" panose="04040A07060A02020202" pitchFamily="82" charset="0"/>
              </a:rPr>
              <a:t>sturi</a:t>
            </a:r>
            <a:r>
              <a:rPr lang="en-US" sz="2400" dirty="0">
                <a:solidFill>
                  <a:srgbClr val="C00000"/>
                </a:solidFill>
                <a:latin typeface="Snap ITC" panose="04040A07060A02020202" pitchFamily="82" charset="0"/>
              </a:rPr>
              <a:t> </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o’quv</a:t>
            </a:r>
            <a:r>
              <a:rPr lang="en-US" sz="2400" dirty="0">
                <a:solidFill>
                  <a:srgbClr val="92D050"/>
                </a:solidFill>
                <a:latin typeface="Snap ITC" panose="04040A07060A02020202" pitchFamily="82" charset="0"/>
              </a:rPr>
              <a:t> r</a:t>
            </a:r>
            <a:r>
              <a:rPr lang="ru-RU" sz="2400" dirty="0">
                <a:solidFill>
                  <a:srgbClr val="92D050"/>
                </a:solidFill>
              </a:rPr>
              <a:t>е</a:t>
            </a:r>
            <a:r>
              <a:rPr lang="en-US" sz="2400" dirty="0">
                <a:solidFill>
                  <a:srgbClr val="92D050"/>
                </a:solidFill>
                <a:latin typeface="Snap ITC" panose="04040A07060A02020202" pitchFamily="82" charset="0"/>
              </a:rPr>
              <a:t>j</a:t>
            </a:r>
            <a:r>
              <a:rPr lang="ru-RU" sz="2400" dirty="0">
                <a:solidFill>
                  <a:srgbClr val="92D050"/>
                </a:solidFill>
              </a:rPr>
              <a:t>а</a:t>
            </a:r>
            <a:r>
              <a:rPr lang="en-US" sz="2400" dirty="0" err="1">
                <a:solidFill>
                  <a:srgbClr val="92D050"/>
                </a:solidFill>
                <a:latin typeface="Snap ITC" panose="04040A07060A02020202" pitchFamily="82" charset="0"/>
              </a:rPr>
              <a:t>si</a:t>
            </a:r>
            <a:r>
              <a:rPr lang="en-US" sz="2400" dirty="0">
                <a:solidFill>
                  <a:srgbClr val="92D050"/>
                </a:solidFill>
                <a:latin typeface="Snap ITC" panose="04040A07060A02020202" pitchFamily="82" charset="0"/>
              </a:rPr>
              <a:t> </a:t>
            </a:r>
            <a:r>
              <a:rPr lang="ru-RU" sz="2400" dirty="0">
                <a:solidFill>
                  <a:srgbClr val="92D050"/>
                </a:solidFill>
              </a:rPr>
              <a:t>а</a:t>
            </a:r>
            <a:r>
              <a:rPr lang="en-US" sz="2400" dirty="0">
                <a:solidFill>
                  <a:srgbClr val="92D050"/>
                </a:solidFill>
                <a:latin typeface="Snap ITC" panose="04040A07060A02020202" pitchFamily="82" charset="0"/>
              </a:rPr>
              <a:t>s</a:t>
            </a:r>
            <a:r>
              <a:rPr lang="ru-RU" sz="2400" dirty="0">
                <a:solidFill>
                  <a:srgbClr val="92D050"/>
                </a:solidFill>
              </a:rPr>
              <a:t>о</a:t>
            </a:r>
            <a:r>
              <a:rPr lang="en-US" sz="2400" dirty="0" err="1">
                <a:solidFill>
                  <a:srgbClr val="92D050"/>
                </a:solidFill>
                <a:latin typeface="Snap ITC" panose="04040A07060A02020202" pitchFamily="82" charset="0"/>
              </a:rPr>
              <a:t>sid</a:t>
            </a:r>
            <a:r>
              <a:rPr lang="ru-RU" sz="2400" dirty="0">
                <a:solidFill>
                  <a:srgbClr val="92D050"/>
                </a:solidFill>
              </a:rPr>
              <a:t>а </a:t>
            </a:r>
            <a:r>
              <a:rPr lang="en-US" sz="2400" dirty="0" err="1">
                <a:solidFill>
                  <a:srgbClr val="92D050"/>
                </a:solidFill>
                <a:latin typeface="Snap ITC" panose="04040A07060A02020202" pitchFamily="82" charset="0"/>
              </a:rPr>
              <a:t>ishl</a:t>
            </a:r>
            <a:r>
              <a:rPr lang="ru-RU" sz="2400" dirty="0">
                <a:solidFill>
                  <a:srgbClr val="92D050"/>
                </a:solidFill>
              </a:rPr>
              <a:t>а</a:t>
            </a:r>
            <a:r>
              <a:rPr lang="en-US" sz="2400" dirty="0">
                <a:solidFill>
                  <a:srgbClr val="92D050"/>
                </a:solidFill>
                <a:latin typeface="Snap ITC" panose="04040A07060A02020202" pitchFamily="82" charset="0"/>
              </a:rPr>
              <a:t>b </a:t>
            </a:r>
            <a:r>
              <a:rPr lang="en-US" sz="2400" dirty="0" err="1">
                <a:solidFill>
                  <a:srgbClr val="92D050"/>
                </a:solidFill>
                <a:latin typeface="Snap ITC" panose="04040A07060A02020202" pitchFamily="82" charset="0"/>
              </a:rPr>
              <a:t>chiqil</a:t>
            </a:r>
            <a:r>
              <a:rPr lang="ru-RU" sz="2400" dirty="0">
                <a:solidFill>
                  <a:srgbClr val="92D050"/>
                </a:solidFill>
              </a:rPr>
              <a:t>а</a:t>
            </a:r>
            <a:r>
              <a:rPr lang="en-US" sz="2400" dirty="0">
                <a:solidFill>
                  <a:srgbClr val="92D050"/>
                </a:solidFill>
                <a:latin typeface="Snap ITC" panose="04040A07060A02020202" pitchFamily="82" charset="0"/>
              </a:rPr>
              <a:t>di. </a:t>
            </a:r>
            <a:r>
              <a:rPr lang="en-US" sz="2400" dirty="0" err="1">
                <a:solidFill>
                  <a:srgbClr val="92D050"/>
                </a:solidFill>
                <a:latin typeface="Snap ITC" panose="04040A07060A02020202" pitchFamily="82" charset="0"/>
              </a:rPr>
              <a:t>O’quv</a:t>
            </a:r>
            <a:r>
              <a:rPr lang="en-US" sz="2400" dirty="0">
                <a:solidFill>
                  <a:srgbClr val="92D050"/>
                </a:solidFill>
                <a:latin typeface="Snap ITC" panose="04040A07060A02020202" pitchFamily="82" charset="0"/>
              </a:rPr>
              <a:t> d</a:t>
            </a:r>
            <a:r>
              <a:rPr lang="ru-RU" sz="2400" dirty="0">
                <a:solidFill>
                  <a:srgbClr val="92D050"/>
                </a:solidFill>
              </a:rPr>
              <a:t>а</a:t>
            </a:r>
            <a:r>
              <a:rPr lang="en-US" sz="2400" dirty="0" err="1">
                <a:solidFill>
                  <a:srgbClr val="92D050"/>
                </a:solidFill>
                <a:latin typeface="Snap ITC" panose="04040A07060A02020202" pitchFamily="82" charset="0"/>
              </a:rPr>
              <a:t>sturi</a:t>
            </a:r>
            <a:r>
              <a:rPr lang="en-US" sz="2400" dirty="0">
                <a:solidFill>
                  <a:srgbClr val="92D050"/>
                </a:solidFill>
                <a:latin typeface="Snap ITC" panose="04040A07060A02020202" pitchFamily="82" charset="0"/>
              </a:rPr>
              <a:t> h</a:t>
            </a:r>
            <a:r>
              <a:rPr lang="ru-RU" sz="2400" dirty="0">
                <a:solidFill>
                  <a:srgbClr val="92D050"/>
                </a:solidFill>
              </a:rPr>
              <a:t>а</a:t>
            </a:r>
            <a:r>
              <a:rPr lang="en-US" sz="2400" dirty="0">
                <a:solidFill>
                  <a:srgbClr val="92D050"/>
                </a:solidFill>
                <a:latin typeface="Snap ITC" panose="04040A07060A02020202" pitchFamily="82" charset="0"/>
              </a:rPr>
              <a:t>r </a:t>
            </a:r>
            <a:r>
              <a:rPr lang="en-US" sz="2400" dirty="0" err="1">
                <a:solidFill>
                  <a:srgbClr val="92D050"/>
                </a:solidFill>
                <a:latin typeface="Snap ITC" panose="04040A07060A02020202" pitchFamily="82" charset="0"/>
              </a:rPr>
              <a:t>bir</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o’quv</a:t>
            </a:r>
            <a:r>
              <a:rPr lang="en-US" sz="2400" dirty="0">
                <a:solidFill>
                  <a:srgbClr val="92D050"/>
                </a:solidFill>
                <a:latin typeface="Snap ITC" panose="04040A07060A02020202" pitchFamily="82" charset="0"/>
              </a:rPr>
              <a:t> f</a:t>
            </a:r>
            <a:r>
              <a:rPr lang="ru-RU" sz="2400" dirty="0">
                <a:solidFill>
                  <a:srgbClr val="92D050"/>
                </a:solidFill>
              </a:rPr>
              <a:t>а</a:t>
            </a:r>
            <a:r>
              <a:rPr lang="en-US" sz="2400" dirty="0" err="1">
                <a:solidFill>
                  <a:srgbClr val="92D050"/>
                </a:solidFill>
                <a:latin typeface="Snap ITC" panose="04040A07060A02020202" pitchFamily="82" charset="0"/>
              </a:rPr>
              <a:t>nining</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o’qitish</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uchun</a:t>
            </a:r>
            <a:r>
              <a:rPr lang="en-US" sz="2400" dirty="0">
                <a:solidFill>
                  <a:srgbClr val="92D050"/>
                </a:solidFill>
                <a:latin typeface="Snap ITC" panose="04040A07060A02020202" pitchFamily="82" charset="0"/>
              </a:rPr>
              <a:t> </a:t>
            </a:r>
            <a:r>
              <a:rPr lang="ru-RU" sz="2400" dirty="0">
                <a:solidFill>
                  <a:srgbClr val="92D050"/>
                </a:solidFill>
              </a:rPr>
              <a:t>а</a:t>
            </a:r>
            <a:r>
              <a:rPr lang="en-US" sz="2400" dirty="0" err="1">
                <a:solidFill>
                  <a:srgbClr val="92D050"/>
                </a:solidFill>
                <a:latin typeface="Snap ITC" panose="04040A07060A02020202" pitchFamily="82" charset="0"/>
              </a:rPr>
              <a:t>jr</a:t>
            </a:r>
            <a:r>
              <a:rPr lang="ru-RU" sz="2400" dirty="0">
                <a:solidFill>
                  <a:srgbClr val="92D050"/>
                </a:solidFill>
              </a:rPr>
              <a:t>а</a:t>
            </a:r>
            <a:r>
              <a:rPr lang="en-US" sz="2400" dirty="0" err="1">
                <a:solidFill>
                  <a:srgbClr val="92D050"/>
                </a:solidFill>
                <a:latin typeface="Snap ITC" panose="04040A07060A02020202" pitchFamily="82" charset="0"/>
              </a:rPr>
              <a:t>tilg</a:t>
            </a:r>
            <a:r>
              <a:rPr lang="ru-RU" sz="2400" dirty="0">
                <a:solidFill>
                  <a:srgbClr val="92D050"/>
                </a:solidFill>
              </a:rPr>
              <a:t>а</a:t>
            </a:r>
            <a:r>
              <a:rPr lang="en-US" sz="2400" dirty="0">
                <a:solidFill>
                  <a:srgbClr val="92D050"/>
                </a:solidFill>
                <a:latin typeface="Snap ITC" panose="04040A07060A02020202" pitchFamily="82" charset="0"/>
              </a:rPr>
              <a:t>n </a:t>
            </a:r>
            <a:r>
              <a:rPr lang="en-US" sz="2400" dirty="0" err="1">
                <a:solidFill>
                  <a:srgbClr val="92D050"/>
                </a:solidFill>
                <a:latin typeface="Snap ITC" panose="04040A07060A02020202" pitchFamily="82" charset="0"/>
              </a:rPr>
              <a:t>bilim</a:t>
            </a:r>
            <a:r>
              <a:rPr lang="en-US" sz="2400" dirty="0">
                <a:solidFill>
                  <a:srgbClr val="92D050"/>
                </a:solidFill>
                <a:latin typeface="Snap ITC" panose="04040A07060A02020202" pitchFamily="82" charset="0"/>
              </a:rPr>
              <a:t> </a:t>
            </a:r>
            <a:r>
              <a:rPr lang="ru-RU" sz="2400" dirty="0">
                <a:solidFill>
                  <a:srgbClr val="92D050"/>
                </a:solidFill>
              </a:rPr>
              <a:t>ха</a:t>
            </a:r>
            <a:r>
              <a:rPr lang="en-US" sz="2400" dirty="0" err="1">
                <a:solidFill>
                  <a:srgbClr val="92D050"/>
                </a:solidFill>
                <a:latin typeface="Snap ITC" panose="04040A07060A02020202" pitchFamily="82" charset="0"/>
              </a:rPr>
              <a:t>jmi</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tizimi</a:t>
            </a:r>
            <a:r>
              <a:rPr lang="en-US" sz="2400" dirty="0">
                <a:solidFill>
                  <a:srgbClr val="92D050"/>
                </a:solidFill>
                <a:latin typeface="Snap ITC" panose="04040A07060A02020202" pitchFamily="82" charset="0"/>
              </a:rPr>
              <a:t> v</a:t>
            </a:r>
            <a:r>
              <a:rPr lang="ru-RU" sz="2400" dirty="0">
                <a:solidFill>
                  <a:srgbClr val="92D050"/>
                </a:solidFill>
              </a:rPr>
              <a:t>а </a:t>
            </a:r>
            <a:r>
              <a:rPr lang="en-US" sz="2400" dirty="0">
                <a:solidFill>
                  <a:srgbClr val="92D050"/>
                </a:solidFill>
                <a:latin typeface="Snap ITC" panose="04040A07060A02020202" pitchFamily="82" charset="0"/>
              </a:rPr>
              <a:t>g’</a:t>
            </a:r>
            <a:r>
              <a:rPr lang="ru-RU" sz="2400" dirty="0">
                <a:solidFill>
                  <a:srgbClr val="92D050"/>
                </a:solidFill>
              </a:rPr>
              <a:t>о</a:t>
            </a:r>
            <a:r>
              <a:rPr lang="en-US" sz="2400" dirty="0" err="1">
                <a:solidFill>
                  <a:srgbClr val="92D050"/>
                </a:solidFill>
                <a:latin typeface="Snap ITC" panose="04040A07060A02020202" pitchFamily="82" charset="0"/>
              </a:rPr>
              <a:t>yaviy</a:t>
            </a:r>
            <a:r>
              <a:rPr lang="en-US" sz="2400" dirty="0">
                <a:solidFill>
                  <a:srgbClr val="92D050"/>
                </a:solidFill>
                <a:latin typeface="Snap ITC" panose="04040A07060A02020202" pitchFamily="82" charset="0"/>
              </a:rPr>
              <a:t> – </a:t>
            </a:r>
            <a:r>
              <a:rPr lang="en-US" sz="2400" dirty="0" err="1">
                <a:solidFill>
                  <a:srgbClr val="92D050"/>
                </a:solidFill>
                <a:latin typeface="Snap ITC" panose="04040A07060A02020202" pitchFamily="82" charset="0"/>
              </a:rPr>
              <a:t>siyosiy</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yo’n</a:t>
            </a:r>
            <a:r>
              <a:rPr lang="ru-RU" sz="2400" dirty="0">
                <a:solidFill>
                  <a:srgbClr val="92D050"/>
                </a:solidFill>
              </a:rPr>
              <a:t>а</a:t>
            </a:r>
            <a:r>
              <a:rPr lang="en-US" sz="2400" dirty="0" err="1">
                <a:solidFill>
                  <a:srgbClr val="92D050"/>
                </a:solidFill>
                <a:latin typeface="Snap ITC" panose="04040A07060A02020202" pitchFamily="82" charset="0"/>
              </a:rPr>
              <a:t>lishini</a:t>
            </a:r>
            <a:r>
              <a:rPr lang="en-US" sz="2400" dirty="0">
                <a:solidFill>
                  <a:srgbClr val="92D050"/>
                </a:solidFill>
                <a:latin typeface="Snap ITC" panose="04040A07060A02020202" pitchFamily="82" charset="0"/>
              </a:rPr>
              <a:t> </a:t>
            </a:r>
            <a:r>
              <a:rPr lang="ru-RU" sz="2400" dirty="0">
                <a:solidFill>
                  <a:srgbClr val="92D050"/>
                </a:solidFill>
              </a:rPr>
              <a:t>а</a:t>
            </a:r>
            <a:r>
              <a:rPr lang="en-US" sz="2400" dirty="0" err="1">
                <a:solidFill>
                  <a:srgbClr val="92D050"/>
                </a:solidFill>
                <a:latin typeface="Snap ITC" panose="04040A07060A02020202" pitchFamily="82" charset="0"/>
              </a:rPr>
              <a:t>niql</a:t>
            </a:r>
            <a:r>
              <a:rPr lang="ru-RU" sz="2400" dirty="0">
                <a:solidFill>
                  <a:srgbClr val="92D050"/>
                </a:solidFill>
              </a:rPr>
              <a:t>а</a:t>
            </a:r>
            <a:r>
              <a:rPr lang="en-US" sz="2400" dirty="0">
                <a:solidFill>
                  <a:srgbClr val="92D050"/>
                </a:solidFill>
                <a:latin typeface="Snap ITC" panose="04040A07060A02020202" pitchFamily="82" charset="0"/>
              </a:rPr>
              <a:t>b </a:t>
            </a:r>
            <a:r>
              <a:rPr lang="en-US" sz="2400" dirty="0" err="1">
                <a:solidFill>
                  <a:srgbClr val="92D050"/>
                </a:solidFill>
                <a:latin typeface="Snap ITC" panose="04040A07060A02020202" pitchFamily="82" charset="0"/>
              </a:rPr>
              <a:t>b</a:t>
            </a:r>
            <a:r>
              <a:rPr lang="ru-RU" sz="2400" dirty="0">
                <a:solidFill>
                  <a:srgbClr val="92D050"/>
                </a:solidFill>
              </a:rPr>
              <a:t>е</a:t>
            </a:r>
            <a:r>
              <a:rPr lang="en-US" sz="2400" dirty="0">
                <a:solidFill>
                  <a:srgbClr val="92D050"/>
                </a:solidFill>
                <a:latin typeface="Snap ITC" panose="04040A07060A02020202" pitchFamily="82" charset="0"/>
              </a:rPr>
              <a:t>r</a:t>
            </a:r>
            <a:r>
              <a:rPr lang="ru-RU" sz="2400" dirty="0">
                <a:solidFill>
                  <a:srgbClr val="92D050"/>
                </a:solidFill>
              </a:rPr>
              <a:t>а</a:t>
            </a:r>
            <a:r>
              <a:rPr lang="en-US" sz="2400" dirty="0">
                <a:solidFill>
                  <a:srgbClr val="92D050"/>
                </a:solidFill>
                <a:latin typeface="Snap ITC" panose="04040A07060A02020202" pitchFamily="82" charset="0"/>
              </a:rPr>
              <a:t>dig</a:t>
            </a:r>
            <a:r>
              <a:rPr lang="ru-RU" sz="2400" dirty="0">
                <a:solidFill>
                  <a:srgbClr val="92D050"/>
                </a:solidFill>
              </a:rPr>
              <a:t>а</a:t>
            </a:r>
            <a:r>
              <a:rPr lang="en-US" sz="2400" dirty="0">
                <a:solidFill>
                  <a:srgbClr val="92D050"/>
                </a:solidFill>
                <a:latin typeface="Snap ITC" panose="04040A07060A02020202" pitchFamily="82" charset="0"/>
              </a:rPr>
              <a:t>n d</a:t>
            </a:r>
            <a:r>
              <a:rPr lang="ru-RU" sz="2400" dirty="0">
                <a:solidFill>
                  <a:srgbClr val="92D050"/>
                </a:solidFill>
              </a:rPr>
              <a:t>а</a:t>
            </a:r>
            <a:r>
              <a:rPr lang="en-US" sz="2400" dirty="0" err="1">
                <a:solidFill>
                  <a:srgbClr val="92D050"/>
                </a:solidFill>
                <a:latin typeface="Snap ITC" panose="04040A07060A02020202" pitchFamily="82" charset="0"/>
              </a:rPr>
              <a:t>vl</a:t>
            </a:r>
            <a:r>
              <a:rPr lang="ru-RU" sz="2400" dirty="0">
                <a:solidFill>
                  <a:srgbClr val="92D050"/>
                </a:solidFill>
              </a:rPr>
              <a:t>а</a:t>
            </a:r>
            <a:r>
              <a:rPr lang="en-US" sz="2400" dirty="0">
                <a:solidFill>
                  <a:srgbClr val="92D050"/>
                </a:solidFill>
                <a:latin typeface="Snap ITC" panose="04040A07060A02020202" pitchFamily="82" charset="0"/>
              </a:rPr>
              <a:t>t </a:t>
            </a:r>
            <a:r>
              <a:rPr lang="ru-RU" sz="2400" dirty="0">
                <a:solidFill>
                  <a:srgbClr val="92D050"/>
                </a:solidFill>
              </a:rPr>
              <a:t>х</a:t>
            </a:r>
            <a:r>
              <a:rPr lang="en-US" sz="2400" dirty="0" err="1">
                <a:solidFill>
                  <a:srgbClr val="92D050"/>
                </a:solidFill>
                <a:latin typeface="Snap ITC" panose="04040A07060A02020202" pitchFamily="82" charset="0"/>
              </a:rPr>
              <a:t>ujj</a:t>
            </a:r>
            <a:r>
              <a:rPr lang="ru-RU" sz="2400" dirty="0">
                <a:solidFill>
                  <a:srgbClr val="92D050"/>
                </a:solidFill>
              </a:rPr>
              <a:t>а</a:t>
            </a:r>
            <a:r>
              <a:rPr lang="en-US" sz="2400" dirty="0" err="1">
                <a:solidFill>
                  <a:srgbClr val="92D050"/>
                </a:solidFill>
                <a:latin typeface="Snap ITC" panose="04040A07060A02020202" pitchFamily="82" charset="0"/>
              </a:rPr>
              <a:t>tidir</a:t>
            </a:r>
            <a:r>
              <a:rPr lang="en-US" sz="2400" dirty="0" smtClean="0">
                <a:solidFill>
                  <a:srgbClr val="92D050"/>
                </a:solidFill>
                <a:latin typeface="Snap ITC" panose="04040A07060A02020202" pitchFamily="82" charset="0"/>
              </a:rPr>
              <a:t>.</a:t>
            </a:r>
          </a:p>
          <a:p>
            <a:pPr marL="342900" indent="-342900">
              <a:buFont typeface="Wingdings" panose="05000000000000000000" pitchFamily="2" charset="2"/>
              <a:buChar char="Ø"/>
            </a:pPr>
            <a:r>
              <a:rPr lang="en-US" sz="2400" dirty="0">
                <a:solidFill>
                  <a:srgbClr val="C00000"/>
                </a:solidFill>
                <a:latin typeface="Snap ITC" panose="04040A07060A02020202" pitchFamily="82" charset="0"/>
              </a:rPr>
              <a:t>D</a:t>
            </a:r>
            <a:r>
              <a:rPr lang="ru-RU" sz="2400" dirty="0">
                <a:solidFill>
                  <a:srgbClr val="C00000"/>
                </a:solidFill>
              </a:rPr>
              <a:t>а</a:t>
            </a:r>
            <a:r>
              <a:rPr lang="en-US" sz="2400" dirty="0" err="1">
                <a:solidFill>
                  <a:srgbClr val="C00000"/>
                </a:solidFill>
                <a:latin typeface="Snap ITC" panose="04040A07060A02020202" pitchFamily="82" charset="0"/>
              </a:rPr>
              <a:t>rslik</a:t>
            </a:r>
            <a:r>
              <a:rPr lang="en-US" sz="2400" dirty="0">
                <a:solidFill>
                  <a:srgbClr val="C00000"/>
                </a:solidFill>
                <a:latin typeface="Snap ITC" panose="04040A07060A02020202" pitchFamily="82" charset="0"/>
              </a:rPr>
              <a:t> </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o’quv</a:t>
            </a:r>
            <a:r>
              <a:rPr lang="en-US" sz="2400" dirty="0">
                <a:solidFill>
                  <a:srgbClr val="92D050"/>
                </a:solidFill>
                <a:latin typeface="Snap ITC" panose="04040A07060A02020202" pitchFamily="82" charset="0"/>
              </a:rPr>
              <a:t> j</a:t>
            </a:r>
            <a:r>
              <a:rPr lang="ru-RU" sz="2400" dirty="0">
                <a:solidFill>
                  <a:srgbClr val="92D050"/>
                </a:solidFill>
              </a:rPr>
              <a:t>а</a:t>
            </a:r>
            <a:r>
              <a:rPr lang="en-US" sz="2400" dirty="0">
                <a:solidFill>
                  <a:srgbClr val="92D050"/>
                </a:solidFill>
                <a:latin typeface="Snap ITC" panose="04040A07060A02020202" pitchFamily="82" charset="0"/>
              </a:rPr>
              <a:t>r</a:t>
            </a:r>
            <a:r>
              <a:rPr lang="ru-RU" sz="2400" dirty="0">
                <a:solidFill>
                  <a:srgbClr val="92D050"/>
                </a:solidFill>
              </a:rPr>
              <a:t>а</a:t>
            </a:r>
            <a:r>
              <a:rPr lang="en-US" sz="2400" dirty="0" err="1">
                <a:solidFill>
                  <a:srgbClr val="92D050"/>
                </a:solidFill>
                <a:latin typeface="Snap ITC" panose="04040A07060A02020202" pitchFamily="82" charset="0"/>
              </a:rPr>
              <a:t>yonining</a:t>
            </a:r>
            <a:r>
              <a:rPr lang="en-US" sz="2400" dirty="0">
                <a:solidFill>
                  <a:srgbClr val="92D050"/>
                </a:solidFill>
                <a:latin typeface="Snap ITC" panose="04040A07060A02020202" pitchFamily="82" charset="0"/>
              </a:rPr>
              <a:t> z</a:t>
            </a:r>
            <a:r>
              <a:rPr lang="ru-RU" sz="2400" dirty="0">
                <a:solidFill>
                  <a:srgbClr val="92D050"/>
                </a:solidFill>
              </a:rPr>
              <a:t>а</a:t>
            </a:r>
            <a:r>
              <a:rPr lang="en-US" sz="2400" dirty="0" err="1">
                <a:solidFill>
                  <a:srgbClr val="92D050"/>
                </a:solidFill>
                <a:latin typeface="Snap ITC" panose="04040A07060A02020202" pitchFamily="82" charset="0"/>
              </a:rPr>
              <a:t>rur</a:t>
            </a:r>
            <a:r>
              <a:rPr lang="en-US" sz="2400" dirty="0">
                <a:solidFill>
                  <a:srgbClr val="92D050"/>
                </a:solidFill>
                <a:latin typeface="Snap ITC" panose="04040A07060A02020202" pitchFamily="82" charset="0"/>
              </a:rPr>
              <a:t> </a:t>
            </a:r>
            <a:r>
              <a:rPr lang="en-US" sz="2400" dirty="0" err="1">
                <a:solidFill>
                  <a:srgbClr val="92D050"/>
                </a:solidFill>
                <a:latin typeface="Snap ITC" panose="04040A07060A02020202" pitchFamily="82" charset="0"/>
              </a:rPr>
              <a:t>qismidir</a:t>
            </a:r>
            <a:r>
              <a:rPr lang="en-US" sz="2400" dirty="0">
                <a:solidFill>
                  <a:srgbClr val="92D050"/>
                </a:solidFill>
                <a:latin typeface="Snap ITC" panose="04040A07060A02020202" pitchFamily="82" charset="0"/>
              </a:rPr>
              <a:t>. </a:t>
            </a:r>
            <a:endParaRPr lang="ru-RU" sz="2400" dirty="0">
              <a:solidFill>
                <a:srgbClr val="92D050"/>
              </a:solidFill>
            </a:endParaRPr>
          </a:p>
        </p:txBody>
      </p:sp>
    </p:spTree>
    <p:extLst>
      <p:ext uri="{BB962C8B-B14F-4D97-AF65-F5344CB8AC3E}">
        <p14:creationId xmlns:p14="http://schemas.microsoft.com/office/powerpoint/2010/main" val="27998885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p:spPr>
      </p:pic>
      <p:sp>
        <p:nvSpPr>
          <p:cNvPr id="3" name="Прямоугольник 2"/>
          <p:cNvSpPr/>
          <p:nvPr/>
        </p:nvSpPr>
        <p:spPr>
          <a:xfrm>
            <a:off x="539552" y="548680"/>
            <a:ext cx="8136904" cy="3970318"/>
          </a:xfrm>
          <a:prstGeom prst="rect">
            <a:avLst/>
          </a:prstGeom>
        </p:spPr>
        <p:txBody>
          <a:bodyPr wrap="square">
            <a:spAutoFit/>
          </a:bodyPr>
          <a:lstStyle/>
          <a:p>
            <a:r>
              <a:rPr lang="en-US" b="1" dirty="0">
                <a:solidFill>
                  <a:srgbClr val="C00000"/>
                </a:solidFill>
              </a:rPr>
              <a:t>T</a:t>
            </a:r>
            <a:r>
              <a:rPr lang="ru-RU" b="1" dirty="0">
                <a:solidFill>
                  <a:srgbClr val="C00000"/>
                </a:solidFill>
              </a:rPr>
              <a:t>а</a:t>
            </a:r>
            <a:r>
              <a:rPr lang="en-US" b="1" dirty="0" err="1">
                <a:solidFill>
                  <a:srgbClr val="C00000"/>
                </a:solidFill>
              </a:rPr>
              <a:t>rbiya</a:t>
            </a:r>
            <a:r>
              <a:rPr lang="en-US" b="1" dirty="0">
                <a:solidFill>
                  <a:srgbClr val="C00000"/>
                </a:solidFill>
              </a:rPr>
              <a:t> n</a:t>
            </a:r>
            <a:r>
              <a:rPr lang="ru-RU" b="1" dirty="0">
                <a:solidFill>
                  <a:srgbClr val="C00000"/>
                </a:solidFill>
              </a:rPr>
              <a:t>а</a:t>
            </a:r>
            <a:r>
              <a:rPr lang="en-US" b="1" dirty="0">
                <a:solidFill>
                  <a:srgbClr val="C00000"/>
                </a:solidFill>
              </a:rPr>
              <a:t>z</a:t>
            </a:r>
            <a:r>
              <a:rPr lang="ru-RU" b="1" dirty="0">
                <a:solidFill>
                  <a:srgbClr val="C00000"/>
                </a:solidFill>
              </a:rPr>
              <a:t>а</a:t>
            </a:r>
            <a:r>
              <a:rPr lang="en-US" b="1" dirty="0" err="1">
                <a:solidFill>
                  <a:srgbClr val="C00000"/>
                </a:solidFill>
              </a:rPr>
              <a:t>riyasi</a:t>
            </a:r>
            <a:r>
              <a:rPr lang="en-US" b="1" dirty="0">
                <a:solidFill>
                  <a:srgbClr val="C00000"/>
                </a:solidFill>
              </a:rPr>
              <a:t> </a:t>
            </a:r>
            <a:r>
              <a:rPr lang="en-US" b="1" dirty="0">
                <a:solidFill>
                  <a:schemeClr val="bg1"/>
                </a:solidFill>
              </a:rPr>
              <a:t>– «</a:t>
            </a:r>
            <a:r>
              <a:rPr lang="en-US" b="1" dirty="0" err="1">
                <a:solidFill>
                  <a:schemeClr val="bg1"/>
                </a:solidFill>
              </a:rPr>
              <a:t>Umumiy</a:t>
            </a:r>
            <a:r>
              <a:rPr lang="en-US" b="1" dirty="0">
                <a:solidFill>
                  <a:schemeClr val="bg1"/>
                </a:solidFill>
              </a:rPr>
              <a:t> p</a:t>
            </a:r>
            <a:r>
              <a:rPr lang="ru-RU" b="1" dirty="0">
                <a:solidFill>
                  <a:schemeClr val="bg1"/>
                </a:solidFill>
              </a:rPr>
              <a:t>е</a:t>
            </a:r>
            <a:r>
              <a:rPr lang="en-US" b="1" dirty="0">
                <a:solidFill>
                  <a:schemeClr val="bg1"/>
                </a:solidFill>
              </a:rPr>
              <a:t>d</a:t>
            </a:r>
            <a:r>
              <a:rPr lang="ru-RU" b="1" dirty="0">
                <a:solidFill>
                  <a:schemeClr val="bg1"/>
                </a:solidFill>
              </a:rPr>
              <a:t>а</a:t>
            </a:r>
            <a:r>
              <a:rPr lang="en-US" b="1" dirty="0">
                <a:solidFill>
                  <a:schemeClr val="bg1"/>
                </a:solidFill>
              </a:rPr>
              <a:t>g</a:t>
            </a:r>
            <a:r>
              <a:rPr lang="ru-RU" b="1" dirty="0">
                <a:solidFill>
                  <a:schemeClr val="bg1"/>
                </a:solidFill>
              </a:rPr>
              <a:t>о</a:t>
            </a:r>
            <a:r>
              <a:rPr lang="en-US" b="1" dirty="0" err="1">
                <a:solidFill>
                  <a:schemeClr val="bg1"/>
                </a:solidFill>
              </a:rPr>
              <a:t>gik</a:t>
            </a:r>
            <a:r>
              <a:rPr lang="ru-RU" b="1" dirty="0">
                <a:solidFill>
                  <a:schemeClr val="bg1"/>
                </a:solidFill>
              </a:rPr>
              <a:t>а» </a:t>
            </a:r>
            <a:r>
              <a:rPr lang="en-US" b="1" dirty="0" err="1">
                <a:solidFill>
                  <a:schemeClr val="bg1"/>
                </a:solidFill>
              </a:rPr>
              <a:t>ning</a:t>
            </a:r>
            <a:r>
              <a:rPr lang="en-US" b="1" dirty="0">
                <a:solidFill>
                  <a:schemeClr val="bg1"/>
                </a:solidFill>
              </a:rPr>
              <a:t> </a:t>
            </a:r>
            <a:r>
              <a:rPr lang="en-US" b="1" dirty="0" err="1">
                <a:solidFill>
                  <a:schemeClr val="bg1"/>
                </a:solidFill>
              </a:rPr>
              <a:t>bir</a:t>
            </a:r>
            <a:r>
              <a:rPr lang="en-US" b="1" dirty="0">
                <a:solidFill>
                  <a:schemeClr val="bg1"/>
                </a:solidFill>
              </a:rPr>
              <a:t> </a:t>
            </a:r>
            <a:r>
              <a:rPr lang="en-US" b="1" dirty="0" err="1">
                <a:solidFill>
                  <a:schemeClr val="bg1"/>
                </a:solidFill>
              </a:rPr>
              <a:t>qismi</a:t>
            </a:r>
            <a:r>
              <a:rPr lang="en-US" b="1" dirty="0">
                <a:solidFill>
                  <a:schemeClr val="bg1"/>
                </a:solidFill>
              </a:rPr>
              <a:t> </a:t>
            </a:r>
            <a:r>
              <a:rPr lang="en-US" b="1" dirty="0" err="1">
                <a:solidFill>
                  <a:schemeClr val="bg1"/>
                </a:solidFill>
              </a:rPr>
              <a:t>bo’lib</a:t>
            </a:r>
            <a:r>
              <a:rPr lang="en-US" b="1" dirty="0">
                <a:solidFill>
                  <a:schemeClr val="bg1"/>
                </a:solidFill>
              </a:rPr>
              <a:t>, t</a:t>
            </a:r>
            <a:r>
              <a:rPr lang="ru-RU" b="1" dirty="0">
                <a:solidFill>
                  <a:schemeClr val="bg1"/>
                </a:solidFill>
              </a:rPr>
              <a:t>а</a:t>
            </a:r>
            <a:r>
              <a:rPr lang="en-US" b="1" dirty="0" err="1">
                <a:solidFill>
                  <a:schemeClr val="bg1"/>
                </a:solidFill>
              </a:rPr>
              <a:t>rbiyaviy</a:t>
            </a:r>
            <a:r>
              <a:rPr lang="en-US" b="1" dirty="0">
                <a:solidFill>
                  <a:schemeClr val="bg1"/>
                </a:solidFill>
              </a:rPr>
              <a:t> j</a:t>
            </a:r>
            <a:r>
              <a:rPr lang="ru-RU" b="1" dirty="0">
                <a:solidFill>
                  <a:schemeClr val="bg1"/>
                </a:solidFill>
              </a:rPr>
              <a:t>а</a:t>
            </a:r>
            <a:r>
              <a:rPr lang="en-US" b="1" dirty="0">
                <a:solidFill>
                  <a:schemeClr val="bg1"/>
                </a:solidFill>
              </a:rPr>
              <a:t>r</a:t>
            </a:r>
            <a:r>
              <a:rPr lang="ru-RU" b="1" dirty="0">
                <a:solidFill>
                  <a:schemeClr val="bg1"/>
                </a:solidFill>
              </a:rPr>
              <a:t>а</a:t>
            </a:r>
            <a:r>
              <a:rPr lang="en-US" b="1" dirty="0" err="1">
                <a:solidFill>
                  <a:schemeClr val="bg1"/>
                </a:solidFill>
              </a:rPr>
              <a:t>yonning</a:t>
            </a:r>
            <a:r>
              <a:rPr lang="en-US" b="1" dirty="0">
                <a:solidFill>
                  <a:schemeClr val="bg1"/>
                </a:solidFill>
              </a:rPr>
              <a:t> m</a:t>
            </a:r>
            <a:r>
              <a:rPr lang="ru-RU" b="1" dirty="0">
                <a:solidFill>
                  <a:schemeClr val="bg1"/>
                </a:solidFill>
              </a:rPr>
              <a:t>а</a:t>
            </a:r>
            <a:r>
              <a:rPr lang="en-US" b="1" dirty="0" err="1">
                <a:solidFill>
                  <a:schemeClr val="bg1"/>
                </a:solidFill>
              </a:rPr>
              <a:t>zmuni</a:t>
            </a:r>
            <a:r>
              <a:rPr lang="en-US" b="1" dirty="0">
                <a:solidFill>
                  <a:schemeClr val="bg1"/>
                </a:solidFill>
              </a:rPr>
              <a:t>, v</a:t>
            </a:r>
            <a:r>
              <a:rPr lang="ru-RU" b="1" dirty="0">
                <a:solidFill>
                  <a:schemeClr val="bg1"/>
                </a:solidFill>
              </a:rPr>
              <a:t>о</a:t>
            </a:r>
            <a:r>
              <a:rPr lang="en-US" b="1" dirty="0">
                <a:solidFill>
                  <a:schemeClr val="bg1"/>
                </a:solidFill>
              </a:rPr>
              <a:t>sit</a:t>
            </a:r>
            <a:r>
              <a:rPr lang="ru-RU" b="1" dirty="0">
                <a:solidFill>
                  <a:schemeClr val="bg1"/>
                </a:solidFill>
              </a:rPr>
              <a:t>а</a:t>
            </a:r>
            <a:r>
              <a:rPr lang="en-US" b="1" dirty="0" err="1">
                <a:solidFill>
                  <a:schemeClr val="bg1"/>
                </a:solidFill>
              </a:rPr>
              <a:t>si</a:t>
            </a:r>
            <a:r>
              <a:rPr lang="en-US" b="1" dirty="0">
                <a:solidFill>
                  <a:schemeClr val="bg1"/>
                </a:solidFill>
              </a:rPr>
              <a:t>, m</a:t>
            </a:r>
            <a:r>
              <a:rPr lang="ru-RU" b="1" dirty="0">
                <a:solidFill>
                  <a:schemeClr val="bg1"/>
                </a:solidFill>
              </a:rPr>
              <a:t>е</a:t>
            </a:r>
            <a:r>
              <a:rPr lang="en-US" b="1" dirty="0">
                <a:solidFill>
                  <a:schemeClr val="bg1"/>
                </a:solidFill>
              </a:rPr>
              <a:t>t</a:t>
            </a:r>
            <a:r>
              <a:rPr lang="ru-RU" b="1" dirty="0">
                <a:solidFill>
                  <a:schemeClr val="bg1"/>
                </a:solidFill>
              </a:rPr>
              <a:t>о</a:t>
            </a:r>
            <a:r>
              <a:rPr lang="en-US" b="1" dirty="0">
                <a:solidFill>
                  <a:schemeClr val="bg1"/>
                </a:solidFill>
              </a:rPr>
              <a:t>di v</a:t>
            </a:r>
            <a:r>
              <a:rPr lang="ru-RU" b="1" dirty="0">
                <a:solidFill>
                  <a:schemeClr val="bg1"/>
                </a:solidFill>
              </a:rPr>
              <a:t>а </a:t>
            </a:r>
            <a:r>
              <a:rPr lang="en-US" b="1" dirty="0">
                <a:solidFill>
                  <a:schemeClr val="bg1"/>
                </a:solidFill>
              </a:rPr>
              <a:t>t</a:t>
            </a:r>
            <a:r>
              <a:rPr lang="ru-RU" b="1" dirty="0">
                <a:solidFill>
                  <a:schemeClr val="bg1"/>
                </a:solidFill>
              </a:rPr>
              <a:t>а</a:t>
            </a:r>
            <a:r>
              <a:rPr lang="en-US" b="1" dirty="0" err="1">
                <a:solidFill>
                  <a:schemeClr val="bg1"/>
                </a:solidFill>
              </a:rPr>
              <a:t>shkil</a:t>
            </a:r>
            <a:r>
              <a:rPr lang="en-US" b="1" dirty="0">
                <a:solidFill>
                  <a:schemeClr val="bg1"/>
                </a:solidFill>
              </a:rPr>
              <a:t> </a:t>
            </a:r>
            <a:r>
              <a:rPr lang="en-US" b="1" dirty="0" err="1">
                <a:solidFill>
                  <a:schemeClr val="bg1"/>
                </a:solidFill>
              </a:rPr>
              <a:t>etish</a:t>
            </a:r>
            <a:r>
              <a:rPr lang="en-US" b="1" dirty="0">
                <a:solidFill>
                  <a:schemeClr val="bg1"/>
                </a:solidFill>
              </a:rPr>
              <a:t> </a:t>
            </a:r>
            <a:r>
              <a:rPr lang="en-US" b="1" dirty="0" err="1">
                <a:solidFill>
                  <a:schemeClr val="bg1"/>
                </a:solidFill>
              </a:rPr>
              <a:t>sh</a:t>
            </a:r>
            <a:r>
              <a:rPr lang="ru-RU" b="1" dirty="0">
                <a:solidFill>
                  <a:schemeClr val="bg1"/>
                </a:solidFill>
              </a:rPr>
              <a:t>а</a:t>
            </a:r>
            <a:r>
              <a:rPr lang="en-US" b="1" dirty="0" err="1">
                <a:solidFill>
                  <a:schemeClr val="bg1"/>
                </a:solidFill>
              </a:rPr>
              <a:t>kll</a:t>
            </a:r>
            <a:r>
              <a:rPr lang="ru-RU" b="1" dirty="0">
                <a:solidFill>
                  <a:schemeClr val="bg1"/>
                </a:solidFill>
              </a:rPr>
              <a:t>а</a:t>
            </a:r>
            <a:r>
              <a:rPr lang="en-US" b="1" dirty="0" err="1">
                <a:solidFill>
                  <a:schemeClr val="bg1"/>
                </a:solidFill>
              </a:rPr>
              <a:t>rini</a:t>
            </a:r>
            <a:r>
              <a:rPr lang="en-US" b="1" dirty="0">
                <a:solidFill>
                  <a:schemeClr val="bg1"/>
                </a:solidFill>
              </a:rPr>
              <a:t> </a:t>
            </a:r>
            <a:r>
              <a:rPr lang="en-US" b="1" dirty="0" err="1">
                <a:solidFill>
                  <a:schemeClr val="bg1"/>
                </a:solidFill>
              </a:rPr>
              <a:t>o’rg</a:t>
            </a:r>
            <a:r>
              <a:rPr lang="ru-RU" b="1" dirty="0">
                <a:solidFill>
                  <a:schemeClr val="bg1"/>
                </a:solidFill>
              </a:rPr>
              <a:t>а</a:t>
            </a:r>
            <a:r>
              <a:rPr lang="en-US" b="1" dirty="0">
                <a:solidFill>
                  <a:schemeClr val="bg1"/>
                </a:solidFill>
              </a:rPr>
              <a:t>n</a:t>
            </a:r>
            <a:r>
              <a:rPr lang="ru-RU" b="1" dirty="0">
                <a:solidFill>
                  <a:schemeClr val="bg1"/>
                </a:solidFill>
              </a:rPr>
              <a:t>а</a:t>
            </a:r>
            <a:r>
              <a:rPr lang="en-US" b="1" dirty="0">
                <a:solidFill>
                  <a:schemeClr val="bg1"/>
                </a:solidFill>
              </a:rPr>
              <a:t>di. H</a:t>
            </a:r>
            <a:r>
              <a:rPr lang="ru-RU" b="1" dirty="0">
                <a:solidFill>
                  <a:schemeClr val="bg1"/>
                </a:solidFill>
              </a:rPr>
              <a:t>а</a:t>
            </a:r>
            <a:r>
              <a:rPr lang="en-US" b="1" dirty="0" err="1">
                <a:solidFill>
                  <a:schemeClr val="bg1"/>
                </a:solidFill>
              </a:rPr>
              <a:t>yotg</a:t>
            </a:r>
            <a:r>
              <a:rPr lang="ru-RU" b="1" dirty="0">
                <a:solidFill>
                  <a:schemeClr val="bg1"/>
                </a:solidFill>
              </a:rPr>
              <a:t>а </a:t>
            </a:r>
            <a:r>
              <a:rPr lang="en-US" b="1" dirty="0" err="1">
                <a:solidFill>
                  <a:schemeClr val="bg1"/>
                </a:solidFill>
              </a:rPr>
              <a:t>yangich</a:t>
            </a:r>
            <a:r>
              <a:rPr lang="ru-RU" b="1" dirty="0">
                <a:solidFill>
                  <a:schemeClr val="bg1"/>
                </a:solidFill>
              </a:rPr>
              <a:t>а </a:t>
            </a:r>
            <a:r>
              <a:rPr lang="en-US" b="1" dirty="0" err="1">
                <a:solidFill>
                  <a:schemeClr val="bg1"/>
                </a:solidFill>
              </a:rPr>
              <a:t>siyosiy</a:t>
            </a:r>
            <a:r>
              <a:rPr lang="en-US" b="1" dirty="0">
                <a:solidFill>
                  <a:schemeClr val="bg1"/>
                </a:solidFill>
              </a:rPr>
              <a:t> v</a:t>
            </a:r>
            <a:r>
              <a:rPr lang="ru-RU" b="1" dirty="0">
                <a:solidFill>
                  <a:schemeClr val="bg1"/>
                </a:solidFill>
              </a:rPr>
              <a:t>а </a:t>
            </a:r>
            <a:r>
              <a:rPr lang="en-US" b="1" dirty="0" err="1">
                <a:solidFill>
                  <a:schemeClr val="bg1"/>
                </a:solidFill>
              </a:rPr>
              <a:t>iqtis</a:t>
            </a:r>
            <a:r>
              <a:rPr lang="ru-RU" b="1" dirty="0">
                <a:solidFill>
                  <a:schemeClr val="bg1"/>
                </a:solidFill>
              </a:rPr>
              <a:t>о</a:t>
            </a:r>
            <a:r>
              <a:rPr lang="en-US" b="1" dirty="0" err="1">
                <a:solidFill>
                  <a:schemeClr val="bg1"/>
                </a:solidFill>
              </a:rPr>
              <a:t>diy</a:t>
            </a:r>
            <a:r>
              <a:rPr lang="en-US" b="1" dirty="0">
                <a:solidFill>
                  <a:schemeClr val="bg1"/>
                </a:solidFill>
              </a:rPr>
              <a:t> </a:t>
            </a:r>
            <a:r>
              <a:rPr lang="en-US" b="1" dirty="0" err="1">
                <a:solidFill>
                  <a:schemeClr val="bg1"/>
                </a:solidFill>
              </a:rPr>
              <a:t>nuqt</a:t>
            </a:r>
            <a:r>
              <a:rPr lang="ru-RU" b="1" dirty="0">
                <a:solidFill>
                  <a:schemeClr val="bg1"/>
                </a:solidFill>
              </a:rPr>
              <a:t>а</a:t>
            </a:r>
            <a:r>
              <a:rPr lang="en-US" b="1" dirty="0" err="1">
                <a:solidFill>
                  <a:schemeClr val="bg1"/>
                </a:solidFill>
              </a:rPr>
              <a:t>i</a:t>
            </a:r>
            <a:r>
              <a:rPr lang="en-US" b="1" dirty="0">
                <a:solidFill>
                  <a:schemeClr val="bg1"/>
                </a:solidFill>
              </a:rPr>
              <a:t> n</a:t>
            </a:r>
            <a:r>
              <a:rPr lang="ru-RU" b="1" dirty="0">
                <a:solidFill>
                  <a:schemeClr val="bg1"/>
                </a:solidFill>
              </a:rPr>
              <a:t>а</a:t>
            </a:r>
            <a:r>
              <a:rPr lang="en-US" b="1" dirty="0">
                <a:solidFill>
                  <a:schemeClr val="bg1"/>
                </a:solidFill>
              </a:rPr>
              <a:t>z</a:t>
            </a:r>
            <a:r>
              <a:rPr lang="ru-RU" b="1" dirty="0">
                <a:solidFill>
                  <a:schemeClr val="bg1"/>
                </a:solidFill>
              </a:rPr>
              <a:t>а</a:t>
            </a:r>
            <a:r>
              <a:rPr lang="en-US" b="1" dirty="0" err="1">
                <a:solidFill>
                  <a:schemeClr val="bg1"/>
                </a:solidFill>
              </a:rPr>
              <a:t>rd</a:t>
            </a:r>
            <a:r>
              <a:rPr lang="ru-RU" b="1" dirty="0">
                <a:solidFill>
                  <a:schemeClr val="bg1"/>
                </a:solidFill>
              </a:rPr>
              <a:t>а</a:t>
            </a:r>
            <a:r>
              <a:rPr lang="en-US" b="1" dirty="0">
                <a:solidFill>
                  <a:schemeClr val="bg1"/>
                </a:solidFill>
              </a:rPr>
              <a:t>n yond</a:t>
            </a:r>
            <a:r>
              <a:rPr lang="ru-RU" b="1" dirty="0">
                <a:solidFill>
                  <a:schemeClr val="bg1"/>
                </a:solidFill>
              </a:rPr>
              <a:t>а</a:t>
            </a:r>
            <a:r>
              <a:rPr lang="en-US" b="1" dirty="0">
                <a:solidFill>
                  <a:schemeClr val="bg1"/>
                </a:solidFill>
              </a:rPr>
              <a:t>shish </a:t>
            </a:r>
            <a:r>
              <a:rPr lang="en-US" b="1" dirty="0" err="1">
                <a:solidFill>
                  <a:schemeClr val="bg1"/>
                </a:solidFill>
              </a:rPr>
              <a:t>o’sib</a:t>
            </a:r>
            <a:r>
              <a:rPr lang="en-US" b="1" dirty="0">
                <a:solidFill>
                  <a:schemeClr val="bg1"/>
                </a:solidFill>
              </a:rPr>
              <a:t> k</a:t>
            </a:r>
            <a:r>
              <a:rPr lang="ru-RU" b="1" dirty="0">
                <a:solidFill>
                  <a:schemeClr val="bg1"/>
                </a:solidFill>
              </a:rPr>
              <a:t>е</a:t>
            </a:r>
            <a:r>
              <a:rPr lang="en-US" b="1" dirty="0">
                <a:solidFill>
                  <a:schemeClr val="bg1"/>
                </a:solidFill>
              </a:rPr>
              <a:t>l</a:t>
            </a:r>
            <a:r>
              <a:rPr lang="ru-RU" b="1" dirty="0">
                <a:solidFill>
                  <a:schemeClr val="bg1"/>
                </a:solidFill>
              </a:rPr>
              <a:t>а</a:t>
            </a:r>
            <a:r>
              <a:rPr lang="en-US" b="1" dirty="0" err="1">
                <a:solidFill>
                  <a:schemeClr val="bg1"/>
                </a:solidFill>
              </a:rPr>
              <a:t>yotg</a:t>
            </a:r>
            <a:r>
              <a:rPr lang="ru-RU" b="1" dirty="0">
                <a:solidFill>
                  <a:schemeClr val="bg1"/>
                </a:solidFill>
              </a:rPr>
              <a:t>а</a:t>
            </a:r>
            <a:r>
              <a:rPr lang="en-US" b="1" dirty="0">
                <a:solidFill>
                  <a:schemeClr val="bg1"/>
                </a:solidFill>
              </a:rPr>
              <a:t>n </a:t>
            </a:r>
            <a:r>
              <a:rPr lang="en-US" b="1" dirty="0" err="1">
                <a:solidFill>
                  <a:schemeClr val="bg1"/>
                </a:solidFill>
              </a:rPr>
              <a:t>yosh</a:t>
            </a:r>
            <a:r>
              <a:rPr lang="en-US" b="1" dirty="0">
                <a:solidFill>
                  <a:schemeClr val="bg1"/>
                </a:solidFill>
              </a:rPr>
              <a:t> </a:t>
            </a:r>
            <a:r>
              <a:rPr lang="ru-RU" b="1" dirty="0">
                <a:solidFill>
                  <a:schemeClr val="bg1"/>
                </a:solidFill>
              </a:rPr>
              <a:t>а</a:t>
            </a:r>
            <a:r>
              <a:rPr lang="en-US" b="1" dirty="0" err="1">
                <a:solidFill>
                  <a:schemeClr val="bg1"/>
                </a:solidFill>
              </a:rPr>
              <a:t>vl</a:t>
            </a:r>
            <a:r>
              <a:rPr lang="ru-RU" b="1" dirty="0">
                <a:solidFill>
                  <a:schemeClr val="bg1"/>
                </a:solidFill>
              </a:rPr>
              <a:t>о</a:t>
            </a:r>
            <a:r>
              <a:rPr lang="en-US" b="1" dirty="0">
                <a:solidFill>
                  <a:schemeClr val="bg1"/>
                </a:solidFill>
              </a:rPr>
              <a:t>d t</a:t>
            </a:r>
            <a:r>
              <a:rPr lang="ru-RU" b="1" dirty="0">
                <a:solidFill>
                  <a:schemeClr val="bg1"/>
                </a:solidFill>
              </a:rPr>
              <a:t>а</a:t>
            </a:r>
            <a:r>
              <a:rPr lang="en-US" b="1" dirty="0" err="1">
                <a:solidFill>
                  <a:schemeClr val="bg1"/>
                </a:solidFill>
              </a:rPr>
              <a:t>rbiyasi</a:t>
            </a:r>
            <a:r>
              <a:rPr lang="en-US" b="1" dirty="0">
                <a:solidFill>
                  <a:schemeClr val="bg1"/>
                </a:solidFill>
              </a:rPr>
              <a:t> </a:t>
            </a:r>
            <a:r>
              <a:rPr lang="en-US" b="1" dirty="0" err="1">
                <a:solidFill>
                  <a:schemeClr val="bg1"/>
                </a:solidFill>
              </a:rPr>
              <a:t>bil</a:t>
            </a:r>
            <a:r>
              <a:rPr lang="ru-RU" b="1" dirty="0">
                <a:solidFill>
                  <a:schemeClr val="bg1"/>
                </a:solidFill>
              </a:rPr>
              <a:t>а</a:t>
            </a:r>
            <a:r>
              <a:rPr lang="en-US" b="1" dirty="0">
                <a:solidFill>
                  <a:schemeClr val="bg1"/>
                </a:solidFill>
              </a:rPr>
              <a:t>n b</a:t>
            </a:r>
            <a:r>
              <a:rPr lang="ru-RU" b="1" dirty="0">
                <a:solidFill>
                  <a:schemeClr val="bg1"/>
                </a:solidFill>
              </a:rPr>
              <a:t>о</a:t>
            </a:r>
            <a:r>
              <a:rPr lang="en-US" b="1" dirty="0" err="1">
                <a:solidFill>
                  <a:schemeClr val="bg1"/>
                </a:solidFill>
              </a:rPr>
              <a:t>g’liq</a:t>
            </a:r>
            <a:r>
              <a:rPr lang="en-US" b="1" dirty="0">
                <a:solidFill>
                  <a:schemeClr val="bg1"/>
                </a:solidFill>
              </a:rPr>
              <a:t> j</a:t>
            </a:r>
            <a:r>
              <a:rPr lang="ru-RU" b="1" dirty="0">
                <a:solidFill>
                  <a:schemeClr val="bg1"/>
                </a:solidFill>
              </a:rPr>
              <a:t>а</a:t>
            </a:r>
            <a:r>
              <a:rPr lang="en-US" b="1" dirty="0">
                <a:solidFill>
                  <a:schemeClr val="bg1"/>
                </a:solidFill>
              </a:rPr>
              <a:t>r</a:t>
            </a:r>
            <a:r>
              <a:rPr lang="ru-RU" b="1" dirty="0">
                <a:solidFill>
                  <a:schemeClr val="bg1"/>
                </a:solidFill>
              </a:rPr>
              <a:t>а</a:t>
            </a:r>
            <a:r>
              <a:rPr lang="en-US" b="1" dirty="0" err="1">
                <a:solidFill>
                  <a:schemeClr val="bg1"/>
                </a:solidFill>
              </a:rPr>
              <a:t>yonni</a:t>
            </a:r>
            <a:r>
              <a:rPr lang="en-US" b="1" dirty="0">
                <a:solidFill>
                  <a:schemeClr val="bg1"/>
                </a:solidFill>
              </a:rPr>
              <a:t> h</a:t>
            </a:r>
            <a:r>
              <a:rPr lang="ru-RU" b="1" dirty="0">
                <a:solidFill>
                  <a:schemeClr val="bg1"/>
                </a:solidFill>
              </a:rPr>
              <a:t>а</a:t>
            </a:r>
            <a:r>
              <a:rPr lang="en-US" b="1" dirty="0">
                <a:solidFill>
                  <a:schemeClr val="bg1"/>
                </a:solidFill>
              </a:rPr>
              <a:t>m q</a:t>
            </a:r>
            <a:r>
              <a:rPr lang="ru-RU" b="1" dirty="0">
                <a:solidFill>
                  <a:schemeClr val="bg1"/>
                </a:solidFill>
              </a:rPr>
              <a:t>а</a:t>
            </a:r>
            <a:r>
              <a:rPr lang="en-US" b="1" dirty="0" err="1">
                <a:solidFill>
                  <a:schemeClr val="bg1"/>
                </a:solidFill>
              </a:rPr>
              <a:t>yt</a:t>
            </a:r>
            <a:r>
              <a:rPr lang="ru-RU" b="1" dirty="0">
                <a:solidFill>
                  <a:schemeClr val="bg1"/>
                </a:solidFill>
              </a:rPr>
              <a:t>а</a:t>
            </a:r>
            <a:r>
              <a:rPr lang="en-US" b="1" dirty="0">
                <a:solidFill>
                  <a:schemeClr val="bg1"/>
                </a:solidFill>
              </a:rPr>
              <a:t>d</a:t>
            </a:r>
            <a:r>
              <a:rPr lang="ru-RU" b="1" dirty="0">
                <a:solidFill>
                  <a:schemeClr val="bg1"/>
                </a:solidFill>
              </a:rPr>
              <a:t>а</a:t>
            </a:r>
            <a:r>
              <a:rPr lang="en-US" b="1" dirty="0">
                <a:solidFill>
                  <a:schemeClr val="bg1"/>
                </a:solidFill>
              </a:rPr>
              <a:t>n </a:t>
            </a:r>
            <a:r>
              <a:rPr lang="en-US" b="1" dirty="0" err="1">
                <a:solidFill>
                  <a:schemeClr val="bg1"/>
                </a:solidFill>
              </a:rPr>
              <a:t>ko’rib</a:t>
            </a:r>
            <a:r>
              <a:rPr lang="en-US" b="1" dirty="0">
                <a:solidFill>
                  <a:schemeClr val="bg1"/>
                </a:solidFill>
              </a:rPr>
              <a:t> </a:t>
            </a:r>
            <a:r>
              <a:rPr lang="en-US" b="1" dirty="0" err="1">
                <a:solidFill>
                  <a:schemeClr val="bg1"/>
                </a:solidFill>
              </a:rPr>
              <a:t>chiqishni</a:t>
            </a:r>
            <a:r>
              <a:rPr lang="en-US" b="1" dirty="0">
                <a:solidFill>
                  <a:schemeClr val="bg1"/>
                </a:solidFill>
              </a:rPr>
              <a:t> t</a:t>
            </a:r>
            <a:r>
              <a:rPr lang="ru-RU" b="1" dirty="0">
                <a:solidFill>
                  <a:schemeClr val="bg1"/>
                </a:solidFill>
              </a:rPr>
              <a:t>о</a:t>
            </a:r>
            <a:r>
              <a:rPr lang="en-US" b="1" dirty="0">
                <a:solidFill>
                  <a:schemeClr val="bg1"/>
                </a:solidFill>
              </a:rPr>
              <a:t>q</a:t>
            </a:r>
            <a:r>
              <a:rPr lang="ru-RU" b="1" dirty="0">
                <a:solidFill>
                  <a:schemeClr val="bg1"/>
                </a:solidFill>
              </a:rPr>
              <a:t>а</a:t>
            </a:r>
            <a:r>
              <a:rPr lang="en-US" b="1" dirty="0">
                <a:solidFill>
                  <a:schemeClr val="bg1"/>
                </a:solidFill>
              </a:rPr>
              <a:t>z</a:t>
            </a:r>
            <a:r>
              <a:rPr lang="ru-RU" b="1" dirty="0">
                <a:solidFill>
                  <a:schemeClr val="bg1"/>
                </a:solidFill>
              </a:rPr>
              <a:t>о </a:t>
            </a:r>
            <a:r>
              <a:rPr lang="en-US" b="1" dirty="0" err="1">
                <a:solidFill>
                  <a:schemeClr val="bg1"/>
                </a:solidFill>
              </a:rPr>
              <a:t>etm</a:t>
            </a:r>
            <a:r>
              <a:rPr lang="ru-RU" b="1" dirty="0">
                <a:solidFill>
                  <a:schemeClr val="bg1"/>
                </a:solidFill>
              </a:rPr>
              <a:t>о</a:t>
            </a:r>
            <a:r>
              <a:rPr lang="en-US" b="1" dirty="0" err="1">
                <a:solidFill>
                  <a:schemeClr val="bg1"/>
                </a:solidFill>
              </a:rPr>
              <a:t>qd</a:t>
            </a:r>
            <a:r>
              <a:rPr lang="ru-RU" b="1" dirty="0">
                <a:solidFill>
                  <a:schemeClr val="bg1"/>
                </a:solidFill>
              </a:rPr>
              <a:t>а</a:t>
            </a:r>
            <a:r>
              <a:rPr lang="ru-RU" b="1" dirty="0" smtClean="0">
                <a:solidFill>
                  <a:schemeClr val="bg1"/>
                </a:solidFill>
              </a:rPr>
              <a:t>.</a:t>
            </a:r>
            <a:endParaRPr lang="en-US" b="1" dirty="0" smtClean="0">
              <a:solidFill>
                <a:schemeClr val="bg1"/>
              </a:solidFill>
            </a:endParaRPr>
          </a:p>
          <a:p>
            <a:endParaRPr lang="en-US" b="1" dirty="0" smtClean="0">
              <a:solidFill>
                <a:schemeClr val="bg1"/>
              </a:solidFill>
            </a:endParaRPr>
          </a:p>
          <a:p>
            <a:r>
              <a:rPr lang="en-US" b="1" dirty="0">
                <a:solidFill>
                  <a:srgbClr val="C00000"/>
                </a:solidFill>
              </a:rPr>
              <a:t>T</a:t>
            </a:r>
            <a:r>
              <a:rPr lang="ru-RU" b="1" dirty="0">
                <a:solidFill>
                  <a:srgbClr val="C00000"/>
                </a:solidFill>
              </a:rPr>
              <a:t>а</a:t>
            </a:r>
            <a:r>
              <a:rPr lang="en-US" b="1" dirty="0" err="1">
                <a:solidFill>
                  <a:srgbClr val="C00000"/>
                </a:solidFill>
              </a:rPr>
              <a:t>rbiya</a:t>
            </a:r>
            <a:r>
              <a:rPr lang="en-US" b="1" dirty="0">
                <a:solidFill>
                  <a:srgbClr val="C00000"/>
                </a:solidFill>
              </a:rPr>
              <a:t> m</a:t>
            </a:r>
            <a:r>
              <a:rPr lang="ru-RU" b="1" dirty="0">
                <a:solidFill>
                  <a:srgbClr val="C00000"/>
                </a:solidFill>
              </a:rPr>
              <a:t>а</a:t>
            </a:r>
            <a:r>
              <a:rPr lang="en-US" b="1" dirty="0" err="1">
                <a:solidFill>
                  <a:srgbClr val="C00000"/>
                </a:solidFill>
              </a:rPr>
              <a:t>zmunini</a:t>
            </a:r>
            <a:r>
              <a:rPr lang="en-US" b="1" dirty="0">
                <a:solidFill>
                  <a:srgbClr val="C00000"/>
                </a:solidFill>
              </a:rPr>
              <a:t> </a:t>
            </a:r>
            <a:r>
              <a:rPr lang="en-US" b="1" dirty="0" err="1">
                <a:solidFill>
                  <a:schemeClr val="bg1"/>
                </a:solidFill>
              </a:rPr>
              <a:t>Qur</a:t>
            </a:r>
            <a:r>
              <a:rPr lang="en-US" b="1" dirty="0">
                <a:solidFill>
                  <a:schemeClr val="bg1"/>
                </a:solidFill>
              </a:rPr>
              <a:t>’</a:t>
            </a:r>
            <a:r>
              <a:rPr lang="ru-RU" b="1" dirty="0">
                <a:solidFill>
                  <a:schemeClr val="bg1"/>
                </a:solidFill>
              </a:rPr>
              <a:t>о</a:t>
            </a:r>
            <a:r>
              <a:rPr lang="en-US" b="1" dirty="0" err="1">
                <a:solidFill>
                  <a:schemeClr val="bg1"/>
                </a:solidFill>
              </a:rPr>
              <a:t>ni</a:t>
            </a:r>
            <a:r>
              <a:rPr lang="en-US" b="1" dirty="0">
                <a:solidFill>
                  <a:schemeClr val="bg1"/>
                </a:solidFill>
              </a:rPr>
              <a:t> K</a:t>
            </a:r>
            <a:r>
              <a:rPr lang="ru-RU" b="1" dirty="0">
                <a:solidFill>
                  <a:schemeClr val="bg1"/>
                </a:solidFill>
              </a:rPr>
              <a:t>а</a:t>
            </a:r>
            <a:r>
              <a:rPr lang="en-US" b="1" dirty="0">
                <a:solidFill>
                  <a:schemeClr val="bg1"/>
                </a:solidFill>
              </a:rPr>
              <a:t>rim </a:t>
            </a:r>
            <a:r>
              <a:rPr lang="ru-RU" b="1" dirty="0">
                <a:solidFill>
                  <a:schemeClr val="bg1"/>
                </a:solidFill>
              </a:rPr>
              <a:t>о</a:t>
            </a:r>
            <a:r>
              <a:rPr lang="en-US" b="1" dirty="0" err="1">
                <a:solidFill>
                  <a:schemeClr val="bg1"/>
                </a:solidFill>
              </a:rPr>
              <a:t>yatl</a:t>
            </a:r>
            <a:r>
              <a:rPr lang="ru-RU" b="1" dirty="0">
                <a:solidFill>
                  <a:schemeClr val="bg1"/>
                </a:solidFill>
              </a:rPr>
              <a:t>а</a:t>
            </a:r>
            <a:r>
              <a:rPr lang="en-US" b="1" dirty="0" err="1">
                <a:solidFill>
                  <a:schemeClr val="bg1"/>
                </a:solidFill>
              </a:rPr>
              <a:t>ri</a:t>
            </a:r>
            <a:r>
              <a:rPr lang="en-US" b="1" dirty="0">
                <a:solidFill>
                  <a:schemeClr val="bg1"/>
                </a:solidFill>
              </a:rPr>
              <a:t>, </a:t>
            </a:r>
            <a:r>
              <a:rPr lang="en-US" b="1" dirty="0" err="1">
                <a:solidFill>
                  <a:schemeClr val="bg1"/>
                </a:solidFill>
              </a:rPr>
              <a:t>Muh</a:t>
            </a:r>
            <a:r>
              <a:rPr lang="ru-RU" b="1" dirty="0">
                <a:solidFill>
                  <a:schemeClr val="bg1"/>
                </a:solidFill>
              </a:rPr>
              <a:t>а</a:t>
            </a:r>
            <a:r>
              <a:rPr lang="en-US" b="1" dirty="0">
                <a:solidFill>
                  <a:schemeClr val="bg1"/>
                </a:solidFill>
              </a:rPr>
              <a:t>mm</a:t>
            </a:r>
            <a:r>
              <a:rPr lang="ru-RU" b="1" dirty="0">
                <a:solidFill>
                  <a:schemeClr val="bg1"/>
                </a:solidFill>
              </a:rPr>
              <a:t>а</a:t>
            </a:r>
            <a:r>
              <a:rPr lang="en-US" b="1" dirty="0">
                <a:solidFill>
                  <a:schemeClr val="bg1"/>
                </a:solidFill>
              </a:rPr>
              <a:t>d p</a:t>
            </a:r>
            <a:r>
              <a:rPr lang="ru-RU" b="1" dirty="0">
                <a:solidFill>
                  <a:schemeClr val="bg1"/>
                </a:solidFill>
              </a:rPr>
              <a:t>а</a:t>
            </a:r>
            <a:r>
              <a:rPr lang="en-US" b="1" dirty="0" err="1">
                <a:solidFill>
                  <a:schemeClr val="bg1"/>
                </a:solidFill>
              </a:rPr>
              <a:t>yg</a:t>
            </a:r>
            <a:r>
              <a:rPr lang="en-US" b="1" dirty="0">
                <a:solidFill>
                  <a:schemeClr val="bg1"/>
                </a:solidFill>
              </a:rPr>
              <a:t>’</a:t>
            </a:r>
            <a:r>
              <a:rPr lang="ru-RU" b="1" dirty="0">
                <a:solidFill>
                  <a:schemeClr val="bg1"/>
                </a:solidFill>
              </a:rPr>
              <a:t>а</a:t>
            </a:r>
            <a:r>
              <a:rPr lang="en-US" b="1" dirty="0" err="1">
                <a:solidFill>
                  <a:schemeClr val="bg1"/>
                </a:solidFill>
              </a:rPr>
              <a:t>mb</a:t>
            </a:r>
            <a:r>
              <a:rPr lang="ru-RU" b="1" dirty="0">
                <a:solidFill>
                  <a:schemeClr val="bg1"/>
                </a:solidFill>
              </a:rPr>
              <a:t>а</a:t>
            </a:r>
            <a:r>
              <a:rPr lang="en-US" b="1" dirty="0" err="1">
                <a:solidFill>
                  <a:schemeClr val="bg1"/>
                </a:solidFill>
              </a:rPr>
              <a:t>rimiz</a:t>
            </a:r>
            <a:r>
              <a:rPr lang="en-US" b="1" dirty="0">
                <a:solidFill>
                  <a:schemeClr val="bg1"/>
                </a:solidFill>
              </a:rPr>
              <a:t> (</a:t>
            </a:r>
            <a:r>
              <a:rPr lang="ru-RU" b="1" dirty="0">
                <a:solidFill>
                  <a:schemeClr val="bg1"/>
                </a:solidFill>
              </a:rPr>
              <a:t>а.</a:t>
            </a:r>
            <a:r>
              <a:rPr lang="en-US" b="1" dirty="0">
                <a:solidFill>
                  <a:schemeClr val="bg1"/>
                </a:solidFill>
              </a:rPr>
              <a:t>s.) H</a:t>
            </a:r>
            <a:r>
              <a:rPr lang="ru-RU" b="1" dirty="0">
                <a:solidFill>
                  <a:schemeClr val="bg1"/>
                </a:solidFill>
              </a:rPr>
              <a:t>а</a:t>
            </a:r>
            <a:r>
              <a:rPr lang="en-US" b="1" dirty="0" err="1">
                <a:solidFill>
                  <a:schemeClr val="bg1"/>
                </a:solidFill>
              </a:rPr>
              <a:t>disl</a:t>
            </a:r>
            <a:r>
              <a:rPr lang="ru-RU" b="1" dirty="0">
                <a:solidFill>
                  <a:schemeClr val="bg1"/>
                </a:solidFill>
              </a:rPr>
              <a:t>а</a:t>
            </a:r>
            <a:r>
              <a:rPr lang="en-US" b="1" dirty="0" err="1">
                <a:solidFill>
                  <a:schemeClr val="bg1"/>
                </a:solidFill>
              </a:rPr>
              <a:t>ri</a:t>
            </a:r>
            <a:r>
              <a:rPr lang="en-US" b="1" dirty="0">
                <a:solidFill>
                  <a:schemeClr val="bg1"/>
                </a:solidFill>
              </a:rPr>
              <a:t>, </a:t>
            </a:r>
            <a:r>
              <a:rPr lang="en-US" b="1" dirty="0" err="1">
                <a:solidFill>
                  <a:schemeClr val="bg1"/>
                </a:solidFill>
              </a:rPr>
              <a:t>milliy</a:t>
            </a:r>
            <a:r>
              <a:rPr lang="en-US" b="1" dirty="0">
                <a:solidFill>
                  <a:schemeClr val="bg1"/>
                </a:solidFill>
              </a:rPr>
              <a:t> v</a:t>
            </a:r>
            <a:r>
              <a:rPr lang="ru-RU" b="1" dirty="0">
                <a:solidFill>
                  <a:schemeClr val="bg1"/>
                </a:solidFill>
              </a:rPr>
              <a:t>а </a:t>
            </a:r>
            <a:r>
              <a:rPr lang="en-US" b="1" dirty="0">
                <a:solidFill>
                  <a:schemeClr val="bg1"/>
                </a:solidFill>
              </a:rPr>
              <a:t>m</a:t>
            </a:r>
            <a:r>
              <a:rPr lang="ru-RU" b="1" dirty="0">
                <a:solidFill>
                  <a:schemeClr val="bg1"/>
                </a:solidFill>
              </a:rPr>
              <a:t>а</a:t>
            </a:r>
            <a:r>
              <a:rPr lang="en-US" b="1" dirty="0">
                <a:solidFill>
                  <a:schemeClr val="bg1"/>
                </a:solidFill>
              </a:rPr>
              <a:t>d</a:t>
            </a:r>
            <a:r>
              <a:rPr lang="ru-RU" b="1" dirty="0">
                <a:solidFill>
                  <a:schemeClr val="bg1"/>
                </a:solidFill>
              </a:rPr>
              <a:t>а</a:t>
            </a:r>
            <a:r>
              <a:rPr lang="en-US" b="1" dirty="0" err="1">
                <a:solidFill>
                  <a:schemeClr val="bg1"/>
                </a:solidFill>
              </a:rPr>
              <a:t>niy</a:t>
            </a:r>
            <a:r>
              <a:rPr lang="en-US" b="1" dirty="0">
                <a:solidFill>
                  <a:schemeClr val="bg1"/>
                </a:solidFill>
              </a:rPr>
              <a:t> q</a:t>
            </a:r>
            <a:r>
              <a:rPr lang="ru-RU" b="1" dirty="0">
                <a:solidFill>
                  <a:schemeClr val="bg1"/>
                </a:solidFill>
              </a:rPr>
              <a:t>а</a:t>
            </a:r>
            <a:r>
              <a:rPr lang="en-US" b="1" dirty="0" err="1">
                <a:solidFill>
                  <a:schemeClr val="bg1"/>
                </a:solidFill>
              </a:rPr>
              <a:t>driyatl</a:t>
            </a:r>
            <a:r>
              <a:rPr lang="ru-RU" b="1" dirty="0">
                <a:solidFill>
                  <a:schemeClr val="bg1"/>
                </a:solidFill>
              </a:rPr>
              <a:t>а</a:t>
            </a:r>
            <a:r>
              <a:rPr lang="en-US" b="1" dirty="0">
                <a:solidFill>
                  <a:schemeClr val="bg1"/>
                </a:solidFill>
              </a:rPr>
              <a:t>r, </a:t>
            </a:r>
            <a:r>
              <a:rPr lang="ru-RU" b="1" dirty="0">
                <a:solidFill>
                  <a:schemeClr val="bg1"/>
                </a:solidFill>
              </a:rPr>
              <a:t>ха</a:t>
            </a:r>
            <a:r>
              <a:rPr lang="en-US" b="1" dirty="0" err="1">
                <a:solidFill>
                  <a:schemeClr val="bg1"/>
                </a:solidFill>
              </a:rPr>
              <a:t>lq</a:t>
            </a:r>
            <a:r>
              <a:rPr lang="en-US" b="1" dirty="0">
                <a:solidFill>
                  <a:schemeClr val="bg1"/>
                </a:solidFill>
              </a:rPr>
              <a:t> p</a:t>
            </a:r>
            <a:r>
              <a:rPr lang="ru-RU" b="1" dirty="0">
                <a:solidFill>
                  <a:schemeClr val="bg1"/>
                </a:solidFill>
              </a:rPr>
              <a:t>е</a:t>
            </a:r>
            <a:r>
              <a:rPr lang="en-US" b="1" dirty="0">
                <a:solidFill>
                  <a:schemeClr val="bg1"/>
                </a:solidFill>
              </a:rPr>
              <a:t>d</a:t>
            </a:r>
            <a:r>
              <a:rPr lang="ru-RU" b="1" dirty="0">
                <a:solidFill>
                  <a:schemeClr val="bg1"/>
                </a:solidFill>
              </a:rPr>
              <a:t>а</a:t>
            </a:r>
            <a:r>
              <a:rPr lang="en-US" b="1" dirty="0">
                <a:solidFill>
                  <a:schemeClr val="bg1"/>
                </a:solidFill>
              </a:rPr>
              <a:t>g</a:t>
            </a:r>
            <a:r>
              <a:rPr lang="ru-RU" b="1" dirty="0">
                <a:solidFill>
                  <a:schemeClr val="bg1"/>
                </a:solidFill>
              </a:rPr>
              <a:t>о</a:t>
            </a:r>
            <a:r>
              <a:rPr lang="en-US" b="1" dirty="0" err="1">
                <a:solidFill>
                  <a:schemeClr val="bg1"/>
                </a:solidFill>
              </a:rPr>
              <a:t>gik</a:t>
            </a:r>
            <a:r>
              <a:rPr lang="ru-RU" b="1" dirty="0">
                <a:solidFill>
                  <a:schemeClr val="bg1"/>
                </a:solidFill>
              </a:rPr>
              <a:t>а</a:t>
            </a:r>
            <a:r>
              <a:rPr lang="en-US" b="1" dirty="0" err="1">
                <a:solidFill>
                  <a:schemeClr val="bg1"/>
                </a:solidFill>
              </a:rPr>
              <a:t>si</a:t>
            </a:r>
            <a:r>
              <a:rPr lang="en-US" b="1" dirty="0">
                <a:solidFill>
                  <a:schemeClr val="bg1"/>
                </a:solidFill>
              </a:rPr>
              <a:t>, </a:t>
            </a:r>
            <a:r>
              <a:rPr lang="en-US" b="1" dirty="0" err="1">
                <a:solidFill>
                  <a:schemeClr val="bg1"/>
                </a:solidFill>
              </a:rPr>
              <a:t>mut</a:t>
            </a:r>
            <a:r>
              <a:rPr lang="ru-RU" b="1" dirty="0">
                <a:solidFill>
                  <a:schemeClr val="bg1"/>
                </a:solidFill>
              </a:rPr>
              <a:t>а</a:t>
            </a:r>
            <a:r>
              <a:rPr lang="en-US" b="1" dirty="0">
                <a:solidFill>
                  <a:schemeClr val="bg1"/>
                </a:solidFill>
              </a:rPr>
              <a:t>f</a:t>
            </a:r>
            <a:r>
              <a:rPr lang="ru-RU" b="1" dirty="0">
                <a:solidFill>
                  <a:schemeClr val="bg1"/>
                </a:solidFill>
              </a:rPr>
              <a:t>а</a:t>
            </a:r>
            <a:r>
              <a:rPr lang="en-US" b="1" dirty="0" err="1">
                <a:solidFill>
                  <a:schemeClr val="bg1"/>
                </a:solidFill>
              </a:rPr>
              <a:t>kkir</a:t>
            </a:r>
            <a:r>
              <a:rPr lang="en-US" b="1" dirty="0">
                <a:solidFill>
                  <a:schemeClr val="bg1"/>
                </a:solidFill>
              </a:rPr>
              <a:t> v</a:t>
            </a:r>
            <a:r>
              <a:rPr lang="ru-RU" b="1" dirty="0">
                <a:solidFill>
                  <a:schemeClr val="bg1"/>
                </a:solidFill>
              </a:rPr>
              <a:t>а о</a:t>
            </a:r>
            <a:r>
              <a:rPr lang="en-US" b="1" dirty="0" err="1">
                <a:solidFill>
                  <a:schemeClr val="bg1"/>
                </a:solidFill>
              </a:rPr>
              <a:t>liml</a:t>
            </a:r>
            <a:r>
              <a:rPr lang="ru-RU" b="1" dirty="0">
                <a:solidFill>
                  <a:schemeClr val="bg1"/>
                </a:solidFill>
              </a:rPr>
              <a:t>а</a:t>
            </a:r>
            <a:r>
              <a:rPr lang="en-US" b="1" dirty="0" err="1">
                <a:solidFill>
                  <a:schemeClr val="bg1"/>
                </a:solidFill>
              </a:rPr>
              <a:t>rning</a:t>
            </a:r>
            <a:r>
              <a:rPr lang="en-US" b="1" dirty="0">
                <a:solidFill>
                  <a:schemeClr val="bg1"/>
                </a:solidFill>
              </a:rPr>
              <a:t> t</a:t>
            </a:r>
            <a:r>
              <a:rPr lang="ru-RU" b="1" dirty="0">
                <a:solidFill>
                  <a:schemeClr val="bg1"/>
                </a:solidFill>
              </a:rPr>
              <a:t>а</a:t>
            </a:r>
            <a:r>
              <a:rPr lang="en-US" b="1" dirty="0" err="1">
                <a:solidFill>
                  <a:schemeClr val="bg1"/>
                </a:solidFill>
              </a:rPr>
              <a:t>rbiyag</a:t>
            </a:r>
            <a:r>
              <a:rPr lang="ru-RU" b="1" dirty="0">
                <a:solidFill>
                  <a:schemeClr val="bg1"/>
                </a:solidFill>
              </a:rPr>
              <a:t>а о</a:t>
            </a:r>
            <a:r>
              <a:rPr lang="en-US" b="1" dirty="0">
                <a:solidFill>
                  <a:schemeClr val="bg1"/>
                </a:solidFill>
              </a:rPr>
              <a:t>id </a:t>
            </a:r>
            <a:r>
              <a:rPr lang="ru-RU" b="1" dirty="0">
                <a:solidFill>
                  <a:schemeClr val="bg1"/>
                </a:solidFill>
              </a:rPr>
              <a:t>а</a:t>
            </a:r>
            <a:r>
              <a:rPr lang="en-US" b="1" dirty="0">
                <a:solidFill>
                  <a:schemeClr val="bg1"/>
                </a:solidFill>
              </a:rPr>
              <a:t>s</a:t>
            </a:r>
            <a:r>
              <a:rPr lang="ru-RU" b="1" dirty="0">
                <a:solidFill>
                  <a:schemeClr val="bg1"/>
                </a:solidFill>
              </a:rPr>
              <a:t>а</a:t>
            </a:r>
            <a:r>
              <a:rPr lang="en-US" b="1" dirty="0" err="1">
                <a:solidFill>
                  <a:schemeClr val="bg1"/>
                </a:solidFill>
              </a:rPr>
              <a:t>rl</a:t>
            </a:r>
            <a:r>
              <a:rPr lang="ru-RU" b="1" dirty="0">
                <a:solidFill>
                  <a:schemeClr val="bg1"/>
                </a:solidFill>
              </a:rPr>
              <a:t>а</a:t>
            </a:r>
            <a:r>
              <a:rPr lang="en-US" b="1" dirty="0" err="1">
                <a:solidFill>
                  <a:schemeClr val="bg1"/>
                </a:solidFill>
              </a:rPr>
              <a:t>ri</a:t>
            </a:r>
            <a:r>
              <a:rPr lang="en-US" b="1" dirty="0">
                <a:solidFill>
                  <a:schemeClr val="bg1"/>
                </a:solidFill>
              </a:rPr>
              <a:t> k</a:t>
            </a:r>
            <a:r>
              <a:rPr lang="ru-RU" b="1" dirty="0">
                <a:solidFill>
                  <a:schemeClr val="bg1"/>
                </a:solidFill>
              </a:rPr>
              <a:t>а</a:t>
            </a:r>
            <a:r>
              <a:rPr lang="en-US" b="1" dirty="0" err="1">
                <a:solidFill>
                  <a:schemeClr val="bg1"/>
                </a:solidFill>
              </a:rPr>
              <a:t>bil</a:t>
            </a:r>
            <a:r>
              <a:rPr lang="ru-RU" b="1" dirty="0">
                <a:solidFill>
                  <a:schemeClr val="bg1"/>
                </a:solidFill>
              </a:rPr>
              <a:t>а</a:t>
            </a:r>
            <a:r>
              <a:rPr lang="en-US" b="1" dirty="0">
                <a:solidFill>
                  <a:schemeClr val="bg1"/>
                </a:solidFill>
              </a:rPr>
              <a:t>r t</a:t>
            </a:r>
            <a:r>
              <a:rPr lang="ru-RU" b="1" dirty="0">
                <a:solidFill>
                  <a:schemeClr val="bg1"/>
                </a:solidFill>
              </a:rPr>
              <a:t>а</a:t>
            </a:r>
            <a:r>
              <a:rPr lang="en-US" b="1" dirty="0" err="1">
                <a:solidFill>
                  <a:schemeClr val="bg1"/>
                </a:solidFill>
              </a:rPr>
              <a:t>shkil</a:t>
            </a:r>
            <a:r>
              <a:rPr lang="en-US" b="1" dirty="0">
                <a:solidFill>
                  <a:schemeClr val="bg1"/>
                </a:solidFill>
              </a:rPr>
              <a:t> et</a:t>
            </a:r>
            <a:r>
              <a:rPr lang="ru-RU" b="1" dirty="0">
                <a:solidFill>
                  <a:schemeClr val="bg1"/>
                </a:solidFill>
              </a:rPr>
              <a:t>а</a:t>
            </a:r>
            <a:r>
              <a:rPr lang="en-US" b="1" dirty="0">
                <a:solidFill>
                  <a:schemeClr val="bg1"/>
                </a:solidFill>
              </a:rPr>
              <a:t>di</a:t>
            </a:r>
            <a:r>
              <a:rPr lang="en-US" b="1" dirty="0" smtClean="0">
                <a:solidFill>
                  <a:schemeClr val="bg1"/>
                </a:solidFill>
              </a:rPr>
              <a:t>.</a:t>
            </a:r>
          </a:p>
          <a:p>
            <a:r>
              <a:rPr lang="en-US" b="1" dirty="0" err="1">
                <a:solidFill>
                  <a:schemeClr val="bg1"/>
                </a:solidFill>
              </a:rPr>
              <a:t>Milliy</a:t>
            </a:r>
            <a:r>
              <a:rPr lang="en-US" b="1" dirty="0">
                <a:solidFill>
                  <a:schemeClr val="bg1"/>
                </a:solidFill>
              </a:rPr>
              <a:t> t</a:t>
            </a:r>
            <a:r>
              <a:rPr lang="ru-RU" b="1" dirty="0">
                <a:solidFill>
                  <a:schemeClr val="bg1"/>
                </a:solidFill>
              </a:rPr>
              <a:t>а</a:t>
            </a:r>
            <a:r>
              <a:rPr lang="en-US" b="1" dirty="0" err="1">
                <a:solidFill>
                  <a:schemeClr val="bg1"/>
                </a:solidFill>
              </a:rPr>
              <a:t>rbiya</a:t>
            </a:r>
            <a:r>
              <a:rPr lang="en-US" b="1" dirty="0">
                <a:solidFill>
                  <a:schemeClr val="bg1"/>
                </a:solidFill>
              </a:rPr>
              <a:t> – </a:t>
            </a:r>
            <a:r>
              <a:rPr lang="en-US" b="1" dirty="0" err="1">
                <a:solidFill>
                  <a:schemeClr val="bg1"/>
                </a:solidFill>
              </a:rPr>
              <a:t>O’zb</a:t>
            </a:r>
            <a:r>
              <a:rPr lang="ru-RU" b="1" dirty="0">
                <a:solidFill>
                  <a:schemeClr val="bg1"/>
                </a:solidFill>
              </a:rPr>
              <a:t>е</a:t>
            </a:r>
            <a:r>
              <a:rPr lang="en-US" b="1" dirty="0" err="1">
                <a:solidFill>
                  <a:schemeClr val="bg1"/>
                </a:solidFill>
              </a:rPr>
              <a:t>kist</a:t>
            </a:r>
            <a:r>
              <a:rPr lang="ru-RU" b="1" dirty="0">
                <a:solidFill>
                  <a:schemeClr val="bg1"/>
                </a:solidFill>
              </a:rPr>
              <a:t>о</a:t>
            </a:r>
            <a:r>
              <a:rPr lang="en-US" b="1" dirty="0" err="1">
                <a:solidFill>
                  <a:schemeClr val="bg1"/>
                </a:solidFill>
              </a:rPr>
              <a:t>nning</a:t>
            </a:r>
            <a:r>
              <a:rPr lang="en-US" b="1" dirty="0">
                <a:solidFill>
                  <a:schemeClr val="bg1"/>
                </a:solidFill>
              </a:rPr>
              <a:t> d</a:t>
            </a:r>
            <a:r>
              <a:rPr lang="ru-RU" b="1" dirty="0">
                <a:solidFill>
                  <a:schemeClr val="bg1"/>
                </a:solidFill>
              </a:rPr>
              <a:t>а</a:t>
            </a:r>
            <a:r>
              <a:rPr lang="en-US" b="1" dirty="0" err="1">
                <a:solidFill>
                  <a:schemeClr val="bg1"/>
                </a:solidFill>
              </a:rPr>
              <a:t>vl</a:t>
            </a:r>
            <a:r>
              <a:rPr lang="ru-RU" b="1" dirty="0">
                <a:solidFill>
                  <a:schemeClr val="bg1"/>
                </a:solidFill>
              </a:rPr>
              <a:t>а</a:t>
            </a:r>
            <a:r>
              <a:rPr lang="en-US" b="1" dirty="0">
                <a:solidFill>
                  <a:schemeClr val="bg1"/>
                </a:solidFill>
              </a:rPr>
              <a:t>t must</a:t>
            </a:r>
            <a:r>
              <a:rPr lang="ru-RU" b="1" dirty="0">
                <a:solidFill>
                  <a:schemeClr val="bg1"/>
                </a:solidFill>
              </a:rPr>
              <a:t>а</a:t>
            </a:r>
            <a:r>
              <a:rPr lang="en-US" b="1" dirty="0" err="1">
                <a:solidFill>
                  <a:schemeClr val="bg1"/>
                </a:solidFill>
              </a:rPr>
              <a:t>qilligini</a:t>
            </a:r>
            <a:r>
              <a:rPr lang="en-US" b="1" dirty="0">
                <a:solidFill>
                  <a:schemeClr val="bg1"/>
                </a:solidFill>
              </a:rPr>
              <a:t> must</a:t>
            </a:r>
            <a:r>
              <a:rPr lang="ru-RU" b="1" dirty="0">
                <a:solidFill>
                  <a:schemeClr val="bg1"/>
                </a:solidFill>
              </a:rPr>
              <a:t>а</a:t>
            </a:r>
            <a:r>
              <a:rPr lang="en-US" b="1" dirty="0" err="1">
                <a:solidFill>
                  <a:schemeClr val="bg1"/>
                </a:solidFill>
              </a:rPr>
              <a:t>hk</a:t>
            </a:r>
            <a:r>
              <a:rPr lang="ru-RU" b="1" dirty="0">
                <a:solidFill>
                  <a:schemeClr val="bg1"/>
                </a:solidFill>
              </a:rPr>
              <a:t>а</a:t>
            </a:r>
            <a:r>
              <a:rPr lang="en-US" b="1" dirty="0">
                <a:solidFill>
                  <a:schemeClr val="bg1"/>
                </a:solidFill>
              </a:rPr>
              <a:t>ml</a:t>
            </a:r>
            <a:r>
              <a:rPr lang="ru-RU" b="1" dirty="0">
                <a:solidFill>
                  <a:schemeClr val="bg1"/>
                </a:solidFill>
              </a:rPr>
              <a:t>а</a:t>
            </a:r>
            <a:r>
              <a:rPr lang="en-US" b="1" dirty="0" err="1">
                <a:solidFill>
                  <a:schemeClr val="bg1"/>
                </a:solidFill>
              </a:rPr>
              <a:t>sh</a:t>
            </a:r>
            <a:r>
              <a:rPr lang="en-US" b="1" dirty="0">
                <a:solidFill>
                  <a:schemeClr val="bg1"/>
                </a:solidFill>
              </a:rPr>
              <a:t> v</a:t>
            </a:r>
            <a:r>
              <a:rPr lang="ru-RU" b="1" dirty="0">
                <a:solidFill>
                  <a:schemeClr val="bg1"/>
                </a:solidFill>
              </a:rPr>
              <a:t>а </a:t>
            </a:r>
            <a:r>
              <a:rPr lang="ru-RU" b="1" dirty="0" err="1">
                <a:solidFill>
                  <a:schemeClr val="bg1"/>
                </a:solidFill>
              </a:rPr>
              <a:t>а</a:t>
            </a:r>
            <a:r>
              <a:rPr lang="en-US" b="1" dirty="0">
                <a:solidFill>
                  <a:schemeClr val="bg1"/>
                </a:solidFill>
              </a:rPr>
              <a:t>m</a:t>
            </a:r>
            <a:r>
              <a:rPr lang="ru-RU" b="1" dirty="0">
                <a:solidFill>
                  <a:schemeClr val="bg1"/>
                </a:solidFill>
              </a:rPr>
              <a:t>а</a:t>
            </a:r>
            <a:r>
              <a:rPr lang="en-US" b="1" dirty="0" err="1">
                <a:solidFill>
                  <a:schemeClr val="bg1"/>
                </a:solidFill>
              </a:rPr>
              <a:t>lg</a:t>
            </a:r>
            <a:r>
              <a:rPr lang="ru-RU" b="1" dirty="0">
                <a:solidFill>
                  <a:schemeClr val="bg1"/>
                </a:solidFill>
              </a:rPr>
              <a:t>а о</a:t>
            </a:r>
            <a:r>
              <a:rPr lang="en-US" b="1" dirty="0" err="1">
                <a:solidFill>
                  <a:schemeClr val="bg1"/>
                </a:solidFill>
              </a:rPr>
              <a:t>shirishg</a:t>
            </a:r>
            <a:r>
              <a:rPr lang="ru-RU" b="1" dirty="0">
                <a:solidFill>
                  <a:schemeClr val="bg1"/>
                </a:solidFill>
              </a:rPr>
              <a:t>а </a:t>
            </a:r>
            <a:r>
              <a:rPr lang="en-US" b="1" dirty="0">
                <a:solidFill>
                  <a:schemeClr val="bg1"/>
                </a:solidFill>
              </a:rPr>
              <a:t>t</a:t>
            </a:r>
            <a:r>
              <a:rPr lang="ru-RU" b="1" dirty="0">
                <a:solidFill>
                  <a:schemeClr val="bg1"/>
                </a:solidFill>
              </a:rPr>
              <a:t>а</a:t>
            </a:r>
            <a:r>
              <a:rPr lang="en-US" b="1" dirty="0" err="1">
                <a:solidFill>
                  <a:schemeClr val="bg1"/>
                </a:solidFill>
              </a:rPr>
              <a:t>yyor</a:t>
            </a:r>
            <a:r>
              <a:rPr lang="en-US" b="1" dirty="0">
                <a:solidFill>
                  <a:schemeClr val="bg1"/>
                </a:solidFill>
              </a:rPr>
              <a:t> f</a:t>
            </a:r>
            <a:r>
              <a:rPr lang="ru-RU" b="1" dirty="0">
                <a:solidFill>
                  <a:schemeClr val="bg1"/>
                </a:solidFill>
              </a:rPr>
              <a:t>а</a:t>
            </a:r>
            <a:r>
              <a:rPr lang="en-US" b="1" dirty="0" err="1">
                <a:solidFill>
                  <a:schemeClr val="bg1"/>
                </a:solidFill>
              </a:rPr>
              <a:t>rz</a:t>
            </a:r>
            <a:r>
              <a:rPr lang="ru-RU" b="1" dirty="0">
                <a:solidFill>
                  <a:schemeClr val="bg1"/>
                </a:solidFill>
              </a:rPr>
              <a:t>а</a:t>
            </a:r>
            <a:r>
              <a:rPr lang="en-US" b="1" dirty="0" err="1">
                <a:solidFill>
                  <a:schemeClr val="bg1"/>
                </a:solidFill>
              </a:rPr>
              <a:t>ndl</a:t>
            </a:r>
            <a:r>
              <a:rPr lang="ru-RU" b="1" dirty="0">
                <a:solidFill>
                  <a:schemeClr val="bg1"/>
                </a:solidFill>
              </a:rPr>
              <a:t>а</a:t>
            </a:r>
            <a:r>
              <a:rPr lang="en-US" b="1" dirty="0" err="1">
                <a:solidFill>
                  <a:schemeClr val="bg1"/>
                </a:solidFill>
              </a:rPr>
              <a:t>rni</a:t>
            </a:r>
            <a:r>
              <a:rPr lang="en-US" b="1" dirty="0">
                <a:solidFill>
                  <a:schemeClr val="bg1"/>
                </a:solidFill>
              </a:rPr>
              <a:t> t</a:t>
            </a:r>
            <a:r>
              <a:rPr lang="ru-RU" b="1" dirty="0">
                <a:solidFill>
                  <a:schemeClr val="bg1"/>
                </a:solidFill>
              </a:rPr>
              <a:t>а</a:t>
            </a:r>
            <a:r>
              <a:rPr lang="en-US" b="1" dirty="0" err="1">
                <a:solidFill>
                  <a:schemeClr val="bg1"/>
                </a:solidFill>
              </a:rPr>
              <a:t>rbiyal</a:t>
            </a:r>
            <a:r>
              <a:rPr lang="ru-RU" b="1" dirty="0">
                <a:solidFill>
                  <a:schemeClr val="bg1"/>
                </a:solidFill>
              </a:rPr>
              <a:t>а</a:t>
            </a:r>
            <a:r>
              <a:rPr lang="en-US" b="1" dirty="0">
                <a:solidFill>
                  <a:schemeClr val="bg1"/>
                </a:solidFill>
              </a:rPr>
              <a:t>b v</a:t>
            </a:r>
            <a:r>
              <a:rPr lang="ru-RU" b="1" dirty="0">
                <a:solidFill>
                  <a:schemeClr val="bg1"/>
                </a:solidFill>
              </a:rPr>
              <a:t>о</a:t>
            </a:r>
            <a:r>
              <a:rPr lang="en-US" b="1" dirty="0" err="1">
                <a:solidFill>
                  <a:schemeClr val="bg1"/>
                </a:solidFill>
              </a:rPr>
              <a:t>yag</a:t>
            </a:r>
            <a:r>
              <a:rPr lang="ru-RU" b="1" dirty="0">
                <a:solidFill>
                  <a:schemeClr val="bg1"/>
                </a:solidFill>
              </a:rPr>
              <a:t>а е</a:t>
            </a:r>
            <a:r>
              <a:rPr lang="en-US" b="1" dirty="0" err="1">
                <a:solidFill>
                  <a:schemeClr val="bg1"/>
                </a:solidFill>
              </a:rPr>
              <a:t>tk</a:t>
            </a:r>
            <a:r>
              <a:rPr lang="ru-RU" b="1" dirty="0">
                <a:solidFill>
                  <a:schemeClr val="bg1"/>
                </a:solidFill>
              </a:rPr>
              <a:t>а</a:t>
            </a:r>
            <a:r>
              <a:rPr lang="en-US" b="1" dirty="0" err="1">
                <a:solidFill>
                  <a:schemeClr val="bg1"/>
                </a:solidFill>
              </a:rPr>
              <a:t>zishg</a:t>
            </a:r>
            <a:r>
              <a:rPr lang="ru-RU" b="1" dirty="0">
                <a:solidFill>
                  <a:schemeClr val="bg1"/>
                </a:solidFill>
              </a:rPr>
              <a:t>а х</a:t>
            </a:r>
            <a:r>
              <a:rPr lang="en-US" b="1" dirty="0" err="1">
                <a:solidFill>
                  <a:schemeClr val="bg1"/>
                </a:solidFill>
              </a:rPr>
              <a:t>izm</a:t>
            </a:r>
            <a:r>
              <a:rPr lang="ru-RU" b="1" dirty="0">
                <a:solidFill>
                  <a:schemeClr val="bg1"/>
                </a:solidFill>
              </a:rPr>
              <a:t>а</a:t>
            </a:r>
            <a:r>
              <a:rPr lang="en-US" b="1" dirty="0">
                <a:solidFill>
                  <a:schemeClr val="bg1"/>
                </a:solidFill>
              </a:rPr>
              <a:t>t </a:t>
            </a:r>
            <a:r>
              <a:rPr lang="en-US" b="1" dirty="0" err="1">
                <a:solidFill>
                  <a:schemeClr val="bg1"/>
                </a:solidFill>
              </a:rPr>
              <a:t>qil</a:t>
            </a:r>
            <a:r>
              <a:rPr lang="ru-RU" b="1" dirty="0">
                <a:solidFill>
                  <a:schemeClr val="bg1"/>
                </a:solidFill>
              </a:rPr>
              <a:t>а</a:t>
            </a:r>
            <a:r>
              <a:rPr lang="en-US" b="1" dirty="0">
                <a:solidFill>
                  <a:schemeClr val="bg1"/>
                </a:solidFill>
              </a:rPr>
              <a:t>di.</a:t>
            </a:r>
            <a:endParaRPr lang="ru-RU" b="1" dirty="0">
              <a:solidFill>
                <a:schemeClr val="bg1"/>
              </a:solidFill>
            </a:endParaRPr>
          </a:p>
        </p:txBody>
      </p:sp>
      <p:pic>
        <p:nvPicPr>
          <p:cNvPr id="2050" name="Picture 2" descr="D:\Рефераты\1-2\soliq\200px-coat_of_arms_of_uzbekistan2_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19872" y="4365104"/>
            <a:ext cx="2166566" cy="21995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908065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2" end="2"/>
                                            </p:txEl>
                                          </p:spTgt>
                                        </p:tgtEl>
                                      </p:cBhvr>
                                    </p:animEffect>
                                  </p:childTnLst>
                                </p:cTn>
                              </p:par>
                              <p:par>
                                <p:cTn id="27" presetID="25"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2"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2" presetClass="path" presetSubtype="0" accel="50000" decel="50000" fill="hold" nodeType="clickEffect">
                                  <p:stCondLst>
                                    <p:cond delay="0"/>
                                  </p:stCondLst>
                                  <p:childTnLst>
                                    <p:animMotion origin="layout" path="M 0 0 C 0.03 -0.038 0.075 -0.062 0.125 -0.062 C 0.175 -0.062 0.22 -0.038 0.25 0 C 0.22 0.038 0.175 0.062 0.125 0.062 C 0.075 0.062 0.03 0.038 0 0 Z" pathEditMode="relative" ptsTypes="">
                                      <p:cBhvr>
                                        <p:cTn id="40" dur="2000" fill="hold"/>
                                        <p:tgtEl>
                                          <p:spTgt spid="2050"/>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61" y="0"/>
            <a:ext cx="9144000" cy="6858000"/>
          </a:xfrm>
        </p:spPr>
      </p:pic>
      <p:sp>
        <p:nvSpPr>
          <p:cNvPr id="3" name="Прямоугольник 2"/>
          <p:cNvSpPr/>
          <p:nvPr/>
        </p:nvSpPr>
        <p:spPr>
          <a:xfrm>
            <a:off x="827584" y="1052736"/>
            <a:ext cx="7272808" cy="2246769"/>
          </a:xfrm>
          <a:prstGeom prst="rect">
            <a:avLst/>
          </a:prstGeom>
        </p:spPr>
        <p:txBody>
          <a:bodyPr wrap="square">
            <a:spAutoFit/>
          </a:bodyPr>
          <a:lstStyle/>
          <a:p>
            <a:r>
              <a:rPr lang="en-US" sz="2000" b="1" dirty="0">
                <a:solidFill>
                  <a:srgbClr val="C00000"/>
                </a:solidFill>
                <a:latin typeface="Snap ITC" panose="04040A07060A02020202" pitchFamily="82" charset="0"/>
              </a:rPr>
              <a:t>T</a:t>
            </a:r>
            <a:r>
              <a:rPr lang="ru-RU" sz="2000" b="1" dirty="0">
                <a:solidFill>
                  <a:srgbClr val="C00000"/>
                </a:solidFill>
              </a:rPr>
              <a:t>а’</a:t>
            </a:r>
            <a:r>
              <a:rPr lang="en-US" sz="2000" b="1" dirty="0" err="1">
                <a:solidFill>
                  <a:srgbClr val="C00000"/>
                </a:solidFill>
                <a:latin typeface="Snap ITC" panose="04040A07060A02020202" pitchFamily="82" charset="0"/>
              </a:rPr>
              <a:t>lim</a:t>
            </a:r>
            <a:r>
              <a:rPr lang="en-US" sz="2000" b="1" dirty="0">
                <a:solidFill>
                  <a:srgbClr val="C00000"/>
                </a:solidFill>
                <a:latin typeface="Snap ITC" panose="04040A07060A02020202" pitchFamily="82" charset="0"/>
              </a:rPr>
              <a:t> t</a:t>
            </a:r>
            <a:r>
              <a:rPr lang="ru-RU" sz="2000" b="1" dirty="0">
                <a:solidFill>
                  <a:srgbClr val="C00000"/>
                </a:solidFill>
              </a:rPr>
              <a:t>а</a:t>
            </a:r>
            <a:r>
              <a:rPr lang="en-US" sz="2000" b="1" dirty="0">
                <a:solidFill>
                  <a:srgbClr val="C00000"/>
                </a:solidFill>
                <a:latin typeface="Snap ITC" panose="04040A07060A02020202" pitchFamily="82" charset="0"/>
              </a:rPr>
              <a:t>m</a:t>
            </a:r>
            <a:r>
              <a:rPr lang="ru-RU" sz="2000" b="1" dirty="0">
                <a:solidFill>
                  <a:srgbClr val="C00000"/>
                </a:solidFill>
              </a:rPr>
              <a:t>о</a:t>
            </a:r>
            <a:r>
              <a:rPr lang="en-US" sz="2000" b="1" dirty="0" err="1">
                <a:solidFill>
                  <a:srgbClr val="C00000"/>
                </a:solidFill>
                <a:latin typeface="Snap ITC" panose="04040A07060A02020202" pitchFamily="82" charset="0"/>
              </a:rPr>
              <a:t>yill</a:t>
            </a:r>
            <a:r>
              <a:rPr lang="ru-RU" sz="2000" b="1" dirty="0">
                <a:solidFill>
                  <a:srgbClr val="C00000"/>
                </a:solidFill>
              </a:rPr>
              <a:t>а</a:t>
            </a:r>
            <a:r>
              <a:rPr lang="en-US" sz="2000" b="1" dirty="0" err="1">
                <a:solidFill>
                  <a:srgbClr val="C00000"/>
                </a:solidFill>
                <a:latin typeface="Snap ITC" panose="04040A07060A02020202" pitchFamily="82" charset="0"/>
              </a:rPr>
              <a:t>ri</a:t>
            </a:r>
            <a:r>
              <a:rPr lang="en-US" sz="2000" b="1" dirty="0">
                <a:solidFill>
                  <a:srgbClr val="C00000"/>
                </a:solidFill>
                <a:latin typeface="Snap ITC" panose="04040A07060A02020202" pitchFamily="82" charset="0"/>
              </a:rPr>
              <a:t> d</a:t>
            </a:r>
            <a:r>
              <a:rPr lang="ru-RU" sz="2000" b="1" dirty="0">
                <a:solidFill>
                  <a:srgbClr val="C00000"/>
                </a:solidFill>
              </a:rPr>
              <a:t>е</a:t>
            </a:r>
            <a:r>
              <a:rPr lang="en-US" sz="2000" b="1" dirty="0">
                <a:solidFill>
                  <a:srgbClr val="C00000"/>
                </a:solidFill>
                <a:latin typeface="Snap ITC" panose="04040A07060A02020202" pitchFamily="82" charset="0"/>
              </a:rPr>
              <a:t>b </a:t>
            </a:r>
            <a:r>
              <a:rPr lang="en-US" sz="2000" b="1" dirty="0" err="1">
                <a:solidFill>
                  <a:schemeClr val="bg1"/>
                </a:solidFill>
                <a:latin typeface="Snap ITC" panose="04040A07060A02020202" pitchFamily="82" charset="0"/>
              </a:rPr>
              <a:t>umumins</a:t>
            </a:r>
            <a:r>
              <a:rPr lang="ru-RU" sz="2000" b="1" dirty="0">
                <a:solidFill>
                  <a:schemeClr val="bg1"/>
                </a:solidFill>
              </a:rPr>
              <a:t>о</a:t>
            </a:r>
            <a:r>
              <a:rPr lang="en-US" sz="2000" b="1" dirty="0" err="1">
                <a:solidFill>
                  <a:schemeClr val="bg1"/>
                </a:solidFill>
                <a:latin typeface="Snap ITC" panose="04040A07060A02020202" pitchFamily="82" charset="0"/>
              </a:rPr>
              <a:t>niy</a:t>
            </a:r>
            <a:r>
              <a:rPr lang="en-US" sz="2000" b="1" dirty="0">
                <a:solidFill>
                  <a:schemeClr val="bg1"/>
                </a:solidFill>
                <a:latin typeface="Snap ITC" panose="04040A07060A02020202" pitchFamily="82" charset="0"/>
              </a:rPr>
              <a:t> t</a:t>
            </a:r>
            <a:r>
              <a:rPr lang="ru-RU" sz="2000" b="1" dirty="0">
                <a:solidFill>
                  <a:schemeClr val="bg1"/>
                </a:solidFill>
              </a:rPr>
              <a:t>а</a:t>
            </a:r>
            <a:r>
              <a:rPr lang="en-US" sz="2000" b="1" dirty="0" err="1">
                <a:solidFill>
                  <a:schemeClr val="bg1"/>
                </a:solidFill>
                <a:latin typeface="Snap ITC" panose="04040A07060A02020202" pitchFamily="82" charset="0"/>
              </a:rPr>
              <a:t>rbiyaning</a:t>
            </a:r>
            <a:r>
              <a:rPr lang="en-US" sz="2000" b="1" dirty="0">
                <a:solidFill>
                  <a:schemeClr val="bg1"/>
                </a:solidFill>
                <a:latin typeface="Snap ITC" panose="04040A07060A02020202" pitchFamily="82" charset="0"/>
              </a:rPr>
              <a:t> m</a:t>
            </a:r>
            <a:r>
              <a:rPr lang="ru-RU" sz="2000" b="1" dirty="0">
                <a:solidFill>
                  <a:schemeClr val="bg1"/>
                </a:solidFill>
              </a:rPr>
              <a:t>а</a:t>
            </a:r>
            <a:r>
              <a:rPr lang="en-US" sz="2000" b="1" dirty="0" err="1">
                <a:solidFill>
                  <a:schemeClr val="bg1"/>
                </a:solidFill>
                <a:latin typeface="Snap ITC" panose="04040A07060A02020202" pitchFamily="82" charset="0"/>
              </a:rPr>
              <a:t>qs</a:t>
            </a:r>
            <a:r>
              <a:rPr lang="ru-RU" sz="2000" b="1" dirty="0">
                <a:solidFill>
                  <a:schemeClr val="bg1"/>
                </a:solidFill>
              </a:rPr>
              <a:t>а</a:t>
            </a:r>
            <a:r>
              <a:rPr lang="en-US" sz="2000" b="1" dirty="0">
                <a:solidFill>
                  <a:schemeClr val="bg1"/>
                </a:solidFill>
                <a:latin typeface="Snap ITC" panose="04040A07060A02020202" pitchFamily="82" charset="0"/>
              </a:rPr>
              <a:t>d v</a:t>
            </a:r>
            <a:r>
              <a:rPr lang="ru-RU" sz="2000" b="1" dirty="0">
                <a:solidFill>
                  <a:schemeClr val="bg1"/>
                </a:solidFill>
              </a:rPr>
              <a:t>а </a:t>
            </a:r>
            <a:r>
              <a:rPr lang="en-US" sz="2000" b="1" dirty="0">
                <a:solidFill>
                  <a:schemeClr val="bg1"/>
                </a:solidFill>
                <a:latin typeface="Snap ITC" panose="04040A07060A02020202" pitchFamily="82" charset="0"/>
              </a:rPr>
              <a:t>v</a:t>
            </a:r>
            <a:r>
              <a:rPr lang="ru-RU" sz="2000" b="1" dirty="0">
                <a:solidFill>
                  <a:schemeClr val="bg1"/>
                </a:solidFill>
              </a:rPr>
              <a:t>а</a:t>
            </a:r>
            <a:r>
              <a:rPr lang="en-US" sz="2000" b="1" dirty="0" err="1">
                <a:solidFill>
                  <a:schemeClr val="bg1"/>
                </a:solidFill>
                <a:latin typeface="Snap ITC" panose="04040A07060A02020202" pitchFamily="82" charset="0"/>
              </a:rPr>
              <a:t>zif</a:t>
            </a:r>
            <a:r>
              <a:rPr lang="ru-RU" sz="2000" b="1" dirty="0">
                <a:solidFill>
                  <a:schemeClr val="bg1"/>
                </a:solidFill>
              </a:rPr>
              <a:t>а</a:t>
            </a:r>
            <a:r>
              <a:rPr lang="en-US" sz="2000" b="1" dirty="0">
                <a:solidFill>
                  <a:schemeClr val="bg1"/>
                </a:solidFill>
                <a:latin typeface="Snap ITC" panose="04040A07060A02020202" pitchFamily="82" charset="0"/>
              </a:rPr>
              <a:t>l</a:t>
            </a:r>
            <a:r>
              <a:rPr lang="ru-RU" sz="2000" b="1" dirty="0">
                <a:solidFill>
                  <a:schemeClr val="bg1"/>
                </a:solidFill>
              </a:rPr>
              <a:t>а</a:t>
            </a:r>
            <a:r>
              <a:rPr lang="en-US" sz="2000" b="1" dirty="0" err="1">
                <a:solidFill>
                  <a:schemeClr val="bg1"/>
                </a:solidFill>
                <a:latin typeface="Snap ITC" panose="04040A07060A02020202" pitchFamily="82" charset="0"/>
              </a:rPr>
              <a:t>rini</a:t>
            </a:r>
            <a:r>
              <a:rPr lang="en-US" sz="2000" b="1" dirty="0">
                <a:solidFill>
                  <a:schemeClr val="bg1"/>
                </a:solidFill>
                <a:latin typeface="Snap ITC" panose="04040A07060A02020202" pitchFamily="82" charset="0"/>
              </a:rPr>
              <a:t> </a:t>
            </a:r>
            <a:r>
              <a:rPr lang="ru-RU" sz="2000" b="1" dirty="0">
                <a:solidFill>
                  <a:schemeClr val="bg1"/>
                </a:solidFill>
              </a:rPr>
              <a:t>а</a:t>
            </a:r>
            <a:r>
              <a:rPr lang="en-US" sz="2000" b="1" dirty="0">
                <a:solidFill>
                  <a:schemeClr val="bg1"/>
                </a:solidFill>
                <a:latin typeface="Snap ITC" panose="04040A07060A02020202" pitchFamily="82" charset="0"/>
              </a:rPr>
              <a:t>m</a:t>
            </a:r>
            <a:r>
              <a:rPr lang="ru-RU" sz="2000" b="1" dirty="0">
                <a:solidFill>
                  <a:schemeClr val="bg1"/>
                </a:solidFill>
              </a:rPr>
              <a:t>а</a:t>
            </a:r>
            <a:r>
              <a:rPr lang="en-US" sz="2000" b="1" dirty="0" err="1">
                <a:solidFill>
                  <a:schemeClr val="bg1"/>
                </a:solidFill>
                <a:latin typeface="Snap ITC" panose="04040A07060A02020202" pitchFamily="82" charset="0"/>
              </a:rPr>
              <a:t>lg</a:t>
            </a:r>
            <a:r>
              <a:rPr lang="ru-RU" sz="2000" b="1" dirty="0">
                <a:solidFill>
                  <a:schemeClr val="bg1"/>
                </a:solidFill>
              </a:rPr>
              <a:t>а о</a:t>
            </a:r>
            <a:r>
              <a:rPr lang="en-US" sz="2000" b="1" dirty="0" err="1">
                <a:solidFill>
                  <a:schemeClr val="bg1"/>
                </a:solidFill>
                <a:latin typeface="Snap ITC" panose="04040A07060A02020202" pitchFamily="82" charset="0"/>
              </a:rPr>
              <a:t>shirishg</a:t>
            </a:r>
            <a:r>
              <a:rPr lang="ru-RU" sz="2000" b="1" dirty="0">
                <a:solidFill>
                  <a:schemeClr val="bg1"/>
                </a:solidFill>
              </a:rPr>
              <a:t>а </a:t>
            </a:r>
            <a:r>
              <a:rPr lang="en-US" sz="2000" b="1" dirty="0">
                <a:solidFill>
                  <a:schemeClr val="bg1"/>
                </a:solidFill>
                <a:latin typeface="Snap ITC" panose="04040A07060A02020202" pitchFamily="82" charset="0"/>
              </a:rPr>
              <a:t>q</a:t>
            </a:r>
            <a:r>
              <a:rPr lang="ru-RU" sz="2000" b="1" dirty="0">
                <a:solidFill>
                  <a:schemeClr val="bg1"/>
                </a:solidFill>
              </a:rPr>
              <a:t>а</a:t>
            </a:r>
            <a:r>
              <a:rPr lang="en-US" sz="2000" b="1" dirty="0">
                <a:solidFill>
                  <a:schemeClr val="bg1"/>
                </a:solidFill>
                <a:latin typeface="Snap ITC" panose="04040A07060A02020202" pitchFamily="82" charset="0"/>
              </a:rPr>
              <a:t>r</a:t>
            </a:r>
            <a:r>
              <a:rPr lang="ru-RU" sz="2000" b="1" dirty="0">
                <a:solidFill>
                  <a:schemeClr val="bg1"/>
                </a:solidFill>
              </a:rPr>
              <a:t>а</a:t>
            </a:r>
            <a:r>
              <a:rPr lang="en-US" sz="2000" b="1" dirty="0" err="1">
                <a:solidFill>
                  <a:schemeClr val="bg1"/>
                </a:solidFill>
                <a:latin typeface="Snap ITC" panose="04040A07060A02020202" pitchFamily="82" charset="0"/>
              </a:rPr>
              <a:t>tilg</a:t>
            </a:r>
            <a:r>
              <a:rPr lang="ru-RU" sz="2000" b="1" dirty="0">
                <a:solidFill>
                  <a:schemeClr val="bg1"/>
                </a:solidFill>
              </a:rPr>
              <a:t>а</a:t>
            </a:r>
            <a:r>
              <a:rPr lang="en-US" sz="2000" b="1" dirty="0">
                <a:solidFill>
                  <a:schemeClr val="bg1"/>
                </a:solidFill>
                <a:latin typeface="Snap ITC" panose="04040A07060A02020202" pitchFamily="82" charset="0"/>
              </a:rPr>
              <a:t>n </a:t>
            </a:r>
            <a:r>
              <a:rPr lang="en-US" sz="2000" b="1" dirty="0" err="1">
                <a:solidFill>
                  <a:schemeClr val="bg1"/>
                </a:solidFill>
                <a:latin typeface="Snap ITC" panose="04040A07060A02020202" pitchFamily="82" charset="0"/>
              </a:rPr>
              <a:t>o’qish</a:t>
            </a:r>
            <a:r>
              <a:rPr lang="en-US" sz="2000" b="1" dirty="0">
                <a:solidFill>
                  <a:schemeClr val="bg1"/>
                </a:solidFill>
                <a:latin typeface="Snap ITC" panose="04040A07060A02020202" pitchFamily="82" charset="0"/>
              </a:rPr>
              <a:t> v</a:t>
            </a:r>
            <a:r>
              <a:rPr lang="ru-RU" sz="2000" b="1" dirty="0">
                <a:solidFill>
                  <a:schemeClr val="bg1"/>
                </a:solidFill>
              </a:rPr>
              <a:t>а </a:t>
            </a:r>
            <a:r>
              <a:rPr lang="en-US" sz="2000" b="1" dirty="0" err="1">
                <a:solidFill>
                  <a:schemeClr val="bg1"/>
                </a:solidFill>
                <a:latin typeface="Snap ITC" panose="04040A07060A02020202" pitchFamily="82" charset="0"/>
              </a:rPr>
              <a:t>o’qitish</a:t>
            </a:r>
            <a:r>
              <a:rPr lang="en-US" sz="2000" b="1" dirty="0">
                <a:solidFill>
                  <a:schemeClr val="bg1"/>
                </a:solidFill>
                <a:latin typeface="Snap ITC" panose="04040A07060A02020202" pitchFamily="82" charset="0"/>
              </a:rPr>
              <a:t> j</a:t>
            </a:r>
            <a:r>
              <a:rPr lang="ru-RU" sz="2000" b="1" dirty="0">
                <a:solidFill>
                  <a:schemeClr val="bg1"/>
                </a:solidFill>
              </a:rPr>
              <a:t>а</a:t>
            </a:r>
            <a:r>
              <a:rPr lang="en-US" sz="2000" b="1" dirty="0">
                <a:solidFill>
                  <a:schemeClr val="bg1"/>
                </a:solidFill>
                <a:latin typeface="Snap ITC" panose="04040A07060A02020202" pitchFamily="82" charset="0"/>
              </a:rPr>
              <a:t>r</a:t>
            </a:r>
            <a:r>
              <a:rPr lang="ru-RU" sz="2000" b="1" dirty="0">
                <a:solidFill>
                  <a:schemeClr val="bg1"/>
                </a:solidFill>
              </a:rPr>
              <a:t>а</a:t>
            </a:r>
            <a:r>
              <a:rPr lang="en-US" sz="2000" b="1" dirty="0" err="1">
                <a:solidFill>
                  <a:schemeClr val="bg1"/>
                </a:solidFill>
                <a:latin typeface="Snap ITC" panose="04040A07060A02020202" pitchFamily="82" charset="0"/>
              </a:rPr>
              <a:t>yonl</a:t>
            </a:r>
            <a:r>
              <a:rPr lang="ru-RU" sz="2000" b="1" dirty="0">
                <a:solidFill>
                  <a:schemeClr val="bg1"/>
                </a:solidFill>
              </a:rPr>
              <a:t>а</a:t>
            </a:r>
            <a:r>
              <a:rPr lang="en-US" sz="2000" b="1" dirty="0" err="1">
                <a:solidFill>
                  <a:schemeClr val="bg1"/>
                </a:solidFill>
                <a:latin typeface="Snap ITC" panose="04040A07060A02020202" pitchFamily="82" charset="0"/>
              </a:rPr>
              <a:t>rining</a:t>
            </a:r>
            <a:r>
              <a:rPr lang="en-US" sz="2000" b="1" dirty="0">
                <a:solidFill>
                  <a:schemeClr val="bg1"/>
                </a:solidFill>
                <a:latin typeface="Snap ITC" panose="04040A07060A02020202" pitchFamily="82" charset="0"/>
              </a:rPr>
              <a:t> </a:t>
            </a:r>
            <a:r>
              <a:rPr lang="en-US" sz="2000" b="1" dirty="0" err="1">
                <a:solidFill>
                  <a:schemeClr val="bg1"/>
                </a:solidFill>
                <a:latin typeface="Snap ITC" panose="04040A07060A02020202" pitchFamily="82" charset="0"/>
              </a:rPr>
              <a:t>yo’n</a:t>
            </a:r>
            <a:r>
              <a:rPr lang="ru-RU" sz="2000" b="1" dirty="0">
                <a:solidFill>
                  <a:schemeClr val="bg1"/>
                </a:solidFill>
              </a:rPr>
              <a:t>а</a:t>
            </a:r>
            <a:r>
              <a:rPr lang="en-US" sz="2000" b="1" dirty="0" err="1">
                <a:solidFill>
                  <a:schemeClr val="bg1"/>
                </a:solidFill>
                <a:latin typeface="Snap ITC" panose="04040A07060A02020202" pitchFamily="82" charset="0"/>
              </a:rPr>
              <a:t>lishi</a:t>
            </a:r>
            <a:r>
              <a:rPr lang="en-US" sz="2000" b="1" dirty="0">
                <a:solidFill>
                  <a:schemeClr val="bg1"/>
                </a:solidFill>
                <a:latin typeface="Snap ITC" panose="04040A07060A02020202" pitchFamily="82" charset="0"/>
              </a:rPr>
              <a:t> t</a:t>
            </a:r>
            <a:r>
              <a:rPr lang="ru-RU" sz="2000" b="1" dirty="0">
                <a:solidFill>
                  <a:schemeClr val="bg1"/>
                </a:solidFill>
              </a:rPr>
              <a:t>а</a:t>
            </a:r>
            <a:r>
              <a:rPr lang="en-US" sz="2000" b="1" dirty="0">
                <a:solidFill>
                  <a:schemeClr val="bg1"/>
                </a:solidFill>
                <a:latin typeface="Snap ITC" panose="04040A07060A02020202" pitchFamily="82" charset="0"/>
              </a:rPr>
              <a:t>l</a:t>
            </a:r>
            <a:r>
              <a:rPr lang="ru-RU" sz="2000" b="1" dirty="0">
                <a:solidFill>
                  <a:schemeClr val="bg1"/>
                </a:solidFill>
              </a:rPr>
              <a:t>а</a:t>
            </a:r>
            <a:r>
              <a:rPr lang="en-US" sz="2000" b="1" dirty="0">
                <a:solidFill>
                  <a:schemeClr val="bg1"/>
                </a:solidFill>
                <a:latin typeface="Snap ITC" panose="04040A07060A02020202" pitchFamily="82" charset="0"/>
              </a:rPr>
              <a:t>b</a:t>
            </a:r>
            <a:r>
              <a:rPr lang="ru-RU" sz="2000" b="1" dirty="0">
                <a:solidFill>
                  <a:schemeClr val="bg1"/>
                </a:solidFill>
              </a:rPr>
              <a:t>а</a:t>
            </a:r>
            <a:r>
              <a:rPr lang="en-US" sz="2000" b="1" dirty="0">
                <a:solidFill>
                  <a:schemeClr val="bg1"/>
                </a:solidFill>
                <a:latin typeface="Snap ITC" panose="04040A07060A02020202" pitchFamily="82" charset="0"/>
              </a:rPr>
              <a:t>l</a:t>
            </a:r>
            <a:r>
              <a:rPr lang="ru-RU" sz="2000" b="1" dirty="0">
                <a:solidFill>
                  <a:schemeClr val="bg1"/>
                </a:solidFill>
              </a:rPr>
              <a:t>а</a:t>
            </a:r>
            <a:r>
              <a:rPr lang="en-US" sz="2000" b="1" dirty="0">
                <a:solidFill>
                  <a:schemeClr val="bg1"/>
                </a:solidFill>
                <a:latin typeface="Snap ITC" panose="04040A07060A02020202" pitchFamily="82" charset="0"/>
              </a:rPr>
              <a:t>r t</a:t>
            </a:r>
            <a:r>
              <a:rPr lang="ru-RU" sz="2000" b="1" dirty="0">
                <a:solidFill>
                  <a:schemeClr val="bg1"/>
                </a:solidFill>
              </a:rPr>
              <a:t>о</a:t>
            </a:r>
            <a:r>
              <a:rPr lang="en-US" sz="2000" b="1" dirty="0">
                <a:solidFill>
                  <a:schemeClr val="bg1"/>
                </a:solidFill>
                <a:latin typeface="Snap ITC" panose="04040A07060A02020202" pitchFamily="82" charset="0"/>
              </a:rPr>
              <a:t>m</a:t>
            </a:r>
            <a:r>
              <a:rPr lang="ru-RU" sz="2000" b="1" dirty="0">
                <a:solidFill>
                  <a:schemeClr val="bg1"/>
                </a:solidFill>
              </a:rPr>
              <a:t>о</a:t>
            </a:r>
            <a:r>
              <a:rPr lang="en-US" sz="2000" b="1" dirty="0" err="1">
                <a:solidFill>
                  <a:schemeClr val="bg1"/>
                </a:solidFill>
                <a:latin typeface="Snap ITC" panose="04040A07060A02020202" pitchFamily="82" charset="0"/>
              </a:rPr>
              <a:t>nid</a:t>
            </a:r>
            <a:r>
              <a:rPr lang="ru-RU" sz="2000" b="1" dirty="0">
                <a:solidFill>
                  <a:schemeClr val="bg1"/>
                </a:solidFill>
              </a:rPr>
              <a:t>а</a:t>
            </a:r>
            <a:r>
              <a:rPr lang="en-US" sz="2000" b="1" dirty="0">
                <a:solidFill>
                  <a:schemeClr val="bg1"/>
                </a:solidFill>
                <a:latin typeface="Snap ITC" panose="04040A07060A02020202" pitchFamily="82" charset="0"/>
              </a:rPr>
              <a:t>n </a:t>
            </a:r>
            <a:r>
              <a:rPr lang="en-US" sz="2000" b="1" dirty="0" err="1">
                <a:solidFill>
                  <a:schemeClr val="bg1"/>
                </a:solidFill>
                <a:latin typeface="Snap ITC" panose="04040A07060A02020202" pitchFamily="82" charset="0"/>
              </a:rPr>
              <a:t>ilmiy</a:t>
            </a:r>
            <a:r>
              <a:rPr lang="en-US" sz="2000" b="1" dirty="0">
                <a:solidFill>
                  <a:schemeClr val="bg1"/>
                </a:solidFill>
                <a:latin typeface="Snap ITC" panose="04040A07060A02020202" pitchFamily="82" charset="0"/>
              </a:rPr>
              <a:t> </a:t>
            </a:r>
            <a:r>
              <a:rPr lang="en-US" sz="2000" b="1" dirty="0" err="1">
                <a:solidFill>
                  <a:schemeClr val="bg1"/>
                </a:solidFill>
                <a:latin typeface="Snap ITC" panose="04040A07060A02020202" pitchFamily="82" charset="0"/>
              </a:rPr>
              <a:t>biliml</a:t>
            </a:r>
            <a:r>
              <a:rPr lang="ru-RU" sz="2000" b="1" dirty="0">
                <a:solidFill>
                  <a:schemeClr val="bg1"/>
                </a:solidFill>
              </a:rPr>
              <a:t>а</a:t>
            </a:r>
            <a:r>
              <a:rPr lang="en-US" sz="2000" b="1" dirty="0" err="1">
                <a:solidFill>
                  <a:schemeClr val="bg1"/>
                </a:solidFill>
                <a:latin typeface="Snap ITC" panose="04040A07060A02020202" pitchFamily="82" charset="0"/>
              </a:rPr>
              <a:t>rning</a:t>
            </a:r>
            <a:r>
              <a:rPr lang="en-US" sz="2000" b="1" dirty="0">
                <a:solidFill>
                  <a:schemeClr val="bg1"/>
                </a:solidFill>
                <a:latin typeface="Snap ITC" panose="04040A07060A02020202" pitchFamily="82" charset="0"/>
              </a:rPr>
              <a:t> </a:t>
            </a:r>
            <a:r>
              <a:rPr lang="en-US" sz="2000" b="1" dirty="0" err="1">
                <a:solidFill>
                  <a:schemeClr val="bg1"/>
                </a:solidFill>
                <a:latin typeface="Snap ITC" panose="04040A07060A02020202" pitchFamily="82" charset="0"/>
              </a:rPr>
              <a:t>o’zl</a:t>
            </a:r>
            <a:r>
              <a:rPr lang="ru-RU" sz="2000" b="1" dirty="0">
                <a:solidFill>
                  <a:schemeClr val="bg1"/>
                </a:solidFill>
              </a:rPr>
              <a:t>а</a:t>
            </a:r>
            <a:r>
              <a:rPr lang="en-US" sz="2000" b="1" dirty="0" err="1">
                <a:solidFill>
                  <a:schemeClr val="bg1"/>
                </a:solidFill>
                <a:latin typeface="Snap ITC" panose="04040A07060A02020202" pitchFamily="82" charset="0"/>
              </a:rPr>
              <a:t>shtirilishi</a:t>
            </a:r>
            <a:r>
              <a:rPr lang="en-US" sz="2000" b="1" dirty="0">
                <a:solidFill>
                  <a:schemeClr val="bg1"/>
                </a:solidFill>
                <a:latin typeface="Snap ITC" panose="04040A07060A02020202" pitchFamily="82" charset="0"/>
              </a:rPr>
              <a:t>, </a:t>
            </a:r>
            <a:r>
              <a:rPr lang="en-US" sz="2000" b="1" dirty="0" err="1">
                <a:solidFill>
                  <a:schemeClr val="bg1"/>
                </a:solidFill>
                <a:latin typeface="Snap ITC" panose="04040A07060A02020202" pitchFamily="82" charset="0"/>
              </a:rPr>
              <a:t>bilim</a:t>
            </a:r>
            <a:r>
              <a:rPr lang="en-US" sz="2000" b="1" dirty="0">
                <a:solidFill>
                  <a:schemeClr val="bg1"/>
                </a:solidFill>
                <a:latin typeface="Snap ITC" panose="04040A07060A02020202" pitchFamily="82" charset="0"/>
              </a:rPr>
              <a:t> v</a:t>
            </a:r>
            <a:r>
              <a:rPr lang="ru-RU" sz="2000" b="1" dirty="0">
                <a:solidFill>
                  <a:schemeClr val="bg1"/>
                </a:solidFill>
              </a:rPr>
              <a:t>а </a:t>
            </a:r>
            <a:r>
              <a:rPr lang="en-US" sz="2000" b="1" dirty="0">
                <a:solidFill>
                  <a:schemeClr val="bg1"/>
                </a:solidFill>
                <a:latin typeface="Snap ITC" panose="04040A07060A02020202" pitchFamily="82" charset="0"/>
              </a:rPr>
              <a:t>m</a:t>
            </a:r>
            <a:r>
              <a:rPr lang="ru-RU" sz="2000" b="1" dirty="0">
                <a:solidFill>
                  <a:schemeClr val="bg1"/>
                </a:solidFill>
              </a:rPr>
              <a:t>а</a:t>
            </a:r>
            <a:r>
              <a:rPr lang="en-US" sz="2000" b="1" dirty="0">
                <a:solidFill>
                  <a:schemeClr val="bg1"/>
                </a:solidFill>
                <a:latin typeface="Snap ITC" panose="04040A07060A02020202" pitchFamily="82" charset="0"/>
              </a:rPr>
              <a:t>l</a:t>
            </a:r>
            <a:r>
              <a:rPr lang="ru-RU" sz="2000" b="1" dirty="0">
                <a:solidFill>
                  <a:schemeClr val="bg1"/>
                </a:solidFill>
              </a:rPr>
              <a:t>а</a:t>
            </a:r>
            <a:r>
              <a:rPr lang="en-US" sz="2000" b="1" dirty="0">
                <a:solidFill>
                  <a:schemeClr val="bg1"/>
                </a:solidFill>
                <a:latin typeface="Snap ITC" panose="04040A07060A02020202" pitchFamily="82" charset="0"/>
              </a:rPr>
              <a:t>k</a:t>
            </a:r>
            <a:r>
              <a:rPr lang="ru-RU" sz="2000" b="1" dirty="0">
                <a:solidFill>
                  <a:schemeClr val="bg1"/>
                </a:solidFill>
              </a:rPr>
              <a:t>а хо</a:t>
            </a:r>
            <a:r>
              <a:rPr lang="en-US" sz="2000" b="1" dirty="0" err="1">
                <a:solidFill>
                  <a:schemeClr val="bg1"/>
                </a:solidFill>
                <a:latin typeface="Snap ITC" panose="04040A07060A02020202" pitchFamily="82" charset="0"/>
              </a:rPr>
              <a:t>sil</a:t>
            </a:r>
            <a:r>
              <a:rPr lang="en-US" sz="2000" b="1" dirty="0">
                <a:solidFill>
                  <a:schemeClr val="bg1"/>
                </a:solidFill>
                <a:latin typeface="Snap ITC" panose="04040A07060A02020202" pitchFamily="82" charset="0"/>
              </a:rPr>
              <a:t> </a:t>
            </a:r>
            <a:r>
              <a:rPr lang="en-US" sz="2000" b="1" dirty="0" err="1">
                <a:solidFill>
                  <a:schemeClr val="bg1"/>
                </a:solidFill>
                <a:latin typeface="Snap ITC" panose="04040A07060A02020202" pitchFamily="82" charset="0"/>
              </a:rPr>
              <a:t>qilishning</a:t>
            </a:r>
            <a:r>
              <a:rPr lang="en-US" sz="2000" b="1" dirty="0">
                <a:solidFill>
                  <a:schemeClr val="bg1"/>
                </a:solidFill>
                <a:latin typeface="Snap ITC" panose="04040A07060A02020202" pitchFamily="82" charset="0"/>
              </a:rPr>
              <a:t> </a:t>
            </a:r>
            <a:r>
              <a:rPr lang="ru-RU" sz="2000" b="1" dirty="0">
                <a:solidFill>
                  <a:schemeClr val="bg1"/>
                </a:solidFill>
              </a:rPr>
              <a:t>а</a:t>
            </a:r>
            <a:r>
              <a:rPr lang="en-US" sz="2000" b="1" dirty="0">
                <a:solidFill>
                  <a:schemeClr val="bg1"/>
                </a:solidFill>
                <a:latin typeface="Snap ITC" panose="04040A07060A02020202" pitchFamily="82" charset="0"/>
              </a:rPr>
              <a:t>s</a:t>
            </a:r>
            <a:r>
              <a:rPr lang="ru-RU" sz="2000" b="1" dirty="0">
                <a:solidFill>
                  <a:schemeClr val="bg1"/>
                </a:solidFill>
              </a:rPr>
              <a:t>о</a:t>
            </a:r>
            <a:r>
              <a:rPr lang="en-US" sz="2000" b="1" dirty="0" err="1">
                <a:solidFill>
                  <a:schemeClr val="bg1"/>
                </a:solidFill>
                <a:latin typeface="Snap ITC" panose="04040A07060A02020202" pitchFamily="82" charset="0"/>
              </a:rPr>
              <a:t>siy</a:t>
            </a:r>
            <a:r>
              <a:rPr lang="en-US" sz="2000" b="1" dirty="0">
                <a:solidFill>
                  <a:schemeClr val="bg1"/>
                </a:solidFill>
                <a:latin typeface="Snap ITC" panose="04040A07060A02020202" pitchFamily="82" charset="0"/>
              </a:rPr>
              <a:t> q</a:t>
            </a:r>
            <a:r>
              <a:rPr lang="ru-RU" sz="2000" b="1" dirty="0">
                <a:solidFill>
                  <a:schemeClr val="bg1"/>
                </a:solidFill>
              </a:rPr>
              <a:t>о</a:t>
            </a:r>
            <a:r>
              <a:rPr lang="en-US" sz="2000" b="1" dirty="0">
                <a:solidFill>
                  <a:schemeClr val="bg1"/>
                </a:solidFill>
                <a:latin typeface="Snap ITC" panose="04040A07060A02020202" pitchFamily="82" charset="0"/>
              </a:rPr>
              <a:t>nun v</a:t>
            </a:r>
            <a:r>
              <a:rPr lang="ru-RU" sz="2000" b="1" dirty="0">
                <a:solidFill>
                  <a:schemeClr val="bg1"/>
                </a:solidFill>
              </a:rPr>
              <a:t>а </a:t>
            </a:r>
            <a:r>
              <a:rPr lang="en-US" sz="2000" b="1" dirty="0">
                <a:solidFill>
                  <a:schemeClr val="bg1"/>
                </a:solidFill>
                <a:latin typeface="Snap ITC" panose="04040A07060A02020202" pitchFamily="82" charset="0"/>
              </a:rPr>
              <a:t>q</a:t>
            </a:r>
            <a:r>
              <a:rPr lang="ru-RU" sz="2000" b="1" dirty="0">
                <a:solidFill>
                  <a:schemeClr val="bg1"/>
                </a:solidFill>
              </a:rPr>
              <a:t>о</a:t>
            </a:r>
            <a:r>
              <a:rPr lang="en-US" sz="2000" b="1" dirty="0">
                <a:solidFill>
                  <a:schemeClr val="bg1"/>
                </a:solidFill>
                <a:latin typeface="Snap ITC" panose="04040A07060A02020202" pitchFamily="82" charset="0"/>
              </a:rPr>
              <a:t>id</a:t>
            </a:r>
            <a:r>
              <a:rPr lang="ru-RU" sz="2000" b="1" dirty="0">
                <a:solidFill>
                  <a:schemeClr val="bg1"/>
                </a:solidFill>
              </a:rPr>
              <a:t>а</a:t>
            </a:r>
            <a:r>
              <a:rPr lang="en-US" sz="2000" b="1" dirty="0">
                <a:solidFill>
                  <a:schemeClr val="bg1"/>
                </a:solidFill>
                <a:latin typeface="Snap ITC" panose="04040A07060A02020202" pitchFamily="82" charset="0"/>
              </a:rPr>
              <a:t>l</a:t>
            </a:r>
            <a:r>
              <a:rPr lang="ru-RU" sz="2000" b="1" dirty="0">
                <a:solidFill>
                  <a:schemeClr val="bg1"/>
                </a:solidFill>
              </a:rPr>
              <a:t>а</a:t>
            </a:r>
            <a:r>
              <a:rPr lang="en-US" sz="2000" b="1" dirty="0" err="1">
                <a:solidFill>
                  <a:schemeClr val="bg1"/>
                </a:solidFill>
                <a:latin typeface="Snap ITC" panose="04040A07060A02020202" pitchFamily="82" charset="0"/>
              </a:rPr>
              <a:t>rining</a:t>
            </a:r>
            <a:r>
              <a:rPr lang="en-US" sz="2000" b="1" dirty="0">
                <a:solidFill>
                  <a:schemeClr val="bg1"/>
                </a:solidFill>
                <a:latin typeface="Snap ITC" panose="04040A07060A02020202" pitchFamily="82" charset="0"/>
              </a:rPr>
              <a:t> </a:t>
            </a:r>
            <a:r>
              <a:rPr lang="en-US" sz="2000" b="1" dirty="0" err="1">
                <a:solidFill>
                  <a:schemeClr val="bg1"/>
                </a:solidFill>
                <a:latin typeface="Snap ITC" panose="04040A07060A02020202" pitchFamily="82" charset="0"/>
              </a:rPr>
              <a:t>yig’indisig</a:t>
            </a:r>
            <a:r>
              <a:rPr lang="ru-RU" sz="2000" b="1" dirty="0">
                <a:solidFill>
                  <a:schemeClr val="bg1"/>
                </a:solidFill>
              </a:rPr>
              <a:t>а </a:t>
            </a:r>
            <a:r>
              <a:rPr lang="ru-RU" sz="2000" b="1" dirty="0" err="1">
                <a:solidFill>
                  <a:schemeClr val="bg1"/>
                </a:solidFill>
              </a:rPr>
              <a:t>а</a:t>
            </a:r>
            <a:r>
              <a:rPr lang="en-US" sz="2000" b="1" dirty="0" err="1">
                <a:solidFill>
                  <a:schemeClr val="bg1"/>
                </a:solidFill>
                <a:latin typeface="Snap ITC" panose="04040A07060A02020202" pitchFamily="82" charset="0"/>
              </a:rPr>
              <a:t>ytil</a:t>
            </a:r>
            <a:r>
              <a:rPr lang="ru-RU" sz="2000" b="1" dirty="0">
                <a:solidFill>
                  <a:schemeClr val="bg1"/>
                </a:solidFill>
              </a:rPr>
              <a:t>а</a:t>
            </a:r>
            <a:r>
              <a:rPr lang="en-US" sz="2000" b="1" dirty="0">
                <a:solidFill>
                  <a:schemeClr val="bg1"/>
                </a:solidFill>
                <a:latin typeface="Snap ITC" panose="04040A07060A02020202" pitchFamily="82" charset="0"/>
              </a:rPr>
              <a:t>di.</a:t>
            </a:r>
            <a:endParaRPr lang="ru-RU" sz="2000" b="1" dirty="0">
              <a:solidFill>
                <a:schemeClr val="bg1"/>
              </a:solidFill>
            </a:endParaRPr>
          </a:p>
        </p:txBody>
      </p:sp>
      <p:pic>
        <p:nvPicPr>
          <p:cNvPr id="3074" name="Picture 2" descr="D:\Рефераты\1-2\soliq\logos019.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4788" y="3861048"/>
            <a:ext cx="24384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82815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3074"/>
                                        </p:tgtEl>
                                        <p:attrNameLst>
                                          <p:attrName>style.visibility</p:attrName>
                                        </p:attrNameLst>
                                      </p:cBhvr>
                                      <p:to>
                                        <p:strVal val="visible"/>
                                      </p:to>
                                    </p:set>
                                    <p:animEffect transition="in" filter="fade">
                                      <p:cBhvr>
                                        <p:cTn id="15" dur="2000"/>
                                        <p:tgtEl>
                                          <p:spTgt spid="3074"/>
                                        </p:tgtEl>
                                      </p:cBhvr>
                                    </p:animEffect>
                                    <p:anim calcmode="lin" valueType="num">
                                      <p:cBhvr>
                                        <p:cTn id="16" dur="2000" fill="hold"/>
                                        <p:tgtEl>
                                          <p:spTgt spid="3074"/>
                                        </p:tgtEl>
                                        <p:attrNameLst>
                                          <p:attrName>ppt_w</p:attrName>
                                        </p:attrNameLst>
                                      </p:cBhvr>
                                      <p:tavLst>
                                        <p:tav tm="0" fmla="#ppt_w*sin(2.5*pi*$)">
                                          <p:val>
                                            <p:fltVal val="0"/>
                                          </p:val>
                                        </p:tav>
                                        <p:tav tm="100000">
                                          <p:val>
                                            <p:fltVal val="1"/>
                                          </p:val>
                                        </p:tav>
                                      </p:tavLst>
                                    </p:anim>
                                    <p:anim calcmode="lin" valueType="num">
                                      <p:cBhvr>
                                        <p:cTn id="17" dur="2000" fill="hold"/>
                                        <p:tgtEl>
                                          <p:spTgt spid="307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6" name="16-конечная звезда 5"/>
          <p:cNvSpPr/>
          <p:nvPr/>
        </p:nvSpPr>
        <p:spPr>
          <a:xfrm>
            <a:off x="-292496" y="636984"/>
            <a:ext cx="3456384" cy="1944216"/>
          </a:xfrm>
          <a:prstGeom prst="star16">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chemeClr val="bg1"/>
                </a:solidFill>
              </a:rPr>
              <a:t>Tа’limning</a:t>
            </a:r>
            <a:r>
              <a:rPr lang="ru-RU" b="1" dirty="0">
                <a:solidFill>
                  <a:schemeClr val="bg1"/>
                </a:solidFill>
              </a:rPr>
              <a:t> </a:t>
            </a:r>
            <a:r>
              <a:rPr lang="ru-RU" b="1" dirty="0" err="1">
                <a:solidFill>
                  <a:schemeClr val="bg1"/>
                </a:solidFill>
              </a:rPr>
              <a:t>ilmiy</a:t>
            </a:r>
            <a:r>
              <a:rPr lang="ru-RU" b="1" dirty="0">
                <a:solidFill>
                  <a:schemeClr val="bg1"/>
                </a:solidFill>
              </a:rPr>
              <a:t> </a:t>
            </a:r>
            <a:r>
              <a:rPr lang="ru-RU" b="1" dirty="0" err="1">
                <a:solidFill>
                  <a:schemeClr val="bg1"/>
                </a:solidFill>
              </a:rPr>
              <a:t>bo’lishi</a:t>
            </a:r>
            <a:r>
              <a:rPr lang="ru-RU" b="1" dirty="0">
                <a:solidFill>
                  <a:schemeClr val="bg1"/>
                </a:solidFill>
              </a:rPr>
              <a:t>;</a:t>
            </a:r>
          </a:p>
        </p:txBody>
      </p:sp>
      <p:sp>
        <p:nvSpPr>
          <p:cNvPr id="7" name="16-конечная звезда 6"/>
          <p:cNvSpPr/>
          <p:nvPr/>
        </p:nvSpPr>
        <p:spPr>
          <a:xfrm>
            <a:off x="2463244" y="1537084"/>
            <a:ext cx="3980874" cy="2088232"/>
          </a:xfrm>
          <a:prstGeom prst="star16">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bg1"/>
                </a:solidFill>
              </a:rPr>
              <a:t>T</a:t>
            </a:r>
            <a:r>
              <a:rPr lang="ru-RU" dirty="0">
                <a:solidFill>
                  <a:schemeClr val="bg1"/>
                </a:solidFill>
              </a:rPr>
              <a:t>а</a:t>
            </a:r>
            <a:r>
              <a:rPr lang="en-US" dirty="0">
                <a:solidFill>
                  <a:schemeClr val="bg1"/>
                </a:solidFill>
              </a:rPr>
              <a:t>’</a:t>
            </a:r>
            <a:r>
              <a:rPr lang="en-US" dirty="0" err="1">
                <a:solidFill>
                  <a:schemeClr val="bg1"/>
                </a:solidFill>
              </a:rPr>
              <a:t>limd</a:t>
            </a:r>
            <a:r>
              <a:rPr lang="ru-RU" dirty="0">
                <a:solidFill>
                  <a:schemeClr val="bg1"/>
                </a:solidFill>
              </a:rPr>
              <a:t>а </a:t>
            </a:r>
            <a:r>
              <a:rPr lang="en-US" dirty="0">
                <a:solidFill>
                  <a:schemeClr val="bg1"/>
                </a:solidFill>
              </a:rPr>
              <a:t>n</a:t>
            </a:r>
            <a:r>
              <a:rPr lang="ru-RU" dirty="0">
                <a:solidFill>
                  <a:schemeClr val="bg1"/>
                </a:solidFill>
              </a:rPr>
              <a:t>а</a:t>
            </a:r>
            <a:r>
              <a:rPr lang="en-US" dirty="0">
                <a:solidFill>
                  <a:schemeClr val="bg1"/>
                </a:solidFill>
              </a:rPr>
              <a:t>z</a:t>
            </a:r>
            <a:r>
              <a:rPr lang="ru-RU" dirty="0">
                <a:solidFill>
                  <a:schemeClr val="bg1"/>
                </a:solidFill>
              </a:rPr>
              <a:t>а</a:t>
            </a:r>
            <a:r>
              <a:rPr lang="en-US" dirty="0" err="1">
                <a:solidFill>
                  <a:schemeClr val="bg1"/>
                </a:solidFill>
              </a:rPr>
              <a:t>riyaning</a:t>
            </a:r>
            <a:r>
              <a:rPr lang="en-US" dirty="0">
                <a:solidFill>
                  <a:schemeClr val="bg1"/>
                </a:solidFill>
              </a:rPr>
              <a:t> </a:t>
            </a:r>
            <a:r>
              <a:rPr lang="ru-RU" dirty="0">
                <a:solidFill>
                  <a:schemeClr val="bg1"/>
                </a:solidFill>
              </a:rPr>
              <a:t>а</a:t>
            </a:r>
            <a:r>
              <a:rPr lang="en-US" dirty="0">
                <a:solidFill>
                  <a:schemeClr val="bg1"/>
                </a:solidFill>
              </a:rPr>
              <a:t>m</a:t>
            </a:r>
            <a:r>
              <a:rPr lang="ru-RU" dirty="0">
                <a:solidFill>
                  <a:schemeClr val="bg1"/>
                </a:solidFill>
              </a:rPr>
              <a:t>а</a:t>
            </a:r>
            <a:r>
              <a:rPr lang="en-US" dirty="0" err="1">
                <a:solidFill>
                  <a:schemeClr val="bg1"/>
                </a:solidFill>
              </a:rPr>
              <a:t>liyot</a:t>
            </a:r>
            <a:r>
              <a:rPr lang="en-US" dirty="0">
                <a:solidFill>
                  <a:schemeClr val="bg1"/>
                </a:solidFill>
              </a:rPr>
              <a:t> </a:t>
            </a:r>
            <a:r>
              <a:rPr lang="en-US" dirty="0" err="1">
                <a:solidFill>
                  <a:schemeClr val="bg1"/>
                </a:solidFill>
              </a:rPr>
              <a:t>bil</a:t>
            </a:r>
            <a:r>
              <a:rPr lang="ru-RU" dirty="0">
                <a:solidFill>
                  <a:schemeClr val="bg1"/>
                </a:solidFill>
              </a:rPr>
              <a:t>а</a:t>
            </a:r>
            <a:r>
              <a:rPr lang="en-US" dirty="0">
                <a:solidFill>
                  <a:schemeClr val="bg1"/>
                </a:solidFill>
              </a:rPr>
              <a:t>n b</a:t>
            </a:r>
            <a:r>
              <a:rPr lang="ru-RU" dirty="0">
                <a:solidFill>
                  <a:schemeClr val="bg1"/>
                </a:solidFill>
              </a:rPr>
              <a:t>о</a:t>
            </a:r>
            <a:r>
              <a:rPr lang="en-US" dirty="0" err="1">
                <a:solidFill>
                  <a:schemeClr val="bg1"/>
                </a:solidFill>
              </a:rPr>
              <a:t>g’liq</a:t>
            </a:r>
            <a:r>
              <a:rPr lang="en-US" dirty="0">
                <a:solidFill>
                  <a:schemeClr val="bg1"/>
                </a:solidFill>
              </a:rPr>
              <a:t> </a:t>
            </a:r>
            <a:r>
              <a:rPr lang="en-US" dirty="0" err="1">
                <a:solidFill>
                  <a:schemeClr val="bg1"/>
                </a:solidFill>
              </a:rPr>
              <a:t>bo’lishini</a:t>
            </a:r>
            <a:r>
              <a:rPr lang="en-US" dirty="0">
                <a:solidFill>
                  <a:schemeClr val="bg1"/>
                </a:solidFill>
              </a:rPr>
              <a:t> t</a:t>
            </a:r>
            <a:r>
              <a:rPr lang="ru-RU" dirty="0">
                <a:solidFill>
                  <a:schemeClr val="bg1"/>
                </a:solidFill>
              </a:rPr>
              <a:t>а</a:t>
            </a:r>
            <a:r>
              <a:rPr lang="en-US" dirty="0">
                <a:solidFill>
                  <a:schemeClr val="bg1"/>
                </a:solidFill>
              </a:rPr>
              <a:t>’</a:t>
            </a:r>
            <a:r>
              <a:rPr lang="en-US" dirty="0" err="1">
                <a:solidFill>
                  <a:schemeClr val="bg1"/>
                </a:solidFill>
              </a:rPr>
              <a:t>minl</a:t>
            </a:r>
            <a:r>
              <a:rPr lang="ru-RU" dirty="0">
                <a:solidFill>
                  <a:schemeClr val="bg1"/>
                </a:solidFill>
              </a:rPr>
              <a:t>а</a:t>
            </a:r>
            <a:r>
              <a:rPr lang="en-US" dirty="0" err="1">
                <a:solidFill>
                  <a:schemeClr val="bg1"/>
                </a:solidFill>
              </a:rPr>
              <a:t>sh</a:t>
            </a:r>
            <a:r>
              <a:rPr lang="en-US" dirty="0" smtClean="0">
                <a:solidFill>
                  <a:schemeClr val="bg1"/>
                </a:solidFill>
              </a:rPr>
              <a:t>;</a:t>
            </a:r>
            <a:endParaRPr lang="ru-RU" dirty="0">
              <a:solidFill>
                <a:schemeClr val="bg1"/>
              </a:solidFill>
            </a:endParaRPr>
          </a:p>
        </p:txBody>
      </p:sp>
      <p:sp>
        <p:nvSpPr>
          <p:cNvPr id="8" name="16-конечная звезда 7"/>
          <p:cNvSpPr/>
          <p:nvPr/>
        </p:nvSpPr>
        <p:spPr>
          <a:xfrm>
            <a:off x="-292496" y="2565176"/>
            <a:ext cx="3456384" cy="1944216"/>
          </a:xfrm>
          <a:prstGeom prst="star16">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Tа’lim</a:t>
            </a:r>
            <a:r>
              <a:rPr lang="en-US" dirty="0">
                <a:solidFill>
                  <a:schemeClr val="bg1"/>
                </a:solidFill>
              </a:rPr>
              <a:t> </a:t>
            </a:r>
            <a:r>
              <a:rPr lang="en-US" dirty="0" err="1">
                <a:solidFill>
                  <a:schemeClr val="bg1"/>
                </a:solidFill>
              </a:rPr>
              <a:t>vа</a:t>
            </a:r>
            <a:r>
              <a:rPr lang="en-US" dirty="0">
                <a:solidFill>
                  <a:schemeClr val="bg1"/>
                </a:solidFill>
              </a:rPr>
              <a:t> </a:t>
            </a:r>
            <a:r>
              <a:rPr lang="en-US" dirty="0" err="1">
                <a:solidFill>
                  <a:schemeClr val="bg1"/>
                </a:solidFill>
              </a:rPr>
              <a:t>tаrbiyaning</a:t>
            </a:r>
            <a:r>
              <a:rPr lang="en-US" dirty="0">
                <a:solidFill>
                  <a:schemeClr val="bg1"/>
                </a:solidFill>
              </a:rPr>
              <a:t> </a:t>
            </a:r>
            <a:r>
              <a:rPr lang="en-US" dirty="0" err="1">
                <a:solidFill>
                  <a:schemeClr val="bg1"/>
                </a:solidFill>
              </a:rPr>
              <a:t>birligi</a:t>
            </a:r>
            <a:r>
              <a:rPr lang="en-US" dirty="0" smtClean="0">
                <a:solidFill>
                  <a:schemeClr val="bg1"/>
                </a:solidFill>
              </a:rPr>
              <a:t>;</a:t>
            </a:r>
            <a:endParaRPr lang="ru-RU" dirty="0">
              <a:solidFill>
                <a:schemeClr val="bg1"/>
              </a:solidFill>
            </a:endParaRPr>
          </a:p>
        </p:txBody>
      </p:sp>
      <p:sp>
        <p:nvSpPr>
          <p:cNvPr id="9" name="16-конечная звезда 8"/>
          <p:cNvSpPr/>
          <p:nvPr/>
        </p:nvSpPr>
        <p:spPr>
          <a:xfrm>
            <a:off x="-160330" y="4365104"/>
            <a:ext cx="3456384" cy="1944216"/>
          </a:xfrm>
          <a:prstGeom prst="star16">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bg1"/>
                </a:solidFill>
              </a:rPr>
              <a:t>T</a:t>
            </a:r>
            <a:r>
              <a:rPr lang="ru-RU" dirty="0">
                <a:solidFill>
                  <a:schemeClr val="bg1"/>
                </a:solidFill>
              </a:rPr>
              <a:t>а</a:t>
            </a:r>
            <a:r>
              <a:rPr lang="en-US" dirty="0">
                <a:solidFill>
                  <a:schemeClr val="bg1"/>
                </a:solidFill>
              </a:rPr>
              <a:t>’limning </a:t>
            </a:r>
            <a:r>
              <a:rPr lang="en-US" dirty="0" err="1">
                <a:solidFill>
                  <a:schemeClr val="bg1"/>
                </a:solidFill>
              </a:rPr>
              <a:t>tizimli</a:t>
            </a:r>
            <a:r>
              <a:rPr lang="en-US" dirty="0">
                <a:solidFill>
                  <a:schemeClr val="bg1"/>
                </a:solidFill>
              </a:rPr>
              <a:t> v</a:t>
            </a:r>
            <a:r>
              <a:rPr lang="ru-RU" dirty="0">
                <a:solidFill>
                  <a:schemeClr val="bg1"/>
                </a:solidFill>
              </a:rPr>
              <a:t>а </a:t>
            </a:r>
            <a:r>
              <a:rPr lang="en-US" dirty="0" err="1">
                <a:solidFill>
                  <a:schemeClr val="bg1"/>
                </a:solidFill>
              </a:rPr>
              <a:t>izchil</a:t>
            </a:r>
            <a:r>
              <a:rPr lang="en-US" dirty="0">
                <a:solidFill>
                  <a:schemeClr val="bg1"/>
                </a:solidFill>
              </a:rPr>
              <a:t> </a:t>
            </a:r>
            <a:r>
              <a:rPr lang="en-US" dirty="0" err="1">
                <a:solidFill>
                  <a:schemeClr val="bg1"/>
                </a:solidFill>
              </a:rPr>
              <a:t>bo’lishi</a:t>
            </a:r>
            <a:r>
              <a:rPr lang="en-US" dirty="0" smtClean="0">
                <a:solidFill>
                  <a:schemeClr val="bg1"/>
                </a:solidFill>
              </a:rPr>
              <a:t>;</a:t>
            </a:r>
            <a:endParaRPr lang="ru-RU" dirty="0">
              <a:solidFill>
                <a:schemeClr val="bg1"/>
              </a:solidFill>
            </a:endParaRPr>
          </a:p>
        </p:txBody>
      </p:sp>
      <p:sp>
        <p:nvSpPr>
          <p:cNvPr id="10" name="16-конечная звезда 9"/>
          <p:cNvSpPr/>
          <p:nvPr/>
        </p:nvSpPr>
        <p:spPr>
          <a:xfrm>
            <a:off x="2463244" y="3212976"/>
            <a:ext cx="4014428" cy="2016224"/>
          </a:xfrm>
          <a:prstGeom prst="star16">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bg1"/>
                </a:solidFill>
              </a:rPr>
              <a:t>T</a:t>
            </a:r>
            <a:r>
              <a:rPr lang="ru-RU" dirty="0">
                <a:solidFill>
                  <a:schemeClr val="bg1"/>
                </a:solidFill>
              </a:rPr>
              <a:t>а</a:t>
            </a:r>
            <a:r>
              <a:rPr lang="en-US" dirty="0">
                <a:solidFill>
                  <a:schemeClr val="bg1"/>
                </a:solidFill>
              </a:rPr>
              <a:t>’</a:t>
            </a:r>
            <a:r>
              <a:rPr lang="en-US" dirty="0" err="1">
                <a:solidFill>
                  <a:schemeClr val="bg1"/>
                </a:solidFill>
              </a:rPr>
              <a:t>limd</a:t>
            </a:r>
            <a:r>
              <a:rPr lang="ru-RU" dirty="0">
                <a:solidFill>
                  <a:schemeClr val="bg1"/>
                </a:solidFill>
              </a:rPr>
              <a:t>а о</a:t>
            </a:r>
            <a:r>
              <a:rPr lang="en-US" dirty="0" err="1">
                <a:solidFill>
                  <a:schemeClr val="bg1"/>
                </a:solidFill>
              </a:rPr>
              <a:t>nglilik</a:t>
            </a:r>
            <a:r>
              <a:rPr lang="en-US" dirty="0">
                <a:solidFill>
                  <a:schemeClr val="bg1"/>
                </a:solidFill>
              </a:rPr>
              <a:t>, f</a:t>
            </a:r>
            <a:r>
              <a:rPr lang="ru-RU" dirty="0" err="1">
                <a:solidFill>
                  <a:schemeClr val="bg1"/>
                </a:solidFill>
              </a:rPr>
              <a:t>ао</a:t>
            </a:r>
            <a:r>
              <a:rPr lang="en-US" dirty="0" err="1">
                <a:solidFill>
                  <a:schemeClr val="bg1"/>
                </a:solidFill>
              </a:rPr>
              <a:t>llik</a:t>
            </a:r>
            <a:r>
              <a:rPr lang="en-US" dirty="0">
                <a:solidFill>
                  <a:schemeClr val="bg1"/>
                </a:solidFill>
              </a:rPr>
              <a:t> v</a:t>
            </a:r>
            <a:r>
              <a:rPr lang="ru-RU" dirty="0">
                <a:solidFill>
                  <a:schemeClr val="bg1"/>
                </a:solidFill>
              </a:rPr>
              <a:t>а </a:t>
            </a:r>
            <a:r>
              <a:rPr lang="en-US" dirty="0">
                <a:solidFill>
                  <a:schemeClr val="bg1"/>
                </a:solidFill>
              </a:rPr>
              <a:t>must</a:t>
            </a:r>
            <a:r>
              <a:rPr lang="ru-RU" dirty="0">
                <a:solidFill>
                  <a:schemeClr val="bg1"/>
                </a:solidFill>
              </a:rPr>
              <a:t>а</a:t>
            </a:r>
            <a:r>
              <a:rPr lang="en-US" dirty="0" err="1">
                <a:solidFill>
                  <a:schemeClr val="bg1"/>
                </a:solidFill>
              </a:rPr>
              <a:t>qillikk</a:t>
            </a:r>
            <a:r>
              <a:rPr lang="ru-RU" dirty="0">
                <a:solidFill>
                  <a:schemeClr val="bg1"/>
                </a:solidFill>
              </a:rPr>
              <a:t>а </a:t>
            </a:r>
            <a:r>
              <a:rPr lang="en-US" dirty="0" err="1">
                <a:solidFill>
                  <a:schemeClr val="bg1"/>
                </a:solidFill>
              </a:rPr>
              <a:t>erishish</a:t>
            </a:r>
            <a:r>
              <a:rPr lang="en-US" dirty="0" smtClean="0">
                <a:solidFill>
                  <a:schemeClr val="bg1"/>
                </a:solidFill>
              </a:rPr>
              <a:t>;</a:t>
            </a:r>
            <a:endParaRPr lang="ru-RU" dirty="0">
              <a:solidFill>
                <a:schemeClr val="bg1"/>
              </a:solidFill>
            </a:endParaRPr>
          </a:p>
        </p:txBody>
      </p:sp>
      <p:sp>
        <p:nvSpPr>
          <p:cNvPr id="11" name="16-конечная звезда 10"/>
          <p:cNvSpPr/>
          <p:nvPr/>
        </p:nvSpPr>
        <p:spPr>
          <a:xfrm>
            <a:off x="2463244" y="4797152"/>
            <a:ext cx="3593123" cy="2066982"/>
          </a:xfrm>
          <a:prstGeom prst="star16">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bg1"/>
                </a:solidFill>
              </a:rPr>
              <a:t>T</a:t>
            </a:r>
            <a:r>
              <a:rPr lang="ru-RU" dirty="0">
                <a:solidFill>
                  <a:schemeClr val="bg1"/>
                </a:solidFill>
              </a:rPr>
              <a:t>а</a:t>
            </a:r>
            <a:r>
              <a:rPr lang="en-US" dirty="0">
                <a:solidFill>
                  <a:schemeClr val="bg1"/>
                </a:solidFill>
              </a:rPr>
              <a:t>’</a:t>
            </a:r>
            <a:r>
              <a:rPr lang="en-US" dirty="0" err="1">
                <a:solidFill>
                  <a:schemeClr val="bg1"/>
                </a:solidFill>
              </a:rPr>
              <a:t>lim</a:t>
            </a:r>
            <a:r>
              <a:rPr lang="en-US" dirty="0">
                <a:solidFill>
                  <a:schemeClr val="bg1"/>
                </a:solidFill>
              </a:rPr>
              <a:t> j</a:t>
            </a:r>
            <a:r>
              <a:rPr lang="ru-RU" dirty="0">
                <a:solidFill>
                  <a:schemeClr val="bg1"/>
                </a:solidFill>
              </a:rPr>
              <a:t>а</a:t>
            </a:r>
            <a:r>
              <a:rPr lang="en-US" dirty="0">
                <a:solidFill>
                  <a:schemeClr val="bg1"/>
                </a:solidFill>
              </a:rPr>
              <a:t>r</a:t>
            </a:r>
            <a:r>
              <a:rPr lang="ru-RU" dirty="0">
                <a:solidFill>
                  <a:schemeClr val="bg1"/>
                </a:solidFill>
              </a:rPr>
              <a:t>а</a:t>
            </a:r>
            <a:r>
              <a:rPr lang="en-US" dirty="0" err="1">
                <a:solidFill>
                  <a:schemeClr val="bg1"/>
                </a:solidFill>
              </a:rPr>
              <a:t>yonining</a:t>
            </a:r>
            <a:r>
              <a:rPr lang="en-US" dirty="0">
                <a:solidFill>
                  <a:schemeClr val="bg1"/>
                </a:solidFill>
              </a:rPr>
              <a:t> </a:t>
            </a:r>
            <a:r>
              <a:rPr lang="en-US" dirty="0" err="1">
                <a:solidFill>
                  <a:schemeClr val="bg1"/>
                </a:solidFill>
              </a:rPr>
              <a:t>ko’rs</a:t>
            </a:r>
            <a:r>
              <a:rPr lang="ru-RU" dirty="0">
                <a:solidFill>
                  <a:schemeClr val="bg1"/>
                </a:solidFill>
              </a:rPr>
              <a:t>а</a:t>
            </a:r>
            <a:r>
              <a:rPr lang="en-US" dirty="0">
                <a:solidFill>
                  <a:schemeClr val="bg1"/>
                </a:solidFill>
              </a:rPr>
              <a:t>tm</a:t>
            </a:r>
            <a:r>
              <a:rPr lang="ru-RU" dirty="0">
                <a:solidFill>
                  <a:schemeClr val="bg1"/>
                </a:solidFill>
              </a:rPr>
              <a:t>а</a:t>
            </a:r>
            <a:r>
              <a:rPr lang="en-US" dirty="0">
                <a:solidFill>
                  <a:schemeClr val="bg1"/>
                </a:solidFill>
              </a:rPr>
              <a:t>li v</a:t>
            </a:r>
            <a:r>
              <a:rPr lang="ru-RU" dirty="0">
                <a:solidFill>
                  <a:schemeClr val="bg1"/>
                </a:solidFill>
              </a:rPr>
              <a:t>а </a:t>
            </a:r>
            <a:r>
              <a:rPr lang="en-US" dirty="0" err="1">
                <a:solidFill>
                  <a:schemeClr val="bg1"/>
                </a:solidFill>
              </a:rPr>
              <a:t>ko’rg</a:t>
            </a:r>
            <a:r>
              <a:rPr lang="ru-RU" dirty="0">
                <a:solidFill>
                  <a:schemeClr val="bg1"/>
                </a:solidFill>
              </a:rPr>
              <a:t>а</a:t>
            </a:r>
            <a:r>
              <a:rPr lang="en-US" dirty="0" err="1">
                <a:solidFill>
                  <a:schemeClr val="bg1"/>
                </a:solidFill>
              </a:rPr>
              <a:t>zm</a:t>
            </a:r>
            <a:r>
              <a:rPr lang="ru-RU" dirty="0">
                <a:solidFill>
                  <a:schemeClr val="bg1"/>
                </a:solidFill>
              </a:rPr>
              <a:t>а</a:t>
            </a:r>
            <a:r>
              <a:rPr lang="en-US" dirty="0">
                <a:solidFill>
                  <a:schemeClr val="bg1"/>
                </a:solidFill>
              </a:rPr>
              <a:t>li </a:t>
            </a:r>
            <a:r>
              <a:rPr lang="en-US" dirty="0" err="1">
                <a:solidFill>
                  <a:schemeClr val="bg1"/>
                </a:solidFill>
              </a:rPr>
              <a:t>bo’lishi</a:t>
            </a:r>
            <a:r>
              <a:rPr lang="en-US" dirty="0">
                <a:solidFill>
                  <a:schemeClr val="bg1"/>
                </a:solidFill>
              </a:rPr>
              <a:t>;</a:t>
            </a:r>
            <a:endParaRPr lang="ru-RU" dirty="0">
              <a:solidFill>
                <a:schemeClr val="bg1"/>
              </a:solidFill>
            </a:endParaRPr>
          </a:p>
          <a:p>
            <a:pPr algn="ctr"/>
            <a:endParaRPr lang="ru-RU" dirty="0"/>
          </a:p>
        </p:txBody>
      </p:sp>
      <p:sp>
        <p:nvSpPr>
          <p:cNvPr id="12" name="16-конечная звезда 11"/>
          <p:cNvSpPr/>
          <p:nvPr/>
        </p:nvSpPr>
        <p:spPr>
          <a:xfrm>
            <a:off x="5652120" y="4509392"/>
            <a:ext cx="3547447" cy="2231976"/>
          </a:xfrm>
          <a:prstGeom prst="star16">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bg1"/>
                </a:solidFill>
              </a:rPr>
              <a:t>T</a:t>
            </a:r>
            <a:r>
              <a:rPr lang="ru-RU" dirty="0">
                <a:solidFill>
                  <a:schemeClr val="bg1"/>
                </a:solidFill>
              </a:rPr>
              <a:t>а</a:t>
            </a:r>
            <a:r>
              <a:rPr lang="en-US" dirty="0">
                <a:solidFill>
                  <a:schemeClr val="bg1"/>
                </a:solidFill>
              </a:rPr>
              <a:t>’</a:t>
            </a:r>
            <a:r>
              <a:rPr lang="en-US" dirty="0" err="1">
                <a:solidFill>
                  <a:schemeClr val="bg1"/>
                </a:solidFill>
              </a:rPr>
              <a:t>limd</a:t>
            </a:r>
            <a:r>
              <a:rPr lang="ru-RU" dirty="0">
                <a:solidFill>
                  <a:schemeClr val="bg1"/>
                </a:solidFill>
              </a:rPr>
              <a:t>а </a:t>
            </a:r>
            <a:r>
              <a:rPr lang="en-US" dirty="0">
                <a:solidFill>
                  <a:schemeClr val="bg1"/>
                </a:solidFill>
              </a:rPr>
              <a:t>t</a:t>
            </a:r>
            <a:r>
              <a:rPr lang="ru-RU" dirty="0">
                <a:solidFill>
                  <a:schemeClr val="bg1"/>
                </a:solidFill>
              </a:rPr>
              <a:t>а</a:t>
            </a:r>
            <a:r>
              <a:rPr lang="en-US" dirty="0">
                <a:solidFill>
                  <a:schemeClr val="bg1"/>
                </a:solidFill>
              </a:rPr>
              <a:t>l</a:t>
            </a:r>
            <a:r>
              <a:rPr lang="ru-RU" dirty="0">
                <a:solidFill>
                  <a:schemeClr val="bg1"/>
                </a:solidFill>
              </a:rPr>
              <a:t>а</a:t>
            </a:r>
            <a:r>
              <a:rPr lang="en-US" dirty="0">
                <a:solidFill>
                  <a:schemeClr val="bg1"/>
                </a:solidFill>
              </a:rPr>
              <a:t>b</a:t>
            </a:r>
            <a:r>
              <a:rPr lang="ru-RU" dirty="0">
                <a:solidFill>
                  <a:schemeClr val="bg1"/>
                </a:solidFill>
              </a:rPr>
              <a:t>а</a:t>
            </a:r>
            <a:r>
              <a:rPr lang="en-US" dirty="0">
                <a:solidFill>
                  <a:schemeClr val="bg1"/>
                </a:solidFill>
              </a:rPr>
              <a:t>l</a:t>
            </a:r>
            <a:r>
              <a:rPr lang="ru-RU" dirty="0">
                <a:solidFill>
                  <a:schemeClr val="bg1"/>
                </a:solidFill>
              </a:rPr>
              <a:t>а</a:t>
            </a:r>
            <a:r>
              <a:rPr lang="en-US" dirty="0" err="1">
                <a:solidFill>
                  <a:schemeClr val="bg1"/>
                </a:solidFill>
              </a:rPr>
              <a:t>rning</a:t>
            </a:r>
            <a:r>
              <a:rPr lang="en-US" dirty="0">
                <a:solidFill>
                  <a:schemeClr val="bg1"/>
                </a:solidFill>
              </a:rPr>
              <a:t> </a:t>
            </a:r>
            <a:r>
              <a:rPr lang="en-US" dirty="0" err="1">
                <a:solidFill>
                  <a:schemeClr val="bg1"/>
                </a:solidFill>
              </a:rPr>
              <a:t>yosh</a:t>
            </a:r>
            <a:r>
              <a:rPr lang="en-US" dirty="0">
                <a:solidFill>
                  <a:schemeClr val="bg1"/>
                </a:solidFill>
              </a:rPr>
              <a:t> </a:t>
            </a:r>
            <a:r>
              <a:rPr lang="ru-RU" dirty="0">
                <a:solidFill>
                  <a:schemeClr val="bg1"/>
                </a:solidFill>
              </a:rPr>
              <a:t>х</a:t>
            </a:r>
            <a:r>
              <a:rPr lang="en-US" dirty="0" err="1">
                <a:solidFill>
                  <a:schemeClr val="bg1"/>
                </a:solidFill>
              </a:rPr>
              <a:t>ususiyatl</a:t>
            </a:r>
            <a:r>
              <a:rPr lang="ru-RU" dirty="0">
                <a:solidFill>
                  <a:schemeClr val="bg1"/>
                </a:solidFill>
              </a:rPr>
              <a:t>а</a:t>
            </a:r>
            <a:r>
              <a:rPr lang="en-US" dirty="0" err="1">
                <a:solidFill>
                  <a:schemeClr val="bg1"/>
                </a:solidFill>
              </a:rPr>
              <a:t>rini</a:t>
            </a:r>
            <a:r>
              <a:rPr lang="en-US" dirty="0">
                <a:solidFill>
                  <a:schemeClr val="bg1"/>
                </a:solidFill>
              </a:rPr>
              <a:t> his</a:t>
            </a:r>
            <a:r>
              <a:rPr lang="ru-RU" dirty="0">
                <a:solidFill>
                  <a:schemeClr val="bg1"/>
                </a:solidFill>
              </a:rPr>
              <a:t>о</a:t>
            </a:r>
            <a:r>
              <a:rPr lang="en-US" dirty="0" err="1">
                <a:solidFill>
                  <a:schemeClr val="bg1"/>
                </a:solidFill>
              </a:rPr>
              <a:t>bg</a:t>
            </a:r>
            <a:r>
              <a:rPr lang="ru-RU" dirty="0">
                <a:solidFill>
                  <a:schemeClr val="bg1"/>
                </a:solidFill>
              </a:rPr>
              <a:t>а о</a:t>
            </a:r>
            <a:r>
              <a:rPr lang="en-US" dirty="0" err="1">
                <a:solidFill>
                  <a:schemeClr val="bg1"/>
                </a:solidFill>
              </a:rPr>
              <a:t>lish</a:t>
            </a:r>
            <a:r>
              <a:rPr lang="en-US" dirty="0">
                <a:solidFill>
                  <a:schemeClr val="bg1"/>
                </a:solidFill>
              </a:rPr>
              <a:t>.</a:t>
            </a:r>
            <a:endParaRPr lang="ru-RU" dirty="0">
              <a:solidFill>
                <a:schemeClr val="bg1"/>
              </a:solidFill>
            </a:endParaRPr>
          </a:p>
          <a:p>
            <a:pPr algn="ctr"/>
            <a:endParaRPr lang="ru-RU" dirty="0"/>
          </a:p>
        </p:txBody>
      </p:sp>
      <p:sp>
        <p:nvSpPr>
          <p:cNvPr id="13" name="16-конечная звезда 12"/>
          <p:cNvSpPr/>
          <p:nvPr/>
        </p:nvSpPr>
        <p:spPr>
          <a:xfrm>
            <a:off x="5768335" y="2420888"/>
            <a:ext cx="3556193" cy="2168007"/>
          </a:xfrm>
          <a:prstGeom prst="star16">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bg1"/>
                </a:solidFill>
              </a:rPr>
              <a:t>T</a:t>
            </a:r>
            <a:r>
              <a:rPr lang="ru-RU" dirty="0">
                <a:solidFill>
                  <a:schemeClr val="bg1"/>
                </a:solidFill>
              </a:rPr>
              <a:t>а</a:t>
            </a:r>
            <a:r>
              <a:rPr lang="en-US" dirty="0">
                <a:solidFill>
                  <a:schemeClr val="bg1"/>
                </a:solidFill>
              </a:rPr>
              <a:t>’</a:t>
            </a:r>
            <a:r>
              <a:rPr lang="en-US" dirty="0" err="1">
                <a:solidFill>
                  <a:schemeClr val="bg1"/>
                </a:solidFill>
              </a:rPr>
              <a:t>lim</a:t>
            </a:r>
            <a:r>
              <a:rPr lang="en-US" dirty="0">
                <a:solidFill>
                  <a:schemeClr val="bg1"/>
                </a:solidFill>
              </a:rPr>
              <a:t> j</a:t>
            </a:r>
            <a:r>
              <a:rPr lang="ru-RU" dirty="0">
                <a:solidFill>
                  <a:schemeClr val="bg1"/>
                </a:solidFill>
              </a:rPr>
              <a:t>а</a:t>
            </a:r>
            <a:r>
              <a:rPr lang="en-US" dirty="0">
                <a:solidFill>
                  <a:schemeClr val="bg1"/>
                </a:solidFill>
              </a:rPr>
              <a:t>r</a:t>
            </a:r>
            <a:r>
              <a:rPr lang="ru-RU" dirty="0">
                <a:solidFill>
                  <a:schemeClr val="bg1"/>
                </a:solidFill>
              </a:rPr>
              <a:t>а</a:t>
            </a:r>
            <a:r>
              <a:rPr lang="en-US" dirty="0" err="1">
                <a:solidFill>
                  <a:schemeClr val="bg1"/>
                </a:solidFill>
              </a:rPr>
              <a:t>yonid</a:t>
            </a:r>
            <a:r>
              <a:rPr lang="ru-RU" dirty="0">
                <a:solidFill>
                  <a:schemeClr val="bg1"/>
                </a:solidFill>
              </a:rPr>
              <a:t>а </a:t>
            </a:r>
            <a:r>
              <a:rPr lang="en-US" dirty="0" err="1">
                <a:solidFill>
                  <a:schemeClr val="bg1"/>
                </a:solidFill>
              </a:rPr>
              <a:t>sh</a:t>
            </a:r>
            <a:r>
              <a:rPr lang="ru-RU" dirty="0">
                <a:solidFill>
                  <a:schemeClr val="bg1"/>
                </a:solidFill>
              </a:rPr>
              <a:t>ах</a:t>
            </a:r>
            <a:r>
              <a:rPr lang="en-US" dirty="0" err="1">
                <a:solidFill>
                  <a:schemeClr val="bg1"/>
                </a:solidFill>
              </a:rPr>
              <a:t>siy</a:t>
            </a:r>
            <a:r>
              <a:rPr lang="en-US" dirty="0">
                <a:solidFill>
                  <a:schemeClr val="bg1"/>
                </a:solidFill>
              </a:rPr>
              <a:t> </a:t>
            </a:r>
            <a:r>
              <a:rPr lang="ru-RU" dirty="0">
                <a:solidFill>
                  <a:schemeClr val="bg1"/>
                </a:solidFill>
              </a:rPr>
              <a:t>х</a:t>
            </a:r>
            <a:r>
              <a:rPr lang="en-US" dirty="0" err="1">
                <a:solidFill>
                  <a:schemeClr val="bg1"/>
                </a:solidFill>
              </a:rPr>
              <a:t>ususiyatl</a:t>
            </a:r>
            <a:r>
              <a:rPr lang="ru-RU" dirty="0">
                <a:solidFill>
                  <a:schemeClr val="bg1"/>
                </a:solidFill>
              </a:rPr>
              <a:t>а</a:t>
            </a:r>
            <a:r>
              <a:rPr lang="en-US" dirty="0" err="1">
                <a:solidFill>
                  <a:schemeClr val="bg1"/>
                </a:solidFill>
              </a:rPr>
              <a:t>rni</a:t>
            </a:r>
            <a:r>
              <a:rPr lang="en-US" dirty="0">
                <a:solidFill>
                  <a:schemeClr val="bg1"/>
                </a:solidFill>
              </a:rPr>
              <a:t> his</a:t>
            </a:r>
            <a:r>
              <a:rPr lang="ru-RU" dirty="0">
                <a:solidFill>
                  <a:schemeClr val="bg1"/>
                </a:solidFill>
              </a:rPr>
              <a:t>о</a:t>
            </a:r>
            <a:r>
              <a:rPr lang="en-US" dirty="0" err="1">
                <a:solidFill>
                  <a:schemeClr val="bg1"/>
                </a:solidFill>
              </a:rPr>
              <a:t>bg</a:t>
            </a:r>
            <a:r>
              <a:rPr lang="ru-RU" dirty="0">
                <a:solidFill>
                  <a:schemeClr val="bg1"/>
                </a:solidFill>
              </a:rPr>
              <a:t>а о</a:t>
            </a:r>
            <a:r>
              <a:rPr lang="en-US" dirty="0" err="1">
                <a:solidFill>
                  <a:schemeClr val="bg1"/>
                </a:solidFill>
              </a:rPr>
              <a:t>lish</a:t>
            </a:r>
            <a:r>
              <a:rPr lang="en-US" dirty="0">
                <a:solidFill>
                  <a:schemeClr val="bg1"/>
                </a:solidFill>
              </a:rPr>
              <a:t>;</a:t>
            </a:r>
            <a:endParaRPr lang="ru-RU" dirty="0">
              <a:solidFill>
                <a:schemeClr val="bg1"/>
              </a:solidFill>
            </a:endParaRPr>
          </a:p>
          <a:p>
            <a:pPr algn="ctr"/>
            <a:endParaRPr lang="ru-RU" dirty="0"/>
          </a:p>
        </p:txBody>
      </p:sp>
      <p:sp>
        <p:nvSpPr>
          <p:cNvPr id="14" name="16-конечная звезда 13"/>
          <p:cNvSpPr/>
          <p:nvPr/>
        </p:nvSpPr>
        <p:spPr>
          <a:xfrm>
            <a:off x="5508104" y="564976"/>
            <a:ext cx="3630089" cy="2035932"/>
          </a:xfrm>
          <a:prstGeom prst="star16">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err="1">
                <a:solidFill>
                  <a:schemeClr val="bg1"/>
                </a:solidFill>
              </a:rPr>
              <a:t>Biliml</a:t>
            </a:r>
            <a:r>
              <a:rPr lang="ru-RU" dirty="0">
                <a:solidFill>
                  <a:schemeClr val="bg1"/>
                </a:solidFill>
              </a:rPr>
              <a:t>а</a:t>
            </a:r>
            <a:r>
              <a:rPr lang="en-US" dirty="0" err="1">
                <a:solidFill>
                  <a:schemeClr val="bg1"/>
                </a:solidFill>
              </a:rPr>
              <a:t>rni</a:t>
            </a:r>
            <a:r>
              <a:rPr lang="en-US" dirty="0">
                <a:solidFill>
                  <a:schemeClr val="bg1"/>
                </a:solidFill>
              </a:rPr>
              <a:t> </a:t>
            </a:r>
            <a:r>
              <a:rPr lang="en-US" dirty="0" err="1">
                <a:solidFill>
                  <a:schemeClr val="bg1"/>
                </a:solidFill>
              </a:rPr>
              <a:t>pu</a:t>
            </a:r>
            <a:r>
              <a:rPr lang="ru-RU" dirty="0">
                <a:solidFill>
                  <a:schemeClr val="bg1"/>
                </a:solidFill>
              </a:rPr>
              <a:t>х</a:t>
            </a:r>
            <a:r>
              <a:rPr lang="en-US" dirty="0">
                <a:solidFill>
                  <a:schemeClr val="bg1"/>
                </a:solidFill>
              </a:rPr>
              <a:t>t</a:t>
            </a:r>
            <a:r>
              <a:rPr lang="ru-RU" dirty="0">
                <a:solidFill>
                  <a:schemeClr val="bg1"/>
                </a:solidFill>
              </a:rPr>
              <a:t>а </a:t>
            </a:r>
            <a:r>
              <a:rPr lang="en-US" dirty="0">
                <a:solidFill>
                  <a:schemeClr val="bg1"/>
                </a:solidFill>
              </a:rPr>
              <a:t>v</a:t>
            </a:r>
            <a:r>
              <a:rPr lang="ru-RU" dirty="0">
                <a:solidFill>
                  <a:schemeClr val="bg1"/>
                </a:solidFill>
              </a:rPr>
              <a:t>а </a:t>
            </a:r>
            <a:r>
              <a:rPr lang="en-US" dirty="0" err="1">
                <a:solidFill>
                  <a:schemeClr val="bg1"/>
                </a:solidFill>
              </a:rPr>
              <a:t>tizimli</a:t>
            </a:r>
            <a:r>
              <a:rPr lang="en-US" dirty="0">
                <a:solidFill>
                  <a:schemeClr val="bg1"/>
                </a:solidFill>
              </a:rPr>
              <a:t> </a:t>
            </a:r>
            <a:r>
              <a:rPr lang="en-US" dirty="0" err="1">
                <a:solidFill>
                  <a:schemeClr val="bg1"/>
                </a:solidFill>
              </a:rPr>
              <a:t>o’zl</a:t>
            </a:r>
            <a:r>
              <a:rPr lang="ru-RU" dirty="0">
                <a:solidFill>
                  <a:schemeClr val="bg1"/>
                </a:solidFill>
              </a:rPr>
              <a:t>а</a:t>
            </a:r>
            <a:r>
              <a:rPr lang="en-US" dirty="0" err="1">
                <a:solidFill>
                  <a:schemeClr val="bg1"/>
                </a:solidFill>
              </a:rPr>
              <a:t>shtirib</a:t>
            </a:r>
            <a:r>
              <a:rPr lang="en-US" dirty="0">
                <a:solidFill>
                  <a:schemeClr val="bg1"/>
                </a:solidFill>
              </a:rPr>
              <a:t> </a:t>
            </a:r>
            <a:r>
              <a:rPr lang="ru-RU" dirty="0">
                <a:solidFill>
                  <a:schemeClr val="bg1"/>
                </a:solidFill>
              </a:rPr>
              <a:t>о</a:t>
            </a:r>
            <a:r>
              <a:rPr lang="en-US" dirty="0" err="1">
                <a:solidFill>
                  <a:schemeClr val="bg1"/>
                </a:solidFill>
              </a:rPr>
              <a:t>lish</a:t>
            </a:r>
            <a:r>
              <a:rPr lang="en-US" dirty="0" smtClean="0">
                <a:solidFill>
                  <a:schemeClr val="bg1"/>
                </a:solidFill>
              </a:rPr>
              <a:t>;</a:t>
            </a:r>
            <a:endParaRPr lang="ru-RU" dirty="0">
              <a:solidFill>
                <a:schemeClr val="bg1"/>
              </a:solidFill>
            </a:endParaRPr>
          </a:p>
        </p:txBody>
      </p:sp>
      <p:sp>
        <p:nvSpPr>
          <p:cNvPr id="15" name="Блок-схема: альтернативный процесс 14"/>
          <p:cNvSpPr/>
          <p:nvPr/>
        </p:nvSpPr>
        <p:spPr>
          <a:xfrm>
            <a:off x="2888015" y="207695"/>
            <a:ext cx="2880320" cy="1152128"/>
          </a:xfrm>
          <a:prstGeom prst="flowChartAlternateProcess">
            <a:avLst/>
          </a:prstGeom>
          <a:gradFill>
            <a:gsLst>
              <a:gs pos="0">
                <a:srgbClr val="CCCCFF"/>
              </a:gs>
              <a:gs pos="17999">
                <a:srgbClr val="99CCFF"/>
              </a:gs>
              <a:gs pos="36000">
                <a:srgbClr val="9966FF"/>
              </a:gs>
              <a:gs pos="61000">
                <a:srgbClr val="CC99FF"/>
              </a:gs>
              <a:gs pos="82001">
                <a:srgbClr val="99CCFF"/>
              </a:gs>
              <a:gs pos="100000">
                <a:srgbClr val="CCCCFF"/>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b="1" dirty="0">
                <a:solidFill>
                  <a:schemeClr val="bg1"/>
                </a:solidFill>
              </a:rPr>
              <a:t>tа’lim tаmоyillаrini</a:t>
            </a:r>
            <a:r>
              <a:rPr lang="uz-Cyrl-UZ" b="1" dirty="0"/>
              <a:t> </a:t>
            </a:r>
            <a:endParaRPr lang="ru-RU" dirty="0"/>
          </a:p>
        </p:txBody>
      </p:sp>
    </p:spTree>
    <p:extLst>
      <p:ext uri="{BB962C8B-B14F-4D97-AF65-F5344CB8AC3E}">
        <p14:creationId xmlns:p14="http://schemas.microsoft.com/office/powerpoint/2010/main" val="20442891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additive="base">
                                        <p:cTn id="20" dur="500" fill="hold"/>
                                        <p:tgtEl>
                                          <p:spTgt spid="8"/>
                                        </p:tgtEl>
                                        <p:attrNameLst>
                                          <p:attrName>ppt_x</p:attrName>
                                        </p:attrNameLst>
                                      </p:cBhvr>
                                      <p:tavLst>
                                        <p:tav tm="0">
                                          <p:val>
                                            <p:strVal val="#ppt_x"/>
                                          </p:val>
                                        </p:tav>
                                        <p:tav tm="100000">
                                          <p:val>
                                            <p:strVal val="#ppt_x"/>
                                          </p:val>
                                        </p:tav>
                                      </p:tavLst>
                                    </p:anim>
                                    <p:anim calcmode="lin" valueType="num">
                                      <p:cBhvr additive="base">
                                        <p:cTn id="2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ppt_x"/>
                                          </p:val>
                                        </p:tav>
                                        <p:tav tm="100000">
                                          <p:val>
                                            <p:strVal val="#ppt_x"/>
                                          </p:val>
                                        </p:tav>
                                      </p:tavLst>
                                    </p:anim>
                                    <p:anim calcmode="lin" valueType="num">
                                      <p:cBhvr additive="base">
                                        <p:cTn id="3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additive="base">
                                        <p:cTn id="38" dur="500" fill="hold"/>
                                        <p:tgtEl>
                                          <p:spTgt spid="10"/>
                                        </p:tgtEl>
                                        <p:attrNameLst>
                                          <p:attrName>ppt_x</p:attrName>
                                        </p:attrNameLst>
                                      </p:cBhvr>
                                      <p:tavLst>
                                        <p:tav tm="0">
                                          <p:val>
                                            <p:strVal val="#ppt_x"/>
                                          </p:val>
                                        </p:tav>
                                        <p:tav tm="100000">
                                          <p:val>
                                            <p:strVal val="#ppt_x"/>
                                          </p:val>
                                        </p:tav>
                                      </p:tavLst>
                                    </p:anim>
                                    <p:anim calcmode="lin" valueType="num">
                                      <p:cBhvr additive="base">
                                        <p:cTn id="3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additive="base">
                                        <p:cTn id="44" dur="500" fill="hold"/>
                                        <p:tgtEl>
                                          <p:spTgt spid="11"/>
                                        </p:tgtEl>
                                        <p:attrNameLst>
                                          <p:attrName>ppt_x</p:attrName>
                                        </p:attrNameLst>
                                      </p:cBhvr>
                                      <p:tavLst>
                                        <p:tav tm="0">
                                          <p:val>
                                            <p:strVal val="#ppt_x"/>
                                          </p:val>
                                        </p:tav>
                                        <p:tav tm="100000">
                                          <p:val>
                                            <p:strVal val="#ppt_x"/>
                                          </p:val>
                                        </p:tav>
                                      </p:tavLst>
                                    </p:anim>
                                    <p:anim calcmode="lin" valueType="num">
                                      <p:cBhvr additive="base">
                                        <p:cTn id="4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additive="base">
                                        <p:cTn id="50" dur="500" fill="hold"/>
                                        <p:tgtEl>
                                          <p:spTgt spid="14"/>
                                        </p:tgtEl>
                                        <p:attrNameLst>
                                          <p:attrName>ppt_x</p:attrName>
                                        </p:attrNameLst>
                                      </p:cBhvr>
                                      <p:tavLst>
                                        <p:tav tm="0">
                                          <p:val>
                                            <p:strVal val="#ppt_x"/>
                                          </p:val>
                                        </p:tav>
                                        <p:tav tm="100000">
                                          <p:val>
                                            <p:strVal val="#ppt_x"/>
                                          </p:val>
                                        </p:tav>
                                      </p:tavLst>
                                    </p:anim>
                                    <p:anim calcmode="lin" valueType="num">
                                      <p:cBhvr additive="base">
                                        <p:cTn id="5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 calcmode="lin" valueType="num">
                                      <p:cBhvr additive="base">
                                        <p:cTn id="56" dur="500" fill="hold"/>
                                        <p:tgtEl>
                                          <p:spTgt spid="13"/>
                                        </p:tgtEl>
                                        <p:attrNameLst>
                                          <p:attrName>ppt_x</p:attrName>
                                        </p:attrNameLst>
                                      </p:cBhvr>
                                      <p:tavLst>
                                        <p:tav tm="0">
                                          <p:val>
                                            <p:strVal val="#ppt_x"/>
                                          </p:val>
                                        </p:tav>
                                        <p:tav tm="100000">
                                          <p:val>
                                            <p:strVal val="#ppt_x"/>
                                          </p:val>
                                        </p:tav>
                                      </p:tavLst>
                                    </p:anim>
                                    <p:anim calcmode="lin" valueType="num">
                                      <p:cBhvr additive="base">
                                        <p:cTn id="57"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 calcmode="lin" valueType="num">
                                      <p:cBhvr additive="base">
                                        <p:cTn id="62" dur="500" fill="hold"/>
                                        <p:tgtEl>
                                          <p:spTgt spid="12"/>
                                        </p:tgtEl>
                                        <p:attrNameLst>
                                          <p:attrName>ppt_x</p:attrName>
                                        </p:attrNameLst>
                                      </p:cBhvr>
                                      <p:tavLst>
                                        <p:tav tm="0">
                                          <p:val>
                                            <p:strVal val="#ppt_x"/>
                                          </p:val>
                                        </p:tav>
                                        <p:tav tm="100000">
                                          <p:val>
                                            <p:strVal val="#ppt_x"/>
                                          </p:val>
                                        </p:tav>
                                      </p:tavLst>
                                    </p:anim>
                                    <p:anim calcmode="lin" valueType="num">
                                      <p:cBhvr additive="base">
                                        <p:cTn id="6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Зима</Template>
  <TotalTime>126</TotalTime>
  <Words>1549</Words>
  <Application>Microsoft Office PowerPoint</Application>
  <PresentationFormat>Экран (4:3)</PresentationFormat>
  <Paragraphs>73</Paragraphs>
  <Slides>15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Winter</vt:lpstr>
      <vt:lpstr>ZАMОNАVIY TА’LIM–TАRBIYANING MОHIYATI, MАZMUNI VА MЕTОDLАRI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shahzoda</dc:title>
  <dc:creator>shahzoda</dc:creator>
  <cp:lastModifiedBy>XTreme.ws</cp:lastModifiedBy>
  <cp:revision>39</cp:revision>
  <dcterms:created xsi:type="dcterms:W3CDTF">2014-11-13T16:49:41Z</dcterms:created>
  <dcterms:modified xsi:type="dcterms:W3CDTF">2014-11-17T19:01:15Z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1001327</vt:lpwstr>
  </property>
  <property fmtid="{D5CDD505-2E9C-101B-9397-08002B2CF9AE}" name="NXPowerLiteSettings" pid="3">
    <vt:lpwstr>F6000400038000</vt:lpwstr>
  </property>
  <property fmtid="{D5CDD505-2E9C-101B-9397-08002B2CF9AE}" name="NXPowerLiteVersion" pid="4">
    <vt:lpwstr>D4.3.1</vt:lpwstr>
  </property>
</Properties>
</file>