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D1EF-0BE4-4903-9293-E6A8F3DA9921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AEE9FFF-A0D8-4394-B939-184EBD2E87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D1EF-0BE4-4903-9293-E6A8F3DA9921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9FFF-A0D8-4394-B939-184EBD2E8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AEE9FFF-A0D8-4394-B939-184EBD2E87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D1EF-0BE4-4903-9293-E6A8F3DA9921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D1EF-0BE4-4903-9293-E6A8F3DA9921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AEE9FFF-A0D8-4394-B939-184EBD2E87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D1EF-0BE4-4903-9293-E6A8F3DA9921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AEE9FFF-A0D8-4394-B939-184EBD2E87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9B5D1EF-0BE4-4903-9293-E6A8F3DA9921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9FFF-A0D8-4394-B939-184EBD2E87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D1EF-0BE4-4903-9293-E6A8F3DA9921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AEE9FFF-A0D8-4394-B939-184EBD2E87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D1EF-0BE4-4903-9293-E6A8F3DA9921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AEE9FFF-A0D8-4394-B939-184EBD2E8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D1EF-0BE4-4903-9293-E6A8F3DA9921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EE9FFF-A0D8-4394-B939-184EBD2E8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AEE9FFF-A0D8-4394-B939-184EBD2E87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D1EF-0BE4-4903-9293-E6A8F3DA9921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AEE9FFF-A0D8-4394-B939-184EBD2E87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9B5D1EF-0BE4-4903-9293-E6A8F3DA9921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9B5D1EF-0BE4-4903-9293-E6A8F3DA9921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AEE9FFF-A0D8-4394-B939-184EBD2E87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500042"/>
            <a:ext cx="7772400" cy="2144733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O’zbekiston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Respublikasi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Vazirlar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Mahkamasi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Huzuridagi</a:t>
            </a:r>
            <a:r>
              <a:rPr lang="en-US" sz="3200" dirty="0" smtClean="0">
                <a:solidFill>
                  <a:srgbClr val="0070C0"/>
                </a:solidFill>
              </a:rPr>
              <a:t> Toshkent </a:t>
            </a:r>
            <a:r>
              <a:rPr lang="en-US" sz="3200" dirty="0" err="1" smtClean="0">
                <a:solidFill>
                  <a:srgbClr val="0070C0"/>
                </a:solidFill>
              </a:rPr>
              <a:t>Islom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sz="3200" smtClean="0">
                <a:solidFill>
                  <a:srgbClr val="0070C0"/>
                </a:solidFill>
              </a:rPr>
              <a:t>Un</a:t>
            </a:r>
            <a:r>
              <a:rPr lang="en-US" sz="3200" dirty="0" err="1" smtClean="0">
                <a:solidFill>
                  <a:srgbClr val="0070C0"/>
                </a:solidFill>
              </a:rPr>
              <a:t>iversiteti</a:t>
            </a:r>
            <a:r>
              <a:rPr sz="3200" smtClean="0">
                <a:solidFill>
                  <a:srgbClr val="0070C0"/>
                </a:solidFill>
              </a:rPr>
              <a:t> 1-bosqich </a:t>
            </a:r>
            <a:r>
              <a:rPr lang="en-US" sz="3200" dirty="0" err="1" smtClean="0">
                <a:solidFill>
                  <a:srgbClr val="0070C0"/>
                </a:solidFill>
              </a:rPr>
              <a:t>talabasi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Burxonov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Fazliddin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O’zbekiston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Tarixi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fanidan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tayorlagan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>TAQDIMOTI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0875" y="2705100"/>
            <a:ext cx="760095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Turkiston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General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r>
              <a:rPr lang="en-US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ubernatorligi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098675" y="5057775"/>
            <a:ext cx="2171700" cy="6032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QABUL QILUVCHI</a:t>
            </a:r>
            <a:endParaRPr lang="ru-RU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451350" y="5057775"/>
            <a:ext cx="2352675" cy="54292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RAHMATJONOV</a:t>
            </a:r>
          </a:p>
          <a:p>
            <a:pPr algn="ctr"/>
            <a:r>
              <a:rPr lang="en-US" dirty="0" smtClean="0"/>
              <a:t>RAVSHAN</a:t>
            </a:r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004 0.00325 C -0.21736 0.00394 -0.1099 5.55556E-6 4.44444E-6 5.55556E-6 " pathEditMode="relative" ptsTypes="f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219200"/>
          </a:xfrm>
        </p:spPr>
        <p:txBody>
          <a:bodyPr numCol="1">
            <a:noAutofit/>
          </a:bodyPr>
          <a:lstStyle/>
          <a:p>
            <a:pPr algn="ctr"/>
            <a:r>
              <a:rPr sz="3200" smtClean="0"/>
              <a:t/>
            </a:r>
            <a:br>
              <a:rPr sz="3200" smtClean="0"/>
            </a:br>
            <a:r>
              <a:rPr sz="3200" smtClean="0"/>
              <a:t>                                                </a:t>
            </a:r>
            <a:br>
              <a:rPr sz="3200" smtClean="0"/>
            </a:br>
            <a:r>
              <a:rPr sz="3200" smtClean="0"/>
              <a:t/>
            </a:r>
            <a:br>
              <a:rPr sz="3200" smtClean="0"/>
            </a:br>
            <a:r>
              <a:rPr sz="3200" smtClean="0"/>
              <a:t/>
            </a:r>
            <a:br>
              <a:rPr sz="3200" smtClean="0"/>
            </a:br>
            <a:r>
              <a:rPr sz="3200" smtClean="0"/>
              <a:t/>
            </a:r>
            <a:br>
              <a:rPr sz="3200" smtClean="0"/>
            </a:br>
            <a:r>
              <a:rPr sz="3200" smtClean="0"/>
              <a:t/>
            </a:r>
            <a:br>
              <a:rPr sz="3200" smtClean="0"/>
            </a:br>
            <a:r>
              <a:rPr sz="3200" smtClean="0">
                <a:solidFill>
                  <a:srgbClr val="0070C0"/>
                </a:solidFill>
              </a:rPr>
              <a:t>MAVZU:TURKISTON  GENERAL-GUBERNATO'RLIGINING</a:t>
            </a:r>
            <a:br>
              <a:rPr sz="3200" smtClean="0">
                <a:solidFill>
                  <a:srgbClr val="0070C0"/>
                </a:solidFill>
              </a:rPr>
            </a:br>
            <a:r>
              <a:rPr sz="3200" smtClean="0">
                <a:solidFill>
                  <a:srgbClr val="0070C0"/>
                </a:solidFill>
              </a:rPr>
              <a:t>TASHKIL ETILISHI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42910" y="1643050"/>
            <a:ext cx="8229600" cy="457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REJA.</a:t>
            </a:r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-TURKISTON  O’LKASIDA  MUSTAMLAKA  BOSHQARUVINING O’RNATILISHI  </a:t>
            </a:r>
          </a:p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 YANGI  MA’MURIY  HUDUDLARNING  TASHKIL QILINISHI</a:t>
            </a:r>
          </a:p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-TURKISTON  GENERAL – GUBERNATORLIGINING  MARKAZIY  BOSHQARUVI</a:t>
            </a:r>
          </a:p>
          <a:p>
            <a:pPr algn="ctr">
              <a:lnSpc>
                <a:spcPct val="200000"/>
              </a:lnSpc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57620" y="857232"/>
            <a:ext cx="50006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1.O'RTA OSIYONI O'Z  MUSTAMLAKASIGA  AYLANTIRISH  MAQSADIDA  .OLIB BORILGAN  HARBIY HARAKATLARDA YO'QOTISHLAR  VA  TALOFATLARGA   QARAMAY, IMPERATO'R  ALEKSANDIR  II  NING  BUYRUG'I  BILAN  NAVBATDAGI  HARBIY  REJALARNI  AMALGA  OSHIRISH  DAVOM  ETTIRILDI.</a:t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1865-YILDA  TASHKIL  QILINGAN  TURKISTON  VILOYATI  O'RTA  OSIYODAGI  HARBIY  HARAKATLARNI  OLIB  BORISHDA  HARBIY  MARKAZ   SIFATIDAGI  RO'LINI  BAJARDI.</a:t>
            </a:r>
            <a:endParaRPr lang="ru-RU" sz="2200" dirty="0"/>
          </a:p>
        </p:txBody>
      </p:sp>
      <p:pic>
        <p:nvPicPr>
          <p:cNvPr id="6" name="Picture 2" descr="C:\Documents and Settings\User\Рабочий стол\turkiston\388px-Von_Kaufman_portrai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3571900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8229600" cy="552452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Navbatdagi</a:t>
            </a:r>
            <a:r>
              <a:rPr lang="en-US" dirty="0" smtClean="0"/>
              <a:t> </a:t>
            </a:r>
            <a:r>
              <a:rPr lang="en-US" dirty="0" err="1" smtClean="0"/>
              <a:t>vazifa</a:t>
            </a:r>
            <a:r>
              <a:rPr lang="en-US" dirty="0" smtClean="0"/>
              <a:t> </a:t>
            </a:r>
            <a:r>
              <a:rPr lang="en-US" dirty="0" err="1" smtClean="0"/>
              <a:t>bosib</a:t>
            </a:r>
            <a:r>
              <a:rPr lang="en-US" dirty="0" smtClean="0"/>
              <a:t> </a:t>
            </a:r>
            <a:r>
              <a:rPr lang="en-US" dirty="0" err="1" smtClean="0"/>
              <a:t>olingan</a:t>
            </a:r>
            <a:r>
              <a:rPr lang="en-US" dirty="0" smtClean="0"/>
              <a:t> </a:t>
            </a:r>
            <a:r>
              <a:rPr lang="en-US" dirty="0" err="1" smtClean="0"/>
              <a:t>hududlarda</a:t>
            </a:r>
            <a:r>
              <a:rPr lang="en-US" dirty="0" smtClean="0"/>
              <a:t> </a:t>
            </a:r>
            <a:r>
              <a:rPr lang="en-US" dirty="0" err="1" smtClean="0"/>
              <a:t>podsho</a:t>
            </a:r>
            <a:r>
              <a:rPr lang="en-US" dirty="0" smtClean="0"/>
              <a:t> </a:t>
            </a:r>
            <a:r>
              <a:rPr lang="en-US" dirty="0" err="1" smtClean="0"/>
              <a:t>hukumati</a:t>
            </a:r>
            <a:r>
              <a:rPr lang="en-US" dirty="0" smtClean="0"/>
              <a:t> </a:t>
            </a:r>
            <a:r>
              <a:rPr lang="en-US" dirty="0" err="1" smtClean="0"/>
              <a:t>hukmronligini</a:t>
            </a:r>
            <a:r>
              <a:rPr lang="en-US" dirty="0" smtClean="0"/>
              <a:t> </a:t>
            </a:r>
            <a:r>
              <a:rPr lang="en-US" dirty="0" err="1" smtClean="0"/>
              <a:t>mustahkamlash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ma'muriy</a:t>
            </a:r>
            <a:r>
              <a:rPr lang="en-US" dirty="0" smtClean="0"/>
              <a:t> </a:t>
            </a:r>
            <a:r>
              <a:rPr lang="en-US" dirty="0" err="1" smtClean="0"/>
              <a:t>hududiy</a:t>
            </a:r>
            <a:r>
              <a:rPr lang="en-US" dirty="0" smtClean="0"/>
              <a:t> </a:t>
            </a:r>
            <a:r>
              <a:rPr lang="en-US" dirty="0" err="1" smtClean="0"/>
              <a:t>birlik-larai</a:t>
            </a:r>
            <a:r>
              <a:rPr lang="en-US" dirty="0" smtClean="0"/>
              <a:t> </a:t>
            </a:r>
            <a:r>
              <a:rPr lang="en-US" dirty="0" err="1" smtClean="0"/>
              <a:t>tashkil</a:t>
            </a:r>
            <a:r>
              <a:rPr lang="en-US" dirty="0" smtClean="0"/>
              <a:t> </a:t>
            </a:r>
            <a:r>
              <a:rPr lang="en-US" dirty="0" err="1" smtClean="0"/>
              <a:t>qilishdan</a:t>
            </a:r>
            <a:r>
              <a:rPr lang="en-US" dirty="0" smtClean="0"/>
              <a:t> </a:t>
            </a:r>
            <a:r>
              <a:rPr lang="en-US" dirty="0" err="1" smtClean="0"/>
              <a:t>iborat</a:t>
            </a:r>
            <a:r>
              <a:rPr lang="en-US" dirty="0" smtClean="0"/>
              <a:t> </a:t>
            </a:r>
            <a:r>
              <a:rPr lang="en-US" dirty="0" err="1" smtClean="0"/>
              <a:t>edi</a:t>
            </a:r>
            <a:r>
              <a:rPr lang="en-US" dirty="0" smtClean="0"/>
              <a:t>. </a:t>
            </a:r>
            <a:r>
              <a:rPr lang="en-US" dirty="0" err="1" smtClean="0"/>
              <a:t>Mazkur</a:t>
            </a:r>
            <a:r>
              <a:rPr lang="en-US" dirty="0" smtClean="0"/>
              <a:t> </a:t>
            </a:r>
            <a:r>
              <a:rPr lang="en-US" dirty="0" err="1" smtClean="0"/>
              <a:t>maqsadlarni</a:t>
            </a:r>
            <a:r>
              <a:rPr lang="en-US" dirty="0" smtClean="0"/>
              <a:t> </a:t>
            </a:r>
            <a:r>
              <a:rPr lang="en-US" dirty="0" err="1" smtClean="0"/>
              <a:t>amalga</a:t>
            </a:r>
            <a:r>
              <a:rPr lang="en-US" dirty="0" smtClean="0"/>
              <a:t> </a:t>
            </a:r>
            <a:r>
              <a:rPr lang="en-US" dirty="0" err="1" smtClean="0"/>
              <a:t>oshirish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bosib</a:t>
            </a:r>
            <a:r>
              <a:rPr lang="en-US" dirty="0" smtClean="0"/>
              <a:t> </a:t>
            </a:r>
            <a:r>
              <a:rPr lang="en-US" dirty="0" err="1" smtClean="0"/>
              <a:t>olingan</a:t>
            </a:r>
            <a:r>
              <a:rPr lang="en-US" dirty="0" smtClean="0"/>
              <a:t> </a:t>
            </a:r>
            <a:r>
              <a:rPr lang="en-US" dirty="0" err="1" smtClean="0"/>
              <a:t>joylarni</a:t>
            </a:r>
            <a:r>
              <a:rPr lang="en-US" dirty="0" smtClean="0"/>
              <a:t> </a:t>
            </a:r>
            <a:r>
              <a:rPr lang="en-US" dirty="0" err="1" smtClean="0"/>
              <a:t>o'z</a:t>
            </a:r>
            <a:r>
              <a:rPr lang="en-US" dirty="0" smtClean="0"/>
              <a:t> </a:t>
            </a:r>
            <a:r>
              <a:rPr lang="en-US" dirty="0" err="1" smtClean="0"/>
              <a:t>ichiga</a:t>
            </a:r>
            <a:r>
              <a:rPr lang="en-US" dirty="0" smtClean="0"/>
              <a:t> </a:t>
            </a:r>
            <a:r>
              <a:rPr lang="en-US" dirty="0" err="1" smtClean="0"/>
              <a:t>oluvchi</a:t>
            </a:r>
            <a:r>
              <a:rPr lang="en-US" dirty="0" smtClean="0"/>
              <a:t> </a:t>
            </a:r>
            <a:r>
              <a:rPr lang="en-US" dirty="0" err="1" smtClean="0"/>
              <a:t>ma'muriy-boshqaruv</a:t>
            </a:r>
            <a:r>
              <a:rPr lang="en-US" dirty="0" smtClean="0"/>
              <a:t> </a:t>
            </a:r>
            <a:r>
              <a:rPr lang="en-US" dirty="0" err="1" smtClean="0"/>
              <a:t>hudud</a:t>
            </a:r>
            <a:r>
              <a:rPr lang="en-US" dirty="0" smtClean="0"/>
              <a:t>, </a:t>
            </a:r>
            <a:r>
              <a:rPr lang="en-US" dirty="0" err="1" smtClean="0"/>
              <a:t>ya'ni</a:t>
            </a:r>
            <a:r>
              <a:rPr lang="en-US" dirty="0" smtClean="0"/>
              <a:t> </a:t>
            </a:r>
            <a:r>
              <a:rPr lang="en-US" dirty="0" err="1" smtClean="0"/>
              <a:t>alohida</a:t>
            </a:r>
            <a:r>
              <a:rPr lang="en-US" dirty="0" smtClean="0"/>
              <a:t> general-</a:t>
            </a:r>
            <a:r>
              <a:rPr lang="en-US" dirty="0" err="1" smtClean="0"/>
              <a:t>gubematorlik</a:t>
            </a:r>
            <a:r>
              <a:rPr lang="en-US" dirty="0" smtClean="0"/>
              <a:t> </a:t>
            </a:r>
            <a:r>
              <a:rPr lang="en-US" dirty="0" err="1" smtClean="0"/>
              <a:t>tashkil</a:t>
            </a:r>
            <a:r>
              <a:rPr lang="en-US" dirty="0" smtClean="0"/>
              <a:t> </a:t>
            </a:r>
            <a:r>
              <a:rPr lang="en-US" dirty="0" err="1" smtClean="0"/>
              <a:t>etishga</a:t>
            </a:r>
            <a:r>
              <a:rPr lang="en-US" dirty="0" smtClean="0"/>
              <a:t> </a:t>
            </a:r>
            <a:r>
              <a:rPr lang="en-US" dirty="0" err="1" smtClean="0"/>
              <a:t>kirishildi</a:t>
            </a:r>
            <a:r>
              <a:rPr lang="en-US" dirty="0" smtClean="0"/>
              <a:t>. </a:t>
            </a:r>
            <a:r>
              <a:rPr lang="en-US" dirty="0" err="1" smtClean="0"/>
              <a:t>Buning</a:t>
            </a:r>
            <a:r>
              <a:rPr lang="en-US" dirty="0" smtClean="0"/>
              <a:t> </a:t>
            </a:r>
            <a:r>
              <a:rPr lang="en-US" dirty="0" err="1" smtClean="0"/>
              <a:t>sababi</a:t>
            </a:r>
            <a:r>
              <a:rPr lang="en-US" dirty="0" smtClean="0"/>
              <a:t> </a:t>
            </a:r>
            <a:r>
              <a:rPr lang="en-US" dirty="0" err="1" smtClean="0"/>
              <a:t>O'rta</a:t>
            </a:r>
            <a:r>
              <a:rPr lang="en-US" dirty="0" smtClean="0"/>
              <a:t> </a:t>
            </a:r>
            <a:r>
              <a:rPr lang="en-US" dirty="0" err="1" smtClean="0"/>
              <a:t>Osiyoning</a:t>
            </a:r>
            <a:r>
              <a:rPr lang="en-US" dirty="0" smtClean="0"/>
              <a:t> Orenburg general-</a:t>
            </a:r>
            <a:r>
              <a:rPr lang="en-US" dirty="0" err="1" smtClean="0"/>
              <a:t>gubernatorligidan</a:t>
            </a:r>
            <a:r>
              <a:rPr lang="en-US" dirty="0" smtClean="0"/>
              <a:t> </a:t>
            </a:r>
            <a:r>
              <a:rPr lang="en-US" dirty="0" err="1" smtClean="0"/>
              <a:t>uzoqda</a:t>
            </a:r>
            <a:r>
              <a:rPr lang="en-US" dirty="0" smtClean="0"/>
              <a:t> </a:t>
            </a:r>
            <a:r>
              <a:rPr lang="en-US" dirty="0" err="1" smtClean="0"/>
              <a:t>joylashganligi</a:t>
            </a:r>
            <a:r>
              <a:rPr lang="en-US" dirty="0" smtClean="0"/>
              <a:t> </a:t>
            </a:r>
            <a:r>
              <a:rPr lang="en-US" dirty="0" err="1" smtClean="0"/>
              <a:t>bo'lsa</a:t>
            </a:r>
            <a:r>
              <a:rPr lang="en-US" dirty="0" smtClean="0"/>
              <a:t>, </a:t>
            </a:r>
            <a:r>
              <a:rPr lang="en-US" dirty="0" err="1" smtClean="0"/>
              <a:t>boshqa</a:t>
            </a:r>
            <a:r>
              <a:rPr lang="en-US" dirty="0" smtClean="0"/>
              <a:t> </a:t>
            </a:r>
            <a:r>
              <a:rPr lang="en-US" dirty="0" err="1" smtClean="0"/>
              <a:t>yana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sababi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kelgusida</a:t>
            </a:r>
            <a:r>
              <a:rPr lang="en-US" dirty="0" smtClean="0"/>
              <a:t> </a:t>
            </a:r>
            <a:r>
              <a:rPr lang="en-US" dirty="0" err="1" smtClean="0"/>
              <a:t>bosib</a:t>
            </a:r>
            <a:r>
              <a:rPr lang="en-US" dirty="0" smtClean="0"/>
              <a:t> </a:t>
            </a:r>
            <a:r>
              <a:rPr lang="en-US" dirty="0" err="1" smtClean="0"/>
              <a:t>olinadigan</a:t>
            </a:r>
            <a:r>
              <a:rPr lang="en-US" dirty="0" smtClean="0"/>
              <a:t> </a:t>
            </a:r>
            <a:r>
              <a:rPr lang="en-US" dirty="0" err="1" smtClean="0"/>
              <a:t>yerlarni</a:t>
            </a:r>
            <a:r>
              <a:rPr lang="en-US" dirty="0" smtClean="0"/>
              <a:t> ham </a:t>
            </a:r>
            <a:r>
              <a:rPr lang="en-US" dirty="0" err="1" smtClean="0"/>
              <a:t>birlashtirish</a:t>
            </a:r>
            <a:r>
              <a:rPr lang="en-US" dirty="0" smtClean="0"/>
              <a:t> </a:t>
            </a:r>
            <a:r>
              <a:rPr lang="en-US" dirty="0" err="1" smtClean="0"/>
              <a:t>bo'</a:t>
            </a:r>
            <a:r>
              <a:rPr lang="en-US" u="sng" dirty="0" err="1" smtClean="0"/>
              <a:t>lgan</a:t>
            </a:r>
            <a:r>
              <a:rPr lang="en-US" u="sng" dirty="0" smtClean="0"/>
              <a:t>.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1867</a:t>
            </a:r>
            <a:r>
              <a:rPr lang="en-US" dirty="0" smtClean="0">
                <a:cs typeface="Arabic Transparent" pitchFamily="2" charset="-78"/>
              </a:rPr>
              <a:t>-yilda</a:t>
            </a:r>
            <a:r>
              <a:rPr lang="en-US" dirty="0" smtClean="0"/>
              <a:t> </a:t>
            </a:r>
            <a:r>
              <a:rPr lang="en-US" dirty="0" err="1" smtClean="0"/>
              <a:t>bosib</a:t>
            </a:r>
            <a:r>
              <a:rPr lang="en-US" dirty="0" smtClean="0"/>
              <a:t> </a:t>
            </a:r>
            <a:r>
              <a:rPr lang="en-US" dirty="0" err="1" smtClean="0"/>
              <a:t>olingan</a:t>
            </a:r>
            <a:r>
              <a:rPr lang="en-US" dirty="0" smtClean="0"/>
              <a:t> </a:t>
            </a:r>
            <a:r>
              <a:rPr lang="en-US" dirty="0" err="1" smtClean="0"/>
              <a:t>hududlarni</a:t>
            </a:r>
            <a:r>
              <a:rPr lang="en-US" dirty="0" smtClean="0"/>
              <a:t> </a:t>
            </a:r>
            <a:r>
              <a:rPr lang="en-US" dirty="0" err="1" smtClean="0"/>
              <a:t>o'z</a:t>
            </a:r>
            <a:r>
              <a:rPr lang="en-US" dirty="0" smtClean="0"/>
              <a:t> </a:t>
            </a:r>
            <a:r>
              <a:rPr lang="en-US" dirty="0" err="1" smtClean="0"/>
              <a:t>ichiga</a:t>
            </a:r>
            <a:r>
              <a:rPr lang="en-US" dirty="0" smtClean="0"/>
              <a:t> </a:t>
            </a:r>
            <a:r>
              <a:rPr lang="en-US" dirty="0" err="1" smtClean="0"/>
              <a:t>oluvchi</a:t>
            </a:r>
            <a:r>
              <a:rPr lang="en-US" dirty="0" smtClean="0"/>
              <a:t> </a:t>
            </a:r>
            <a:r>
              <a:rPr lang="en-US" dirty="0" err="1" smtClean="0"/>
              <a:t>Turkiston</a:t>
            </a:r>
            <a:r>
              <a:rPr lang="en-US" dirty="0" smtClean="0"/>
              <a:t> general-</a:t>
            </a:r>
            <a:r>
              <a:rPr lang="en-US" dirty="0" err="1" smtClean="0"/>
              <a:t>gubernatorligi</a:t>
            </a:r>
            <a:r>
              <a:rPr lang="en-US" dirty="0" smtClean="0"/>
              <a:t> </a:t>
            </a:r>
            <a:r>
              <a:rPr lang="en-US" dirty="0" err="1" smtClean="0"/>
              <a:t>tashkil</a:t>
            </a:r>
            <a:r>
              <a:rPr lang="en-US" dirty="0" smtClean="0"/>
              <a:t> </a:t>
            </a:r>
            <a:r>
              <a:rPr lang="en-US" dirty="0" err="1" smtClean="0"/>
              <a:t>qilindi</a:t>
            </a:r>
            <a:r>
              <a:rPr lang="en-US" dirty="0" smtClean="0"/>
              <a:t>. </a:t>
            </a:r>
            <a:r>
              <a:rPr lang="en-US" dirty="0" err="1" smtClean="0"/>
              <a:t>Shu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birga</a:t>
            </a:r>
            <a:r>
              <a:rPr lang="en-US" dirty="0" smtClean="0"/>
              <a:t>, </a:t>
            </a:r>
            <a:r>
              <a:rPr lang="en-US" dirty="0" err="1" smtClean="0"/>
              <a:t>Turkiston</a:t>
            </a:r>
            <a:r>
              <a:rPr lang="en-US" dirty="0" smtClean="0"/>
              <a:t> </a:t>
            </a:r>
            <a:r>
              <a:rPr lang="en-US" dirty="0" err="1" smtClean="0"/>
              <a:t>harbiy</a:t>
            </a:r>
            <a:r>
              <a:rPr lang="en-US" dirty="0" smtClean="0"/>
              <a:t> </a:t>
            </a:r>
            <a:r>
              <a:rPr lang="en-US" dirty="0" err="1" smtClean="0"/>
              <a:t>okragi</a:t>
            </a:r>
            <a:r>
              <a:rPr lang="en-US" dirty="0" smtClean="0"/>
              <a:t> ham  </a:t>
            </a:r>
            <a:r>
              <a:rPr lang="en-US" dirty="0" err="1" smtClean="0"/>
              <a:t>tuzildi</a:t>
            </a:r>
            <a:r>
              <a:rPr lang="en-US" dirty="0" smtClean="0"/>
              <a:t>. </a:t>
            </a: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3643306" y="214290"/>
            <a:ext cx="5357850" cy="650085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1847</a:t>
            </a:r>
            <a:r>
              <a:rPr lang="en-US" dirty="0" smtClean="0"/>
              <a:t>-yOdan </a:t>
            </a:r>
            <a:r>
              <a:rPr lang="en-US" dirty="0" err="1" smtClean="0"/>
              <a:t>boshlab</a:t>
            </a:r>
            <a:r>
              <a:rPr lang="en-US" dirty="0" smtClean="0"/>
              <a:t> </a:t>
            </a:r>
            <a:r>
              <a:rPr lang="en-US" dirty="0" err="1" smtClean="0"/>
              <a:t>harbiy</a:t>
            </a:r>
            <a:r>
              <a:rPr lang="en-US" dirty="0" smtClean="0"/>
              <a:t> </a:t>
            </a:r>
            <a:r>
              <a:rPr lang="en-US" dirty="0" err="1" smtClean="0"/>
              <a:t>istilochilik</a:t>
            </a:r>
            <a:r>
              <a:rPr lang="en-US" dirty="0" smtClean="0"/>
              <a:t> </a:t>
            </a:r>
            <a:r>
              <a:rPr lang="en-US" dirty="0" err="1" smtClean="0"/>
              <a:t>yurishlarida</a:t>
            </a:r>
            <a:r>
              <a:rPr lang="en-US" dirty="0" smtClean="0"/>
              <a:t> </a:t>
            </a:r>
            <a:r>
              <a:rPr lang="en-US" dirty="0" err="1" smtClean="0"/>
              <a:t>ishtirok</a:t>
            </a:r>
            <a:r>
              <a:rPr lang="en-US" dirty="0" smtClean="0"/>
              <a:t> </a:t>
            </a:r>
            <a:r>
              <a:rPr lang="en-US" dirty="0" err="1" smtClean="0"/>
              <a:t>etgan</a:t>
            </a:r>
            <a:r>
              <a:rPr lang="en-US" dirty="0" smtClean="0"/>
              <a:t> </a:t>
            </a:r>
            <a:r>
              <a:rPr lang="en-US" dirty="0" err="1" smtClean="0"/>
              <a:t>barcha</a:t>
            </a:r>
            <a:r>
              <a:rPr lang="en-US" dirty="0" smtClean="0"/>
              <a:t> </a:t>
            </a:r>
            <a:r>
              <a:rPr lang="en-US" dirty="0" err="1" smtClean="0"/>
              <a:t>harbiy</a:t>
            </a:r>
            <a:r>
              <a:rPr lang="en-US" dirty="0" smtClean="0"/>
              <a:t> </a:t>
            </a:r>
            <a:r>
              <a:rPr lang="en-US" dirty="0" err="1" smtClean="0"/>
              <a:t>qismlar</a:t>
            </a:r>
            <a:r>
              <a:rPr lang="en-US" dirty="0" smtClean="0"/>
              <a:t> </a:t>
            </a:r>
            <a:r>
              <a:rPr lang="en-US" dirty="0" err="1" smtClean="0"/>
              <a:t>uning</a:t>
            </a:r>
            <a:r>
              <a:rPr lang="en-US" dirty="0" smtClean="0"/>
              <a:t> </a:t>
            </a:r>
            <a:r>
              <a:rPr lang="en-US" dirty="0" err="1" smtClean="0"/>
              <a:t>tarkibiga</a:t>
            </a:r>
            <a:r>
              <a:rPr lang="en-US" dirty="0" smtClean="0"/>
              <a:t> </a:t>
            </a:r>
            <a:r>
              <a:rPr lang="en-US" dirty="0" err="1" smtClean="0"/>
              <a:t>kiritildi</a:t>
            </a:r>
            <a:r>
              <a:rPr lang="en-US" dirty="0" smtClean="0"/>
              <a:t>. Bu </a:t>
            </a:r>
            <a:r>
              <a:rPr lang="en-US" dirty="0" err="1" smtClean="0"/>
              <a:t>davrda</a:t>
            </a:r>
            <a:r>
              <a:rPr lang="en-US" dirty="0" smtClean="0"/>
              <a:t> </a:t>
            </a:r>
            <a:r>
              <a:rPr lang="en-US" dirty="0" err="1" smtClean="0"/>
              <a:t>Turkiston</a:t>
            </a:r>
            <a:r>
              <a:rPr lang="en-US" dirty="0" smtClean="0"/>
              <a:t> </a:t>
            </a:r>
            <a:r>
              <a:rPr lang="en-US" dirty="0" err="1" smtClean="0"/>
              <a:t>harbiy</a:t>
            </a:r>
            <a:r>
              <a:rPr lang="en-US" dirty="0" smtClean="0"/>
              <a:t> </a:t>
            </a:r>
            <a:r>
              <a:rPr lang="en-US" dirty="0" err="1" smtClean="0"/>
              <a:t>okragidagi</a:t>
            </a:r>
            <a:r>
              <a:rPr lang="en-US" dirty="0" smtClean="0"/>
              <a:t> </a:t>
            </a:r>
            <a:r>
              <a:rPr lang="en-US" dirty="0" err="1" smtClean="0"/>
              <a:t>harbiylar</a:t>
            </a:r>
            <a:r>
              <a:rPr lang="en-US" dirty="0" smtClean="0"/>
              <a:t> </a:t>
            </a:r>
            <a:r>
              <a:rPr lang="en-US" dirty="0" err="1" smtClean="0"/>
              <a:t>soni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/>
              <a:t>ming</a:t>
            </a:r>
            <a:r>
              <a:rPr lang="en-US" dirty="0" smtClean="0"/>
              <a:t> </a:t>
            </a:r>
            <a:r>
              <a:rPr lang="en-US" dirty="0" err="1" smtClean="0"/>
              <a:t>kishidan</a:t>
            </a:r>
            <a:r>
              <a:rPr lang="en-US" dirty="0" smtClean="0"/>
              <a:t> </a:t>
            </a:r>
            <a:r>
              <a:rPr lang="en-US" dirty="0" err="1" smtClean="0"/>
              <a:t>iborat</a:t>
            </a:r>
            <a:r>
              <a:rPr lang="en-US" dirty="0" smtClean="0"/>
              <a:t> </a:t>
            </a:r>
            <a:r>
              <a:rPr lang="en-US" dirty="0" err="1" smtClean="0"/>
              <a:t>bo'lgan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u="sng" dirty="0" smtClean="0"/>
              <a:t>Toshkent  </a:t>
            </a:r>
            <a:r>
              <a:rPr lang="en-US" dirty="0" err="1" smtClean="0"/>
              <a:t>shahri</a:t>
            </a:r>
            <a:r>
              <a:rPr lang="en-US" dirty="0" smtClean="0"/>
              <a:t>, general-</a:t>
            </a:r>
            <a:r>
              <a:rPr lang="en-US" dirty="0" err="1" smtClean="0"/>
              <a:t>gubernatorlikning</a:t>
            </a:r>
            <a:r>
              <a:rPr lang="en-US" dirty="0" smtClean="0"/>
              <a:t> </a:t>
            </a:r>
            <a:r>
              <a:rPr lang="en-US" dirty="0" err="1" smtClean="0"/>
              <a:t>markazi</a:t>
            </a:r>
            <a:r>
              <a:rPr lang="en-US" dirty="0" smtClean="0"/>
              <a:t> </a:t>
            </a:r>
            <a:r>
              <a:rPr lang="en-US" dirty="0" err="1" smtClean="0"/>
              <a:t>qilib</a:t>
            </a:r>
            <a:r>
              <a:rPr lang="en-US" dirty="0" smtClean="0"/>
              <a:t> </a:t>
            </a:r>
            <a:r>
              <a:rPr lang="en-US" dirty="0" err="1" smtClean="0"/>
              <a:t>belgilandi</a:t>
            </a:r>
            <a:r>
              <a:rPr lang="en-US" dirty="0" smtClean="0"/>
              <a:t>. </a:t>
            </a:r>
            <a:r>
              <a:rPr lang="en-US" dirty="0" err="1" smtClean="0"/>
              <a:t>Turkiston</a:t>
            </a:r>
            <a:r>
              <a:rPr lang="en-US" dirty="0" smtClean="0"/>
              <a:t> general-</a:t>
            </a:r>
            <a:r>
              <a:rPr lang="en-US" dirty="0" err="1" smtClean="0"/>
              <a:t>gubernatori</a:t>
            </a:r>
            <a:r>
              <a:rPr lang="en-US" dirty="0" smtClean="0"/>
              <a:t> </a:t>
            </a:r>
            <a:r>
              <a:rPr lang="en-US" dirty="0" err="1" smtClean="0"/>
              <a:t>o’lkada</a:t>
            </a:r>
            <a:r>
              <a:rPr lang="en-US" dirty="0" smtClean="0"/>
              <a:t> </a:t>
            </a:r>
            <a:r>
              <a:rPr lang="en-US" dirty="0" err="1" smtClean="0"/>
              <a:t>joylashgan</a:t>
            </a:r>
            <a:r>
              <a:rPr lang="en-US" dirty="0" smtClean="0"/>
              <a:t> </a:t>
            </a:r>
            <a:r>
              <a:rPr lang="en-US" dirty="0" err="1" smtClean="0"/>
              <a:t>harbiy</a:t>
            </a:r>
            <a:r>
              <a:rPr lang="en-US" dirty="0" smtClean="0"/>
              <a:t> </a:t>
            </a:r>
            <a:r>
              <a:rPr lang="en-US" dirty="0" err="1" smtClean="0"/>
              <a:t>qo'shinlar</a:t>
            </a:r>
            <a:r>
              <a:rPr lang="en-US" dirty="0" smtClean="0"/>
              <a:t> </a:t>
            </a:r>
            <a:r>
              <a:rPr lang="en-US" dirty="0" err="1" smtClean="0"/>
              <a:t>qo'mondoni</a:t>
            </a:r>
            <a:r>
              <a:rPr lang="en-US" dirty="0" smtClean="0"/>
              <a:t>, </a:t>
            </a:r>
            <a:r>
              <a:rPr lang="en-US" dirty="0" err="1" smtClean="0"/>
              <a:t>Yettisuv</a:t>
            </a:r>
            <a:r>
              <a:rPr lang="en-US" dirty="0" smtClean="0"/>
              <a:t> </a:t>
            </a:r>
            <a:r>
              <a:rPr lang="en-US" dirty="0" err="1" smtClean="0"/>
              <a:t>kazaklari</a:t>
            </a:r>
            <a:r>
              <a:rPr lang="en-US" dirty="0" smtClean="0"/>
              <a:t> </a:t>
            </a:r>
            <a:r>
              <a:rPr lang="en-US" dirty="0" err="1" smtClean="0"/>
              <a:t>qismi</a:t>
            </a:r>
            <a:r>
              <a:rPr lang="en-US" dirty="0" smtClean="0"/>
              <a:t> </a:t>
            </a:r>
            <a:r>
              <a:rPr lang="en-US" dirty="0" err="1" smtClean="0"/>
              <a:t>qo'mondoni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shu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birga</a:t>
            </a:r>
            <a:r>
              <a:rPr lang="en-US" dirty="0" smtClean="0"/>
              <a:t> bosh </a:t>
            </a:r>
            <a:r>
              <a:rPr lang="en-US" dirty="0" err="1" smtClean="0"/>
              <a:t>sudya</a:t>
            </a:r>
            <a:r>
              <a:rPr lang="en-US" dirty="0" smtClean="0"/>
              <a:t> ham </a:t>
            </a:r>
            <a:r>
              <a:rPr lang="en-US" dirty="0" err="1" smtClean="0"/>
              <a:t>hisoblangan</a:t>
            </a:r>
            <a:r>
              <a:rPr lang="en-US" dirty="0" smtClean="0"/>
              <a:t>. </a:t>
            </a:r>
            <a:r>
              <a:rPr lang="en-US" dirty="0" err="1" smtClean="0"/>
              <a:t>Turkiston</a:t>
            </a:r>
            <a:r>
              <a:rPr lang="en-US" dirty="0" smtClean="0"/>
              <a:t> general-</a:t>
            </a:r>
            <a:r>
              <a:rPr lang="en-US" dirty="0" err="1" smtClean="0"/>
              <a:t>gubernatorligiga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1867</a:t>
            </a:r>
            <a:r>
              <a:rPr lang="en-US" dirty="0" smtClean="0"/>
              <a:t>-yil </a:t>
            </a:r>
            <a:r>
              <a:rPr lang="en-US" dirty="0" err="1" smtClean="0"/>
              <a:t>Rossiya</a:t>
            </a:r>
            <a:r>
              <a:rPr lang="en-US" dirty="0" smtClean="0"/>
              <a:t> </a:t>
            </a:r>
            <a:r>
              <a:rPr lang="en-US" dirty="0" err="1" smtClean="0"/>
              <a:t>imperatori</a:t>
            </a:r>
            <a:r>
              <a:rPr lang="en-US" dirty="0" smtClean="0"/>
              <a:t> </a:t>
            </a:r>
            <a:r>
              <a:rPr lang="en-US" dirty="0" err="1" smtClean="0"/>
              <a:t>farmoniga</a:t>
            </a:r>
            <a:r>
              <a:rPr lang="en-US" dirty="0" smtClean="0"/>
              <a:t> </a:t>
            </a:r>
            <a:r>
              <a:rPr lang="en-US" dirty="0" err="1" smtClean="0"/>
              <a:t>ko'ra</a:t>
            </a:r>
            <a:r>
              <a:rPr lang="en-US" dirty="0" smtClean="0"/>
              <a:t>, general-</a:t>
            </a:r>
            <a:r>
              <a:rPr lang="en-US" dirty="0" err="1" smtClean="0"/>
              <a:t>adyutant</a:t>
            </a:r>
            <a:r>
              <a:rPr lang="en-US" dirty="0" smtClean="0"/>
              <a:t> Konstantin </a:t>
            </a:r>
            <a:r>
              <a:rPr lang="en-US" dirty="0" err="1" smtClean="0"/>
              <a:t>Petrovich</a:t>
            </a:r>
            <a:r>
              <a:rPr lang="en-US" dirty="0" smtClean="0"/>
              <a:t> </a:t>
            </a:r>
            <a:r>
              <a:rPr lang="en-US" dirty="0" err="1" smtClean="0"/>
              <a:t>fon</a:t>
            </a:r>
            <a:r>
              <a:rPr lang="en-US" dirty="0" smtClean="0"/>
              <a:t> Kaufman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1867-1881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dirty="0" smtClean="0"/>
              <a:t> </a:t>
            </a:r>
            <a:r>
              <a:rPr lang="en-US" dirty="0" err="1" smtClean="0"/>
              <a:t>tayinlandi</a:t>
            </a:r>
            <a:r>
              <a:rPr lang="en-US" dirty="0" smtClean="0"/>
              <a:t>. U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paytning</a:t>
            </a:r>
            <a:r>
              <a:rPr lang="en-US" dirty="0" smtClean="0"/>
              <a:t> </a:t>
            </a:r>
            <a:r>
              <a:rPr lang="en-US" dirty="0" err="1" smtClean="0"/>
              <a:t>o'zida</a:t>
            </a:r>
            <a:r>
              <a:rPr lang="en-US" dirty="0" smtClean="0"/>
              <a:t> </a:t>
            </a:r>
            <a:r>
              <a:rPr lang="en-US" dirty="0" err="1" smtClean="0"/>
              <a:t>Turkiston</a:t>
            </a:r>
            <a:r>
              <a:rPr lang="en-US" dirty="0" smtClean="0"/>
              <a:t> </a:t>
            </a:r>
            <a:r>
              <a:rPr lang="en-US" dirty="0" err="1" smtClean="0"/>
              <a:t>harbiy</a:t>
            </a:r>
            <a:r>
              <a:rPr lang="en-US" dirty="0" smtClean="0"/>
              <a:t> </a:t>
            </a:r>
            <a:r>
              <a:rPr lang="en-US" dirty="0" err="1" smtClean="0"/>
              <a:t>okragining</a:t>
            </a:r>
            <a:r>
              <a:rPr lang="en-US" dirty="0" smtClean="0"/>
              <a:t> </a:t>
            </a:r>
            <a:r>
              <a:rPr lang="en-US" dirty="0" err="1" smtClean="0"/>
              <a:t>qo'mondoni</a:t>
            </a:r>
            <a:r>
              <a:rPr lang="en-US" dirty="0" smtClean="0"/>
              <a:t> ham </a:t>
            </a:r>
            <a:r>
              <a:rPr lang="en-US" dirty="0" err="1" smtClean="0"/>
              <a:t>edi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3427405" cy="299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 descr="C:\Documents and Settings\User\Рабочий стол\turkiston\000gws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86124"/>
            <a:ext cx="3357585" cy="3286147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143372" y="642918"/>
            <a:ext cx="478631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Keyinchalik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bosib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olingan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hududlar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hisobiga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quyidagi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ma'muriy-hududiy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071934" y="1285860"/>
            <a:ext cx="5072066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birliklar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vujudga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kelgan: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l868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-yiida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Buxoro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amirligiga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qarashli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yerlarda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Zarafshon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okrugi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markazi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Samarqand),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1873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-yilda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Xiva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xonligiga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qarashli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hududlarda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Amudaryo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bo'limi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markazi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Petro-Aleksandrovsk;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hozirgi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To'rtkoi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1876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-yilda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Farg'ona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viloyati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markazi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Yangi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Marg'ilon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keyinchalik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Skobelev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hozirgi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Farg'ona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shahri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1881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-yilda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Kaspiyorti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viloyati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markazi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Ashxabod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shahri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tashkil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qilingan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 descr="C:\Documents and Settings\User\Рабочий стол\turkiston\timthum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000496" cy="2428872"/>
          </a:xfrm>
          <a:prstGeom prst="rect">
            <a:avLst/>
          </a:prstGeom>
          <a:noFill/>
        </p:spPr>
      </p:pic>
      <p:pic>
        <p:nvPicPr>
          <p:cNvPr id="3079" name="Picture 7" descr="C:\Documents and Settings\User\Рабочий стол\turkiston\Naronoe-Gulynie-na-Afrasiabe.1890-e.-Foto-Vvedenskogo-_1458x772-500x2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571744"/>
            <a:ext cx="4000528" cy="2071702"/>
          </a:xfrm>
          <a:prstGeom prst="rect">
            <a:avLst/>
          </a:prstGeom>
          <a:noFill/>
        </p:spPr>
      </p:pic>
      <p:pic>
        <p:nvPicPr>
          <p:cNvPr id="3080" name="Picture 8" descr="C:\Documents and Settings\User\Рабочий стол\turkiston\oxus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643446"/>
            <a:ext cx="4000528" cy="207170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928794" y="428604"/>
            <a:ext cx="121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SAMARQAND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3240" y="4643446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XIVA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4357694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BUXORO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30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2500" y="2584450"/>
            <a:ext cx="221457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IMPERATOR SIYOSIY AGENTI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2175" y="3790950"/>
            <a:ext cx="228601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GENERAL-GUBERNATOR YORDAMCHISI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14450" y="1739900"/>
            <a:ext cx="150019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BUXORO AMIRI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61100" y="1739900"/>
            <a:ext cx="150019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XIVA XONLIGI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06800" y="2524125"/>
            <a:ext cx="207170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TUIRSTON GENERAL GUBERNATORLIGIKI</a:t>
            </a:r>
            <a:endParaRPr lang="ru-RU" sz="11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31850" y="4816475"/>
            <a:ext cx="228601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TURKVO SHTABI VA RAZVETKASI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92175" y="5842000"/>
            <a:ext cx="221457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KASPIYORTI VILOUATI BOSHLIG’I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87775" y="3368675"/>
            <a:ext cx="171451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GENERAL-GUBERNATOR KENGASHI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87775" y="4394200"/>
            <a:ext cx="171451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GENERAL-GUBERNATOR MAHKAMASI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787775" y="5419725"/>
            <a:ext cx="168910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MAXFIY SIYOSIY POLITSIYA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019800" y="2584450"/>
            <a:ext cx="200026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AMUDARYO BO’LIMI BOPSHLIG’I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080125" y="3730625"/>
            <a:ext cx="2051050" cy="500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ALOHIDA VAZIRLAR BO’YICHA AJRATILGAN NOIB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80125" y="4816475"/>
            <a:ext cx="200026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DIPLOMATYA XODIMLARI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19800" y="5842000"/>
            <a:ext cx="200026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HARBIY GUBERNATOR</a:t>
            </a:r>
            <a:endParaRPr lang="ru-RU" sz="1400" dirty="0"/>
          </a:p>
        </p:txBody>
      </p:sp>
      <p:cxnSp>
        <p:nvCxnSpPr>
          <p:cNvPr id="18" name="Прямая соединительная линия 17"/>
          <p:cNvCxnSpPr>
            <a:stCxn id="8" idx="3"/>
            <a:endCxn id="14" idx="1"/>
          </p:cNvCxnSpPr>
          <p:nvPr/>
        </p:nvCxnSpPr>
        <p:spPr>
          <a:xfrm flipV="1">
            <a:off x="5678502" y="2834483"/>
            <a:ext cx="341298" cy="11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8" idx="3"/>
            <a:endCxn id="15" idx="1"/>
          </p:cNvCxnSpPr>
          <p:nvPr/>
        </p:nvCxnSpPr>
        <p:spPr>
          <a:xfrm>
            <a:off x="5678502" y="2845596"/>
            <a:ext cx="401623" cy="1135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8" idx="3"/>
            <a:endCxn id="16" idx="1"/>
          </p:cNvCxnSpPr>
          <p:nvPr/>
        </p:nvCxnSpPr>
        <p:spPr>
          <a:xfrm>
            <a:off x="5678502" y="2845596"/>
            <a:ext cx="401623" cy="2220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8" idx="3"/>
            <a:endCxn id="17" idx="1"/>
          </p:cNvCxnSpPr>
          <p:nvPr/>
        </p:nvCxnSpPr>
        <p:spPr>
          <a:xfrm>
            <a:off x="5678502" y="2845596"/>
            <a:ext cx="341298" cy="3246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8" idx="1"/>
          </p:cNvCxnSpPr>
          <p:nvPr/>
        </p:nvCxnSpPr>
        <p:spPr>
          <a:xfrm flipV="1">
            <a:off x="3213123" y="2845596"/>
            <a:ext cx="393677" cy="47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5" idx="3"/>
            <a:endCxn id="8" idx="1"/>
          </p:cNvCxnSpPr>
          <p:nvPr/>
        </p:nvCxnSpPr>
        <p:spPr>
          <a:xfrm flipV="1">
            <a:off x="3178191" y="2845596"/>
            <a:ext cx="428609" cy="1195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9" idx="3"/>
            <a:endCxn id="8" idx="1"/>
          </p:cNvCxnSpPr>
          <p:nvPr/>
        </p:nvCxnSpPr>
        <p:spPr>
          <a:xfrm flipV="1">
            <a:off x="3117866" y="2845596"/>
            <a:ext cx="488934" cy="2220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0" idx="3"/>
            <a:endCxn id="8" idx="1"/>
          </p:cNvCxnSpPr>
          <p:nvPr/>
        </p:nvCxnSpPr>
        <p:spPr>
          <a:xfrm flipV="1">
            <a:off x="3106753" y="2845596"/>
            <a:ext cx="500047" cy="3246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1" idx="2"/>
            <a:endCxn id="12" idx="0"/>
          </p:cNvCxnSpPr>
          <p:nvPr/>
        </p:nvCxnSpPr>
        <p:spPr>
          <a:xfrm rot="5400000">
            <a:off x="4382302" y="4131470"/>
            <a:ext cx="525459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2" idx="2"/>
            <a:endCxn id="13" idx="0"/>
          </p:cNvCxnSpPr>
          <p:nvPr/>
        </p:nvCxnSpPr>
        <p:spPr>
          <a:xfrm rot="5400000">
            <a:off x="4375949" y="5150642"/>
            <a:ext cx="525459" cy="12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stCxn id="6" idx="2"/>
            <a:endCxn id="4" idx="0"/>
          </p:cNvCxnSpPr>
          <p:nvPr/>
        </p:nvCxnSpPr>
        <p:spPr>
          <a:xfrm rot="5400000">
            <a:off x="1854208" y="2374109"/>
            <a:ext cx="415922" cy="4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stCxn id="8" idx="2"/>
            <a:endCxn id="11" idx="0"/>
          </p:cNvCxnSpPr>
          <p:nvPr/>
        </p:nvCxnSpPr>
        <p:spPr>
          <a:xfrm rot="16200000" flipH="1">
            <a:off x="4543037" y="3266681"/>
            <a:ext cx="201608" cy="2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>
            <a:stCxn id="7" idx="2"/>
            <a:endCxn id="14" idx="0"/>
          </p:cNvCxnSpPr>
          <p:nvPr/>
        </p:nvCxnSpPr>
        <p:spPr>
          <a:xfrm rot="16200000" flipH="1">
            <a:off x="6807604" y="2372122"/>
            <a:ext cx="415922" cy="8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/>
          <p:cNvSpPr/>
          <p:nvPr/>
        </p:nvSpPr>
        <p:spPr>
          <a:xfrm>
            <a:off x="288925" y="533400"/>
            <a:ext cx="826452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TURKISTON GENERALGUBERNATORLIGINING MARKAZIY BOSHQARUVI.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5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8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Рисунок 121" descr="IMG_08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23" name="Прямоугольник 122"/>
          <p:cNvSpPr/>
          <p:nvPr/>
        </p:nvSpPr>
        <p:spPr>
          <a:xfrm>
            <a:off x="0" y="412750"/>
            <a:ext cx="8551035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ETIBORINGIZ UCHUN RAHMAT.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2701925" y="3489325"/>
            <a:ext cx="384272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8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Burxonov</a:t>
            </a:r>
            <a:r>
              <a:rPr lang="en-US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en-US" sz="28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Fazliddin</a:t>
            </a:r>
            <a:endParaRPr lang="ru-RU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428</TotalTime>
  <Words>361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Официальная</vt:lpstr>
      <vt:lpstr>O’zbekiston Respublikasi Vazirlar Mahkamasi Huzuridagi Toshkent Islom Universiteti 1-bosqich talabasi Burxonov Fazliddin O’zbekiston Tarixi fanidan tayorlagan  TAQDIMOTI</vt:lpstr>
      <vt:lpstr>                                                      MAVZU:TURKISTON  GENERAL-GUBERNATO'RLIGINING TASHKIL ETILISHI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asus</cp:lastModifiedBy>
  <cp:revision>49</cp:revision>
  <dcterms:created xsi:type="dcterms:W3CDTF">2012-01-14T16:55:21Z</dcterms:created>
  <dcterms:modified xsi:type="dcterms:W3CDTF">2013-03-20T14:59:02Z</dcterms:modified>
</cp:coreProperties>
</file>