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4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notesSlides/notesSlide5.xml" ContentType="application/vnd.openxmlformats-officedocument.presentationml.notesSl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notesSlides/notesSlide6.xml" ContentType="application/vnd.openxmlformats-officedocument.presentationml.notesSl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notesSlides/notesSlide7.xml" ContentType="application/vnd.openxmlformats-officedocument.presentationml.notesSl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notesSlides/notesSlide8.xml" ContentType="application/vnd.openxmlformats-officedocument.presentationml.notesSl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notesSlides/notesSlide9.xml" ContentType="application/vnd.openxmlformats-officedocument.presentationml.notesSl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notesSlides/notesSlide10.xml" ContentType="application/vnd.openxmlformats-officedocument.presentationml.notesSlide+xml"/>
  <Override PartName="/ppt/diagrams/data54.xml" ContentType="application/vnd.openxmlformats-officedocument.drawingml.diagramData+xml"/>
  <Override PartName="/ppt/diagrams/layout54.xml" ContentType="application/vnd.openxmlformats-officedocument.drawingml.diagramLayout+xml"/>
  <Override PartName="/ppt/diagrams/quickStyle54.xml" ContentType="application/vnd.openxmlformats-officedocument.drawingml.diagramStyle+xml"/>
  <Override PartName="/ppt/diagrams/colors54.xml" ContentType="application/vnd.openxmlformats-officedocument.drawingml.diagramColors+xml"/>
  <Override PartName="/ppt/diagrams/drawing54.xml" ContentType="application/vnd.ms-office.drawingml.diagramDrawing+xml"/>
  <Override PartName="/ppt/diagrams/data55.xml" ContentType="application/vnd.openxmlformats-officedocument.drawingml.diagramData+xml"/>
  <Override PartName="/ppt/diagrams/layout55.xml" ContentType="application/vnd.openxmlformats-officedocument.drawingml.diagramLayout+xml"/>
  <Override PartName="/ppt/diagrams/quickStyle55.xml" ContentType="application/vnd.openxmlformats-officedocument.drawingml.diagramStyle+xml"/>
  <Override PartName="/ppt/diagrams/colors55.xml" ContentType="application/vnd.openxmlformats-officedocument.drawingml.diagramColors+xml"/>
  <Override PartName="/ppt/diagrams/drawing5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81" r:id="rId24"/>
    <p:sldId id="279" r:id="rId25"/>
    <p:sldId id="280" r:id="rId26"/>
    <p:sldId id="273" r:id="rId27"/>
    <p:sldId id="282" r:id="rId28"/>
    <p:sldId id="283" r:id="rId29"/>
    <p:sldId id="286" r:id="rId30"/>
    <p:sldId id="287" r:id="rId31"/>
    <p:sldId id="288" r:id="rId32"/>
    <p:sldId id="296" r:id="rId33"/>
    <p:sldId id="297" r:id="rId34"/>
    <p:sldId id="298" r:id="rId35"/>
    <p:sldId id="289" r:id="rId36"/>
    <p:sldId id="284" r:id="rId37"/>
    <p:sldId id="285" r:id="rId38"/>
    <p:sldId id="293" r:id="rId39"/>
    <p:sldId id="295" r:id="rId40"/>
    <p:sldId id="290" r:id="rId41"/>
    <p:sldId id="291" r:id="rId42"/>
    <p:sldId id="292" r:id="rId43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10" autoAdjust="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365B26-79FB-4FDF-936F-EF1992A3B6F8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86C6C4-B891-487D-87AE-AE2D20736F4B}">
      <dgm:prSet custT="1"/>
      <dgm:spPr/>
      <dgm:t>
        <a:bodyPr/>
        <a:lstStyle/>
        <a:p>
          <a:pPr algn="ctr" rtl="0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4-МАВЗУ.</a:t>
          </a:r>
          <a:r>
            <a:rPr lang="uz-Cyrl-UZ" sz="2000" b="1" dirty="0" smtClean="0">
              <a:latin typeface="Times New Roman" pitchFamily="18" charset="0"/>
              <a:cs typeface="Times New Roman" pitchFamily="18" charset="0"/>
            </a:rPr>
            <a:t> ТОВАР-ПУЛ МУНОСАБАТЛАРИ РИВОЖЛАНИШИ БОЗОР ИҚТИСОДИЁТИ ШАКЛЛАНИШИ ВА АМАЛ ҚИЛИШИНИНГ АСОСИДИР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03737DA-6117-4820-B4F1-86737E0CB381}" type="parTrans" cxnId="{2E0886A4-37F7-4137-9254-648468A88EC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139CBF3-3481-4528-94E6-8A36FBEFBBF0}" type="sibTrans" cxnId="{2E0886A4-37F7-4137-9254-648468A88EC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B70DD16-30DA-46EA-B655-6106B751F022}" type="pres">
      <dgm:prSet presAssocID="{B9365B26-79FB-4FDF-936F-EF1992A3B6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4A0D8D-5701-497D-8210-FF9FF2887F1A}" type="pres">
      <dgm:prSet presAssocID="{FA86C6C4-B891-487D-87AE-AE2D20736F4B}" presName="parentText" presStyleLbl="node1" presStyleIdx="0" presStyleCnt="1" custScaleY="1058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24B517-C323-49EB-8774-1583360A0E85}" type="presOf" srcId="{FA86C6C4-B891-487D-87AE-AE2D20736F4B}" destId="{994A0D8D-5701-497D-8210-FF9FF2887F1A}" srcOrd="0" destOrd="0" presId="urn:microsoft.com/office/officeart/2005/8/layout/vList2"/>
    <dgm:cxn modelId="{0D3E50F7-62FE-4C68-AC8B-A5A63FBC118E}" type="presOf" srcId="{B9365B26-79FB-4FDF-936F-EF1992A3B6F8}" destId="{EB70DD16-30DA-46EA-B655-6106B751F022}" srcOrd="0" destOrd="0" presId="urn:microsoft.com/office/officeart/2005/8/layout/vList2"/>
    <dgm:cxn modelId="{2E0886A4-37F7-4137-9254-648468A88EC1}" srcId="{B9365B26-79FB-4FDF-936F-EF1992A3B6F8}" destId="{FA86C6C4-B891-487D-87AE-AE2D20736F4B}" srcOrd="0" destOrd="0" parTransId="{003737DA-6117-4820-B4F1-86737E0CB381}" sibTransId="{4139CBF3-3481-4528-94E6-8A36FBEFBBF0}"/>
    <dgm:cxn modelId="{0F2CF4E9-8DEA-4FCE-A644-A7116C299B38}" type="presParOf" srcId="{EB70DD16-30DA-46EA-B655-6106B751F022}" destId="{994A0D8D-5701-497D-8210-FF9FF2887F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2FE1BD-E337-4797-B797-93EB6A45AED6}" type="doc">
      <dgm:prSet loTypeId="urn:microsoft.com/office/officeart/2005/8/layout/vList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A3AFA9D-8A12-4746-935F-D4092B54012E}">
      <dgm:prSet/>
      <dgm:spPr>
        <a:solidFill>
          <a:srgbClr val="0070C0"/>
        </a:solidFill>
      </dgm:spPr>
      <dgm:t>
        <a:bodyPr/>
        <a:lstStyle/>
        <a:p>
          <a:pPr algn="ctr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Товарга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турлича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ёндашувлар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мавжуд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B652C65-80A1-4139-B696-03A302AD5957}" type="parTrans" cxnId="{2E84A31A-2916-4388-A0C2-6FF2874644C2}">
      <dgm:prSet/>
      <dgm:spPr/>
      <dgm:t>
        <a:bodyPr/>
        <a:lstStyle/>
        <a:p>
          <a:endParaRPr lang="ru-RU"/>
        </a:p>
      </dgm:t>
    </dgm:pt>
    <dgm:pt modelId="{5A72DCC0-304D-4A15-BB96-69E0A23B3718}" type="sibTrans" cxnId="{2E84A31A-2916-4388-A0C2-6FF2874644C2}">
      <dgm:prSet/>
      <dgm:spPr/>
      <dgm:t>
        <a:bodyPr/>
        <a:lstStyle/>
        <a:p>
          <a:endParaRPr lang="ru-RU"/>
        </a:p>
      </dgm:t>
    </dgm:pt>
    <dgm:pt modelId="{A305EFA4-1F2E-48D5-9BB5-FF68E133EBD9}" type="pres">
      <dgm:prSet presAssocID="{F12FE1BD-E337-4797-B797-93EB6A45AE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7475B2-5AB8-4B34-809B-723FCA7BF61D}" type="pres">
      <dgm:prSet presAssocID="{AA3AFA9D-8A12-4746-935F-D4092B54012E}" presName="parentText" presStyleLbl="node1" presStyleIdx="0" presStyleCnt="1" custScaleY="1343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84A31A-2916-4388-A0C2-6FF2874644C2}" srcId="{F12FE1BD-E337-4797-B797-93EB6A45AED6}" destId="{AA3AFA9D-8A12-4746-935F-D4092B54012E}" srcOrd="0" destOrd="0" parTransId="{9B652C65-80A1-4139-B696-03A302AD5957}" sibTransId="{5A72DCC0-304D-4A15-BB96-69E0A23B3718}"/>
    <dgm:cxn modelId="{A4891BEB-524A-43A3-A31F-E5295920ADA1}" type="presOf" srcId="{AA3AFA9D-8A12-4746-935F-D4092B54012E}" destId="{E37475B2-5AB8-4B34-809B-723FCA7BF61D}" srcOrd="0" destOrd="0" presId="urn:microsoft.com/office/officeart/2005/8/layout/vList2"/>
    <dgm:cxn modelId="{131F5A7D-A152-4D7F-BBFC-ACB455C861D8}" type="presOf" srcId="{F12FE1BD-E337-4797-B797-93EB6A45AED6}" destId="{A305EFA4-1F2E-48D5-9BB5-FF68E133EBD9}" srcOrd="0" destOrd="0" presId="urn:microsoft.com/office/officeart/2005/8/layout/vList2"/>
    <dgm:cxn modelId="{B53ADEC6-DBB4-4320-95E1-98FB82A61D09}" type="presParOf" srcId="{A305EFA4-1F2E-48D5-9BB5-FF68E133EBD9}" destId="{E37475B2-5AB8-4B34-809B-723FCA7BF61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1CAAB2C-A778-41BA-9E86-BC71B0B42ED3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1049EC7-228F-4F08-A2A1-9069ECDC2B0D}">
      <dgm:prSet/>
      <dgm:spPr/>
      <dgm:t>
        <a:bodyPr/>
        <a:lstStyle/>
        <a:p>
          <a:pPr algn="ctr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Ўзбекистонда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2007-2008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йилларда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чиқарилган баъзи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турлари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57CD2E6-4A7E-43E6-BFDA-828AE85131AE}" type="parTrans" cxnId="{C729EEA7-1309-433F-9196-4469D4AFDF06}">
      <dgm:prSet/>
      <dgm:spPr/>
      <dgm:t>
        <a:bodyPr/>
        <a:lstStyle/>
        <a:p>
          <a:endParaRPr lang="ru-RU"/>
        </a:p>
      </dgm:t>
    </dgm:pt>
    <dgm:pt modelId="{036B2C6A-F8E2-4417-866A-F8D08D5039BC}" type="sibTrans" cxnId="{C729EEA7-1309-433F-9196-4469D4AFDF06}">
      <dgm:prSet/>
      <dgm:spPr/>
      <dgm:t>
        <a:bodyPr/>
        <a:lstStyle/>
        <a:p>
          <a:endParaRPr lang="ru-RU"/>
        </a:p>
      </dgm:t>
    </dgm:pt>
    <dgm:pt modelId="{92EFB61D-4DBC-4FB6-9475-B4D24949E030}" type="pres">
      <dgm:prSet presAssocID="{D1CAAB2C-A778-41BA-9E86-BC71B0B42ED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92A1C2-E162-44A3-8CD5-E21B9C714820}" type="pres">
      <dgm:prSet presAssocID="{51049EC7-228F-4F08-A2A1-9069ECDC2B0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29EEA7-1309-433F-9196-4469D4AFDF06}" srcId="{D1CAAB2C-A778-41BA-9E86-BC71B0B42ED3}" destId="{51049EC7-228F-4F08-A2A1-9069ECDC2B0D}" srcOrd="0" destOrd="0" parTransId="{357CD2E6-4A7E-43E6-BFDA-828AE85131AE}" sibTransId="{036B2C6A-F8E2-4417-866A-F8D08D5039BC}"/>
    <dgm:cxn modelId="{430D866E-7982-4EA4-A349-57B3ADD1BF15}" type="presOf" srcId="{51049EC7-228F-4F08-A2A1-9069ECDC2B0D}" destId="{C092A1C2-E162-44A3-8CD5-E21B9C714820}" srcOrd="0" destOrd="0" presId="urn:microsoft.com/office/officeart/2005/8/layout/vList2"/>
    <dgm:cxn modelId="{33E95F89-BD38-46BA-A4E9-6C4F688711EC}" type="presOf" srcId="{D1CAAB2C-A778-41BA-9E86-BC71B0B42ED3}" destId="{92EFB61D-4DBC-4FB6-9475-B4D24949E030}" srcOrd="0" destOrd="0" presId="urn:microsoft.com/office/officeart/2005/8/layout/vList2"/>
    <dgm:cxn modelId="{2E41ACFD-C413-430F-AECB-EC390B49C0B7}" type="presParOf" srcId="{92EFB61D-4DBC-4FB6-9475-B4D24949E030}" destId="{C092A1C2-E162-44A3-8CD5-E21B9C71482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0BB7BA8-2ADF-47A3-BDBA-F80448643540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FE807851-43F2-4988-9637-4300F9CD27DD}">
      <dgm:prSet/>
      <dgm:spPr/>
      <dgm:t>
        <a:bodyPr/>
        <a:lstStyle/>
        <a:p>
          <a:pPr rtl="0"/>
          <a:r>
            <a:rPr lang="uz-Cyrl-UZ" b="1" dirty="0" smtClean="0">
              <a:latin typeface="Times New Roman" pitchFamily="18" charset="0"/>
              <a:cs typeface="Times New Roman" pitchFamily="18" charset="0"/>
            </a:rPr>
            <a:t>Товар икки хусусиятга эга: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11709E5-91CD-4F7D-83EB-C1C0CC8A69D6}" type="parTrans" cxnId="{287F5A89-18A4-4798-813F-BAC71617413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B592F96-2850-4B33-94C4-9390694C833D}" type="sibTrans" cxnId="{287F5A89-18A4-4798-813F-BAC71617413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F66E16C-EA9F-4FAF-8E75-5D2265A7487C}">
      <dgm:prSet/>
      <dgm:spPr/>
      <dgm:t>
        <a:bodyPr/>
        <a:lstStyle/>
        <a:p>
          <a:pPr rtl="0"/>
          <a:r>
            <a:rPr lang="uz-Cyrl-UZ" b="1" dirty="0" smtClean="0">
              <a:latin typeface="Times New Roman" pitchFamily="18" charset="0"/>
              <a:cs typeface="Times New Roman" pitchFamily="18" charset="0"/>
            </a:rPr>
            <a:t>бир томондан, у кишиларнинг қандайдир эҳтиёжини қондира оладиган,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AE99C4B-B7CB-4EC9-82CF-8E36C0178165}" type="parTrans" cxnId="{47DEC093-82A0-4C49-85C9-F540B60F659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7EA2142-1286-4170-99C3-8D95621E4484}" type="sibTrans" cxnId="{47DEC093-82A0-4C49-85C9-F540B60F659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CF99E2A-42C8-41DE-BBE2-E7FA26AC56F3}">
      <dgm:prSet/>
      <dgm:spPr/>
      <dgm:t>
        <a:bodyPr/>
        <a:lstStyle/>
        <a:p>
          <a:pPr rtl="0"/>
          <a:r>
            <a:rPr lang="uz-Cyrl-UZ" b="1" dirty="0" smtClean="0">
              <a:latin typeface="Times New Roman" pitchFamily="18" charset="0"/>
              <a:cs typeface="Times New Roman" pitchFamily="18" charset="0"/>
            </a:rPr>
            <a:t>иккинчи томондан эса, бошқа буюмларга айирбошлана оладиган буюмдир.</a:t>
          </a:r>
          <a:r>
            <a:rPr lang="uz-Cyrl-UZ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3008D00-7F47-4457-A739-C075A4C6FAF8}" type="parTrans" cxnId="{8A6BA9CC-F141-45F6-8D41-FCFD2AE628F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0B7F0BC-EB05-407F-9F3F-1DD251E8D7E4}" type="sibTrans" cxnId="{8A6BA9CC-F141-45F6-8D41-FCFD2AE628F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9094BDF-7670-49E3-8261-0CC7B5B522B5}" type="pres">
      <dgm:prSet presAssocID="{70BB7BA8-2ADF-47A3-BDBA-F8044864354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706302-84A5-49F2-B090-9214F4AA9BFF}" type="pres">
      <dgm:prSet presAssocID="{FE807851-43F2-4988-9637-4300F9CD27DD}" presName="roof" presStyleLbl="dkBgShp" presStyleIdx="0" presStyleCnt="2" custLinFactNeighborY="-10838"/>
      <dgm:spPr/>
      <dgm:t>
        <a:bodyPr/>
        <a:lstStyle/>
        <a:p>
          <a:endParaRPr lang="ru-RU"/>
        </a:p>
      </dgm:t>
    </dgm:pt>
    <dgm:pt modelId="{48860B57-A3DB-4E31-BCBC-DDCA4F6B64D7}" type="pres">
      <dgm:prSet presAssocID="{FE807851-43F2-4988-9637-4300F9CD27DD}" presName="pillars" presStyleCnt="0"/>
      <dgm:spPr/>
    </dgm:pt>
    <dgm:pt modelId="{FE20D8D7-3336-403F-B65B-A9C9F5495FF0}" type="pres">
      <dgm:prSet presAssocID="{FE807851-43F2-4988-9637-4300F9CD27DD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DADAA9-3AAD-4EC7-B812-EF9480F9ECAA}" type="pres">
      <dgm:prSet presAssocID="{0CF99E2A-42C8-41DE-BBE2-E7FA26AC56F3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34D17F-72F3-47D5-853A-2083CA3B8728}" type="pres">
      <dgm:prSet presAssocID="{FE807851-43F2-4988-9637-4300F9CD27DD}" presName="base" presStyleLbl="dkBgShp" presStyleIdx="1" presStyleCnt="2"/>
      <dgm:spPr/>
    </dgm:pt>
  </dgm:ptLst>
  <dgm:cxnLst>
    <dgm:cxn modelId="{CB64BE88-57CA-4829-883E-76FCBDE6815D}" type="presOf" srcId="{DF66E16C-EA9F-4FAF-8E75-5D2265A7487C}" destId="{FE20D8D7-3336-403F-B65B-A9C9F5495FF0}" srcOrd="0" destOrd="0" presId="urn:microsoft.com/office/officeart/2005/8/layout/hList3"/>
    <dgm:cxn modelId="{E991D353-0D64-45BA-8C4F-FB3E8B6F23ED}" type="presOf" srcId="{70BB7BA8-2ADF-47A3-BDBA-F80448643540}" destId="{49094BDF-7670-49E3-8261-0CC7B5B522B5}" srcOrd="0" destOrd="0" presId="urn:microsoft.com/office/officeart/2005/8/layout/hList3"/>
    <dgm:cxn modelId="{505E0414-91D2-418E-93DE-6375FB5740F8}" type="presOf" srcId="{0CF99E2A-42C8-41DE-BBE2-E7FA26AC56F3}" destId="{34DADAA9-3AAD-4EC7-B812-EF9480F9ECAA}" srcOrd="0" destOrd="0" presId="urn:microsoft.com/office/officeart/2005/8/layout/hList3"/>
    <dgm:cxn modelId="{498D99A6-519D-47AE-A68F-2CC4B815FE19}" type="presOf" srcId="{FE807851-43F2-4988-9637-4300F9CD27DD}" destId="{D1706302-84A5-49F2-B090-9214F4AA9BFF}" srcOrd="0" destOrd="0" presId="urn:microsoft.com/office/officeart/2005/8/layout/hList3"/>
    <dgm:cxn modelId="{287F5A89-18A4-4798-813F-BAC716174132}" srcId="{70BB7BA8-2ADF-47A3-BDBA-F80448643540}" destId="{FE807851-43F2-4988-9637-4300F9CD27DD}" srcOrd="0" destOrd="0" parTransId="{011709E5-91CD-4F7D-83EB-C1C0CC8A69D6}" sibTransId="{DB592F96-2850-4B33-94C4-9390694C833D}"/>
    <dgm:cxn modelId="{8A6BA9CC-F141-45F6-8D41-FCFD2AE628F5}" srcId="{FE807851-43F2-4988-9637-4300F9CD27DD}" destId="{0CF99E2A-42C8-41DE-BBE2-E7FA26AC56F3}" srcOrd="1" destOrd="0" parTransId="{13008D00-7F47-4457-A739-C075A4C6FAF8}" sibTransId="{80B7F0BC-EB05-407F-9F3F-1DD251E8D7E4}"/>
    <dgm:cxn modelId="{47DEC093-82A0-4C49-85C9-F540B60F659E}" srcId="{FE807851-43F2-4988-9637-4300F9CD27DD}" destId="{DF66E16C-EA9F-4FAF-8E75-5D2265A7487C}" srcOrd="0" destOrd="0" parTransId="{FAE99C4B-B7CB-4EC9-82CF-8E36C0178165}" sibTransId="{F7EA2142-1286-4170-99C3-8D95621E4484}"/>
    <dgm:cxn modelId="{311F14E0-D2A5-4491-993B-AAD935157464}" type="presParOf" srcId="{49094BDF-7670-49E3-8261-0CC7B5B522B5}" destId="{D1706302-84A5-49F2-B090-9214F4AA9BFF}" srcOrd="0" destOrd="0" presId="urn:microsoft.com/office/officeart/2005/8/layout/hList3"/>
    <dgm:cxn modelId="{5BF3A3BC-6826-450A-8140-22666400CC1D}" type="presParOf" srcId="{49094BDF-7670-49E3-8261-0CC7B5B522B5}" destId="{48860B57-A3DB-4E31-BCBC-DDCA4F6B64D7}" srcOrd="1" destOrd="0" presId="urn:microsoft.com/office/officeart/2005/8/layout/hList3"/>
    <dgm:cxn modelId="{15E86FFB-E0A4-4984-AC09-2E63A2593D0C}" type="presParOf" srcId="{48860B57-A3DB-4E31-BCBC-DDCA4F6B64D7}" destId="{FE20D8D7-3336-403F-B65B-A9C9F5495FF0}" srcOrd="0" destOrd="0" presId="urn:microsoft.com/office/officeart/2005/8/layout/hList3"/>
    <dgm:cxn modelId="{4BD21CA2-E181-44C7-A634-58791F7C7A18}" type="presParOf" srcId="{48860B57-A3DB-4E31-BCBC-DDCA4F6B64D7}" destId="{34DADAA9-3AAD-4EC7-B812-EF9480F9ECAA}" srcOrd="1" destOrd="0" presId="urn:microsoft.com/office/officeart/2005/8/layout/hList3"/>
    <dgm:cxn modelId="{20C5C302-6857-4884-A4C5-EA4E10DB67F9}" type="presParOf" srcId="{49094BDF-7670-49E3-8261-0CC7B5B522B5}" destId="{B034D17F-72F3-47D5-853A-2083CA3B87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223A1ED-F3DC-46DF-86CD-28164025CFC3}" type="doc">
      <dgm:prSet loTypeId="urn:microsoft.com/office/officeart/2005/8/layout/vList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4389214-9E76-4785-9FE3-68ED91ACDEC4}">
      <dgm:prSet/>
      <dgm:spPr/>
      <dgm:t>
        <a:bodyPr/>
        <a:lstStyle/>
        <a:p>
          <a:pPr algn="just"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зарурий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нафлилик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деб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талаб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миқдорига мос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келадиган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миқдордаги нафлиликка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айтилади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800BAC3C-E989-427B-8B85-6ADF549134BF}" type="parTrans" cxnId="{26B07F69-C237-4F7F-99B2-5B6CD53F91AE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A3A28CC4-7365-44C8-94EE-1E7C5D183887}" type="sibTrans" cxnId="{26B07F69-C237-4F7F-99B2-5B6CD53F91AE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3B7E04E5-57AB-4721-B696-ED74D5DC73AA}">
      <dgm:prSet/>
      <dgm:spPr/>
      <dgm:t>
        <a:bodyPr/>
        <a:lstStyle/>
        <a:p>
          <a:pPr algn="just"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Товарнинг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алмашув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қиймати 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бирор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турдаги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нафлиликнинг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бошқа турдаги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нафлиликка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айирбош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қилинадиган миқдорий нисбатидир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CC278C54-3CFF-419A-90C3-882BD968B39B}" type="parTrans" cxnId="{9324F036-FE2B-4814-9B12-B27D45ADB66F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E60EFC8F-23EB-4007-8772-F0647BA4AB9A}" type="sibTrans" cxnId="{9324F036-FE2B-4814-9B12-B27D45ADB66F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A44B3DFA-FFC0-4CAB-8682-7EB513572F3F}" type="pres">
      <dgm:prSet presAssocID="{1223A1ED-F3DC-46DF-86CD-28164025CF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C5FCAA-77F8-4319-8736-83D4F9AA0B47}" type="pres">
      <dgm:prSet presAssocID="{A4389214-9E76-4785-9FE3-68ED91ACDEC4}" presName="parentText" presStyleLbl="node1" presStyleIdx="0" presStyleCnt="2" custScaleY="59817" custLinFactY="-6562" custLinFactNeighborX="-34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1E47E0-13D0-45C9-A715-39DC6A2A8EFB}" type="pres">
      <dgm:prSet presAssocID="{A3A28CC4-7365-44C8-94EE-1E7C5D183887}" presName="spacer" presStyleCnt="0"/>
      <dgm:spPr/>
    </dgm:pt>
    <dgm:pt modelId="{19965707-CE3E-4E86-816D-93EDF86F7A53}" type="pres">
      <dgm:prSet presAssocID="{3B7E04E5-57AB-4721-B696-ED74D5DC73AA}" presName="parentText" presStyleLbl="node1" presStyleIdx="1" presStyleCnt="2" custScaleY="567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0931FE-88F1-4111-A94C-908E1F9CF19D}" type="presOf" srcId="{1223A1ED-F3DC-46DF-86CD-28164025CFC3}" destId="{A44B3DFA-FFC0-4CAB-8682-7EB513572F3F}" srcOrd="0" destOrd="0" presId="urn:microsoft.com/office/officeart/2005/8/layout/vList2"/>
    <dgm:cxn modelId="{178625F8-D78E-43A2-8FA6-4EAFA369CEE4}" type="presOf" srcId="{3B7E04E5-57AB-4721-B696-ED74D5DC73AA}" destId="{19965707-CE3E-4E86-816D-93EDF86F7A53}" srcOrd="0" destOrd="0" presId="urn:microsoft.com/office/officeart/2005/8/layout/vList2"/>
    <dgm:cxn modelId="{9324F036-FE2B-4814-9B12-B27D45ADB66F}" srcId="{1223A1ED-F3DC-46DF-86CD-28164025CFC3}" destId="{3B7E04E5-57AB-4721-B696-ED74D5DC73AA}" srcOrd="1" destOrd="0" parTransId="{CC278C54-3CFF-419A-90C3-882BD968B39B}" sibTransId="{E60EFC8F-23EB-4007-8772-F0647BA4AB9A}"/>
    <dgm:cxn modelId="{26B07F69-C237-4F7F-99B2-5B6CD53F91AE}" srcId="{1223A1ED-F3DC-46DF-86CD-28164025CFC3}" destId="{A4389214-9E76-4785-9FE3-68ED91ACDEC4}" srcOrd="0" destOrd="0" parTransId="{800BAC3C-E989-427B-8B85-6ADF549134BF}" sibTransId="{A3A28CC4-7365-44C8-94EE-1E7C5D183887}"/>
    <dgm:cxn modelId="{56A8529F-5E05-4B42-87BB-0D1F6DDA3D64}" type="presOf" srcId="{A4389214-9E76-4785-9FE3-68ED91ACDEC4}" destId="{CBC5FCAA-77F8-4319-8736-83D4F9AA0B47}" srcOrd="0" destOrd="0" presId="urn:microsoft.com/office/officeart/2005/8/layout/vList2"/>
    <dgm:cxn modelId="{43ACCC6D-5982-46AF-B582-E370606819E7}" type="presParOf" srcId="{A44B3DFA-FFC0-4CAB-8682-7EB513572F3F}" destId="{CBC5FCAA-77F8-4319-8736-83D4F9AA0B47}" srcOrd="0" destOrd="0" presId="urn:microsoft.com/office/officeart/2005/8/layout/vList2"/>
    <dgm:cxn modelId="{13844587-BDB4-4335-AEF8-C4B485D42C93}" type="presParOf" srcId="{A44B3DFA-FFC0-4CAB-8682-7EB513572F3F}" destId="{E11E47E0-13D0-45C9-A715-39DC6A2A8EFB}" srcOrd="1" destOrd="0" presId="urn:microsoft.com/office/officeart/2005/8/layout/vList2"/>
    <dgm:cxn modelId="{BC802AF5-0B57-4B8A-BD01-34D2FBECFDB9}" type="presParOf" srcId="{A44B3DFA-FFC0-4CAB-8682-7EB513572F3F}" destId="{19965707-CE3E-4E86-816D-93EDF86F7A5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DF4956E-6955-48AE-818C-9B66D60745B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4EED38-04E3-4A57-9EB0-B9990B3FA481}">
      <dgm:prSet/>
      <dgm:spPr/>
      <dgm:t>
        <a:bodyPr/>
        <a:lstStyle/>
        <a:p>
          <a:pPr rtl="0"/>
          <a:r>
            <a:rPr lang="ru-RU" dirty="0" err="1" smtClean="0"/>
            <a:t>Қийматнинг меҳнат назарияси</a:t>
          </a:r>
          <a:r>
            <a:rPr lang="ru-RU" dirty="0" smtClean="0"/>
            <a:t> </a:t>
          </a:r>
          <a:r>
            <a:rPr lang="ru-RU" dirty="0" err="1" smtClean="0"/>
            <a:t>тарафдорлари</a:t>
          </a:r>
          <a:endParaRPr lang="ru-RU" dirty="0"/>
        </a:p>
      </dgm:t>
    </dgm:pt>
    <dgm:pt modelId="{420ACB40-3FE7-4B55-932D-60D549475A10}" type="parTrans" cxnId="{FF0C1E03-7318-49D7-B4C4-3A6B5BDF4BEB}">
      <dgm:prSet/>
      <dgm:spPr/>
      <dgm:t>
        <a:bodyPr/>
        <a:lstStyle/>
        <a:p>
          <a:endParaRPr lang="ru-RU"/>
        </a:p>
      </dgm:t>
    </dgm:pt>
    <dgm:pt modelId="{078EFE9C-0ABA-43B0-A2F3-2CED8969D4C9}" type="sibTrans" cxnId="{FF0C1E03-7318-49D7-B4C4-3A6B5BDF4BEB}">
      <dgm:prSet/>
      <dgm:spPr/>
      <dgm:t>
        <a:bodyPr/>
        <a:lstStyle/>
        <a:p>
          <a:endParaRPr lang="ru-RU"/>
        </a:p>
      </dgm:t>
    </dgm:pt>
    <dgm:pt modelId="{9C592872-E612-433E-B2E9-9E346410FFF0}">
      <dgm:prSet/>
      <dgm:spPr/>
      <dgm:t>
        <a:bodyPr/>
        <a:lstStyle/>
        <a:p>
          <a:pPr rtl="0"/>
          <a:r>
            <a:rPr lang="ru-RU" dirty="0" err="1" smtClean="0"/>
            <a:t>товарлар</a:t>
          </a:r>
          <a:r>
            <a:rPr lang="ru-RU" dirty="0" smtClean="0"/>
            <a:t> </a:t>
          </a:r>
          <a:r>
            <a:rPr lang="ru-RU" dirty="0" err="1" smtClean="0"/>
            <a:t>қийматининг умумий</a:t>
          </a:r>
          <a:r>
            <a:rPr lang="ru-RU" dirty="0" smtClean="0"/>
            <a:t> </a:t>
          </a:r>
          <a:r>
            <a:rPr lang="ru-RU" dirty="0" err="1" smtClean="0"/>
            <a:t>асоси</a:t>
          </a:r>
          <a:r>
            <a:rPr lang="ru-RU" dirty="0" smtClean="0"/>
            <a:t> </a:t>
          </a:r>
          <a:r>
            <a:rPr lang="ru-RU" dirty="0" err="1" smtClean="0"/>
            <a:t>бўлиб</a:t>
          </a:r>
          <a:r>
            <a:rPr lang="ru-RU" dirty="0" smtClean="0"/>
            <a:t> </a:t>
          </a:r>
          <a:r>
            <a:rPr lang="ru-RU" dirty="0" err="1" smtClean="0"/>
            <a:t>меҳнат ҳисобланади, шу</a:t>
          </a:r>
          <a:r>
            <a:rPr lang="ru-RU" dirty="0" smtClean="0"/>
            <a:t> </a:t>
          </a:r>
          <a:r>
            <a:rPr lang="ru-RU" dirty="0" err="1" smtClean="0"/>
            <a:t>сабабли</a:t>
          </a:r>
          <a:r>
            <a:rPr lang="ru-RU" dirty="0" smtClean="0"/>
            <a:t> улар </a:t>
          </a:r>
          <a:r>
            <a:rPr lang="ru-RU" dirty="0" err="1" smtClean="0"/>
            <a:t>маълум</a:t>
          </a:r>
          <a:r>
            <a:rPr lang="ru-RU" dirty="0" smtClean="0"/>
            <a:t> </a:t>
          </a:r>
          <a:r>
            <a:rPr lang="ru-RU" dirty="0" err="1" smtClean="0"/>
            <a:t>миқдорларда бир-бирига</a:t>
          </a:r>
          <a:r>
            <a:rPr lang="ru-RU" dirty="0" smtClean="0"/>
            <a:t> </a:t>
          </a:r>
          <a:r>
            <a:rPr lang="ru-RU" dirty="0" err="1" smtClean="0"/>
            <a:t>тенглаштирилади</a:t>
          </a:r>
          <a:r>
            <a:rPr lang="ru-RU" dirty="0" smtClean="0"/>
            <a:t>. </a:t>
          </a:r>
          <a:r>
            <a:rPr lang="ru-RU" dirty="0" err="1" smtClean="0"/>
            <a:t>Товарларнинг</a:t>
          </a:r>
          <a:r>
            <a:rPr lang="ru-RU" dirty="0" smtClean="0"/>
            <a:t> </a:t>
          </a:r>
          <a:r>
            <a:rPr lang="ru-RU" dirty="0" err="1" smtClean="0"/>
            <a:t>оғирлиги, ҳажми, шакли</a:t>
          </a:r>
          <a:r>
            <a:rPr lang="ru-RU" dirty="0" smtClean="0"/>
            <a:t> </a:t>
          </a:r>
          <a:r>
            <a:rPr lang="ru-RU" dirty="0" err="1" smtClean="0"/>
            <a:t>ва</a:t>
          </a:r>
          <a:r>
            <a:rPr lang="ru-RU" dirty="0" smtClean="0"/>
            <a:t> </a:t>
          </a:r>
          <a:r>
            <a:rPr lang="ru-RU" dirty="0" err="1" smtClean="0"/>
            <a:t>шу</a:t>
          </a:r>
          <a:r>
            <a:rPr lang="ru-RU" dirty="0" smtClean="0"/>
            <a:t> </a:t>
          </a:r>
          <a:r>
            <a:rPr lang="ru-RU" dirty="0" err="1" smtClean="0"/>
            <a:t>каби</a:t>
          </a:r>
          <a:r>
            <a:rPr lang="ru-RU" dirty="0" smtClean="0"/>
            <a:t> </a:t>
          </a:r>
          <a:r>
            <a:rPr lang="ru-RU" dirty="0" err="1" smtClean="0"/>
            <a:t>табиий</a:t>
          </a:r>
          <a:r>
            <a:rPr lang="ru-RU" dirty="0" smtClean="0"/>
            <a:t> </a:t>
          </a:r>
          <a:r>
            <a:rPr lang="ru-RU" dirty="0" err="1" smtClean="0"/>
            <a:t>хусусиятларидан</a:t>
          </a:r>
          <a:r>
            <a:rPr lang="ru-RU" dirty="0" smtClean="0"/>
            <a:t> </a:t>
          </a:r>
          <a:r>
            <a:rPr lang="ru-RU" dirty="0" err="1" smtClean="0"/>
            <a:t>бирортаси</a:t>
          </a:r>
          <a:r>
            <a:rPr lang="ru-RU" dirty="0" smtClean="0"/>
            <a:t> </a:t>
          </a:r>
          <a:r>
            <a:rPr lang="ru-RU" dirty="0" err="1" smtClean="0"/>
            <a:t>қийматнинг  умумий</a:t>
          </a:r>
          <a:r>
            <a:rPr lang="ru-RU" dirty="0" smtClean="0"/>
            <a:t> </a:t>
          </a:r>
          <a:r>
            <a:rPr lang="ru-RU" dirty="0" err="1" smtClean="0"/>
            <a:t>асоси</a:t>
          </a:r>
          <a:r>
            <a:rPr lang="ru-RU" dirty="0" smtClean="0"/>
            <a:t> </a:t>
          </a:r>
          <a:r>
            <a:rPr lang="ru-RU" dirty="0" err="1" smtClean="0"/>
            <a:t>бўла</a:t>
          </a:r>
          <a:r>
            <a:rPr lang="ru-RU" dirty="0" smtClean="0"/>
            <a:t> </a:t>
          </a:r>
          <a:r>
            <a:rPr lang="ru-RU" dirty="0" err="1" smtClean="0"/>
            <a:t>олмайди</a:t>
          </a:r>
          <a:r>
            <a:rPr lang="ru-RU" dirty="0" smtClean="0"/>
            <a:t>. </a:t>
          </a:r>
          <a:r>
            <a:rPr lang="ru-RU" dirty="0" err="1" smtClean="0"/>
            <a:t>Айирбошлашнинг</a:t>
          </a:r>
          <a:r>
            <a:rPr lang="ru-RU" dirty="0" smtClean="0"/>
            <a:t> </a:t>
          </a:r>
          <a:r>
            <a:rPr lang="ru-RU" dirty="0" err="1" smtClean="0"/>
            <a:t>зарур</a:t>
          </a:r>
          <a:r>
            <a:rPr lang="ru-RU" dirty="0" smtClean="0"/>
            <a:t> </a:t>
          </a:r>
          <a:r>
            <a:rPr lang="ru-RU" dirty="0" err="1" smtClean="0"/>
            <a:t>шарти</a:t>
          </a:r>
          <a:r>
            <a:rPr lang="ru-RU" dirty="0" smtClean="0"/>
            <a:t> </a:t>
          </a:r>
          <a:r>
            <a:rPr lang="ru-RU" dirty="0" err="1" smtClean="0"/>
            <a:t>бўлиб</a:t>
          </a:r>
          <a:r>
            <a:rPr lang="ru-RU" dirty="0" smtClean="0"/>
            <a:t> </a:t>
          </a:r>
          <a:r>
            <a:rPr lang="ru-RU" dirty="0" err="1" smtClean="0"/>
            <a:t>товарларнинг</a:t>
          </a:r>
          <a:r>
            <a:rPr lang="ru-RU" dirty="0" smtClean="0"/>
            <a:t> </a:t>
          </a:r>
          <a:r>
            <a:rPr lang="ru-RU" dirty="0" err="1" smtClean="0"/>
            <a:t>турлича</a:t>
          </a:r>
          <a:r>
            <a:rPr lang="ru-RU" dirty="0" smtClean="0"/>
            <a:t> </a:t>
          </a:r>
          <a:r>
            <a:rPr lang="ru-RU" dirty="0" err="1" smtClean="0"/>
            <a:t>нафлилиги</a:t>
          </a:r>
          <a:r>
            <a:rPr lang="ru-RU" dirty="0" smtClean="0"/>
            <a:t> </a:t>
          </a:r>
          <a:r>
            <a:rPr lang="ru-RU" dirty="0" err="1" smtClean="0"/>
            <a:t>ҳисобланади.</a:t>
          </a:r>
          <a:r>
            <a:rPr lang="ru-RU" dirty="0" smtClean="0"/>
            <a:t> </a:t>
          </a:r>
          <a:r>
            <a:rPr lang="ru-RU" dirty="0" err="1" smtClean="0"/>
            <a:t>Бироқ, турли</a:t>
          </a:r>
          <a:r>
            <a:rPr lang="ru-RU" dirty="0" smtClean="0"/>
            <a:t> </a:t>
          </a:r>
          <a:r>
            <a:rPr lang="ru-RU" dirty="0" err="1" smtClean="0"/>
            <a:t>товарларнинг</a:t>
          </a:r>
          <a:r>
            <a:rPr lang="ru-RU" dirty="0" smtClean="0"/>
            <a:t> </a:t>
          </a:r>
          <a:r>
            <a:rPr lang="ru-RU" dirty="0" err="1" smtClean="0"/>
            <a:t>нафлилиги</a:t>
          </a:r>
          <a:r>
            <a:rPr lang="ru-RU" dirty="0" smtClean="0"/>
            <a:t> </a:t>
          </a:r>
          <a:r>
            <a:rPr lang="ru-RU" dirty="0" err="1" smtClean="0"/>
            <a:t>сифат</a:t>
          </a:r>
          <a:r>
            <a:rPr lang="ru-RU" dirty="0" smtClean="0"/>
            <a:t> </a:t>
          </a:r>
          <a:r>
            <a:rPr lang="ru-RU" dirty="0" err="1" smtClean="0"/>
            <a:t>жиҳатидан фарқ қилиш билан</a:t>
          </a:r>
          <a:r>
            <a:rPr lang="ru-RU" dirty="0" smtClean="0"/>
            <a:t> </a:t>
          </a:r>
          <a:r>
            <a:rPr lang="ru-RU" dirty="0" err="1" smtClean="0"/>
            <a:t>бирга</a:t>
          </a:r>
          <a:r>
            <a:rPr lang="ru-RU" dirty="0" smtClean="0"/>
            <a:t> </a:t>
          </a:r>
          <a:r>
            <a:rPr lang="ru-RU" dirty="0" err="1" smtClean="0"/>
            <a:t>миқдорий ўлчамга</a:t>
          </a:r>
          <a:r>
            <a:rPr lang="ru-RU" dirty="0" smtClean="0"/>
            <a:t> </a:t>
          </a:r>
          <a:r>
            <a:rPr lang="ru-RU" dirty="0" err="1" smtClean="0"/>
            <a:t>эга</a:t>
          </a:r>
          <a:r>
            <a:rPr lang="ru-RU" dirty="0" smtClean="0"/>
            <a:t> </a:t>
          </a:r>
          <a:r>
            <a:rPr lang="ru-RU" dirty="0" err="1" smtClean="0"/>
            <a:t>эмас</a:t>
          </a:r>
          <a:r>
            <a:rPr lang="ru-RU" dirty="0" smtClean="0"/>
            <a:t>. </a:t>
          </a:r>
          <a:r>
            <a:rPr lang="ru-RU" dirty="0" err="1" smtClean="0"/>
            <a:t>Миқдор жиҳатдан таққослаш учун</a:t>
          </a:r>
          <a:r>
            <a:rPr lang="ru-RU" dirty="0" smtClean="0"/>
            <a:t> </a:t>
          </a:r>
          <a:r>
            <a:rPr lang="ru-RU" dirty="0" err="1" smtClean="0"/>
            <a:t>товарларда</a:t>
          </a:r>
          <a:r>
            <a:rPr lang="ru-RU" dirty="0" smtClean="0"/>
            <a:t> </a:t>
          </a:r>
          <a:r>
            <a:rPr lang="ru-RU" dirty="0" err="1" smtClean="0"/>
            <a:t>мавжуд</a:t>
          </a:r>
          <a:r>
            <a:rPr lang="ru-RU" dirty="0" smtClean="0"/>
            <a:t> </a:t>
          </a:r>
          <a:r>
            <a:rPr lang="ru-RU" dirty="0" err="1" smtClean="0"/>
            <a:t>бўлган</a:t>
          </a:r>
          <a:r>
            <a:rPr lang="ru-RU" dirty="0" smtClean="0"/>
            <a:t> </a:t>
          </a:r>
          <a:r>
            <a:rPr lang="ru-RU" dirty="0" err="1" smtClean="0"/>
            <a:t>умумий</a:t>
          </a:r>
          <a:r>
            <a:rPr lang="ru-RU" dirty="0" smtClean="0"/>
            <a:t> </a:t>
          </a:r>
          <a:r>
            <a:rPr lang="ru-RU" dirty="0" err="1" smtClean="0"/>
            <a:t>нарса</a:t>
          </a:r>
          <a:r>
            <a:rPr lang="ru-RU" dirty="0" smtClean="0"/>
            <a:t> – </a:t>
          </a:r>
          <a:r>
            <a:rPr lang="ru-RU" dirty="0" err="1" smtClean="0"/>
            <a:t>уларни</a:t>
          </a:r>
          <a:r>
            <a:rPr lang="ru-RU" dirty="0" smtClean="0"/>
            <a:t> </a:t>
          </a:r>
          <a:r>
            <a:rPr lang="ru-RU" dirty="0" err="1" smtClean="0"/>
            <a:t>яратиш</a:t>
          </a:r>
          <a:r>
            <a:rPr lang="ru-RU" dirty="0" smtClean="0"/>
            <a:t> </a:t>
          </a:r>
          <a:r>
            <a:rPr lang="ru-RU" dirty="0" err="1" smtClean="0"/>
            <a:t>учун</a:t>
          </a:r>
          <a:r>
            <a:rPr lang="ru-RU" dirty="0" smtClean="0"/>
            <a:t> </a:t>
          </a:r>
          <a:r>
            <a:rPr lang="ru-RU" dirty="0" err="1" smtClean="0"/>
            <a:t>сарфланган</a:t>
          </a:r>
          <a:r>
            <a:rPr lang="ru-RU" dirty="0" smtClean="0"/>
            <a:t> </a:t>
          </a:r>
          <a:r>
            <a:rPr lang="ru-RU" dirty="0" err="1" smtClean="0"/>
            <a:t>меҳнатдир.</a:t>
          </a:r>
          <a:endParaRPr lang="ru-RU" dirty="0"/>
        </a:p>
      </dgm:t>
    </dgm:pt>
    <dgm:pt modelId="{4E1C2FF8-5D68-4409-9CDF-8A30B2415018}" type="parTrans" cxnId="{D323C161-F931-4E3D-BC27-6075D7C5E5FD}">
      <dgm:prSet/>
      <dgm:spPr/>
      <dgm:t>
        <a:bodyPr/>
        <a:lstStyle/>
        <a:p>
          <a:endParaRPr lang="ru-RU"/>
        </a:p>
      </dgm:t>
    </dgm:pt>
    <dgm:pt modelId="{27B1B9EE-7C85-49C7-928D-BCD142804CF5}" type="sibTrans" cxnId="{D323C161-F931-4E3D-BC27-6075D7C5E5FD}">
      <dgm:prSet/>
      <dgm:spPr/>
      <dgm:t>
        <a:bodyPr/>
        <a:lstStyle/>
        <a:p>
          <a:endParaRPr lang="ru-RU"/>
        </a:p>
      </dgm:t>
    </dgm:pt>
    <dgm:pt modelId="{17AA5AD6-4B82-481E-BC82-41F915720D49}" type="pres">
      <dgm:prSet presAssocID="{9DF4956E-6955-48AE-818C-9B66D60745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7A311C-956D-4013-B213-C0F01EF33878}" type="pres">
      <dgm:prSet presAssocID="{2E4EED38-04E3-4A57-9EB0-B9990B3FA48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BE3A21-087C-40DA-8C18-F6037A05A50F}" type="pres">
      <dgm:prSet presAssocID="{2E4EED38-04E3-4A57-9EB0-B9990B3FA48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141D5C-E218-4A46-979F-BFC862A63DA7}" type="presOf" srcId="{2E4EED38-04E3-4A57-9EB0-B9990B3FA481}" destId="{D47A311C-956D-4013-B213-C0F01EF33878}" srcOrd="0" destOrd="0" presId="urn:microsoft.com/office/officeart/2005/8/layout/vList2"/>
    <dgm:cxn modelId="{D323C161-F931-4E3D-BC27-6075D7C5E5FD}" srcId="{2E4EED38-04E3-4A57-9EB0-B9990B3FA481}" destId="{9C592872-E612-433E-B2E9-9E346410FFF0}" srcOrd="0" destOrd="0" parTransId="{4E1C2FF8-5D68-4409-9CDF-8A30B2415018}" sibTransId="{27B1B9EE-7C85-49C7-928D-BCD142804CF5}"/>
    <dgm:cxn modelId="{FF0C1E03-7318-49D7-B4C4-3A6B5BDF4BEB}" srcId="{9DF4956E-6955-48AE-818C-9B66D60745B7}" destId="{2E4EED38-04E3-4A57-9EB0-B9990B3FA481}" srcOrd="0" destOrd="0" parTransId="{420ACB40-3FE7-4B55-932D-60D549475A10}" sibTransId="{078EFE9C-0ABA-43B0-A2F3-2CED8969D4C9}"/>
    <dgm:cxn modelId="{5A898D7F-FF3A-4BDB-B800-705651FF7BDC}" type="presOf" srcId="{9DF4956E-6955-48AE-818C-9B66D60745B7}" destId="{17AA5AD6-4B82-481E-BC82-41F915720D49}" srcOrd="0" destOrd="0" presId="urn:microsoft.com/office/officeart/2005/8/layout/vList2"/>
    <dgm:cxn modelId="{CFB8914C-C667-4F52-A54B-4D5FB8681C25}" type="presOf" srcId="{9C592872-E612-433E-B2E9-9E346410FFF0}" destId="{C8BE3A21-087C-40DA-8C18-F6037A05A50F}" srcOrd="0" destOrd="0" presId="urn:microsoft.com/office/officeart/2005/8/layout/vList2"/>
    <dgm:cxn modelId="{4ABBF2C3-3E61-4C99-8465-28863B0D9FB7}" type="presParOf" srcId="{17AA5AD6-4B82-481E-BC82-41F915720D49}" destId="{D47A311C-956D-4013-B213-C0F01EF33878}" srcOrd="0" destOrd="0" presId="urn:microsoft.com/office/officeart/2005/8/layout/vList2"/>
    <dgm:cxn modelId="{4BDD9A03-37A6-4F46-98C9-B4B0D8DEE6DE}" type="presParOf" srcId="{17AA5AD6-4B82-481E-BC82-41F915720D49}" destId="{C8BE3A21-087C-40DA-8C18-F6037A05A50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2ACA15C-B11E-4B66-88B3-A3EEE17C614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319544A-1877-4D4A-B192-0E9119C09794}">
      <dgm:prSet/>
      <dgm:spPr/>
      <dgm:t>
        <a:bodyPr/>
        <a:lstStyle/>
        <a:p>
          <a:pPr rtl="0"/>
          <a:r>
            <a:rPr lang="ru-RU" dirty="0" smtClean="0"/>
            <a:t>Л.М.Куликов </a:t>
          </a:r>
          <a:r>
            <a:rPr lang="ru-RU" dirty="0" err="1" smtClean="0"/>
            <a:t>томонидан</a:t>
          </a:r>
          <a:r>
            <a:rPr lang="ru-RU" dirty="0" smtClean="0"/>
            <a:t> </a:t>
          </a:r>
          <a:r>
            <a:rPr lang="ru-RU" dirty="0" err="1" smtClean="0"/>
            <a:t>қиймат ва</a:t>
          </a:r>
          <a:r>
            <a:rPr lang="ru-RU" dirty="0" smtClean="0"/>
            <a:t> </a:t>
          </a:r>
          <a:r>
            <a:rPr lang="ru-RU" dirty="0" err="1" smtClean="0"/>
            <a:t>алмашув</a:t>
          </a:r>
          <a:r>
            <a:rPr lang="ru-RU" dirty="0" smtClean="0"/>
            <a:t> </a:t>
          </a:r>
          <a:r>
            <a:rPr lang="ru-RU" dirty="0" err="1" smtClean="0"/>
            <a:t>қийматини товарнинг</a:t>
          </a:r>
          <a:r>
            <a:rPr lang="ru-RU" dirty="0" smtClean="0"/>
            <a:t> </a:t>
          </a:r>
          <a:r>
            <a:rPr lang="ru-RU" dirty="0" err="1" smtClean="0"/>
            <a:t>алоҳида асосий</a:t>
          </a:r>
          <a:r>
            <a:rPr lang="ru-RU" dirty="0" smtClean="0"/>
            <a:t> </a:t>
          </a:r>
          <a:r>
            <a:rPr lang="ru-RU" dirty="0" err="1" smtClean="0"/>
            <a:t>хусусиятлари</a:t>
          </a:r>
          <a:r>
            <a:rPr lang="ru-RU" dirty="0" smtClean="0"/>
            <a:t> </a:t>
          </a:r>
          <a:r>
            <a:rPr lang="ru-RU" dirty="0" err="1" smtClean="0"/>
            <a:t>сифатида</a:t>
          </a:r>
          <a:r>
            <a:rPr lang="ru-RU" dirty="0" smtClean="0"/>
            <a:t> </a:t>
          </a:r>
          <a:r>
            <a:rPr lang="ru-RU" dirty="0" err="1" smtClean="0"/>
            <a:t>ажратилиб</a:t>
          </a:r>
          <a:r>
            <a:rPr lang="ru-RU" dirty="0" smtClean="0"/>
            <a:t> </a:t>
          </a:r>
          <a:r>
            <a:rPr lang="ru-RU" dirty="0" err="1" smtClean="0"/>
            <a:t>кўрсатилишида</a:t>
          </a:r>
          <a:r>
            <a:rPr lang="ru-RU" dirty="0" smtClean="0"/>
            <a:t> </a:t>
          </a:r>
          <a:r>
            <a:rPr lang="ru-RU" dirty="0" err="1" smtClean="0"/>
            <a:t>намоён</a:t>
          </a:r>
          <a:r>
            <a:rPr lang="ru-RU" dirty="0" smtClean="0"/>
            <a:t> </a:t>
          </a:r>
          <a:r>
            <a:rPr lang="ru-RU" dirty="0" err="1" smtClean="0"/>
            <a:t>бўлади</a:t>
          </a:r>
          <a:r>
            <a:rPr lang="ru-RU" dirty="0" smtClean="0"/>
            <a:t>. </a:t>
          </a:r>
          <a:r>
            <a:rPr lang="ru-RU" dirty="0" err="1" smtClean="0"/>
            <a:t>«Қиймат </a:t>
          </a:r>
          <a:r>
            <a:rPr lang="ru-RU" dirty="0" smtClean="0"/>
            <a:t>– </a:t>
          </a:r>
          <a:r>
            <a:rPr lang="ru-RU" dirty="0" err="1" smtClean="0"/>
            <a:t>бу</a:t>
          </a:r>
          <a:r>
            <a:rPr lang="ru-RU" dirty="0" smtClean="0"/>
            <a:t> товар </a:t>
          </a:r>
          <a:r>
            <a:rPr lang="ru-RU" dirty="0" err="1" smtClean="0"/>
            <a:t>ишлаб</a:t>
          </a:r>
          <a:r>
            <a:rPr lang="ru-RU" dirty="0" smtClean="0"/>
            <a:t> </a:t>
          </a:r>
          <a:r>
            <a:rPr lang="ru-RU" dirty="0" err="1" smtClean="0"/>
            <a:t>чиқариш ва</a:t>
          </a:r>
          <a:r>
            <a:rPr lang="ru-RU" dirty="0" smtClean="0"/>
            <a:t> уни </a:t>
          </a:r>
          <a:r>
            <a:rPr lang="ru-RU" dirty="0" err="1" smtClean="0"/>
            <a:t>сотиш</a:t>
          </a:r>
          <a:r>
            <a:rPr lang="ru-RU" dirty="0" smtClean="0"/>
            <a:t> (</a:t>
          </a:r>
          <a:r>
            <a:rPr lang="ru-RU" dirty="0" err="1" smtClean="0"/>
            <a:t>кўпинча</a:t>
          </a:r>
          <a:r>
            <a:rPr lang="ru-RU" dirty="0" smtClean="0"/>
            <a:t> </a:t>
          </a:r>
          <a:r>
            <a:rPr lang="ru-RU" dirty="0" err="1" smtClean="0"/>
            <a:t>қисқача қилиб </a:t>
          </a:r>
          <a:r>
            <a:rPr lang="ru-RU" dirty="0" smtClean="0"/>
            <a:t>«</a:t>
          </a:r>
          <a:r>
            <a:rPr lang="ru-RU" dirty="0" err="1" smtClean="0"/>
            <a:t>ишлаб</a:t>
          </a:r>
          <a:r>
            <a:rPr lang="ru-RU" dirty="0" smtClean="0"/>
            <a:t> </a:t>
          </a:r>
          <a:r>
            <a:rPr lang="ru-RU" dirty="0" err="1" smtClean="0"/>
            <a:t>чиқариш харажатлари</a:t>
          </a:r>
          <a:r>
            <a:rPr lang="ru-RU" dirty="0" smtClean="0"/>
            <a:t>» </a:t>
          </a:r>
          <a:r>
            <a:rPr lang="ru-RU" dirty="0" err="1" smtClean="0"/>
            <a:t>деб</a:t>
          </a:r>
          <a:r>
            <a:rPr lang="ru-RU" dirty="0" smtClean="0"/>
            <a:t> </a:t>
          </a:r>
          <a:r>
            <a:rPr lang="ru-RU" dirty="0" err="1" smtClean="0"/>
            <a:t>атайдилар</a:t>
          </a:r>
          <a:r>
            <a:rPr lang="ru-RU" dirty="0" smtClean="0"/>
            <a:t>) </a:t>
          </a:r>
          <a:r>
            <a:rPr lang="ru-RU" dirty="0" err="1" smtClean="0"/>
            <a:t>қанчага тушганлиги</a:t>
          </a:r>
          <a:r>
            <a:rPr lang="ru-RU" dirty="0" smtClean="0"/>
            <a:t> </a:t>
          </a:r>
          <a:r>
            <a:rPr lang="ru-RU" dirty="0" err="1" smtClean="0"/>
            <a:t>ифодасидир</a:t>
          </a:r>
          <a:r>
            <a:rPr lang="ru-RU" dirty="0" smtClean="0"/>
            <a:t>. </a:t>
          </a:r>
          <a:r>
            <a:rPr lang="ru-RU" dirty="0" err="1" smtClean="0"/>
            <a:t>Товарни</a:t>
          </a:r>
          <a:r>
            <a:rPr lang="ru-RU" dirty="0" smtClean="0"/>
            <a:t> </a:t>
          </a:r>
          <a:r>
            <a:rPr lang="ru-RU" dirty="0" err="1" smtClean="0"/>
            <a:t>айирбошлаганда</a:t>
          </a:r>
          <a:r>
            <a:rPr lang="ru-RU" dirty="0" smtClean="0"/>
            <a:t> (</a:t>
          </a:r>
          <a:r>
            <a:rPr lang="ru-RU" dirty="0" err="1" smtClean="0"/>
            <a:t>сотилганда</a:t>
          </a:r>
          <a:r>
            <a:rPr lang="ru-RU" dirty="0" smtClean="0"/>
            <a:t>) </a:t>
          </a:r>
          <a:r>
            <a:rPr lang="ru-RU" dirty="0" err="1" smtClean="0"/>
            <a:t>ишлаб</a:t>
          </a:r>
          <a:r>
            <a:rPr lang="ru-RU" dirty="0" smtClean="0"/>
            <a:t> </a:t>
          </a:r>
          <a:r>
            <a:rPr lang="ru-RU" dirty="0" err="1" smtClean="0"/>
            <a:t>чиқарувчи </a:t>
          </a:r>
          <a:r>
            <a:rPr lang="ru-RU" dirty="0" smtClean="0"/>
            <a:t>(</a:t>
          </a:r>
          <a:r>
            <a:rPr lang="ru-RU" dirty="0" err="1" smtClean="0"/>
            <a:t>сотувчи</a:t>
          </a:r>
          <a:r>
            <a:rPr lang="ru-RU" dirty="0" smtClean="0"/>
            <a:t>), </a:t>
          </a:r>
          <a:r>
            <a:rPr lang="ru-RU" dirty="0" err="1" smtClean="0"/>
            <a:t>табиийки</a:t>
          </a:r>
          <a:r>
            <a:rPr lang="ru-RU" dirty="0" smtClean="0"/>
            <a:t>, </a:t>
          </a:r>
          <a:r>
            <a:rPr lang="ru-RU" dirty="0" err="1" smtClean="0"/>
            <a:t>ўз</a:t>
          </a:r>
          <a:r>
            <a:rPr lang="ru-RU" dirty="0" smtClean="0"/>
            <a:t> </a:t>
          </a:r>
          <a:r>
            <a:rPr lang="ru-RU" dirty="0" err="1" smtClean="0"/>
            <a:t>харажатларини</a:t>
          </a:r>
          <a:r>
            <a:rPr lang="ru-RU" dirty="0" smtClean="0"/>
            <a:t> </a:t>
          </a:r>
          <a:r>
            <a:rPr lang="ru-RU" dirty="0" err="1" smtClean="0"/>
            <a:t>қоплашни истайди</a:t>
          </a:r>
          <a:r>
            <a:rPr lang="ru-RU" dirty="0" smtClean="0"/>
            <a:t>, </a:t>
          </a:r>
          <a:r>
            <a:rPr lang="ru-RU" dirty="0" err="1" smtClean="0"/>
            <a:t>бироқ бозорда</a:t>
          </a:r>
          <a:r>
            <a:rPr lang="ru-RU" dirty="0" smtClean="0"/>
            <a:t> </a:t>
          </a:r>
          <a:r>
            <a:rPr lang="ru-RU" dirty="0" err="1" smtClean="0"/>
            <a:t>бошқача нисбатлар</a:t>
          </a:r>
          <a:r>
            <a:rPr lang="ru-RU" dirty="0" smtClean="0"/>
            <a:t> </a:t>
          </a:r>
          <a:r>
            <a:rPr lang="ru-RU" dirty="0" err="1" smtClean="0"/>
            <a:t>таркиб</a:t>
          </a:r>
          <a:r>
            <a:rPr lang="ru-RU" dirty="0" smtClean="0"/>
            <a:t> </a:t>
          </a:r>
          <a:r>
            <a:rPr lang="ru-RU" dirty="0" err="1" smtClean="0"/>
            <a:t>топиши</a:t>
          </a:r>
          <a:r>
            <a:rPr lang="ru-RU" dirty="0" smtClean="0"/>
            <a:t> </a:t>
          </a:r>
          <a:r>
            <a:rPr lang="ru-RU" dirty="0" err="1" smtClean="0"/>
            <a:t>мумкин</a:t>
          </a:r>
          <a:r>
            <a:rPr lang="ru-RU" dirty="0" smtClean="0"/>
            <a:t>. </a:t>
          </a:r>
          <a:r>
            <a:rPr lang="ru-RU" dirty="0" err="1" smtClean="0"/>
            <a:t>Энди</a:t>
          </a:r>
          <a:r>
            <a:rPr lang="ru-RU" dirty="0" smtClean="0"/>
            <a:t> </a:t>
          </a:r>
          <a:r>
            <a:rPr lang="ru-RU" dirty="0" err="1" smtClean="0"/>
            <a:t>уларни</a:t>
          </a:r>
          <a:r>
            <a:rPr lang="ru-RU" dirty="0" smtClean="0"/>
            <a:t> </a:t>
          </a:r>
          <a:r>
            <a:rPr lang="ru-RU" dirty="0" err="1" smtClean="0"/>
            <a:t>бошқа кўрсаткич</a:t>
          </a:r>
          <a:r>
            <a:rPr lang="ru-RU" dirty="0" smtClean="0"/>
            <a:t> – </a:t>
          </a:r>
          <a:r>
            <a:rPr lang="ru-RU" dirty="0" err="1" smtClean="0"/>
            <a:t>алмашув</a:t>
          </a:r>
          <a:r>
            <a:rPr lang="ru-RU" dirty="0" smtClean="0"/>
            <a:t> </a:t>
          </a:r>
          <a:r>
            <a:rPr lang="ru-RU" dirty="0" err="1" smtClean="0"/>
            <a:t>қиймати ифодалайди</a:t>
          </a:r>
          <a:r>
            <a:rPr lang="ru-RU" dirty="0" smtClean="0"/>
            <a:t>. </a:t>
          </a:r>
          <a:r>
            <a:rPr lang="ru-RU" dirty="0" err="1" smtClean="0"/>
            <a:t>Бу</a:t>
          </a:r>
          <a:r>
            <a:rPr lang="ru-RU" dirty="0" smtClean="0"/>
            <a:t> </a:t>
          </a:r>
          <a:r>
            <a:rPr lang="ru-RU" dirty="0" err="1" smtClean="0"/>
            <a:t>бир</a:t>
          </a:r>
          <a:r>
            <a:rPr lang="ru-RU" dirty="0" smtClean="0"/>
            <a:t> товар </a:t>
          </a:r>
          <a:r>
            <a:rPr lang="ru-RU" dirty="0" err="1" smtClean="0"/>
            <a:t>бошқасига айирбошланадиган</a:t>
          </a:r>
          <a:r>
            <a:rPr lang="ru-RU" dirty="0" smtClean="0"/>
            <a:t> </a:t>
          </a:r>
          <a:r>
            <a:rPr lang="ru-RU" dirty="0" err="1" smtClean="0"/>
            <a:t>миқдорий нисбатдир</a:t>
          </a:r>
          <a:r>
            <a:rPr lang="ru-RU" dirty="0" smtClean="0"/>
            <a:t>». </a:t>
          </a:r>
          <a:r>
            <a:rPr lang="ru-RU" dirty="0" err="1" smtClean="0"/>
            <a:t>Товарнинг</a:t>
          </a:r>
          <a:r>
            <a:rPr lang="ru-RU" dirty="0" smtClean="0"/>
            <a:t> </a:t>
          </a:r>
          <a:r>
            <a:rPr lang="ru-RU" dirty="0" err="1" smtClean="0"/>
            <a:t>ўзи</a:t>
          </a:r>
          <a:r>
            <a:rPr lang="ru-RU" dirty="0" smtClean="0"/>
            <a:t> </a:t>
          </a:r>
          <a:r>
            <a:rPr lang="ru-RU" dirty="0" err="1" smtClean="0"/>
            <a:t>эса</a:t>
          </a:r>
          <a:r>
            <a:rPr lang="ru-RU" dirty="0" smtClean="0"/>
            <a:t> </a:t>
          </a:r>
          <a:r>
            <a:rPr lang="ru-RU" dirty="0" err="1" smtClean="0"/>
            <a:t>икки</a:t>
          </a:r>
          <a:r>
            <a:rPr lang="ru-RU" dirty="0" smtClean="0"/>
            <a:t> </a:t>
          </a:r>
          <a:r>
            <a:rPr lang="ru-RU" dirty="0" err="1" smtClean="0"/>
            <a:t>томон</a:t>
          </a:r>
          <a:r>
            <a:rPr lang="ru-RU" dirty="0" smtClean="0"/>
            <a:t> – </a:t>
          </a:r>
          <a:r>
            <a:rPr lang="ru-RU" dirty="0" err="1" smtClean="0"/>
            <a:t>нафлилик</a:t>
          </a:r>
          <a:r>
            <a:rPr lang="ru-RU" dirty="0" smtClean="0"/>
            <a:t> </a:t>
          </a:r>
          <a:r>
            <a:rPr lang="ru-RU" dirty="0" err="1" smtClean="0"/>
            <a:t>ва</a:t>
          </a:r>
          <a:r>
            <a:rPr lang="ru-RU" dirty="0" smtClean="0"/>
            <a:t> </a:t>
          </a:r>
          <a:r>
            <a:rPr lang="ru-RU" dirty="0" err="1" smtClean="0"/>
            <a:t>қийматнинг узвий</a:t>
          </a:r>
          <a:r>
            <a:rPr lang="ru-RU" dirty="0" smtClean="0"/>
            <a:t> </a:t>
          </a:r>
          <a:r>
            <a:rPr lang="ru-RU" dirty="0" err="1" smtClean="0"/>
            <a:t>бирлигидан</a:t>
          </a:r>
          <a:r>
            <a:rPr lang="ru-RU" dirty="0" smtClean="0"/>
            <a:t> </a:t>
          </a:r>
          <a:r>
            <a:rPr lang="ru-RU" dirty="0" err="1" smtClean="0"/>
            <a:t>иборатдир</a:t>
          </a:r>
          <a:r>
            <a:rPr lang="ru-RU" dirty="0" smtClean="0"/>
            <a:t>. </a:t>
          </a:r>
          <a:r>
            <a:rPr lang="ru-RU" dirty="0" err="1" smtClean="0"/>
            <a:t>Шу</a:t>
          </a:r>
          <a:r>
            <a:rPr lang="ru-RU" dirty="0" smtClean="0"/>
            <a:t> </a:t>
          </a:r>
          <a:r>
            <a:rPr lang="ru-RU" dirty="0" err="1" smtClean="0"/>
            <a:t>ўринда</a:t>
          </a:r>
          <a:r>
            <a:rPr lang="ru-RU" dirty="0" smtClean="0"/>
            <a:t> </a:t>
          </a:r>
          <a:r>
            <a:rPr lang="ru-RU" dirty="0" err="1" smtClean="0"/>
            <a:t>таъкидлаш</a:t>
          </a:r>
          <a:r>
            <a:rPr lang="ru-RU" dirty="0" smtClean="0"/>
            <a:t> </a:t>
          </a:r>
          <a:r>
            <a:rPr lang="ru-RU" dirty="0" err="1" smtClean="0"/>
            <a:t>лозимки</a:t>
          </a:r>
          <a:r>
            <a:rPr lang="ru-RU" dirty="0" smtClean="0"/>
            <a:t>, Л.Куликов </a:t>
          </a:r>
          <a:r>
            <a:rPr lang="ru-RU" dirty="0" err="1" smtClean="0"/>
            <a:t>томонидан</a:t>
          </a:r>
          <a:r>
            <a:rPr lang="ru-RU" dirty="0" smtClean="0"/>
            <a:t> </a:t>
          </a:r>
          <a:r>
            <a:rPr lang="ru-RU" dirty="0" err="1" smtClean="0"/>
            <a:t>қийматга берилган</a:t>
          </a:r>
          <a:r>
            <a:rPr lang="ru-RU" dirty="0" smtClean="0"/>
            <a:t> </a:t>
          </a:r>
          <a:r>
            <a:rPr lang="ru-RU" dirty="0" err="1" smtClean="0"/>
            <a:t>юқоридаги таъриф</a:t>
          </a:r>
          <a:r>
            <a:rPr lang="ru-RU" dirty="0" smtClean="0"/>
            <a:t> </a:t>
          </a:r>
          <a:r>
            <a:rPr lang="ru-RU" dirty="0" err="1" smtClean="0"/>
            <a:t>баъзи</a:t>
          </a:r>
          <a:r>
            <a:rPr lang="ru-RU" dirty="0" smtClean="0"/>
            <a:t> </a:t>
          </a:r>
          <a:r>
            <a:rPr lang="ru-RU" dirty="0" err="1" smtClean="0"/>
            <a:t>ҳолларда иқтисодчилар томонидан</a:t>
          </a:r>
          <a:r>
            <a:rPr lang="ru-RU" dirty="0" smtClean="0"/>
            <a:t> </a:t>
          </a:r>
          <a:r>
            <a:rPr lang="ru-RU" dirty="0" err="1" smtClean="0"/>
            <a:t>йўл</a:t>
          </a:r>
          <a:r>
            <a:rPr lang="ru-RU" dirty="0" smtClean="0"/>
            <a:t> </a:t>
          </a:r>
          <a:r>
            <a:rPr lang="ru-RU" dirty="0" err="1" smtClean="0"/>
            <a:t>қўйиладиган янглиш</a:t>
          </a:r>
          <a:r>
            <a:rPr lang="ru-RU" dirty="0" smtClean="0"/>
            <a:t> </a:t>
          </a:r>
          <a:r>
            <a:rPr lang="ru-RU" dirty="0" err="1" smtClean="0"/>
            <a:t>фикрлардан</a:t>
          </a:r>
          <a:r>
            <a:rPr lang="ru-RU" dirty="0" smtClean="0"/>
            <a:t> </a:t>
          </a:r>
          <a:r>
            <a:rPr lang="ru-RU" dirty="0" err="1" smtClean="0"/>
            <a:t>ҳам </a:t>
          </a:r>
          <a:r>
            <a:rPr lang="ru-RU" dirty="0" smtClean="0"/>
            <a:t>холи </a:t>
          </a:r>
          <a:r>
            <a:rPr lang="ru-RU" dirty="0" err="1" smtClean="0"/>
            <a:t>эмас</a:t>
          </a:r>
          <a:r>
            <a:rPr lang="ru-RU" dirty="0" smtClean="0"/>
            <a:t>. </a:t>
          </a:r>
          <a:r>
            <a:rPr lang="ru-RU" dirty="0" err="1" smtClean="0"/>
            <a:t>Яъни</a:t>
          </a:r>
          <a:r>
            <a:rPr lang="ru-RU" dirty="0" smtClean="0"/>
            <a:t>, </a:t>
          </a:r>
          <a:r>
            <a:rPr lang="ru-RU" dirty="0" err="1" smtClean="0"/>
            <a:t>қийматнинг ишлаб</a:t>
          </a:r>
          <a:r>
            <a:rPr lang="ru-RU" dirty="0" smtClean="0"/>
            <a:t> </a:t>
          </a:r>
          <a:r>
            <a:rPr lang="ru-RU" dirty="0" err="1" smtClean="0"/>
            <a:t>чиқариш харажатлари</a:t>
          </a:r>
          <a:r>
            <a:rPr lang="ru-RU" dirty="0" smtClean="0"/>
            <a:t> </a:t>
          </a:r>
          <a:r>
            <a:rPr lang="ru-RU" dirty="0" err="1" smtClean="0"/>
            <a:t>билан</a:t>
          </a:r>
          <a:r>
            <a:rPr lang="ru-RU" dirty="0" smtClean="0"/>
            <a:t> </a:t>
          </a:r>
          <a:r>
            <a:rPr lang="ru-RU" dirty="0" err="1" smtClean="0"/>
            <a:t>айнийлаштирилишини</a:t>
          </a:r>
          <a:r>
            <a:rPr lang="ru-RU" dirty="0" smtClean="0"/>
            <a:t> у </a:t>
          </a:r>
          <a:r>
            <a:rPr lang="ru-RU" dirty="0" err="1" smtClean="0"/>
            <a:t>томонидан</a:t>
          </a:r>
          <a:r>
            <a:rPr lang="ru-RU" dirty="0" smtClean="0"/>
            <a:t> </a:t>
          </a:r>
          <a:r>
            <a:rPr lang="ru-RU" dirty="0" err="1" smtClean="0"/>
            <a:t>йўл</a:t>
          </a:r>
          <a:r>
            <a:rPr lang="ru-RU" dirty="0" smtClean="0"/>
            <a:t> </a:t>
          </a:r>
          <a:r>
            <a:rPr lang="ru-RU" dirty="0" err="1" smtClean="0"/>
            <a:t>қўйилган хатолик</a:t>
          </a:r>
          <a:r>
            <a:rPr lang="ru-RU" dirty="0" smtClean="0"/>
            <a:t> </a:t>
          </a:r>
          <a:r>
            <a:rPr lang="ru-RU" dirty="0" err="1" smtClean="0"/>
            <a:t>деб</a:t>
          </a:r>
          <a:r>
            <a:rPr lang="ru-RU" dirty="0" smtClean="0"/>
            <a:t> </a:t>
          </a:r>
          <a:r>
            <a:rPr lang="ru-RU" dirty="0" err="1" smtClean="0"/>
            <a:t>ҳисоблаймиз</a:t>
          </a:r>
          <a:r>
            <a:rPr lang="ru-RU" dirty="0" smtClean="0"/>
            <a:t>. </a:t>
          </a:r>
          <a:r>
            <a:rPr lang="ru-RU" dirty="0" err="1" smtClean="0"/>
            <a:t>Аслида</a:t>
          </a:r>
          <a:r>
            <a:rPr lang="ru-RU" dirty="0" smtClean="0"/>
            <a:t>, </a:t>
          </a:r>
          <a:r>
            <a:rPr lang="ru-RU" dirty="0" err="1" smtClean="0"/>
            <a:t>ишлаб</a:t>
          </a:r>
          <a:r>
            <a:rPr lang="ru-RU" dirty="0" smtClean="0"/>
            <a:t> </a:t>
          </a:r>
          <a:r>
            <a:rPr lang="ru-RU" dirty="0" err="1" smtClean="0"/>
            <a:t>чиқариш харажатлари</a:t>
          </a:r>
          <a:r>
            <a:rPr lang="ru-RU" dirty="0" smtClean="0"/>
            <a:t> </a:t>
          </a:r>
          <a:r>
            <a:rPr lang="ru-RU" dirty="0" err="1" smtClean="0"/>
            <a:t>қийматнинг бир</a:t>
          </a:r>
          <a:r>
            <a:rPr lang="ru-RU" dirty="0" smtClean="0"/>
            <a:t> </a:t>
          </a:r>
          <a:r>
            <a:rPr lang="ru-RU" dirty="0" err="1" smtClean="0"/>
            <a:t>қисми бўлиб</a:t>
          </a:r>
          <a:r>
            <a:rPr lang="ru-RU" dirty="0" smtClean="0"/>
            <a:t>, </a:t>
          </a:r>
          <a:r>
            <a:rPr lang="ru-RU" dirty="0" err="1" smtClean="0"/>
            <a:t>аксарият</a:t>
          </a:r>
          <a:r>
            <a:rPr lang="ru-RU" dirty="0" smtClean="0"/>
            <a:t> </a:t>
          </a:r>
          <a:r>
            <a:rPr lang="ru-RU" dirty="0" err="1" smtClean="0"/>
            <a:t>ҳолларда миқдор жиҳатидан қийматдан кам</a:t>
          </a:r>
          <a:r>
            <a:rPr lang="ru-RU" dirty="0" smtClean="0"/>
            <a:t> </a:t>
          </a:r>
          <a:r>
            <a:rPr lang="ru-RU" dirty="0" err="1" smtClean="0"/>
            <a:t>бўлади</a:t>
          </a:r>
          <a:r>
            <a:rPr lang="ru-RU" dirty="0" smtClean="0"/>
            <a:t>. </a:t>
          </a:r>
          <a:endParaRPr lang="ru-RU" dirty="0"/>
        </a:p>
      </dgm:t>
    </dgm:pt>
    <dgm:pt modelId="{13081214-B420-4A3A-B7D6-E30EC9E977B8}" type="parTrans" cxnId="{F8CD2B5A-829F-423F-91EB-0D5FC5397483}">
      <dgm:prSet/>
      <dgm:spPr/>
      <dgm:t>
        <a:bodyPr/>
        <a:lstStyle/>
        <a:p>
          <a:endParaRPr lang="ru-RU"/>
        </a:p>
      </dgm:t>
    </dgm:pt>
    <dgm:pt modelId="{CA5D5331-96AE-416C-9886-CF22FACA3CF7}" type="sibTrans" cxnId="{F8CD2B5A-829F-423F-91EB-0D5FC5397483}">
      <dgm:prSet/>
      <dgm:spPr/>
      <dgm:t>
        <a:bodyPr/>
        <a:lstStyle/>
        <a:p>
          <a:endParaRPr lang="ru-RU"/>
        </a:p>
      </dgm:t>
    </dgm:pt>
    <dgm:pt modelId="{64D09F4D-D3B2-49AB-AF38-298E73C23BB3}" type="pres">
      <dgm:prSet presAssocID="{B2ACA15C-B11E-4B66-88B3-A3EEE17C614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A897DB-2E29-4FD8-A113-6022D99D4F3D}" type="pres">
      <dgm:prSet presAssocID="{2319544A-1877-4D4A-B192-0E9119C0979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CD2B5A-829F-423F-91EB-0D5FC5397483}" srcId="{B2ACA15C-B11E-4B66-88B3-A3EEE17C614C}" destId="{2319544A-1877-4D4A-B192-0E9119C09794}" srcOrd="0" destOrd="0" parTransId="{13081214-B420-4A3A-B7D6-E30EC9E977B8}" sibTransId="{CA5D5331-96AE-416C-9886-CF22FACA3CF7}"/>
    <dgm:cxn modelId="{263EEDCA-1B31-4474-AD10-B1E714A1E97F}" type="presOf" srcId="{2319544A-1877-4D4A-B192-0E9119C09794}" destId="{F4A897DB-2E29-4FD8-A113-6022D99D4F3D}" srcOrd="0" destOrd="0" presId="urn:microsoft.com/office/officeart/2005/8/layout/vList2"/>
    <dgm:cxn modelId="{1B9D0A4E-4EB7-479F-AE56-8EC634CAE839}" type="presOf" srcId="{B2ACA15C-B11E-4B66-88B3-A3EEE17C614C}" destId="{64D09F4D-D3B2-49AB-AF38-298E73C23BB3}" srcOrd="0" destOrd="0" presId="urn:microsoft.com/office/officeart/2005/8/layout/vList2"/>
    <dgm:cxn modelId="{85FC8ED2-C4CB-4C13-8DE5-1DD340ACC705}" type="presParOf" srcId="{64D09F4D-D3B2-49AB-AF38-298E73C23BB3}" destId="{F4A897DB-2E29-4FD8-A113-6022D99D4F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D8324F2-8B7C-4935-9FE2-F6BE4487B84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FB1DD84-A03B-4F8A-87E7-76367B451E93}">
      <dgm:prSet/>
      <dgm:spPr/>
      <dgm:t>
        <a:bodyPr/>
        <a:lstStyle/>
        <a:p>
          <a:pPr rtl="0"/>
          <a:r>
            <a:rPr lang="ru-RU" dirty="0" smtClean="0"/>
            <a:t>Товар </a:t>
          </a:r>
          <a:r>
            <a:rPr lang="ru-RU" dirty="0" err="1" smtClean="0"/>
            <a:t>қийматининг миқдори </a:t>
          </a:r>
          <a:r>
            <a:rPr lang="ru-RU" b="1" dirty="0" err="1" smtClean="0"/>
            <a:t>ижтимоий-зарурий</a:t>
          </a:r>
          <a:r>
            <a:rPr lang="ru-RU" b="1" dirty="0" smtClean="0"/>
            <a:t> </a:t>
          </a:r>
          <a:r>
            <a:rPr lang="ru-RU" b="1" dirty="0" err="1" smtClean="0"/>
            <a:t>иш</a:t>
          </a:r>
          <a:r>
            <a:rPr lang="ru-RU" b="1" dirty="0" smtClean="0"/>
            <a:t> </a:t>
          </a:r>
          <a:r>
            <a:rPr lang="ru-RU" b="1" dirty="0" err="1" smtClean="0"/>
            <a:t>вақти</a:t>
          </a:r>
          <a:r>
            <a:rPr lang="ru-RU" dirty="0" err="1" smtClean="0"/>
            <a:t> орқали ҳисобланади</a:t>
          </a:r>
          <a:r>
            <a:rPr lang="ru-RU" dirty="0" smtClean="0"/>
            <a:t>. </a:t>
          </a:r>
          <a:r>
            <a:rPr lang="ru-RU" b="1" dirty="0" err="1" smtClean="0"/>
            <a:t>Ижтимоий</a:t>
          </a:r>
          <a:r>
            <a:rPr lang="ru-RU" b="1" dirty="0" smtClean="0"/>
            <a:t> </a:t>
          </a:r>
          <a:r>
            <a:rPr lang="ru-RU" b="1" dirty="0" err="1" smtClean="0"/>
            <a:t>зарурий</a:t>
          </a:r>
          <a:r>
            <a:rPr lang="ru-RU" b="1" dirty="0" smtClean="0"/>
            <a:t> </a:t>
          </a:r>
          <a:r>
            <a:rPr lang="ru-RU" b="1" dirty="0" err="1" smtClean="0"/>
            <a:t>иш</a:t>
          </a:r>
          <a:r>
            <a:rPr lang="ru-RU" b="1" dirty="0" smtClean="0"/>
            <a:t> </a:t>
          </a:r>
          <a:r>
            <a:rPr lang="ru-RU" b="1" dirty="0" err="1" smtClean="0"/>
            <a:t>вақти муайян</a:t>
          </a:r>
          <a:r>
            <a:rPr lang="ru-RU" b="1" dirty="0" smtClean="0"/>
            <a:t> </a:t>
          </a:r>
          <a:r>
            <a:rPr lang="ru-RU" b="1" dirty="0" err="1" smtClean="0"/>
            <a:t>ижтимоий</a:t>
          </a:r>
          <a:r>
            <a:rPr lang="ru-RU" b="1" dirty="0" smtClean="0"/>
            <a:t> </a:t>
          </a:r>
          <a:r>
            <a:rPr lang="ru-RU" b="1" dirty="0" err="1" smtClean="0"/>
            <a:t>нормал</a:t>
          </a:r>
          <a:r>
            <a:rPr lang="ru-RU" b="1" dirty="0" smtClean="0"/>
            <a:t> </a:t>
          </a:r>
          <a:r>
            <a:rPr lang="ru-RU" b="1" dirty="0" err="1" smtClean="0"/>
            <a:t>ишлаб</a:t>
          </a:r>
          <a:r>
            <a:rPr lang="ru-RU" b="1" dirty="0" smtClean="0"/>
            <a:t> </a:t>
          </a:r>
          <a:r>
            <a:rPr lang="ru-RU" b="1" dirty="0" err="1" smtClean="0"/>
            <a:t>чиқариш шароитида</a:t>
          </a:r>
          <a:r>
            <a:rPr lang="ru-RU" b="1" dirty="0" smtClean="0"/>
            <a:t> </a:t>
          </a:r>
          <a:r>
            <a:rPr lang="ru-RU" b="1" dirty="0" err="1" smtClean="0"/>
            <a:t>ва</a:t>
          </a:r>
          <a:r>
            <a:rPr lang="ru-RU" b="1" dirty="0" smtClean="0"/>
            <a:t> </a:t>
          </a:r>
          <a:r>
            <a:rPr lang="ru-RU" b="1" dirty="0" err="1" smtClean="0"/>
            <a:t>муайян</a:t>
          </a:r>
          <a:r>
            <a:rPr lang="ru-RU" b="1" dirty="0" smtClean="0"/>
            <a:t> </a:t>
          </a:r>
          <a:r>
            <a:rPr lang="ru-RU" b="1" dirty="0" err="1" smtClean="0"/>
            <a:t>жамиятдаги</a:t>
          </a:r>
          <a:r>
            <a:rPr lang="ru-RU" b="1" dirty="0" smtClean="0"/>
            <a:t> </a:t>
          </a:r>
          <a:r>
            <a:rPr lang="ru-RU" b="1" dirty="0" err="1" smtClean="0"/>
            <a:t>меҳнат малакаси</a:t>
          </a:r>
          <a:r>
            <a:rPr lang="ru-RU" b="1" dirty="0" smtClean="0"/>
            <a:t> </a:t>
          </a:r>
          <a:r>
            <a:rPr lang="ru-RU" b="1" dirty="0" err="1" smtClean="0"/>
            <a:t>ва</a:t>
          </a:r>
          <a:r>
            <a:rPr lang="ru-RU" b="1" dirty="0" smtClean="0"/>
            <a:t> </a:t>
          </a:r>
          <a:r>
            <a:rPr lang="ru-RU" b="1" dirty="0" err="1" smtClean="0"/>
            <a:t>жадаллиги</a:t>
          </a:r>
          <a:r>
            <a:rPr lang="ru-RU" b="1" dirty="0" smtClean="0"/>
            <a:t> </a:t>
          </a:r>
          <a:r>
            <a:rPr lang="ru-RU" b="1" dirty="0" err="1" smtClean="0"/>
            <a:t>даражаси</a:t>
          </a:r>
          <a:r>
            <a:rPr lang="ru-RU" b="1" dirty="0" smtClean="0"/>
            <a:t> </a:t>
          </a:r>
          <a:r>
            <a:rPr lang="ru-RU" b="1" dirty="0" err="1" smtClean="0"/>
            <a:t>ўртача</a:t>
          </a:r>
          <a:r>
            <a:rPr lang="ru-RU" b="1" dirty="0" smtClean="0"/>
            <a:t> </a:t>
          </a:r>
          <a:r>
            <a:rPr lang="ru-RU" b="1" dirty="0" err="1" smtClean="0"/>
            <a:t>бўлган</a:t>
          </a:r>
          <a:r>
            <a:rPr lang="ru-RU" b="1" dirty="0" smtClean="0"/>
            <a:t> </a:t>
          </a:r>
          <a:r>
            <a:rPr lang="ru-RU" b="1" dirty="0" err="1" smtClean="0"/>
            <a:t>шароитда</a:t>
          </a:r>
          <a:r>
            <a:rPr lang="ru-RU" b="1" dirty="0" smtClean="0"/>
            <a:t> </a:t>
          </a:r>
          <a:r>
            <a:rPr lang="ru-RU" b="1" dirty="0" err="1" smtClean="0"/>
            <a:t>бирон</a:t>
          </a:r>
          <a:r>
            <a:rPr lang="ru-RU" b="1" dirty="0" smtClean="0"/>
            <a:t> </a:t>
          </a:r>
          <a:r>
            <a:rPr lang="ru-RU" b="1" dirty="0" err="1" smtClean="0"/>
            <a:t>бир</a:t>
          </a:r>
          <a:r>
            <a:rPr lang="ru-RU" b="1" dirty="0" smtClean="0"/>
            <a:t> </a:t>
          </a:r>
          <a:r>
            <a:rPr lang="ru-RU" b="1" dirty="0" err="1" smtClean="0"/>
            <a:t>товарни</a:t>
          </a:r>
          <a:r>
            <a:rPr lang="ru-RU" b="1" dirty="0" smtClean="0"/>
            <a:t> </a:t>
          </a:r>
          <a:r>
            <a:rPr lang="ru-RU" b="1" dirty="0" err="1" smtClean="0"/>
            <a:t>ишлаб</a:t>
          </a:r>
          <a:r>
            <a:rPr lang="ru-RU" b="1" dirty="0" smtClean="0"/>
            <a:t> </a:t>
          </a:r>
          <a:r>
            <a:rPr lang="ru-RU" b="1" dirty="0" err="1" smtClean="0"/>
            <a:t>чиқариш учун</a:t>
          </a:r>
          <a:r>
            <a:rPr lang="ru-RU" b="1" dirty="0" smtClean="0"/>
            <a:t> </a:t>
          </a:r>
          <a:r>
            <a:rPr lang="ru-RU" b="1" dirty="0" err="1" smtClean="0"/>
            <a:t>зарур</a:t>
          </a:r>
          <a:r>
            <a:rPr lang="ru-RU" b="1" dirty="0" smtClean="0"/>
            <a:t> </a:t>
          </a:r>
          <a:r>
            <a:rPr lang="ru-RU" b="1" dirty="0" err="1" smtClean="0"/>
            <a:t>бўлган</a:t>
          </a:r>
          <a:r>
            <a:rPr lang="ru-RU" b="1" dirty="0" smtClean="0"/>
            <a:t> </a:t>
          </a:r>
          <a:r>
            <a:rPr lang="ru-RU" b="1" dirty="0" err="1" smtClean="0"/>
            <a:t>иш</a:t>
          </a:r>
          <a:r>
            <a:rPr lang="ru-RU" b="1" dirty="0" smtClean="0"/>
            <a:t> </a:t>
          </a:r>
          <a:r>
            <a:rPr lang="ru-RU" b="1" dirty="0" err="1" smtClean="0"/>
            <a:t>вақтидир.</a:t>
          </a:r>
          <a:r>
            <a:rPr lang="ru-RU" dirty="0" smtClean="0"/>
            <a:t> </a:t>
          </a:r>
          <a:endParaRPr lang="ru-RU" dirty="0"/>
        </a:p>
      </dgm:t>
    </dgm:pt>
    <dgm:pt modelId="{41096D89-05C4-4F2F-BA69-8E15A64CE90D}" type="parTrans" cxnId="{8425DC33-1C6C-43F9-B6F3-D5AD735BEE26}">
      <dgm:prSet/>
      <dgm:spPr/>
      <dgm:t>
        <a:bodyPr/>
        <a:lstStyle/>
        <a:p>
          <a:endParaRPr lang="ru-RU"/>
        </a:p>
      </dgm:t>
    </dgm:pt>
    <dgm:pt modelId="{1B53345B-E69D-48DA-A4CD-D902CF27CBAD}" type="sibTrans" cxnId="{8425DC33-1C6C-43F9-B6F3-D5AD735BEE26}">
      <dgm:prSet/>
      <dgm:spPr/>
      <dgm:t>
        <a:bodyPr/>
        <a:lstStyle/>
        <a:p>
          <a:endParaRPr lang="ru-RU"/>
        </a:p>
      </dgm:t>
    </dgm:pt>
    <dgm:pt modelId="{9339C0BA-7DDD-487B-8EF3-E985CCADF26A}">
      <dgm:prSet/>
      <dgm:spPr/>
      <dgm:t>
        <a:bodyPr/>
        <a:lstStyle/>
        <a:p>
          <a:pPr rtl="0"/>
          <a:r>
            <a:rPr lang="ru-RU" dirty="0" smtClean="0"/>
            <a:t>Товар </a:t>
          </a:r>
          <a:r>
            <a:rPr lang="ru-RU" dirty="0" err="1" smtClean="0"/>
            <a:t>қийматининг миқдорини ҳисоблашда меҳнатнинг оддий</a:t>
          </a:r>
          <a:r>
            <a:rPr lang="ru-RU" dirty="0" smtClean="0"/>
            <a:t> </a:t>
          </a:r>
          <a:r>
            <a:rPr lang="ru-RU" dirty="0" err="1" smtClean="0"/>
            <a:t>ва</a:t>
          </a:r>
          <a:r>
            <a:rPr lang="ru-RU" dirty="0" smtClean="0"/>
            <a:t> </a:t>
          </a:r>
          <a:r>
            <a:rPr lang="ru-RU" dirty="0" err="1" smtClean="0"/>
            <a:t>мураккаб</a:t>
          </a:r>
          <a:r>
            <a:rPr lang="ru-RU" dirty="0" smtClean="0"/>
            <a:t>, </a:t>
          </a:r>
          <a:r>
            <a:rPr lang="ru-RU" dirty="0" err="1" smtClean="0"/>
            <a:t>малакали</a:t>
          </a:r>
          <a:r>
            <a:rPr lang="ru-RU" dirty="0" smtClean="0"/>
            <a:t> </a:t>
          </a:r>
          <a:r>
            <a:rPr lang="ru-RU" dirty="0" err="1" smtClean="0"/>
            <a:t>ва</a:t>
          </a:r>
          <a:r>
            <a:rPr lang="ru-RU" dirty="0" smtClean="0"/>
            <a:t> </a:t>
          </a:r>
          <a:r>
            <a:rPr lang="ru-RU" dirty="0" err="1" smtClean="0"/>
            <a:t>малакасиз</a:t>
          </a:r>
          <a:r>
            <a:rPr lang="ru-RU" dirty="0" smtClean="0"/>
            <a:t>, </a:t>
          </a:r>
          <a:r>
            <a:rPr lang="ru-RU" dirty="0" err="1" smtClean="0"/>
            <a:t>ақлий ёки</a:t>
          </a:r>
          <a:r>
            <a:rPr lang="ru-RU" dirty="0" smtClean="0"/>
            <a:t> </a:t>
          </a:r>
          <a:r>
            <a:rPr lang="ru-RU" dirty="0" err="1" smtClean="0"/>
            <a:t>жисмоний</a:t>
          </a:r>
          <a:r>
            <a:rPr lang="ru-RU" dirty="0" smtClean="0"/>
            <a:t> </a:t>
          </a:r>
          <a:r>
            <a:rPr lang="ru-RU" dirty="0" err="1" smtClean="0"/>
            <a:t>турлари</a:t>
          </a:r>
          <a:r>
            <a:rPr lang="ru-RU" dirty="0" smtClean="0"/>
            <a:t> </a:t>
          </a:r>
          <a:r>
            <a:rPr lang="ru-RU" dirty="0" err="1" smtClean="0"/>
            <a:t>ҳисобга олинади</a:t>
          </a:r>
          <a:r>
            <a:rPr lang="ru-RU" dirty="0" smtClean="0"/>
            <a:t>. </a:t>
          </a:r>
          <a:r>
            <a:rPr lang="ru-RU" dirty="0" err="1" smtClean="0"/>
            <a:t>Қийматни ҳисоблашда нисбатан</a:t>
          </a:r>
          <a:r>
            <a:rPr lang="ru-RU" dirty="0" smtClean="0"/>
            <a:t> </a:t>
          </a:r>
          <a:r>
            <a:rPr lang="ru-RU" dirty="0" err="1" smtClean="0"/>
            <a:t>мураккаб</a:t>
          </a:r>
          <a:r>
            <a:rPr lang="ru-RU" dirty="0" smtClean="0"/>
            <a:t> </a:t>
          </a:r>
          <a:r>
            <a:rPr lang="ru-RU" dirty="0" err="1" smtClean="0"/>
            <a:t>меҳнат кўпайтирилган</a:t>
          </a:r>
          <a:r>
            <a:rPr lang="ru-RU" dirty="0" smtClean="0"/>
            <a:t> </a:t>
          </a:r>
          <a:r>
            <a:rPr lang="ru-RU" dirty="0" err="1" smtClean="0"/>
            <a:t>ёки</a:t>
          </a:r>
          <a:r>
            <a:rPr lang="ru-RU" dirty="0" smtClean="0"/>
            <a:t> </a:t>
          </a:r>
          <a:r>
            <a:rPr lang="ru-RU" dirty="0" err="1" smtClean="0"/>
            <a:t>даражага</a:t>
          </a:r>
          <a:r>
            <a:rPr lang="ru-RU" dirty="0" smtClean="0"/>
            <a:t> </a:t>
          </a:r>
          <a:r>
            <a:rPr lang="ru-RU" dirty="0" err="1" smtClean="0"/>
            <a:t>кўтарилган</a:t>
          </a:r>
          <a:r>
            <a:rPr lang="ru-RU" dirty="0" smtClean="0"/>
            <a:t> </a:t>
          </a:r>
          <a:r>
            <a:rPr lang="ru-RU" dirty="0" err="1" smtClean="0"/>
            <a:t>оддий</a:t>
          </a:r>
          <a:r>
            <a:rPr lang="ru-RU" dirty="0" smtClean="0"/>
            <a:t> </a:t>
          </a:r>
          <a:r>
            <a:rPr lang="ru-RU" dirty="0" err="1" smtClean="0"/>
            <a:t>меҳнат сифатида</a:t>
          </a:r>
          <a:r>
            <a:rPr lang="ru-RU" dirty="0" smtClean="0"/>
            <a:t> </a:t>
          </a:r>
          <a:r>
            <a:rPr lang="ru-RU" dirty="0" err="1" smtClean="0"/>
            <a:t>ҳисобга олинади</a:t>
          </a:r>
          <a:r>
            <a:rPr lang="ru-RU" dirty="0" smtClean="0"/>
            <a:t>, </a:t>
          </a:r>
          <a:r>
            <a:rPr lang="ru-RU" dirty="0" err="1" smtClean="0"/>
            <a:t>шу</a:t>
          </a:r>
          <a:r>
            <a:rPr lang="ru-RU" dirty="0" smtClean="0"/>
            <a:t> </a:t>
          </a:r>
          <a:r>
            <a:rPr lang="ru-RU" dirty="0" err="1" smtClean="0"/>
            <a:t>сабабли</a:t>
          </a:r>
          <a:r>
            <a:rPr lang="ru-RU" dirty="0" smtClean="0"/>
            <a:t> </a:t>
          </a:r>
          <a:r>
            <a:rPr lang="ru-RU" dirty="0" err="1" smtClean="0"/>
            <a:t>оз</a:t>
          </a:r>
          <a:r>
            <a:rPr lang="ru-RU" dirty="0" smtClean="0"/>
            <a:t> </a:t>
          </a:r>
          <a:r>
            <a:rPr lang="ru-RU" dirty="0" err="1" smtClean="0"/>
            <a:t>миқдордаги мураккаб</a:t>
          </a:r>
          <a:r>
            <a:rPr lang="ru-RU" dirty="0" smtClean="0"/>
            <a:t> </a:t>
          </a:r>
          <a:r>
            <a:rPr lang="ru-RU" dirty="0" err="1" smtClean="0"/>
            <a:t>меҳнат кўп</a:t>
          </a:r>
          <a:r>
            <a:rPr lang="ru-RU" dirty="0" smtClean="0"/>
            <a:t> </a:t>
          </a:r>
          <a:r>
            <a:rPr lang="ru-RU" dirty="0" err="1" smtClean="0"/>
            <a:t>миқдордаги оддий</a:t>
          </a:r>
          <a:r>
            <a:rPr lang="ru-RU" dirty="0" smtClean="0"/>
            <a:t> </a:t>
          </a:r>
          <a:r>
            <a:rPr lang="ru-RU" dirty="0" err="1" smtClean="0"/>
            <a:t>меҳнатга тенглаштирилади</a:t>
          </a:r>
          <a:r>
            <a:rPr lang="ru-RU" dirty="0" smtClean="0"/>
            <a:t>. </a:t>
          </a:r>
          <a:endParaRPr lang="ru-RU" dirty="0"/>
        </a:p>
      </dgm:t>
    </dgm:pt>
    <dgm:pt modelId="{ADA9D182-9DD6-413B-BCDC-E1319692849A}" type="parTrans" cxnId="{B108C25B-620F-4DAF-86E6-E234D01FD3D9}">
      <dgm:prSet/>
      <dgm:spPr/>
      <dgm:t>
        <a:bodyPr/>
        <a:lstStyle/>
        <a:p>
          <a:endParaRPr lang="ru-RU"/>
        </a:p>
      </dgm:t>
    </dgm:pt>
    <dgm:pt modelId="{EC125B8B-4EF6-4DC9-85B4-26A3A9F0A976}" type="sibTrans" cxnId="{B108C25B-620F-4DAF-86E6-E234D01FD3D9}">
      <dgm:prSet/>
      <dgm:spPr/>
      <dgm:t>
        <a:bodyPr/>
        <a:lstStyle/>
        <a:p>
          <a:endParaRPr lang="ru-RU"/>
        </a:p>
      </dgm:t>
    </dgm:pt>
    <dgm:pt modelId="{6EB005E3-64AF-4EDA-9FD3-649F0D454A12}" type="pres">
      <dgm:prSet presAssocID="{AD8324F2-8B7C-4935-9FE2-F6BE4487B84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550E28-7577-4EDF-B068-70A1A814A092}" type="pres">
      <dgm:prSet presAssocID="{AFB1DD84-A03B-4F8A-87E7-76367B451E9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B80CCE-688C-4776-94BF-F0C0C9A7F511}" type="pres">
      <dgm:prSet presAssocID="{1B53345B-E69D-48DA-A4CD-D902CF27CBAD}" presName="spacer" presStyleCnt="0"/>
      <dgm:spPr/>
    </dgm:pt>
    <dgm:pt modelId="{72326F9A-A14D-4C38-B25C-9B1D4CE8A64E}" type="pres">
      <dgm:prSet presAssocID="{9339C0BA-7DDD-487B-8EF3-E985CCADF26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F6D953-EDDD-41AA-B05F-9AAF1D0616FC}" type="presOf" srcId="{9339C0BA-7DDD-487B-8EF3-E985CCADF26A}" destId="{72326F9A-A14D-4C38-B25C-9B1D4CE8A64E}" srcOrd="0" destOrd="0" presId="urn:microsoft.com/office/officeart/2005/8/layout/vList2"/>
    <dgm:cxn modelId="{C4BEF687-5F93-4E8B-A212-85C54E5810A8}" type="presOf" srcId="{AD8324F2-8B7C-4935-9FE2-F6BE4487B84C}" destId="{6EB005E3-64AF-4EDA-9FD3-649F0D454A12}" srcOrd="0" destOrd="0" presId="urn:microsoft.com/office/officeart/2005/8/layout/vList2"/>
    <dgm:cxn modelId="{6249C179-110B-477C-890B-6C26B8245BE2}" type="presOf" srcId="{AFB1DD84-A03B-4F8A-87E7-76367B451E93}" destId="{FF550E28-7577-4EDF-B068-70A1A814A092}" srcOrd="0" destOrd="0" presId="urn:microsoft.com/office/officeart/2005/8/layout/vList2"/>
    <dgm:cxn modelId="{8425DC33-1C6C-43F9-B6F3-D5AD735BEE26}" srcId="{AD8324F2-8B7C-4935-9FE2-F6BE4487B84C}" destId="{AFB1DD84-A03B-4F8A-87E7-76367B451E93}" srcOrd="0" destOrd="0" parTransId="{41096D89-05C4-4F2F-BA69-8E15A64CE90D}" sibTransId="{1B53345B-E69D-48DA-A4CD-D902CF27CBAD}"/>
    <dgm:cxn modelId="{B108C25B-620F-4DAF-86E6-E234D01FD3D9}" srcId="{AD8324F2-8B7C-4935-9FE2-F6BE4487B84C}" destId="{9339C0BA-7DDD-487B-8EF3-E985CCADF26A}" srcOrd="1" destOrd="0" parTransId="{ADA9D182-9DD6-413B-BCDC-E1319692849A}" sibTransId="{EC125B8B-4EF6-4DC9-85B4-26A3A9F0A976}"/>
    <dgm:cxn modelId="{E4C359A2-B1F6-4AEF-BFEB-F5DBD9BA5224}" type="presParOf" srcId="{6EB005E3-64AF-4EDA-9FD3-649F0D454A12}" destId="{FF550E28-7577-4EDF-B068-70A1A814A092}" srcOrd="0" destOrd="0" presId="urn:microsoft.com/office/officeart/2005/8/layout/vList2"/>
    <dgm:cxn modelId="{7924420A-571E-422D-B814-797A34BCAAE6}" type="presParOf" srcId="{6EB005E3-64AF-4EDA-9FD3-649F0D454A12}" destId="{20B80CCE-688C-4776-94BF-F0C0C9A7F511}" srcOrd="1" destOrd="0" presId="urn:microsoft.com/office/officeart/2005/8/layout/vList2"/>
    <dgm:cxn modelId="{AE1A68EC-A175-41FB-8028-25410C500AC8}" type="presParOf" srcId="{6EB005E3-64AF-4EDA-9FD3-649F0D454A12}" destId="{72326F9A-A14D-4C38-B25C-9B1D4CE8A64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FD44AB3-5EEE-4366-BC0C-4898547DB23D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12C02F-60E6-4DD7-8FAA-18773F4045FF}">
      <dgm:prSet/>
      <dgm:spPr/>
      <dgm:t>
        <a:bodyPr/>
        <a:lstStyle/>
        <a:p>
          <a:pPr algn="ctr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Меҳнатнинг икки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ёқлама тавсифидан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келиб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чиқувчи товарнинг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икки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хил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хусусияти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9D1526A-A890-46F4-90ED-C2D681CB2CAB}" type="parTrans" cxnId="{96477B63-4F57-4BE8-94F2-5CF9ECED4CE6}">
      <dgm:prSet/>
      <dgm:spPr/>
      <dgm:t>
        <a:bodyPr/>
        <a:lstStyle/>
        <a:p>
          <a:endParaRPr lang="ru-RU"/>
        </a:p>
      </dgm:t>
    </dgm:pt>
    <dgm:pt modelId="{50B2FD62-1B38-4CFD-A9E1-E1A087C7E0A4}" type="sibTrans" cxnId="{96477B63-4F57-4BE8-94F2-5CF9ECED4CE6}">
      <dgm:prSet/>
      <dgm:spPr/>
      <dgm:t>
        <a:bodyPr/>
        <a:lstStyle/>
        <a:p>
          <a:endParaRPr lang="ru-RU"/>
        </a:p>
      </dgm:t>
    </dgm:pt>
    <dgm:pt modelId="{8ED6E7FD-67E1-41DC-9192-CFABEAE298AE}" type="pres">
      <dgm:prSet presAssocID="{8FD44AB3-5EEE-4366-BC0C-4898547DB2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110C41-032A-4673-BCE0-4F23A061BA3C}" type="pres">
      <dgm:prSet presAssocID="{2012C02F-60E6-4DD7-8FAA-18773F4045F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C73E83-7280-42C2-9430-07575EFF7282}" type="presOf" srcId="{2012C02F-60E6-4DD7-8FAA-18773F4045FF}" destId="{41110C41-032A-4673-BCE0-4F23A061BA3C}" srcOrd="0" destOrd="0" presId="urn:microsoft.com/office/officeart/2005/8/layout/vList2"/>
    <dgm:cxn modelId="{96477B63-4F57-4BE8-94F2-5CF9ECED4CE6}" srcId="{8FD44AB3-5EEE-4366-BC0C-4898547DB23D}" destId="{2012C02F-60E6-4DD7-8FAA-18773F4045FF}" srcOrd="0" destOrd="0" parTransId="{E9D1526A-A890-46F4-90ED-C2D681CB2CAB}" sibTransId="{50B2FD62-1B38-4CFD-A9E1-E1A087C7E0A4}"/>
    <dgm:cxn modelId="{D30F6D50-E2CB-42F8-8A8B-EC60826CC3E9}" type="presOf" srcId="{8FD44AB3-5EEE-4366-BC0C-4898547DB23D}" destId="{8ED6E7FD-67E1-41DC-9192-CFABEAE298AE}" srcOrd="0" destOrd="0" presId="urn:microsoft.com/office/officeart/2005/8/layout/vList2"/>
    <dgm:cxn modelId="{DA6C46C6-2675-4327-96C4-F96D003A5046}" type="presParOf" srcId="{8ED6E7FD-67E1-41DC-9192-CFABEAE298AE}" destId="{41110C41-032A-4673-BCE0-4F23A061BA3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D532B26-BD25-48DE-952A-668269B2722F}" type="doc">
      <dgm:prSet loTypeId="urn:microsoft.com/office/officeart/2005/8/layout/vList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AF7CC31-B713-4302-B726-9C03478FAB08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Нафлиликни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яратган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аниқ меҳнат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 деб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ном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олган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D1B9A8A-F4ED-4A5C-90CF-607B2D1F020C}" type="parTrans" cxnId="{3BC60336-EC56-4FFE-8D83-95EA54E37CB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47D0975-BD2A-4E05-9B00-ED3CBA43EA86}" type="sibTrans" cxnId="{3BC60336-EC56-4FFE-8D83-95EA54E37CB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0DD7EC2-F7FC-4F44-B765-3EA09B0447E2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аниқ шаклидан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қатъий назар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умуман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сарфланган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инсон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ишчи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кучидир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жами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меҳнатнинг бир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қисмидир.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ўзининг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шу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абстракт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меҳнат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 деб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аталади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2936F7E-0009-47A6-A773-1246B79B8875}" type="parTrans" cxnId="{14976265-2944-4689-88BB-2B7619E078F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64311AC-435F-415A-ACFA-01D1A98B1F4A}" type="sibTrans" cxnId="{14976265-2944-4689-88BB-2B7619E078F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8C370CD-BB74-4BAA-8B0C-9FF217F463FA}" type="pres">
      <dgm:prSet presAssocID="{CD532B26-BD25-48DE-952A-668269B272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95ED43-40EA-4B8E-8601-09AC9F16A392}" type="pres">
      <dgm:prSet presAssocID="{2AF7CC31-B713-4302-B726-9C03478FAB0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4FC681-ED7C-456B-B9EA-2031E8485941}" type="pres">
      <dgm:prSet presAssocID="{B47D0975-BD2A-4E05-9B00-ED3CBA43EA86}" presName="spacer" presStyleCnt="0"/>
      <dgm:spPr/>
    </dgm:pt>
    <dgm:pt modelId="{EB4BD664-07DD-47F4-A142-8C3264A3B8B0}" type="pres">
      <dgm:prSet presAssocID="{A0DD7EC2-F7FC-4F44-B765-3EA09B0447E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4A81F6-041F-4229-8B5B-0774517EF89C}" type="presOf" srcId="{A0DD7EC2-F7FC-4F44-B765-3EA09B0447E2}" destId="{EB4BD664-07DD-47F4-A142-8C3264A3B8B0}" srcOrd="0" destOrd="0" presId="urn:microsoft.com/office/officeart/2005/8/layout/vList2"/>
    <dgm:cxn modelId="{03376CF0-15F2-44A7-B679-9D34BB14870B}" type="presOf" srcId="{CD532B26-BD25-48DE-952A-668269B2722F}" destId="{F8C370CD-BB74-4BAA-8B0C-9FF217F463FA}" srcOrd="0" destOrd="0" presId="urn:microsoft.com/office/officeart/2005/8/layout/vList2"/>
    <dgm:cxn modelId="{3BC60336-EC56-4FFE-8D83-95EA54E37CB8}" srcId="{CD532B26-BD25-48DE-952A-668269B2722F}" destId="{2AF7CC31-B713-4302-B726-9C03478FAB08}" srcOrd="0" destOrd="0" parTransId="{BD1B9A8A-F4ED-4A5C-90CF-607B2D1F020C}" sibTransId="{B47D0975-BD2A-4E05-9B00-ED3CBA43EA86}"/>
    <dgm:cxn modelId="{14976265-2944-4689-88BB-2B7619E078F5}" srcId="{CD532B26-BD25-48DE-952A-668269B2722F}" destId="{A0DD7EC2-F7FC-4F44-B765-3EA09B0447E2}" srcOrd="1" destOrd="0" parTransId="{82936F7E-0009-47A6-A773-1246B79B8875}" sibTransId="{564311AC-435F-415A-ACFA-01D1A98B1F4A}"/>
    <dgm:cxn modelId="{6B19F216-30EA-440C-A6F0-BD5A3C4A6AE0}" type="presOf" srcId="{2AF7CC31-B713-4302-B726-9C03478FAB08}" destId="{7795ED43-40EA-4B8E-8601-09AC9F16A392}" srcOrd="0" destOrd="0" presId="urn:microsoft.com/office/officeart/2005/8/layout/vList2"/>
    <dgm:cxn modelId="{B2041A6B-84E4-4E0A-A291-BCCE3FE5F075}" type="presParOf" srcId="{F8C370CD-BB74-4BAA-8B0C-9FF217F463FA}" destId="{7795ED43-40EA-4B8E-8601-09AC9F16A392}" srcOrd="0" destOrd="0" presId="urn:microsoft.com/office/officeart/2005/8/layout/vList2"/>
    <dgm:cxn modelId="{43BF0C7B-C387-46EB-BC9E-77D68D55B54F}" type="presParOf" srcId="{F8C370CD-BB74-4BAA-8B0C-9FF217F463FA}" destId="{734FC681-ED7C-456B-B9EA-2031E8485941}" srcOrd="1" destOrd="0" presId="urn:microsoft.com/office/officeart/2005/8/layout/vList2"/>
    <dgm:cxn modelId="{90753206-CCED-4EDA-ABEF-40009A7B5CF1}" type="presParOf" srcId="{F8C370CD-BB74-4BAA-8B0C-9FF217F463FA}" destId="{EB4BD664-07DD-47F4-A142-8C3264A3B8B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6D33AD7-552F-42C8-A1AC-74384FFDF9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6AC487-6183-49B7-A33C-2263E316ABE6}">
      <dgm:prSet/>
      <dgm:spPr/>
      <dgm:t>
        <a:bodyPr/>
        <a:lstStyle/>
        <a:p>
          <a:pPr algn="ctr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Товарлар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қийматининг миқдорига таъсир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кўрсатувчи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омиллар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54DFEE3-78E3-4308-B1C9-DD24ACFDB087}" type="parTrans" cxnId="{83E21361-C9F2-47D1-9B70-CA94833336F2}">
      <dgm:prSet/>
      <dgm:spPr/>
      <dgm:t>
        <a:bodyPr/>
        <a:lstStyle/>
        <a:p>
          <a:endParaRPr lang="ru-RU"/>
        </a:p>
      </dgm:t>
    </dgm:pt>
    <dgm:pt modelId="{5EA3199C-2EB0-4B1F-A817-8BB77BA40656}" type="sibTrans" cxnId="{83E21361-C9F2-47D1-9B70-CA94833336F2}">
      <dgm:prSet/>
      <dgm:spPr/>
      <dgm:t>
        <a:bodyPr/>
        <a:lstStyle/>
        <a:p>
          <a:endParaRPr lang="ru-RU"/>
        </a:p>
      </dgm:t>
    </dgm:pt>
    <dgm:pt modelId="{007A3A95-6C62-4BD4-A3C8-5CD940150A8D}" type="pres">
      <dgm:prSet presAssocID="{76D33AD7-552F-42C8-A1AC-74384FFDF93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686EBA-53AB-41EA-A7E1-C0842902B895}" type="pres">
      <dgm:prSet presAssocID="{E86AC487-6183-49B7-A33C-2263E316ABE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E21361-C9F2-47D1-9B70-CA94833336F2}" srcId="{76D33AD7-552F-42C8-A1AC-74384FFDF931}" destId="{E86AC487-6183-49B7-A33C-2263E316ABE6}" srcOrd="0" destOrd="0" parTransId="{F54DFEE3-78E3-4308-B1C9-DD24ACFDB087}" sibTransId="{5EA3199C-2EB0-4B1F-A817-8BB77BA40656}"/>
    <dgm:cxn modelId="{EE4644BF-8CD9-4B72-BBDE-182F7303D9D0}" type="presOf" srcId="{76D33AD7-552F-42C8-A1AC-74384FFDF931}" destId="{007A3A95-6C62-4BD4-A3C8-5CD940150A8D}" srcOrd="0" destOrd="0" presId="urn:microsoft.com/office/officeart/2005/8/layout/vList2"/>
    <dgm:cxn modelId="{DA3EB73F-258D-436D-99AE-1287E82D39FB}" type="presOf" srcId="{E86AC487-6183-49B7-A33C-2263E316ABE6}" destId="{08686EBA-53AB-41EA-A7E1-C0842902B895}" srcOrd="0" destOrd="0" presId="urn:microsoft.com/office/officeart/2005/8/layout/vList2"/>
    <dgm:cxn modelId="{23848D13-BDB0-4C0D-A49B-A234C77BC95A}" type="presParOf" srcId="{007A3A95-6C62-4BD4-A3C8-5CD940150A8D}" destId="{08686EBA-53AB-41EA-A7E1-C0842902B89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7582B0-1BB2-48E2-89EF-73FA2378F2B1}" type="doc">
      <dgm:prSet loTypeId="urn:microsoft.com/office/officeart/2005/8/layout/chevron2" loCatId="process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677323F9-D04F-44C1-ABB8-DF3C3E0DBB8A}">
      <dgm:prSet custT="1"/>
      <dgm:spPr/>
      <dgm:t>
        <a:bodyPr/>
        <a:lstStyle/>
        <a:p>
          <a:pPr rtl="0"/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C1DEDC0D-966F-44F0-B14D-ED339C8F002C}" type="parTrans" cxnId="{39B24A69-6B6D-4BA9-AE8B-6080F4C0F64E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24CCF91E-44F1-402C-BB01-E23242AB2229}" type="sibTrans" cxnId="{39B24A69-6B6D-4BA9-AE8B-6080F4C0F64E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B1621D6F-B826-4471-A594-0D13805B01AC}">
      <dgm:prSet custT="1"/>
      <dgm:spPr/>
      <dgm:t>
        <a:bodyPr/>
        <a:lstStyle/>
        <a:p>
          <a:pPr rtl="0"/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Натурал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чиқаришдан 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чиқаришга ўтиш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ривожланиши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BAE8912D-FDED-450F-9166-CC89DE7B7B95}" type="parTrans" cxnId="{0D827A04-C237-45B8-A494-B8BF5356D2FB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1DBC6988-38D1-4609-99DC-32539DAA4310}" type="sibTrans" cxnId="{0D827A04-C237-45B8-A494-B8BF5356D2FB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D3F06E3A-D321-4065-BB50-C4FCFBB1CF60}">
      <dgm:prSet custT="1"/>
      <dgm:spPr/>
      <dgm:t>
        <a:bodyPr/>
        <a:lstStyle/>
        <a:p>
          <a:pPr rtl="0"/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77B1A5A4-AF11-47B9-8DCC-7D45AD282E75}" type="parTrans" cxnId="{52D05D57-63DA-4C08-897A-71BDDDB3C15C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E76D0AA7-01A9-46C6-AE6D-B0220D475709}" type="sibTrans" cxnId="{52D05D57-63DA-4C08-897A-71BDDDB3C15C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7496235D-09E6-4CBF-949E-0A38FE0C2F11}">
      <dgm:prSet custT="1"/>
      <dgm:spPr/>
      <dgm:t>
        <a:bodyPr/>
        <a:lstStyle/>
        <a:p>
          <a:pPr rtl="0"/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хусусиятлари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3A69AA77-2B7A-40B0-BF8F-250B39D69E37}" type="parTrans" cxnId="{5B49C7E4-B69D-4AEE-9A0D-2524AAC59CE8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88C6B660-3EF7-4938-8A83-6AF5CDDA3F3C}" type="sibTrans" cxnId="{5B49C7E4-B69D-4AEE-9A0D-2524AAC59CE8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8FF59B34-2FC7-486A-9D00-C5CE47930ABA}">
      <dgm:prSet custT="1"/>
      <dgm:spPr/>
      <dgm:t>
        <a:bodyPr/>
        <a:lstStyle/>
        <a:p>
          <a:pPr rtl="0"/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7F6CBF09-EFBC-4FD3-9ACE-EE5D750B6916}" type="parTrans" cxnId="{3E0131E5-192C-453B-BE2E-5100D4B686AE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DF3C0CE3-915E-4DDF-BFDC-C3CE70C83D69}" type="sibTrans" cxnId="{3E0131E5-192C-453B-BE2E-5100D4B686AE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2C114C1C-B7FE-49A6-82C6-1BA10823F115}">
      <dgm:prSet custT="1"/>
      <dgm:spPr/>
      <dgm:t>
        <a:bodyPr/>
        <a:lstStyle/>
        <a:p>
          <a:pPr rtl="0"/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Қийматнинг меҳнат назарияси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кейинги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қўшилган миқдор нафлилиги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назариялари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8726EB37-2819-4AFF-9B38-AE2528934BEE}" type="parTrans" cxnId="{49E75A2E-8207-41A0-8E48-693BDB1D40D5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C0FCF697-E15F-404D-BCC0-C0B31AE8D559}" type="sibTrans" cxnId="{49E75A2E-8207-41A0-8E48-693BDB1D40D5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22934C70-B565-49C7-B8A8-C297558D4F90}">
      <dgm:prSet custT="1"/>
      <dgm:spPr/>
      <dgm:t>
        <a:bodyPr/>
        <a:lstStyle/>
        <a:p>
          <a:pPr rtl="0"/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50A37651-66A0-473C-83C2-25B2F97EAFD8}" type="parTrans" cxnId="{B676F90C-36DC-4856-8256-57ECA24C656B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00968D9A-C494-4973-97A3-CF8CD4150226}" type="sibTrans" cxnId="{B676F90C-36DC-4856-8256-57ECA24C656B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3CA8ED91-32AC-4D9B-9FDE-FF8C466DDD42}">
      <dgm:prSet custT="1"/>
      <dgm:spPr/>
      <dgm:t>
        <a:bodyPr/>
        <a:lstStyle/>
        <a:p>
          <a:pPr rtl="0"/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5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BC0CC6FB-B597-444C-9F12-F890654C2E32}" type="parTrans" cxnId="{B31EC789-4271-4A50-A41F-665F0768B739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3A0A8C72-2F66-4176-982D-86E4D1635FA0}" type="sibTrans" cxnId="{B31EC789-4271-4A50-A41F-665F0768B739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1521B198-EF06-42EC-8867-C6AE82CEAC6B}">
      <dgm:prSet custT="1"/>
      <dgm:spPr/>
      <dgm:t>
        <a:bodyPr/>
        <a:lstStyle/>
        <a:p>
          <a:pPr rtl="0"/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келиб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чиқиши, моҳияти ва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вазифалари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975D8550-D472-491B-803D-2FE69D9ACFE7}" type="parTrans" cxnId="{11E82106-0C64-4A9D-8AC2-2E66B6D5DFF3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9BD175A6-FA9B-4449-A051-131D40DC140C}" type="sibTrans" cxnId="{11E82106-0C64-4A9D-8AC2-2E66B6D5DFF3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60391FD3-79B2-434A-A8F4-F83C3A0F02DC}">
      <dgm:prSet custT="1"/>
      <dgm:spPr/>
      <dgm:t>
        <a:bodyPr/>
        <a:lstStyle/>
        <a:p>
          <a:pPr rtl="0"/>
          <a:r>
            <a:rPr lang="uz-Cyrl-UZ" sz="2000" b="0" dirty="0" smtClean="0">
              <a:latin typeface="Times New Roman" pitchFamily="18" charset="0"/>
              <a:cs typeface="Times New Roman" pitchFamily="18" charset="0"/>
            </a:rPr>
            <a:t>Ўзбекистонда миллий 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валюта </a:t>
          </a:r>
          <a:r>
            <a:rPr lang="uz-Cyrl-UZ" sz="2000" b="0" dirty="0" smtClean="0">
              <a:latin typeface="Times New Roman" pitchFamily="18" charset="0"/>
              <a:cs typeface="Times New Roman" pitchFamily="18" charset="0"/>
            </a:rPr>
            <a:t>– сўмнинг муомалага киритилиши ва унинг </a:t>
          </a:r>
          <a:r>
            <a:rPr lang="ru-RU" sz="2000" b="0" dirty="0" err="1" smtClean="0">
              <a:latin typeface="Times New Roman" pitchFamily="18" charset="0"/>
              <a:cs typeface="Times New Roman" pitchFamily="18" charset="0"/>
            </a:rPr>
            <a:t>барқарорлигини мустаҳкамлаш йўналишлар</a:t>
          </a:r>
          <a:r>
            <a:rPr lang="uz-Cyrl-UZ" sz="2000" b="0" dirty="0" smtClean="0">
              <a:latin typeface="Times New Roman" pitchFamily="18" charset="0"/>
              <a:cs typeface="Times New Roman" pitchFamily="18" charset="0"/>
            </a:rPr>
            <a:t>и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BA949BBF-4407-4DDD-9CB2-02862A1C45C4}" type="parTrans" cxnId="{D2A3C911-476B-4FE7-A7B2-1BB5BAE37222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0CA90BF9-228C-4FC3-B88E-CC1CC8415B34}" type="sibTrans" cxnId="{D2A3C911-476B-4FE7-A7B2-1BB5BAE37222}">
      <dgm:prSet/>
      <dgm:spPr/>
      <dgm:t>
        <a:bodyPr/>
        <a:lstStyle/>
        <a:p>
          <a:endParaRPr lang="ru-RU" sz="2000" b="0">
            <a:latin typeface="Times New Roman" pitchFamily="18" charset="0"/>
            <a:cs typeface="Times New Roman" pitchFamily="18" charset="0"/>
          </a:endParaRPr>
        </a:p>
      </dgm:t>
    </dgm:pt>
    <dgm:pt modelId="{CC3D2858-6C88-42B3-96EA-F7161EFA3248}" type="pres">
      <dgm:prSet presAssocID="{E67582B0-1BB2-48E2-89EF-73FA2378F2B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3C0274-8BC5-4EA1-917D-345100B084A7}" type="pres">
      <dgm:prSet presAssocID="{677323F9-D04F-44C1-ABB8-DF3C3E0DBB8A}" presName="composite" presStyleCnt="0"/>
      <dgm:spPr/>
    </dgm:pt>
    <dgm:pt modelId="{92FA25C8-C24C-428B-A27C-F503F082BDB0}" type="pres">
      <dgm:prSet presAssocID="{677323F9-D04F-44C1-ABB8-DF3C3E0DBB8A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0872F-6F61-4A14-BC60-644FC91EB4B2}" type="pres">
      <dgm:prSet presAssocID="{677323F9-D04F-44C1-ABB8-DF3C3E0DBB8A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22D510-4784-4DBC-8BF1-5993D3CD7EFD}" type="pres">
      <dgm:prSet presAssocID="{24CCF91E-44F1-402C-BB01-E23242AB2229}" presName="sp" presStyleCnt="0"/>
      <dgm:spPr/>
    </dgm:pt>
    <dgm:pt modelId="{99D833BF-B655-41A4-A3D2-CAE12EBB4BA5}" type="pres">
      <dgm:prSet presAssocID="{D3F06E3A-D321-4065-BB50-C4FCFBB1CF60}" presName="composite" presStyleCnt="0"/>
      <dgm:spPr/>
    </dgm:pt>
    <dgm:pt modelId="{886F8AD8-BD41-4098-95C0-6621609F7110}" type="pres">
      <dgm:prSet presAssocID="{D3F06E3A-D321-4065-BB50-C4FCFBB1CF6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C02E7-7E3C-40C0-88D1-1645C8AD9FC0}" type="pres">
      <dgm:prSet presAssocID="{D3F06E3A-D321-4065-BB50-C4FCFBB1CF60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9215D-D334-4A4F-8BB4-E2400D6CAE67}" type="pres">
      <dgm:prSet presAssocID="{E76D0AA7-01A9-46C6-AE6D-B0220D475709}" presName="sp" presStyleCnt="0"/>
      <dgm:spPr/>
    </dgm:pt>
    <dgm:pt modelId="{29D20FFC-023A-4023-BF2D-07B6B150A01B}" type="pres">
      <dgm:prSet presAssocID="{8FF59B34-2FC7-486A-9D00-C5CE47930ABA}" presName="composite" presStyleCnt="0"/>
      <dgm:spPr/>
    </dgm:pt>
    <dgm:pt modelId="{86649A60-A3A7-492D-9A14-609A822294C7}" type="pres">
      <dgm:prSet presAssocID="{8FF59B34-2FC7-486A-9D00-C5CE47930AB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5BEE97-3E46-4274-A5A3-99A468A2B308}" type="pres">
      <dgm:prSet presAssocID="{8FF59B34-2FC7-486A-9D00-C5CE47930ABA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94C458-42C5-4805-A92C-1BF6E1AFF160}" type="pres">
      <dgm:prSet presAssocID="{DF3C0CE3-915E-4DDF-BFDC-C3CE70C83D69}" presName="sp" presStyleCnt="0"/>
      <dgm:spPr/>
    </dgm:pt>
    <dgm:pt modelId="{809AB7DD-DC62-40E5-B0E1-DCB1F92B99FF}" type="pres">
      <dgm:prSet presAssocID="{22934C70-B565-49C7-B8A8-C297558D4F90}" presName="composite" presStyleCnt="0"/>
      <dgm:spPr/>
    </dgm:pt>
    <dgm:pt modelId="{D283608F-BB02-45C3-9FA3-8CB12BC1E400}" type="pres">
      <dgm:prSet presAssocID="{22934C70-B565-49C7-B8A8-C297558D4F90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D00F0-7E45-4A72-A617-1A0EE8C4F0D5}" type="pres">
      <dgm:prSet presAssocID="{22934C70-B565-49C7-B8A8-C297558D4F90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29F55-AAA9-4987-BA8D-71C073ED4005}" type="pres">
      <dgm:prSet presAssocID="{00968D9A-C494-4973-97A3-CF8CD4150226}" presName="sp" presStyleCnt="0"/>
      <dgm:spPr/>
    </dgm:pt>
    <dgm:pt modelId="{ECA625C4-1ABA-4F8B-B07C-DC393406A81D}" type="pres">
      <dgm:prSet presAssocID="{3CA8ED91-32AC-4D9B-9FDE-FF8C466DDD42}" presName="composite" presStyleCnt="0"/>
      <dgm:spPr/>
    </dgm:pt>
    <dgm:pt modelId="{E7EDF71C-77D6-4C84-890D-A86EA61752EC}" type="pres">
      <dgm:prSet presAssocID="{3CA8ED91-32AC-4D9B-9FDE-FF8C466DDD4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C1E00-3A63-4C02-8DFD-5931820F2C48}" type="pres">
      <dgm:prSet presAssocID="{3CA8ED91-32AC-4D9B-9FDE-FF8C466DDD4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3AA1E2-F70D-4007-90CB-1A6BF7BA909B}" type="presOf" srcId="{2C114C1C-B7FE-49A6-82C6-1BA10823F115}" destId="{CE5BEE97-3E46-4274-A5A3-99A468A2B308}" srcOrd="0" destOrd="0" presId="urn:microsoft.com/office/officeart/2005/8/layout/chevron2"/>
    <dgm:cxn modelId="{42463A62-02A3-4C8E-B193-1253FCE23F5A}" type="presOf" srcId="{60391FD3-79B2-434A-A8F4-F83C3A0F02DC}" destId="{24FC1E00-3A63-4C02-8DFD-5931820F2C48}" srcOrd="0" destOrd="0" presId="urn:microsoft.com/office/officeart/2005/8/layout/chevron2"/>
    <dgm:cxn modelId="{435B8968-F4DA-4312-9C45-2AAE0352C866}" type="presOf" srcId="{677323F9-D04F-44C1-ABB8-DF3C3E0DBB8A}" destId="{92FA25C8-C24C-428B-A27C-F503F082BDB0}" srcOrd="0" destOrd="0" presId="urn:microsoft.com/office/officeart/2005/8/layout/chevron2"/>
    <dgm:cxn modelId="{0D827A04-C237-45B8-A494-B8BF5356D2FB}" srcId="{677323F9-D04F-44C1-ABB8-DF3C3E0DBB8A}" destId="{B1621D6F-B826-4471-A594-0D13805B01AC}" srcOrd="0" destOrd="0" parTransId="{BAE8912D-FDED-450F-9166-CC89DE7B7B95}" sibTransId="{1DBC6988-38D1-4609-99DC-32539DAA4310}"/>
    <dgm:cxn modelId="{11E82106-0C64-4A9D-8AC2-2E66B6D5DFF3}" srcId="{22934C70-B565-49C7-B8A8-C297558D4F90}" destId="{1521B198-EF06-42EC-8867-C6AE82CEAC6B}" srcOrd="0" destOrd="0" parTransId="{975D8550-D472-491B-803D-2FE69D9ACFE7}" sibTransId="{9BD175A6-FA9B-4449-A051-131D40DC140C}"/>
    <dgm:cxn modelId="{06E20CB7-A5EE-4AD6-A255-8B4E6DB58B3C}" type="presOf" srcId="{7496235D-09E6-4CBF-949E-0A38FE0C2F11}" destId="{0B8C02E7-7E3C-40C0-88D1-1645C8AD9FC0}" srcOrd="0" destOrd="0" presId="urn:microsoft.com/office/officeart/2005/8/layout/chevron2"/>
    <dgm:cxn modelId="{2F67A830-2675-43B7-B61C-59A92B83F399}" type="presOf" srcId="{8FF59B34-2FC7-486A-9D00-C5CE47930ABA}" destId="{86649A60-A3A7-492D-9A14-609A822294C7}" srcOrd="0" destOrd="0" presId="urn:microsoft.com/office/officeart/2005/8/layout/chevron2"/>
    <dgm:cxn modelId="{5B49C7E4-B69D-4AEE-9A0D-2524AAC59CE8}" srcId="{D3F06E3A-D321-4065-BB50-C4FCFBB1CF60}" destId="{7496235D-09E6-4CBF-949E-0A38FE0C2F11}" srcOrd="0" destOrd="0" parTransId="{3A69AA77-2B7A-40B0-BF8F-250B39D69E37}" sibTransId="{88C6B660-3EF7-4938-8A83-6AF5CDDA3F3C}"/>
    <dgm:cxn modelId="{39B24A69-6B6D-4BA9-AE8B-6080F4C0F64E}" srcId="{E67582B0-1BB2-48E2-89EF-73FA2378F2B1}" destId="{677323F9-D04F-44C1-ABB8-DF3C3E0DBB8A}" srcOrd="0" destOrd="0" parTransId="{C1DEDC0D-966F-44F0-B14D-ED339C8F002C}" sibTransId="{24CCF91E-44F1-402C-BB01-E23242AB2229}"/>
    <dgm:cxn modelId="{AF04C955-CA88-47D3-A6BD-06AD6C5CD4EA}" type="presOf" srcId="{E67582B0-1BB2-48E2-89EF-73FA2378F2B1}" destId="{CC3D2858-6C88-42B3-96EA-F7161EFA3248}" srcOrd="0" destOrd="0" presId="urn:microsoft.com/office/officeart/2005/8/layout/chevron2"/>
    <dgm:cxn modelId="{49E75A2E-8207-41A0-8E48-693BDB1D40D5}" srcId="{8FF59B34-2FC7-486A-9D00-C5CE47930ABA}" destId="{2C114C1C-B7FE-49A6-82C6-1BA10823F115}" srcOrd="0" destOrd="0" parTransId="{8726EB37-2819-4AFF-9B38-AE2528934BEE}" sibTransId="{C0FCF697-E15F-404D-BCC0-C0B31AE8D559}"/>
    <dgm:cxn modelId="{B31EC789-4271-4A50-A41F-665F0768B739}" srcId="{E67582B0-1BB2-48E2-89EF-73FA2378F2B1}" destId="{3CA8ED91-32AC-4D9B-9FDE-FF8C466DDD42}" srcOrd="4" destOrd="0" parTransId="{BC0CC6FB-B597-444C-9F12-F890654C2E32}" sibTransId="{3A0A8C72-2F66-4176-982D-86E4D1635FA0}"/>
    <dgm:cxn modelId="{251D3BAA-FA5C-486A-9648-564E73F0B87E}" type="presOf" srcId="{D3F06E3A-D321-4065-BB50-C4FCFBB1CF60}" destId="{886F8AD8-BD41-4098-95C0-6621609F7110}" srcOrd="0" destOrd="0" presId="urn:microsoft.com/office/officeart/2005/8/layout/chevron2"/>
    <dgm:cxn modelId="{897C9E49-750F-4753-9EA5-EA121582368A}" type="presOf" srcId="{B1621D6F-B826-4471-A594-0D13805B01AC}" destId="{3860872F-6F61-4A14-BC60-644FC91EB4B2}" srcOrd="0" destOrd="0" presId="urn:microsoft.com/office/officeart/2005/8/layout/chevron2"/>
    <dgm:cxn modelId="{3E0131E5-192C-453B-BE2E-5100D4B686AE}" srcId="{E67582B0-1BB2-48E2-89EF-73FA2378F2B1}" destId="{8FF59B34-2FC7-486A-9D00-C5CE47930ABA}" srcOrd="2" destOrd="0" parTransId="{7F6CBF09-EFBC-4FD3-9ACE-EE5D750B6916}" sibTransId="{DF3C0CE3-915E-4DDF-BFDC-C3CE70C83D69}"/>
    <dgm:cxn modelId="{D2A3C911-476B-4FE7-A7B2-1BB5BAE37222}" srcId="{3CA8ED91-32AC-4D9B-9FDE-FF8C466DDD42}" destId="{60391FD3-79B2-434A-A8F4-F83C3A0F02DC}" srcOrd="0" destOrd="0" parTransId="{BA949BBF-4407-4DDD-9CB2-02862A1C45C4}" sibTransId="{0CA90BF9-228C-4FC3-B88E-CC1CC8415B34}"/>
    <dgm:cxn modelId="{DB864714-F7E9-4A58-8203-803E6B7D521B}" type="presOf" srcId="{22934C70-B565-49C7-B8A8-C297558D4F90}" destId="{D283608F-BB02-45C3-9FA3-8CB12BC1E400}" srcOrd="0" destOrd="0" presId="urn:microsoft.com/office/officeart/2005/8/layout/chevron2"/>
    <dgm:cxn modelId="{52D05D57-63DA-4C08-897A-71BDDDB3C15C}" srcId="{E67582B0-1BB2-48E2-89EF-73FA2378F2B1}" destId="{D3F06E3A-D321-4065-BB50-C4FCFBB1CF60}" srcOrd="1" destOrd="0" parTransId="{77B1A5A4-AF11-47B9-8DCC-7D45AD282E75}" sibTransId="{E76D0AA7-01A9-46C6-AE6D-B0220D475709}"/>
    <dgm:cxn modelId="{B676F90C-36DC-4856-8256-57ECA24C656B}" srcId="{E67582B0-1BB2-48E2-89EF-73FA2378F2B1}" destId="{22934C70-B565-49C7-B8A8-C297558D4F90}" srcOrd="3" destOrd="0" parTransId="{50A37651-66A0-473C-83C2-25B2F97EAFD8}" sibTransId="{00968D9A-C494-4973-97A3-CF8CD4150226}"/>
    <dgm:cxn modelId="{F53285A1-4029-4C44-9E4B-40CA9CC8A9BD}" type="presOf" srcId="{1521B198-EF06-42EC-8867-C6AE82CEAC6B}" destId="{87CD00F0-7E45-4A72-A617-1A0EE8C4F0D5}" srcOrd="0" destOrd="0" presId="urn:microsoft.com/office/officeart/2005/8/layout/chevron2"/>
    <dgm:cxn modelId="{BD1B8FC1-33E4-4925-92F9-9D497BCA15D8}" type="presOf" srcId="{3CA8ED91-32AC-4D9B-9FDE-FF8C466DDD42}" destId="{E7EDF71C-77D6-4C84-890D-A86EA61752EC}" srcOrd="0" destOrd="0" presId="urn:microsoft.com/office/officeart/2005/8/layout/chevron2"/>
    <dgm:cxn modelId="{C435B38F-6413-468F-9514-443D1AB27C96}" type="presParOf" srcId="{CC3D2858-6C88-42B3-96EA-F7161EFA3248}" destId="{773C0274-8BC5-4EA1-917D-345100B084A7}" srcOrd="0" destOrd="0" presId="urn:microsoft.com/office/officeart/2005/8/layout/chevron2"/>
    <dgm:cxn modelId="{457C3939-5C8C-42EE-99B8-D24EB3A9800C}" type="presParOf" srcId="{773C0274-8BC5-4EA1-917D-345100B084A7}" destId="{92FA25C8-C24C-428B-A27C-F503F082BDB0}" srcOrd="0" destOrd="0" presId="urn:microsoft.com/office/officeart/2005/8/layout/chevron2"/>
    <dgm:cxn modelId="{BA11F3CB-2217-4BD0-B98B-C2EF255B4F21}" type="presParOf" srcId="{773C0274-8BC5-4EA1-917D-345100B084A7}" destId="{3860872F-6F61-4A14-BC60-644FC91EB4B2}" srcOrd="1" destOrd="0" presId="urn:microsoft.com/office/officeart/2005/8/layout/chevron2"/>
    <dgm:cxn modelId="{ADB1C1D6-029D-4E4C-9E7D-53FB7EEB5C6F}" type="presParOf" srcId="{CC3D2858-6C88-42B3-96EA-F7161EFA3248}" destId="{B122D510-4784-4DBC-8BF1-5993D3CD7EFD}" srcOrd="1" destOrd="0" presId="urn:microsoft.com/office/officeart/2005/8/layout/chevron2"/>
    <dgm:cxn modelId="{C165F8EF-6A30-406F-8864-7C489175752E}" type="presParOf" srcId="{CC3D2858-6C88-42B3-96EA-F7161EFA3248}" destId="{99D833BF-B655-41A4-A3D2-CAE12EBB4BA5}" srcOrd="2" destOrd="0" presId="urn:microsoft.com/office/officeart/2005/8/layout/chevron2"/>
    <dgm:cxn modelId="{E6D512C9-A9CF-4004-A885-4CC64BD2D68A}" type="presParOf" srcId="{99D833BF-B655-41A4-A3D2-CAE12EBB4BA5}" destId="{886F8AD8-BD41-4098-95C0-6621609F7110}" srcOrd="0" destOrd="0" presId="urn:microsoft.com/office/officeart/2005/8/layout/chevron2"/>
    <dgm:cxn modelId="{16E115E0-1B29-45D7-B91E-CC551DA9D8BA}" type="presParOf" srcId="{99D833BF-B655-41A4-A3D2-CAE12EBB4BA5}" destId="{0B8C02E7-7E3C-40C0-88D1-1645C8AD9FC0}" srcOrd="1" destOrd="0" presId="urn:microsoft.com/office/officeart/2005/8/layout/chevron2"/>
    <dgm:cxn modelId="{99229A19-C3B4-489C-8B14-0B890064A334}" type="presParOf" srcId="{CC3D2858-6C88-42B3-96EA-F7161EFA3248}" destId="{C959215D-D334-4A4F-8BB4-E2400D6CAE67}" srcOrd="3" destOrd="0" presId="urn:microsoft.com/office/officeart/2005/8/layout/chevron2"/>
    <dgm:cxn modelId="{BB7FAAAD-BCA8-4CC5-8596-0BBE059FEEFA}" type="presParOf" srcId="{CC3D2858-6C88-42B3-96EA-F7161EFA3248}" destId="{29D20FFC-023A-4023-BF2D-07B6B150A01B}" srcOrd="4" destOrd="0" presId="urn:microsoft.com/office/officeart/2005/8/layout/chevron2"/>
    <dgm:cxn modelId="{2A33FF9C-9068-40E8-B8F8-7E26D76AA53C}" type="presParOf" srcId="{29D20FFC-023A-4023-BF2D-07B6B150A01B}" destId="{86649A60-A3A7-492D-9A14-609A822294C7}" srcOrd="0" destOrd="0" presId="urn:microsoft.com/office/officeart/2005/8/layout/chevron2"/>
    <dgm:cxn modelId="{DD62A50B-630A-4B5D-9BBF-B6CF356533A4}" type="presParOf" srcId="{29D20FFC-023A-4023-BF2D-07B6B150A01B}" destId="{CE5BEE97-3E46-4274-A5A3-99A468A2B308}" srcOrd="1" destOrd="0" presId="urn:microsoft.com/office/officeart/2005/8/layout/chevron2"/>
    <dgm:cxn modelId="{8DB6CFA9-A97F-4764-94AB-3E37748A1C87}" type="presParOf" srcId="{CC3D2858-6C88-42B3-96EA-F7161EFA3248}" destId="{8F94C458-42C5-4805-A92C-1BF6E1AFF160}" srcOrd="5" destOrd="0" presId="urn:microsoft.com/office/officeart/2005/8/layout/chevron2"/>
    <dgm:cxn modelId="{FB308289-F796-4A21-A2E1-8DAF8E51A1FF}" type="presParOf" srcId="{CC3D2858-6C88-42B3-96EA-F7161EFA3248}" destId="{809AB7DD-DC62-40E5-B0E1-DCB1F92B99FF}" srcOrd="6" destOrd="0" presId="urn:microsoft.com/office/officeart/2005/8/layout/chevron2"/>
    <dgm:cxn modelId="{D6029B00-E8FA-49C3-BE83-60084D8A3584}" type="presParOf" srcId="{809AB7DD-DC62-40E5-B0E1-DCB1F92B99FF}" destId="{D283608F-BB02-45C3-9FA3-8CB12BC1E400}" srcOrd="0" destOrd="0" presId="urn:microsoft.com/office/officeart/2005/8/layout/chevron2"/>
    <dgm:cxn modelId="{55380755-DD66-4A82-9386-2925DCF77A65}" type="presParOf" srcId="{809AB7DD-DC62-40E5-B0E1-DCB1F92B99FF}" destId="{87CD00F0-7E45-4A72-A617-1A0EE8C4F0D5}" srcOrd="1" destOrd="0" presId="urn:microsoft.com/office/officeart/2005/8/layout/chevron2"/>
    <dgm:cxn modelId="{931AEA52-21BF-4A70-B29C-8B4A2B53F2DA}" type="presParOf" srcId="{CC3D2858-6C88-42B3-96EA-F7161EFA3248}" destId="{33F29F55-AAA9-4987-BA8D-71C073ED4005}" srcOrd="7" destOrd="0" presId="urn:microsoft.com/office/officeart/2005/8/layout/chevron2"/>
    <dgm:cxn modelId="{F2CF0636-B817-47F6-B706-5CFD154B25EC}" type="presParOf" srcId="{CC3D2858-6C88-42B3-96EA-F7161EFA3248}" destId="{ECA625C4-1ABA-4F8B-B07C-DC393406A81D}" srcOrd="8" destOrd="0" presId="urn:microsoft.com/office/officeart/2005/8/layout/chevron2"/>
    <dgm:cxn modelId="{2DA5F6CC-4E10-4FB7-ABA4-D18C2AC0E1D4}" type="presParOf" srcId="{ECA625C4-1ABA-4F8B-B07C-DC393406A81D}" destId="{E7EDF71C-77D6-4C84-890D-A86EA61752EC}" srcOrd="0" destOrd="0" presId="urn:microsoft.com/office/officeart/2005/8/layout/chevron2"/>
    <dgm:cxn modelId="{EB4E1EC7-9D42-4D05-87D5-8A5BB6A98C66}" type="presParOf" srcId="{ECA625C4-1ABA-4F8B-B07C-DC393406A81D}" destId="{24FC1E00-3A63-4C02-8DFD-5931820F2C4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4098EB6-2EE8-4E0A-9B83-54BC77F70F3E}" type="doc">
      <dgm:prSet loTypeId="urn:microsoft.com/office/officeart/2005/8/layout/vList5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9221FA9-A2E8-40A6-80B2-AF3FAC449222}">
      <dgm:prSet custT="1"/>
      <dgm:spPr/>
      <dgm:t>
        <a:bodyPr/>
        <a:lstStyle/>
        <a:p>
          <a:pPr rtl="0"/>
          <a:r>
            <a:rPr lang="ru-RU" sz="2400" b="0" dirty="0" err="1" smtClean="0">
              <a:latin typeface="Times New Roman" pitchFamily="18" charset="0"/>
              <a:cs typeface="Times New Roman" pitchFamily="18" charset="0"/>
            </a:rPr>
            <a:t>Меҳнат унумдорлиги</a:t>
          </a:r>
          <a:endParaRPr lang="ru-RU" sz="2400" b="0" dirty="0">
            <a:latin typeface="Times New Roman" pitchFamily="18" charset="0"/>
            <a:cs typeface="Times New Roman" pitchFamily="18" charset="0"/>
          </a:endParaRPr>
        </a:p>
      </dgm:t>
    </dgm:pt>
    <dgm:pt modelId="{1991FBBA-5673-4E8B-9221-6C16ADE38BA0}" type="parTrans" cxnId="{D7B80015-F2ED-4C1C-AEE7-6F2D5FE7E01D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19B7DDDC-2868-4BC7-B963-BABA9A87B6FE}" type="sibTrans" cxnId="{D7B80015-F2ED-4C1C-AEE7-6F2D5FE7E01D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DCCB7CA8-A090-4CC4-8F11-7BF7531E523F}">
      <dgm:prSet custT="1"/>
      <dgm:spPr/>
      <dgm:t>
        <a:bodyPr/>
        <a:lstStyle/>
        <a:p>
          <a:pPr rtl="0"/>
          <a:r>
            <a:rPr lang="ru-RU" sz="2400" b="0" dirty="0" err="1" smtClean="0">
              <a:latin typeface="Times New Roman" pitchFamily="18" charset="0"/>
              <a:cs typeface="Times New Roman" pitchFamily="18" charset="0"/>
            </a:rPr>
            <a:t>Меҳнат интенсивлиги</a:t>
          </a:r>
          <a:endParaRPr lang="ru-RU" sz="2400" b="0" dirty="0">
            <a:latin typeface="Times New Roman" pitchFamily="18" charset="0"/>
            <a:cs typeface="Times New Roman" pitchFamily="18" charset="0"/>
          </a:endParaRPr>
        </a:p>
      </dgm:t>
    </dgm:pt>
    <dgm:pt modelId="{8CFFDC11-B85B-44D2-AB2B-9C3E76E302A3}" type="parTrans" cxnId="{458C5D52-4318-4690-AA23-77B3E9D15DB0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62843815-3E09-4E66-B1CA-5FFE8E1EFDBB}" type="sibTrans" cxnId="{458C5D52-4318-4690-AA23-77B3E9D15DB0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6BC11633-A365-4315-A8D3-FF558B139BFD}">
      <dgm:prSet/>
      <dgm:spPr/>
      <dgm:t>
        <a:bodyPr/>
        <a:lstStyle/>
        <a:p>
          <a:pPr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маълум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иш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вақти бирлиги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мобайнида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чиқарилган маҳсулотнинг миқдори ёки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маҳсулот бирлигини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чиқариш учун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сарфланган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иш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вақти билан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ўлчанади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7EFA60E7-D989-45CD-9940-FD35C22F44CB}" type="parTrans" cxnId="{CF7D34A0-9B6D-4701-AD6B-3B170DBC402E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2B7081B6-E328-4780-A6C4-B33FEB982323}" type="sibTrans" cxnId="{CF7D34A0-9B6D-4701-AD6B-3B170DBC402E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E59E13C4-C327-4D9F-8285-3F2863E00775}">
      <dgm:prSet/>
      <dgm:spPr/>
      <dgm:t>
        <a:bodyPr/>
        <a:lstStyle/>
        <a:p>
          <a:pPr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деганда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иш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вақти бирлиги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давомида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меҳнат сарфининг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ошиб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бориши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яъни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меҳнатнинг жадаллашиши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тушунилади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06A67156-2A85-4D7E-8F4C-1F3FFDCF3330}" type="parTrans" cxnId="{C59C82DC-BB21-4511-87B4-EC8F50770A4A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E0170434-C408-435D-BCE2-D7433FBEAC00}" type="sibTrans" cxnId="{C59C82DC-BB21-4511-87B4-EC8F50770A4A}">
      <dgm:prSet/>
      <dgm:spPr/>
      <dgm:t>
        <a:bodyPr/>
        <a:lstStyle/>
        <a:p>
          <a:endParaRPr lang="ru-RU" b="0">
            <a:latin typeface="Times New Roman" pitchFamily="18" charset="0"/>
            <a:cs typeface="Times New Roman" pitchFamily="18" charset="0"/>
          </a:endParaRPr>
        </a:p>
      </dgm:t>
    </dgm:pt>
    <dgm:pt modelId="{50AA4284-5DC2-4403-8B80-B0064A80F154}" type="pres">
      <dgm:prSet presAssocID="{54098EB6-2EE8-4E0A-9B83-54BC77F70F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BBBC3B-8477-4095-B9AF-EF495EA8D464}" type="pres">
      <dgm:prSet presAssocID="{79221FA9-A2E8-40A6-80B2-AF3FAC449222}" presName="linNode" presStyleCnt="0"/>
      <dgm:spPr/>
    </dgm:pt>
    <dgm:pt modelId="{65A84215-42F4-4043-B80A-DD8308E2E284}" type="pres">
      <dgm:prSet presAssocID="{79221FA9-A2E8-40A6-80B2-AF3FAC449222}" presName="parentText" presStyleLbl="node1" presStyleIdx="0" presStyleCnt="2" custScaleX="790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6D7EBD-50B2-4A19-B7E7-7B28775325CF}" type="pres">
      <dgm:prSet presAssocID="{79221FA9-A2E8-40A6-80B2-AF3FAC449222}" presName="descendantText" presStyleLbl="alignAccFollowNode1" presStyleIdx="0" presStyleCnt="2" custScaleX="114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59D4C4-A472-409F-B625-8DE25450F6DB}" type="pres">
      <dgm:prSet presAssocID="{19B7DDDC-2868-4BC7-B963-BABA9A87B6FE}" presName="sp" presStyleCnt="0"/>
      <dgm:spPr/>
    </dgm:pt>
    <dgm:pt modelId="{E57FFE3B-BF67-4F9F-A823-4A8E2415A622}" type="pres">
      <dgm:prSet presAssocID="{DCCB7CA8-A090-4CC4-8F11-7BF7531E523F}" presName="linNode" presStyleCnt="0"/>
      <dgm:spPr/>
    </dgm:pt>
    <dgm:pt modelId="{62D9F06F-DEDB-4901-A9A0-A28647FEC6AD}" type="pres">
      <dgm:prSet presAssocID="{DCCB7CA8-A090-4CC4-8F11-7BF7531E523F}" presName="parentText" presStyleLbl="node1" presStyleIdx="1" presStyleCnt="2" custScaleX="77259" custLinFactNeighborX="-813" custLinFactNeighborY="-14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83B01-6A73-4D96-B31B-CEE487C390DF}" type="pres">
      <dgm:prSet presAssocID="{DCCB7CA8-A090-4CC4-8F11-7BF7531E523F}" presName="descendantText" presStyleLbl="alignAccFollowNode1" presStyleIdx="1" presStyleCnt="2" custScaleX="114303" custLinFactNeighborX="1622" custLinFactNeighborY="-3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8C5D52-4318-4690-AA23-77B3E9D15DB0}" srcId="{54098EB6-2EE8-4E0A-9B83-54BC77F70F3E}" destId="{DCCB7CA8-A090-4CC4-8F11-7BF7531E523F}" srcOrd="1" destOrd="0" parTransId="{8CFFDC11-B85B-44D2-AB2B-9C3E76E302A3}" sibTransId="{62843815-3E09-4E66-B1CA-5FFE8E1EFDBB}"/>
    <dgm:cxn modelId="{CF7D34A0-9B6D-4701-AD6B-3B170DBC402E}" srcId="{79221FA9-A2E8-40A6-80B2-AF3FAC449222}" destId="{6BC11633-A365-4315-A8D3-FF558B139BFD}" srcOrd="0" destOrd="0" parTransId="{7EFA60E7-D989-45CD-9940-FD35C22F44CB}" sibTransId="{2B7081B6-E328-4780-A6C4-B33FEB982323}"/>
    <dgm:cxn modelId="{451C7B33-B297-4C80-ACCF-19FE7D159C77}" type="presOf" srcId="{E59E13C4-C327-4D9F-8285-3F2863E00775}" destId="{45D83B01-6A73-4D96-B31B-CEE487C390DF}" srcOrd="0" destOrd="0" presId="urn:microsoft.com/office/officeart/2005/8/layout/vList5"/>
    <dgm:cxn modelId="{74ADA78F-B755-416F-A134-731A4EC65734}" type="presOf" srcId="{6BC11633-A365-4315-A8D3-FF558B139BFD}" destId="{DE6D7EBD-50B2-4A19-B7E7-7B28775325CF}" srcOrd="0" destOrd="0" presId="urn:microsoft.com/office/officeart/2005/8/layout/vList5"/>
    <dgm:cxn modelId="{C59C82DC-BB21-4511-87B4-EC8F50770A4A}" srcId="{DCCB7CA8-A090-4CC4-8F11-7BF7531E523F}" destId="{E59E13C4-C327-4D9F-8285-3F2863E00775}" srcOrd="0" destOrd="0" parTransId="{06A67156-2A85-4D7E-8F4C-1F3FFDCF3330}" sibTransId="{E0170434-C408-435D-BCE2-D7433FBEAC00}"/>
    <dgm:cxn modelId="{D7B80015-F2ED-4C1C-AEE7-6F2D5FE7E01D}" srcId="{54098EB6-2EE8-4E0A-9B83-54BC77F70F3E}" destId="{79221FA9-A2E8-40A6-80B2-AF3FAC449222}" srcOrd="0" destOrd="0" parTransId="{1991FBBA-5673-4E8B-9221-6C16ADE38BA0}" sibTransId="{19B7DDDC-2868-4BC7-B963-BABA9A87B6FE}"/>
    <dgm:cxn modelId="{B651FD37-D1D8-4950-BDBC-5D17C325B2D5}" type="presOf" srcId="{54098EB6-2EE8-4E0A-9B83-54BC77F70F3E}" destId="{50AA4284-5DC2-4403-8B80-B0064A80F154}" srcOrd="0" destOrd="0" presId="urn:microsoft.com/office/officeart/2005/8/layout/vList5"/>
    <dgm:cxn modelId="{97861E3F-CA46-486B-8E35-B103DF0D4119}" type="presOf" srcId="{DCCB7CA8-A090-4CC4-8F11-7BF7531E523F}" destId="{62D9F06F-DEDB-4901-A9A0-A28647FEC6AD}" srcOrd="0" destOrd="0" presId="urn:microsoft.com/office/officeart/2005/8/layout/vList5"/>
    <dgm:cxn modelId="{89EF05E9-D593-4AD9-957D-350B38B17E11}" type="presOf" srcId="{79221FA9-A2E8-40A6-80B2-AF3FAC449222}" destId="{65A84215-42F4-4043-B80A-DD8308E2E284}" srcOrd="0" destOrd="0" presId="urn:microsoft.com/office/officeart/2005/8/layout/vList5"/>
    <dgm:cxn modelId="{61E297B6-2C1D-46B6-86F8-253E54E5FBDD}" type="presParOf" srcId="{50AA4284-5DC2-4403-8B80-B0064A80F154}" destId="{92BBBC3B-8477-4095-B9AF-EF495EA8D464}" srcOrd="0" destOrd="0" presId="urn:microsoft.com/office/officeart/2005/8/layout/vList5"/>
    <dgm:cxn modelId="{9F2E96DB-3018-4586-8608-0BCAA4A975AB}" type="presParOf" srcId="{92BBBC3B-8477-4095-B9AF-EF495EA8D464}" destId="{65A84215-42F4-4043-B80A-DD8308E2E284}" srcOrd="0" destOrd="0" presId="urn:microsoft.com/office/officeart/2005/8/layout/vList5"/>
    <dgm:cxn modelId="{8687207C-6588-403E-AC88-32762F025DE8}" type="presParOf" srcId="{92BBBC3B-8477-4095-B9AF-EF495EA8D464}" destId="{DE6D7EBD-50B2-4A19-B7E7-7B28775325CF}" srcOrd="1" destOrd="0" presId="urn:microsoft.com/office/officeart/2005/8/layout/vList5"/>
    <dgm:cxn modelId="{E6127DE7-AF0D-40AD-8FCD-397699620AC5}" type="presParOf" srcId="{50AA4284-5DC2-4403-8B80-B0064A80F154}" destId="{0059D4C4-A472-409F-B625-8DE25450F6DB}" srcOrd="1" destOrd="0" presId="urn:microsoft.com/office/officeart/2005/8/layout/vList5"/>
    <dgm:cxn modelId="{AD42A21B-343A-4385-BD10-FFF518E8A31C}" type="presParOf" srcId="{50AA4284-5DC2-4403-8B80-B0064A80F154}" destId="{E57FFE3B-BF67-4F9F-A823-4A8E2415A622}" srcOrd="2" destOrd="0" presId="urn:microsoft.com/office/officeart/2005/8/layout/vList5"/>
    <dgm:cxn modelId="{32CC6872-94EB-4DBE-AC80-F879F42815C8}" type="presParOf" srcId="{E57FFE3B-BF67-4F9F-A823-4A8E2415A622}" destId="{62D9F06F-DEDB-4901-A9A0-A28647FEC6AD}" srcOrd="0" destOrd="0" presId="urn:microsoft.com/office/officeart/2005/8/layout/vList5"/>
    <dgm:cxn modelId="{C62B76B3-F202-4D90-B7D9-29761D80AC9A}" type="presParOf" srcId="{E57FFE3B-BF67-4F9F-A823-4A8E2415A622}" destId="{45D83B01-6A73-4D96-B31B-CEE487C390D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748C817-A737-4FE7-8A1D-20ED7CFFE7AA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9551525-3FEE-48FA-9CD6-D6C692FF5200}">
      <dgm:prSet/>
      <dgm:spPr/>
      <dgm:t>
        <a:bodyPr/>
        <a:lstStyle/>
        <a:p>
          <a:pPr algn="ctr" rtl="0"/>
          <a:r>
            <a:rPr lang="ru-RU" b="0" dirty="0" smtClean="0">
              <a:latin typeface="Times New Roman" pitchFamily="18" charset="0"/>
              <a:cs typeface="Times New Roman" pitchFamily="18" charset="0"/>
            </a:rPr>
            <a:t>3.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Қийматнинг меҳнат назарияси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кейинги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қўшилган </a:t>
          </a:r>
          <a:br>
            <a:rPr lang="ru-RU" b="0" dirty="0" err="1" smtClean="0">
              <a:latin typeface="Times New Roman" pitchFamily="18" charset="0"/>
              <a:cs typeface="Times New Roman" pitchFamily="18" charset="0"/>
            </a:rPr>
          </a:b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миқдор нафлилиги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назариялари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9170678C-D77E-4588-9B2F-7CCE06C86264}" type="parTrans" cxnId="{194C770E-10B2-49A0-B674-011A14F43500}">
      <dgm:prSet/>
      <dgm:spPr/>
      <dgm:t>
        <a:bodyPr/>
        <a:lstStyle/>
        <a:p>
          <a:endParaRPr lang="ru-RU"/>
        </a:p>
      </dgm:t>
    </dgm:pt>
    <dgm:pt modelId="{DE4F05B1-E767-4B29-A2E5-E82F439D8D98}" type="sibTrans" cxnId="{194C770E-10B2-49A0-B674-011A14F43500}">
      <dgm:prSet/>
      <dgm:spPr/>
      <dgm:t>
        <a:bodyPr/>
        <a:lstStyle/>
        <a:p>
          <a:endParaRPr lang="ru-RU"/>
        </a:p>
      </dgm:t>
    </dgm:pt>
    <dgm:pt modelId="{4EF62DC5-0EE7-46EB-A5E4-B023DB4B35B7}" type="pres">
      <dgm:prSet presAssocID="{D748C817-A737-4FE7-8A1D-20ED7CFFE7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24D55B-7AFA-4E22-893D-811FD1B90FBA}" type="pres">
      <dgm:prSet presAssocID="{19551525-3FEE-48FA-9CD6-D6C692FF520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A49A38-566D-46BF-9135-135DC1947926}" type="presOf" srcId="{19551525-3FEE-48FA-9CD6-D6C692FF5200}" destId="{4724D55B-7AFA-4E22-893D-811FD1B90FBA}" srcOrd="0" destOrd="0" presId="urn:microsoft.com/office/officeart/2005/8/layout/vList2"/>
    <dgm:cxn modelId="{194C770E-10B2-49A0-B674-011A14F43500}" srcId="{D748C817-A737-4FE7-8A1D-20ED7CFFE7AA}" destId="{19551525-3FEE-48FA-9CD6-D6C692FF5200}" srcOrd="0" destOrd="0" parTransId="{9170678C-D77E-4588-9B2F-7CCE06C86264}" sibTransId="{DE4F05B1-E767-4B29-A2E5-E82F439D8D98}"/>
    <dgm:cxn modelId="{3A66B3CA-C853-43D2-85F2-1E9510F4AF9F}" type="presOf" srcId="{D748C817-A737-4FE7-8A1D-20ED7CFFE7AA}" destId="{4EF62DC5-0EE7-46EB-A5E4-B023DB4B35B7}" srcOrd="0" destOrd="0" presId="urn:microsoft.com/office/officeart/2005/8/layout/vList2"/>
    <dgm:cxn modelId="{175D9BB8-2209-48ED-B720-4AE8EB2A6320}" type="presParOf" srcId="{4EF62DC5-0EE7-46EB-A5E4-B023DB4B35B7}" destId="{4724D55B-7AFA-4E22-893D-811FD1B90FB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560FDE6-71DC-4BAD-8CF7-8AB2983FF38C}" type="doc">
      <dgm:prSet loTypeId="urn:microsoft.com/office/officeart/2005/8/layout/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F0239CB-F845-465C-B2A9-1D2F6222EFFF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қийматнинг меҳнат назарияси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54B7E879-54A0-4986-8746-BB896CC07444}" type="parTrans" cxnId="{389676E6-FFD3-4ECA-858A-8D9F098FD58B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79935328-34D8-4C3B-804B-0F9646194D48}" type="sibTrans" cxnId="{389676E6-FFD3-4ECA-858A-8D9F098FD58B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2F38EB0A-8C94-487F-9246-51CDB9E3CDB0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қийматнинг нафлилик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кейинги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қўшилган миқдор нафлилиги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назарияси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8F45394-BC98-42A8-BAEF-2077F6025597}" type="parTrans" cxnId="{61FF4536-73A4-4F71-AF57-ABFC67D1D67C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EB40E733-6A98-4202-B2C4-4DFA825A720D}" type="sibTrans" cxnId="{61FF4536-73A4-4F71-AF57-ABFC67D1D67C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72518999-23FB-403B-9985-17C3578BA65E}">
      <dgm:prSet custT="1"/>
      <dgm:spPr/>
      <dgm:t>
        <a:bodyPr/>
        <a:lstStyle/>
        <a:p>
          <a:pPr rtl="0"/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асосчилари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Уильям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Петти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, Адам Смит, Давид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Рикардолар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ҳисобланади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A9F705C-476C-4B25-B754-EE90A5908980}" type="parTrans" cxnId="{602E18F8-CB16-4C95-9062-47819E172A62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CD4BF031-F232-4CC7-8B36-39C224D840A1}" type="sibTrans" cxnId="{602E18F8-CB16-4C95-9062-47819E172A62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D7C10A4F-3E25-471D-8AAF-49CFDABBF5EA}">
      <dgm:prSet custT="1"/>
      <dgm:spPr/>
      <dgm:t>
        <a:bodyPr/>
        <a:lstStyle/>
        <a:p>
          <a:pPr rtl="0"/>
          <a:r>
            <a:rPr lang="ru-RU" sz="2400" smtClean="0">
              <a:latin typeface="Times New Roman" pitchFamily="18" charset="0"/>
              <a:cs typeface="Times New Roman" pitchFamily="18" charset="0"/>
            </a:rPr>
            <a:t>асосчилари австрия мактаби вакиллари К.Менгер(1840-1921), Ф.Визер(1851-1926), Е.Бем-Баверк(1851-1914) ва бошқалар ҳисобланади.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F1247788-FD44-4600-8664-F918FD9F2554}" type="parTrans" cxnId="{5086B227-3CE0-43DC-B254-2A99A153FE7D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1CE6DC3F-2ECE-4069-B975-19158CF02AE2}" type="sibTrans" cxnId="{5086B227-3CE0-43DC-B254-2A99A153FE7D}">
      <dgm:prSet/>
      <dgm:spPr/>
      <dgm:t>
        <a:bodyPr/>
        <a:lstStyle/>
        <a:p>
          <a:endParaRPr lang="ru-RU" sz="2400">
            <a:latin typeface="Times New Roman" pitchFamily="18" charset="0"/>
            <a:cs typeface="Times New Roman" pitchFamily="18" charset="0"/>
          </a:endParaRPr>
        </a:p>
      </dgm:t>
    </dgm:pt>
    <dgm:pt modelId="{52DA2D13-C122-43AF-89BB-E33121F950CC}" type="pres">
      <dgm:prSet presAssocID="{3560FDE6-71DC-4BAD-8CF7-8AB2983FF38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37F087-54ED-4F8E-BFC2-62609F3DEFB4}" type="pres">
      <dgm:prSet presAssocID="{6F0239CB-F845-465C-B2A9-1D2F6222EFFF}" presName="parentLin" presStyleCnt="0"/>
      <dgm:spPr/>
    </dgm:pt>
    <dgm:pt modelId="{3E590029-1661-4071-9D34-2BEA4CAC1136}" type="pres">
      <dgm:prSet presAssocID="{6F0239CB-F845-465C-B2A9-1D2F6222EFF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F91289D-D3D2-46D3-BA3B-86459256826A}" type="pres">
      <dgm:prSet presAssocID="{6F0239CB-F845-465C-B2A9-1D2F6222EFFF}" presName="parentText" presStyleLbl="node1" presStyleIdx="0" presStyleCnt="2" custScaleX="1104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1A7131-BC58-435F-92E0-DF6E744A92E4}" type="pres">
      <dgm:prSet presAssocID="{6F0239CB-F845-465C-B2A9-1D2F6222EFFF}" presName="negativeSpace" presStyleCnt="0"/>
      <dgm:spPr/>
    </dgm:pt>
    <dgm:pt modelId="{893B0F4A-C090-4D79-943B-359BFC486A38}" type="pres">
      <dgm:prSet presAssocID="{6F0239CB-F845-465C-B2A9-1D2F6222EFF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9E82C1-1E9F-49D4-9E6C-A85D818409D8}" type="pres">
      <dgm:prSet presAssocID="{79935328-34D8-4C3B-804B-0F9646194D48}" presName="spaceBetweenRectangles" presStyleCnt="0"/>
      <dgm:spPr/>
    </dgm:pt>
    <dgm:pt modelId="{645CFECB-695F-4B70-BAA4-0F3D6AB56EAB}" type="pres">
      <dgm:prSet presAssocID="{2F38EB0A-8C94-487F-9246-51CDB9E3CDB0}" presName="parentLin" presStyleCnt="0"/>
      <dgm:spPr/>
    </dgm:pt>
    <dgm:pt modelId="{59580B6D-1205-4203-B076-16E3AC2CFE86}" type="pres">
      <dgm:prSet presAssocID="{2F38EB0A-8C94-487F-9246-51CDB9E3CDB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9D141449-035E-4384-94CD-0624E5822AFE}" type="pres">
      <dgm:prSet presAssocID="{2F38EB0A-8C94-487F-9246-51CDB9E3CDB0}" presName="parentText" presStyleLbl="node1" presStyleIdx="1" presStyleCnt="2" custScaleX="1104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0F8C7B-D002-4782-B03B-DE237AC83A93}" type="pres">
      <dgm:prSet presAssocID="{2F38EB0A-8C94-487F-9246-51CDB9E3CDB0}" presName="negativeSpace" presStyleCnt="0"/>
      <dgm:spPr/>
    </dgm:pt>
    <dgm:pt modelId="{BC5B5170-EC39-462B-BAB8-5CD09B63B91A}" type="pres">
      <dgm:prSet presAssocID="{2F38EB0A-8C94-487F-9246-51CDB9E3CDB0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EF3020-BCE5-406C-8285-9275A60AB661}" type="presOf" srcId="{2F38EB0A-8C94-487F-9246-51CDB9E3CDB0}" destId="{9D141449-035E-4384-94CD-0624E5822AFE}" srcOrd="1" destOrd="0" presId="urn:microsoft.com/office/officeart/2005/8/layout/list1"/>
    <dgm:cxn modelId="{602E18F8-CB16-4C95-9062-47819E172A62}" srcId="{6F0239CB-F845-465C-B2A9-1D2F6222EFFF}" destId="{72518999-23FB-403B-9985-17C3578BA65E}" srcOrd="0" destOrd="0" parTransId="{AA9F705C-476C-4B25-B754-EE90A5908980}" sibTransId="{CD4BF031-F232-4CC7-8B36-39C224D840A1}"/>
    <dgm:cxn modelId="{F4EFC1E5-91BC-43B6-8FB5-7ADDD27E4102}" type="presOf" srcId="{6F0239CB-F845-465C-B2A9-1D2F6222EFFF}" destId="{3E590029-1661-4071-9D34-2BEA4CAC1136}" srcOrd="0" destOrd="0" presId="urn:microsoft.com/office/officeart/2005/8/layout/list1"/>
    <dgm:cxn modelId="{5086B227-3CE0-43DC-B254-2A99A153FE7D}" srcId="{2F38EB0A-8C94-487F-9246-51CDB9E3CDB0}" destId="{D7C10A4F-3E25-471D-8AAF-49CFDABBF5EA}" srcOrd="0" destOrd="0" parTransId="{F1247788-FD44-4600-8664-F918FD9F2554}" sibTransId="{1CE6DC3F-2ECE-4069-B975-19158CF02AE2}"/>
    <dgm:cxn modelId="{579A5E1B-C2D4-4FAC-A919-B54EAD48EBC2}" type="presOf" srcId="{72518999-23FB-403B-9985-17C3578BA65E}" destId="{893B0F4A-C090-4D79-943B-359BFC486A38}" srcOrd="0" destOrd="0" presId="urn:microsoft.com/office/officeart/2005/8/layout/list1"/>
    <dgm:cxn modelId="{389676E6-FFD3-4ECA-858A-8D9F098FD58B}" srcId="{3560FDE6-71DC-4BAD-8CF7-8AB2983FF38C}" destId="{6F0239CB-F845-465C-B2A9-1D2F6222EFFF}" srcOrd="0" destOrd="0" parTransId="{54B7E879-54A0-4986-8746-BB896CC07444}" sibTransId="{79935328-34D8-4C3B-804B-0F9646194D48}"/>
    <dgm:cxn modelId="{FCF005E1-026F-44C0-AB86-02D35BB12A1F}" type="presOf" srcId="{D7C10A4F-3E25-471D-8AAF-49CFDABBF5EA}" destId="{BC5B5170-EC39-462B-BAB8-5CD09B63B91A}" srcOrd="0" destOrd="0" presId="urn:microsoft.com/office/officeart/2005/8/layout/list1"/>
    <dgm:cxn modelId="{84202044-659A-4888-A729-60ED0B559EB7}" type="presOf" srcId="{3560FDE6-71DC-4BAD-8CF7-8AB2983FF38C}" destId="{52DA2D13-C122-43AF-89BB-E33121F950CC}" srcOrd="0" destOrd="0" presId="urn:microsoft.com/office/officeart/2005/8/layout/list1"/>
    <dgm:cxn modelId="{B4E6D976-B29D-4861-BD7A-44C03169FA95}" type="presOf" srcId="{2F38EB0A-8C94-487F-9246-51CDB9E3CDB0}" destId="{59580B6D-1205-4203-B076-16E3AC2CFE86}" srcOrd="0" destOrd="0" presId="urn:microsoft.com/office/officeart/2005/8/layout/list1"/>
    <dgm:cxn modelId="{61FF4536-73A4-4F71-AF57-ABFC67D1D67C}" srcId="{3560FDE6-71DC-4BAD-8CF7-8AB2983FF38C}" destId="{2F38EB0A-8C94-487F-9246-51CDB9E3CDB0}" srcOrd="1" destOrd="0" parTransId="{38F45394-BC98-42A8-BAEF-2077F6025597}" sibTransId="{EB40E733-6A98-4202-B2C4-4DFA825A720D}"/>
    <dgm:cxn modelId="{7BA28D8F-7B32-4204-B290-C91A823AA2E9}" type="presOf" srcId="{6F0239CB-F845-465C-B2A9-1D2F6222EFFF}" destId="{BF91289D-D3D2-46D3-BA3B-86459256826A}" srcOrd="1" destOrd="0" presId="urn:microsoft.com/office/officeart/2005/8/layout/list1"/>
    <dgm:cxn modelId="{F0D5BACF-D24B-4F4E-A546-A235F8C5F42E}" type="presParOf" srcId="{52DA2D13-C122-43AF-89BB-E33121F950CC}" destId="{9737F087-54ED-4F8E-BFC2-62609F3DEFB4}" srcOrd="0" destOrd="0" presId="urn:microsoft.com/office/officeart/2005/8/layout/list1"/>
    <dgm:cxn modelId="{E620A398-6300-42A2-A1AE-028A653F79A2}" type="presParOf" srcId="{9737F087-54ED-4F8E-BFC2-62609F3DEFB4}" destId="{3E590029-1661-4071-9D34-2BEA4CAC1136}" srcOrd="0" destOrd="0" presId="urn:microsoft.com/office/officeart/2005/8/layout/list1"/>
    <dgm:cxn modelId="{994E3240-094F-447B-8B81-8F6D8E68BFF9}" type="presParOf" srcId="{9737F087-54ED-4F8E-BFC2-62609F3DEFB4}" destId="{BF91289D-D3D2-46D3-BA3B-86459256826A}" srcOrd="1" destOrd="0" presId="urn:microsoft.com/office/officeart/2005/8/layout/list1"/>
    <dgm:cxn modelId="{3073AECE-5471-4F38-B910-387D22163C99}" type="presParOf" srcId="{52DA2D13-C122-43AF-89BB-E33121F950CC}" destId="{241A7131-BC58-435F-92E0-DF6E744A92E4}" srcOrd="1" destOrd="0" presId="urn:microsoft.com/office/officeart/2005/8/layout/list1"/>
    <dgm:cxn modelId="{90331CAE-F85C-4EAD-A59C-F2CEE06F68BF}" type="presParOf" srcId="{52DA2D13-C122-43AF-89BB-E33121F950CC}" destId="{893B0F4A-C090-4D79-943B-359BFC486A38}" srcOrd="2" destOrd="0" presId="urn:microsoft.com/office/officeart/2005/8/layout/list1"/>
    <dgm:cxn modelId="{4ACBE8EE-0037-4880-98C9-84E59D4D1E82}" type="presParOf" srcId="{52DA2D13-C122-43AF-89BB-E33121F950CC}" destId="{DB9E82C1-1E9F-49D4-9E6C-A85D818409D8}" srcOrd="3" destOrd="0" presId="urn:microsoft.com/office/officeart/2005/8/layout/list1"/>
    <dgm:cxn modelId="{7F99BC6F-7730-4D2A-8F5A-CF4B137DDE1A}" type="presParOf" srcId="{52DA2D13-C122-43AF-89BB-E33121F950CC}" destId="{645CFECB-695F-4B70-BAA4-0F3D6AB56EAB}" srcOrd="4" destOrd="0" presId="urn:microsoft.com/office/officeart/2005/8/layout/list1"/>
    <dgm:cxn modelId="{5DD78FBD-EF92-4902-8699-36227D2FCD48}" type="presParOf" srcId="{645CFECB-695F-4B70-BAA4-0F3D6AB56EAB}" destId="{59580B6D-1205-4203-B076-16E3AC2CFE86}" srcOrd="0" destOrd="0" presId="urn:microsoft.com/office/officeart/2005/8/layout/list1"/>
    <dgm:cxn modelId="{05361340-E52C-4D48-A2D1-A1DCF4CC2DDE}" type="presParOf" srcId="{645CFECB-695F-4B70-BAA4-0F3D6AB56EAB}" destId="{9D141449-035E-4384-94CD-0624E5822AFE}" srcOrd="1" destOrd="0" presId="urn:microsoft.com/office/officeart/2005/8/layout/list1"/>
    <dgm:cxn modelId="{660C03D0-08AF-4E7D-B5B0-DC874DC6CC6E}" type="presParOf" srcId="{52DA2D13-C122-43AF-89BB-E33121F950CC}" destId="{E70F8C7B-D002-4782-B03B-DE237AC83A93}" srcOrd="5" destOrd="0" presId="urn:microsoft.com/office/officeart/2005/8/layout/list1"/>
    <dgm:cxn modelId="{5BB860A8-5C78-45C3-AB27-833BA4086C66}" type="presParOf" srcId="{52DA2D13-C122-43AF-89BB-E33121F950CC}" destId="{BC5B5170-EC39-462B-BAB8-5CD09B63B91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31A4DDCB-0ED3-4663-B252-A68BA23C046C}" type="doc">
      <dgm:prSet loTypeId="urn:microsoft.com/office/officeart/2005/8/layout/vList5" loCatId="list" qsTypeId="urn:microsoft.com/office/officeart/2005/8/quickstyle/3d1" qsCatId="3D" csTypeId="urn:microsoft.com/office/officeart/2005/8/colors/colorful1#4" csCatId="colorful" phldr="1"/>
      <dgm:spPr/>
      <dgm:t>
        <a:bodyPr/>
        <a:lstStyle/>
        <a:p>
          <a:endParaRPr lang="ru-RU"/>
        </a:p>
      </dgm:t>
    </dgm:pt>
    <dgm:pt modelId="{36FD3609-0340-4747-A46C-746B8AF6FE81}">
      <dgm:prSet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У.Петти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6B02469-6DC9-451E-A5EC-E8FAF5A07F18}" type="parTrans" cxnId="{E0993E64-CF99-4E58-A0D9-3CF0E3E94697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DE31F19-23CB-414B-8F2C-79E2324981AC}" type="sibTrans" cxnId="{E0993E64-CF99-4E58-A0D9-3CF0E3E94697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24FD3D9-5DE6-4FF1-9526-1989042264BB}">
      <dgm:prSet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қийматнинг меҳнат назариясининг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дастлабки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асосчиси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бўлиб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у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қийматнинг манбаи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ҳисобланишини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айнан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сарфи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 миқдорини белгилаб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беришини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кўрсатиб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ўтган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У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товарнинг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 фақат қимматбаҳо металларни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чиқаришга сарфланувчи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орқали яратилади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деб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ҳисоблаган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9B0559C-29BA-43DB-A541-CB2F0290168F}" type="parTrans" cxnId="{23E2B01C-B6AB-4D3C-A656-61C8323A6719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80AB5E0-2769-4607-A1BD-A244AD600A47}" type="sibTrans" cxnId="{23E2B01C-B6AB-4D3C-A656-61C8323A6719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A2D93A-CD22-4F30-BBBB-E28A105A9369}">
      <dgm:prSet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А.Смит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FB3959E-EE58-486E-8162-683EF9940FC9}" type="parTrans" cxnId="{EE49AF92-F54D-4F4D-B56C-5C1B31591611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848510A-874B-461A-BA34-75C9ABCA2A27}" type="sibTrans" cxnId="{EE49AF92-F54D-4F4D-B56C-5C1B31591611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F3A1524-A379-4BF3-A0E3-8A4CB9F6484C}">
      <dgm:prSet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ўзининг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«Халқлар бойлигининг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табиати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сабаблари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тўғрисида тадқиқотлар»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(1776)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номли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асарида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товарнинг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алмашув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қийматини фарқлаб берган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У 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қийматининг ягона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манбаи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бўлиб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моддий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чиқаришнинг ҳар қандай соҳасида сарфланган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ҳисобланади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деган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хулосага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келган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18C5567-8EE3-4494-9DC1-3F1B00E4B7B8}" type="parTrans" cxnId="{E4CA97ED-819E-4249-8811-9EAD77BB9669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EDB3E91-1045-4DDA-883F-ECC8748B056D}" type="sibTrans" cxnId="{E4CA97ED-819E-4249-8811-9EAD77BB9669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9EAA1E5-31E4-49D1-9004-930F880491C2}">
      <dgm:prSet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Д.Рикардо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E748F1F-CE59-4B58-940D-7C1AF692D97C}" type="parTrans" cxnId="{882074BE-5301-4B0A-9E3F-3FB63F09ADAF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89F88C1-B412-4960-B266-F544876FDF4A}" type="sibTrans" cxnId="{882074BE-5301-4B0A-9E3F-3FB63F09ADAF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B92FE69-61A7-48CF-A849-E3F8B43FC86D}">
      <dgm:prSet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қийматнинг ягона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мезони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бўлиб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чиқаришга сарфланган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ҳамда 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вақти сарфлари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орқали аниқланувчи меҳнат ҳисобланишини исботлаб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берган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У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товарнинг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 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 ўртасидаги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фарқни аниқ кўрсатиб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ҳар қандай 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чиқаришда товарнинг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 сарфланган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орқали аниқланишини таъкидлаган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386FBB0-9A95-443D-88E4-C66EA6139362}" type="parTrans" cxnId="{C1A3E4AE-0BB1-4BE8-A85D-A5FB18DAAD6B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28B73BF-34AE-4D5C-9E1B-43C7A5C48357}" type="sibTrans" cxnId="{C1A3E4AE-0BB1-4BE8-A85D-A5FB18DAAD6B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BEEE93E-9954-415E-B888-4906C561459B}" type="pres">
      <dgm:prSet presAssocID="{31A4DDCB-0ED3-4663-B252-A68BA23C04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3D3445-10DD-4AF8-82D9-04BFD0F9FBF5}" type="pres">
      <dgm:prSet presAssocID="{36FD3609-0340-4747-A46C-746B8AF6FE81}" presName="linNode" presStyleCnt="0"/>
      <dgm:spPr/>
    </dgm:pt>
    <dgm:pt modelId="{9A290EF3-5CF5-4477-BCF4-0D65FE176888}" type="pres">
      <dgm:prSet presAssocID="{36FD3609-0340-4747-A46C-746B8AF6FE81}" presName="parentText" presStyleLbl="node1" presStyleIdx="0" presStyleCnt="3" custScaleX="523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7B59F-B1F1-468C-ACA8-32D07957A01D}" type="pres">
      <dgm:prSet presAssocID="{36FD3609-0340-4747-A46C-746B8AF6FE81}" presName="descendantText" presStyleLbl="alignAccFollowNode1" presStyleIdx="0" presStyleCnt="3" custScaleX="132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CC27CB-7C9F-4182-BCD6-2680C6317455}" type="pres">
      <dgm:prSet presAssocID="{5DE31F19-23CB-414B-8F2C-79E2324981AC}" presName="sp" presStyleCnt="0"/>
      <dgm:spPr/>
    </dgm:pt>
    <dgm:pt modelId="{D367E304-44E5-4EEB-B4BC-149257B8D42A}" type="pres">
      <dgm:prSet presAssocID="{FCA2D93A-CD22-4F30-BBBB-E28A105A9369}" presName="linNode" presStyleCnt="0"/>
      <dgm:spPr/>
    </dgm:pt>
    <dgm:pt modelId="{E6A970C1-B6C0-406F-8542-334157674C6D}" type="pres">
      <dgm:prSet presAssocID="{FCA2D93A-CD22-4F30-BBBB-E28A105A9369}" presName="parentText" presStyleLbl="node1" presStyleIdx="1" presStyleCnt="3" custScaleX="523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963B15-654E-4BAD-AD47-E7EABA706609}" type="pres">
      <dgm:prSet presAssocID="{FCA2D93A-CD22-4F30-BBBB-E28A105A9369}" presName="descendantText" presStyleLbl="alignAccFollowNode1" presStyleIdx="1" presStyleCnt="3" custScaleX="132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83748-52BA-4906-A541-259210514872}" type="pres">
      <dgm:prSet presAssocID="{A848510A-874B-461A-BA34-75C9ABCA2A27}" presName="sp" presStyleCnt="0"/>
      <dgm:spPr/>
    </dgm:pt>
    <dgm:pt modelId="{9BC2E056-4CB7-4D13-9860-AD0DAE07E17A}" type="pres">
      <dgm:prSet presAssocID="{59EAA1E5-31E4-49D1-9004-930F880491C2}" presName="linNode" presStyleCnt="0"/>
      <dgm:spPr/>
    </dgm:pt>
    <dgm:pt modelId="{AA6A7231-5E3B-4D76-A071-F59FCCD4E7E7}" type="pres">
      <dgm:prSet presAssocID="{59EAA1E5-31E4-49D1-9004-930F880491C2}" presName="parentText" presStyleLbl="node1" presStyleIdx="2" presStyleCnt="3" custScaleX="523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A7CE08-0F15-4999-A86B-3B26DA80B8A7}" type="pres">
      <dgm:prSet presAssocID="{59EAA1E5-31E4-49D1-9004-930F880491C2}" presName="descendantText" presStyleLbl="alignAccFollowNode1" presStyleIdx="2" presStyleCnt="3" custScaleX="132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993E64-CF99-4E58-A0D9-3CF0E3E94697}" srcId="{31A4DDCB-0ED3-4663-B252-A68BA23C046C}" destId="{36FD3609-0340-4747-A46C-746B8AF6FE81}" srcOrd="0" destOrd="0" parTransId="{F6B02469-6DC9-451E-A5EC-E8FAF5A07F18}" sibTransId="{5DE31F19-23CB-414B-8F2C-79E2324981AC}"/>
    <dgm:cxn modelId="{F79418C0-A033-47A7-BB3C-2427A8C63CF7}" type="presOf" srcId="{FCA2D93A-CD22-4F30-BBBB-E28A105A9369}" destId="{E6A970C1-B6C0-406F-8542-334157674C6D}" srcOrd="0" destOrd="0" presId="urn:microsoft.com/office/officeart/2005/8/layout/vList5"/>
    <dgm:cxn modelId="{8BB89D14-9507-474E-9270-7B7446AF0D1A}" type="presOf" srcId="{924FD3D9-5DE6-4FF1-9526-1989042264BB}" destId="{94D7B59F-B1F1-468C-ACA8-32D07957A01D}" srcOrd="0" destOrd="0" presId="urn:microsoft.com/office/officeart/2005/8/layout/vList5"/>
    <dgm:cxn modelId="{24BB3A6C-DC28-4662-AB20-52C2670950AC}" type="presOf" srcId="{31A4DDCB-0ED3-4663-B252-A68BA23C046C}" destId="{0BEEE93E-9954-415E-B888-4906C561459B}" srcOrd="0" destOrd="0" presId="urn:microsoft.com/office/officeart/2005/8/layout/vList5"/>
    <dgm:cxn modelId="{617A06C6-B096-451B-9994-A9B6CA4A81A5}" type="presOf" srcId="{9B92FE69-61A7-48CF-A849-E3F8B43FC86D}" destId="{55A7CE08-0F15-4999-A86B-3B26DA80B8A7}" srcOrd="0" destOrd="0" presId="urn:microsoft.com/office/officeart/2005/8/layout/vList5"/>
    <dgm:cxn modelId="{96E4051A-7A62-4448-A1BA-4909B644CC21}" type="presOf" srcId="{BF3A1524-A379-4BF3-A0E3-8A4CB9F6484C}" destId="{E3963B15-654E-4BAD-AD47-E7EABA706609}" srcOrd="0" destOrd="0" presId="urn:microsoft.com/office/officeart/2005/8/layout/vList5"/>
    <dgm:cxn modelId="{C1A3E4AE-0BB1-4BE8-A85D-A5FB18DAAD6B}" srcId="{59EAA1E5-31E4-49D1-9004-930F880491C2}" destId="{9B92FE69-61A7-48CF-A849-E3F8B43FC86D}" srcOrd="0" destOrd="0" parTransId="{F386FBB0-9A95-443D-88E4-C66EA6139362}" sibTransId="{528B73BF-34AE-4D5C-9E1B-43C7A5C48357}"/>
    <dgm:cxn modelId="{882074BE-5301-4B0A-9E3F-3FB63F09ADAF}" srcId="{31A4DDCB-0ED3-4663-B252-A68BA23C046C}" destId="{59EAA1E5-31E4-49D1-9004-930F880491C2}" srcOrd="2" destOrd="0" parTransId="{DE748F1F-CE59-4B58-940D-7C1AF692D97C}" sibTransId="{289F88C1-B412-4960-B266-F544876FDF4A}"/>
    <dgm:cxn modelId="{FA0783CB-6C5C-4B01-92DD-D2D41FDE5D74}" type="presOf" srcId="{36FD3609-0340-4747-A46C-746B8AF6FE81}" destId="{9A290EF3-5CF5-4477-BCF4-0D65FE176888}" srcOrd="0" destOrd="0" presId="urn:microsoft.com/office/officeart/2005/8/layout/vList5"/>
    <dgm:cxn modelId="{EE49AF92-F54D-4F4D-B56C-5C1B31591611}" srcId="{31A4DDCB-0ED3-4663-B252-A68BA23C046C}" destId="{FCA2D93A-CD22-4F30-BBBB-E28A105A9369}" srcOrd="1" destOrd="0" parTransId="{EFB3959E-EE58-486E-8162-683EF9940FC9}" sibTransId="{A848510A-874B-461A-BA34-75C9ABCA2A27}"/>
    <dgm:cxn modelId="{6861BF2E-0C7A-4A10-9948-596A39892491}" type="presOf" srcId="{59EAA1E5-31E4-49D1-9004-930F880491C2}" destId="{AA6A7231-5E3B-4D76-A071-F59FCCD4E7E7}" srcOrd="0" destOrd="0" presId="urn:microsoft.com/office/officeart/2005/8/layout/vList5"/>
    <dgm:cxn modelId="{E4CA97ED-819E-4249-8811-9EAD77BB9669}" srcId="{FCA2D93A-CD22-4F30-BBBB-E28A105A9369}" destId="{BF3A1524-A379-4BF3-A0E3-8A4CB9F6484C}" srcOrd="0" destOrd="0" parTransId="{D18C5567-8EE3-4494-9DC1-3F1B00E4B7B8}" sibTransId="{7EDB3E91-1045-4DDA-883F-ECC8748B056D}"/>
    <dgm:cxn modelId="{23E2B01C-B6AB-4D3C-A656-61C8323A6719}" srcId="{36FD3609-0340-4747-A46C-746B8AF6FE81}" destId="{924FD3D9-5DE6-4FF1-9526-1989042264BB}" srcOrd="0" destOrd="0" parTransId="{99B0559C-29BA-43DB-A541-CB2F0290168F}" sibTransId="{480AB5E0-2769-4607-A1BD-A244AD600A47}"/>
    <dgm:cxn modelId="{772B2ADB-76A2-4A97-B311-8CB57D99A5CB}" type="presParOf" srcId="{0BEEE93E-9954-415E-B888-4906C561459B}" destId="{3E3D3445-10DD-4AF8-82D9-04BFD0F9FBF5}" srcOrd="0" destOrd="0" presId="urn:microsoft.com/office/officeart/2005/8/layout/vList5"/>
    <dgm:cxn modelId="{927CC6B0-C5F0-4DFF-BB88-B0BB2F702995}" type="presParOf" srcId="{3E3D3445-10DD-4AF8-82D9-04BFD0F9FBF5}" destId="{9A290EF3-5CF5-4477-BCF4-0D65FE176888}" srcOrd="0" destOrd="0" presId="urn:microsoft.com/office/officeart/2005/8/layout/vList5"/>
    <dgm:cxn modelId="{A0591512-6B51-4D78-B671-9FC0A9C700E0}" type="presParOf" srcId="{3E3D3445-10DD-4AF8-82D9-04BFD0F9FBF5}" destId="{94D7B59F-B1F1-468C-ACA8-32D07957A01D}" srcOrd="1" destOrd="0" presId="urn:microsoft.com/office/officeart/2005/8/layout/vList5"/>
    <dgm:cxn modelId="{3574317F-9B91-477D-BDB8-F6A255A649E2}" type="presParOf" srcId="{0BEEE93E-9954-415E-B888-4906C561459B}" destId="{0BCC27CB-7C9F-4182-BCD6-2680C6317455}" srcOrd="1" destOrd="0" presId="urn:microsoft.com/office/officeart/2005/8/layout/vList5"/>
    <dgm:cxn modelId="{C92F827E-475D-477F-BFAF-5722E4F674C9}" type="presParOf" srcId="{0BEEE93E-9954-415E-B888-4906C561459B}" destId="{D367E304-44E5-4EEB-B4BC-149257B8D42A}" srcOrd="2" destOrd="0" presId="urn:microsoft.com/office/officeart/2005/8/layout/vList5"/>
    <dgm:cxn modelId="{A326E01D-BFE5-40F5-B423-54B6E33BB9B8}" type="presParOf" srcId="{D367E304-44E5-4EEB-B4BC-149257B8D42A}" destId="{E6A970C1-B6C0-406F-8542-334157674C6D}" srcOrd="0" destOrd="0" presId="urn:microsoft.com/office/officeart/2005/8/layout/vList5"/>
    <dgm:cxn modelId="{54FA1690-8C3A-45F1-AA7E-10BBBDABF245}" type="presParOf" srcId="{D367E304-44E5-4EEB-B4BC-149257B8D42A}" destId="{E3963B15-654E-4BAD-AD47-E7EABA706609}" srcOrd="1" destOrd="0" presId="urn:microsoft.com/office/officeart/2005/8/layout/vList5"/>
    <dgm:cxn modelId="{FDF6B21F-4487-4271-8ABA-6D27B11B2C1C}" type="presParOf" srcId="{0BEEE93E-9954-415E-B888-4906C561459B}" destId="{D4D83748-52BA-4906-A541-259210514872}" srcOrd="3" destOrd="0" presId="urn:microsoft.com/office/officeart/2005/8/layout/vList5"/>
    <dgm:cxn modelId="{E0133F51-1F97-4ACB-B106-2C30CF259824}" type="presParOf" srcId="{0BEEE93E-9954-415E-B888-4906C561459B}" destId="{9BC2E056-4CB7-4D13-9860-AD0DAE07E17A}" srcOrd="4" destOrd="0" presId="urn:microsoft.com/office/officeart/2005/8/layout/vList5"/>
    <dgm:cxn modelId="{131CE610-6524-42CB-8CFA-F049EA1E01C8}" type="presParOf" srcId="{9BC2E056-4CB7-4D13-9860-AD0DAE07E17A}" destId="{AA6A7231-5E3B-4D76-A071-F59FCCD4E7E7}" srcOrd="0" destOrd="0" presId="urn:microsoft.com/office/officeart/2005/8/layout/vList5"/>
    <dgm:cxn modelId="{BDFD1212-12D2-4848-A565-CD82A6152066}" type="presParOf" srcId="{9BC2E056-4CB7-4D13-9860-AD0DAE07E17A}" destId="{55A7CE08-0F15-4999-A86B-3B26DA80B8A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AE32F4F-09C9-4C76-A6E2-684DD3FCC7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59EDC2-16D3-4762-9F6A-52A69B9939FC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Товарларни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айирбошлаш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 асосида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амалга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оширилади.Қийматнинг миқдори эса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зарурий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сарфлари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яъни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зарурий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вақти билан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ўлчанади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887AA5A-1192-48F1-B8BB-C821BB8907B9}" type="parTrans" cxnId="{278BCFD0-E1C8-4844-93E3-0E89B062512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D34FCCF-EF22-4C30-9F75-14E02B162E1B}" type="sibTrans" cxnId="{278BCFD0-E1C8-4844-93E3-0E89B062512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231B2CF-2EEB-4057-8540-E61D4795C75B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smtClean="0">
              <a:latin typeface="Times New Roman" pitchFamily="18" charset="0"/>
              <a:cs typeface="Times New Roman" pitchFamily="18" charset="0"/>
            </a:rPr>
            <a:t>Қийматнинг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назарияси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тарафдорлари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чиқариш шароитда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товар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чиқарувчилар ўртасидаги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алоқаларни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меҳнатни тақсимлаш 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рағбатлантиришни тартибга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солувчи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объектив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 қонунининг мавжудлигини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эътироф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этадилар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88CD71-ED61-43F9-863B-13C43F8E5699}" type="parTrans" cxnId="{93819EEC-4584-4306-82E9-76223DACA4E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A15AC25-B7C7-44B5-A6D7-63B99950F76E}" type="sibTrans" cxnId="{93819EEC-4584-4306-82E9-76223DACA4E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3C825F2-2784-4173-AA99-0A412A5CBBBC}" type="pres">
      <dgm:prSet presAssocID="{1AE32F4F-09C9-4C76-A6E2-684DD3FCC7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516AA3-90DD-4430-9837-653B4BBAA6B7}" type="pres">
      <dgm:prSet presAssocID="{BA59EDC2-16D3-4762-9F6A-52A69B9939FC}" presName="parentText" presStyleLbl="node1" presStyleIdx="0" presStyleCnt="2" custLinFactY="-4917" custLinFactNeighborX="52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E50D1-25D8-43FB-A671-3EBCB124A554}" type="pres">
      <dgm:prSet presAssocID="{8D34FCCF-EF22-4C30-9F75-14E02B162E1B}" presName="spacer" presStyleCnt="0"/>
      <dgm:spPr/>
    </dgm:pt>
    <dgm:pt modelId="{77898537-6E2D-4487-94D9-98AE434E62D5}" type="pres">
      <dgm:prSet presAssocID="{D231B2CF-2EEB-4057-8540-E61D4795C75B}" presName="parentText" presStyleLbl="node1" presStyleIdx="1" presStyleCnt="2" custLinFactY="12475" custLinFactNeighborX="52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8BCFD0-E1C8-4844-93E3-0E89B0625124}" srcId="{1AE32F4F-09C9-4C76-A6E2-684DD3FCC77C}" destId="{BA59EDC2-16D3-4762-9F6A-52A69B9939FC}" srcOrd="0" destOrd="0" parTransId="{B887AA5A-1192-48F1-B8BB-C821BB8907B9}" sibTransId="{8D34FCCF-EF22-4C30-9F75-14E02B162E1B}"/>
    <dgm:cxn modelId="{E938ACEC-E33F-44DA-8B09-5FF851AEE65D}" type="presOf" srcId="{BA59EDC2-16D3-4762-9F6A-52A69B9939FC}" destId="{EC516AA3-90DD-4430-9837-653B4BBAA6B7}" srcOrd="0" destOrd="0" presId="urn:microsoft.com/office/officeart/2005/8/layout/vList2"/>
    <dgm:cxn modelId="{FBF69B15-6962-4B1B-A3E3-AE93DFC69E8F}" type="presOf" srcId="{1AE32F4F-09C9-4C76-A6E2-684DD3FCC77C}" destId="{43C825F2-2784-4173-AA99-0A412A5CBBBC}" srcOrd="0" destOrd="0" presId="urn:microsoft.com/office/officeart/2005/8/layout/vList2"/>
    <dgm:cxn modelId="{93819EEC-4584-4306-82E9-76223DACA4E3}" srcId="{1AE32F4F-09C9-4C76-A6E2-684DD3FCC77C}" destId="{D231B2CF-2EEB-4057-8540-E61D4795C75B}" srcOrd="1" destOrd="0" parTransId="{0F88CD71-ED61-43F9-863B-13C43F8E5699}" sibTransId="{4A15AC25-B7C7-44B5-A6D7-63B99950F76E}"/>
    <dgm:cxn modelId="{B164691C-CE86-4BAB-BAA9-5C40D8E98506}" type="presOf" srcId="{D231B2CF-2EEB-4057-8540-E61D4795C75B}" destId="{77898537-6E2D-4487-94D9-98AE434E62D5}" srcOrd="0" destOrd="0" presId="urn:microsoft.com/office/officeart/2005/8/layout/vList2"/>
    <dgm:cxn modelId="{F3B2E0CB-27D5-4485-9DA8-E079FB1D2E47}" type="presParOf" srcId="{43C825F2-2784-4173-AA99-0A412A5CBBBC}" destId="{EC516AA3-90DD-4430-9837-653B4BBAA6B7}" srcOrd="0" destOrd="0" presId="urn:microsoft.com/office/officeart/2005/8/layout/vList2"/>
    <dgm:cxn modelId="{1CC5D709-70C0-477C-AE53-687E36758A5E}" type="presParOf" srcId="{43C825F2-2784-4173-AA99-0A412A5CBBBC}" destId="{44BE50D1-25D8-43FB-A671-3EBCB124A554}" srcOrd="1" destOrd="0" presId="urn:microsoft.com/office/officeart/2005/8/layout/vList2"/>
    <dgm:cxn modelId="{2C779D59-B2B3-47F1-AB4B-07D960AA1BBB}" type="presParOf" srcId="{43C825F2-2784-4173-AA99-0A412A5CBBBC}" destId="{77898537-6E2D-4487-94D9-98AE434E62D5}" srcOrd="2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050E1E02-F7D5-4197-8480-6989A728B6AC}" type="doc">
      <dgm:prSet loTypeId="urn:microsoft.com/office/officeart/2005/8/layout/hList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6431612-FE35-46EB-9318-A2F877C0074A}">
      <dgm:prSet/>
      <dgm:spPr/>
      <dgm:t>
        <a:bodyPr/>
        <a:lstStyle/>
        <a:p>
          <a:pPr algn="just" rtl="0"/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D926878-DFC5-4AE9-8A65-3A7293AE34CD}" type="parTrans" cxnId="{7D1AE078-EADB-4591-93DB-3FB7A372997F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16EBA07-BF88-4032-94B8-8CAE63624821}" type="sibTrans" cxnId="{7D1AE078-EADB-4591-93DB-3FB7A372997F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DC7D26F-87FE-4683-80C7-409634DDFC21}">
      <dgm:prSet/>
      <dgm:spPr/>
      <dgm:t>
        <a:bodyPr/>
        <a:lstStyle/>
        <a:p>
          <a:pPr algn="just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Қиймат қонуни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чиқариш 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айирбошлаш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қиймати асосида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амалга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ошишини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қийматнинг ўзи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эса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зарурий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меҳнат сарфлари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орқали ўлчанишини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ифодалайди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50D215F-5D19-4D9B-830B-770C820E89D6}" type="parTrans" cxnId="{AFB382E6-713B-4A6F-8C3B-9A186555921D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6230BFE-6033-4564-8473-73A320D676A5}" type="sibTrans" cxnId="{AFB382E6-713B-4A6F-8C3B-9A186555921D}">
      <dgm:prSet/>
      <dgm:spPr/>
      <dgm:t>
        <a:bodyPr/>
        <a:lstStyle/>
        <a:p>
          <a:pPr algn="just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152C174-0D3F-40EA-AD15-0C2810F15742}" type="pres">
      <dgm:prSet presAssocID="{050E1E02-F7D5-4197-8480-6989A728B6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42D506-3D70-4313-B757-19B865123C1F}" type="pres">
      <dgm:prSet presAssocID="{46431612-FE35-46EB-9318-A2F877C0074A}" presName="composite" presStyleCnt="0"/>
      <dgm:spPr/>
    </dgm:pt>
    <dgm:pt modelId="{3ABB446F-5E0B-4AE1-9F7B-F7D5A7B23D48}" type="pres">
      <dgm:prSet presAssocID="{46431612-FE35-46EB-9318-A2F877C0074A}" presName="parTx" presStyleLbl="alignNode1" presStyleIdx="0" presStyleCnt="1" custScaleY="727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B2D15-CF96-453C-8652-5521BCFA2A91}" type="pres">
      <dgm:prSet presAssocID="{46431612-FE35-46EB-9318-A2F877C0074A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84E509-3669-4B15-A364-FB295CBBF0CC}" type="presOf" srcId="{46431612-FE35-46EB-9318-A2F877C0074A}" destId="{3ABB446F-5E0B-4AE1-9F7B-F7D5A7B23D48}" srcOrd="0" destOrd="0" presId="urn:microsoft.com/office/officeart/2005/8/layout/hList1"/>
    <dgm:cxn modelId="{AFB382E6-713B-4A6F-8C3B-9A186555921D}" srcId="{46431612-FE35-46EB-9318-A2F877C0074A}" destId="{DDC7D26F-87FE-4683-80C7-409634DDFC21}" srcOrd="0" destOrd="0" parTransId="{A50D215F-5D19-4D9B-830B-770C820E89D6}" sibTransId="{B6230BFE-6033-4564-8473-73A320D676A5}"/>
    <dgm:cxn modelId="{7D1AE078-EADB-4591-93DB-3FB7A372997F}" srcId="{050E1E02-F7D5-4197-8480-6989A728B6AC}" destId="{46431612-FE35-46EB-9318-A2F877C0074A}" srcOrd="0" destOrd="0" parTransId="{9D926878-DFC5-4AE9-8A65-3A7293AE34CD}" sibTransId="{316EBA07-BF88-4032-94B8-8CAE63624821}"/>
    <dgm:cxn modelId="{7F8A62ED-2B39-4AF5-96CD-6EF973129952}" type="presOf" srcId="{050E1E02-F7D5-4197-8480-6989A728B6AC}" destId="{A152C174-0D3F-40EA-AD15-0C2810F15742}" srcOrd="0" destOrd="0" presId="urn:microsoft.com/office/officeart/2005/8/layout/hList1"/>
    <dgm:cxn modelId="{DA481C1D-D39B-4279-8518-CFC3DE4EC544}" type="presOf" srcId="{DDC7D26F-87FE-4683-80C7-409634DDFC21}" destId="{D8AB2D15-CF96-453C-8652-5521BCFA2A91}" srcOrd="0" destOrd="0" presId="urn:microsoft.com/office/officeart/2005/8/layout/hList1"/>
    <dgm:cxn modelId="{D4D20EFA-5140-42A2-B646-CB320A67F3E3}" type="presParOf" srcId="{A152C174-0D3F-40EA-AD15-0C2810F15742}" destId="{0642D506-3D70-4313-B757-19B865123C1F}" srcOrd="0" destOrd="0" presId="urn:microsoft.com/office/officeart/2005/8/layout/hList1"/>
    <dgm:cxn modelId="{97225DE5-5888-4BC4-BE9D-508CD7DA103E}" type="presParOf" srcId="{0642D506-3D70-4313-B757-19B865123C1F}" destId="{3ABB446F-5E0B-4AE1-9F7B-F7D5A7B23D48}" srcOrd="0" destOrd="0" presId="urn:microsoft.com/office/officeart/2005/8/layout/hList1"/>
    <dgm:cxn modelId="{B312C6BF-924B-438C-812D-CF16FDAF4C3B}" type="presParOf" srcId="{0642D506-3D70-4313-B757-19B865123C1F}" destId="{D8AB2D15-CF96-453C-8652-5521BCFA2A91}" srcOrd="1" destOrd="0" presId="urn:microsoft.com/office/officeart/2005/8/layout/h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E458EA5E-20E2-4786-ADE9-63862D44A1B5}" type="doc">
      <dgm:prSet loTypeId="urn:microsoft.com/office/officeart/2005/8/layout/hierarchy3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66A8A2-64E7-4F3A-97D1-4C6C09E74B71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 қонуни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25CFA5C-1FCD-4E50-BB31-985A5F2A1C43}" type="parTrans" cxnId="{CBC87109-D283-44D6-82B9-2767481B570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FE6C30E-9237-44EF-BD0D-06DC4DB310C4}" type="sibTrans" cxnId="{CBC87109-D283-44D6-82B9-2767481B570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D593729-4676-4048-BA18-508C94FBE763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индивидуал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сарфи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зарур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сарфидан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озроқ бўлган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чиқарувчиларни рағбатлантиради.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53A003A-66B8-433E-BC86-4BDF7C780AD0}" type="parTrans" cxnId="{03BE2334-155B-4292-84F6-75411B7D1A3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1B9CB24-CFE6-4D85-B97A-4DECD2334496}" type="sibTrans" cxnId="{03BE2334-155B-4292-84F6-75411B7D1A3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C65882-EFCB-40C8-82C3-67CF88E5D156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чиқарувчиларнинг меҳнат унумдорлигини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оширишга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ундайди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BC26570-F6E7-43B0-ACB5-059CBD01C03D}" type="parTrans" cxnId="{F8FCB961-DA4C-40C4-8669-5883FBA5F8E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6D876BC-028A-44C7-9653-5A3659C4F5D8}" type="sibTrans" cxnId="{F8FCB961-DA4C-40C4-8669-5883FBA5F8E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7ABADB6-A0CE-4113-B7FE-E21A7EEDE0E9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чиқарувчиларни табақалаштиради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A822DE8-EF54-4CD9-AC5F-70EACEB070B3}" type="parTrans" cxnId="{8FF0B0C3-C18D-4BF7-BC32-D50EC0EE293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13D3A1A-9FB6-4B7D-B4B5-8571F0DF0A9A}" type="sibTrans" cxnId="{8FF0B0C3-C18D-4BF7-BC32-D50EC0EE293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70BF930-CFB1-450E-8A64-C3919EB7B0D5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моддий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сарфларни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камайтиришни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рағбатлантиради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42409DA-7070-4DCC-873B-17C5439F3BB2}" type="parTrans" cxnId="{FE127F2B-3665-457C-BA9F-CF15045F57C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6719703-3F84-4B35-A5C2-70A29039E6AE}" type="sibTrans" cxnId="{FE127F2B-3665-457C-BA9F-CF15045F57C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7AB9B9F-2955-4D71-AD3E-A50637577CFF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меҳнатнинг 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чиқариш соҳалари бўйича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тақсимланишини тартибга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солиб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туради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25546A0-42CE-4147-AD3A-5362A269C74A}" type="parTrans" cxnId="{EE7E0D40-814C-44B1-AD30-DDA07D05743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F0FF3BC-38DD-4D6E-A040-907D4F92E820}" type="sibTrans" cxnId="{EE7E0D40-814C-44B1-AD30-DDA07D05743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BA5BEF5-9A52-4EFA-BDFC-60BE0B6065B5}" type="pres">
      <dgm:prSet presAssocID="{E458EA5E-20E2-4786-ADE9-63862D44A1B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053679-27D5-48E2-9165-09C4716EBE43}" type="pres">
      <dgm:prSet presAssocID="{6B66A8A2-64E7-4F3A-97D1-4C6C09E74B71}" presName="root" presStyleCnt="0"/>
      <dgm:spPr/>
    </dgm:pt>
    <dgm:pt modelId="{A31A8D37-105D-4DD6-9394-07667AC89D41}" type="pres">
      <dgm:prSet presAssocID="{6B66A8A2-64E7-4F3A-97D1-4C6C09E74B71}" presName="rootComposite" presStyleCnt="0"/>
      <dgm:spPr/>
    </dgm:pt>
    <dgm:pt modelId="{2AB838F8-3AF9-49BF-8A91-B7282E7297CE}" type="pres">
      <dgm:prSet presAssocID="{6B66A8A2-64E7-4F3A-97D1-4C6C09E74B71}" presName="rootText" presStyleLbl="node1" presStyleIdx="0" presStyleCnt="1" custScaleX="659581" custScaleY="133217"/>
      <dgm:spPr/>
      <dgm:t>
        <a:bodyPr/>
        <a:lstStyle/>
        <a:p>
          <a:endParaRPr lang="ru-RU"/>
        </a:p>
      </dgm:t>
    </dgm:pt>
    <dgm:pt modelId="{36377617-E06C-44F8-96F4-AF506ED3304A}" type="pres">
      <dgm:prSet presAssocID="{6B66A8A2-64E7-4F3A-97D1-4C6C09E74B71}" presName="rootConnector" presStyleLbl="node1" presStyleIdx="0" presStyleCnt="1"/>
      <dgm:spPr/>
      <dgm:t>
        <a:bodyPr/>
        <a:lstStyle/>
        <a:p>
          <a:endParaRPr lang="ru-RU"/>
        </a:p>
      </dgm:t>
    </dgm:pt>
    <dgm:pt modelId="{485E986A-2E11-4103-87D2-EDC0EB1C3E21}" type="pres">
      <dgm:prSet presAssocID="{6B66A8A2-64E7-4F3A-97D1-4C6C09E74B71}" presName="childShape" presStyleCnt="0"/>
      <dgm:spPr/>
    </dgm:pt>
    <dgm:pt modelId="{E955A7A6-E15B-4496-9C10-6AD6EEC7F0E1}" type="pres">
      <dgm:prSet presAssocID="{A53A003A-66B8-433E-BC86-4BDF7C780AD0}" presName="Name13" presStyleLbl="parChTrans1D2" presStyleIdx="0" presStyleCnt="5"/>
      <dgm:spPr/>
      <dgm:t>
        <a:bodyPr/>
        <a:lstStyle/>
        <a:p>
          <a:endParaRPr lang="ru-RU"/>
        </a:p>
      </dgm:t>
    </dgm:pt>
    <dgm:pt modelId="{B2E48B28-645F-4F51-94B7-47674F79D0A0}" type="pres">
      <dgm:prSet presAssocID="{DD593729-4676-4048-BA18-508C94FBE763}" presName="childText" presStyleLbl="bgAcc1" presStyleIdx="0" presStyleCnt="5" custScaleX="662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CE14CF-BA1B-41FA-8D3F-656383874554}" type="pres">
      <dgm:prSet presAssocID="{EBC26570-F6E7-43B0-ACB5-059CBD01C03D}" presName="Name13" presStyleLbl="parChTrans1D2" presStyleIdx="1" presStyleCnt="5"/>
      <dgm:spPr/>
      <dgm:t>
        <a:bodyPr/>
        <a:lstStyle/>
        <a:p>
          <a:endParaRPr lang="ru-RU"/>
        </a:p>
      </dgm:t>
    </dgm:pt>
    <dgm:pt modelId="{82D21E15-ACFA-4212-B5CB-95C8DF5D705D}" type="pres">
      <dgm:prSet presAssocID="{C3C65882-EFCB-40C8-82C3-67CF88E5D156}" presName="childText" presStyleLbl="bgAcc1" presStyleIdx="1" presStyleCnt="5" custScaleX="662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D217D7-FF14-4819-B335-66B9BF6BCB39}" type="pres">
      <dgm:prSet presAssocID="{AA822DE8-EF54-4CD9-AC5F-70EACEB070B3}" presName="Name13" presStyleLbl="parChTrans1D2" presStyleIdx="2" presStyleCnt="5"/>
      <dgm:spPr/>
      <dgm:t>
        <a:bodyPr/>
        <a:lstStyle/>
        <a:p>
          <a:endParaRPr lang="ru-RU"/>
        </a:p>
      </dgm:t>
    </dgm:pt>
    <dgm:pt modelId="{CD7514CC-633B-4A09-95B9-9073D4EB3FAE}" type="pres">
      <dgm:prSet presAssocID="{07ABADB6-A0CE-4113-B7FE-E21A7EEDE0E9}" presName="childText" presStyleLbl="bgAcc1" presStyleIdx="2" presStyleCnt="5" custScaleX="662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2338E-0679-45E1-9E45-EC03ECE68D60}" type="pres">
      <dgm:prSet presAssocID="{442409DA-7070-4DCC-873B-17C5439F3BB2}" presName="Name13" presStyleLbl="parChTrans1D2" presStyleIdx="3" presStyleCnt="5"/>
      <dgm:spPr/>
      <dgm:t>
        <a:bodyPr/>
        <a:lstStyle/>
        <a:p>
          <a:endParaRPr lang="ru-RU"/>
        </a:p>
      </dgm:t>
    </dgm:pt>
    <dgm:pt modelId="{A3C66814-5094-4786-956B-1AE912CBBC94}" type="pres">
      <dgm:prSet presAssocID="{C70BF930-CFB1-450E-8A64-C3919EB7B0D5}" presName="childText" presStyleLbl="bgAcc1" presStyleIdx="3" presStyleCnt="5" custScaleX="662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BB1430-C26F-475E-9C64-298FB18B5A0D}" type="pres">
      <dgm:prSet presAssocID="{A25546A0-42CE-4147-AD3A-5362A269C74A}" presName="Name13" presStyleLbl="parChTrans1D2" presStyleIdx="4" presStyleCnt="5"/>
      <dgm:spPr/>
      <dgm:t>
        <a:bodyPr/>
        <a:lstStyle/>
        <a:p>
          <a:endParaRPr lang="ru-RU"/>
        </a:p>
      </dgm:t>
    </dgm:pt>
    <dgm:pt modelId="{104D2415-31DA-4D2F-BA0A-588D6DBFFA5A}" type="pres">
      <dgm:prSet presAssocID="{87AB9B9F-2955-4D71-AD3E-A50637577CFF}" presName="childText" presStyleLbl="bgAcc1" presStyleIdx="4" presStyleCnt="5" custScaleX="662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FF2EE9-BCA6-46D8-BCF9-E4CF74C927EF}" type="presOf" srcId="{442409DA-7070-4DCC-873B-17C5439F3BB2}" destId="{66D2338E-0679-45E1-9E45-EC03ECE68D60}" srcOrd="0" destOrd="0" presId="urn:microsoft.com/office/officeart/2005/8/layout/hierarchy3"/>
    <dgm:cxn modelId="{BDB7F30C-0133-46D9-8549-D85DF89452F6}" type="presOf" srcId="{C70BF930-CFB1-450E-8A64-C3919EB7B0D5}" destId="{A3C66814-5094-4786-956B-1AE912CBBC94}" srcOrd="0" destOrd="0" presId="urn:microsoft.com/office/officeart/2005/8/layout/hierarchy3"/>
    <dgm:cxn modelId="{E557CB13-C8AA-459A-B5B0-7D37997E26BA}" type="presOf" srcId="{E458EA5E-20E2-4786-ADE9-63862D44A1B5}" destId="{5BA5BEF5-9A52-4EFA-BDFC-60BE0B6065B5}" srcOrd="0" destOrd="0" presId="urn:microsoft.com/office/officeart/2005/8/layout/hierarchy3"/>
    <dgm:cxn modelId="{FE127F2B-3665-457C-BA9F-CF15045F57CC}" srcId="{6B66A8A2-64E7-4F3A-97D1-4C6C09E74B71}" destId="{C70BF930-CFB1-450E-8A64-C3919EB7B0D5}" srcOrd="3" destOrd="0" parTransId="{442409DA-7070-4DCC-873B-17C5439F3BB2}" sibTransId="{F6719703-3F84-4B35-A5C2-70A29039E6AE}"/>
    <dgm:cxn modelId="{5DF0718F-1FA3-43E4-8EDE-429FBF8B7FF1}" type="presOf" srcId="{A25546A0-42CE-4147-AD3A-5362A269C74A}" destId="{39BB1430-C26F-475E-9C64-298FB18B5A0D}" srcOrd="0" destOrd="0" presId="urn:microsoft.com/office/officeart/2005/8/layout/hierarchy3"/>
    <dgm:cxn modelId="{03BE2334-155B-4292-84F6-75411B7D1A35}" srcId="{6B66A8A2-64E7-4F3A-97D1-4C6C09E74B71}" destId="{DD593729-4676-4048-BA18-508C94FBE763}" srcOrd="0" destOrd="0" parTransId="{A53A003A-66B8-433E-BC86-4BDF7C780AD0}" sibTransId="{41B9CB24-CFE6-4D85-B97A-4DECD2334496}"/>
    <dgm:cxn modelId="{9439606E-20D1-440B-AE96-F0219DD0FEF5}" type="presOf" srcId="{A53A003A-66B8-433E-BC86-4BDF7C780AD0}" destId="{E955A7A6-E15B-4496-9C10-6AD6EEC7F0E1}" srcOrd="0" destOrd="0" presId="urn:microsoft.com/office/officeart/2005/8/layout/hierarchy3"/>
    <dgm:cxn modelId="{1F7B0ED4-1A1B-49D9-80AA-D3BFF2CEF5EC}" type="presOf" srcId="{DD593729-4676-4048-BA18-508C94FBE763}" destId="{B2E48B28-645F-4F51-94B7-47674F79D0A0}" srcOrd="0" destOrd="0" presId="urn:microsoft.com/office/officeart/2005/8/layout/hierarchy3"/>
    <dgm:cxn modelId="{BF6FC9D3-7660-47C4-80F0-2F1ACABA95E3}" type="presOf" srcId="{C3C65882-EFCB-40C8-82C3-67CF88E5D156}" destId="{82D21E15-ACFA-4212-B5CB-95C8DF5D705D}" srcOrd="0" destOrd="0" presId="urn:microsoft.com/office/officeart/2005/8/layout/hierarchy3"/>
    <dgm:cxn modelId="{F8FCB961-DA4C-40C4-8669-5883FBA5F8E4}" srcId="{6B66A8A2-64E7-4F3A-97D1-4C6C09E74B71}" destId="{C3C65882-EFCB-40C8-82C3-67CF88E5D156}" srcOrd="1" destOrd="0" parTransId="{EBC26570-F6E7-43B0-ACB5-059CBD01C03D}" sibTransId="{B6D876BC-028A-44C7-9653-5A3659C4F5D8}"/>
    <dgm:cxn modelId="{C7C98F8F-4A6C-4ADC-A6BE-9E2D5C11ED66}" type="presOf" srcId="{6B66A8A2-64E7-4F3A-97D1-4C6C09E74B71}" destId="{2AB838F8-3AF9-49BF-8A91-B7282E7297CE}" srcOrd="0" destOrd="0" presId="urn:microsoft.com/office/officeart/2005/8/layout/hierarchy3"/>
    <dgm:cxn modelId="{CBC87109-D283-44D6-82B9-2767481B5700}" srcId="{E458EA5E-20E2-4786-ADE9-63862D44A1B5}" destId="{6B66A8A2-64E7-4F3A-97D1-4C6C09E74B71}" srcOrd="0" destOrd="0" parTransId="{725CFA5C-1FCD-4E50-BB31-985A5F2A1C43}" sibTransId="{FFE6C30E-9237-44EF-BD0D-06DC4DB310C4}"/>
    <dgm:cxn modelId="{A94854E0-7738-4A22-ADCC-9E8AA7A902A6}" type="presOf" srcId="{07ABADB6-A0CE-4113-B7FE-E21A7EEDE0E9}" destId="{CD7514CC-633B-4A09-95B9-9073D4EB3FAE}" srcOrd="0" destOrd="0" presId="urn:microsoft.com/office/officeart/2005/8/layout/hierarchy3"/>
    <dgm:cxn modelId="{F1722970-5D47-4987-A12A-148216F8595A}" type="presOf" srcId="{EBC26570-F6E7-43B0-ACB5-059CBD01C03D}" destId="{4ACE14CF-BA1B-41FA-8D3F-656383874554}" srcOrd="0" destOrd="0" presId="urn:microsoft.com/office/officeart/2005/8/layout/hierarchy3"/>
    <dgm:cxn modelId="{F5A796C4-816B-4DFD-A64D-3632ED2A8770}" type="presOf" srcId="{AA822DE8-EF54-4CD9-AC5F-70EACEB070B3}" destId="{46D217D7-FF14-4819-B335-66B9BF6BCB39}" srcOrd="0" destOrd="0" presId="urn:microsoft.com/office/officeart/2005/8/layout/hierarchy3"/>
    <dgm:cxn modelId="{8FF0B0C3-C18D-4BF7-BC32-D50EC0EE293E}" srcId="{6B66A8A2-64E7-4F3A-97D1-4C6C09E74B71}" destId="{07ABADB6-A0CE-4113-B7FE-E21A7EEDE0E9}" srcOrd="2" destOrd="0" parTransId="{AA822DE8-EF54-4CD9-AC5F-70EACEB070B3}" sibTransId="{A13D3A1A-9FB6-4B7D-B4B5-8571F0DF0A9A}"/>
    <dgm:cxn modelId="{2E90FC0C-5AFD-41D3-B6DD-52429CDFE710}" type="presOf" srcId="{6B66A8A2-64E7-4F3A-97D1-4C6C09E74B71}" destId="{36377617-E06C-44F8-96F4-AF506ED3304A}" srcOrd="1" destOrd="0" presId="urn:microsoft.com/office/officeart/2005/8/layout/hierarchy3"/>
    <dgm:cxn modelId="{48E3C58F-458C-450E-8F3A-E7926A3C6BEA}" type="presOf" srcId="{87AB9B9F-2955-4D71-AD3E-A50637577CFF}" destId="{104D2415-31DA-4D2F-BA0A-588D6DBFFA5A}" srcOrd="0" destOrd="0" presId="urn:microsoft.com/office/officeart/2005/8/layout/hierarchy3"/>
    <dgm:cxn modelId="{EE7E0D40-814C-44B1-AD30-DDA07D057437}" srcId="{6B66A8A2-64E7-4F3A-97D1-4C6C09E74B71}" destId="{87AB9B9F-2955-4D71-AD3E-A50637577CFF}" srcOrd="4" destOrd="0" parTransId="{A25546A0-42CE-4147-AD3A-5362A269C74A}" sibTransId="{3F0FF3BC-38DD-4D6E-A040-907D4F92E820}"/>
    <dgm:cxn modelId="{0D5D3DF9-6375-4D8E-A461-8F66AB56EB06}" type="presParOf" srcId="{5BA5BEF5-9A52-4EFA-BDFC-60BE0B6065B5}" destId="{98053679-27D5-48E2-9165-09C4716EBE43}" srcOrd="0" destOrd="0" presId="urn:microsoft.com/office/officeart/2005/8/layout/hierarchy3"/>
    <dgm:cxn modelId="{ED1AF02D-D592-458B-95C3-19E0849FEDAA}" type="presParOf" srcId="{98053679-27D5-48E2-9165-09C4716EBE43}" destId="{A31A8D37-105D-4DD6-9394-07667AC89D41}" srcOrd="0" destOrd="0" presId="urn:microsoft.com/office/officeart/2005/8/layout/hierarchy3"/>
    <dgm:cxn modelId="{E3DACA73-F312-4612-95B5-15627AE6580E}" type="presParOf" srcId="{A31A8D37-105D-4DD6-9394-07667AC89D41}" destId="{2AB838F8-3AF9-49BF-8A91-B7282E7297CE}" srcOrd="0" destOrd="0" presId="urn:microsoft.com/office/officeart/2005/8/layout/hierarchy3"/>
    <dgm:cxn modelId="{22937C14-9764-424B-8AE5-46980C900EA7}" type="presParOf" srcId="{A31A8D37-105D-4DD6-9394-07667AC89D41}" destId="{36377617-E06C-44F8-96F4-AF506ED3304A}" srcOrd="1" destOrd="0" presId="urn:microsoft.com/office/officeart/2005/8/layout/hierarchy3"/>
    <dgm:cxn modelId="{59E4DA58-BF2B-435E-B1DA-8E752C2B3E9A}" type="presParOf" srcId="{98053679-27D5-48E2-9165-09C4716EBE43}" destId="{485E986A-2E11-4103-87D2-EDC0EB1C3E21}" srcOrd="1" destOrd="0" presId="urn:microsoft.com/office/officeart/2005/8/layout/hierarchy3"/>
    <dgm:cxn modelId="{97F30D13-8180-466D-9123-051A40E17D1B}" type="presParOf" srcId="{485E986A-2E11-4103-87D2-EDC0EB1C3E21}" destId="{E955A7A6-E15B-4496-9C10-6AD6EEC7F0E1}" srcOrd="0" destOrd="0" presId="urn:microsoft.com/office/officeart/2005/8/layout/hierarchy3"/>
    <dgm:cxn modelId="{0A63D278-922C-4727-8E5D-8A02AF9A7570}" type="presParOf" srcId="{485E986A-2E11-4103-87D2-EDC0EB1C3E21}" destId="{B2E48B28-645F-4F51-94B7-47674F79D0A0}" srcOrd="1" destOrd="0" presId="urn:microsoft.com/office/officeart/2005/8/layout/hierarchy3"/>
    <dgm:cxn modelId="{71A46DCA-FC9D-4981-9C19-A8DDDC5D156B}" type="presParOf" srcId="{485E986A-2E11-4103-87D2-EDC0EB1C3E21}" destId="{4ACE14CF-BA1B-41FA-8D3F-656383874554}" srcOrd="2" destOrd="0" presId="urn:microsoft.com/office/officeart/2005/8/layout/hierarchy3"/>
    <dgm:cxn modelId="{34BB7C34-1A1D-4044-A751-73E1DB22A9F1}" type="presParOf" srcId="{485E986A-2E11-4103-87D2-EDC0EB1C3E21}" destId="{82D21E15-ACFA-4212-B5CB-95C8DF5D705D}" srcOrd="3" destOrd="0" presId="urn:microsoft.com/office/officeart/2005/8/layout/hierarchy3"/>
    <dgm:cxn modelId="{5133FF45-51B3-437C-81BC-EA46DAB6F5C2}" type="presParOf" srcId="{485E986A-2E11-4103-87D2-EDC0EB1C3E21}" destId="{46D217D7-FF14-4819-B335-66B9BF6BCB39}" srcOrd="4" destOrd="0" presId="urn:microsoft.com/office/officeart/2005/8/layout/hierarchy3"/>
    <dgm:cxn modelId="{FCD2CE8A-FA03-408B-8278-7FF130EE63DA}" type="presParOf" srcId="{485E986A-2E11-4103-87D2-EDC0EB1C3E21}" destId="{CD7514CC-633B-4A09-95B9-9073D4EB3FAE}" srcOrd="5" destOrd="0" presId="urn:microsoft.com/office/officeart/2005/8/layout/hierarchy3"/>
    <dgm:cxn modelId="{ADF2015D-645A-4F3A-B9DE-62B232F0938B}" type="presParOf" srcId="{485E986A-2E11-4103-87D2-EDC0EB1C3E21}" destId="{66D2338E-0679-45E1-9E45-EC03ECE68D60}" srcOrd="6" destOrd="0" presId="urn:microsoft.com/office/officeart/2005/8/layout/hierarchy3"/>
    <dgm:cxn modelId="{864B38DC-3CE5-4030-94B0-E3862C71AD70}" type="presParOf" srcId="{485E986A-2E11-4103-87D2-EDC0EB1C3E21}" destId="{A3C66814-5094-4786-956B-1AE912CBBC94}" srcOrd="7" destOrd="0" presId="urn:microsoft.com/office/officeart/2005/8/layout/hierarchy3"/>
    <dgm:cxn modelId="{1244E7C6-BF76-4C8F-914B-E1E929B2D52C}" type="presParOf" srcId="{485E986A-2E11-4103-87D2-EDC0EB1C3E21}" destId="{39BB1430-C26F-475E-9C64-298FB18B5A0D}" srcOrd="8" destOrd="0" presId="urn:microsoft.com/office/officeart/2005/8/layout/hierarchy3"/>
    <dgm:cxn modelId="{B764213F-0FF5-4B33-BE90-B09E7E3F0B9A}" type="presParOf" srcId="{485E986A-2E11-4103-87D2-EDC0EB1C3E21}" destId="{104D2415-31DA-4D2F-BA0A-588D6DBFFA5A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44907DB-2A40-4942-9A8E-3BCAE0A0D0A6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71D6BF-2269-47C6-A26A-FF0D356BA14D}">
      <dgm:prSet/>
      <dgm:spPr/>
      <dgm:t>
        <a:bodyPr/>
        <a:lstStyle/>
        <a:p>
          <a:pPr algn="ctr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нархининг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қийматидан четга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чиқиш шарт-шароитлари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18C2287-524B-4E73-BE15-E8FA671494B3}" type="parTrans" cxnId="{BD3CD2CB-E0E5-406F-8C21-425D7EEB9C36}">
      <dgm:prSet/>
      <dgm:spPr/>
      <dgm:t>
        <a:bodyPr/>
        <a:lstStyle/>
        <a:p>
          <a:endParaRPr lang="ru-RU"/>
        </a:p>
      </dgm:t>
    </dgm:pt>
    <dgm:pt modelId="{1D397B69-3730-4EF5-A9F2-26815B8670B6}" type="sibTrans" cxnId="{BD3CD2CB-E0E5-406F-8C21-425D7EEB9C36}">
      <dgm:prSet/>
      <dgm:spPr/>
      <dgm:t>
        <a:bodyPr/>
        <a:lstStyle/>
        <a:p>
          <a:endParaRPr lang="ru-RU"/>
        </a:p>
      </dgm:t>
    </dgm:pt>
    <dgm:pt modelId="{DA684951-616B-406A-9C8A-2CAC76B2736F}" type="pres">
      <dgm:prSet presAssocID="{B44907DB-2A40-4942-9A8E-3BCAE0A0D0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533FB4-2D68-4690-8F14-1F02740E2ABE}" type="pres">
      <dgm:prSet presAssocID="{F171D6BF-2269-47C6-A26A-FF0D356BA14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3CD2CB-E0E5-406F-8C21-425D7EEB9C36}" srcId="{B44907DB-2A40-4942-9A8E-3BCAE0A0D0A6}" destId="{F171D6BF-2269-47C6-A26A-FF0D356BA14D}" srcOrd="0" destOrd="0" parTransId="{818C2287-524B-4E73-BE15-E8FA671494B3}" sibTransId="{1D397B69-3730-4EF5-A9F2-26815B8670B6}"/>
    <dgm:cxn modelId="{419032A9-8D95-49DB-B813-E21C1D066DDB}" type="presOf" srcId="{B44907DB-2A40-4942-9A8E-3BCAE0A0D0A6}" destId="{DA684951-616B-406A-9C8A-2CAC76B2736F}" srcOrd="0" destOrd="0" presId="urn:microsoft.com/office/officeart/2005/8/layout/vList2"/>
    <dgm:cxn modelId="{7E744761-8602-4589-9EC0-4AFAB572739C}" type="presOf" srcId="{F171D6BF-2269-47C6-A26A-FF0D356BA14D}" destId="{F2533FB4-2D68-4690-8F14-1F02740E2ABE}" srcOrd="0" destOrd="0" presId="urn:microsoft.com/office/officeart/2005/8/layout/vList2"/>
    <dgm:cxn modelId="{6311AF50-2167-486C-B86D-FE207A08E108}" type="presParOf" srcId="{DA684951-616B-406A-9C8A-2CAC76B2736F}" destId="{F2533FB4-2D68-4690-8F14-1F02740E2A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E0930414-4E5A-47F5-8BA0-B0FE2A3C11AD}" type="doc">
      <dgm:prSet loTypeId="urn:microsoft.com/office/officeart/2005/8/layout/vList2" loCatId="list" qsTypeId="urn:microsoft.com/office/officeart/2005/8/quickstyle/3d1" qsCatId="3D" csTypeId="urn:microsoft.com/office/officeart/2005/8/colors/colorful1#5" csCatId="colorful" phldr="1"/>
      <dgm:spPr/>
      <dgm:t>
        <a:bodyPr/>
        <a:lstStyle/>
        <a:p>
          <a:endParaRPr lang="ru-RU"/>
        </a:p>
      </dgm:t>
    </dgm:pt>
    <dgm:pt modelId="{1451DEF5-62E3-4505-997B-D6EFAD918CF6}">
      <dgm:prSet custT="1"/>
      <dgm:spPr/>
      <dgm:t>
        <a:bodyPr/>
        <a:lstStyle/>
        <a:p>
          <a:pPr rtl="0"/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Талаб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=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таклиф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ҳолда нарх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=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қиймат.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B8B3CC23-D3CA-45C2-9A00-7A3D1B2FDB44}" type="parTrans" cxnId="{BA192FC1-956E-4072-B43F-A80B02BCF507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B5CEE5CB-FA71-4E3B-9088-642C0C9CFFAE}" type="sibTrans" cxnId="{BA192FC1-956E-4072-B43F-A80B02BCF507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D557C0A5-39BC-4423-B27C-A685DFD24ED9}">
      <dgm:prSet custT="1"/>
      <dgm:spPr/>
      <dgm:t>
        <a:bodyPr/>
        <a:lstStyle/>
        <a:p>
          <a:pPr rtl="0"/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Талаб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&gt;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таклиф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ҳолда нарх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&gt;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қиймат.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 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00F67088-96E5-40DC-8955-62BD90A2DCF9}" type="parTrans" cxnId="{0F2899FC-AF06-47BB-B010-A6B6A343D7E4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D0E0DBE6-856F-45A3-B506-9FD7FCFA70DB}" type="sibTrans" cxnId="{0F2899FC-AF06-47BB-B010-A6B6A343D7E4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7A367194-772E-4236-86E4-7F45D2328563}">
      <dgm:prSet custT="1"/>
      <dgm:spPr/>
      <dgm:t>
        <a:bodyPr/>
        <a:lstStyle/>
        <a:p>
          <a:pPr rtl="0"/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Талаб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&lt;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таклиф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ҳолда нарх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&lt;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қиймат.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6A190B36-301A-4DF8-A701-19EF80565DB4}" type="parTrans" cxnId="{6F04B24D-D2CC-4795-9C7E-A7AC0D92CD31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A0895BC8-E88C-4434-8C54-678B87E491F5}" type="sibTrans" cxnId="{6F04B24D-D2CC-4795-9C7E-A7AC0D92CD31}">
      <dgm:prSet/>
      <dgm:spPr/>
      <dgm:t>
        <a:bodyPr/>
        <a:lstStyle/>
        <a:p>
          <a:endParaRPr lang="ru-RU" sz="3200">
            <a:latin typeface="Times New Roman" pitchFamily="18" charset="0"/>
            <a:cs typeface="Times New Roman" pitchFamily="18" charset="0"/>
          </a:endParaRPr>
        </a:p>
      </dgm:t>
    </dgm:pt>
    <dgm:pt modelId="{D7BB9F7C-5312-4010-9C2B-BFD55B1D52AF}" type="pres">
      <dgm:prSet presAssocID="{E0930414-4E5A-47F5-8BA0-B0FE2A3C11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13AE2B-A251-4EFD-8EF9-9D0A9A71D6E6}" type="pres">
      <dgm:prSet presAssocID="{1451DEF5-62E3-4505-997B-D6EFAD918CF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F6E955-689A-49E5-AAB7-26DC24530B1C}" type="pres">
      <dgm:prSet presAssocID="{B5CEE5CB-FA71-4E3B-9088-642C0C9CFFAE}" presName="spacer" presStyleCnt="0"/>
      <dgm:spPr/>
    </dgm:pt>
    <dgm:pt modelId="{6A963DA5-CF66-4D26-897E-DC3C800C51AC}" type="pres">
      <dgm:prSet presAssocID="{D557C0A5-39BC-4423-B27C-A685DFD24ED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5F2CA-29CA-438C-B3C4-A412C1C0295F}" type="pres">
      <dgm:prSet presAssocID="{D0E0DBE6-856F-45A3-B506-9FD7FCFA70DB}" presName="spacer" presStyleCnt="0"/>
      <dgm:spPr/>
    </dgm:pt>
    <dgm:pt modelId="{65691EBF-590F-4CEE-9E1A-BD802821774A}" type="pres">
      <dgm:prSet presAssocID="{7A367194-772E-4236-86E4-7F45D232856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2899FC-AF06-47BB-B010-A6B6A343D7E4}" srcId="{E0930414-4E5A-47F5-8BA0-B0FE2A3C11AD}" destId="{D557C0A5-39BC-4423-B27C-A685DFD24ED9}" srcOrd="1" destOrd="0" parTransId="{00F67088-96E5-40DC-8955-62BD90A2DCF9}" sibTransId="{D0E0DBE6-856F-45A3-B506-9FD7FCFA70DB}"/>
    <dgm:cxn modelId="{C6D811DB-90AB-4D56-8C0A-16AB2E8A1273}" type="presOf" srcId="{1451DEF5-62E3-4505-997B-D6EFAD918CF6}" destId="{7713AE2B-A251-4EFD-8EF9-9D0A9A71D6E6}" srcOrd="0" destOrd="0" presId="urn:microsoft.com/office/officeart/2005/8/layout/vList2"/>
    <dgm:cxn modelId="{BA192FC1-956E-4072-B43F-A80B02BCF507}" srcId="{E0930414-4E5A-47F5-8BA0-B0FE2A3C11AD}" destId="{1451DEF5-62E3-4505-997B-D6EFAD918CF6}" srcOrd="0" destOrd="0" parTransId="{B8B3CC23-D3CA-45C2-9A00-7A3D1B2FDB44}" sibTransId="{B5CEE5CB-FA71-4E3B-9088-642C0C9CFFAE}"/>
    <dgm:cxn modelId="{9895C1F9-6E75-41D9-B4B5-3918D45CFDB9}" type="presOf" srcId="{E0930414-4E5A-47F5-8BA0-B0FE2A3C11AD}" destId="{D7BB9F7C-5312-4010-9C2B-BFD55B1D52AF}" srcOrd="0" destOrd="0" presId="urn:microsoft.com/office/officeart/2005/8/layout/vList2"/>
    <dgm:cxn modelId="{EB5C54A9-9870-49F3-9625-ADB9A1D9A337}" type="presOf" srcId="{D557C0A5-39BC-4423-B27C-A685DFD24ED9}" destId="{6A963DA5-CF66-4D26-897E-DC3C800C51AC}" srcOrd="0" destOrd="0" presId="urn:microsoft.com/office/officeart/2005/8/layout/vList2"/>
    <dgm:cxn modelId="{18B7EFDF-08D2-4426-B19F-3CF3C2A3A342}" type="presOf" srcId="{7A367194-772E-4236-86E4-7F45D2328563}" destId="{65691EBF-590F-4CEE-9E1A-BD802821774A}" srcOrd="0" destOrd="0" presId="urn:microsoft.com/office/officeart/2005/8/layout/vList2"/>
    <dgm:cxn modelId="{6F04B24D-D2CC-4795-9C7E-A7AC0D92CD31}" srcId="{E0930414-4E5A-47F5-8BA0-B0FE2A3C11AD}" destId="{7A367194-772E-4236-86E4-7F45D2328563}" srcOrd="2" destOrd="0" parTransId="{6A190B36-301A-4DF8-A701-19EF80565DB4}" sibTransId="{A0895BC8-E88C-4434-8C54-678B87E491F5}"/>
    <dgm:cxn modelId="{EE51F73B-D872-4574-B634-E6C7F3815BC1}" type="presParOf" srcId="{D7BB9F7C-5312-4010-9C2B-BFD55B1D52AF}" destId="{7713AE2B-A251-4EFD-8EF9-9D0A9A71D6E6}" srcOrd="0" destOrd="0" presId="urn:microsoft.com/office/officeart/2005/8/layout/vList2"/>
    <dgm:cxn modelId="{9D49D091-74B8-4BC9-A816-FF143E145FAB}" type="presParOf" srcId="{D7BB9F7C-5312-4010-9C2B-BFD55B1D52AF}" destId="{CCF6E955-689A-49E5-AAB7-26DC24530B1C}" srcOrd="1" destOrd="0" presId="urn:microsoft.com/office/officeart/2005/8/layout/vList2"/>
    <dgm:cxn modelId="{2A1EAB34-1030-4CD5-AA8C-84EDD673A5ED}" type="presParOf" srcId="{D7BB9F7C-5312-4010-9C2B-BFD55B1D52AF}" destId="{6A963DA5-CF66-4D26-897E-DC3C800C51AC}" srcOrd="2" destOrd="0" presId="urn:microsoft.com/office/officeart/2005/8/layout/vList2"/>
    <dgm:cxn modelId="{2D7EB409-0BC0-4030-83B4-0C843077EBB4}" type="presParOf" srcId="{D7BB9F7C-5312-4010-9C2B-BFD55B1D52AF}" destId="{D4A5F2CA-29CA-438C-B3C4-A412C1C0295F}" srcOrd="3" destOrd="0" presId="urn:microsoft.com/office/officeart/2005/8/layout/vList2"/>
    <dgm:cxn modelId="{BA562752-ACD3-4BD6-A711-1C3DFADB36E8}" type="presParOf" srcId="{D7BB9F7C-5312-4010-9C2B-BFD55B1D52AF}" destId="{65691EBF-590F-4CEE-9E1A-BD802821774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800CF27-0E72-4407-AC5F-54F2861CC472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FFA1BA5-B759-4935-A1D3-3421B87DD242}">
      <dgm:prSet/>
      <dgm:spPr/>
      <dgm:t>
        <a:bodyPr/>
        <a:lstStyle/>
        <a:p>
          <a:pPr algn="just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Кейинги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қўшилган миқдор нафлилиги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назарияси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кўра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479FFCD-C059-48DB-9E7D-5B5D7A17AD6F}" type="parTrans" cxnId="{20680F02-1314-4C3B-A3B3-D6DC77B40C6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EFBCD9E-8F9A-4B31-A9EF-0B3C66D29EBF}" type="sibTrans" cxnId="{20680F02-1314-4C3B-A3B3-D6DC77B40C6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0E97966-8D12-4BCA-B83D-FAC45E978037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кишилар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томонидан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жуда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хилма-хил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моддий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маънавий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неъматлар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уларни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чиқаришга 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зарурий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сарфланганлиги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эмас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балки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ушбу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неъматлар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нафлиликка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бўлганлиги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қадрланади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Инсонлар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томонидан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маълум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нафлиликларга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эҳтиёж сезилганлиги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сабабли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товарни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чиқаришга меҳнат сарфлари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амалга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оширилади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Мазкур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тарафдорлари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фикрларига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кўра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фақат товарнинг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нафлилиги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қийматига 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бинобарин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нархига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асос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бўлиши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8808EF3-EB31-4A55-A5B8-C2B1D84630CD}" type="parTrans" cxnId="{B412798B-D76B-4D0A-A808-54B4133D1FD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EE3E03C-AC1B-48C7-9373-F87796E92B70}" type="sibTrans" cxnId="{B412798B-D76B-4D0A-A808-54B4133D1FD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F6674AD-4F8D-46EB-8FCE-B36795E6F3B7}" type="pres">
      <dgm:prSet presAssocID="{C800CF27-0E72-4407-AC5F-54F2861CC4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80839F-DEFB-4E76-BC68-2367F21828D9}" type="pres">
      <dgm:prSet presAssocID="{5FFA1BA5-B759-4935-A1D3-3421B87DD242}" presName="composite" presStyleCnt="0"/>
      <dgm:spPr/>
    </dgm:pt>
    <dgm:pt modelId="{4CA1DC61-3C42-48FA-82E7-C8D901D876DB}" type="pres">
      <dgm:prSet presAssocID="{5FFA1BA5-B759-4935-A1D3-3421B87DD24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50630-4964-4B7B-A4CD-A3A934960F31}" type="pres">
      <dgm:prSet presAssocID="{5FFA1BA5-B759-4935-A1D3-3421B87DD242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6422D8-12D7-4D11-9524-5C9F49E0609A}" type="presOf" srcId="{C800CF27-0E72-4407-AC5F-54F2861CC472}" destId="{CF6674AD-4F8D-46EB-8FCE-B36795E6F3B7}" srcOrd="0" destOrd="0" presId="urn:microsoft.com/office/officeart/2005/8/layout/hList1"/>
    <dgm:cxn modelId="{20680F02-1314-4C3B-A3B3-D6DC77B40C6D}" srcId="{C800CF27-0E72-4407-AC5F-54F2861CC472}" destId="{5FFA1BA5-B759-4935-A1D3-3421B87DD242}" srcOrd="0" destOrd="0" parTransId="{0479FFCD-C059-48DB-9E7D-5B5D7A17AD6F}" sibTransId="{2EFBCD9E-8F9A-4B31-A9EF-0B3C66D29EBF}"/>
    <dgm:cxn modelId="{D9395A0B-95D9-42CC-8ABA-05651D1316EF}" type="presOf" srcId="{E0E97966-8D12-4BCA-B83D-FAC45E978037}" destId="{EF050630-4964-4B7B-A4CD-A3A934960F31}" srcOrd="0" destOrd="0" presId="urn:microsoft.com/office/officeart/2005/8/layout/hList1"/>
    <dgm:cxn modelId="{B412798B-D76B-4D0A-A808-54B4133D1FDE}" srcId="{5FFA1BA5-B759-4935-A1D3-3421B87DD242}" destId="{E0E97966-8D12-4BCA-B83D-FAC45E978037}" srcOrd="0" destOrd="0" parTransId="{B8808EF3-EB31-4A55-A5B8-C2B1D84630CD}" sibTransId="{AEE3E03C-AC1B-48C7-9373-F87796E92B70}"/>
    <dgm:cxn modelId="{0DCE29DE-BC11-4171-BADD-35F2B0873594}" type="presOf" srcId="{5FFA1BA5-B759-4935-A1D3-3421B87DD242}" destId="{4CA1DC61-3C42-48FA-82E7-C8D901D876DB}" srcOrd="0" destOrd="0" presId="urn:microsoft.com/office/officeart/2005/8/layout/hList1"/>
    <dgm:cxn modelId="{B63E5EC1-25D6-40C5-A314-C4F8811284A0}" type="presParOf" srcId="{CF6674AD-4F8D-46EB-8FCE-B36795E6F3B7}" destId="{6580839F-DEFB-4E76-BC68-2367F21828D9}" srcOrd="0" destOrd="0" presId="urn:microsoft.com/office/officeart/2005/8/layout/hList1"/>
    <dgm:cxn modelId="{CF9D6A3B-A1EA-4F7A-AB74-A16220578EAA}" type="presParOf" srcId="{6580839F-DEFB-4E76-BC68-2367F21828D9}" destId="{4CA1DC61-3C42-48FA-82E7-C8D901D876DB}" srcOrd="0" destOrd="0" presId="urn:microsoft.com/office/officeart/2005/8/layout/hList1"/>
    <dgm:cxn modelId="{620C51C6-0869-444A-B102-03667C52557D}" type="presParOf" srcId="{6580839F-DEFB-4E76-BC68-2367F21828D9}" destId="{EF050630-4964-4B7B-A4CD-A3A934960F3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773836-59EA-46EB-B2CA-477548BE256A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36546C-EDEA-4F58-8393-55299CE6D2C8}">
      <dgm:prSet/>
      <dgm:spPr/>
      <dgm:t>
        <a:bodyPr/>
        <a:lstStyle/>
        <a:p>
          <a:pPr algn="ctr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1.Натурал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чиқаришдан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чиқаришга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b="1" dirty="0" smtClean="0">
              <a:latin typeface="Times New Roman" pitchFamily="18" charset="0"/>
              <a:cs typeface="Times New Roman" pitchFamily="18" charset="0"/>
            </a:rPr>
          </a:b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ўтиш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ривожланиши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835B341-6528-460F-804E-F39683102CEE}" type="parTrans" cxnId="{08D5D338-C90B-4367-8311-F5804719EFF4}">
      <dgm:prSet/>
      <dgm:spPr/>
      <dgm:t>
        <a:bodyPr/>
        <a:lstStyle/>
        <a:p>
          <a:endParaRPr lang="ru-RU"/>
        </a:p>
      </dgm:t>
    </dgm:pt>
    <dgm:pt modelId="{72AFCDD5-3671-48CD-9E91-DDF1AD229807}" type="sibTrans" cxnId="{08D5D338-C90B-4367-8311-F5804719EFF4}">
      <dgm:prSet/>
      <dgm:spPr/>
      <dgm:t>
        <a:bodyPr/>
        <a:lstStyle/>
        <a:p>
          <a:endParaRPr lang="ru-RU"/>
        </a:p>
      </dgm:t>
    </dgm:pt>
    <dgm:pt modelId="{39CB9D8E-0F7E-4D3E-A5EA-ABC680980CA9}" type="pres">
      <dgm:prSet presAssocID="{B6773836-59EA-46EB-B2CA-477548BE25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5B2983-E1ED-4747-8A87-06E724491CCE}" type="pres">
      <dgm:prSet presAssocID="{AD36546C-EDEA-4F58-8393-55299CE6D2C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FDC984-FC34-41B6-919E-8010A463FA5E}" type="presOf" srcId="{AD36546C-EDEA-4F58-8393-55299CE6D2C8}" destId="{6B5B2983-E1ED-4747-8A87-06E724491CCE}" srcOrd="0" destOrd="0" presId="urn:microsoft.com/office/officeart/2005/8/layout/vList2"/>
    <dgm:cxn modelId="{5BC4BF54-9858-4F81-93C0-EDA9A4B9CF63}" type="presOf" srcId="{B6773836-59EA-46EB-B2CA-477548BE256A}" destId="{39CB9D8E-0F7E-4D3E-A5EA-ABC680980CA9}" srcOrd="0" destOrd="0" presId="urn:microsoft.com/office/officeart/2005/8/layout/vList2"/>
    <dgm:cxn modelId="{08D5D338-C90B-4367-8311-F5804719EFF4}" srcId="{B6773836-59EA-46EB-B2CA-477548BE256A}" destId="{AD36546C-EDEA-4F58-8393-55299CE6D2C8}" srcOrd="0" destOrd="0" parTransId="{F835B341-6528-460F-804E-F39683102CEE}" sibTransId="{72AFCDD5-3671-48CD-9E91-DDF1AD229807}"/>
    <dgm:cxn modelId="{67E3585A-0CB3-4BF5-9AAE-EE4DC87229FC}" type="presParOf" srcId="{39CB9D8E-0F7E-4D3E-A5EA-ABC680980CA9}" destId="{6B5B2983-E1ED-4747-8A87-06E724491CC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68614206-9266-42D8-96ED-D2E0505A32AB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1487BD8-456B-4C78-85FB-38CF5C3A97C5}">
      <dgm:prSet/>
      <dgm:spPr/>
      <dgm:t>
        <a:bodyPr/>
        <a:lstStyle/>
        <a:p>
          <a:pPr algn="ctr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тарафдорлари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нафлиликнинг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икки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турини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ажратиб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кўрсатиш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зарур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деб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ҳисоблайдилар: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68768B3-3611-48CA-B6B8-71B265CDEE10}" type="parTrans" cxnId="{7E64CA4C-5438-4515-9D11-B6D53740AF4C}">
      <dgm:prSet/>
      <dgm:spPr/>
      <dgm:t>
        <a:bodyPr/>
        <a:lstStyle/>
        <a:p>
          <a:pPr algn="ctr"/>
          <a:endParaRPr lang="ru-RU"/>
        </a:p>
      </dgm:t>
    </dgm:pt>
    <dgm:pt modelId="{B69A0665-F78A-46B1-8B66-FA78FC381492}" type="sibTrans" cxnId="{7E64CA4C-5438-4515-9D11-B6D53740AF4C}">
      <dgm:prSet/>
      <dgm:spPr/>
      <dgm:t>
        <a:bodyPr/>
        <a:lstStyle/>
        <a:p>
          <a:pPr algn="ctr"/>
          <a:endParaRPr lang="ru-RU"/>
        </a:p>
      </dgm:t>
    </dgm:pt>
    <dgm:pt modelId="{97530ECC-70BA-4BF1-8F97-D5E45DD58DFC}" type="pres">
      <dgm:prSet presAssocID="{68614206-9266-42D8-96ED-D2E0505A32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E9BD0F-1BF6-452C-BCC8-5B381A919030}" type="pres">
      <dgm:prSet presAssocID="{61487BD8-456B-4C78-85FB-38CF5C3A97C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A5A0C5-720F-4294-97B6-36C5B7C32C25}" type="presOf" srcId="{61487BD8-456B-4C78-85FB-38CF5C3A97C5}" destId="{C4E9BD0F-1BF6-452C-BCC8-5B381A919030}" srcOrd="0" destOrd="0" presId="urn:microsoft.com/office/officeart/2005/8/layout/vList2"/>
    <dgm:cxn modelId="{6F546E15-ED10-41B7-8C22-D4BC013212A8}" type="presOf" srcId="{68614206-9266-42D8-96ED-D2E0505A32AB}" destId="{97530ECC-70BA-4BF1-8F97-D5E45DD58DFC}" srcOrd="0" destOrd="0" presId="urn:microsoft.com/office/officeart/2005/8/layout/vList2"/>
    <dgm:cxn modelId="{7E64CA4C-5438-4515-9D11-B6D53740AF4C}" srcId="{68614206-9266-42D8-96ED-D2E0505A32AB}" destId="{61487BD8-456B-4C78-85FB-38CF5C3A97C5}" srcOrd="0" destOrd="0" parTransId="{F68768B3-3611-48CA-B6B8-71B265CDEE10}" sibTransId="{B69A0665-F78A-46B1-8B66-FA78FC381492}"/>
    <dgm:cxn modelId="{5F84DCAF-3B8E-4DD4-AFE7-71FF0B365E07}" type="presParOf" srcId="{97530ECC-70BA-4BF1-8F97-D5E45DD58DFC}" destId="{C4E9BD0F-1BF6-452C-BCC8-5B381A91903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7A60A821-69CF-4EBE-89FD-99D93BCF0809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D9E57E-8ACC-4573-B7A9-40E2452B5F7D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DE00B64-EFEF-4E43-AA07-988A4244C510}" type="parTrans" cxnId="{1F29C741-C01B-4E36-B6BD-D67E7937F26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71BA1BC-9016-41C0-AB0D-7978FD305E69}" type="sibTrans" cxnId="{1F29C741-C01B-4E36-B6BD-D67E7937F26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C0DA4BF-6B09-4692-A7E2-6F52F3ACE813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E00440F-A07A-49E6-9309-C4FA75F28914}" type="parTrans" cxnId="{4CE972E8-5963-44D4-86A2-4F2E5E75890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2ABD6C-10B2-43B7-9EE7-D63DE6771F02}" type="sibTrans" cxnId="{4CE972E8-5963-44D4-86A2-4F2E5E75890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F03AA44-1117-4071-AFFA-CD03BB6EA679}">
      <dgm:prSet/>
      <dgm:spPr/>
      <dgm:t>
        <a:bodyPr/>
        <a:lstStyle/>
        <a:p>
          <a:pPr rtl="0"/>
          <a:r>
            <a:rPr lang="ru-RU" smtClean="0">
              <a:latin typeface="Times New Roman" pitchFamily="18" charset="0"/>
              <a:cs typeface="Times New Roman" pitchFamily="18" charset="0"/>
            </a:rPr>
            <a:t>абстракт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умумий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нафлилик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яъни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неъматларнинг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кишилар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бирон-бир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эҳтиёжларини қондириш лаёқати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5F1856B-12AC-4904-B303-F39E0FC58D92}" type="parTrans" cxnId="{9E9B9793-1630-4044-92E0-8D396BABFB6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65C0090-426C-45CC-AC40-958C085A3765}" type="sibTrans" cxnId="{9E9B9793-1630-4044-92E0-8D396BABFB6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08DCEE4-D00D-4C99-A475-E343EB88F645}">
      <dgm:prSet/>
      <dgm:spPr/>
      <dgm:t>
        <a:bodyPr/>
        <a:lstStyle/>
        <a:p>
          <a:pPr rtl="0"/>
          <a:r>
            <a:rPr lang="ru-RU" smtClean="0">
              <a:latin typeface="Times New Roman" pitchFamily="18" charset="0"/>
              <a:cs typeface="Times New Roman" pitchFamily="18" charset="0"/>
            </a:rPr>
            <a:t>аниқ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нафлилик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неъмат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мазкур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нусхаси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фойдалилигининг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субъектив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нархини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билдиради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C2FD39A-EEA2-4D51-B85F-E1F8B554D184}" type="parTrans" cxnId="{4934CB45-D108-47F5-A330-26FE479045D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96E61A5-6C4F-4D5A-874A-BA307F568E60}" type="sibTrans" cxnId="{4934CB45-D108-47F5-A330-26FE479045D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B267A8C-A14B-41A2-861B-A97EA2809E3E}" type="pres">
      <dgm:prSet presAssocID="{7A60A821-69CF-4EBE-89FD-99D93BCF080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A4A531-1D66-46AD-A103-29DABA736B22}" type="pres">
      <dgm:prSet presAssocID="{98D9E57E-8ACC-4573-B7A9-40E2452B5F7D}" presName="composite" presStyleCnt="0"/>
      <dgm:spPr/>
    </dgm:pt>
    <dgm:pt modelId="{BC1560E8-2C83-4A7D-9F09-B571ED6D9C0F}" type="pres">
      <dgm:prSet presAssocID="{98D9E57E-8ACC-4573-B7A9-40E2452B5F7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D19B89-3137-40E2-BB3F-3813D87BDA88}" type="pres">
      <dgm:prSet presAssocID="{98D9E57E-8ACC-4573-B7A9-40E2452B5F7D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4374AB-8242-4D94-B9DC-38C375EEFAE3}" type="pres">
      <dgm:prSet presAssocID="{971BA1BC-9016-41C0-AB0D-7978FD305E69}" presName="sp" presStyleCnt="0"/>
      <dgm:spPr/>
    </dgm:pt>
    <dgm:pt modelId="{C791E992-7173-493F-A73D-6984F1BD2312}" type="pres">
      <dgm:prSet presAssocID="{0C0DA4BF-6B09-4692-A7E2-6F52F3ACE813}" presName="composite" presStyleCnt="0"/>
      <dgm:spPr/>
    </dgm:pt>
    <dgm:pt modelId="{8C2603D9-AD53-4150-B507-233920E9E377}" type="pres">
      <dgm:prSet presAssocID="{0C0DA4BF-6B09-4692-A7E2-6F52F3ACE813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33027-4476-4DAA-827F-F7C7A5D6CDF5}" type="pres">
      <dgm:prSet presAssocID="{0C0DA4BF-6B09-4692-A7E2-6F52F3ACE813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C22E6D-AA5A-4A04-855B-310F2FFEEF0E}" type="presOf" srcId="{B08DCEE4-D00D-4C99-A475-E343EB88F645}" destId="{9BF33027-4476-4DAA-827F-F7C7A5D6CDF5}" srcOrd="0" destOrd="0" presId="urn:microsoft.com/office/officeart/2005/8/layout/chevron2"/>
    <dgm:cxn modelId="{106DF64B-F328-4FE7-BD8E-7F7AD318729B}" type="presOf" srcId="{6F03AA44-1117-4071-AFFA-CD03BB6EA679}" destId="{21D19B89-3137-40E2-BB3F-3813D87BDA88}" srcOrd="0" destOrd="0" presId="urn:microsoft.com/office/officeart/2005/8/layout/chevron2"/>
    <dgm:cxn modelId="{51E210F4-EBCB-4C5E-B4F0-BA87FE1EBFED}" type="presOf" srcId="{98D9E57E-8ACC-4573-B7A9-40E2452B5F7D}" destId="{BC1560E8-2C83-4A7D-9F09-B571ED6D9C0F}" srcOrd="0" destOrd="0" presId="urn:microsoft.com/office/officeart/2005/8/layout/chevron2"/>
    <dgm:cxn modelId="{4934CB45-D108-47F5-A330-26FE479045DA}" srcId="{0C0DA4BF-6B09-4692-A7E2-6F52F3ACE813}" destId="{B08DCEE4-D00D-4C99-A475-E343EB88F645}" srcOrd="0" destOrd="0" parTransId="{BC2FD39A-EEA2-4D51-B85F-E1F8B554D184}" sibTransId="{196E61A5-6C4F-4D5A-874A-BA307F568E60}"/>
    <dgm:cxn modelId="{9E9B9793-1630-4044-92E0-8D396BABFB65}" srcId="{98D9E57E-8ACC-4573-B7A9-40E2452B5F7D}" destId="{6F03AA44-1117-4071-AFFA-CD03BB6EA679}" srcOrd="0" destOrd="0" parTransId="{F5F1856B-12AC-4904-B303-F39E0FC58D92}" sibTransId="{E65C0090-426C-45CC-AC40-958C085A3765}"/>
    <dgm:cxn modelId="{4CE972E8-5963-44D4-86A2-4F2E5E75890A}" srcId="{7A60A821-69CF-4EBE-89FD-99D93BCF0809}" destId="{0C0DA4BF-6B09-4692-A7E2-6F52F3ACE813}" srcOrd="1" destOrd="0" parTransId="{1E00440F-A07A-49E6-9309-C4FA75F28914}" sibTransId="{FC2ABD6C-10B2-43B7-9EE7-D63DE6771F02}"/>
    <dgm:cxn modelId="{1F29C741-C01B-4E36-B6BD-D67E7937F269}" srcId="{7A60A821-69CF-4EBE-89FD-99D93BCF0809}" destId="{98D9E57E-8ACC-4573-B7A9-40E2452B5F7D}" srcOrd="0" destOrd="0" parTransId="{7DE00B64-EFEF-4E43-AA07-988A4244C510}" sibTransId="{971BA1BC-9016-41C0-AB0D-7978FD305E69}"/>
    <dgm:cxn modelId="{044A87F4-B4DB-4A5B-A930-F7D7B57C24D1}" type="presOf" srcId="{0C0DA4BF-6B09-4692-A7E2-6F52F3ACE813}" destId="{8C2603D9-AD53-4150-B507-233920E9E377}" srcOrd="0" destOrd="0" presId="urn:microsoft.com/office/officeart/2005/8/layout/chevron2"/>
    <dgm:cxn modelId="{63D31527-62D8-496C-844E-B69E27B1E697}" type="presOf" srcId="{7A60A821-69CF-4EBE-89FD-99D93BCF0809}" destId="{3B267A8C-A14B-41A2-861B-A97EA2809E3E}" srcOrd="0" destOrd="0" presId="urn:microsoft.com/office/officeart/2005/8/layout/chevron2"/>
    <dgm:cxn modelId="{654ED3C1-0EA5-40C7-8EF4-2236B9295146}" type="presParOf" srcId="{3B267A8C-A14B-41A2-861B-A97EA2809E3E}" destId="{E2A4A531-1D66-46AD-A103-29DABA736B22}" srcOrd="0" destOrd="0" presId="urn:microsoft.com/office/officeart/2005/8/layout/chevron2"/>
    <dgm:cxn modelId="{5FF2486E-A1A1-405B-AB63-D23AFEC6181F}" type="presParOf" srcId="{E2A4A531-1D66-46AD-A103-29DABA736B22}" destId="{BC1560E8-2C83-4A7D-9F09-B571ED6D9C0F}" srcOrd="0" destOrd="0" presId="urn:microsoft.com/office/officeart/2005/8/layout/chevron2"/>
    <dgm:cxn modelId="{1F370745-78F8-4D18-921D-6970E46BE87F}" type="presParOf" srcId="{E2A4A531-1D66-46AD-A103-29DABA736B22}" destId="{21D19B89-3137-40E2-BB3F-3813D87BDA88}" srcOrd="1" destOrd="0" presId="urn:microsoft.com/office/officeart/2005/8/layout/chevron2"/>
    <dgm:cxn modelId="{2F1803B6-2094-4295-8C25-7BB6F0679A74}" type="presParOf" srcId="{3B267A8C-A14B-41A2-861B-A97EA2809E3E}" destId="{A74374AB-8242-4D94-B9DC-38C375EEFAE3}" srcOrd="1" destOrd="0" presId="urn:microsoft.com/office/officeart/2005/8/layout/chevron2"/>
    <dgm:cxn modelId="{AB3FAB86-D0B1-437B-9414-17E465A78C53}" type="presParOf" srcId="{3B267A8C-A14B-41A2-861B-A97EA2809E3E}" destId="{C791E992-7173-493F-A73D-6984F1BD2312}" srcOrd="2" destOrd="0" presId="urn:microsoft.com/office/officeart/2005/8/layout/chevron2"/>
    <dgm:cxn modelId="{0A2FA2D7-952C-4FBF-957C-E7EB8FD0F0B5}" type="presParOf" srcId="{C791E992-7173-493F-A73D-6984F1BD2312}" destId="{8C2603D9-AD53-4150-B507-233920E9E377}" srcOrd="0" destOrd="0" presId="urn:microsoft.com/office/officeart/2005/8/layout/chevron2"/>
    <dgm:cxn modelId="{89A2C286-3531-4DF3-89BF-917D3E767325}" type="presParOf" srcId="{C791E992-7173-493F-A73D-6984F1BD2312}" destId="{9BF33027-4476-4DAA-827F-F7C7A5D6CDF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318DB312-5752-41B5-AC87-BDC8B848E0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4D84508-6AA9-468D-A71C-62FCC09C4217}">
      <dgm:prSet custT="1"/>
      <dgm:spPr/>
      <dgm:t>
        <a:bodyPr/>
        <a:lstStyle/>
        <a:p>
          <a:pPr rtl="0"/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Энг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охирги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эгаси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энг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оз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нафлилик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келтирувчи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бешинчи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қоп ҳар бир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қопдаги доннинг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қадрини белгилаб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беради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FDEA2CE-3EC7-4BD4-8D52-826657D58D54}" type="parTrans" cxnId="{518A45D5-7B18-4708-BDE6-1BD66F6407A5}">
      <dgm:prSet/>
      <dgm:spPr/>
      <dgm:t>
        <a:bodyPr/>
        <a:lstStyle/>
        <a:p>
          <a:endParaRPr lang="ru-RU"/>
        </a:p>
      </dgm:t>
    </dgm:pt>
    <dgm:pt modelId="{F58449B0-34F6-4576-BB48-9C18ED29CFC6}" type="sibTrans" cxnId="{518A45D5-7B18-4708-BDE6-1BD66F6407A5}">
      <dgm:prSet/>
      <dgm:spPr/>
      <dgm:t>
        <a:bodyPr/>
        <a:lstStyle/>
        <a:p>
          <a:endParaRPr lang="ru-RU"/>
        </a:p>
      </dgm:t>
    </dgm:pt>
    <dgm:pt modelId="{D23D128B-1475-4C2E-BB33-53FAE15C0E08}">
      <dgm:prSet custT="1"/>
      <dgm:spPr/>
      <dgm:t>
        <a:bodyPr/>
        <a:lstStyle/>
        <a:p>
          <a:pPr rtl="0"/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Товарлар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қанчалик кўп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бўлса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уларга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эҳтиёжнинг «қондирилиш даражаси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шунчалик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юқори, конкрет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нафлилик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қиймат шунчалик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паст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бўлади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аксинча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92ADD911-7CD4-4386-992D-A7549BBBE11F}" type="parTrans" cxnId="{490059C7-DB8C-4BEB-98BF-016D80412A95}">
      <dgm:prSet/>
      <dgm:spPr/>
      <dgm:t>
        <a:bodyPr/>
        <a:lstStyle/>
        <a:p>
          <a:endParaRPr lang="ru-RU"/>
        </a:p>
      </dgm:t>
    </dgm:pt>
    <dgm:pt modelId="{6D829E98-04FF-4C09-BCB0-67F35FA6201F}" type="sibTrans" cxnId="{490059C7-DB8C-4BEB-98BF-016D80412A95}">
      <dgm:prSet/>
      <dgm:spPr/>
      <dgm:t>
        <a:bodyPr/>
        <a:lstStyle/>
        <a:p>
          <a:endParaRPr lang="ru-RU"/>
        </a:p>
      </dgm:t>
    </dgm:pt>
    <dgm:pt modelId="{E9F22A4C-F7A8-46F6-B644-C3B2B13326BC}" type="pres">
      <dgm:prSet presAssocID="{318DB312-5752-41B5-AC87-BDC8B848E0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3FEE98-7B88-48C6-B229-F0567D7E46E8}" type="pres">
      <dgm:prSet presAssocID="{F4D84508-6AA9-468D-A71C-62FCC09C421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5E3351-D38A-4CA2-ABC3-3158E925E028}" type="pres">
      <dgm:prSet presAssocID="{F58449B0-34F6-4576-BB48-9C18ED29CFC6}" presName="spacer" presStyleCnt="0"/>
      <dgm:spPr/>
    </dgm:pt>
    <dgm:pt modelId="{D9F4E0AE-3E0F-416D-892B-91E634D30F29}" type="pres">
      <dgm:prSet presAssocID="{D23D128B-1475-4C2E-BB33-53FAE15C0E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D65825-1D5D-48D1-B3CC-73C7565DFEA5}" type="presOf" srcId="{D23D128B-1475-4C2E-BB33-53FAE15C0E08}" destId="{D9F4E0AE-3E0F-416D-892B-91E634D30F29}" srcOrd="0" destOrd="0" presId="urn:microsoft.com/office/officeart/2005/8/layout/vList2"/>
    <dgm:cxn modelId="{29F95BF1-0C7B-41B7-B071-49DDC5E33FB2}" type="presOf" srcId="{318DB312-5752-41B5-AC87-BDC8B848E0B3}" destId="{E9F22A4C-F7A8-46F6-B644-C3B2B13326BC}" srcOrd="0" destOrd="0" presId="urn:microsoft.com/office/officeart/2005/8/layout/vList2"/>
    <dgm:cxn modelId="{FF4BCC8D-060F-49EA-A255-61F348BFA486}" type="presOf" srcId="{F4D84508-6AA9-468D-A71C-62FCC09C4217}" destId="{C03FEE98-7B88-48C6-B229-F0567D7E46E8}" srcOrd="0" destOrd="0" presId="urn:microsoft.com/office/officeart/2005/8/layout/vList2"/>
    <dgm:cxn modelId="{490059C7-DB8C-4BEB-98BF-016D80412A95}" srcId="{318DB312-5752-41B5-AC87-BDC8B848E0B3}" destId="{D23D128B-1475-4C2E-BB33-53FAE15C0E08}" srcOrd="1" destOrd="0" parTransId="{92ADD911-7CD4-4386-992D-A7549BBBE11F}" sibTransId="{6D829E98-04FF-4C09-BCB0-67F35FA6201F}"/>
    <dgm:cxn modelId="{518A45D5-7B18-4708-BDE6-1BD66F6407A5}" srcId="{318DB312-5752-41B5-AC87-BDC8B848E0B3}" destId="{F4D84508-6AA9-468D-A71C-62FCC09C4217}" srcOrd="0" destOrd="0" parTransId="{4FDEA2CE-3EC7-4BD4-8D52-826657D58D54}" sibTransId="{F58449B0-34F6-4576-BB48-9C18ED29CFC6}"/>
    <dgm:cxn modelId="{51A59221-419F-462E-939C-7BE594EE0D22}" type="presParOf" srcId="{E9F22A4C-F7A8-46F6-B644-C3B2B13326BC}" destId="{C03FEE98-7B88-48C6-B229-F0567D7E46E8}" srcOrd="0" destOrd="0" presId="urn:microsoft.com/office/officeart/2005/8/layout/vList2"/>
    <dgm:cxn modelId="{1ABC2AA0-9A19-44E8-B247-51EDDC0CFB63}" type="presParOf" srcId="{E9F22A4C-F7A8-46F6-B644-C3B2B13326BC}" destId="{145E3351-D38A-4CA2-ABC3-3158E925E028}" srcOrd="1" destOrd="0" presId="urn:microsoft.com/office/officeart/2005/8/layout/vList2"/>
    <dgm:cxn modelId="{F9DF89E1-15A9-4494-AC8E-CD1A44557C42}" type="presParOf" srcId="{E9F22A4C-F7A8-46F6-B644-C3B2B13326BC}" destId="{D9F4E0AE-3E0F-416D-892B-91E634D30F2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0215CCC7-CD5F-4EB8-BA39-F109DD9704A5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F74DAD-3C04-4800-8551-5E625A4C182E}">
      <dgm:prSet/>
      <dgm:spPr/>
      <dgm:t>
        <a:bodyPr/>
        <a:lstStyle/>
        <a:p>
          <a:pPr algn="ctr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Қийматнинг меҳнат назарияси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кейинги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қўшилган миқдор нафлилиги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назариясининг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ўзаро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алоқаси ҳамда бир-бирини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тўлдириши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D4C79FC-2A09-49B6-8068-1456CC08F0F8}" type="parTrans" cxnId="{F13C1FE3-08C8-4E33-BA1A-00579BFE5E45}">
      <dgm:prSet/>
      <dgm:spPr/>
      <dgm:t>
        <a:bodyPr/>
        <a:lstStyle/>
        <a:p>
          <a:pPr algn="ctr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41354FD-5035-4D5A-B268-53F55E51E76A}" type="sibTrans" cxnId="{F13C1FE3-08C8-4E33-BA1A-00579BFE5E45}">
      <dgm:prSet/>
      <dgm:spPr/>
      <dgm:t>
        <a:bodyPr/>
        <a:lstStyle/>
        <a:p>
          <a:pPr algn="ctr"/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BDD7B65-FCAC-4A61-894F-34FC640653A3}" type="pres">
      <dgm:prSet presAssocID="{0215CCC7-CD5F-4EB8-BA39-F109DD9704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F54F22-2C43-423D-896B-5549600921C9}" type="pres">
      <dgm:prSet presAssocID="{22F74DAD-3C04-4800-8551-5E625A4C182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DD2904-C016-4A07-9043-D0F30BAFCADC}" type="presOf" srcId="{0215CCC7-CD5F-4EB8-BA39-F109DD9704A5}" destId="{CBDD7B65-FCAC-4A61-894F-34FC640653A3}" srcOrd="0" destOrd="0" presId="urn:microsoft.com/office/officeart/2005/8/layout/vList2"/>
    <dgm:cxn modelId="{CCEF9DEA-C902-4B7E-A8B8-C380CD15F525}" type="presOf" srcId="{22F74DAD-3C04-4800-8551-5E625A4C182E}" destId="{17F54F22-2C43-423D-896B-5549600921C9}" srcOrd="0" destOrd="0" presId="urn:microsoft.com/office/officeart/2005/8/layout/vList2"/>
    <dgm:cxn modelId="{F13C1FE3-08C8-4E33-BA1A-00579BFE5E45}" srcId="{0215CCC7-CD5F-4EB8-BA39-F109DD9704A5}" destId="{22F74DAD-3C04-4800-8551-5E625A4C182E}" srcOrd="0" destOrd="0" parTransId="{2D4C79FC-2A09-49B6-8068-1456CC08F0F8}" sibTransId="{741354FD-5035-4D5A-B268-53F55E51E76A}"/>
    <dgm:cxn modelId="{C27A4222-F4C7-4CF6-AEC4-BDE3F0A435D8}" type="presParOf" srcId="{CBDD7B65-FCAC-4A61-894F-34FC640653A3}" destId="{17F54F22-2C43-423D-896B-5549600921C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75FAEC78-B800-4911-BF5F-0E765D89025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59BA3A-FDFE-49BE-A76F-231DDB33D06A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4.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келиб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чиқиши, моҳияти 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вазифалари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B354FAF-4C7F-4FB8-9B72-087630E066D6}" type="parTrans" cxnId="{0FD28586-5279-49BF-A0EB-39122C99EFE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647B2DC-9DF7-49D8-BE8C-9E2BAF5051DA}" type="sibTrans" cxnId="{0FD28586-5279-49BF-A0EB-39122C99EFE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80E1124-9C79-48C3-9D48-76EBC798B878}" type="pres">
      <dgm:prSet presAssocID="{75FAEC78-B800-4911-BF5F-0E765D8902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227848-9213-4199-A138-3DD3746FA03B}" type="pres">
      <dgm:prSet presAssocID="{D359BA3A-FDFE-49BE-A76F-231DDB33D06A}" presName="parentText" presStyleLbl="node1" presStyleIdx="0" presStyleCnt="1" custScaleY="1684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EFABF0-7915-498D-9C6B-C9BDAAC1CB0C}" type="presOf" srcId="{D359BA3A-FDFE-49BE-A76F-231DDB33D06A}" destId="{A0227848-9213-4199-A138-3DD3746FA03B}" srcOrd="0" destOrd="0" presId="urn:microsoft.com/office/officeart/2005/8/layout/vList2"/>
    <dgm:cxn modelId="{0FD28586-5279-49BF-A0EB-39122C99EFE9}" srcId="{75FAEC78-B800-4911-BF5F-0E765D890254}" destId="{D359BA3A-FDFE-49BE-A76F-231DDB33D06A}" srcOrd="0" destOrd="0" parTransId="{0B354FAF-4C7F-4FB8-9B72-087630E066D6}" sibTransId="{9647B2DC-9DF7-49D8-BE8C-9E2BAF5051DA}"/>
    <dgm:cxn modelId="{2A57DD6A-6B2D-49AA-86AE-3E21B772A1D6}" type="presOf" srcId="{75FAEC78-B800-4911-BF5F-0E765D890254}" destId="{C80E1124-9C79-48C3-9D48-76EBC798B878}" srcOrd="0" destOrd="0" presId="urn:microsoft.com/office/officeart/2005/8/layout/vList2"/>
    <dgm:cxn modelId="{D8F9A113-3C3E-4873-88AE-5F2876D0CF00}" type="presParOf" srcId="{C80E1124-9C79-48C3-9D48-76EBC798B878}" destId="{A0227848-9213-4199-A138-3DD3746FA03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911C55BB-AD24-4FBB-89C8-40156C8F9C08}" type="doc">
      <dgm:prSet loTypeId="urn:microsoft.com/office/officeart/2005/8/layout/hierarchy2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B03A2184-7EE0-4D2F-B587-03B11A137B28}">
      <dgm:prSet custT="1"/>
      <dgm:spPr/>
      <dgm:t>
        <a:bodyPr/>
        <a:lstStyle/>
        <a:p>
          <a:pPr rtl="0"/>
          <a:r>
            <a:rPr lang="ru-RU" sz="2200" b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22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вужудга</a:t>
          </a:r>
          <a:r>
            <a:rPr lang="ru-RU" sz="22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келиши</a:t>
          </a:r>
          <a:r>
            <a:rPr lang="ru-RU" sz="22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б</a:t>
          </a:r>
          <a:r>
            <a:rPr lang="uz-Cyrl-UZ" sz="22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ўйича </a:t>
          </a:r>
          <a:r>
            <a:rPr lang="ru-RU" sz="2200" b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турли</a:t>
          </a:r>
          <a:r>
            <a:rPr lang="ru-RU" sz="22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илмий</a:t>
          </a:r>
          <a:r>
            <a:rPr lang="ru-RU" sz="22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концепциялари</a:t>
          </a:r>
          <a:endParaRPr lang="ru-RU" sz="2200" b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C4DB12B-58FA-4B56-8CB1-5B29D1470205}" type="parTrans" cxnId="{3F3A3489-ED1D-4078-B1F4-81A22353203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DD6BF6B-A295-453E-A5A6-12FA4CF6AC75}" type="sibTrans" cxnId="{3F3A3489-ED1D-4078-B1F4-81A22353203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3E32BE0-681E-452F-B0D1-29799CA9F72E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uz-Cyrl-UZ" sz="24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Эволюцион концепция</a:t>
          </a:r>
          <a:endParaRPr lang="ru-RU" sz="2400" b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F8BA56-8DBB-4785-900A-EB2BAD65EBB8}" type="parTrans" cxnId="{8339D302-BC3A-4CED-99FC-8FEA494A7D7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D4892A7-5443-42CC-80D6-8C366DB4CD9E}" type="sibTrans" cxnId="{8339D302-BC3A-4CED-99FC-8FEA494A7D7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BD93142-E87B-4E3D-A7F6-71ED9F336E87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ru-RU" sz="2200" b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Рационалистик</a:t>
          </a:r>
          <a:r>
            <a:rPr lang="ru-RU" sz="22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концепция</a:t>
          </a:r>
          <a:endParaRPr lang="ru-RU" sz="2200" b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21B881E-40CB-4447-85BA-FB0DA3CF7DC8}" type="parTrans" cxnId="{3CB3764B-79CE-435B-97D5-B85F4B6250B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57BD4F4-E83E-4664-A75B-32FF258A1575}" type="sibTrans" cxnId="{3CB3764B-79CE-435B-97D5-B85F4B6250B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2D7104E-0227-4969-9E26-49B558ED2160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Пул </a:t>
          </a:r>
          <a:r>
            <a:rPr lang="uz-Cyrl-UZ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ижтимоий меҳнат тақсимоти, товар ишлаб чиқариш ва айирбошлашнинг ривожланиши натижасида вужудга келган. </a:t>
          </a:r>
          <a:endParaRPr lang="ru-RU" sz="20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49B8EE7-90D9-4101-B5D0-C68DA168CF99}" type="parTrans" cxnId="{8056AF43-67A6-48EA-A7F7-98C5862025AB}">
      <dgm:prSet/>
      <dgm:spPr/>
      <dgm:t>
        <a:bodyPr/>
        <a:lstStyle/>
        <a:p>
          <a:endParaRPr lang="ru-RU"/>
        </a:p>
      </dgm:t>
    </dgm:pt>
    <dgm:pt modelId="{56B0E247-80A0-4904-AB62-CB64C75DD73A}" type="sibTrans" cxnId="{8056AF43-67A6-48EA-A7F7-98C5862025AB}">
      <dgm:prSet/>
      <dgm:spPr/>
      <dgm:t>
        <a:bodyPr/>
        <a:lstStyle/>
        <a:p>
          <a:endParaRPr lang="ru-RU"/>
        </a:p>
      </dgm:t>
    </dgm:pt>
    <dgm:pt modelId="{84C2C53A-5786-4C17-9507-F41318EF99EA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келиб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чиқишини кишилар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битим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келишув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натижаси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изоҳлайди</a:t>
          </a:r>
          <a:endParaRPr lang="ru-RU" sz="20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A679A4-A5EE-4524-978D-BD5D0B7EEFD3}" type="parTrans" cxnId="{B21896B4-4160-4BF7-B352-1501D26C50AA}">
      <dgm:prSet/>
      <dgm:spPr/>
      <dgm:t>
        <a:bodyPr/>
        <a:lstStyle/>
        <a:p>
          <a:endParaRPr lang="ru-RU"/>
        </a:p>
      </dgm:t>
    </dgm:pt>
    <dgm:pt modelId="{7AF87BCB-CCFF-4206-B785-B2AEAC726083}" type="sibTrans" cxnId="{B21896B4-4160-4BF7-B352-1501D26C50AA}">
      <dgm:prSet/>
      <dgm:spPr/>
      <dgm:t>
        <a:bodyPr/>
        <a:lstStyle/>
        <a:p>
          <a:endParaRPr lang="ru-RU"/>
        </a:p>
      </dgm:t>
    </dgm:pt>
    <dgm:pt modelId="{67E82E29-B692-43F5-963A-097D4938D3E8}" type="pres">
      <dgm:prSet presAssocID="{911C55BB-AD24-4FBB-89C8-40156C8F9C0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887E0D-46D8-4FA0-90ED-B0E9D65E4CF9}" type="pres">
      <dgm:prSet presAssocID="{B03A2184-7EE0-4D2F-B587-03B11A137B28}" presName="root1" presStyleCnt="0"/>
      <dgm:spPr/>
    </dgm:pt>
    <dgm:pt modelId="{43743231-CE1E-47FF-9AE2-DD928FDD53EE}" type="pres">
      <dgm:prSet presAssocID="{B03A2184-7EE0-4D2F-B587-03B11A137B28}" presName="LevelOneTextNode" presStyleLbl="node0" presStyleIdx="0" presStyleCnt="1" custScaleX="187667" custScaleY="390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5842AD-0D73-49F5-B01D-8ACDDCBC21F9}" type="pres">
      <dgm:prSet presAssocID="{B03A2184-7EE0-4D2F-B587-03B11A137B28}" presName="level2hierChild" presStyleCnt="0"/>
      <dgm:spPr/>
    </dgm:pt>
    <dgm:pt modelId="{DABFE7E7-3611-45A4-8572-270B1002DEFF}" type="pres">
      <dgm:prSet presAssocID="{6EF8BA56-8DBB-4785-900A-EB2BAD65EBB8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9AFEE37F-A958-43B1-84F1-F785492E92F3}" type="pres">
      <dgm:prSet presAssocID="{6EF8BA56-8DBB-4785-900A-EB2BAD65EBB8}" presName="connTx" presStyleLbl="parChTrans1D2" presStyleIdx="0" presStyleCnt="2"/>
      <dgm:spPr/>
      <dgm:t>
        <a:bodyPr/>
        <a:lstStyle/>
        <a:p>
          <a:endParaRPr lang="ru-RU"/>
        </a:p>
      </dgm:t>
    </dgm:pt>
    <dgm:pt modelId="{58AD89AE-B427-491B-B3E3-E4BDA2FFDEF9}" type="pres">
      <dgm:prSet presAssocID="{83E32BE0-681E-452F-B0D1-29799CA9F72E}" presName="root2" presStyleCnt="0"/>
      <dgm:spPr/>
    </dgm:pt>
    <dgm:pt modelId="{C8A749C6-F1C7-4017-8D05-1DE96EB66F36}" type="pres">
      <dgm:prSet presAssocID="{83E32BE0-681E-452F-B0D1-29799CA9F72E}" presName="LevelTwoTextNode" presStyleLbl="node2" presStyleIdx="0" presStyleCnt="2" custScaleX="175706" custScaleY="390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720A36-84D3-460C-8450-D6CE0000DBCE}" type="pres">
      <dgm:prSet presAssocID="{83E32BE0-681E-452F-B0D1-29799CA9F72E}" presName="level3hierChild" presStyleCnt="0"/>
      <dgm:spPr/>
    </dgm:pt>
    <dgm:pt modelId="{57230184-E887-49F2-B14C-5C36E53F5285}" type="pres">
      <dgm:prSet presAssocID="{C49B8EE7-90D9-4101-B5D0-C68DA168CF99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D3C14E32-35EF-49BA-B277-8A3251E35CFC}" type="pres">
      <dgm:prSet presAssocID="{C49B8EE7-90D9-4101-B5D0-C68DA168CF99}" presName="connTx" presStyleLbl="parChTrans1D3" presStyleIdx="0" presStyleCnt="2"/>
      <dgm:spPr/>
      <dgm:t>
        <a:bodyPr/>
        <a:lstStyle/>
        <a:p>
          <a:endParaRPr lang="ru-RU"/>
        </a:p>
      </dgm:t>
    </dgm:pt>
    <dgm:pt modelId="{0764161E-AC80-43EF-BC2F-1F677FFCC22F}" type="pres">
      <dgm:prSet presAssocID="{22D7104E-0227-4969-9E26-49B558ED2160}" presName="root2" presStyleCnt="0"/>
      <dgm:spPr/>
    </dgm:pt>
    <dgm:pt modelId="{4577B5B1-D660-4E7D-B0BE-E202C5385F1B}" type="pres">
      <dgm:prSet presAssocID="{22D7104E-0227-4969-9E26-49B558ED2160}" presName="LevelTwoTextNode" presStyleLbl="node3" presStyleIdx="0" presStyleCnt="2" custScaleX="241976" custScaleY="390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44E554-1D91-4248-A28E-CEE5678DC470}" type="pres">
      <dgm:prSet presAssocID="{22D7104E-0227-4969-9E26-49B558ED2160}" presName="level3hierChild" presStyleCnt="0"/>
      <dgm:spPr/>
    </dgm:pt>
    <dgm:pt modelId="{99E773FA-CDCB-47AD-A7ED-1CC7FF880518}" type="pres">
      <dgm:prSet presAssocID="{E21B881E-40CB-4447-85BA-FB0DA3CF7DC8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5E0A9F79-14F6-412D-A43E-EE93D4B24350}" type="pres">
      <dgm:prSet presAssocID="{E21B881E-40CB-4447-85BA-FB0DA3CF7DC8}" presName="connTx" presStyleLbl="parChTrans1D2" presStyleIdx="1" presStyleCnt="2"/>
      <dgm:spPr/>
      <dgm:t>
        <a:bodyPr/>
        <a:lstStyle/>
        <a:p>
          <a:endParaRPr lang="ru-RU"/>
        </a:p>
      </dgm:t>
    </dgm:pt>
    <dgm:pt modelId="{CE4B7B96-3DFF-4A74-A258-1A2198E89E3A}" type="pres">
      <dgm:prSet presAssocID="{2BD93142-E87B-4E3D-A7F6-71ED9F336E87}" presName="root2" presStyleCnt="0"/>
      <dgm:spPr/>
    </dgm:pt>
    <dgm:pt modelId="{6B2998FF-57D2-4115-937C-7B4797470B0F}" type="pres">
      <dgm:prSet presAssocID="{2BD93142-E87B-4E3D-A7F6-71ED9F336E87}" presName="LevelTwoTextNode" presStyleLbl="node2" presStyleIdx="1" presStyleCnt="2" custScaleX="175706" custScaleY="390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140CBD-F412-43B0-948F-44A80C1C6BAC}" type="pres">
      <dgm:prSet presAssocID="{2BD93142-E87B-4E3D-A7F6-71ED9F336E87}" presName="level3hierChild" presStyleCnt="0"/>
      <dgm:spPr/>
    </dgm:pt>
    <dgm:pt modelId="{EABD2E44-A0E7-46E3-8FBB-9AED056DCE71}" type="pres">
      <dgm:prSet presAssocID="{1AA679A4-A5EE-4524-978D-BD5D0B7EEFD3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E40D4C54-C41E-49F8-A18B-B4FDAF6B0205}" type="pres">
      <dgm:prSet presAssocID="{1AA679A4-A5EE-4524-978D-BD5D0B7EEFD3}" presName="connTx" presStyleLbl="parChTrans1D3" presStyleIdx="1" presStyleCnt="2"/>
      <dgm:spPr/>
      <dgm:t>
        <a:bodyPr/>
        <a:lstStyle/>
        <a:p>
          <a:endParaRPr lang="ru-RU"/>
        </a:p>
      </dgm:t>
    </dgm:pt>
    <dgm:pt modelId="{581B0CF6-075A-4A12-BFF9-2D895F52C3D3}" type="pres">
      <dgm:prSet presAssocID="{84C2C53A-5786-4C17-9507-F41318EF99EA}" presName="root2" presStyleCnt="0"/>
      <dgm:spPr/>
    </dgm:pt>
    <dgm:pt modelId="{503BC1E4-8F2C-42EF-AF12-3077A1D849ED}" type="pres">
      <dgm:prSet presAssocID="{84C2C53A-5786-4C17-9507-F41318EF99EA}" presName="LevelTwoTextNode" presStyleLbl="node3" presStyleIdx="1" presStyleCnt="2" custScaleX="241976" custScaleY="3905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66DF92-E436-4DD7-B913-A6E9B407DA39}" type="pres">
      <dgm:prSet presAssocID="{84C2C53A-5786-4C17-9507-F41318EF99EA}" presName="level3hierChild" presStyleCnt="0"/>
      <dgm:spPr/>
    </dgm:pt>
  </dgm:ptLst>
  <dgm:cxnLst>
    <dgm:cxn modelId="{0E431CC5-207E-4AEA-8392-2CDFC6838ECA}" type="presOf" srcId="{6EF8BA56-8DBB-4785-900A-EB2BAD65EBB8}" destId="{9AFEE37F-A958-43B1-84F1-F785492E92F3}" srcOrd="1" destOrd="0" presId="urn:microsoft.com/office/officeart/2005/8/layout/hierarchy2"/>
    <dgm:cxn modelId="{34770335-7226-4F09-A9BB-0A8892585357}" type="presOf" srcId="{C49B8EE7-90D9-4101-B5D0-C68DA168CF99}" destId="{57230184-E887-49F2-B14C-5C36E53F5285}" srcOrd="0" destOrd="0" presId="urn:microsoft.com/office/officeart/2005/8/layout/hierarchy2"/>
    <dgm:cxn modelId="{D4D12693-E4F9-415C-B352-706AA3FDA2E0}" type="presOf" srcId="{C49B8EE7-90D9-4101-B5D0-C68DA168CF99}" destId="{D3C14E32-35EF-49BA-B277-8A3251E35CFC}" srcOrd="1" destOrd="0" presId="urn:microsoft.com/office/officeart/2005/8/layout/hierarchy2"/>
    <dgm:cxn modelId="{3CB3764B-79CE-435B-97D5-B85F4B6250BC}" srcId="{B03A2184-7EE0-4D2F-B587-03B11A137B28}" destId="{2BD93142-E87B-4E3D-A7F6-71ED9F336E87}" srcOrd="1" destOrd="0" parTransId="{E21B881E-40CB-4447-85BA-FB0DA3CF7DC8}" sibTransId="{957BD4F4-E83E-4664-A75B-32FF258A1575}"/>
    <dgm:cxn modelId="{8056AF43-67A6-48EA-A7F7-98C5862025AB}" srcId="{83E32BE0-681E-452F-B0D1-29799CA9F72E}" destId="{22D7104E-0227-4969-9E26-49B558ED2160}" srcOrd="0" destOrd="0" parTransId="{C49B8EE7-90D9-4101-B5D0-C68DA168CF99}" sibTransId="{56B0E247-80A0-4904-AB62-CB64C75DD73A}"/>
    <dgm:cxn modelId="{99804736-9184-4835-836C-3D101BA93B22}" type="presOf" srcId="{E21B881E-40CB-4447-85BA-FB0DA3CF7DC8}" destId="{99E773FA-CDCB-47AD-A7ED-1CC7FF880518}" srcOrd="0" destOrd="0" presId="urn:microsoft.com/office/officeart/2005/8/layout/hierarchy2"/>
    <dgm:cxn modelId="{8339D302-BC3A-4CED-99FC-8FEA494A7D7F}" srcId="{B03A2184-7EE0-4D2F-B587-03B11A137B28}" destId="{83E32BE0-681E-452F-B0D1-29799CA9F72E}" srcOrd="0" destOrd="0" parTransId="{6EF8BA56-8DBB-4785-900A-EB2BAD65EBB8}" sibTransId="{7D4892A7-5443-42CC-80D6-8C366DB4CD9E}"/>
    <dgm:cxn modelId="{6E969CFE-3EFA-4EE1-8987-5F557FF8A9C0}" type="presOf" srcId="{1AA679A4-A5EE-4524-978D-BD5D0B7EEFD3}" destId="{E40D4C54-C41E-49F8-A18B-B4FDAF6B0205}" srcOrd="1" destOrd="0" presId="urn:microsoft.com/office/officeart/2005/8/layout/hierarchy2"/>
    <dgm:cxn modelId="{3F3A3489-ED1D-4078-B1F4-81A22353203C}" srcId="{911C55BB-AD24-4FBB-89C8-40156C8F9C08}" destId="{B03A2184-7EE0-4D2F-B587-03B11A137B28}" srcOrd="0" destOrd="0" parTransId="{DC4DB12B-58FA-4B56-8CB1-5B29D1470205}" sibTransId="{CDD6BF6B-A295-453E-A5A6-12FA4CF6AC75}"/>
    <dgm:cxn modelId="{BED5583B-B95F-490A-9748-A70BAD2036E0}" type="presOf" srcId="{84C2C53A-5786-4C17-9507-F41318EF99EA}" destId="{503BC1E4-8F2C-42EF-AF12-3077A1D849ED}" srcOrd="0" destOrd="0" presId="urn:microsoft.com/office/officeart/2005/8/layout/hierarchy2"/>
    <dgm:cxn modelId="{99A393AE-4CEE-4DD2-8C8E-52567F61E356}" type="presOf" srcId="{911C55BB-AD24-4FBB-89C8-40156C8F9C08}" destId="{67E82E29-B692-43F5-963A-097D4938D3E8}" srcOrd="0" destOrd="0" presId="urn:microsoft.com/office/officeart/2005/8/layout/hierarchy2"/>
    <dgm:cxn modelId="{83793935-04F1-4FF7-9058-46B6EA0BDF31}" type="presOf" srcId="{1AA679A4-A5EE-4524-978D-BD5D0B7EEFD3}" destId="{EABD2E44-A0E7-46E3-8FBB-9AED056DCE71}" srcOrd="0" destOrd="0" presId="urn:microsoft.com/office/officeart/2005/8/layout/hierarchy2"/>
    <dgm:cxn modelId="{95875193-82A0-4735-A65F-A31DC89B597D}" type="presOf" srcId="{2BD93142-E87B-4E3D-A7F6-71ED9F336E87}" destId="{6B2998FF-57D2-4115-937C-7B4797470B0F}" srcOrd="0" destOrd="0" presId="urn:microsoft.com/office/officeart/2005/8/layout/hierarchy2"/>
    <dgm:cxn modelId="{11F10CEB-2858-41A3-AA57-F35401A822F0}" type="presOf" srcId="{B03A2184-7EE0-4D2F-B587-03B11A137B28}" destId="{43743231-CE1E-47FF-9AE2-DD928FDD53EE}" srcOrd="0" destOrd="0" presId="urn:microsoft.com/office/officeart/2005/8/layout/hierarchy2"/>
    <dgm:cxn modelId="{39ECA9C7-7D4A-41D3-84E0-6C0A3F493CE8}" type="presOf" srcId="{6EF8BA56-8DBB-4785-900A-EB2BAD65EBB8}" destId="{DABFE7E7-3611-45A4-8572-270B1002DEFF}" srcOrd="0" destOrd="0" presId="urn:microsoft.com/office/officeart/2005/8/layout/hierarchy2"/>
    <dgm:cxn modelId="{BF4EC931-093D-4BA4-9080-189366E011B9}" type="presOf" srcId="{83E32BE0-681E-452F-B0D1-29799CA9F72E}" destId="{C8A749C6-F1C7-4017-8D05-1DE96EB66F36}" srcOrd="0" destOrd="0" presId="urn:microsoft.com/office/officeart/2005/8/layout/hierarchy2"/>
    <dgm:cxn modelId="{B21896B4-4160-4BF7-B352-1501D26C50AA}" srcId="{2BD93142-E87B-4E3D-A7F6-71ED9F336E87}" destId="{84C2C53A-5786-4C17-9507-F41318EF99EA}" srcOrd="0" destOrd="0" parTransId="{1AA679A4-A5EE-4524-978D-BD5D0B7EEFD3}" sibTransId="{7AF87BCB-CCFF-4206-B785-B2AEAC726083}"/>
    <dgm:cxn modelId="{72727FD4-5C93-4406-8BDB-C321537AA1D6}" type="presOf" srcId="{E21B881E-40CB-4447-85BA-FB0DA3CF7DC8}" destId="{5E0A9F79-14F6-412D-A43E-EE93D4B24350}" srcOrd="1" destOrd="0" presId="urn:microsoft.com/office/officeart/2005/8/layout/hierarchy2"/>
    <dgm:cxn modelId="{F7965C98-C2E3-4ACF-A8F4-6C79F645D551}" type="presOf" srcId="{22D7104E-0227-4969-9E26-49B558ED2160}" destId="{4577B5B1-D660-4E7D-B0BE-E202C5385F1B}" srcOrd="0" destOrd="0" presId="urn:microsoft.com/office/officeart/2005/8/layout/hierarchy2"/>
    <dgm:cxn modelId="{D0B18A23-9BD8-44C9-849E-745C8273510D}" type="presParOf" srcId="{67E82E29-B692-43F5-963A-097D4938D3E8}" destId="{C2887E0D-46D8-4FA0-90ED-B0E9D65E4CF9}" srcOrd="0" destOrd="0" presId="urn:microsoft.com/office/officeart/2005/8/layout/hierarchy2"/>
    <dgm:cxn modelId="{A8812544-1EA6-44DA-8D22-0A4FA36E4E4D}" type="presParOf" srcId="{C2887E0D-46D8-4FA0-90ED-B0E9D65E4CF9}" destId="{43743231-CE1E-47FF-9AE2-DD928FDD53EE}" srcOrd="0" destOrd="0" presId="urn:microsoft.com/office/officeart/2005/8/layout/hierarchy2"/>
    <dgm:cxn modelId="{C12DC6D8-BC62-43AB-B97F-FFAD2F2F018A}" type="presParOf" srcId="{C2887E0D-46D8-4FA0-90ED-B0E9D65E4CF9}" destId="{935842AD-0D73-49F5-B01D-8ACDDCBC21F9}" srcOrd="1" destOrd="0" presId="urn:microsoft.com/office/officeart/2005/8/layout/hierarchy2"/>
    <dgm:cxn modelId="{11E1CCC7-587F-495F-8B96-C46BEC03DF01}" type="presParOf" srcId="{935842AD-0D73-49F5-B01D-8ACDDCBC21F9}" destId="{DABFE7E7-3611-45A4-8572-270B1002DEFF}" srcOrd="0" destOrd="0" presId="urn:microsoft.com/office/officeart/2005/8/layout/hierarchy2"/>
    <dgm:cxn modelId="{CCCFBCC5-1123-4681-9EAF-C2D22478BC67}" type="presParOf" srcId="{DABFE7E7-3611-45A4-8572-270B1002DEFF}" destId="{9AFEE37F-A958-43B1-84F1-F785492E92F3}" srcOrd="0" destOrd="0" presId="urn:microsoft.com/office/officeart/2005/8/layout/hierarchy2"/>
    <dgm:cxn modelId="{1B6D1153-F078-44A3-8A0B-9EAD44239DE1}" type="presParOf" srcId="{935842AD-0D73-49F5-B01D-8ACDDCBC21F9}" destId="{58AD89AE-B427-491B-B3E3-E4BDA2FFDEF9}" srcOrd="1" destOrd="0" presId="urn:microsoft.com/office/officeart/2005/8/layout/hierarchy2"/>
    <dgm:cxn modelId="{664CA41C-9E19-4577-ABAF-E1C1E8E93410}" type="presParOf" srcId="{58AD89AE-B427-491B-B3E3-E4BDA2FFDEF9}" destId="{C8A749C6-F1C7-4017-8D05-1DE96EB66F36}" srcOrd="0" destOrd="0" presId="urn:microsoft.com/office/officeart/2005/8/layout/hierarchy2"/>
    <dgm:cxn modelId="{AEA98C87-5E94-42E9-AA80-0DCB63F7FC3D}" type="presParOf" srcId="{58AD89AE-B427-491B-B3E3-E4BDA2FFDEF9}" destId="{E1720A36-84D3-460C-8450-D6CE0000DBCE}" srcOrd="1" destOrd="0" presId="urn:microsoft.com/office/officeart/2005/8/layout/hierarchy2"/>
    <dgm:cxn modelId="{7650CAF3-3E05-4AA2-AD0A-550808F9A2C3}" type="presParOf" srcId="{E1720A36-84D3-460C-8450-D6CE0000DBCE}" destId="{57230184-E887-49F2-B14C-5C36E53F5285}" srcOrd="0" destOrd="0" presId="urn:microsoft.com/office/officeart/2005/8/layout/hierarchy2"/>
    <dgm:cxn modelId="{A6D69C2E-E2F8-4E2E-AD5E-0CC5289E98A0}" type="presParOf" srcId="{57230184-E887-49F2-B14C-5C36E53F5285}" destId="{D3C14E32-35EF-49BA-B277-8A3251E35CFC}" srcOrd="0" destOrd="0" presId="urn:microsoft.com/office/officeart/2005/8/layout/hierarchy2"/>
    <dgm:cxn modelId="{232B965F-865F-4FED-B4A9-EF3733CFA867}" type="presParOf" srcId="{E1720A36-84D3-460C-8450-D6CE0000DBCE}" destId="{0764161E-AC80-43EF-BC2F-1F677FFCC22F}" srcOrd="1" destOrd="0" presId="urn:microsoft.com/office/officeart/2005/8/layout/hierarchy2"/>
    <dgm:cxn modelId="{78635E46-53BF-43D3-9533-68488287B145}" type="presParOf" srcId="{0764161E-AC80-43EF-BC2F-1F677FFCC22F}" destId="{4577B5B1-D660-4E7D-B0BE-E202C5385F1B}" srcOrd="0" destOrd="0" presId="urn:microsoft.com/office/officeart/2005/8/layout/hierarchy2"/>
    <dgm:cxn modelId="{87D4BF62-9E82-4A38-9404-87C71B20E099}" type="presParOf" srcId="{0764161E-AC80-43EF-BC2F-1F677FFCC22F}" destId="{AA44E554-1D91-4248-A28E-CEE5678DC470}" srcOrd="1" destOrd="0" presId="urn:microsoft.com/office/officeart/2005/8/layout/hierarchy2"/>
    <dgm:cxn modelId="{9850C324-1338-4EBD-9BE3-A6FC48CA33BA}" type="presParOf" srcId="{935842AD-0D73-49F5-B01D-8ACDDCBC21F9}" destId="{99E773FA-CDCB-47AD-A7ED-1CC7FF880518}" srcOrd="2" destOrd="0" presId="urn:microsoft.com/office/officeart/2005/8/layout/hierarchy2"/>
    <dgm:cxn modelId="{22697FFB-D0BF-4753-A8A5-A5B6B62FEBAC}" type="presParOf" srcId="{99E773FA-CDCB-47AD-A7ED-1CC7FF880518}" destId="{5E0A9F79-14F6-412D-A43E-EE93D4B24350}" srcOrd="0" destOrd="0" presId="urn:microsoft.com/office/officeart/2005/8/layout/hierarchy2"/>
    <dgm:cxn modelId="{28A384A2-2DFD-4E23-AD9A-C7FD8E4C950F}" type="presParOf" srcId="{935842AD-0D73-49F5-B01D-8ACDDCBC21F9}" destId="{CE4B7B96-3DFF-4A74-A258-1A2198E89E3A}" srcOrd="3" destOrd="0" presId="urn:microsoft.com/office/officeart/2005/8/layout/hierarchy2"/>
    <dgm:cxn modelId="{90EBF42B-906F-4AAA-84BB-0E489BE9B593}" type="presParOf" srcId="{CE4B7B96-3DFF-4A74-A258-1A2198E89E3A}" destId="{6B2998FF-57D2-4115-937C-7B4797470B0F}" srcOrd="0" destOrd="0" presId="urn:microsoft.com/office/officeart/2005/8/layout/hierarchy2"/>
    <dgm:cxn modelId="{BDC113D6-3EE0-4B4C-8C7E-19B35164D1A1}" type="presParOf" srcId="{CE4B7B96-3DFF-4A74-A258-1A2198E89E3A}" destId="{5B140CBD-F412-43B0-948F-44A80C1C6BAC}" srcOrd="1" destOrd="0" presId="urn:microsoft.com/office/officeart/2005/8/layout/hierarchy2"/>
    <dgm:cxn modelId="{69549E59-BB9A-4D62-AEB4-C681A9DD749E}" type="presParOf" srcId="{5B140CBD-F412-43B0-948F-44A80C1C6BAC}" destId="{EABD2E44-A0E7-46E3-8FBB-9AED056DCE71}" srcOrd="0" destOrd="0" presId="urn:microsoft.com/office/officeart/2005/8/layout/hierarchy2"/>
    <dgm:cxn modelId="{76FF2F55-5D59-4A8E-9B0B-966634FC31B1}" type="presParOf" srcId="{EABD2E44-A0E7-46E3-8FBB-9AED056DCE71}" destId="{E40D4C54-C41E-49F8-A18B-B4FDAF6B0205}" srcOrd="0" destOrd="0" presId="urn:microsoft.com/office/officeart/2005/8/layout/hierarchy2"/>
    <dgm:cxn modelId="{67B24600-9D8B-48A4-BCC8-C4008B2640C1}" type="presParOf" srcId="{5B140CBD-F412-43B0-948F-44A80C1C6BAC}" destId="{581B0CF6-075A-4A12-BFF9-2D895F52C3D3}" srcOrd="1" destOrd="0" presId="urn:microsoft.com/office/officeart/2005/8/layout/hierarchy2"/>
    <dgm:cxn modelId="{81D8C9DB-BD26-4172-9745-E04141C5BC4C}" type="presParOf" srcId="{581B0CF6-075A-4A12-BFF9-2D895F52C3D3}" destId="{503BC1E4-8F2C-42EF-AF12-3077A1D849ED}" srcOrd="0" destOrd="0" presId="urn:microsoft.com/office/officeart/2005/8/layout/hierarchy2"/>
    <dgm:cxn modelId="{A37BB53A-6ACD-4F7B-9AE7-D784CECC9E9B}" type="presParOf" srcId="{581B0CF6-075A-4A12-BFF9-2D895F52C3D3}" destId="{8966DF92-E436-4DD7-B913-A6E9B407DA3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3EFD109E-5838-47E4-ACE0-CDB7678B35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39D1A3-2D68-4E37-B53A-9E98B9E1E405}" type="pres">
      <dgm:prSet presAssocID="{3EFD109E-5838-47E4-ACE0-CDB7678B35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6577485-CF7B-4F62-8EFB-6FE7FA3E5F0E}" type="presOf" srcId="{3EFD109E-5838-47E4-ACE0-CDB7678B3548}" destId="{1939D1A3-2D68-4E37-B53A-9E98B9E1E40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6449772-2912-4FA4-8A4D-BE24E1A92ABF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85D491-82E5-4F61-9B33-5FC13145FC2D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 шаклларининг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ривожланиш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босқичлари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0FA5B4F-54BA-4517-AE51-D1F06AD1BE3A}" type="parTrans" cxnId="{C63D7EFA-7FAF-422D-A5E1-60B9992803C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037B255-4790-49F9-BB5F-D0F05D2F9DA7}" type="sibTrans" cxnId="{C63D7EFA-7FAF-422D-A5E1-60B9992803C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D5335AB-FB49-4AE9-B2A8-7736F46150BA}">
      <dgm:prSet custT="1"/>
      <dgm:spPr/>
      <dgm:t>
        <a:bodyPr/>
        <a:lstStyle/>
        <a:p>
          <a:pPr rtl="0"/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оддий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тасодифий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3200" b="1" dirty="0">
            <a:latin typeface="Times New Roman" pitchFamily="18" charset="0"/>
            <a:cs typeface="Times New Roman" pitchFamily="18" charset="0"/>
          </a:endParaRPr>
        </a:p>
      </dgm:t>
    </dgm:pt>
    <dgm:pt modelId="{15B3C7BB-0F0D-4FD1-9526-13FF187FC99F}" type="parTrans" cxnId="{7AED6AAE-21F2-4811-A624-E32FBA2AC25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DA38CC5-F131-4CBF-9D35-42E91050DB03}" type="sibTrans" cxnId="{7AED6AAE-21F2-4811-A624-E32FBA2AC25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C51296F-2C19-4AF1-A028-93C3CA8D1296}">
      <dgm:prSet custT="1"/>
      <dgm:spPr/>
      <dgm:t>
        <a:bodyPr/>
        <a:lstStyle/>
        <a:p>
          <a:pPr rtl="0"/>
          <a:r>
            <a:rPr lang="ru-RU" sz="3200" b="1" smtClean="0">
              <a:latin typeface="Times New Roman" pitchFamily="18" charset="0"/>
              <a:cs typeface="Times New Roman" pitchFamily="18" charset="0"/>
            </a:rPr>
            <a:t>кенгайтирилган </a:t>
          </a:r>
          <a:endParaRPr lang="en-US" sz="3200" b="1" dirty="0">
            <a:latin typeface="Times New Roman" pitchFamily="18" charset="0"/>
            <a:cs typeface="Times New Roman" pitchFamily="18" charset="0"/>
          </a:endParaRPr>
        </a:p>
      </dgm:t>
    </dgm:pt>
    <dgm:pt modelId="{7D4B85DF-E424-4FF8-A9AC-2CB47253575A}" type="parTrans" cxnId="{60457204-6B80-4745-9F0E-85F43E75916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8B3B1CF-4C1B-491D-9E2F-59B151CB656E}" type="sibTrans" cxnId="{60457204-6B80-4745-9F0E-85F43E75916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17D5C12-58C2-483F-A761-0871F393AE80}">
      <dgm:prSet custT="1"/>
      <dgm:spPr/>
      <dgm:t>
        <a:bodyPr/>
        <a:lstStyle/>
        <a:p>
          <a:pPr rtl="0"/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умумий</a:t>
          </a:r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3200" b="1" dirty="0">
            <a:latin typeface="Times New Roman" pitchFamily="18" charset="0"/>
            <a:cs typeface="Times New Roman" pitchFamily="18" charset="0"/>
          </a:endParaRPr>
        </a:p>
      </dgm:t>
    </dgm:pt>
    <dgm:pt modelId="{CDC55CEA-E545-44EA-93BF-7A58F480CF8B}" type="parTrans" cxnId="{DDECF445-15B2-4DD8-BD60-33A17645280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686C1B2-30DE-4A94-BC5A-3CCA571CD1C1}" type="sibTrans" cxnId="{DDECF445-15B2-4DD8-BD60-33A17645280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EF34F90-E104-47DC-B8A3-9BF07EA8FF4D}">
      <dgm:prSet custT="1"/>
      <dgm:spPr/>
      <dgm:t>
        <a:bodyPr/>
        <a:lstStyle/>
        <a:p>
          <a:pPr rtl="0"/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sz="3200" b="1" dirty="0" err="1" smtClean="0">
              <a:latin typeface="Times New Roman" pitchFamily="18" charset="0"/>
              <a:cs typeface="Times New Roman" pitchFamily="18" charset="0"/>
            </a:rPr>
            <a:t>шакллари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89235E8F-2C85-42A8-A2F5-B19EF9B5A261}" type="parTrans" cxnId="{773399B9-3D82-4C54-BAA1-10F55EB1FA4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CDBF7AD-B832-43A8-B4CD-44CDE50AC712}" type="sibTrans" cxnId="{773399B9-3D82-4C54-BAA1-10F55EB1FA4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30C7DD4-D9E1-40EA-A250-73E7BCAB6F23}" type="pres">
      <dgm:prSet presAssocID="{56449772-2912-4FA4-8A4D-BE24E1A92AB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66CDF31-90DD-4DE6-98CB-A69992F587C2}" type="pres">
      <dgm:prSet presAssocID="{A985D491-82E5-4F61-9B33-5FC13145FC2D}" presName="root" presStyleCnt="0"/>
      <dgm:spPr/>
    </dgm:pt>
    <dgm:pt modelId="{320ED37A-56A7-4939-9771-F6913CA3E551}" type="pres">
      <dgm:prSet presAssocID="{A985D491-82E5-4F61-9B33-5FC13145FC2D}" presName="rootComposite" presStyleCnt="0"/>
      <dgm:spPr/>
    </dgm:pt>
    <dgm:pt modelId="{FA5F43CA-9911-48D8-99A4-ECE37A1F329E}" type="pres">
      <dgm:prSet presAssocID="{A985D491-82E5-4F61-9B33-5FC13145FC2D}" presName="rootText" presStyleLbl="node1" presStyleIdx="0" presStyleCnt="1" custScaleX="543893" custScaleY="120978"/>
      <dgm:spPr/>
      <dgm:t>
        <a:bodyPr/>
        <a:lstStyle/>
        <a:p>
          <a:endParaRPr lang="ru-RU"/>
        </a:p>
      </dgm:t>
    </dgm:pt>
    <dgm:pt modelId="{E0026961-1A1B-4730-922D-C41D8CD3F520}" type="pres">
      <dgm:prSet presAssocID="{A985D491-82E5-4F61-9B33-5FC13145FC2D}" presName="rootConnector" presStyleLbl="node1" presStyleIdx="0" presStyleCnt="1"/>
      <dgm:spPr/>
      <dgm:t>
        <a:bodyPr/>
        <a:lstStyle/>
        <a:p>
          <a:endParaRPr lang="ru-RU"/>
        </a:p>
      </dgm:t>
    </dgm:pt>
    <dgm:pt modelId="{9D2D0AE5-9A00-4F74-A175-91192BBB77CA}" type="pres">
      <dgm:prSet presAssocID="{A985D491-82E5-4F61-9B33-5FC13145FC2D}" presName="childShape" presStyleCnt="0"/>
      <dgm:spPr/>
    </dgm:pt>
    <dgm:pt modelId="{AB84BADF-1DBC-4AA9-AA2C-8218AC591110}" type="pres">
      <dgm:prSet presAssocID="{15B3C7BB-0F0D-4FD1-9526-13FF187FC99F}" presName="Name13" presStyleLbl="parChTrans1D2" presStyleIdx="0" presStyleCnt="4"/>
      <dgm:spPr/>
      <dgm:t>
        <a:bodyPr/>
        <a:lstStyle/>
        <a:p>
          <a:endParaRPr lang="ru-RU"/>
        </a:p>
      </dgm:t>
    </dgm:pt>
    <dgm:pt modelId="{EE38B854-7226-40E0-997E-7A6BE3209B6D}" type="pres">
      <dgm:prSet presAssocID="{AD5335AB-FB49-4AE9-B2A8-7736F46150BA}" presName="childText" presStyleLbl="bgAcc1" presStyleIdx="0" presStyleCnt="4" custScaleX="420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9AA863-16AB-4E5E-9120-999202175565}" type="pres">
      <dgm:prSet presAssocID="{7D4B85DF-E424-4FF8-A9AC-2CB47253575A}" presName="Name13" presStyleLbl="parChTrans1D2" presStyleIdx="1" presStyleCnt="4"/>
      <dgm:spPr/>
      <dgm:t>
        <a:bodyPr/>
        <a:lstStyle/>
        <a:p>
          <a:endParaRPr lang="ru-RU"/>
        </a:p>
      </dgm:t>
    </dgm:pt>
    <dgm:pt modelId="{D78A663E-3F27-46B4-97FC-F595ABC81DFE}" type="pres">
      <dgm:prSet presAssocID="{5C51296F-2C19-4AF1-A028-93C3CA8D1296}" presName="childText" presStyleLbl="bgAcc1" presStyleIdx="1" presStyleCnt="4" custScaleX="420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4BD044-4897-4A7D-B733-29DA96CA2ADB}" type="pres">
      <dgm:prSet presAssocID="{CDC55CEA-E545-44EA-93BF-7A58F480CF8B}" presName="Name13" presStyleLbl="parChTrans1D2" presStyleIdx="2" presStyleCnt="4"/>
      <dgm:spPr/>
      <dgm:t>
        <a:bodyPr/>
        <a:lstStyle/>
        <a:p>
          <a:endParaRPr lang="ru-RU"/>
        </a:p>
      </dgm:t>
    </dgm:pt>
    <dgm:pt modelId="{856CC012-28D9-4525-9E2B-96E78A0433E9}" type="pres">
      <dgm:prSet presAssocID="{C17D5C12-58C2-483F-A761-0871F393AE80}" presName="childText" presStyleLbl="bgAcc1" presStyleIdx="2" presStyleCnt="4" custScaleX="420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662BB-1199-4C61-8F09-160A8BEC85E8}" type="pres">
      <dgm:prSet presAssocID="{89235E8F-2C85-42A8-A2F5-B19EF9B5A261}" presName="Name13" presStyleLbl="parChTrans1D2" presStyleIdx="3" presStyleCnt="4"/>
      <dgm:spPr/>
      <dgm:t>
        <a:bodyPr/>
        <a:lstStyle/>
        <a:p>
          <a:endParaRPr lang="ru-RU"/>
        </a:p>
      </dgm:t>
    </dgm:pt>
    <dgm:pt modelId="{286915E6-27AB-47A5-A9B1-A2A6E82CDD77}" type="pres">
      <dgm:prSet presAssocID="{7EF34F90-E104-47DC-B8A3-9BF07EA8FF4D}" presName="childText" presStyleLbl="bgAcc1" presStyleIdx="3" presStyleCnt="4" custScaleX="420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ECF445-15B2-4DD8-BD60-33A176452807}" srcId="{A985D491-82E5-4F61-9B33-5FC13145FC2D}" destId="{C17D5C12-58C2-483F-A761-0871F393AE80}" srcOrd="2" destOrd="0" parTransId="{CDC55CEA-E545-44EA-93BF-7A58F480CF8B}" sibTransId="{6686C1B2-30DE-4A94-BC5A-3CCA571CD1C1}"/>
    <dgm:cxn modelId="{66C87C64-9486-41D9-A8FF-D98A40037CEB}" type="presOf" srcId="{AD5335AB-FB49-4AE9-B2A8-7736F46150BA}" destId="{EE38B854-7226-40E0-997E-7A6BE3209B6D}" srcOrd="0" destOrd="0" presId="urn:microsoft.com/office/officeart/2005/8/layout/hierarchy3"/>
    <dgm:cxn modelId="{60457204-6B80-4745-9F0E-85F43E759168}" srcId="{A985D491-82E5-4F61-9B33-5FC13145FC2D}" destId="{5C51296F-2C19-4AF1-A028-93C3CA8D1296}" srcOrd="1" destOrd="0" parTransId="{7D4B85DF-E424-4FF8-A9AC-2CB47253575A}" sibTransId="{68B3B1CF-4C1B-491D-9E2F-59B151CB656E}"/>
    <dgm:cxn modelId="{1AEE9E3E-C78F-4DE5-B714-08B4954B8305}" type="presOf" srcId="{A985D491-82E5-4F61-9B33-5FC13145FC2D}" destId="{FA5F43CA-9911-48D8-99A4-ECE37A1F329E}" srcOrd="0" destOrd="0" presId="urn:microsoft.com/office/officeart/2005/8/layout/hierarchy3"/>
    <dgm:cxn modelId="{7C109277-E689-4422-B1A7-621155E38360}" type="presOf" srcId="{7D4B85DF-E424-4FF8-A9AC-2CB47253575A}" destId="{5E9AA863-16AB-4E5E-9120-999202175565}" srcOrd="0" destOrd="0" presId="urn:microsoft.com/office/officeart/2005/8/layout/hierarchy3"/>
    <dgm:cxn modelId="{7AED6AAE-21F2-4811-A624-E32FBA2AC25D}" srcId="{A985D491-82E5-4F61-9B33-5FC13145FC2D}" destId="{AD5335AB-FB49-4AE9-B2A8-7736F46150BA}" srcOrd="0" destOrd="0" parTransId="{15B3C7BB-0F0D-4FD1-9526-13FF187FC99F}" sibTransId="{EDA38CC5-F131-4CBF-9D35-42E91050DB03}"/>
    <dgm:cxn modelId="{0D5AD0B4-03D1-444E-86E8-9D2E67C24B4C}" type="presOf" srcId="{56449772-2912-4FA4-8A4D-BE24E1A92ABF}" destId="{530C7DD4-D9E1-40EA-A250-73E7BCAB6F23}" srcOrd="0" destOrd="0" presId="urn:microsoft.com/office/officeart/2005/8/layout/hierarchy3"/>
    <dgm:cxn modelId="{7F839B86-B6E2-439F-8321-85459DC4A8B8}" type="presOf" srcId="{89235E8F-2C85-42A8-A2F5-B19EF9B5A261}" destId="{290662BB-1199-4C61-8F09-160A8BEC85E8}" srcOrd="0" destOrd="0" presId="urn:microsoft.com/office/officeart/2005/8/layout/hierarchy3"/>
    <dgm:cxn modelId="{16F38BEB-87F1-4880-91C5-F6BE2477F546}" type="presOf" srcId="{7EF34F90-E104-47DC-B8A3-9BF07EA8FF4D}" destId="{286915E6-27AB-47A5-A9B1-A2A6E82CDD77}" srcOrd="0" destOrd="0" presId="urn:microsoft.com/office/officeart/2005/8/layout/hierarchy3"/>
    <dgm:cxn modelId="{40ECC6F7-0945-4154-8ABF-2621B48C95EA}" type="presOf" srcId="{15B3C7BB-0F0D-4FD1-9526-13FF187FC99F}" destId="{AB84BADF-1DBC-4AA9-AA2C-8218AC591110}" srcOrd="0" destOrd="0" presId="urn:microsoft.com/office/officeart/2005/8/layout/hierarchy3"/>
    <dgm:cxn modelId="{F2E0C934-99A1-46FB-AF19-CABDD5ED78A8}" type="presOf" srcId="{C17D5C12-58C2-483F-A761-0871F393AE80}" destId="{856CC012-28D9-4525-9E2B-96E78A0433E9}" srcOrd="0" destOrd="0" presId="urn:microsoft.com/office/officeart/2005/8/layout/hierarchy3"/>
    <dgm:cxn modelId="{14CE71EE-D817-4CAD-AC29-449EC5EEB639}" type="presOf" srcId="{5C51296F-2C19-4AF1-A028-93C3CA8D1296}" destId="{D78A663E-3F27-46B4-97FC-F595ABC81DFE}" srcOrd="0" destOrd="0" presId="urn:microsoft.com/office/officeart/2005/8/layout/hierarchy3"/>
    <dgm:cxn modelId="{773399B9-3D82-4C54-BAA1-10F55EB1FA47}" srcId="{A985D491-82E5-4F61-9B33-5FC13145FC2D}" destId="{7EF34F90-E104-47DC-B8A3-9BF07EA8FF4D}" srcOrd="3" destOrd="0" parTransId="{89235E8F-2C85-42A8-A2F5-B19EF9B5A261}" sibTransId="{CCDBF7AD-B832-43A8-B4CD-44CDE50AC712}"/>
    <dgm:cxn modelId="{C63D7EFA-7FAF-422D-A5E1-60B9992803CF}" srcId="{56449772-2912-4FA4-8A4D-BE24E1A92ABF}" destId="{A985D491-82E5-4F61-9B33-5FC13145FC2D}" srcOrd="0" destOrd="0" parTransId="{20FA5B4F-54BA-4517-AE51-D1F06AD1BE3A}" sibTransId="{C037B255-4790-49F9-BB5F-D0F05D2F9DA7}"/>
    <dgm:cxn modelId="{5EF4F833-8F9A-44D3-92B3-28D19DB563BD}" type="presOf" srcId="{A985D491-82E5-4F61-9B33-5FC13145FC2D}" destId="{E0026961-1A1B-4730-922D-C41D8CD3F520}" srcOrd="1" destOrd="0" presId="urn:microsoft.com/office/officeart/2005/8/layout/hierarchy3"/>
    <dgm:cxn modelId="{401A5BC8-6FC3-4F46-8DE6-424F9FBB9421}" type="presOf" srcId="{CDC55CEA-E545-44EA-93BF-7A58F480CF8B}" destId="{0C4BD044-4897-4A7D-B733-29DA96CA2ADB}" srcOrd="0" destOrd="0" presId="urn:microsoft.com/office/officeart/2005/8/layout/hierarchy3"/>
    <dgm:cxn modelId="{A539B6D1-99FB-4A74-99F9-759F05379C22}" type="presParOf" srcId="{530C7DD4-D9E1-40EA-A250-73E7BCAB6F23}" destId="{B66CDF31-90DD-4DE6-98CB-A69992F587C2}" srcOrd="0" destOrd="0" presId="urn:microsoft.com/office/officeart/2005/8/layout/hierarchy3"/>
    <dgm:cxn modelId="{EFEF97AA-510E-4E30-BC8C-F973BC18A9BE}" type="presParOf" srcId="{B66CDF31-90DD-4DE6-98CB-A69992F587C2}" destId="{320ED37A-56A7-4939-9771-F6913CA3E551}" srcOrd="0" destOrd="0" presId="urn:microsoft.com/office/officeart/2005/8/layout/hierarchy3"/>
    <dgm:cxn modelId="{7156575F-B9B0-4BFC-9514-EFD5AAE5F36A}" type="presParOf" srcId="{320ED37A-56A7-4939-9771-F6913CA3E551}" destId="{FA5F43CA-9911-48D8-99A4-ECE37A1F329E}" srcOrd="0" destOrd="0" presId="urn:microsoft.com/office/officeart/2005/8/layout/hierarchy3"/>
    <dgm:cxn modelId="{33F1B00C-C347-4047-AC60-B5F1FBB31C00}" type="presParOf" srcId="{320ED37A-56A7-4939-9771-F6913CA3E551}" destId="{E0026961-1A1B-4730-922D-C41D8CD3F520}" srcOrd="1" destOrd="0" presId="urn:microsoft.com/office/officeart/2005/8/layout/hierarchy3"/>
    <dgm:cxn modelId="{E72BC662-3A7C-4E2B-BBF4-C22F95A64A21}" type="presParOf" srcId="{B66CDF31-90DD-4DE6-98CB-A69992F587C2}" destId="{9D2D0AE5-9A00-4F74-A175-91192BBB77CA}" srcOrd="1" destOrd="0" presId="urn:microsoft.com/office/officeart/2005/8/layout/hierarchy3"/>
    <dgm:cxn modelId="{98781F1B-6A7E-4BF2-9704-16975FDAAC57}" type="presParOf" srcId="{9D2D0AE5-9A00-4F74-A175-91192BBB77CA}" destId="{AB84BADF-1DBC-4AA9-AA2C-8218AC591110}" srcOrd="0" destOrd="0" presId="urn:microsoft.com/office/officeart/2005/8/layout/hierarchy3"/>
    <dgm:cxn modelId="{0CCBDB98-F48D-439C-AE35-B5C5694D7FA5}" type="presParOf" srcId="{9D2D0AE5-9A00-4F74-A175-91192BBB77CA}" destId="{EE38B854-7226-40E0-997E-7A6BE3209B6D}" srcOrd="1" destOrd="0" presId="urn:microsoft.com/office/officeart/2005/8/layout/hierarchy3"/>
    <dgm:cxn modelId="{C7C8BDCE-E315-49D3-91E4-50F8E2AA70E6}" type="presParOf" srcId="{9D2D0AE5-9A00-4F74-A175-91192BBB77CA}" destId="{5E9AA863-16AB-4E5E-9120-999202175565}" srcOrd="2" destOrd="0" presId="urn:microsoft.com/office/officeart/2005/8/layout/hierarchy3"/>
    <dgm:cxn modelId="{99F6CA50-A9A3-4A5A-985F-80427D997B6E}" type="presParOf" srcId="{9D2D0AE5-9A00-4F74-A175-91192BBB77CA}" destId="{D78A663E-3F27-46B4-97FC-F595ABC81DFE}" srcOrd="3" destOrd="0" presId="urn:microsoft.com/office/officeart/2005/8/layout/hierarchy3"/>
    <dgm:cxn modelId="{8F79CF63-2770-44B6-B121-67403F4802BB}" type="presParOf" srcId="{9D2D0AE5-9A00-4F74-A175-91192BBB77CA}" destId="{0C4BD044-4897-4A7D-B733-29DA96CA2ADB}" srcOrd="4" destOrd="0" presId="urn:microsoft.com/office/officeart/2005/8/layout/hierarchy3"/>
    <dgm:cxn modelId="{A5CC5346-9369-4D6A-A9CA-E738D5C69535}" type="presParOf" srcId="{9D2D0AE5-9A00-4F74-A175-91192BBB77CA}" destId="{856CC012-28D9-4525-9E2B-96E78A0433E9}" srcOrd="5" destOrd="0" presId="urn:microsoft.com/office/officeart/2005/8/layout/hierarchy3"/>
    <dgm:cxn modelId="{EA8F8285-2F55-4378-ACCF-E650C82770F0}" type="presParOf" srcId="{9D2D0AE5-9A00-4F74-A175-91192BBB77CA}" destId="{290662BB-1199-4C61-8F09-160A8BEC85E8}" srcOrd="6" destOrd="0" presId="urn:microsoft.com/office/officeart/2005/8/layout/hierarchy3"/>
    <dgm:cxn modelId="{A2862025-99F7-4897-9C9C-69AA388CB4BA}" type="presParOf" srcId="{9D2D0AE5-9A00-4F74-A175-91192BBB77CA}" destId="{286915E6-27AB-47A5-A9B1-A2A6E82CDD77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892CA460-21A9-4E9C-8D75-C0803A093CC5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0EAD89-BF1A-48D1-A560-A93D839A41D2}">
      <dgm:prSet/>
      <dgm:spPr/>
      <dgm:t>
        <a:bodyPr/>
        <a:lstStyle/>
        <a:p>
          <a:pPr algn="ctr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Умумий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эквивалент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ролининг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нодир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металларга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жумладан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олтинга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юклатилиш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сабаблари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қуйидагилар орқали изоҳланади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: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8EB13F2-530A-4584-8463-95F7B977A9F4}" type="parTrans" cxnId="{0C4D1E8C-DF2A-4E51-BCF5-929AF02EA9CC}">
      <dgm:prSet/>
      <dgm:spPr/>
      <dgm:t>
        <a:bodyPr/>
        <a:lstStyle/>
        <a:p>
          <a:endParaRPr lang="ru-RU"/>
        </a:p>
      </dgm:t>
    </dgm:pt>
    <dgm:pt modelId="{C55818D0-3DAD-4EE1-9CA0-6B951BFAC0DB}" type="sibTrans" cxnId="{0C4D1E8C-DF2A-4E51-BCF5-929AF02EA9CC}">
      <dgm:prSet/>
      <dgm:spPr/>
      <dgm:t>
        <a:bodyPr/>
        <a:lstStyle/>
        <a:p>
          <a:endParaRPr lang="ru-RU"/>
        </a:p>
      </dgm:t>
    </dgm:pt>
    <dgm:pt modelId="{7B4CBA9B-FECA-450D-8673-7A192474B5AD}" type="pres">
      <dgm:prSet presAssocID="{892CA460-21A9-4E9C-8D75-C0803A093C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A26CCB-4B44-4273-B154-CD82389C66F8}" type="pres">
      <dgm:prSet presAssocID="{DE0EAD89-BF1A-48D1-A560-A93D839A41D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C7ECB1-9BC2-4A88-8B6E-7B19E6C54E94}" type="presOf" srcId="{DE0EAD89-BF1A-48D1-A560-A93D839A41D2}" destId="{1CA26CCB-4B44-4273-B154-CD82389C66F8}" srcOrd="0" destOrd="0" presId="urn:microsoft.com/office/officeart/2005/8/layout/vList2"/>
    <dgm:cxn modelId="{0C4D1E8C-DF2A-4E51-BCF5-929AF02EA9CC}" srcId="{892CA460-21A9-4E9C-8D75-C0803A093CC5}" destId="{DE0EAD89-BF1A-48D1-A560-A93D839A41D2}" srcOrd="0" destOrd="0" parTransId="{D8EB13F2-530A-4584-8463-95F7B977A9F4}" sibTransId="{C55818D0-3DAD-4EE1-9CA0-6B951BFAC0DB}"/>
    <dgm:cxn modelId="{78556559-B598-4D68-8C48-57A6D1E385B8}" type="presOf" srcId="{892CA460-21A9-4E9C-8D75-C0803A093CC5}" destId="{7B4CBA9B-FECA-450D-8673-7A192474B5AD}" srcOrd="0" destOrd="0" presId="urn:microsoft.com/office/officeart/2005/8/layout/vList2"/>
    <dgm:cxn modelId="{4077C6D5-6C8D-4798-8B9A-74AC820D10D2}" type="presParOf" srcId="{7B4CBA9B-FECA-450D-8673-7A192474B5AD}" destId="{1CA26CCB-4B44-4273-B154-CD82389C66F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84245F8E-7EE2-4777-86A4-7C8FC3292C4D}" type="doc">
      <dgm:prSet loTypeId="urn:microsoft.com/office/officeart/2005/8/layout/chevron2" loCatId="list" qsTypeId="urn:microsoft.com/office/officeart/2005/8/quickstyle/3d1" qsCatId="3D" csTypeId="urn:microsoft.com/office/officeart/2005/8/colors/colorful1#6" csCatId="colorful" phldr="1"/>
      <dgm:spPr/>
      <dgm:t>
        <a:bodyPr/>
        <a:lstStyle/>
        <a:p>
          <a:endParaRPr lang="ru-RU"/>
        </a:p>
      </dgm:t>
    </dgm:pt>
    <dgm:pt modelId="{456B8039-5FA4-4C03-81ED-06B2F569A0DC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AD9B965-2C12-4A3A-817A-D908E0C791D4}" type="parTrans" cxnId="{C134F750-F893-4AF2-9F1F-B13FA1D7B23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B92ACA33-A823-4929-8212-D7CD6B4858A4}" type="sibTrans" cxnId="{C134F750-F893-4AF2-9F1F-B13FA1D7B23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EC6E4AD1-A6CC-4CC0-8565-FCF98241F8B3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9436669-8139-4710-8108-4E7B23D0BF67}" type="parTrans" cxnId="{F130F888-5B14-4FE5-BC80-231838373A2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EC6B1DA7-B487-4D6E-A3C8-BC6B1E14028A}" type="sibTrans" cxnId="{F130F888-5B14-4FE5-BC80-231838373A2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B2ECEBD4-C291-4002-9348-3BF4A50557B1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2077220-F1F2-4653-BD40-13FF7F991662}" type="parTrans" cxnId="{E2F757A0-934B-4D88-8997-454DED4AEB2D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9B0882A6-6FA8-453C-ACFD-D3B9FC84CC5F}" type="sibTrans" cxnId="{E2F757A0-934B-4D88-8997-454DED4AEB2D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84180611-D5EF-40FA-AAF0-C85DD29A9E18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847DC4A-057C-434B-BF1E-1E16FE86C198}" type="parTrans" cxnId="{B7B09EA3-90D4-48AD-974D-15E3E6654CC4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46FD1786-33BC-4EA6-998E-0289AE179706}" type="sibTrans" cxnId="{B7B09EA3-90D4-48AD-974D-15E3E6654CC4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A5E4F0BB-D1C8-4CBA-9A37-A7C65AD7BE6D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5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79090E1-0552-499D-94D3-5F57D1F5396F}" type="parTrans" cxnId="{AE478A43-773E-4621-9AC6-8A9A0F7F72EC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4CAEC8B2-D18C-4CA8-A753-818AF01AA37B}" type="sibTrans" cxnId="{AE478A43-773E-4621-9AC6-8A9A0F7F72EC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B980AC59-E4E8-4001-9057-421E2C190D3F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6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8A3E7A2-A8ED-4E33-A9D3-7D3F08209563}" type="parTrans" cxnId="{0ED8D7E0-27FF-474A-BF23-025ADF51C3F3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389080DE-98B8-4628-AF0E-760368AAE566}" type="sibTrans" cxnId="{0ED8D7E0-27FF-474A-BF23-025ADF51C3F3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EB666A52-8559-4655-A58C-19FF06523E0A}">
      <dgm:prSet custT="1"/>
      <dgm:spPr/>
      <dgm:t>
        <a:bodyPr/>
        <a:lstStyle/>
        <a:p>
          <a:pPr rtl="0"/>
          <a:r>
            <a:rPr lang="ru-RU" sz="2000" smtClean="0">
              <a:latin typeface="Times New Roman" pitchFamily="18" charset="0"/>
              <a:cs typeface="Times New Roman" pitchFamily="18" charset="0"/>
            </a:rPr>
            <a:t>сифат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жиҳатдан бир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хил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ўлчамга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келтириш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мумкинлиги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53DF40F0-7EA0-4ABD-A3E0-CBE79B552397}" type="parTrans" cxnId="{3FFAE342-B289-4740-85FE-DFF043721D6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4C60C6BE-ED15-4902-97BF-5317A8AB14C5}" type="sibTrans" cxnId="{3FFAE342-B289-4740-85FE-DFF043721D6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935D47BE-68D6-4D99-9341-A87017FD9BDE}">
      <dgm:prSet custT="1"/>
      <dgm:spPr/>
      <dgm:t>
        <a:bodyPr/>
        <a:lstStyle/>
        <a:p>
          <a:pPr rtl="0"/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зангламаслиги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узоқ муддат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сақлаш мумкинлиги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75B2197-3BE6-4167-AF54-1A441D0D763B}" type="parTrans" cxnId="{4402FB3F-625A-460B-8CEC-24FC81DB24A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3A8A936C-DEDC-451A-B48F-8BBE4C9E47AF}" type="sibTrans" cxnId="{4402FB3F-625A-460B-8CEC-24FC81DB24A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5E996447-E8C0-4CD7-BE80-5E0474208C5D}">
      <dgm:prSet custT="1"/>
      <dgm:spPr/>
      <dgm:t>
        <a:bodyPr/>
        <a:lstStyle/>
        <a:p>
          <a:pPr rtl="0"/>
          <a:r>
            <a:rPr lang="ru-RU" sz="200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бўлинувчанлиги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бўлгандан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кейин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яна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яхлит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ҳолга келтириш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мумкинлиги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DCDAC6D-CEB3-4046-B54C-B4404996AAFC}" type="parTrans" cxnId="{9712C01B-6E9B-4B74-9F10-1FAC3E673DF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280CA461-69DB-46C1-8F10-CEA881B56AEE}" type="sibTrans" cxnId="{9712C01B-6E9B-4B74-9F10-1FAC3E673DF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DE9CFE96-066E-4698-A3BE-BFC43149185C}">
      <dgm:prSet custT="1"/>
      <dgm:spPr/>
      <dgm:t>
        <a:bodyPr/>
        <a:lstStyle/>
        <a:p>
          <a:pPr rtl="0"/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бўлинганда</a:t>
          </a:r>
          <a:r>
            <a:rPr lang="ru-RU" sz="200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ҳам ўз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қийматини сақлаб қола олиши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C55BFF9-5607-4CE6-BE38-817A2CA12368}" type="parTrans" cxnId="{BE5AB5AB-64BC-4E14-9A6A-8CCEA31CF2E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B6BC7A06-5A73-4502-88A5-BD85477C4178}" type="sibTrans" cxnId="{BE5AB5AB-64BC-4E14-9A6A-8CCEA31CF2E1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AC046E43-2FBC-49B1-B3C5-2C5E28B4C256}">
      <dgm:prSet custT="1"/>
      <dgm:spPr/>
      <dgm:t>
        <a:bodyPr/>
        <a:lstStyle/>
        <a:p>
          <a:pPr rtl="0"/>
          <a:r>
            <a:rPr lang="ru-RU" sz="2000" smtClean="0">
              <a:latin typeface="Times New Roman" pitchFamily="18" charset="0"/>
              <a:cs typeface="Times New Roman" pitchFamily="18" charset="0"/>
            </a:rPr>
            <a:t>табиатда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нисбатан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камёблиги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0887152-3C09-4FA9-9427-EAA685BB113C}" type="parTrans" cxnId="{F56E8D9D-EED9-4732-AD23-A83B1C24FEE3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8B049B6D-53EE-4216-91FC-8A66CB0EE259}" type="sibTrans" cxnId="{F56E8D9D-EED9-4732-AD23-A83B1C24FEE3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3989581E-5A0E-4211-9B73-E9048501407F}">
      <dgm:prSet custT="1"/>
      <dgm:spPr/>
      <dgm:t>
        <a:bodyPr/>
        <a:lstStyle/>
        <a:p>
          <a:pPr rtl="0"/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озгина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миқдордаги ва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оғирликдаги нодир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металлнинг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қиймати анча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юқорилиги.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96EC692-F275-4423-8893-2BFC3A39AA55}" type="parTrans" cxnId="{E7550EBC-7E72-4CDC-AC1B-0A72218FB2C8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BA0AAAED-F5F4-4D53-B593-928D71260A35}" type="sibTrans" cxnId="{E7550EBC-7E72-4CDC-AC1B-0A72218FB2C8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6AAFE92A-9BB7-4787-83C4-A64E8ACCC8FF}" type="pres">
      <dgm:prSet presAssocID="{84245F8E-7EE2-4777-86A4-7C8FC3292C4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1DF000-436A-4D79-9610-E9D5940EDA84}" type="pres">
      <dgm:prSet presAssocID="{456B8039-5FA4-4C03-81ED-06B2F569A0DC}" presName="composite" presStyleCnt="0"/>
      <dgm:spPr/>
    </dgm:pt>
    <dgm:pt modelId="{D4846373-4CA9-41A9-9D3D-082C16C56939}" type="pres">
      <dgm:prSet presAssocID="{456B8039-5FA4-4C03-81ED-06B2F569A0DC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C51C6-42B6-4ECA-AF96-5D11652C03F1}" type="pres">
      <dgm:prSet presAssocID="{456B8039-5FA4-4C03-81ED-06B2F569A0DC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AC3F3-84FA-4EAA-A406-A7C6BB80B033}" type="pres">
      <dgm:prSet presAssocID="{B92ACA33-A823-4929-8212-D7CD6B4858A4}" presName="sp" presStyleCnt="0"/>
      <dgm:spPr/>
    </dgm:pt>
    <dgm:pt modelId="{8F67CAC6-6117-4B7D-AD26-A5680B5AD4D1}" type="pres">
      <dgm:prSet presAssocID="{EC6E4AD1-A6CC-4CC0-8565-FCF98241F8B3}" presName="composite" presStyleCnt="0"/>
      <dgm:spPr/>
    </dgm:pt>
    <dgm:pt modelId="{FF2A75C5-D33D-4565-9165-493B7CF5FA4B}" type="pres">
      <dgm:prSet presAssocID="{EC6E4AD1-A6CC-4CC0-8565-FCF98241F8B3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2DCAC-9107-443D-81E0-54EDAF629FCD}" type="pres">
      <dgm:prSet presAssocID="{EC6E4AD1-A6CC-4CC0-8565-FCF98241F8B3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D3394-FC2A-4956-945C-EC6670188E79}" type="pres">
      <dgm:prSet presAssocID="{EC6B1DA7-B487-4D6E-A3C8-BC6B1E14028A}" presName="sp" presStyleCnt="0"/>
      <dgm:spPr/>
    </dgm:pt>
    <dgm:pt modelId="{3115AF9B-DEB7-475D-91F4-DC9CCD0CFDDF}" type="pres">
      <dgm:prSet presAssocID="{B2ECEBD4-C291-4002-9348-3BF4A50557B1}" presName="composite" presStyleCnt="0"/>
      <dgm:spPr/>
    </dgm:pt>
    <dgm:pt modelId="{8AB6EE92-34D1-40EE-BB77-4C1C2796B454}" type="pres">
      <dgm:prSet presAssocID="{B2ECEBD4-C291-4002-9348-3BF4A50557B1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C1B78-B284-43A4-8CBB-071907853A2D}" type="pres">
      <dgm:prSet presAssocID="{B2ECEBD4-C291-4002-9348-3BF4A50557B1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D8C06-2B39-4763-9470-560D8F9D699C}" type="pres">
      <dgm:prSet presAssocID="{9B0882A6-6FA8-453C-ACFD-D3B9FC84CC5F}" presName="sp" presStyleCnt="0"/>
      <dgm:spPr/>
    </dgm:pt>
    <dgm:pt modelId="{41C64686-ECD5-4307-A045-53322170ED06}" type="pres">
      <dgm:prSet presAssocID="{84180611-D5EF-40FA-AAF0-C85DD29A9E18}" presName="composite" presStyleCnt="0"/>
      <dgm:spPr/>
    </dgm:pt>
    <dgm:pt modelId="{3874FAB0-EDE4-44FB-9D39-9AC20310636C}" type="pres">
      <dgm:prSet presAssocID="{84180611-D5EF-40FA-AAF0-C85DD29A9E18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C2697-F4B3-4BD0-972B-61B216387B7F}" type="pres">
      <dgm:prSet presAssocID="{84180611-D5EF-40FA-AAF0-C85DD29A9E18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E81DD6-1E16-43E0-BC66-DE716C1EBF4F}" type="pres">
      <dgm:prSet presAssocID="{46FD1786-33BC-4EA6-998E-0289AE179706}" presName="sp" presStyleCnt="0"/>
      <dgm:spPr/>
    </dgm:pt>
    <dgm:pt modelId="{81E440B6-E765-41FC-814F-394E1BAFC37E}" type="pres">
      <dgm:prSet presAssocID="{A5E4F0BB-D1C8-4CBA-9A37-A7C65AD7BE6D}" presName="composite" presStyleCnt="0"/>
      <dgm:spPr/>
    </dgm:pt>
    <dgm:pt modelId="{5AC173DA-AAC1-416A-ACA1-051F3EE6115D}" type="pres">
      <dgm:prSet presAssocID="{A5E4F0BB-D1C8-4CBA-9A37-A7C65AD7BE6D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16099-DC4A-49A2-8B41-29BAB6658422}" type="pres">
      <dgm:prSet presAssocID="{A5E4F0BB-D1C8-4CBA-9A37-A7C65AD7BE6D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CEF72-B8C4-4460-9D98-4FD483770F6B}" type="pres">
      <dgm:prSet presAssocID="{4CAEC8B2-D18C-4CA8-A753-818AF01AA37B}" presName="sp" presStyleCnt="0"/>
      <dgm:spPr/>
    </dgm:pt>
    <dgm:pt modelId="{9846BB52-79D5-4990-952A-474D781392FD}" type="pres">
      <dgm:prSet presAssocID="{B980AC59-E4E8-4001-9057-421E2C190D3F}" presName="composite" presStyleCnt="0"/>
      <dgm:spPr/>
    </dgm:pt>
    <dgm:pt modelId="{258D4CA5-A719-4228-BED7-B10BC6BD146A}" type="pres">
      <dgm:prSet presAssocID="{B980AC59-E4E8-4001-9057-421E2C190D3F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E1568-491E-4097-B9FE-A911C31CB08C}" type="pres">
      <dgm:prSet presAssocID="{B980AC59-E4E8-4001-9057-421E2C190D3F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F757A0-934B-4D88-8997-454DED4AEB2D}" srcId="{84245F8E-7EE2-4777-86A4-7C8FC3292C4D}" destId="{B2ECEBD4-C291-4002-9348-3BF4A50557B1}" srcOrd="2" destOrd="0" parTransId="{D2077220-F1F2-4653-BD40-13FF7F991662}" sibTransId="{9B0882A6-6FA8-453C-ACFD-D3B9FC84CC5F}"/>
    <dgm:cxn modelId="{F130F888-5B14-4FE5-BC80-231838373A21}" srcId="{84245F8E-7EE2-4777-86A4-7C8FC3292C4D}" destId="{EC6E4AD1-A6CC-4CC0-8565-FCF98241F8B3}" srcOrd="1" destOrd="0" parTransId="{A9436669-8139-4710-8108-4E7B23D0BF67}" sibTransId="{EC6B1DA7-B487-4D6E-A3C8-BC6B1E14028A}"/>
    <dgm:cxn modelId="{BE5AB5AB-64BC-4E14-9A6A-8CCEA31CF2E1}" srcId="{84180611-D5EF-40FA-AAF0-C85DD29A9E18}" destId="{DE9CFE96-066E-4698-A3BE-BFC43149185C}" srcOrd="0" destOrd="0" parTransId="{2C55BFF9-5607-4CE6-BE38-817A2CA12368}" sibTransId="{B6BC7A06-5A73-4502-88A5-BD85477C4178}"/>
    <dgm:cxn modelId="{0C2CB60B-CC44-4AFE-BF23-F226E15DC5D3}" type="presOf" srcId="{EB666A52-8559-4655-A58C-19FF06523E0A}" destId="{5B3C51C6-42B6-4ECA-AF96-5D11652C03F1}" srcOrd="0" destOrd="0" presId="urn:microsoft.com/office/officeart/2005/8/layout/chevron2"/>
    <dgm:cxn modelId="{EF731703-59A1-4D6E-88E5-892B2ED3A7B2}" type="presOf" srcId="{DE9CFE96-066E-4698-A3BE-BFC43149185C}" destId="{A8DC2697-F4B3-4BD0-972B-61B216387B7F}" srcOrd="0" destOrd="0" presId="urn:microsoft.com/office/officeart/2005/8/layout/chevron2"/>
    <dgm:cxn modelId="{F412E376-A18E-431B-86F2-5F209C59E7D2}" type="presOf" srcId="{456B8039-5FA4-4C03-81ED-06B2F569A0DC}" destId="{D4846373-4CA9-41A9-9D3D-082C16C56939}" srcOrd="0" destOrd="0" presId="urn:microsoft.com/office/officeart/2005/8/layout/chevron2"/>
    <dgm:cxn modelId="{B8951DDF-A496-4AEB-84A6-C343424E9058}" type="presOf" srcId="{AC046E43-2FBC-49B1-B3C5-2C5E28B4C256}" destId="{3C016099-DC4A-49A2-8B41-29BAB6658422}" srcOrd="0" destOrd="0" presId="urn:microsoft.com/office/officeart/2005/8/layout/chevron2"/>
    <dgm:cxn modelId="{46B18554-B352-4050-A5EE-58A32F006D14}" type="presOf" srcId="{84180611-D5EF-40FA-AAF0-C85DD29A9E18}" destId="{3874FAB0-EDE4-44FB-9D39-9AC20310636C}" srcOrd="0" destOrd="0" presId="urn:microsoft.com/office/officeart/2005/8/layout/chevron2"/>
    <dgm:cxn modelId="{F56E8D9D-EED9-4732-AD23-A83B1C24FEE3}" srcId="{A5E4F0BB-D1C8-4CBA-9A37-A7C65AD7BE6D}" destId="{AC046E43-2FBC-49B1-B3C5-2C5E28B4C256}" srcOrd="0" destOrd="0" parTransId="{00887152-3C09-4FA9-9427-EAA685BB113C}" sibTransId="{8B049B6D-53EE-4216-91FC-8A66CB0EE259}"/>
    <dgm:cxn modelId="{E7550EBC-7E72-4CDC-AC1B-0A72218FB2C8}" srcId="{B980AC59-E4E8-4001-9057-421E2C190D3F}" destId="{3989581E-5A0E-4211-9B73-E9048501407F}" srcOrd="0" destOrd="0" parTransId="{996EC692-F275-4423-8893-2BFC3A39AA55}" sibTransId="{BA0AAAED-F5F4-4D53-B593-928D71260A35}"/>
    <dgm:cxn modelId="{B23E1BD9-862F-40CD-A3B6-84882326DD8E}" type="presOf" srcId="{5E996447-E8C0-4CD7-BE80-5E0474208C5D}" destId="{CDEC1B78-B284-43A4-8CBB-071907853A2D}" srcOrd="0" destOrd="0" presId="urn:microsoft.com/office/officeart/2005/8/layout/chevron2"/>
    <dgm:cxn modelId="{3FFAE342-B289-4740-85FE-DFF043721D61}" srcId="{456B8039-5FA4-4C03-81ED-06B2F569A0DC}" destId="{EB666A52-8559-4655-A58C-19FF06523E0A}" srcOrd="0" destOrd="0" parTransId="{53DF40F0-7EA0-4ABD-A3E0-CBE79B552397}" sibTransId="{4C60C6BE-ED15-4902-97BF-5317A8AB14C5}"/>
    <dgm:cxn modelId="{12ADB84B-2665-4FB9-A5AC-0972A091E95F}" type="presOf" srcId="{B980AC59-E4E8-4001-9057-421E2C190D3F}" destId="{258D4CA5-A719-4228-BED7-B10BC6BD146A}" srcOrd="0" destOrd="0" presId="urn:microsoft.com/office/officeart/2005/8/layout/chevron2"/>
    <dgm:cxn modelId="{4402FB3F-625A-460B-8CEC-24FC81DB24AE}" srcId="{EC6E4AD1-A6CC-4CC0-8565-FCF98241F8B3}" destId="{935D47BE-68D6-4D99-9341-A87017FD9BDE}" srcOrd="0" destOrd="0" parTransId="{075B2197-3BE6-4167-AF54-1A441D0D763B}" sibTransId="{3A8A936C-DEDC-451A-B48F-8BBE4C9E47AF}"/>
    <dgm:cxn modelId="{C134F750-F893-4AF2-9F1F-B13FA1D7B23E}" srcId="{84245F8E-7EE2-4777-86A4-7C8FC3292C4D}" destId="{456B8039-5FA4-4C03-81ED-06B2F569A0DC}" srcOrd="0" destOrd="0" parTransId="{0AD9B965-2C12-4A3A-817A-D908E0C791D4}" sibTransId="{B92ACA33-A823-4929-8212-D7CD6B4858A4}"/>
    <dgm:cxn modelId="{D7698C7C-73A3-43CD-BA87-FD731182C0D8}" type="presOf" srcId="{A5E4F0BB-D1C8-4CBA-9A37-A7C65AD7BE6D}" destId="{5AC173DA-AAC1-416A-ACA1-051F3EE6115D}" srcOrd="0" destOrd="0" presId="urn:microsoft.com/office/officeart/2005/8/layout/chevron2"/>
    <dgm:cxn modelId="{06BAC49B-1298-42DA-91C3-AB3D5F677A84}" type="presOf" srcId="{84245F8E-7EE2-4777-86A4-7C8FC3292C4D}" destId="{6AAFE92A-9BB7-4787-83C4-A64E8ACCC8FF}" srcOrd="0" destOrd="0" presId="urn:microsoft.com/office/officeart/2005/8/layout/chevron2"/>
    <dgm:cxn modelId="{AE478A43-773E-4621-9AC6-8A9A0F7F72EC}" srcId="{84245F8E-7EE2-4777-86A4-7C8FC3292C4D}" destId="{A5E4F0BB-D1C8-4CBA-9A37-A7C65AD7BE6D}" srcOrd="4" destOrd="0" parTransId="{D79090E1-0552-499D-94D3-5F57D1F5396F}" sibTransId="{4CAEC8B2-D18C-4CA8-A753-818AF01AA37B}"/>
    <dgm:cxn modelId="{381DCD2A-7530-445A-8E96-922FE137DC44}" type="presOf" srcId="{EC6E4AD1-A6CC-4CC0-8565-FCF98241F8B3}" destId="{FF2A75C5-D33D-4565-9165-493B7CF5FA4B}" srcOrd="0" destOrd="0" presId="urn:microsoft.com/office/officeart/2005/8/layout/chevron2"/>
    <dgm:cxn modelId="{59CD3F10-0DEB-4237-A9B7-D070E813D47B}" type="presOf" srcId="{B2ECEBD4-C291-4002-9348-3BF4A50557B1}" destId="{8AB6EE92-34D1-40EE-BB77-4C1C2796B454}" srcOrd="0" destOrd="0" presId="urn:microsoft.com/office/officeart/2005/8/layout/chevron2"/>
    <dgm:cxn modelId="{9712C01B-6E9B-4B74-9F10-1FAC3E673DF1}" srcId="{B2ECEBD4-C291-4002-9348-3BF4A50557B1}" destId="{5E996447-E8C0-4CD7-BE80-5E0474208C5D}" srcOrd="0" destOrd="0" parTransId="{1DCDAC6D-CEB3-4046-B54C-B4404996AAFC}" sibTransId="{280CA461-69DB-46C1-8F10-CEA881B56AEE}"/>
    <dgm:cxn modelId="{D4AD4AB3-A3ED-46B5-8F43-FF1A1DA2A195}" type="presOf" srcId="{3989581E-5A0E-4211-9B73-E9048501407F}" destId="{1E7E1568-491E-4097-B9FE-A911C31CB08C}" srcOrd="0" destOrd="0" presId="urn:microsoft.com/office/officeart/2005/8/layout/chevron2"/>
    <dgm:cxn modelId="{B7B09EA3-90D4-48AD-974D-15E3E6654CC4}" srcId="{84245F8E-7EE2-4777-86A4-7C8FC3292C4D}" destId="{84180611-D5EF-40FA-AAF0-C85DD29A9E18}" srcOrd="3" destOrd="0" parTransId="{6847DC4A-057C-434B-BF1E-1E16FE86C198}" sibTransId="{46FD1786-33BC-4EA6-998E-0289AE179706}"/>
    <dgm:cxn modelId="{0ED8D7E0-27FF-474A-BF23-025ADF51C3F3}" srcId="{84245F8E-7EE2-4777-86A4-7C8FC3292C4D}" destId="{B980AC59-E4E8-4001-9057-421E2C190D3F}" srcOrd="5" destOrd="0" parTransId="{A8A3E7A2-A8ED-4E33-A9D3-7D3F08209563}" sibTransId="{389080DE-98B8-4628-AF0E-760368AAE566}"/>
    <dgm:cxn modelId="{A65ACE39-E27A-4306-A061-51168501268F}" type="presOf" srcId="{935D47BE-68D6-4D99-9341-A87017FD9BDE}" destId="{A012DCAC-9107-443D-81E0-54EDAF629FCD}" srcOrd="0" destOrd="0" presId="urn:microsoft.com/office/officeart/2005/8/layout/chevron2"/>
    <dgm:cxn modelId="{DCD1CE71-4540-44DA-9008-37AB5B40AADD}" type="presParOf" srcId="{6AAFE92A-9BB7-4787-83C4-A64E8ACCC8FF}" destId="{841DF000-436A-4D79-9610-E9D5940EDA84}" srcOrd="0" destOrd="0" presId="urn:microsoft.com/office/officeart/2005/8/layout/chevron2"/>
    <dgm:cxn modelId="{56466A77-0549-4559-97DE-0062308F1D7A}" type="presParOf" srcId="{841DF000-436A-4D79-9610-E9D5940EDA84}" destId="{D4846373-4CA9-41A9-9D3D-082C16C56939}" srcOrd="0" destOrd="0" presId="urn:microsoft.com/office/officeart/2005/8/layout/chevron2"/>
    <dgm:cxn modelId="{DD2A051F-3ED7-4887-83FB-EC62D0784CD7}" type="presParOf" srcId="{841DF000-436A-4D79-9610-E9D5940EDA84}" destId="{5B3C51C6-42B6-4ECA-AF96-5D11652C03F1}" srcOrd="1" destOrd="0" presId="urn:microsoft.com/office/officeart/2005/8/layout/chevron2"/>
    <dgm:cxn modelId="{3D6D8799-0745-49CD-9999-BF031CECE7FE}" type="presParOf" srcId="{6AAFE92A-9BB7-4787-83C4-A64E8ACCC8FF}" destId="{8B9AC3F3-84FA-4EAA-A406-A7C6BB80B033}" srcOrd="1" destOrd="0" presId="urn:microsoft.com/office/officeart/2005/8/layout/chevron2"/>
    <dgm:cxn modelId="{88980417-4967-426A-BD57-A981AB26C98E}" type="presParOf" srcId="{6AAFE92A-9BB7-4787-83C4-A64E8ACCC8FF}" destId="{8F67CAC6-6117-4B7D-AD26-A5680B5AD4D1}" srcOrd="2" destOrd="0" presId="urn:microsoft.com/office/officeart/2005/8/layout/chevron2"/>
    <dgm:cxn modelId="{BF98A0F7-FED0-45D0-AC25-8B12B990F1E9}" type="presParOf" srcId="{8F67CAC6-6117-4B7D-AD26-A5680B5AD4D1}" destId="{FF2A75C5-D33D-4565-9165-493B7CF5FA4B}" srcOrd="0" destOrd="0" presId="urn:microsoft.com/office/officeart/2005/8/layout/chevron2"/>
    <dgm:cxn modelId="{E026928C-1093-4006-874D-B09A6D363D68}" type="presParOf" srcId="{8F67CAC6-6117-4B7D-AD26-A5680B5AD4D1}" destId="{A012DCAC-9107-443D-81E0-54EDAF629FCD}" srcOrd="1" destOrd="0" presId="urn:microsoft.com/office/officeart/2005/8/layout/chevron2"/>
    <dgm:cxn modelId="{1217306D-F22D-48FE-AE4E-67EDED6C8625}" type="presParOf" srcId="{6AAFE92A-9BB7-4787-83C4-A64E8ACCC8FF}" destId="{5C3D3394-FC2A-4956-945C-EC6670188E79}" srcOrd="3" destOrd="0" presId="urn:microsoft.com/office/officeart/2005/8/layout/chevron2"/>
    <dgm:cxn modelId="{F21318C4-726C-4198-A343-ED75978BAE80}" type="presParOf" srcId="{6AAFE92A-9BB7-4787-83C4-A64E8ACCC8FF}" destId="{3115AF9B-DEB7-475D-91F4-DC9CCD0CFDDF}" srcOrd="4" destOrd="0" presId="urn:microsoft.com/office/officeart/2005/8/layout/chevron2"/>
    <dgm:cxn modelId="{1697691C-7CEE-4A7C-B33F-C290335F9BBD}" type="presParOf" srcId="{3115AF9B-DEB7-475D-91F4-DC9CCD0CFDDF}" destId="{8AB6EE92-34D1-40EE-BB77-4C1C2796B454}" srcOrd="0" destOrd="0" presId="urn:microsoft.com/office/officeart/2005/8/layout/chevron2"/>
    <dgm:cxn modelId="{494E2B58-94E9-49B2-9493-5A6530A51473}" type="presParOf" srcId="{3115AF9B-DEB7-475D-91F4-DC9CCD0CFDDF}" destId="{CDEC1B78-B284-43A4-8CBB-071907853A2D}" srcOrd="1" destOrd="0" presId="urn:microsoft.com/office/officeart/2005/8/layout/chevron2"/>
    <dgm:cxn modelId="{37CE2E0B-6970-4DDF-8E1A-1B23FC12DD21}" type="presParOf" srcId="{6AAFE92A-9BB7-4787-83C4-A64E8ACCC8FF}" destId="{676D8C06-2B39-4763-9470-560D8F9D699C}" srcOrd="5" destOrd="0" presId="urn:microsoft.com/office/officeart/2005/8/layout/chevron2"/>
    <dgm:cxn modelId="{1F402C57-8CEC-4CAE-B8DC-478E1B29E59B}" type="presParOf" srcId="{6AAFE92A-9BB7-4787-83C4-A64E8ACCC8FF}" destId="{41C64686-ECD5-4307-A045-53322170ED06}" srcOrd="6" destOrd="0" presId="urn:microsoft.com/office/officeart/2005/8/layout/chevron2"/>
    <dgm:cxn modelId="{7E49D0A2-3074-4FC4-9FE7-D980C192BD8E}" type="presParOf" srcId="{41C64686-ECD5-4307-A045-53322170ED06}" destId="{3874FAB0-EDE4-44FB-9D39-9AC20310636C}" srcOrd="0" destOrd="0" presId="urn:microsoft.com/office/officeart/2005/8/layout/chevron2"/>
    <dgm:cxn modelId="{3F33CAA3-614B-4E12-8E75-A902577FE8A9}" type="presParOf" srcId="{41C64686-ECD5-4307-A045-53322170ED06}" destId="{A8DC2697-F4B3-4BD0-972B-61B216387B7F}" srcOrd="1" destOrd="0" presId="urn:microsoft.com/office/officeart/2005/8/layout/chevron2"/>
    <dgm:cxn modelId="{B01B4D4B-932C-4C23-BF56-A7810355083A}" type="presParOf" srcId="{6AAFE92A-9BB7-4787-83C4-A64E8ACCC8FF}" destId="{D2E81DD6-1E16-43E0-BC66-DE716C1EBF4F}" srcOrd="7" destOrd="0" presId="urn:microsoft.com/office/officeart/2005/8/layout/chevron2"/>
    <dgm:cxn modelId="{6EF9DCF6-F64F-48EE-B6BA-0BEF6DBA8BFF}" type="presParOf" srcId="{6AAFE92A-9BB7-4787-83C4-A64E8ACCC8FF}" destId="{81E440B6-E765-41FC-814F-394E1BAFC37E}" srcOrd="8" destOrd="0" presId="urn:microsoft.com/office/officeart/2005/8/layout/chevron2"/>
    <dgm:cxn modelId="{8748FB72-7837-457E-BB54-B164C5E7BA30}" type="presParOf" srcId="{81E440B6-E765-41FC-814F-394E1BAFC37E}" destId="{5AC173DA-AAC1-416A-ACA1-051F3EE6115D}" srcOrd="0" destOrd="0" presId="urn:microsoft.com/office/officeart/2005/8/layout/chevron2"/>
    <dgm:cxn modelId="{398B273E-F779-4048-A6EF-0909B34BE899}" type="presParOf" srcId="{81E440B6-E765-41FC-814F-394E1BAFC37E}" destId="{3C016099-DC4A-49A2-8B41-29BAB6658422}" srcOrd="1" destOrd="0" presId="urn:microsoft.com/office/officeart/2005/8/layout/chevron2"/>
    <dgm:cxn modelId="{22524038-616F-401E-95C8-17099A8DB339}" type="presParOf" srcId="{6AAFE92A-9BB7-4787-83C4-A64E8ACCC8FF}" destId="{FDECEF72-B8C4-4460-9D98-4FD483770F6B}" srcOrd="9" destOrd="0" presId="urn:microsoft.com/office/officeart/2005/8/layout/chevron2"/>
    <dgm:cxn modelId="{513780AA-A7E2-4BB0-AEB4-8D8EBC8126F5}" type="presParOf" srcId="{6AAFE92A-9BB7-4787-83C4-A64E8ACCC8FF}" destId="{9846BB52-79D5-4990-952A-474D781392FD}" srcOrd="10" destOrd="0" presId="urn:microsoft.com/office/officeart/2005/8/layout/chevron2"/>
    <dgm:cxn modelId="{F3AB121E-C3F6-4F19-94EA-A4D8FD590A40}" type="presParOf" srcId="{9846BB52-79D5-4990-952A-474D781392FD}" destId="{258D4CA5-A719-4228-BED7-B10BC6BD146A}" srcOrd="0" destOrd="0" presId="urn:microsoft.com/office/officeart/2005/8/layout/chevron2"/>
    <dgm:cxn modelId="{38BF1869-5D1D-470C-ACD4-8C3076B7C1CB}" type="presParOf" srcId="{9846BB52-79D5-4990-952A-474D781392FD}" destId="{1E7E1568-491E-4097-B9FE-A911C31CB08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14F0F2-E3F7-490D-8717-9AC1072C84B7}" type="doc">
      <dgm:prSet loTypeId="urn:microsoft.com/office/officeart/2005/8/layout/hierarchy1" loCatId="hierarchy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01590BF3-9FBB-47D6-A752-8119AA3A9FF5}">
      <dgm:prSet phldrT="[Текст]" custT="1"/>
      <dgm:spPr/>
      <dgm:t>
        <a:bodyPr/>
        <a:lstStyle/>
        <a:p>
          <a:pPr rtl="0"/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Ижтимоий</a:t>
          </a: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хўжаликни</a:t>
          </a: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ташкил</a:t>
          </a: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этишнинг</a:t>
          </a: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умумий</a:t>
          </a: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иқтисодий шакллари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942255A9-926E-4BC2-A7FA-CBC2D5DC7538}" type="parTrans" cxnId="{6F2890D9-C8DE-4A2C-A6FD-AED8097BB63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1B4A43B-F3F7-4C1B-808D-A83A5E6F55DA}" type="sibTrans" cxnId="{6F2890D9-C8DE-4A2C-A6FD-AED8097BB63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2A0901D-ECC4-4B6B-9E9F-B96847B948CE}">
      <dgm:prSet phldrT="[Текст]" custT="1"/>
      <dgm:spPr/>
      <dgm:t>
        <a:bodyPr/>
        <a:lstStyle/>
        <a:p>
          <a:pPr rtl="0"/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Натурал</a:t>
          </a: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ишлаб</a:t>
          </a: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чиқариш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A9E36960-7281-44E0-A944-BBA5DEE6F7DE}" type="parTrans" cxnId="{4356069D-6995-4266-98BC-FD6EA00B831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698C597-CA07-4A6E-8934-94CBB730A9BB}" type="sibTrans" cxnId="{4356069D-6995-4266-98BC-FD6EA00B831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C63EE7F-CA02-4FB9-8DA2-C66B9B209CDF}">
      <dgm:prSet phldrT="[Текст]"/>
      <dgm:spPr/>
      <dgm:t>
        <a:bodyPr/>
        <a:lstStyle/>
        <a:p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Маҳсулотларни 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чиқарувчининг ўз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эҳтиёжларини қондириши учун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хўжалик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ички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эҳтиёжлари учун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чиқарилиши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EFD042C-75F8-4592-9D68-08C20AB64C0E}" type="parTrans" cxnId="{85B5F8C7-AF37-4A0F-B35D-D6AB5D0B51A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9C05B2F-6724-424B-927E-ACDD6936E820}" type="sibTrans" cxnId="{85B5F8C7-AF37-4A0F-B35D-D6AB5D0B51A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93A97FF-C8A5-49C2-8549-175247CC9A20}">
      <dgm:prSet phldrT="[Текст]" custT="1"/>
      <dgm:spPr/>
      <dgm:t>
        <a:bodyPr/>
        <a:lstStyle/>
        <a:p>
          <a:pPr rtl="0"/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Товар </a:t>
          </a:r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ишлаб</a:t>
          </a: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чиқариш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1B712DEE-6D47-4F54-8944-3D7837419598}" type="parTrans" cxnId="{7CCAEC7B-A25B-48CD-ADC5-66E81F62E44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205704-84B9-4B47-8A67-8DC59F0140BD}" type="sibTrans" cxnId="{7CCAEC7B-A25B-48CD-ADC5-66E81F62E44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B914647-E7F0-42A8-806E-29A283C127B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хизматларнинг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чиқарувчининг ўз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истеъмоли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эмас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балки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бозорда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сотиш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яратилиши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BB7A48E-745B-44B3-9C3B-7E33722C091E}" type="sibTrans" cxnId="{DF0D527F-8DCA-452C-93F5-1C2612479E1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F54386E-A336-4063-8568-236ADD7BC08C}" type="parTrans" cxnId="{DF0D527F-8DCA-452C-93F5-1C2612479E1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F720A0D-2282-46D4-B246-B7B33C20DA76}" type="pres">
      <dgm:prSet presAssocID="{2814F0F2-E3F7-490D-8717-9AC1072C84B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4C8730D-893B-45AA-8446-5B46900379DC}" type="pres">
      <dgm:prSet presAssocID="{01590BF3-9FBB-47D6-A752-8119AA3A9FF5}" presName="hierRoot1" presStyleCnt="0"/>
      <dgm:spPr/>
    </dgm:pt>
    <dgm:pt modelId="{31E0CDA9-418F-4F6D-B86D-624068701CFD}" type="pres">
      <dgm:prSet presAssocID="{01590BF3-9FBB-47D6-A752-8119AA3A9FF5}" presName="composite" presStyleCnt="0"/>
      <dgm:spPr/>
    </dgm:pt>
    <dgm:pt modelId="{175D5171-6116-4CC5-936E-9F7143A4B754}" type="pres">
      <dgm:prSet presAssocID="{01590BF3-9FBB-47D6-A752-8119AA3A9FF5}" presName="background" presStyleLbl="node0" presStyleIdx="0" presStyleCnt="1"/>
      <dgm:spPr/>
    </dgm:pt>
    <dgm:pt modelId="{774011B2-473D-473C-AAF4-72A675E55AC1}" type="pres">
      <dgm:prSet presAssocID="{01590BF3-9FBB-47D6-A752-8119AA3A9FF5}" presName="text" presStyleLbl="fgAcc0" presStyleIdx="0" presStyleCnt="1" custScaleX="3082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649A0B-018D-4EB3-90A5-A3F5C5388CA4}" type="pres">
      <dgm:prSet presAssocID="{01590BF3-9FBB-47D6-A752-8119AA3A9FF5}" presName="hierChild2" presStyleCnt="0"/>
      <dgm:spPr/>
    </dgm:pt>
    <dgm:pt modelId="{AC91C960-7ECF-4CFA-863D-A39B59AF0A21}" type="pres">
      <dgm:prSet presAssocID="{A9E36960-7281-44E0-A944-BBA5DEE6F7D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DE6CA27-4104-4E0D-BD9A-030764E753C2}" type="pres">
      <dgm:prSet presAssocID="{22A0901D-ECC4-4B6B-9E9F-B96847B948CE}" presName="hierRoot2" presStyleCnt="0"/>
      <dgm:spPr/>
    </dgm:pt>
    <dgm:pt modelId="{86BFF5DE-282D-43A3-BDBD-DA5730C3CB27}" type="pres">
      <dgm:prSet presAssocID="{22A0901D-ECC4-4B6B-9E9F-B96847B948CE}" presName="composite2" presStyleCnt="0"/>
      <dgm:spPr/>
    </dgm:pt>
    <dgm:pt modelId="{5BFF90AB-DB90-4DA7-9963-218E643E8459}" type="pres">
      <dgm:prSet presAssocID="{22A0901D-ECC4-4B6B-9E9F-B96847B948CE}" presName="background2" presStyleLbl="node2" presStyleIdx="0" presStyleCnt="2"/>
      <dgm:spPr/>
    </dgm:pt>
    <dgm:pt modelId="{1907A7CB-5F75-4FE6-AE22-5A7C494AFD4B}" type="pres">
      <dgm:prSet presAssocID="{22A0901D-ECC4-4B6B-9E9F-B96847B948CE}" presName="text2" presStyleLbl="fgAcc2" presStyleIdx="0" presStyleCnt="2" custScaleX="2269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98C714-1F49-4B5A-955F-229A55E54153}" type="pres">
      <dgm:prSet presAssocID="{22A0901D-ECC4-4B6B-9E9F-B96847B948CE}" presName="hierChild3" presStyleCnt="0"/>
      <dgm:spPr/>
    </dgm:pt>
    <dgm:pt modelId="{53C20799-B23A-429B-9A06-6C0933E40637}" type="pres">
      <dgm:prSet presAssocID="{FEFD042C-75F8-4592-9D68-08C20AB64C0E}" presName="Name17" presStyleLbl="parChTrans1D3" presStyleIdx="0" presStyleCnt="2"/>
      <dgm:spPr/>
      <dgm:t>
        <a:bodyPr/>
        <a:lstStyle/>
        <a:p>
          <a:endParaRPr lang="ru-RU"/>
        </a:p>
      </dgm:t>
    </dgm:pt>
    <dgm:pt modelId="{B7E96977-1318-4FB8-962A-1F9C6ECA4276}" type="pres">
      <dgm:prSet presAssocID="{AC63EE7F-CA02-4FB9-8DA2-C66B9B209CDF}" presName="hierRoot3" presStyleCnt="0"/>
      <dgm:spPr/>
    </dgm:pt>
    <dgm:pt modelId="{0D22A4FA-0178-4660-85BE-F17071AFAA28}" type="pres">
      <dgm:prSet presAssocID="{AC63EE7F-CA02-4FB9-8DA2-C66B9B209CDF}" presName="composite3" presStyleCnt="0"/>
      <dgm:spPr/>
    </dgm:pt>
    <dgm:pt modelId="{B3C8D9E9-1327-4669-898F-71D82E1F680D}" type="pres">
      <dgm:prSet presAssocID="{AC63EE7F-CA02-4FB9-8DA2-C66B9B209CDF}" presName="background3" presStyleLbl="node3" presStyleIdx="0" presStyleCnt="2"/>
      <dgm:spPr/>
    </dgm:pt>
    <dgm:pt modelId="{6B8B1EB2-38A2-46E8-BD25-F87B1A388F87}" type="pres">
      <dgm:prSet presAssocID="{AC63EE7F-CA02-4FB9-8DA2-C66B9B209CDF}" presName="text3" presStyleLbl="fgAcc3" presStyleIdx="0" presStyleCnt="2" custScaleX="229585" custScaleY="1714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FFBBF0-C77C-4387-9E67-01D87DC41809}" type="pres">
      <dgm:prSet presAssocID="{AC63EE7F-CA02-4FB9-8DA2-C66B9B209CDF}" presName="hierChild4" presStyleCnt="0"/>
      <dgm:spPr/>
    </dgm:pt>
    <dgm:pt modelId="{1128540A-D035-4D82-86C0-03D3D9AAE905}" type="pres">
      <dgm:prSet presAssocID="{1B712DEE-6D47-4F54-8944-3D783741959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FA862743-6DCB-4008-9081-5F62D601FFB2}" type="pres">
      <dgm:prSet presAssocID="{F93A97FF-C8A5-49C2-8549-175247CC9A20}" presName="hierRoot2" presStyleCnt="0"/>
      <dgm:spPr/>
    </dgm:pt>
    <dgm:pt modelId="{D63D2699-DF79-45DA-B9AE-C1DEA46F199E}" type="pres">
      <dgm:prSet presAssocID="{F93A97FF-C8A5-49C2-8549-175247CC9A20}" presName="composite2" presStyleCnt="0"/>
      <dgm:spPr/>
    </dgm:pt>
    <dgm:pt modelId="{C1E03752-C96C-4E59-A3D5-FE06732D96EA}" type="pres">
      <dgm:prSet presAssocID="{F93A97FF-C8A5-49C2-8549-175247CC9A20}" presName="background2" presStyleLbl="node2" presStyleIdx="1" presStyleCnt="2"/>
      <dgm:spPr/>
    </dgm:pt>
    <dgm:pt modelId="{A227DD26-7448-4881-B5B2-BAFBA7B8C8FF}" type="pres">
      <dgm:prSet presAssocID="{F93A97FF-C8A5-49C2-8549-175247CC9A20}" presName="text2" presStyleLbl="fgAcc2" presStyleIdx="1" presStyleCnt="2" custScaleX="2269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03B8C8-4011-402C-A112-9753A5589423}" type="pres">
      <dgm:prSet presAssocID="{F93A97FF-C8A5-49C2-8549-175247CC9A20}" presName="hierChild3" presStyleCnt="0"/>
      <dgm:spPr/>
    </dgm:pt>
    <dgm:pt modelId="{99EF6EFC-2745-402C-905B-FC70A10CB228}" type="pres">
      <dgm:prSet presAssocID="{AF54386E-A336-4063-8568-236ADD7BC08C}" presName="Name17" presStyleLbl="parChTrans1D3" presStyleIdx="1" presStyleCnt="2"/>
      <dgm:spPr/>
      <dgm:t>
        <a:bodyPr/>
        <a:lstStyle/>
        <a:p>
          <a:endParaRPr lang="ru-RU"/>
        </a:p>
      </dgm:t>
    </dgm:pt>
    <dgm:pt modelId="{7A368D0F-166B-4AFC-89C2-7E1F5F019DDE}" type="pres">
      <dgm:prSet presAssocID="{3B914647-E7F0-42A8-806E-29A283C127BC}" presName="hierRoot3" presStyleCnt="0"/>
      <dgm:spPr/>
    </dgm:pt>
    <dgm:pt modelId="{38A2A9BE-2C12-405E-892D-25B7BACDBB54}" type="pres">
      <dgm:prSet presAssocID="{3B914647-E7F0-42A8-806E-29A283C127BC}" presName="composite3" presStyleCnt="0"/>
      <dgm:spPr/>
    </dgm:pt>
    <dgm:pt modelId="{B49A6917-EAEA-46D0-9B76-C30DCE469509}" type="pres">
      <dgm:prSet presAssocID="{3B914647-E7F0-42A8-806E-29A283C127BC}" presName="background3" presStyleLbl="node3" presStyleIdx="1" presStyleCnt="2"/>
      <dgm:spPr/>
    </dgm:pt>
    <dgm:pt modelId="{338BC8E6-30DE-466A-9C5D-FEB7AFFC80CC}" type="pres">
      <dgm:prSet presAssocID="{3B914647-E7F0-42A8-806E-29A283C127BC}" presName="text3" presStyleLbl="fgAcc3" presStyleIdx="1" presStyleCnt="2" custScaleX="229585" custScaleY="1714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43372F-FA1A-496A-8782-A0E2938B61B4}" type="pres">
      <dgm:prSet presAssocID="{3B914647-E7F0-42A8-806E-29A283C127BC}" presName="hierChild4" presStyleCnt="0"/>
      <dgm:spPr/>
    </dgm:pt>
  </dgm:ptLst>
  <dgm:cxnLst>
    <dgm:cxn modelId="{ECC39E3B-0D58-4E55-978B-967CE2EDA732}" type="presOf" srcId="{22A0901D-ECC4-4B6B-9E9F-B96847B948CE}" destId="{1907A7CB-5F75-4FE6-AE22-5A7C494AFD4B}" srcOrd="0" destOrd="0" presId="urn:microsoft.com/office/officeart/2005/8/layout/hierarchy1"/>
    <dgm:cxn modelId="{4CD9FD0E-113E-4832-9944-669016FF1DA8}" type="presOf" srcId="{A9E36960-7281-44E0-A944-BBA5DEE6F7DE}" destId="{AC91C960-7ECF-4CFA-863D-A39B59AF0A21}" srcOrd="0" destOrd="0" presId="urn:microsoft.com/office/officeart/2005/8/layout/hierarchy1"/>
    <dgm:cxn modelId="{DF0D527F-8DCA-452C-93F5-1C2612479E1E}" srcId="{F93A97FF-C8A5-49C2-8549-175247CC9A20}" destId="{3B914647-E7F0-42A8-806E-29A283C127BC}" srcOrd="0" destOrd="0" parTransId="{AF54386E-A336-4063-8568-236ADD7BC08C}" sibTransId="{4BB7A48E-745B-44B3-9C3B-7E33722C091E}"/>
    <dgm:cxn modelId="{D1A621DB-B367-486A-80A4-608700F0C88E}" type="presOf" srcId="{AC63EE7F-CA02-4FB9-8DA2-C66B9B209CDF}" destId="{6B8B1EB2-38A2-46E8-BD25-F87B1A388F87}" srcOrd="0" destOrd="0" presId="urn:microsoft.com/office/officeart/2005/8/layout/hierarchy1"/>
    <dgm:cxn modelId="{F8195BF7-BD1D-45F7-99F0-C5CB2BF4F45C}" type="presOf" srcId="{FEFD042C-75F8-4592-9D68-08C20AB64C0E}" destId="{53C20799-B23A-429B-9A06-6C0933E40637}" srcOrd="0" destOrd="0" presId="urn:microsoft.com/office/officeart/2005/8/layout/hierarchy1"/>
    <dgm:cxn modelId="{D110E337-E27E-45E8-9C38-4FE3D88E515C}" type="presOf" srcId="{F93A97FF-C8A5-49C2-8549-175247CC9A20}" destId="{A227DD26-7448-4881-B5B2-BAFBA7B8C8FF}" srcOrd="0" destOrd="0" presId="urn:microsoft.com/office/officeart/2005/8/layout/hierarchy1"/>
    <dgm:cxn modelId="{7CCAEC7B-A25B-48CD-ADC5-66E81F62E449}" srcId="{01590BF3-9FBB-47D6-A752-8119AA3A9FF5}" destId="{F93A97FF-C8A5-49C2-8549-175247CC9A20}" srcOrd="1" destOrd="0" parTransId="{1B712DEE-6D47-4F54-8944-3D7837419598}" sibTransId="{F5205704-84B9-4B47-8A67-8DC59F0140BD}"/>
    <dgm:cxn modelId="{3E27383E-1828-47FF-91E0-99B79E3B397B}" type="presOf" srcId="{01590BF3-9FBB-47D6-A752-8119AA3A9FF5}" destId="{774011B2-473D-473C-AAF4-72A675E55AC1}" srcOrd="0" destOrd="0" presId="urn:microsoft.com/office/officeart/2005/8/layout/hierarchy1"/>
    <dgm:cxn modelId="{6F2890D9-C8DE-4A2C-A6FD-AED8097BB63B}" srcId="{2814F0F2-E3F7-490D-8717-9AC1072C84B7}" destId="{01590BF3-9FBB-47D6-A752-8119AA3A9FF5}" srcOrd="0" destOrd="0" parTransId="{942255A9-926E-4BC2-A7FA-CBC2D5DC7538}" sibTransId="{B1B4A43B-F3F7-4C1B-808D-A83A5E6F55DA}"/>
    <dgm:cxn modelId="{35724A0F-1B3E-407D-90E1-A95584D37A32}" type="presOf" srcId="{3B914647-E7F0-42A8-806E-29A283C127BC}" destId="{338BC8E6-30DE-466A-9C5D-FEB7AFFC80CC}" srcOrd="0" destOrd="0" presId="urn:microsoft.com/office/officeart/2005/8/layout/hierarchy1"/>
    <dgm:cxn modelId="{4356069D-6995-4266-98BC-FD6EA00B831D}" srcId="{01590BF3-9FBB-47D6-A752-8119AA3A9FF5}" destId="{22A0901D-ECC4-4B6B-9E9F-B96847B948CE}" srcOrd="0" destOrd="0" parTransId="{A9E36960-7281-44E0-A944-BBA5DEE6F7DE}" sibTransId="{6698C597-CA07-4A6E-8934-94CBB730A9BB}"/>
    <dgm:cxn modelId="{73EB05E3-EE70-4271-ADBA-9899092E80C0}" type="presOf" srcId="{1B712DEE-6D47-4F54-8944-3D7837419598}" destId="{1128540A-D035-4D82-86C0-03D3D9AAE905}" srcOrd="0" destOrd="0" presId="urn:microsoft.com/office/officeart/2005/8/layout/hierarchy1"/>
    <dgm:cxn modelId="{E24F30A9-1537-4CD1-8950-7411B70081A9}" type="presOf" srcId="{AF54386E-A336-4063-8568-236ADD7BC08C}" destId="{99EF6EFC-2745-402C-905B-FC70A10CB228}" srcOrd="0" destOrd="0" presId="urn:microsoft.com/office/officeart/2005/8/layout/hierarchy1"/>
    <dgm:cxn modelId="{85B5F8C7-AF37-4A0F-B35D-D6AB5D0B51AB}" srcId="{22A0901D-ECC4-4B6B-9E9F-B96847B948CE}" destId="{AC63EE7F-CA02-4FB9-8DA2-C66B9B209CDF}" srcOrd="0" destOrd="0" parTransId="{FEFD042C-75F8-4592-9D68-08C20AB64C0E}" sibTransId="{D9C05B2F-6724-424B-927E-ACDD6936E820}"/>
    <dgm:cxn modelId="{28752347-749A-4B3F-ADB7-9F10B39C2A53}" type="presOf" srcId="{2814F0F2-E3F7-490D-8717-9AC1072C84B7}" destId="{CF720A0D-2282-46D4-B246-B7B33C20DA76}" srcOrd="0" destOrd="0" presId="urn:microsoft.com/office/officeart/2005/8/layout/hierarchy1"/>
    <dgm:cxn modelId="{B4B8E5AC-6341-41B4-8EA7-7B1E5FDB4CC6}" type="presParOf" srcId="{CF720A0D-2282-46D4-B246-B7B33C20DA76}" destId="{B4C8730D-893B-45AA-8446-5B46900379DC}" srcOrd="0" destOrd="0" presId="urn:microsoft.com/office/officeart/2005/8/layout/hierarchy1"/>
    <dgm:cxn modelId="{B94E5006-E6E7-425E-95FF-6D3462DDC1B7}" type="presParOf" srcId="{B4C8730D-893B-45AA-8446-5B46900379DC}" destId="{31E0CDA9-418F-4F6D-B86D-624068701CFD}" srcOrd="0" destOrd="0" presId="urn:microsoft.com/office/officeart/2005/8/layout/hierarchy1"/>
    <dgm:cxn modelId="{533D2D07-6D6A-4345-85B6-9A1B8DB5D263}" type="presParOf" srcId="{31E0CDA9-418F-4F6D-B86D-624068701CFD}" destId="{175D5171-6116-4CC5-936E-9F7143A4B754}" srcOrd="0" destOrd="0" presId="urn:microsoft.com/office/officeart/2005/8/layout/hierarchy1"/>
    <dgm:cxn modelId="{079999F3-8C30-4279-BCCF-6905CD2412CF}" type="presParOf" srcId="{31E0CDA9-418F-4F6D-B86D-624068701CFD}" destId="{774011B2-473D-473C-AAF4-72A675E55AC1}" srcOrd="1" destOrd="0" presId="urn:microsoft.com/office/officeart/2005/8/layout/hierarchy1"/>
    <dgm:cxn modelId="{3DFDBEEE-5662-4A78-B3C3-E2BE8DCE131F}" type="presParOf" srcId="{B4C8730D-893B-45AA-8446-5B46900379DC}" destId="{58649A0B-018D-4EB3-90A5-A3F5C5388CA4}" srcOrd="1" destOrd="0" presId="urn:microsoft.com/office/officeart/2005/8/layout/hierarchy1"/>
    <dgm:cxn modelId="{920A33A2-21AC-495A-BF41-A2984E7B7F33}" type="presParOf" srcId="{58649A0B-018D-4EB3-90A5-A3F5C5388CA4}" destId="{AC91C960-7ECF-4CFA-863D-A39B59AF0A21}" srcOrd="0" destOrd="0" presId="urn:microsoft.com/office/officeart/2005/8/layout/hierarchy1"/>
    <dgm:cxn modelId="{945B21CC-EE42-4BE6-85E6-38C1178E8474}" type="presParOf" srcId="{58649A0B-018D-4EB3-90A5-A3F5C5388CA4}" destId="{1DE6CA27-4104-4E0D-BD9A-030764E753C2}" srcOrd="1" destOrd="0" presId="urn:microsoft.com/office/officeart/2005/8/layout/hierarchy1"/>
    <dgm:cxn modelId="{DF2BC81A-6DE7-448C-A605-4ED1199C78EC}" type="presParOf" srcId="{1DE6CA27-4104-4E0D-BD9A-030764E753C2}" destId="{86BFF5DE-282D-43A3-BDBD-DA5730C3CB27}" srcOrd="0" destOrd="0" presId="urn:microsoft.com/office/officeart/2005/8/layout/hierarchy1"/>
    <dgm:cxn modelId="{0A2794A5-450E-4C4C-B57F-B9E2164072FA}" type="presParOf" srcId="{86BFF5DE-282D-43A3-BDBD-DA5730C3CB27}" destId="{5BFF90AB-DB90-4DA7-9963-218E643E8459}" srcOrd="0" destOrd="0" presId="urn:microsoft.com/office/officeart/2005/8/layout/hierarchy1"/>
    <dgm:cxn modelId="{09728D71-E73A-4013-B3F8-651F411DCA7B}" type="presParOf" srcId="{86BFF5DE-282D-43A3-BDBD-DA5730C3CB27}" destId="{1907A7CB-5F75-4FE6-AE22-5A7C494AFD4B}" srcOrd="1" destOrd="0" presId="urn:microsoft.com/office/officeart/2005/8/layout/hierarchy1"/>
    <dgm:cxn modelId="{8E8238F2-748F-4D1F-85A4-344B6BD04886}" type="presParOf" srcId="{1DE6CA27-4104-4E0D-BD9A-030764E753C2}" destId="{8598C714-1F49-4B5A-955F-229A55E54153}" srcOrd="1" destOrd="0" presId="urn:microsoft.com/office/officeart/2005/8/layout/hierarchy1"/>
    <dgm:cxn modelId="{E955A5C7-578D-4A29-A431-CFAA6B56D9E9}" type="presParOf" srcId="{8598C714-1F49-4B5A-955F-229A55E54153}" destId="{53C20799-B23A-429B-9A06-6C0933E40637}" srcOrd="0" destOrd="0" presId="urn:microsoft.com/office/officeart/2005/8/layout/hierarchy1"/>
    <dgm:cxn modelId="{054EDE4D-7538-4CDC-8C91-0F9A02C2EA70}" type="presParOf" srcId="{8598C714-1F49-4B5A-955F-229A55E54153}" destId="{B7E96977-1318-4FB8-962A-1F9C6ECA4276}" srcOrd="1" destOrd="0" presId="urn:microsoft.com/office/officeart/2005/8/layout/hierarchy1"/>
    <dgm:cxn modelId="{FF9617E9-64E0-45B9-B1B3-4C0EC80F3E09}" type="presParOf" srcId="{B7E96977-1318-4FB8-962A-1F9C6ECA4276}" destId="{0D22A4FA-0178-4660-85BE-F17071AFAA28}" srcOrd="0" destOrd="0" presId="urn:microsoft.com/office/officeart/2005/8/layout/hierarchy1"/>
    <dgm:cxn modelId="{89511F94-8B1D-4CB9-9C25-A52FBECDEBF3}" type="presParOf" srcId="{0D22A4FA-0178-4660-85BE-F17071AFAA28}" destId="{B3C8D9E9-1327-4669-898F-71D82E1F680D}" srcOrd="0" destOrd="0" presId="urn:microsoft.com/office/officeart/2005/8/layout/hierarchy1"/>
    <dgm:cxn modelId="{0D36E381-618F-4EED-ACF4-361E0178A5B4}" type="presParOf" srcId="{0D22A4FA-0178-4660-85BE-F17071AFAA28}" destId="{6B8B1EB2-38A2-46E8-BD25-F87B1A388F87}" srcOrd="1" destOrd="0" presId="urn:microsoft.com/office/officeart/2005/8/layout/hierarchy1"/>
    <dgm:cxn modelId="{6944F098-AAD7-4762-AE42-634B6AA61912}" type="presParOf" srcId="{B7E96977-1318-4FB8-962A-1F9C6ECA4276}" destId="{88FFBBF0-C77C-4387-9E67-01D87DC41809}" srcOrd="1" destOrd="0" presId="urn:microsoft.com/office/officeart/2005/8/layout/hierarchy1"/>
    <dgm:cxn modelId="{DC95EA12-9120-4CEB-A0B5-2A1B204286D4}" type="presParOf" srcId="{58649A0B-018D-4EB3-90A5-A3F5C5388CA4}" destId="{1128540A-D035-4D82-86C0-03D3D9AAE905}" srcOrd="2" destOrd="0" presId="urn:microsoft.com/office/officeart/2005/8/layout/hierarchy1"/>
    <dgm:cxn modelId="{FF75D7BF-FDF4-4DFD-BE6E-597D2E3E3B71}" type="presParOf" srcId="{58649A0B-018D-4EB3-90A5-A3F5C5388CA4}" destId="{FA862743-6DCB-4008-9081-5F62D601FFB2}" srcOrd="3" destOrd="0" presId="urn:microsoft.com/office/officeart/2005/8/layout/hierarchy1"/>
    <dgm:cxn modelId="{9CE40DD6-3BFB-49D4-93CC-A2C3981083C2}" type="presParOf" srcId="{FA862743-6DCB-4008-9081-5F62D601FFB2}" destId="{D63D2699-DF79-45DA-B9AE-C1DEA46F199E}" srcOrd="0" destOrd="0" presId="urn:microsoft.com/office/officeart/2005/8/layout/hierarchy1"/>
    <dgm:cxn modelId="{E3A886B0-2229-4CCC-8F1F-9150828AF5AC}" type="presParOf" srcId="{D63D2699-DF79-45DA-B9AE-C1DEA46F199E}" destId="{C1E03752-C96C-4E59-A3D5-FE06732D96EA}" srcOrd="0" destOrd="0" presId="urn:microsoft.com/office/officeart/2005/8/layout/hierarchy1"/>
    <dgm:cxn modelId="{8935CB45-AF00-4E15-B2C2-C90D967D5127}" type="presParOf" srcId="{D63D2699-DF79-45DA-B9AE-C1DEA46F199E}" destId="{A227DD26-7448-4881-B5B2-BAFBA7B8C8FF}" srcOrd="1" destOrd="0" presId="urn:microsoft.com/office/officeart/2005/8/layout/hierarchy1"/>
    <dgm:cxn modelId="{EA361F51-D201-4E32-968A-567ECA68744C}" type="presParOf" srcId="{FA862743-6DCB-4008-9081-5F62D601FFB2}" destId="{DA03B8C8-4011-402C-A112-9753A5589423}" srcOrd="1" destOrd="0" presId="urn:microsoft.com/office/officeart/2005/8/layout/hierarchy1"/>
    <dgm:cxn modelId="{13514F11-8613-4075-A283-F876EBFA6683}" type="presParOf" srcId="{DA03B8C8-4011-402C-A112-9753A5589423}" destId="{99EF6EFC-2745-402C-905B-FC70A10CB228}" srcOrd="0" destOrd="0" presId="urn:microsoft.com/office/officeart/2005/8/layout/hierarchy1"/>
    <dgm:cxn modelId="{574B6B4D-2E29-4A98-BDE8-40E414E55B91}" type="presParOf" srcId="{DA03B8C8-4011-402C-A112-9753A5589423}" destId="{7A368D0F-166B-4AFC-89C2-7E1F5F019DDE}" srcOrd="1" destOrd="0" presId="urn:microsoft.com/office/officeart/2005/8/layout/hierarchy1"/>
    <dgm:cxn modelId="{E6BF57F0-2BCB-46EF-B7DD-514518EFA1E8}" type="presParOf" srcId="{7A368D0F-166B-4AFC-89C2-7E1F5F019DDE}" destId="{38A2A9BE-2C12-405E-892D-25B7BACDBB54}" srcOrd="0" destOrd="0" presId="urn:microsoft.com/office/officeart/2005/8/layout/hierarchy1"/>
    <dgm:cxn modelId="{09BFB8B5-901E-440E-8862-5ABD31C90A7A}" type="presParOf" srcId="{38A2A9BE-2C12-405E-892D-25B7BACDBB54}" destId="{B49A6917-EAEA-46D0-9B76-C30DCE469509}" srcOrd="0" destOrd="0" presId="urn:microsoft.com/office/officeart/2005/8/layout/hierarchy1"/>
    <dgm:cxn modelId="{8CD0FEF7-B48D-48F0-B579-DF16E1DB3B16}" type="presParOf" srcId="{38A2A9BE-2C12-405E-892D-25B7BACDBB54}" destId="{338BC8E6-30DE-466A-9C5D-FEB7AFFC80CC}" srcOrd="1" destOrd="0" presId="urn:microsoft.com/office/officeart/2005/8/layout/hierarchy1"/>
    <dgm:cxn modelId="{BB110E96-1FC2-43FC-B396-060F4A1F3AD7}" type="presParOf" srcId="{7A368D0F-166B-4AFC-89C2-7E1F5F019DDE}" destId="{1743372F-FA1A-496A-8782-A0E2938B61B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E48F5420-D830-4DE3-A809-3FB5EA6DA36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802AED-21D4-4161-AD95-29E52D133F62}">
      <dgm:prSet custT="1"/>
      <dgm:spPr/>
      <dgm:t>
        <a:bodyPr/>
        <a:lstStyle/>
        <a:p>
          <a:pPr marL="0" indent="442913" algn="just" rtl="0"/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Пул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ҳамма товарларни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сотиш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сотиб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олиш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умумий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эквивалент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ролини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ўйновчи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махсус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latin typeface="Times New Roman" pitchFamily="18" charset="0"/>
              <a:cs typeface="Times New Roman" pitchFamily="18" charset="0"/>
            </a:rPr>
            <a:t>товардир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2850A663-DA73-44BD-9E5F-3F9044C53C48}" type="parTrans" cxnId="{426B72B5-9D68-4DF9-9B54-C01511983E42}">
      <dgm:prSet/>
      <dgm:spPr/>
      <dgm:t>
        <a:bodyPr/>
        <a:lstStyle/>
        <a:p>
          <a:pPr algn="just"/>
          <a:endParaRPr lang="ru-RU"/>
        </a:p>
      </dgm:t>
    </dgm:pt>
    <dgm:pt modelId="{CB2A913C-BF34-4D10-AAA3-C257CACA89C9}" type="sibTrans" cxnId="{426B72B5-9D68-4DF9-9B54-C01511983E42}">
      <dgm:prSet/>
      <dgm:spPr/>
      <dgm:t>
        <a:bodyPr/>
        <a:lstStyle/>
        <a:p>
          <a:pPr algn="just"/>
          <a:endParaRPr lang="ru-RU"/>
        </a:p>
      </dgm:t>
    </dgm:pt>
    <dgm:pt modelId="{759A2279-8517-4ECA-AB69-F90EB7DACC3F}" type="pres">
      <dgm:prSet presAssocID="{E48F5420-D830-4DE3-A809-3FB5EA6DA3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9A110B-8891-4B94-B81F-2C4DFA13A124}" type="pres">
      <dgm:prSet presAssocID="{F9802AED-21D4-4161-AD95-29E52D133F62}" presName="parentText" presStyleLbl="node1" presStyleIdx="0" presStyleCnt="1" custScaleY="4648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6B72B5-9D68-4DF9-9B54-C01511983E42}" srcId="{E48F5420-D830-4DE3-A809-3FB5EA6DA364}" destId="{F9802AED-21D4-4161-AD95-29E52D133F62}" srcOrd="0" destOrd="0" parTransId="{2850A663-DA73-44BD-9E5F-3F9044C53C48}" sibTransId="{CB2A913C-BF34-4D10-AAA3-C257CACA89C9}"/>
    <dgm:cxn modelId="{D604374C-B9BF-45BE-8EF9-6255A1EFC4EC}" type="presOf" srcId="{E48F5420-D830-4DE3-A809-3FB5EA6DA364}" destId="{759A2279-8517-4ECA-AB69-F90EB7DACC3F}" srcOrd="0" destOrd="0" presId="urn:microsoft.com/office/officeart/2005/8/layout/vList2"/>
    <dgm:cxn modelId="{15227D43-AA5E-4FFA-BABC-664D6C784058}" type="presOf" srcId="{F9802AED-21D4-4161-AD95-29E52D133F62}" destId="{F89A110B-8891-4B94-B81F-2C4DFA13A124}" srcOrd="0" destOrd="0" presId="urn:microsoft.com/office/officeart/2005/8/layout/vList2"/>
    <dgm:cxn modelId="{4AC5B3CF-5968-4F28-97D7-2D10D8ACD331}" type="presParOf" srcId="{759A2279-8517-4ECA-AB69-F90EB7DACC3F}" destId="{F89A110B-8891-4B94-B81F-2C4DFA13A1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7054D38C-1D3A-4F4B-83E7-971E4758C00F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FD3BC7E-DA73-4520-86DA-F03D2CE685F7}">
      <dgm:prSet custT="1"/>
      <dgm:spPr/>
      <dgm:t>
        <a:bodyPr/>
        <a:lstStyle/>
        <a:p>
          <a:pPr marL="0" indent="442913" algn="just" rtl="0"/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Энди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товарлар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дунёси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иккига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бир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томондан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нафлиликнинг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ифодаси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товарларга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иккинчи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томондан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қийматнинг моддийлашган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ифодаси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пулга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ажралади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5AA5FDA5-844A-4085-97FF-0E6E330F3D48}" type="sibTrans" cxnId="{01854B47-AE50-4163-AE32-482052D9A340}">
      <dgm:prSet/>
      <dgm:spPr/>
      <dgm:t>
        <a:bodyPr/>
        <a:lstStyle/>
        <a:p>
          <a:pPr algn="just"/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B71FABCC-BA4D-4DE5-B1AD-7F77B2250D78}" type="parTrans" cxnId="{01854B47-AE50-4163-AE32-482052D9A340}">
      <dgm:prSet/>
      <dgm:spPr/>
      <dgm:t>
        <a:bodyPr/>
        <a:lstStyle/>
        <a:p>
          <a:pPr algn="just"/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B2749719-2559-4DA8-8EC1-30D49A9D756E}" type="pres">
      <dgm:prSet presAssocID="{7054D38C-1D3A-4F4B-83E7-971E4758C0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B8FD0F-22F8-40F6-BC19-1A4CBBF77567}" type="pres">
      <dgm:prSet presAssocID="{8FD3BC7E-DA73-4520-86DA-F03D2CE685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854B47-AE50-4163-AE32-482052D9A340}" srcId="{7054D38C-1D3A-4F4B-83E7-971E4758C00F}" destId="{8FD3BC7E-DA73-4520-86DA-F03D2CE685F7}" srcOrd="0" destOrd="0" parTransId="{B71FABCC-BA4D-4DE5-B1AD-7F77B2250D78}" sibTransId="{5AA5FDA5-844A-4085-97FF-0E6E330F3D48}"/>
    <dgm:cxn modelId="{073E0CA9-922E-4D9F-8D62-85E036EB0697}" type="presOf" srcId="{7054D38C-1D3A-4F4B-83E7-971E4758C00F}" destId="{B2749719-2559-4DA8-8EC1-30D49A9D756E}" srcOrd="0" destOrd="0" presId="urn:microsoft.com/office/officeart/2005/8/layout/vList2"/>
    <dgm:cxn modelId="{E30D38D7-648F-432C-B7DF-F3ED17BCD635}" type="presOf" srcId="{8FD3BC7E-DA73-4520-86DA-F03D2CE685F7}" destId="{22B8FD0F-22F8-40F6-BC19-1A4CBBF77567}" srcOrd="0" destOrd="0" presId="urn:microsoft.com/office/officeart/2005/8/layout/vList2"/>
    <dgm:cxn modelId="{9A7E30A8-D9B4-4569-911C-F54BFCE14BE3}" type="presParOf" srcId="{B2749719-2559-4DA8-8EC1-30D49A9D756E}" destId="{22B8FD0F-22F8-40F6-BC19-1A4CBBF7756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7D284D6E-79F0-44AE-A906-FD1EB678E11A}" type="doc">
      <dgm:prSet loTypeId="urn:microsoft.com/office/officeart/2005/8/layout/hierarchy2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60C8887-0728-40BA-90CC-2EB0AA516E31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Металлистик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D61D7EA-4630-491B-82F7-37AC533548E5}" type="parTrans" cxnId="{220416B7-C23B-455F-A117-C5D02C51023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EAD553F-5CC0-4325-B5A5-07B83FC5E562}" type="sibTrans" cxnId="{220416B7-C23B-455F-A117-C5D02C51023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D5B97D8-84B7-401B-8648-A8D1E53063F8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Номиналиситик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31F12A9-3825-4712-9B2E-CCBBA793E607}" type="parTrans" cxnId="{99EDC21E-2134-4E9C-A087-278D9CAD5AF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CF1F5A8-559F-40D7-B4DB-A92FCB03AE67}" type="sibTrans" cxnId="{99EDC21E-2134-4E9C-A087-278D9CAD5AF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4976C05-17E8-4E0F-A277-E2BEFD6A13BE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Миқдорий назария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DEF5121-3221-4218-BB2B-30109E79940F}" type="parTrans" cxnId="{A4E57CB0-463A-4531-AF07-FFE31DA43FA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1EFFA47-DC17-46A1-BFF2-DFBF4E13777C}" type="sibTrans" cxnId="{A4E57CB0-463A-4531-AF07-FFE31DA43FA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9716741-E0FB-402B-8893-E17DEF10F2EF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тўғрисида турлича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назариялар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7F1D7E3-AE96-44F5-AD01-CC113D9C5FC3}" type="parTrans" cxnId="{0A12A05C-B017-443D-84BB-D105E98CED8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4183307-A3D8-4A12-8110-3B549EF4D968}" type="sibTrans" cxnId="{0A12A05C-B017-443D-84BB-D105E98CED8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73984F6-8D1D-4886-8541-298B86EBE8B9}" type="pres">
      <dgm:prSet presAssocID="{7D284D6E-79F0-44AE-A906-FD1EB678E11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CEC04C-BFD4-44D3-B81D-F3BF3E9E27F6}" type="pres">
      <dgm:prSet presAssocID="{89716741-E0FB-402B-8893-E17DEF10F2EF}" presName="root1" presStyleCnt="0"/>
      <dgm:spPr/>
    </dgm:pt>
    <dgm:pt modelId="{E28DC435-F430-427D-942F-D6014A81BDE4}" type="pres">
      <dgm:prSet presAssocID="{89716741-E0FB-402B-8893-E17DEF10F2EF}" presName="LevelOneTextNode" presStyleLbl="node0" presStyleIdx="0" presStyleCnt="1" custScaleX="1306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1D9E43-55FA-4D77-BEC6-9FF2E10E0F73}" type="pres">
      <dgm:prSet presAssocID="{89716741-E0FB-402B-8893-E17DEF10F2EF}" presName="level2hierChild" presStyleCnt="0"/>
      <dgm:spPr/>
    </dgm:pt>
    <dgm:pt modelId="{20E6D10A-9CAB-4E62-A2B5-FB0CF69F867F}" type="pres">
      <dgm:prSet presAssocID="{4D61D7EA-4630-491B-82F7-37AC533548E5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9808B0BD-0EEB-4289-8AEE-34F739514921}" type="pres">
      <dgm:prSet presAssocID="{4D61D7EA-4630-491B-82F7-37AC533548E5}" presName="connTx" presStyleLbl="parChTrans1D2" presStyleIdx="0" presStyleCnt="3"/>
      <dgm:spPr/>
      <dgm:t>
        <a:bodyPr/>
        <a:lstStyle/>
        <a:p>
          <a:endParaRPr lang="ru-RU"/>
        </a:p>
      </dgm:t>
    </dgm:pt>
    <dgm:pt modelId="{24457916-4810-408A-BEDB-1C8A7B78EFA7}" type="pres">
      <dgm:prSet presAssocID="{C60C8887-0728-40BA-90CC-2EB0AA516E31}" presName="root2" presStyleCnt="0"/>
      <dgm:spPr/>
    </dgm:pt>
    <dgm:pt modelId="{F36B9830-67D1-4CCE-87A3-436086D1F39F}" type="pres">
      <dgm:prSet presAssocID="{C60C8887-0728-40BA-90CC-2EB0AA516E31}" presName="LevelTwoTextNode" presStyleLbl="node2" presStyleIdx="0" presStyleCnt="3" custScaleX="1181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E0B56A-0072-489D-A7B4-29B7D3C68054}" type="pres">
      <dgm:prSet presAssocID="{C60C8887-0728-40BA-90CC-2EB0AA516E31}" presName="level3hierChild" presStyleCnt="0"/>
      <dgm:spPr/>
    </dgm:pt>
    <dgm:pt modelId="{254530DF-5661-4226-A584-5591F3DBD647}" type="pres">
      <dgm:prSet presAssocID="{A31F12A9-3825-4712-9B2E-CCBBA793E607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3656E8B-081C-470B-8419-40BEE3AE036A}" type="pres">
      <dgm:prSet presAssocID="{A31F12A9-3825-4712-9B2E-CCBBA793E607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72AC311-3C42-4812-8E48-BBF50804746B}" type="pres">
      <dgm:prSet presAssocID="{BD5B97D8-84B7-401B-8648-A8D1E53063F8}" presName="root2" presStyleCnt="0"/>
      <dgm:spPr/>
    </dgm:pt>
    <dgm:pt modelId="{406E7C0D-3F47-4ED7-9335-991ADAF202CC}" type="pres">
      <dgm:prSet presAssocID="{BD5B97D8-84B7-401B-8648-A8D1E53063F8}" presName="LevelTwoTextNode" presStyleLbl="node2" presStyleIdx="1" presStyleCnt="3" custScaleX="1181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9E4C68-643E-4A17-B4EB-D129E6CAA0FD}" type="pres">
      <dgm:prSet presAssocID="{BD5B97D8-84B7-401B-8648-A8D1E53063F8}" presName="level3hierChild" presStyleCnt="0"/>
      <dgm:spPr/>
    </dgm:pt>
    <dgm:pt modelId="{88B15260-9AF7-43D9-B049-84F6DF58C828}" type="pres">
      <dgm:prSet presAssocID="{3DEF5121-3221-4218-BB2B-30109E79940F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C9B1D94D-5133-4C32-86E3-8734DA8A396B}" type="pres">
      <dgm:prSet presAssocID="{3DEF5121-3221-4218-BB2B-30109E79940F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7589170-89DA-4600-897F-37D2CCC44DE9}" type="pres">
      <dgm:prSet presAssocID="{34976C05-17E8-4E0F-A277-E2BEFD6A13BE}" presName="root2" presStyleCnt="0"/>
      <dgm:spPr/>
    </dgm:pt>
    <dgm:pt modelId="{584650DE-7CF7-423E-8C72-58D4F5E8B95B}" type="pres">
      <dgm:prSet presAssocID="{34976C05-17E8-4E0F-A277-E2BEFD6A13BE}" presName="LevelTwoTextNode" presStyleLbl="node2" presStyleIdx="2" presStyleCnt="3" custScaleX="1181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4FA2AF-207A-4B0C-841E-306EA77B221D}" type="pres">
      <dgm:prSet presAssocID="{34976C05-17E8-4E0F-A277-E2BEFD6A13BE}" presName="level3hierChild" presStyleCnt="0"/>
      <dgm:spPr/>
    </dgm:pt>
  </dgm:ptLst>
  <dgm:cxnLst>
    <dgm:cxn modelId="{E2EDFCCB-BDD0-4C28-9532-5470DC19DB5F}" type="presOf" srcId="{4D61D7EA-4630-491B-82F7-37AC533548E5}" destId="{9808B0BD-0EEB-4289-8AEE-34F739514921}" srcOrd="1" destOrd="0" presId="urn:microsoft.com/office/officeart/2005/8/layout/hierarchy2"/>
    <dgm:cxn modelId="{36F0AAF4-C577-452A-B632-E7B1FC90B865}" type="presOf" srcId="{C60C8887-0728-40BA-90CC-2EB0AA516E31}" destId="{F36B9830-67D1-4CCE-87A3-436086D1F39F}" srcOrd="0" destOrd="0" presId="urn:microsoft.com/office/officeart/2005/8/layout/hierarchy2"/>
    <dgm:cxn modelId="{A4E57CB0-463A-4531-AF07-FFE31DA43FA9}" srcId="{89716741-E0FB-402B-8893-E17DEF10F2EF}" destId="{34976C05-17E8-4E0F-A277-E2BEFD6A13BE}" srcOrd="2" destOrd="0" parTransId="{3DEF5121-3221-4218-BB2B-30109E79940F}" sibTransId="{61EFFA47-DC17-46A1-BFF2-DFBF4E13777C}"/>
    <dgm:cxn modelId="{0037FD77-D96E-4A36-8F74-B3E652DAE0EE}" type="presOf" srcId="{3DEF5121-3221-4218-BB2B-30109E79940F}" destId="{88B15260-9AF7-43D9-B049-84F6DF58C828}" srcOrd="0" destOrd="0" presId="urn:microsoft.com/office/officeart/2005/8/layout/hierarchy2"/>
    <dgm:cxn modelId="{2EDAB421-59E2-4AEC-9C57-A70BA88E4F16}" type="presOf" srcId="{7D284D6E-79F0-44AE-A906-FD1EB678E11A}" destId="{B73984F6-8D1D-4886-8541-298B86EBE8B9}" srcOrd="0" destOrd="0" presId="urn:microsoft.com/office/officeart/2005/8/layout/hierarchy2"/>
    <dgm:cxn modelId="{99EDC21E-2134-4E9C-A087-278D9CAD5AF4}" srcId="{89716741-E0FB-402B-8893-E17DEF10F2EF}" destId="{BD5B97D8-84B7-401B-8648-A8D1E53063F8}" srcOrd="1" destOrd="0" parTransId="{A31F12A9-3825-4712-9B2E-CCBBA793E607}" sibTransId="{9CF1F5A8-559F-40D7-B4DB-A92FCB03AE67}"/>
    <dgm:cxn modelId="{220416B7-C23B-455F-A117-C5D02C51023F}" srcId="{89716741-E0FB-402B-8893-E17DEF10F2EF}" destId="{C60C8887-0728-40BA-90CC-2EB0AA516E31}" srcOrd="0" destOrd="0" parTransId="{4D61D7EA-4630-491B-82F7-37AC533548E5}" sibTransId="{0EAD553F-5CC0-4325-B5A5-07B83FC5E562}"/>
    <dgm:cxn modelId="{0A12A05C-B017-443D-84BB-D105E98CED84}" srcId="{7D284D6E-79F0-44AE-A906-FD1EB678E11A}" destId="{89716741-E0FB-402B-8893-E17DEF10F2EF}" srcOrd="0" destOrd="0" parTransId="{07F1D7E3-AE96-44F5-AD01-CC113D9C5FC3}" sibTransId="{44183307-A3D8-4A12-8110-3B549EF4D968}"/>
    <dgm:cxn modelId="{03CF6FAD-0396-4BB4-BC34-9C13892346AC}" type="presOf" srcId="{BD5B97D8-84B7-401B-8648-A8D1E53063F8}" destId="{406E7C0D-3F47-4ED7-9335-991ADAF202CC}" srcOrd="0" destOrd="0" presId="urn:microsoft.com/office/officeart/2005/8/layout/hierarchy2"/>
    <dgm:cxn modelId="{153ACFFB-96B4-4A4B-B46E-685E8E8AE649}" type="presOf" srcId="{A31F12A9-3825-4712-9B2E-CCBBA793E607}" destId="{254530DF-5661-4226-A584-5591F3DBD647}" srcOrd="0" destOrd="0" presId="urn:microsoft.com/office/officeart/2005/8/layout/hierarchy2"/>
    <dgm:cxn modelId="{16E59DCE-ECE2-4222-8867-1639D111CAA2}" type="presOf" srcId="{3DEF5121-3221-4218-BB2B-30109E79940F}" destId="{C9B1D94D-5133-4C32-86E3-8734DA8A396B}" srcOrd="1" destOrd="0" presId="urn:microsoft.com/office/officeart/2005/8/layout/hierarchy2"/>
    <dgm:cxn modelId="{59B01CE2-3B43-43E4-BF09-ECD71845CB88}" type="presOf" srcId="{34976C05-17E8-4E0F-A277-E2BEFD6A13BE}" destId="{584650DE-7CF7-423E-8C72-58D4F5E8B95B}" srcOrd="0" destOrd="0" presId="urn:microsoft.com/office/officeart/2005/8/layout/hierarchy2"/>
    <dgm:cxn modelId="{F35EFD5A-D432-40B5-A979-01634BC4B1A1}" type="presOf" srcId="{89716741-E0FB-402B-8893-E17DEF10F2EF}" destId="{E28DC435-F430-427D-942F-D6014A81BDE4}" srcOrd="0" destOrd="0" presId="urn:microsoft.com/office/officeart/2005/8/layout/hierarchy2"/>
    <dgm:cxn modelId="{23459C36-97A8-4416-BE2E-6E7061CC1F5B}" type="presOf" srcId="{4D61D7EA-4630-491B-82F7-37AC533548E5}" destId="{20E6D10A-9CAB-4E62-A2B5-FB0CF69F867F}" srcOrd="0" destOrd="0" presId="urn:microsoft.com/office/officeart/2005/8/layout/hierarchy2"/>
    <dgm:cxn modelId="{26111033-3231-4D75-B8B9-2BF151421A16}" type="presOf" srcId="{A31F12A9-3825-4712-9B2E-CCBBA793E607}" destId="{A3656E8B-081C-470B-8419-40BEE3AE036A}" srcOrd="1" destOrd="0" presId="urn:microsoft.com/office/officeart/2005/8/layout/hierarchy2"/>
    <dgm:cxn modelId="{6546B60A-E141-4ACE-8596-FFEC8F135B48}" type="presParOf" srcId="{B73984F6-8D1D-4886-8541-298B86EBE8B9}" destId="{47CEC04C-BFD4-44D3-B81D-F3BF3E9E27F6}" srcOrd="0" destOrd="0" presId="urn:microsoft.com/office/officeart/2005/8/layout/hierarchy2"/>
    <dgm:cxn modelId="{F74A132E-FB06-4FD3-8DF5-C8B39F605679}" type="presParOf" srcId="{47CEC04C-BFD4-44D3-B81D-F3BF3E9E27F6}" destId="{E28DC435-F430-427D-942F-D6014A81BDE4}" srcOrd="0" destOrd="0" presId="urn:microsoft.com/office/officeart/2005/8/layout/hierarchy2"/>
    <dgm:cxn modelId="{A56A93A5-00B4-4D32-B960-1BDD737EFD50}" type="presParOf" srcId="{47CEC04C-BFD4-44D3-B81D-F3BF3E9E27F6}" destId="{C31D9E43-55FA-4D77-BEC6-9FF2E10E0F73}" srcOrd="1" destOrd="0" presId="urn:microsoft.com/office/officeart/2005/8/layout/hierarchy2"/>
    <dgm:cxn modelId="{68A1AB1E-F73F-476E-AB27-C0AB0A4A8B42}" type="presParOf" srcId="{C31D9E43-55FA-4D77-BEC6-9FF2E10E0F73}" destId="{20E6D10A-9CAB-4E62-A2B5-FB0CF69F867F}" srcOrd="0" destOrd="0" presId="urn:microsoft.com/office/officeart/2005/8/layout/hierarchy2"/>
    <dgm:cxn modelId="{39CFBB55-1A92-455C-AF48-FB61D4E3CCE3}" type="presParOf" srcId="{20E6D10A-9CAB-4E62-A2B5-FB0CF69F867F}" destId="{9808B0BD-0EEB-4289-8AEE-34F739514921}" srcOrd="0" destOrd="0" presId="urn:microsoft.com/office/officeart/2005/8/layout/hierarchy2"/>
    <dgm:cxn modelId="{F4843738-CCFA-4E29-866D-0CD4760470F2}" type="presParOf" srcId="{C31D9E43-55FA-4D77-BEC6-9FF2E10E0F73}" destId="{24457916-4810-408A-BEDB-1C8A7B78EFA7}" srcOrd="1" destOrd="0" presId="urn:microsoft.com/office/officeart/2005/8/layout/hierarchy2"/>
    <dgm:cxn modelId="{59F5FA72-E470-43EE-A016-167AFF1D3825}" type="presParOf" srcId="{24457916-4810-408A-BEDB-1C8A7B78EFA7}" destId="{F36B9830-67D1-4CCE-87A3-436086D1F39F}" srcOrd="0" destOrd="0" presId="urn:microsoft.com/office/officeart/2005/8/layout/hierarchy2"/>
    <dgm:cxn modelId="{C8B98120-A0AF-4806-8450-310A539CCFE3}" type="presParOf" srcId="{24457916-4810-408A-BEDB-1C8A7B78EFA7}" destId="{C1E0B56A-0072-489D-A7B4-29B7D3C68054}" srcOrd="1" destOrd="0" presId="urn:microsoft.com/office/officeart/2005/8/layout/hierarchy2"/>
    <dgm:cxn modelId="{4602B02F-CA6D-4E4F-A6E7-B17244625F31}" type="presParOf" srcId="{C31D9E43-55FA-4D77-BEC6-9FF2E10E0F73}" destId="{254530DF-5661-4226-A584-5591F3DBD647}" srcOrd="2" destOrd="0" presId="urn:microsoft.com/office/officeart/2005/8/layout/hierarchy2"/>
    <dgm:cxn modelId="{6E1C7947-8019-4BCE-9097-123BE38CFB40}" type="presParOf" srcId="{254530DF-5661-4226-A584-5591F3DBD647}" destId="{A3656E8B-081C-470B-8419-40BEE3AE036A}" srcOrd="0" destOrd="0" presId="urn:microsoft.com/office/officeart/2005/8/layout/hierarchy2"/>
    <dgm:cxn modelId="{78C8A97A-721B-41E8-97CA-D3FBC8F5D70C}" type="presParOf" srcId="{C31D9E43-55FA-4D77-BEC6-9FF2E10E0F73}" destId="{A72AC311-3C42-4812-8E48-BBF50804746B}" srcOrd="3" destOrd="0" presId="urn:microsoft.com/office/officeart/2005/8/layout/hierarchy2"/>
    <dgm:cxn modelId="{582043BB-9F68-4B50-AF4F-3911930AC52B}" type="presParOf" srcId="{A72AC311-3C42-4812-8E48-BBF50804746B}" destId="{406E7C0D-3F47-4ED7-9335-991ADAF202CC}" srcOrd="0" destOrd="0" presId="urn:microsoft.com/office/officeart/2005/8/layout/hierarchy2"/>
    <dgm:cxn modelId="{BF750AA6-6ED7-45FF-9541-EEC878771DF1}" type="presParOf" srcId="{A72AC311-3C42-4812-8E48-BBF50804746B}" destId="{549E4C68-643E-4A17-B4EB-D129E6CAA0FD}" srcOrd="1" destOrd="0" presId="urn:microsoft.com/office/officeart/2005/8/layout/hierarchy2"/>
    <dgm:cxn modelId="{426F02DB-05FC-4EC1-B500-A6D243D60506}" type="presParOf" srcId="{C31D9E43-55FA-4D77-BEC6-9FF2E10E0F73}" destId="{88B15260-9AF7-43D9-B049-84F6DF58C828}" srcOrd="4" destOrd="0" presId="urn:microsoft.com/office/officeart/2005/8/layout/hierarchy2"/>
    <dgm:cxn modelId="{3BAEF33E-0333-4A3C-B12C-FE56B96D85BD}" type="presParOf" srcId="{88B15260-9AF7-43D9-B049-84F6DF58C828}" destId="{C9B1D94D-5133-4C32-86E3-8734DA8A396B}" srcOrd="0" destOrd="0" presId="urn:microsoft.com/office/officeart/2005/8/layout/hierarchy2"/>
    <dgm:cxn modelId="{70394882-B2B5-49F2-9757-E9AC7702A238}" type="presParOf" srcId="{C31D9E43-55FA-4D77-BEC6-9FF2E10E0F73}" destId="{D7589170-89DA-4600-897F-37D2CCC44DE9}" srcOrd="5" destOrd="0" presId="urn:microsoft.com/office/officeart/2005/8/layout/hierarchy2"/>
    <dgm:cxn modelId="{AA873632-5359-4785-9431-6765BD9C9DD3}" type="presParOf" srcId="{D7589170-89DA-4600-897F-37D2CCC44DE9}" destId="{584650DE-7CF7-423E-8C72-58D4F5E8B95B}" srcOrd="0" destOrd="0" presId="urn:microsoft.com/office/officeart/2005/8/layout/hierarchy2"/>
    <dgm:cxn modelId="{C718677D-AF67-4CB9-85A1-25BA332ACD90}" type="presParOf" srcId="{D7589170-89DA-4600-897F-37D2CCC44DE9}" destId="{944FA2AF-207A-4B0C-841E-306EA77B221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8A58100D-9E84-43BE-895E-7BC1E2ABBD81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E0FA412-77D9-438C-843E-C42263D1FE3A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Металлистик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970C8C2C-C3C9-488D-94F3-1B64967F75C6}" type="parTrans" cxnId="{F1601CA3-595E-4BB5-B426-4DF5B45E4E2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69A9F00-8C16-4A35-8DF8-50152EBADEC9}" type="sibTrans" cxnId="{F1601CA3-595E-4BB5-B426-4DF5B45E4E2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3C750E-58F9-4770-9F84-04DC35B8880A}">
      <dgm:prSet/>
      <dgm:spPr/>
      <dgm:t>
        <a:bodyPr/>
        <a:lstStyle/>
        <a:p>
          <a:pPr marL="0" indent="722313"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металлистик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назариясининг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ривожланишида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меркантилистик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мактаб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намояндаларининг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қарашлари муҳим ўрин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тутади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Улар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қадр-қимматини олтин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кумушнинг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хоссаларида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деб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билиб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мазмунини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тан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олганлар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Бироқ, пулни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нодир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металлар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айнийлаштириш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моҳияти 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иқтисодиётдаги ролига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нотўғри баҳо бериш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ҳамда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фетишизмининг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ривожланишига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келди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200EA95-FF93-4B82-B95B-233C4DB08D78}" type="parTrans" cxnId="{B94E89FF-B104-46FE-881F-01178B478B6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C96475C-0F6C-4B98-A737-13F91AC42B02}" type="sibTrans" cxnId="{B94E89FF-B104-46FE-881F-01178B478B6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8FC31C5-79D8-4FF6-B5AD-2EB96B32877D}" type="pres">
      <dgm:prSet presAssocID="{8A58100D-9E84-43BE-895E-7BC1E2ABBD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F5611D-46B1-4221-B71B-E116E77578F5}" type="pres">
      <dgm:prSet presAssocID="{CE0FA412-77D9-438C-843E-C42263D1FE3A}" presName="composite" presStyleCnt="0"/>
      <dgm:spPr/>
    </dgm:pt>
    <dgm:pt modelId="{3CF5EBDC-28CC-46D2-8C83-04BB4F86F78C}" type="pres">
      <dgm:prSet presAssocID="{CE0FA412-77D9-438C-843E-C42263D1FE3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3D665-B124-4A1E-9D3D-9FA2C64DC7F2}" type="pres">
      <dgm:prSet presAssocID="{CE0FA412-77D9-438C-843E-C42263D1FE3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416AAD-64DB-4006-B4C9-153B811E65D2}" type="presOf" srcId="{8A58100D-9E84-43BE-895E-7BC1E2ABBD81}" destId="{08FC31C5-79D8-4FF6-B5AD-2EB96B32877D}" srcOrd="0" destOrd="0" presId="urn:microsoft.com/office/officeart/2005/8/layout/hList1"/>
    <dgm:cxn modelId="{DD961399-292D-432E-B717-CCA7D71E1D15}" type="presOf" srcId="{CE0FA412-77D9-438C-843E-C42263D1FE3A}" destId="{3CF5EBDC-28CC-46D2-8C83-04BB4F86F78C}" srcOrd="0" destOrd="0" presId="urn:microsoft.com/office/officeart/2005/8/layout/hList1"/>
    <dgm:cxn modelId="{F1601CA3-595E-4BB5-B426-4DF5B45E4E2E}" srcId="{8A58100D-9E84-43BE-895E-7BC1E2ABBD81}" destId="{CE0FA412-77D9-438C-843E-C42263D1FE3A}" srcOrd="0" destOrd="0" parTransId="{970C8C2C-C3C9-488D-94F3-1B64967F75C6}" sibTransId="{369A9F00-8C16-4A35-8DF8-50152EBADEC9}"/>
    <dgm:cxn modelId="{3B02618B-33F3-4B92-B6C4-00305B20500E}" type="presOf" srcId="{943C750E-58F9-4770-9F84-04DC35B8880A}" destId="{1C83D665-B124-4A1E-9D3D-9FA2C64DC7F2}" srcOrd="0" destOrd="0" presId="urn:microsoft.com/office/officeart/2005/8/layout/hList1"/>
    <dgm:cxn modelId="{B94E89FF-B104-46FE-881F-01178B478B6F}" srcId="{CE0FA412-77D9-438C-843E-C42263D1FE3A}" destId="{943C750E-58F9-4770-9F84-04DC35B8880A}" srcOrd="0" destOrd="0" parTransId="{8200EA95-FF93-4B82-B95B-233C4DB08D78}" sibTransId="{EC96475C-0F6C-4B98-A737-13F91AC42B02}"/>
    <dgm:cxn modelId="{6F5734B5-7B06-43FC-A53D-CF0FD2B58BAD}" type="presParOf" srcId="{08FC31C5-79D8-4FF6-B5AD-2EB96B32877D}" destId="{1CF5611D-46B1-4221-B71B-E116E77578F5}" srcOrd="0" destOrd="0" presId="urn:microsoft.com/office/officeart/2005/8/layout/hList1"/>
    <dgm:cxn modelId="{063A11CA-A423-4FC4-9548-57374787985D}" type="presParOf" srcId="{1CF5611D-46B1-4221-B71B-E116E77578F5}" destId="{3CF5EBDC-28CC-46D2-8C83-04BB4F86F78C}" srcOrd="0" destOrd="0" presId="urn:microsoft.com/office/officeart/2005/8/layout/hList1"/>
    <dgm:cxn modelId="{BC71AC9A-ACCF-4CF3-897A-8F23526EAF4C}" type="presParOf" srcId="{1CF5611D-46B1-4221-B71B-E116E77578F5}" destId="{1C83D665-B124-4A1E-9D3D-9FA2C64DC7F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BDFB3BA2-80EB-462C-9890-520FCF807DF8}" type="doc">
      <dgm:prSet loTypeId="urn:microsoft.com/office/officeart/2005/8/layout/hList1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FFE784F-308F-4C1A-B5FF-1EBC82E40FB4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Номиналистик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20A40336-C477-4285-8052-108B7E3ECF39}" type="parTrans" cxnId="{7C0771FE-0BEC-4C5C-96EF-23F0370BCC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CFACD0E-91F1-41B6-98EC-34A5C027BFFF}" type="sibTrans" cxnId="{7C0771FE-0BEC-4C5C-96EF-23F0370BCC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179933A-807B-498F-B84E-700DA1611D30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номиналистик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назарияси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тарафдорлари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металлистик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назарияга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қарши чиқиб, пулларнинг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табиати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ҳамда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улар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ички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қийматини зарурлигининг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ўзини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инкор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этадилар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Номиналистлар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пулга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шартли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белги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қараб, уларнинг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нодир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металлар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алоқадорлигини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рад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қиладилар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Номиналистик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тарафдорларининг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қарашлари ўрта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асрларда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тўла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қийматга эга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бўлмаган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металл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тангаларнинг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муомалага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чиқарилиши билан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пайдо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бўлди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Баъзи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намояндалар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пуллар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ҳокимиятининг маҳсули, шунга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кўра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фақат давлатгина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пулларнинг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қийматини белгилаши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деган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фикрларни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илгари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сурдилар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ХХ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асрнинг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бошларида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олтин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стандартнинг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тан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олинмаслиги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бекор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қилиниши билан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номиналистик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янада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ривожланди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1D797CF-9BB7-428E-90FB-B6A713BC430D}" type="parTrans" cxnId="{0CDBBB96-BD85-4842-9356-9598F4AB11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A6614F4-8817-4FFA-8A1C-8586E7A94EE7}" type="sibTrans" cxnId="{0CDBBB96-BD85-4842-9356-9598F4AB11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2A40B64-37C1-4F84-8789-A01AB869ADEA}" type="pres">
      <dgm:prSet presAssocID="{BDFB3BA2-80EB-462C-9890-520FCF807D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3D7932-8E30-437E-A311-3B35AD9F2838}" type="pres">
      <dgm:prSet presAssocID="{3FFE784F-308F-4C1A-B5FF-1EBC82E40FB4}" presName="composite" presStyleCnt="0"/>
      <dgm:spPr/>
    </dgm:pt>
    <dgm:pt modelId="{F1A345DB-8B79-47DE-A37F-D5ABEAF30823}" type="pres">
      <dgm:prSet presAssocID="{3FFE784F-308F-4C1A-B5FF-1EBC82E40FB4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14387-663E-4ED8-8B75-81FD8142FFED}" type="pres">
      <dgm:prSet presAssocID="{3FFE784F-308F-4C1A-B5FF-1EBC82E40FB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DA9374-07D3-4FB3-8712-7F8307036AD7}" type="presOf" srcId="{3FFE784F-308F-4C1A-B5FF-1EBC82E40FB4}" destId="{F1A345DB-8B79-47DE-A37F-D5ABEAF30823}" srcOrd="0" destOrd="0" presId="urn:microsoft.com/office/officeart/2005/8/layout/hList1"/>
    <dgm:cxn modelId="{7C0771FE-0BEC-4C5C-96EF-23F0370BCC23}" srcId="{BDFB3BA2-80EB-462C-9890-520FCF807DF8}" destId="{3FFE784F-308F-4C1A-B5FF-1EBC82E40FB4}" srcOrd="0" destOrd="0" parTransId="{20A40336-C477-4285-8052-108B7E3ECF39}" sibTransId="{9CFACD0E-91F1-41B6-98EC-34A5C027BFFF}"/>
    <dgm:cxn modelId="{0CDBBB96-BD85-4842-9356-9598F4AB1102}" srcId="{3FFE784F-308F-4C1A-B5FF-1EBC82E40FB4}" destId="{A179933A-807B-498F-B84E-700DA1611D30}" srcOrd="0" destOrd="0" parTransId="{01D797CF-9BB7-428E-90FB-B6A713BC430D}" sibTransId="{0A6614F4-8817-4FFA-8A1C-8586E7A94EE7}"/>
    <dgm:cxn modelId="{062D0D2D-EC07-41CF-9EEB-A4D8337CEC09}" type="presOf" srcId="{BDFB3BA2-80EB-462C-9890-520FCF807DF8}" destId="{82A40B64-37C1-4F84-8789-A01AB869ADEA}" srcOrd="0" destOrd="0" presId="urn:microsoft.com/office/officeart/2005/8/layout/hList1"/>
    <dgm:cxn modelId="{F5920AE3-5E36-4A8E-AD4C-05542F8FC9B5}" type="presOf" srcId="{A179933A-807B-498F-B84E-700DA1611D30}" destId="{D5614387-663E-4ED8-8B75-81FD8142FFED}" srcOrd="0" destOrd="0" presId="urn:microsoft.com/office/officeart/2005/8/layout/hList1"/>
    <dgm:cxn modelId="{378CB7D6-B95E-4C64-9D15-2B253BCF2667}" type="presParOf" srcId="{82A40B64-37C1-4F84-8789-A01AB869ADEA}" destId="{433D7932-8E30-437E-A311-3B35AD9F2838}" srcOrd="0" destOrd="0" presId="urn:microsoft.com/office/officeart/2005/8/layout/hList1"/>
    <dgm:cxn modelId="{8E49CA22-A025-472A-A69C-EE390CCAEF0A}" type="presParOf" srcId="{433D7932-8E30-437E-A311-3B35AD9F2838}" destId="{F1A345DB-8B79-47DE-A37F-D5ABEAF30823}" srcOrd="0" destOrd="0" presId="urn:microsoft.com/office/officeart/2005/8/layout/hList1"/>
    <dgm:cxn modelId="{615F9D6E-00CC-445E-A434-62D52DDD7C9A}" type="presParOf" srcId="{433D7932-8E30-437E-A311-3B35AD9F2838}" destId="{D5614387-663E-4ED8-8B75-81FD8142FFE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E2A72CC9-A055-46A9-ACDC-EAE8CC360FD9}" type="doc">
      <dgm:prSet loTypeId="urn:microsoft.com/office/officeart/2005/8/layout/h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BC8757F-31C9-4F8C-A5A9-4105671BCC04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Миқдорий назарияси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DE5CA8A-C280-48C3-BB3C-329C7AED2134}" type="parTrans" cxnId="{24B5DD7B-008C-403F-BA3D-55B651A6B10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5FD73C7-54B9-4A1E-B167-82DBBFD87CBF}" type="sibTrans" cxnId="{24B5DD7B-008C-403F-BA3D-55B651A6B10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7B49126-2032-4EB4-930F-9BD61C941C4E}">
      <dgm:prSet/>
      <dgm:spPr/>
      <dgm:t>
        <a:bodyPr/>
        <a:lstStyle/>
        <a:p>
          <a:pPr marL="0" indent="354013"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миқдорий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 назарияси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муомаладаги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пул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миқдори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нархлари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даражаси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ҳамда пулларнинг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 ўртасидаги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ўзаро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боғлиқликни изоҳлашга асосланган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иқтисодий таълимотдир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моҳияти муомаладаги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пул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миқдори нархлар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пул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қиймати даражасининг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мутаносиб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равишда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ўзгаришининг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дастлабки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сабабидир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деган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қоидадан иборат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3EB39BD-240B-4597-ABEE-7FC5195AA4EF}" type="parTrans" cxnId="{AAF07C14-5803-4410-B954-94C096A9980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BD56EEC-09A2-4DE4-AF2E-DA8737BA1A6E}" type="sibTrans" cxnId="{AAF07C14-5803-4410-B954-94C096A9980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5E3579D-5502-42E3-983F-B73CE4878074}" type="pres">
      <dgm:prSet presAssocID="{E2A72CC9-A055-46A9-ACDC-EAE8CC360F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F93D5B-BB5E-45D8-ACD7-42D33EA93ADF}" type="pres">
      <dgm:prSet presAssocID="{EBC8757F-31C9-4F8C-A5A9-4105671BCC04}" presName="composite" presStyleCnt="0"/>
      <dgm:spPr/>
    </dgm:pt>
    <dgm:pt modelId="{13198EA4-7EB5-4D55-AEBB-CEF9BB98DD61}" type="pres">
      <dgm:prSet presAssocID="{EBC8757F-31C9-4F8C-A5A9-4105671BCC04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C5594-E3DA-4443-B74B-3FC40E319868}" type="pres">
      <dgm:prSet presAssocID="{EBC8757F-31C9-4F8C-A5A9-4105671BCC0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145E6D-0448-4B0F-ABB4-B9FB5CCDAB98}" type="presOf" srcId="{37B49126-2032-4EB4-930F-9BD61C941C4E}" destId="{20DC5594-E3DA-4443-B74B-3FC40E319868}" srcOrd="0" destOrd="0" presId="urn:microsoft.com/office/officeart/2005/8/layout/hList1"/>
    <dgm:cxn modelId="{1DB77A2C-9450-4D3D-AFA4-28BA2728EC4E}" type="presOf" srcId="{EBC8757F-31C9-4F8C-A5A9-4105671BCC04}" destId="{13198EA4-7EB5-4D55-AEBB-CEF9BB98DD61}" srcOrd="0" destOrd="0" presId="urn:microsoft.com/office/officeart/2005/8/layout/hList1"/>
    <dgm:cxn modelId="{AAF07C14-5803-4410-B954-94C096A9980A}" srcId="{EBC8757F-31C9-4F8C-A5A9-4105671BCC04}" destId="{37B49126-2032-4EB4-930F-9BD61C941C4E}" srcOrd="0" destOrd="0" parTransId="{A3EB39BD-240B-4597-ABEE-7FC5195AA4EF}" sibTransId="{DBD56EEC-09A2-4DE4-AF2E-DA8737BA1A6E}"/>
    <dgm:cxn modelId="{24B5DD7B-008C-403F-BA3D-55B651A6B100}" srcId="{E2A72CC9-A055-46A9-ACDC-EAE8CC360FD9}" destId="{EBC8757F-31C9-4F8C-A5A9-4105671BCC04}" srcOrd="0" destOrd="0" parTransId="{FDE5CA8A-C280-48C3-BB3C-329C7AED2134}" sibTransId="{95FD73C7-54B9-4A1E-B167-82DBBFD87CBF}"/>
    <dgm:cxn modelId="{3A43EF2F-EC04-44E6-AE21-028760D855F1}" type="presOf" srcId="{E2A72CC9-A055-46A9-ACDC-EAE8CC360FD9}" destId="{95E3579D-5502-42E3-983F-B73CE4878074}" srcOrd="0" destOrd="0" presId="urn:microsoft.com/office/officeart/2005/8/layout/hList1"/>
    <dgm:cxn modelId="{BB040EA8-F011-418D-B40F-B6970CE69007}" type="presParOf" srcId="{95E3579D-5502-42E3-983F-B73CE4878074}" destId="{8EF93D5B-BB5E-45D8-ACD7-42D33EA93ADF}" srcOrd="0" destOrd="0" presId="urn:microsoft.com/office/officeart/2005/8/layout/hList1"/>
    <dgm:cxn modelId="{CB6933E3-C4F8-4A40-9FD1-7DA2600D8C59}" type="presParOf" srcId="{8EF93D5B-BB5E-45D8-ACD7-42D33EA93ADF}" destId="{13198EA4-7EB5-4D55-AEBB-CEF9BB98DD61}" srcOrd="0" destOrd="0" presId="urn:microsoft.com/office/officeart/2005/8/layout/hList1"/>
    <dgm:cxn modelId="{BA2E0B80-F1CD-4004-A46D-FDBAA28051CE}" type="presParOf" srcId="{8EF93D5B-BB5E-45D8-ACD7-42D33EA93ADF}" destId="{20DC5594-E3DA-4443-B74B-3FC40E31986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E5311B55-E81D-43C1-A1BF-45342F7F15EB}" type="doc">
      <dgm:prSet loTypeId="urn:microsoft.com/office/officeart/2005/8/layout/matrix1" loCatId="matrix" qsTypeId="urn:microsoft.com/office/officeart/2005/8/quickstyle/3d2" qsCatId="3D" csTypeId="urn:microsoft.com/office/officeart/2005/8/colors/colorful1#7" csCatId="colorful" phldr="1"/>
      <dgm:spPr/>
      <dgm:t>
        <a:bodyPr/>
        <a:lstStyle/>
        <a:p>
          <a:endParaRPr lang="ru-RU"/>
        </a:p>
      </dgm:t>
    </dgm:pt>
    <dgm:pt modelId="{27349FAF-8FA6-433F-9B5C-6908897471C3}">
      <dgm:prSet/>
      <dgm:spPr/>
      <dgm:t>
        <a:bodyPr/>
        <a:lstStyle/>
        <a:p>
          <a:pPr rtl="0"/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асосий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вазифалари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17115A3A-8F4C-4555-A43D-85D2BC8FF33C}" type="parTrans" cxnId="{40995324-8369-4CD8-ADB9-D8A2450B457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51200C1-E4E4-4EEF-889F-4AB88F788D73}" type="sibTrans" cxnId="{40995324-8369-4CD8-ADB9-D8A2450B457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3954112-BB7A-47AC-B03D-765569A12268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2)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муомала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воситаси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283F091-1A26-4C5A-B8A6-54159B5ACE1C}" type="parTrans" cxnId="{1037560E-4E51-4244-A052-BF1CB4EAEC2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E9BA948-29F5-4E1E-B918-78BF8CAF5B39}" type="sibTrans" cxnId="{1037560E-4E51-4244-A052-BF1CB4EAEC2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7E05622-1100-4444-88C8-CC206C1B4E68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3)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бойлик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тўплаш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воситаси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FE7BDC2-DF44-4EDF-89A8-3310359B713F}" type="parTrans" cxnId="{3A52BA20-018C-467F-984D-A5CF29C0F37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5DA13BD-AA10-492A-8512-469836D05BF5}" type="sibTrans" cxnId="{3A52BA20-018C-467F-984D-A5CF29C0F37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2444767-2E62-4399-9DB5-4F84530FDF1A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4)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тўлов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воситаси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D494FA6-E557-4C34-9E3B-08A21419206E}" type="parTrans" cxnId="{B8FEF8C3-5C49-4E22-B074-EB899890C85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074D9E2-0326-4942-B22D-960887AD90FA}" type="sibTrans" cxnId="{B8FEF8C3-5C49-4E22-B074-EB899890C85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B64B7D3-AF4F-47CF-83D9-5030A9E0A1E4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1)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қиймат ўлчови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CCB185A-C7EF-49B2-9525-132282D98FF8}" type="sibTrans" cxnId="{192433C7-B349-433F-BFC1-538F8323A67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1126588-9CD8-405C-BB0E-852C223ADE79}" type="parTrans" cxnId="{192433C7-B349-433F-BFC1-538F8323A67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9C4BF95-2AA0-466B-9AFE-EE36847EBECD}" type="pres">
      <dgm:prSet presAssocID="{E5311B55-E81D-43C1-A1BF-45342F7F15E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32171A-E1C3-44AF-A339-2FB4CB79970B}" type="pres">
      <dgm:prSet presAssocID="{E5311B55-E81D-43C1-A1BF-45342F7F15EB}" presName="matrix" presStyleCnt="0"/>
      <dgm:spPr/>
    </dgm:pt>
    <dgm:pt modelId="{15213876-8BCF-48FC-969E-38FFF8C4F08B}" type="pres">
      <dgm:prSet presAssocID="{E5311B55-E81D-43C1-A1BF-45342F7F15EB}" presName="tile1" presStyleLbl="node1" presStyleIdx="0" presStyleCnt="4"/>
      <dgm:spPr/>
      <dgm:t>
        <a:bodyPr/>
        <a:lstStyle/>
        <a:p>
          <a:endParaRPr lang="ru-RU"/>
        </a:p>
      </dgm:t>
    </dgm:pt>
    <dgm:pt modelId="{22C5A0B4-9DC5-447F-A16D-253159125EC1}" type="pres">
      <dgm:prSet presAssocID="{E5311B55-E81D-43C1-A1BF-45342F7F15E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28A409-7572-4614-A6DE-657360B86BD9}" type="pres">
      <dgm:prSet presAssocID="{E5311B55-E81D-43C1-A1BF-45342F7F15EB}" presName="tile2" presStyleLbl="node1" presStyleIdx="1" presStyleCnt="4"/>
      <dgm:spPr/>
      <dgm:t>
        <a:bodyPr/>
        <a:lstStyle/>
        <a:p>
          <a:endParaRPr lang="ru-RU"/>
        </a:p>
      </dgm:t>
    </dgm:pt>
    <dgm:pt modelId="{00586525-D172-4914-8670-35DE62581D02}" type="pres">
      <dgm:prSet presAssocID="{E5311B55-E81D-43C1-A1BF-45342F7F15E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00F32C-EBA1-4A01-A0B2-38038BFCA258}" type="pres">
      <dgm:prSet presAssocID="{E5311B55-E81D-43C1-A1BF-45342F7F15EB}" presName="tile3" presStyleLbl="node1" presStyleIdx="2" presStyleCnt="4"/>
      <dgm:spPr/>
      <dgm:t>
        <a:bodyPr/>
        <a:lstStyle/>
        <a:p>
          <a:endParaRPr lang="ru-RU"/>
        </a:p>
      </dgm:t>
    </dgm:pt>
    <dgm:pt modelId="{62349063-A94A-4733-9543-6A0425E29AD2}" type="pres">
      <dgm:prSet presAssocID="{E5311B55-E81D-43C1-A1BF-45342F7F15E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207280-E6C0-4C44-BC67-FDBEC4EDEFF1}" type="pres">
      <dgm:prSet presAssocID="{E5311B55-E81D-43C1-A1BF-45342F7F15EB}" presName="tile4" presStyleLbl="node1" presStyleIdx="3" presStyleCnt="4"/>
      <dgm:spPr/>
      <dgm:t>
        <a:bodyPr/>
        <a:lstStyle/>
        <a:p>
          <a:endParaRPr lang="ru-RU"/>
        </a:p>
      </dgm:t>
    </dgm:pt>
    <dgm:pt modelId="{34999B00-31E6-4D24-8B8E-F9C5DAE266BA}" type="pres">
      <dgm:prSet presAssocID="{E5311B55-E81D-43C1-A1BF-45342F7F15E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9C830-04B4-409D-9461-D69A98608CF7}" type="pres">
      <dgm:prSet presAssocID="{E5311B55-E81D-43C1-A1BF-45342F7F15EB}" presName="centerTile" presStyleLbl="fgShp" presStyleIdx="0" presStyleCnt="1" custScaleX="144677" custScaleY="16513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4D4B44ED-07BD-4123-BFC9-8597B8B9A953}" type="presOf" srcId="{27349FAF-8FA6-433F-9B5C-6908897471C3}" destId="{1339C830-04B4-409D-9461-D69A98608CF7}" srcOrd="0" destOrd="0" presId="urn:microsoft.com/office/officeart/2005/8/layout/matrix1"/>
    <dgm:cxn modelId="{BDC40E73-EBA7-464F-B3B6-F7B1BC8BE312}" type="presOf" srcId="{CB64B7D3-AF4F-47CF-83D9-5030A9E0A1E4}" destId="{15213876-8BCF-48FC-969E-38FFF8C4F08B}" srcOrd="0" destOrd="0" presId="urn:microsoft.com/office/officeart/2005/8/layout/matrix1"/>
    <dgm:cxn modelId="{40995324-8369-4CD8-ADB9-D8A2450B457C}" srcId="{E5311B55-E81D-43C1-A1BF-45342F7F15EB}" destId="{27349FAF-8FA6-433F-9B5C-6908897471C3}" srcOrd="0" destOrd="0" parTransId="{17115A3A-8F4C-4555-A43D-85D2BC8FF33C}" sibTransId="{251200C1-E4E4-4EEF-889F-4AB88F788D73}"/>
    <dgm:cxn modelId="{B8FEF8C3-5C49-4E22-B074-EB899890C85D}" srcId="{27349FAF-8FA6-433F-9B5C-6908897471C3}" destId="{62444767-2E62-4399-9DB5-4F84530FDF1A}" srcOrd="3" destOrd="0" parTransId="{AD494FA6-E557-4C34-9E3B-08A21419206E}" sibTransId="{E074D9E2-0326-4942-B22D-960887AD90FA}"/>
    <dgm:cxn modelId="{1037560E-4E51-4244-A052-BF1CB4EAEC26}" srcId="{27349FAF-8FA6-433F-9B5C-6908897471C3}" destId="{F3954112-BB7A-47AC-B03D-765569A12268}" srcOrd="1" destOrd="0" parTransId="{3283F091-1A26-4C5A-B8A6-54159B5ACE1C}" sibTransId="{2E9BA948-29F5-4E1E-B918-78BF8CAF5B39}"/>
    <dgm:cxn modelId="{B5616B04-B1C4-4954-8B15-67D990222E6F}" type="presOf" srcId="{CB64B7D3-AF4F-47CF-83D9-5030A9E0A1E4}" destId="{22C5A0B4-9DC5-447F-A16D-253159125EC1}" srcOrd="1" destOrd="0" presId="urn:microsoft.com/office/officeart/2005/8/layout/matrix1"/>
    <dgm:cxn modelId="{367140AD-779B-495B-87C0-B30577B891FC}" type="presOf" srcId="{62444767-2E62-4399-9DB5-4F84530FDF1A}" destId="{33207280-E6C0-4C44-BC67-FDBEC4EDEFF1}" srcOrd="0" destOrd="0" presId="urn:microsoft.com/office/officeart/2005/8/layout/matrix1"/>
    <dgm:cxn modelId="{3DD0A258-7FA1-4F5E-8FE7-277F72ECA791}" type="presOf" srcId="{E5311B55-E81D-43C1-A1BF-45342F7F15EB}" destId="{E9C4BF95-2AA0-466B-9AFE-EE36847EBECD}" srcOrd="0" destOrd="0" presId="urn:microsoft.com/office/officeart/2005/8/layout/matrix1"/>
    <dgm:cxn modelId="{D04878DD-F01D-4C48-A66E-B4E7A9CE8C4F}" type="presOf" srcId="{17E05622-1100-4444-88C8-CC206C1B4E68}" destId="{9A00F32C-EBA1-4A01-A0B2-38038BFCA258}" srcOrd="0" destOrd="0" presId="urn:microsoft.com/office/officeart/2005/8/layout/matrix1"/>
    <dgm:cxn modelId="{405359A8-EE34-4223-B71C-5A4893CAE00E}" type="presOf" srcId="{17E05622-1100-4444-88C8-CC206C1B4E68}" destId="{62349063-A94A-4733-9543-6A0425E29AD2}" srcOrd="1" destOrd="0" presId="urn:microsoft.com/office/officeart/2005/8/layout/matrix1"/>
    <dgm:cxn modelId="{32D4E171-91EC-4CA3-8D33-38DF54095EAC}" type="presOf" srcId="{F3954112-BB7A-47AC-B03D-765569A12268}" destId="{00586525-D172-4914-8670-35DE62581D02}" srcOrd="1" destOrd="0" presId="urn:microsoft.com/office/officeart/2005/8/layout/matrix1"/>
    <dgm:cxn modelId="{CDB1729D-8E4C-4CE3-92E4-DD3137AB235F}" type="presOf" srcId="{62444767-2E62-4399-9DB5-4F84530FDF1A}" destId="{34999B00-31E6-4D24-8B8E-F9C5DAE266BA}" srcOrd="1" destOrd="0" presId="urn:microsoft.com/office/officeart/2005/8/layout/matrix1"/>
    <dgm:cxn modelId="{822B947B-999F-43B9-8502-8B70C14EF301}" type="presOf" srcId="{F3954112-BB7A-47AC-B03D-765569A12268}" destId="{1828A409-7572-4614-A6DE-657360B86BD9}" srcOrd="0" destOrd="0" presId="urn:microsoft.com/office/officeart/2005/8/layout/matrix1"/>
    <dgm:cxn modelId="{3A52BA20-018C-467F-984D-A5CF29C0F377}" srcId="{27349FAF-8FA6-433F-9B5C-6908897471C3}" destId="{17E05622-1100-4444-88C8-CC206C1B4E68}" srcOrd="2" destOrd="0" parTransId="{8FE7BDC2-DF44-4EDF-89A8-3310359B713F}" sibTransId="{B5DA13BD-AA10-492A-8512-469836D05BF5}"/>
    <dgm:cxn modelId="{192433C7-B349-433F-BFC1-538F8323A67A}" srcId="{27349FAF-8FA6-433F-9B5C-6908897471C3}" destId="{CB64B7D3-AF4F-47CF-83D9-5030A9E0A1E4}" srcOrd="0" destOrd="0" parTransId="{B1126588-9CD8-405C-BB0E-852C223ADE79}" sibTransId="{ECCB185A-C7EF-49B2-9525-132282D98FF8}"/>
    <dgm:cxn modelId="{B35C6220-187C-44F3-A546-9F2E6B5DF63C}" type="presParOf" srcId="{E9C4BF95-2AA0-466B-9AFE-EE36847EBECD}" destId="{2D32171A-E1C3-44AF-A339-2FB4CB79970B}" srcOrd="0" destOrd="0" presId="urn:microsoft.com/office/officeart/2005/8/layout/matrix1"/>
    <dgm:cxn modelId="{3E778ECD-6ABD-4F42-A6A1-F461C340C6D8}" type="presParOf" srcId="{2D32171A-E1C3-44AF-A339-2FB4CB79970B}" destId="{15213876-8BCF-48FC-969E-38FFF8C4F08B}" srcOrd="0" destOrd="0" presId="urn:microsoft.com/office/officeart/2005/8/layout/matrix1"/>
    <dgm:cxn modelId="{6DE83597-AAE9-4E78-BECD-61639D8BDC2D}" type="presParOf" srcId="{2D32171A-E1C3-44AF-A339-2FB4CB79970B}" destId="{22C5A0B4-9DC5-447F-A16D-253159125EC1}" srcOrd="1" destOrd="0" presId="urn:microsoft.com/office/officeart/2005/8/layout/matrix1"/>
    <dgm:cxn modelId="{1D40D476-14EA-4140-B44F-59CCB8F72DF4}" type="presParOf" srcId="{2D32171A-E1C3-44AF-A339-2FB4CB79970B}" destId="{1828A409-7572-4614-A6DE-657360B86BD9}" srcOrd="2" destOrd="0" presId="urn:microsoft.com/office/officeart/2005/8/layout/matrix1"/>
    <dgm:cxn modelId="{24FCD2BC-266C-4C7D-A587-709F88913ADA}" type="presParOf" srcId="{2D32171A-E1C3-44AF-A339-2FB4CB79970B}" destId="{00586525-D172-4914-8670-35DE62581D02}" srcOrd="3" destOrd="0" presId="urn:microsoft.com/office/officeart/2005/8/layout/matrix1"/>
    <dgm:cxn modelId="{29053FAE-9455-4FFB-B973-82FD2B7C5337}" type="presParOf" srcId="{2D32171A-E1C3-44AF-A339-2FB4CB79970B}" destId="{9A00F32C-EBA1-4A01-A0B2-38038BFCA258}" srcOrd="4" destOrd="0" presId="urn:microsoft.com/office/officeart/2005/8/layout/matrix1"/>
    <dgm:cxn modelId="{09AF6A95-781B-420A-BE86-7D09EC92EB81}" type="presParOf" srcId="{2D32171A-E1C3-44AF-A339-2FB4CB79970B}" destId="{62349063-A94A-4733-9543-6A0425E29AD2}" srcOrd="5" destOrd="0" presId="urn:microsoft.com/office/officeart/2005/8/layout/matrix1"/>
    <dgm:cxn modelId="{41A1AF9A-C6CA-48B1-8A7A-F1643F848F38}" type="presParOf" srcId="{2D32171A-E1C3-44AF-A339-2FB4CB79970B}" destId="{33207280-E6C0-4C44-BC67-FDBEC4EDEFF1}" srcOrd="6" destOrd="0" presId="urn:microsoft.com/office/officeart/2005/8/layout/matrix1"/>
    <dgm:cxn modelId="{18D2A17E-90E9-4ECE-B3FD-2C768E2E801C}" type="presParOf" srcId="{2D32171A-E1C3-44AF-A339-2FB4CB79970B}" destId="{34999B00-31E6-4D24-8B8E-F9C5DAE266BA}" srcOrd="7" destOrd="0" presId="urn:microsoft.com/office/officeart/2005/8/layout/matrix1"/>
    <dgm:cxn modelId="{BB5D8A7A-0F6C-4F8E-ADD8-2F4C87A72A59}" type="presParOf" srcId="{E9C4BF95-2AA0-466B-9AFE-EE36847EBECD}" destId="{1339C830-04B4-409D-9461-D69A98608CF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46014ED9-E393-4BC2-8C00-E6D1D6C228CD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A853CE-1148-4872-B8DB-C844617D7908}">
      <dgm:prSet/>
      <dgm:spPr>
        <a:solidFill>
          <a:srgbClr val="0070C0"/>
        </a:solidFill>
      </dgm:spPr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Олтин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қоғоз пулларнинг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ўзаро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боғлиқлиги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0CAF073-7816-4854-A0FF-0E812D836F2D}" type="parTrans" cxnId="{99AB1751-EDB2-4D1F-BC23-8654DE34EA4C}">
      <dgm:prSet/>
      <dgm:spPr/>
      <dgm:t>
        <a:bodyPr/>
        <a:lstStyle/>
        <a:p>
          <a:endParaRPr lang="ru-RU"/>
        </a:p>
      </dgm:t>
    </dgm:pt>
    <dgm:pt modelId="{467F329D-A94E-4D04-867D-98F67A859B4A}" type="sibTrans" cxnId="{99AB1751-EDB2-4D1F-BC23-8654DE34EA4C}">
      <dgm:prSet/>
      <dgm:spPr/>
      <dgm:t>
        <a:bodyPr/>
        <a:lstStyle/>
        <a:p>
          <a:endParaRPr lang="ru-RU"/>
        </a:p>
      </dgm:t>
    </dgm:pt>
    <dgm:pt modelId="{5582358C-4B0F-460D-996D-54D984EB4A99}" type="pres">
      <dgm:prSet presAssocID="{46014ED9-E393-4BC2-8C00-E6D1D6C228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360B48-3936-4904-9830-ECCEA2887D85}" type="pres">
      <dgm:prSet presAssocID="{DCA853CE-1148-4872-B8DB-C844617D7908}" presName="parentText" presStyleLbl="node1" presStyleIdx="0" presStyleCnt="1" custScaleY="1441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FE056D-E8E1-4A14-B4BF-82D970F24120}" type="presOf" srcId="{DCA853CE-1148-4872-B8DB-C844617D7908}" destId="{C2360B48-3936-4904-9830-ECCEA2887D85}" srcOrd="0" destOrd="0" presId="urn:microsoft.com/office/officeart/2005/8/layout/vList2"/>
    <dgm:cxn modelId="{84C7EA75-DA92-451B-92C6-E715092763D0}" type="presOf" srcId="{46014ED9-E393-4BC2-8C00-E6D1D6C228CD}" destId="{5582358C-4B0F-460D-996D-54D984EB4A99}" srcOrd="0" destOrd="0" presId="urn:microsoft.com/office/officeart/2005/8/layout/vList2"/>
    <dgm:cxn modelId="{99AB1751-EDB2-4D1F-BC23-8654DE34EA4C}" srcId="{46014ED9-E393-4BC2-8C00-E6D1D6C228CD}" destId="{DCA853CE-1148-4872-B8DB-C844617D7908}" srcOrd="0" destOrd="0" parTransId="{C0CAF073-7816-4854-A0FF-0E812D836F2D}" sibTransId="{467F329D-A94E-4D04-867D-98F67A859B4A}"/>
    <dgm:cxn modelId="{15BE725C-2E14-4C14-BB0F-C7DF36A6B472}" type="presParOf" srcId="{5582358C-4B0F-460D-996D-54D984EB4A99}" destId="{C2360B48-3936-4904-9830-ECCEA2887D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B8E74E88-B6AF-4429-8F33-55329E51CBA7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5FF5FF-F13A-48F8-99C9-3A5EB30F6F6A}">
      <dgm:prSet/>
      <dgm:spPr/>
      <dgm:t>
        <a:bodyPr/>
        <a:lstStyle/>
        <a:p>
          <a:pPr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Нақд ва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кредит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пулларнинг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хусусиятлари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41E37BD-BD87-4979-A42F-EBD9B12E1AB4}" type="parTrans" cxnId="{57344C34-CC37-47BA-9109-69BA45B25139}">
      <dgm:prSet/>
      <dgm:spPr/>
      <dgm:t>
        <a:bodyPr/>
        <a:lstStyle/>
        <a:p>
          <a:endParaRPr lang="ru-RU"/>
        </a:p>
      </dgm:t>
    </dgm:pt>
    <dgm:pt modelId="{C1AE54C3-A012-4954-AA23-F5C4F8DBA947}" type="sibTrans" cxnId="{57344C34-CC37-47BA-9109-69BA45B25139}">
      <dgm:prSet/>
      <dgm:spPr/>
      <dgm:t>
        <a:bodyPr/>
        <a:lstStyle/>
        <a:p>
          <a:endParaRPr lang="ru-RU"/>
        </a:p>
      </dgm:t>
    </dgm:pt>
    <dgm:pt modelId="{15849C4F-0966-4739-8A39-9F1BACADE7CE}" type="pres">
      <dgm:prSet presAssocID="{B8E74E88-B6AF-4429-8F33-55329E51CB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C51C64-8E3C-4173-BCEA-8EE99F2181A9}" type="pres">
      <dgm:prSet presAssocID="{575FF5FF-F13A-48F8-99C9-3A5EB30F6F6A}" presName="parentText" presStyleLbl="node1" presStyleIdx="0" presStyleCnt="1" custScaleY="1306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344C34-CC37-47BA-9109-69BA45B25139}" srcId="{B8E74E88-B6AF-4429-8F33-55329E51CBA7}" destId="{575FF5FF-F13A-48F8-99C9-3A5EB30F6F6A}" srcOrd="0" destOrd="0" parTransId="{E41E37BD-BD87-4979-A42F-EBD9B12E1AB4}" sibTransId="{C1AE54C3-A012-4954-AA23-F5C4F8DBA947}"/>
    <dgm:cxn modelId="{EA0C681F-6296-4297-892A-C99A92CC2708}" type="presOf" srcId="{B8E74E88-B6AF-4429-8F33-55329E51CBA7}" destId="{15849C4F-0966-4739-8A39-9F1BACADE7CE}" srcOrd="0" destOrd="0" presId="urn:microsoft.com/office/officeart/2005/8/layout/vList2"/>
    <dgm:cxn modelId="{7E3929AF-0DD4-46E1-A62C-2B4BDDF2FF36}" type="presOf" srcId="{575FF5FF-F13A-48F8-99C9-3A5EB30F6F6A}" destId="{93C51C64-8E3C-4173-BCEA-8EE99F2181A9}" srcOrd="0" destOrd="0" presId="urn:microsoft.com/office/officeart/2005/8/layout/vList2"/>
    <dgm:cxn modelId="{A3961C89-BB0F-4C44-8264-FA7A5BD7938B}" type="presParOf" srcId="{15849C4F-0966-4739-8A39-9F1BACADE7CE}" destId="{93C51C64-8E3C-4173-BCEA-8EE99F2181A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198D5061-3D5C-41BF-ACF0-30E39FBF5EFD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B6F74D-0C45-4C0D-87A4-CDF2C1888625}">
      <dgm:prSet custT="1"/>
      <dgm:spPr/>
      <dgm:t>
        <a:bodyPr/>
        <a:lstStyle/>
        <a:p>
          <a:pPr algn="ctr" rtl="0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5. </a:t>
          </a:r>
          <a:r>
            <a:rPr lang="uz-Cyrl-UZ" sz="2400" b="1" dirty="0" smtClean="0">
              <a:latin typeface="Times New Roman" pitchFamily="18" charset="0"/>
              <a:cs typeface="Times New Roman" pitchFamily="18" charset="0"/>
            </a:rPr>
            <a:t>Ўзбекистонда миллий 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валюта </a:t>
          </a:r>
          <a:r>
            <a:rPr lang="uz-Cyrl-UZ" sz="2400" b="1" dirty="0" smtClean="0">
              <a:latin typeface="Times New Roman" pitchFamily="18" charset="0"/>
              <a:cs typeface="Times New Roman" pitchFamily="18" charset="0"/>
            </a:rPr>
            <a:t>– сўмнинг муомалага киритилиши ва унинг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барқарорлигини мустаҳкамлаш йўналишлар</a:t>
          </a:r>
          <a:r>
            <a:rPr lang="uz-Cyrl-UZ" sz="2400" b="1" dirty="0" smtClean="0">
              <a:latin typeface="Times New Roman" pitchFamily="18" charset="0"/>
              <a:cs typeface="Times New Roman" pitchFamily="18" charset="0"/>
            </a:rPr>
            <a:t>и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A2523D6-1AD6-4A4A-AC13-209DE8D3ED52}" type="parTrans" cxnId="{49882922-D5A3-413D-8C3E-6A9890BA02E9}">
      <dgm:prSet/>
      <dgm:spPr/>
      <dgm:t>
        <a:bodyPr/>
        <a:lstStyle/>
        <a:p>
          <a:endParaRPr lang="ru-RU"/>
        </a:p>
      </dgm:t>
    </dgm:pt>
    <dgm:pt modelId="{1CFB87FE-4CD9-4D0C-B3AA-0BF7128BFCE7}" type="sibTrans" cxnId="{49882922-D5A3-413D-8C3E-6A9890BA02E9}">
      <dgm:prSet/>
      <dgm:spPr/>
      <dgm:t>
        <a:bodyPr/>
        <a:lstStyle/>
        <a:p>
          <a:endParaRPr lang="ru-RU"/>
        </a:p>
      </dgm:t>
    </dgm:pt>
    <dgm:pt modelId="{2055AAEB-0AFE-40CF-B3DB-CCEC007017FE}" type="pres">
      <dgm:prSet presAssocID="{198D5061-3D5C-41BF-ACF0-30E39FBF5E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FD5622-A416-42C8-859A-1133C3CDD523}" type="pres">
      <dgm:prSet presAssocID="{7AB6F74D-0C45-4C0D-87A4-CDF2C188862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E9A86E-4552-4B9B-9522-B2CAC6C60041}" type="presOf" srcId="{198D5061-3D5C-41BF-ACF0-30E39FBF5EFD}" destId="{2055AAEB-0AFE-40CF-B3DB-CCEC007017FE}" srcOrd="0" destOrd="0" presId="urn:microsoft.com/office/officeart/2005/8/layout/vList2"/>
    <dgm:cxn modelId="{49882922-D5A3-413D-8C3E-6A9890BA02E9}" srcId="{198D5061-3D5C-41BF-ACF0-30E39FBF5EFD}" destId="{7AB6F74D-0C45-4C0D-87A4-CDF2C1888625}" srcOrd="0" destOrd="0" parTransId="{3A2523D6-1AD6-4A4A-AC13-209DE8D3ED52}" sibTransId="{1CFB87FE-4CD9-4D0C-B3AA-0BF7128BFCE7}"/>
    <dgm:cxn modelId="{7B07B8C3-D481-49E8-B522-64FB758DDDB4}" type="presOf" srcId="{7AB6F74D-0C45-4C0D-87A4-CDF2C1888625}" destId="{70FD5622-A416-42C8-859A-1133C3CDD523}" srcOrd="0" destOrd="0" presId="urn:microsoft.com/office/officeart/2005/8/layout/vList2"/>
    <dgm:cxn modelId="{603737BA-27D4-436E-8EAD-CC4002AB7A63}" type="presParOf" srcId="{2055AAEB-0AFE-40CF-B3DB-CCEC007017FE}" destId="{70FD5622-A416-42C8-859A-1133C3CDD52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171BF8-DB9B-46F6-B2B3-7613FD83615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C69215-351C-4552-A23B-DCC267066216}">
      <dgm:prSet/>
      <dgm:spPr/>
      <dgm:t>
        <a:bodyPr/>
        <a:lstStyle/>
        <a:p>
          <a:pPr algn="ctr" rtl="0"/>
          <a:r>
            <a:rPr lang="uz-Cyrl-UZ" b="1" dirty="0" smtClean="0">
              <a:latin typeface="Times New Roman" pitchFamily="18" charset="0"/>
              <a:cs typeface="Times New Roman" pitchFamily="18" charset="0"/>
            </a:rPr>
            <a:t>Натурал ва товар хўжаликларининг бир-биридан фарқланиши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1338CA4-AE3C-4290-B8AC-2C782614A646}" type="parTrans" cxnId="{1E8EFEB1-70F6-4F78-9F7C-6B150D8CB990}">
      <dgm:prSet/>
      <dgm:spPr/>
      <dgm:t>
        <a:bodyPr/>
        <a:lstStyle/>
        <a:p>
          <a:endParaRPr lang="ru-RU"/>
        </a:p>
      </dgm:t>
    </dgm:pt>
    <dgm:pt modelId="{8759A52F-88B1-47F8-84CC-EE021430B5BB}" type="sibTrans" cxnId="{1E8EFEB1-70F6-4F78-9F7C-6B150D8CB990}">
      <dgm:prSet/>
      <dgm:spPr/>
      <dgm:t>
        <a:bodyPr/>
        <a:lstStyle/>
        <a:p>
          <a:endParaRPr lang="ru-RU"/>
        </a:p>
      </dgm:t>
    </dgm:pt>
    <dgm:pt modelId="{627C5028-2C59-42C4-AE2F-ACB702A7FA65}" type="pres">
      <dgm:prSet presAssocID="{FD171BF8-DB9B-46F6-B2B3-7613FD8361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76E5B0-5706-40F2-BBA5-41E250ED3831}" type="pres">
      <dgm:prSet presAssocID="{11C69215-351C-4552-A23B-DCC26706621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E47FE8-8CA9-4792-930C-5742EB5DA76E}" type="presOf" srcId="{FD171BF8-DB9B-46F6-B2B3-7613FD836159}" destId="{627C5028-2C59-42C4-AE2F-ACB702A7FA65}" srcOrd="0" destOrd="0" presId="urn:microsoft.com/office/officeart/2005/8/layout/vList2"/>
    <dgm:cxn modelId="{1E8EFEB1-70F6-4F78-9F7C-6B150D8CB990}" srcId="{FD171BF8-DB9B-46F6-B2B3-7613FD836159}" destId="{11C69215-351C-4552-A23B-DCC267066216}" srcOrd="0" destOrd="0" parTransId="{B1338CA4-AE3C-4290-B8AC-2C782614A646}" sibTransId="{8759A52F-88B1-47F8-84CC-EE021430B5BB}"/>
    <dgm:cxn modelId="{9E1F3EC0-5292-48AB-B51E-514DA117949E}" type="presOf" srcId="{11C69215-351C-4552-A23B-DCC267066216}" destId="{BC76E5B0-5706-40F2-BBA5-41E250ED3831}" srcOrd="0" destOrd="0" presId="urn:microsoft.com/office/officeart/2005/8/layout/vList2"/>
    <dgm:cxn modelId="{9D5FB0B6-8E5C-4F43-B3D5-1970B381119D}" type="presParOf" srcId="{627C5028-2C59-42C4-AE2F-ACB702A7FA65}" destId="{BC76E5B0-5706-40F2-BBA5-41E250ED38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AA4CF398-B39D-4B78-AC4C-CEE7FBBB6603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9F8AFE-DEB7-4A53-A164-C2C97BB61451}">
      <dgm:prSet/>
      <dgm:spPr/>
      <dgm:t>
        <a:bodyPr/>
        <a:lstStyle/>
        <a:p>
          <a:pPr marL="0" indent="530225" algn="just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валюта 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ифтихор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мустақиллиги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рамзи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суверен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давлатга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хос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белгидир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республикага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тегишли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умумий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бойлик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мулкдир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2FA709C-804D-46C1-915A-5E7FAC807137}" type="parTrans" cxnId="{5C2564B9-07C3-43FC-9163-1C1DF00C758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02AFB16-084B-4EA2-8C64-EFA78491B8A5}" type="sibTrans" cxnId="{5C2564B9-07C3-43FC-9163-1C1DF00C758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0F8D4E4-ADE3-4963-91F8-22617DB0D5EC}">
      <dgm:prSet/>
      <dgm:spPr/>
      <dgm:t>
        <a:bodyPr/>
        <a:lstStyle/>
        <a:p>
          <a:pPr marL="0" indent="530225" algn="just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mtClean="0">
              <a:latin typeface="Times New Roman" pitchFamily="18" charset="0"/>
              <a:cs typeface="Times New Roman" pitchFamily="18" charset="0"/>
            </a:rPr>
            <a:t>«Бугунги энг муҳим вазифа – валютамизни бақувват, дунёда обрўли валютага айлантиришдир. У юксак қийматга ва катта кучга эга бўлиши лозим. Сўмнинг барқарорлигини таъминлаш ва қадрини ошириш – умуммиллий вазифа»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F79CACC-BA5E-499B-886B-5C44F015679C}" type="parTrans" cxnId="{E4EC109D-DF21-4718-BAA9-A1B81F2A7D6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1A90957-AF2A-4921-8AA7-5323864C8C54}" type="sibTrans" cxnId="{E4EC109D-DF21-4718-BAA9-A1B81F2A7D6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3C62D67-30CA-4D8B-8D35-6D63D31BA3E3}" type="pres">
      <dgm:prSet presAssocID="{AA4CF398-B39D-4B78-AC4C-CEE7FBBB66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B19BC0-0A75-42B3-A9FC-5F1063396822}" type="pres">
      <dgm:prSet presAssocID="{819F8AFE-DEB7-4A53-A164-C2C97BB6145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246306-41D7-4AFE-BBF1-866040816975}" type="pres">
      <dgm:prSet presAssocID="{B02AFB16-084B-4EA2-8C64-EFA78491B8A5}" presName="spacer" presStyleCnt="0"/>
      <dgm:spPr/>
    </dgm:pt>
    <dgm:pt modelId="{A4E53F47-0C03-4D64-912A-AFC60911AA12}" type="pres">
      <dgm:prSet presAssocID="{C0F8D4E4-ADE3-4963-91F8-22617DB0D5E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155B7C-B4BA-4D24-A564-07F0EA3C4D88}" type="presOf" srcId="{819F8AFE-DEB7-4A53-A164-C2C97BB61451}" destId="{93B19BC0-0A75-42B3-A9FC-5F1063396822}" srcOrd="0" destOrd="0" presId="urn:microsoft.com/office/officeart/2005/8/layout/vList2"/>
    <dgm:cxn modelId="{5C2564B9-07C3-43FC-9163-1C1DF00C7585}" srcId="{AA4CF398-B39D-4B78-AC4C-CEE7FBBB6603}" destId="{819F8AFE-DEB7-4A53-A164-C2C97BB61451}" srcOrd="0" destOrd="0" parTransId="{92FA709C-804D-46C1-915A-5E7FAC807137}" sibTransId="{B02AFB16-084B-4EA2-8C64-EFA78491B8A5}"/>
    <dgm:cxn modelId="{2C9EE179-A65B-43D1-8ED5-292D9964572E}" type="presOf" srcId="{AA4CF398-B39D-4B78-AC4C-CEE7FBBB6603}" destId="{E3C62D67-30CA-4D8B-8D35-6D63D31BA3E3}" srcOrd="0" destOrd="0" presId="urn:microsoft.com/office/officeart/2005/8/layout/vList2"/>
    <dgm:cxn modelId="{E4EC109D-DF21-4718-BAA9-A1B81F2A7D61}" srcId="{AA4CF398-B39D-4B78-AC4C-CEE7FBBB6603}" destId="{C0F8D4E4-ADE3-4963-91F8-22617DB0D5EC}" srcOrd="1" destOrd="0" parTransId="{7F79CACC-BA5E-499B-886B-5C44F015679C}" sibTransId="{D1A90957-AF2A-4921-8AA7-5323864C8C54}"/>
    <dgm:cxn modelId="{DDABEB63-8E03-450A-8A27-41FE239F27C1}" type="presOf" srcId="{C0F8D4E4-ADE3-4963-91F8-22617DB0D5EC}" destId="{A4E53F47-0C03-4D64-912A-AFC60911AA12}" srcOrd="0" destOrd="0" presId="urn:microsoft.com/office/officeart/2005/8/layout/vList2"/>
    <dgm:cxn modelId="{CB45EB89-0B6E-493E-ACF1-BBFAD12B15D2}" type="presParOf" srcId="{E3C62D67-30CA-4D8B-8D35-6D63D31BA3E3}" destId="{93B19BC0-0A75-42B3-A9FC-5F1063396822}" srcOrd="0" destOrd="0" presId="urn:microsoft.com/office/officeart/2005/8/layout/vList2"/>
    <dgm:cxn modelId="{AD6397CB-F29B-400B-BB93-2452182BA4B5}" type="presParOf" srcId="{E3C62D67-30CA-4D8B-8D35-6D63D31BA3E3}" destId="{D6246306-41D7-4AFE-BBF1-866040816975}" srcOrd="1" destOrd="0" presId="urn:microsoft.com/office/officeart/2005/8/layout/vList2"/>
    <dgm:cxn modelId="{693D074D-A5C6-4C7A-9557-2871496792FC}" type="presParOf" srcId="{E3C62D67-30CA-4D8B-8D35-6D63D31BA3E3}" destId="{A4E53F47-0C03-4D64-912A-AFC60911AA1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A7870D63-FEE0-4B5A-B861-B3A5CC241E1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A0ADA46-1CB9-4C2D-9950-F88204BB8964}">
      <dgm:prSet custT="1"/>
      <dgm:spPr/>
      <dgm:t>
        <a:bodyPr/>
        <a:lstStyle/>
        <a:p>
          <a:pPr algn="just" rtl="0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Каримов И.А.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Ўзбекистон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иқтисодий ислоҳотларни чуқурлаштириш йўлида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. – Т.: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Ўзбекистон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 1995, 217-б.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0322D2B-500E-4EDE-AAB7-852FDEF7A388}" type="parTrans" cxnId="{1887B998-C17E-47AE-B36C-4DE5AC2D273A}">
      <dgm:prSet/>
      <dgm:spPr/>
      <dgm:t>
        <a:bodyPr/>
        <a:lstStyle/>
        <a:p>
          <a:pPr algn="just"/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4F4A7E8E-DEAC-4FF1-AB23-BB3A810DBBEA}" type="sibTrans" cxnId="{1887B998-C17E-47AE-B36C-4DE5AC2D273A}">
      <dgm:prSet/>
      <dgm:spPr/>
      <dgm:t>
        <a:bodyPr/>
        <a:lstStyle/>
        <a:p>
          <a:pPr algn="just"/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9C4EB92E-A2CE-45E8-BEE9-8884864538DC}" type="pres">
      <dgm:prSet presAssocID="{A7870D63-FEE0-4B5A-B861-B3A5CC241E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C8AF9F-C4AA-4C1E-9006-11EE5C5BF95B}" type="pres">
      <dgm:prSet presAssocID="{BA0ADA46-1CB9-4C2D-9950-F88204BB8964}" presName="parentText" presStyleLbl="node1" presStyleIdx="0" presStyleCnt="1" custLinFactY="3391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819EA2-DA40-42D5-B2C4-90F6459A2508}" type="presOf" srcId="{A7870D63-FEE0-4B5A-B861-B3A5CC241E12}" destId="{9C4EB92E-A2CE-45E8-BEE9-8884864538DC}" srcOrd="0" destOrd="0" presId="urn:microsoft.com/office/officeart/2005/8/layout/vList2"/>
    <dgm:cxn modelId="{0113109E-F0E6-4671-9D80-4C406A6B0845}" type="presOf" srcId="{BA0ADA46-1CB9-4C2D-9950-F88204BB8964}" destId="{11C8AF9F-C4AA-4C1E-9006-11EE5C5BF95B}" srcOrd="0" destOrd="0" presId="urn:microsoft.com/office/officeart/2005/8/layout/vList2"/>
    <dgm:cxn modelId="{1887B998-C17E-47AE-B36C-4DE5AC2D273A}" srcId="{A7870D63-FEE0-4B5A-B861-B3A5CC241E12}" destId="{BA0ADA46-1CB9-4C2D-9950-F88204BB8964}" srcOrd="0" destOrd="0" parTransId="{40322D2B-500E-4EDE-AAB7-852FDEF7A388}" sibTransId="{4F4A7E8E-DEAC-4FF1-AB23-BB3A810DBBEA}"/>
    <dgm:cxn modelId="{73FB3FDC-5653-4492-B3EF-08E02A47CC71}" type="presParOf" srcId="{9C4EB92E-A2CE-45E8-BEE9-8884864538DC}" destId="{11C8AF9F-C4AA-4C1E-9006-11EE5C5BF9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3FF0A11D-5FFC-4303-B31A-7231DEBAA977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FE5A45-8FEF-4D81-9E12-F5A836A559E7}">
      <dgm:prSet/>
      <dgm:spPr/>
      <dgm:t>
        <a:bodyPr/>
        <a:lstStyle/>
        <a:p>
          <a:pPr algn="ctr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Муомаладаги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эски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пул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бирликларининг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қилишини тўхтатиш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босқичма-босқич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z-Cyrl-UZ" dirty="0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га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оширилди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Жумладан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E825E40-2519-443E-BEFD-41ED6DF37272}" type="parTrans" cxnId="{1E4B0C6A-BF87-43C9-AC6A-9B207719A353}">
      <dgm:prSet/>
      <dgm:spPr/>
      <dgm:t>
        <a:bodyPr/>
        <a:lstStyle/>
        <a:p>
          <a:endParaRPr lang="ru-RU"/>
        </a:p>
      </dgm:t>
    </dgm:pt>
    <dgm:pt modelId="{DDE6D02D-D0F0-456C-80D7-7912931F9E1C}" type="sibTrans" cxnId="{1E4B0C6A-BF87-43C9-AC6A-9B207719A353}">
      <dgm:prSet/>
      <dgm:spPr/>
      <dgm:t>
        <a:bodyPr/>
        <a:lstStyle/>
        <a:p>
          <a:endParaRPr lang="ru-RU"/>
        </a:p>
      </dgm:t>
    </dgm:pt>
    <dgm:pt modelId="{63A9607A-ED12-4784-86E9-5F828C10CD34}" type="pres">
      <dgm:prSet presAssocID="{3FF0A11D-5FFC-4303-B31A-7231DEBAA9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108BBB-F196-4DD1-BB59-0ECF86B8E3AD}" type="pres">
      <dgm:prSet presAssocID="{2CFE5A45-8FEF-4D81-9E12-F5A836A559E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193315-2DAD-46EF-BBA8-F6F20A3BF312}" type="presOf" srcId="{2CFE5A45-8FEF-4D81-9E12-F5A836A559E7}" destId="{97108BBB-F196-4DD1-BB59-0ECF86B8E3AD}" srcOrd="0" destOrd="0" presId="urn:microsoft.com/office/officeart/2005/8/layout/vList2"/>
    <dgm:cxn modelId="{FD5A28ED-C0BE-4683-9E8A-C92A602CC933}" type="presOf" srcId="{3FF0A11D-5FFC-4303-B31A-7231DEBAA977}" destId="{63A9607A-ED12-4784-86E9-5F828C10CD34}" srcOrd="0" destOrd="0" presId="urn:microsoft.com/office/officeart/2005/8/layout/vList2"/>
    <dgm:cxn modelId="{1E4B0C6A-BF87-43C9-AC6A-9B207719A353}" srcId="{3FF0A11D-5FFC-4303-B31A-7231DEBAA977}" destId="{2CFE5A45-8FEF-4D81-9E12-F5A836A559E7}" srcOrd="0" destOrd="0" parTransId="{3E825E40-2519-443E-BEFD-41ED6DF37272}" sibTransId="{DDE6D02D-D0F0-456C-80D7-7912931F9E1C}"/>
    <dgm:cxn modelId="{7F569C24-8C9C-4BD0-B37B-EA1459DFE0F2}" type="presParOf" srcId="{63A9607A-ED12-4784-86E9-5F828C10CD34}" destId="{97108BBB-F196-4DD1-BB59-0ECF86B8E3A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48D903FD-6D9F-49E4-831A-88BFA81D33C9}" type="doc">
      <dgm:prSet loTypeId="urn:microsoft.com/office/officeart/2005/8/layout/vList5" loCatId="list" qsTypeId="urn:microsoft.com/office/officeart/2005/8/quickstyle/3d1" qsCatId="3D" csTypeId="urn:microsoft.com/office/officeart/2005/8/colors/colorful1#8" csCatId="colorful" phldr="1"/>
      <dgm:spPr/>
      <dgm:t>
        <a:bodyPr/>
        <a:lstStyle/>
        <a:p>
          <a:endParaRPr lang="ru-RU"/>
        </a:p>
      </dgm:t>
    </dgm:pt>
    <dgm:pt modelId="{31F6F5B5-B4C3-45EC-AC8A-A76BF7299C2E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- 1993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йилнинг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15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ноябридан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B3EB2523-926D-4CEB-B92F-FAC7078CF9D1}" type="parTrans" cxnId="{2D4CFCDC-A698-40BB-B9F9-2FD9689F008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421DB9C-1207-451D-AC93-C32BE4F93E44}" type="sibTrans" cxnId="{2D4CFCDC-A698-40BB-B9F9-2FD9689F008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C09A016-4D01-40B5-8B20-6D730105CDEA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1992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йил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намунасидаги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5000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10000 рубль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қийматдаги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белгиларининг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қилиши тўхтатилди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625A54C-1185-4F0F-939F-86C9F5512C7E}" type="parTrans" cxnId="{DE04ACB2-C7DD-4747-9ABF-1FECB006A4A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DDA28AE-69A6-462B-BC9F-C4DCB8F062A7}" type="sibTrans" cxnId="{DE04ACB2-C7DD-4747-9ABF-1FECB006A4A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BCE3A5-D743-47E0-8A83-BE34CA1854FB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- 1993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йилнинг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1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декабридан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D77CBE77-D112-4630-97C1-824BC2E5531A}" type="parTrans" cxnId="{6DE04C37-B2C0-41DC-BB9D-779A21B9389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FB67E4-36B7-43C4-97EB-4508DAE1A2AC}" type="sibTrans" cxnId="{6DE04C37-B2C0-41DC-BB9D-779A21B9389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1325E4F-5EFF-425F-A3F9-8A022CD8C562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СССР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банкининг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1961-1992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йиллардаги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200, 500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1000 рубль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қийматидаги пулларининг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кўринишдаги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тўловлар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қабул қилиниши тўхтатилди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739E263-4B69-4C31-894D-B416BC9CA772}" type="parTrans" cxnId="{CD36AEBF-5272-4CD6-A83F-FD36987064E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6CE8317-167D-4B35-BE55-C3E8DB0BB544}" type="sibTrans" cxnId="{CD36AEBF-5272-4CD6-A83F-FD36987064E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126248-B8D2-4863-9CD7-F82BE7EAA1A9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- 1993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йилнинг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15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декабридан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91239A3E-4685-4C06-A4C6-275FD6293DED}" type="parTrans" cxnId="{0CBB1715-933B-4F63-822E-DD52812922B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EA14993-5D76-4E4A-B358-0095D58B758C}" type="sibTrans" cxnId="{0CBB1715-933B-4F63-822E-DD52812922B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FBAEE1C-3877-4A5B-A579-E0AB87288F5B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50 и 100 рубль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қийматдаги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белгиларининг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қилиши тўхтатилди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A1CDE18-0D0E-4F98-831F-F129DC1357B3}" type="parTrans" cxnId="{F796CBDC-E18E-45DB-B431-FB86537DAF1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CDBB2FD-DD97-4E05-8430-15012FCF28D4}" type="sibTrans" cxnId="{F796CBDC-E18E-45DB-B431-FB86537DAF1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793BF5-1C9C-4F9C-8059-CA0236793F55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- 1994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йилнинг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1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январидан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86EC6E0-A00B-4368-93DD-5A54A69D1984}" type="parTrans" cxnId="{7FD455B6-0BA2-454C-BB6B-FBA5AC24659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8BAFCA6-CCDF-4B55-BEAD-FC8D438B6638}" type="sibTrans" cxnId="{7FD455B6-0BA2-454C-BB6B-FBA5AC24659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5EBE1B6-EE19-4EEE-9F1B-0967405AD664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1, 3, 5, 10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25 рубль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қийматдаги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белгилари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муомаладан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чиқарилди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3C821F5-1FEB-4840-98E1-14A3B5B11FEC}" type="parTrans" cxnId="{5E4A7D74-E5E2-4823-83DA-5FCE4E34908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27E6C56-F913-4092-8F4C-0B41F9E33F72}" type="sibTrans" cxnId="{5E4A7D74-E5E2-4823-83DA-5FCE4E34908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62DF09F-972A-4697-970C-24FAA9F02700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- 1994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йилнинг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15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апрелидан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C69F346-CAB5-4690-B880-EF255CA6F1B7}" type="parTrans" cxnId="{C73D2EF2-0D1F-4ACB-98E1-66D9E6E2975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CF847AE-2311-4801-8DAE-ADDEB43E95DE}" type="sibTrans" cxnId="{C73D2EF2-0D1F-4ACB-98E1-66D9E6E2975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31278F4-0965-4AF6-A194-EF981B5EF8F0}">
      <dgm:prSet custT="1"/>
      <dgm:spPr/>
      <dgm:t>
        <a:bodyPr/>
        <a:lstStyle/>
        <a:p>
          <a:pPr rtl="0"/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Ўзбекистоннинг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ҳудудида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Россия Банки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банкнотларини</a:t>
          </a:r>
          <a:r>
            <a:rPr lang="uz-Cyrl-UZ" sz="1600" dirty="0" smtClean="0">
              <a:latin typeface="Times New Roman" pitchFamily="18" charset="0"/>
              <a:cs typeface="Times New Roman" pitchFamily="18" charset="0"/>
            </a:rPr>
            <a:t>нг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муомалада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бўлиши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тўхтатилди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C4BD77E-C6D7-4853-AF48-E8BAFD7604DC}" type="parTrans" cxnId="{20167575-B709-4C22-A781-AC71D0F42E8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7E72810-1EBB-455D-A084-4847704058AE}" type="sibTrans" cxnId="{20167575-B709-4C22-A781-AC71D0F42E8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D9848EA-1E09-4048-99E6-E072E58C2C87}" type="pres">
      <dgm:prSet presAssocID="{48D903FD-6D9F-49E4-831A-88BFA81D33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D99D70-D02C-4EC0-A005-8CFCE9B95E26}" type="pres">
      <dgm:prSet presAssocID="{31F6F5B5-B4C3-45EC-AC8A-A76BF7299C2E}" presName="linNode" presStyleCnt="0"/>
      <dgm:spPr/>
    </dgm:pt>
    <dgm:pt modelId="{4D628857-13F2-4F16-BCA6-290562978300}" type="pres">
      <dgm:prSet presAssocID="{31F6F5B5-B4C3-45EC-AC8A-A76BF7299C2E}" presName="parentText" presStyleLbl="node1" presStyleIdx="0" presStyleCnt="5" custScaleX="813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94217-076C-437D-8A0A-E3341EDC6069}" type="pres">
      <dgm:prSet presAssocID="{31F6F5B5-B4C3-45EC-AC8A-A76BF7299C2E}" presName="descendantText" presStyleLbl="alignAccFollowNode1" presStyleIdx="0" presStyleCnt="5" custScaleX="1143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3AB12-AC7C-4980-9A53-E904E6642191}" type="pres">
      <dgm:prSet presAssocID="{3421DB9C-1207-451D-AC93-C32BE4F93E44}" presName="sp" presStyleCnt="0"/>
      <dgm:spPr/>
    </dgm:pt>
    <dgm:pt modelId="{5956F0D1-B34A-4AF7-8C59-82CAE0BB58B0}" type="pres">
      <dgm:prSet presAssocID="{05BCE3A5-D743-47E0-8A83-BE34CA1854FB}" presName="linNode" presStyleCnt="0"/>
      <dgm:spPr/>
    </dgm:pt>
    <dgm:pt modelId="{7BC9CFDD-AB5E-4756-87AD-8602DEA91BBA}" type="pres">
      <dgm:prSet presAssocID="{05BCE3A5-D743-47E0-8A83-BE34CA1854FB}" presName="parentText" presStyleLbl="node1" presStyleIdx="1" presStyleCnt="5" custScaleX="813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49B0B-217E-457A-8796-3A5015C626E9}" type="pres">
      <dgm:prSet presAssocID="{05BCE3A5-D743-47E0-8A83-BE34CA1854FB}" presName="descendantText" presStyleLbl="alignAccFollowNode1" presStyleIdx="1" presStyleCnt="5" custScaleX="1143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1B24AA-C287-40BF-8025-D8CC1C1B78CC}" type="pres">
      <dgm:prSet presAssocID="{5AFB67E4-36B7-43C4-97EB-4508DAE1A2AC}" presName="sp" presStyleCnt="0"/>
      <dgm:spPr/>
    </dgm:pt>
    <dgm:pt modelId="{925318A5-AAD0-4732-ADDA-057E58219E27}" type="pres">
      <dgm:prSet presAssocID="{C3126248-B8D2-4863-9CD7-F82BE7EAA1A9}" presName="linNode" presStyleCnt="0"/>
      <dgm:spPr/>
    </dgm:pt>
    <dgm:pt modelId="{1F735FD2-3539-415F-9129-F7D9CB743485}" type="pres">
      <dgm:prSet presAssocID="{C3126248-B8D2-4863-9CD7-F82BE7EAA1A9}" presName="parentText" presStyleLbl="node1" presStyleIdx="2" presStyleCnt="5" custScaleX="813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E35F2C-AC61-4118-8BEA-99B4FD4D789F}" type="pres">
      <dgm:prSet presAssocID="{C3126248-B8D2-4863-9CD7-F82BE7EAA1A9}" presName="descendantText" presStyleLbl="alignAccFollowNode1" presStyleIdx="2" presStyleCnt="5" custScaleX="1143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6B3C1-5C2C-4C7F-AB2E-BB0A89F7863F}" type="pres">
      <dgm:prSet presAssocID="{8EA14993-5D76-4E4A-B358-0095D58B758C}" presName="sp" presStyleCnt="0"/>
      <dgm:spPr/>
    </dgm:pt>
    <dgm:pt modelId="{CE4EFA19-7EFA-4651-9861-6D34B75A4ADA}" type="pres">
      <dgm:prSet presAssocID="{94793BF5-1C9C-4F9C-8059-CA0236793F55}" presName="linNode" presStyleCnt="0"/>
      <dgm:spPr/>
    </dgm:pt>
    <dgm:pt modelId="{CFF2FE57-2DA9-410C-9A12-42C20E9E0E09}" type="pres">
      <dgm:prSet presAssocID="{94793BF5-1C9C-4F9C-8059-CA0236793F55}" presName="parentText" presStyleLbl="node1" presStyleIdx="3" presStyleCnt="5" custScaleX="813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9781FF-2B83-4723-B4E6-E4108FD7ADA9}" type="pres">
      <dgm:prSet presAssocID="{94793BF5-1C9C-4F9C-8059-CA0236793F55}" presName="descendantText" presStyleLbl="alignAccFollowNode1" presStyleIdx="3" presStyleCnt="5" custScaleX="1143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08A54-938E-4BDC-9EB6-95C40F128ED0}" type="pres">
      <dgm:prSet presAssocID="{B8BAFCA6-CCDF-4B55-BEAD-FC8D438B6638}" presName="sp" presStyleCnt="0"/>
      <dgm:spPr/>
    </dgm:pt>
    <dgm:pt modelId="{4A23E530-1B43-4DFA-9535-9C3B51DC7A5C}" type="pres">
      <dgm:prSet presAssocID="{762DF09F-972A-4697-970C-24FAA9F02700}" presName="linNode" presStyleCnt="0"/>
      <dgm:spPr/>
    </dgm:pt>
    <dgm:pt modelId="{CECDBF47-E22E-4E4C-A867-C28503D8CC18}" type="pres">
      <dgm:prSet presAssocID="{762DF09F-972A-4697-970C-24FAA9F02700}" presName="parentText" presStyleLbl="node1" presStyleIdx="4" presStyleCnt="5" custScaleX="813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0F497-A18D-4EB7-8573-788B374D9AEA}" type="pres">
      <dgm:prSet presAssocID="{762DF09F-972A-4697-970C-24FAA9F02700}" presName="descendantText" presStyleLbl="alignAccFollowNode1" presStyleIdx="4" presStyleCnt="5" custScaleX="1143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4CFCDC-A698-40BB-B9F9-2FD9689F0083}" srcId="{48D903FD-6D9F-49E4-831A-88BFA81D33C9}" destId="{31F6F5B5-B4C3-45EC-AC8A-A76BF7299C2E}" srcOrd="0" destOrd="0" parTransId="{B3EB2523-926D-4CEB-B92F-FAC7078CF9D1}" sibTransId="{3421DB9C-1207-451D-AC93-C32BE4F93E44}"/>
    <dgm:cxn modelId="{B69CC9CF-C935-469F-974B-8D6D02A00BF4}" type="presOf" srcId="{31F6F5B5-B4C3-45EC-AC8A-A76BF7299C2E}" destId="{4D628857-13F2-4F16-BCA6-290562978300}" srcOrd="0" destOrd="0" presId="urn:microsoft.com/office/officeart/2005/8/layout/vList5"/>
    <dgm:cxn modelId="{C73D2EF2-0D1F-4ACB-98E1-66D9E6E2975C}" srcId="{48D903FD-6D9F-49E4-831A-88BFA81D33C9}" destId="{762DF09F-972A-4697-970C-24FAA9F02700}" srcOrd="4" destOrd="0" parTransId="{FC69F346-CAB5-4690-B880-EF255CA6F1B7}" sibTransId="{0CF847AE-2311-4801-8DAE-ADDEB43E95DE}"/>
    <dgm:cxn modelId="{F70D79ED-C8E0-448D-AC98-AF1A6045758F}" type="presOf" srcId="{94793BF5-1C9C-4F9C-8059-CA0236793F55}" destId="{CFF2FE57-2DA9-410C-9A12-42C20E9E0E09}" srcOrd="0" destOrd="0" presId="urn:microsoft.com/office/officeart/2005/8/layout/vList5"/>
    <dgm:cxn modelId="{DE04ACB2-C7DD-4747-9ABF-1FECB006A4A8}" srcId="{31F6F5B5-B4C3-45EC-AC8A-A76BF7299C2E}" destId="{3C09A016-4D01-40B5-8B20-6D730105CDEA}" srcOrd="0" destOrd="0" parTransId="{6625A54C-1185-4F0F-939F-86C9F5512C7E}" sibTransId="{3DDA28AE-69A6-462B-BC9F-C4DCB8F062A7}"/>
    <dgm:cxn modelId="{CD36AEBF-5272-4CD6-A83F-FD36987064EF}" srcId="{05BCE3A5-D743-47E0-8A83-BE34CA1854FB}" destId="{11325E4F-5EFF-425F-A3F9-8A022CD8C562}" srcOrd="0" destOrd="0" parTransId="{D739E263-4B69-4C31-894D-B416BC9CA772}" sibTransId="{56CE8317-167D-4B35-BE55-C3E8DB0BB544}"/>
    <dgm:cxn modelId="{5E4A7D74-E5E2-4823-83DA-5FCE4E349085}" srcId="{94793BF5-1C9C-4F9C-8059-CA0236793F55}" destId="{95EBE1B6-EE19-4EEE-9F1B-0967405AD664}" srcOrd="0" destOrd="0" parTransId="{73C821F5-1FEB-4840-98E1-14A3B5B11FEC}" sibTransId="{427E6C56-F913-4092-8F4C-0B41F9E33F72}"/>
    <dgm:cxn modelId="{48360277-ABEE-4712-BE6C-471782B64CED}" type="presOf" srcId="{48D903FD-6D9F-49E4-831A-88BFA81D33C9}" destId="{0D9848EA-1E09-4048-99E6-E072E58C2C87}" srcOrd="0" destOrd="0" presId="urn:microsoft.com/office/officeart/2005/8/layout/vList5"/>
    <dgm:cxn modelId="{6DE04C37-B2C0-41DC-BB9D-779A21B93892}" srcId="{48D903FD-6D9F-49E4-831A-88BFA81D33C9}" destId="{05BCE3A5-D743-47E0-8A83-BE34CA1854FB}" srcOrd="1" destOrd="0" parTransId="{D77CBE77-D112-4630-97C1-824BC2E5531A}" sibTransId="{5AFB67E4-36B7-43C4-97EB-4508DAE1A2AC}"/>
    <dgm:cxn modelId="{8C5BB337-BD85-4FE0-81A4-A960A0D41194}" type="presOf" srcId="{762DF09F-972A-4697-970C-24FAA9F02700}" destId="{CECDBF47-E22E-4E4C-A867-C28503D8CC18}" srcOrd="0" destOrd="0" presId="urn:microsoft.com/office/officeart/2005/8/layout/vList5"/>
    <dgm:cxn modelId="{7FD455B6-0BA2-454C-BB6B-FBA5AC246597}" srcId="{48D903FD-6D9F-49E4-831A-88BFA81D33C9}" destId="{94793BF5-1C9C-4F9C-8059-CA0236793F55}" srcOrd="3" destOrd="0" parTransId="{186EC6E0-A00B-4368-93DD-5A54A69D1984}" sibTransId="{B8BAFCA6-CCDF-4B55-BEAD-FC8D438B6638}"/>
    <dgm:cxn modelId="{20167575-B709-4C22-A781-AC71D0F42E8E}" srcId="{762DF09F-972A-4697-970C-24FAA9F02700}" destId="{231278F4-0965-4AF6-A194-EF981B5EF8F0}" srcOrd="0" destOrd="0" parTransId="{8C4BD77E-C6D7-4853-AF48-E8BAFD7604DC}" sibTransId="{D7E72810-1EBB-455D-A084-4847704058AE}"/>
    <dgm:cxn modelId="{D0DFE98C-9550-4C6B-908B-3ABD098DFF71}" type="presOf" srcId="{C3126248-B8D2-4863-9CD7-F82BE7EAA1A9}" destId="{1F735FD2-3539-415F-9129-F7D9CB743485}" srcOrd="0" destOrd="0" presId="urn:microsoft.com/office/officeart/2005/8/layout/vList5"/>
    <dgm:cxn modelId="{3FC12F12-00B6-4E93-A9B0-9B6267B258DC}" type="presOf" srcId="{11325E4F-5EFF-425F-A3F9-8A022CD8C562}" destId="{BD649B0B-217E-457A-8796-3A5015C626E9}" srcOrd="0" destOrd="0" presId="urn:microsoft.com/office/officeart/2005/8/layout/vList5"/>
    <dgm:cxn modelId="{B473B6CC-BAD8-4F7E-B255-A8B074B4331C}" type="presOf" srcId="{05BCE3A5-D743-47E0-8A83-BE34CA1854FB}" destId="{7BC9CFDD-AB5E-4756-87AD-8602DEA91BBA}" srcOrd="0" destOrd="0" presId="urn:microsoft.com/office/officeart/2005/8/layout/vList5"/>
    <dgm:cxn modelId="{E05E4EDD-3C8C-4537-BAB2-54D79D83A769}" type="presOf" srcId="{95EBE1B6-EE19-4EEE-9F1B-0967405AD664}" destId="{6D9781FF-2B83-4723-B4E6-E4108FD7ADA9}" srcOrd="0" destOrd="0" presId="urn:microsoft.com/office/officeart/2005/8/layout/vList5"/>
    <dgm:cxn modelId="{0CBB1715-933B-4F63-822E-DD52812922B3}" srcId="{48D903FD-6D9F-49E4-831A-88BFA81D33C9}" destId="{C3126248-B8D2-4863-9CD7-F82BE7EAA1A9}" srcOrd="2" destOrd="0" parTransId="{91239A3E-4685-4C06-A4C6-275FD6293DED}" sibTransId="{8EA14993-5D76-4E4A-B358-0095D58B758C}"/>
    <dgm:cxn modelId="{F796CBDC-E18E-45DB-B431-FB86537DAF11}" srcId="{C3126248-B8D2-4863-9CD7-F82BE7EAA1A9}" destId="{5FBAEE1C-3877-4A5B-A579-E0AB87288F5B}" srcOrd="0" destOrd="0" parTransId="{DA1CDE18-0D0E-4F98-831F-F129DC1357B3}" sibTransId="{4CDBB2FD-DD97-4E05-8430-15012FCF28D4}"/>
    <dgm:cxn modelId="{F75D5E11-62C5-4125-9A4D-E60AB60C1704}" type="presOf" srcId="{231278F4-0965-4AF6-A194-EF981B5EF8F0}" destId="{30C0F497-A18D-4EB7-8573-788B374D9AEA}" srcOrd="0" destOrd="0" presId="urn:microsoft.com/office/officeart/2005/8/layout/vList5"/>
    <dgm:cxn modelId="{4DA1FBA3-7F17-4D50-82A3-7E89F6F0DFAB}" type="presOf" srcId="{5FBAEE1C-3877-4A5B-A579-E0AB87288F5B}" destId="{4AE35F2C-AC61-4118-8BEA-99B4FD4D789F}" srcOrd="0" destOrd="0" presId="urn:microsoft.com/office/officeart/2005/8/layout/vList5"/>
    <dgm:cxn modelId="{BB935C60-7253-4A6A-99E0-22A5B50DD0BE}" type="presOf" srcId="{3C09A016-4D01-40B5-8B20-6D730105CDEA}" destId="{C7794217-076C-437D-8A0A-E3341EDC6069}" srcOrd="0" destOrd="0" presId="urn:microsoft.com/office/officeart/2005/8/layout/vList5"/>
    <dgm:cxn modelId="{CF8DE2E9-F1CE-4B9D-867C-3E3B0AD758DA}" type="presParOf" srcId="{0D9848EA-1E09-4048-99E6-E072E58C2C87}" destId="{6CD99D70-D02C-4EC0-A005-8CFCE9B95E26}" srcOrd="0" destOrd="0" presId="urn:microsoft.com/office/officeart/2005/8/layout/vList5"/>
    <dgm:cxn modelId="{2F322A63-F4E1-47E0-BA3B-2389000B78C8}" type="presParOf" srcId="{6CD99D70-D02C-4EC0-A005-8CFCE9B95E26}" destId="{4D628857-13F2-4F16-BCA6-290562978300}" srcOrd="0" destOrd="0" presId="urn:microsoft.com/office/officeart/2005/8/layout/vList5"/>
    <dgm:cxn modelId="{BC5ED078-9D79-45C5-91AD-3A5D5A446195}" type="presParOf" srcId="{6CD99D70-D02C-4EC0-A005-8CFCE9B95E26}" destId="{C7794217-076C-437D-8A0A-E3341EDC6069}" srcOrd="1" destOrd="0" presId="urn:microsoft.com/office/officeart/2005/8/layout/vList5"/>
    <dgm:cxn modelId="{90A852E3-6F61-4F74-9AE1-3513605EB96A}" type="presParOf" srcId="{0D9848EA-1E09-4048-99E6-E072E58C2C87}" destId="{1053AB12-AC7C-4980-9A53-E904E6642191}" srcOrd="1" destOrd="0" presId="urn:microsoft.com/office/officeart/2005/8/layout/vList5"/>
    <dgm:cxn modelId="{7B8B424E-B4DE-4DF9-B7B2-2A42F18697BA}" type="presParOf" srcId="{0D9848EA-1E09-4048-99E6-E072E58C2C87}" destId="{5956F0D1-B34A-4AF7-8C59-82CAE0BB58B0}" srcOrd="2" destOrd="0" presId="urn:microsoft.com/office/officeart/2005/8/layout/vList5"/>
    <dgm:cxn modelId="{AA15D644-5621-4864-B3E7-20F99E69E87A}" type="presParOf" srcId="{5956F0D1-B34A-4AF7-8C59-82CAE0BB58B0}" destId="{7BC9CFDD-AB5E-4756-87AD-8602DEA91BBA}" srcOrd="0" destOrd="0" presId="urn:microsoft.com/office/officeart/2005/8/layout/vList5"/>
    <dgm:cxn modelId="{2CF58FA7-B9F6-4E83-BD6B-DFA62D99E098}" type="presParOf" srcId="{5956F0D1-B34A-4AF7-8C59-82CAE0BB58B0}" destId="{BD649B0B-217E-457A-8796-3A5015C626E9}" srcOrd="1" destOrd="0" presId="urn:microsoft.com/office/officeart/2005/8/layout/vList5"/>
    <dgm:cxn modelId="{50D1C8CB-4358-46AB-8485-F5B5C698E02A}" type="presParOf" srcId="{0D9848EA-1E09-4048-99E6-E072E58C2C87}" destId="{291B24AA-C287-40BF-8025-D8CC1C1B78CC}" srcOrd="3" destOrd="0" presId="urn:microsoft.com/office/officeart/2005/8/layout/vList5"/>
    <dgm:cxn modelId="{0E28E532-8C47-4020-AA66-4B9D2C94372D}" type="presParOf" srcId="{0D9848EA-1E09-4048-99E6-E072E58C2C87}" destId="{925318A5-AAD0-4732-ADDA-057E58219E27}" srcOrd="4" destOrd="0" presId="urn:microsoft.com/office/officeart/2005/8/layout/vList5"/>
    <dgm:cxn modelId="{9EA1C9D9-D730-4E85-872E-1BB6085A1CD3}" type="presParOf" srcId="{925318A5-AAD0-4732-ADDA-057E58219E27}" destId="{1F735FD2-3539-415F-9129-F7D9CB743485}" srcOrd="0" destOrd="0" presId="urn:microsoft.com/office/officeart/2005/8/layout/vList5"/>
    <dgm:cxn modelId="{B6FB6E87-A481-4350-B9FC-5EC1A26621BB}" type="presParOf" srcId="{925318A5-AAD0-4732-ADDA-057E58219E27}" destId="{4AE35F2C-AC61-4118-8BEA-99B4FD4D789F}" srcOrd="1" destOrd="0" presId="urn:microsoft.com/office/officeart/2005/8/layout/vList5"/>
    <dgm:cxn modelId="{D3FB27DF-6617-4B62-BE95-35121285846E}" type="presParOf" srcId="{0D9848EA-1E09-4048-99E6-E072E58C2C87}" destId="{FA26B3C1-5C2C-4C7F-AB2E-BB0A89F7863F}" srcOrd="5" destOrd="0" presId="urn:microsoft.com/office/officeart/2005/8/layout/vList5"/>
    <dgm:cxn modelId="{16D74AEF-C1B2-4C47-AABD-C048753325D8}" type="presParOf" srcId="{0D9848EA-1E09-4048-99E6-E072E58C2C87}" destId="{CE4EFA19-7EFA-4651-9861-6D34B75A4ADA}" srcOrd="6" destOrd="0" presId="urn:microsoft.com/office/officeart/2005/8/layout/vList5"/>
    <dgm:cxn modelId="{8930B723-E49B-458D-AF10-B06B2228F466}" type="presParOf" srcId="{CE4EFA19-7EFA-4651-9861-6D34B75A4ADA}" destId="{CFF2FE57-2DA9-410C-9A12-42C20E9E0E09}" srcOrd="0" destOrd="0" presId="urn:microsoft.com/office/officeart/2005/8/layout/vList5"/>
    <dgm:cxn modelId="{7B04C386-FB9D-4B36-AA07-26F0572035C6}" type="presParOf" srcId="{CE4EFA19-7EFA-4651-9861-6D34B75A4ADA}" destId="{6D9781FF-2B83-4723-B4E6-E4108FD7ADA9}" srcOrd="1" destOrd="0" presId="urn:microsoft.com/office/officeart/2005/8/layout/vList5"/>
    <dgm:cxn modelId="{A4F82F74-2993-40CB-8444-B5563F042467}" type="presParOf" srcId="{0D9848EA-1E09-4048-99E6-E072E58C2C87}" destId="{D4908A54-938E-4BDC-9EB6-95C40F128ED0}" srcOrd="7" destOrd="0" presId="urn:microsoft.com/office/officeart/2005/8/layout/vList5"/>
    <dgm:cxn modelId="{65A5B1EC-2BC8-4DA8-9440-78A1B49858F0}" type="presParOf" srcId="{0D9848EA-1E09-4048-99E6-E072E58C2C87}" destId="{4A23E530-1B43-4DFA-9535-9C3B51DC7A5C}" srcOrd="8" destOrd="0" presId="urn:microsoft.com/office/officeart/2005/8/layout/vList5"/>
    <dgm:cxn modelId="{EB44DD54-4F8E-4BC3-8C2C-43BDDF8F1004}" type="presParOf" srcId="{4A23E530-1B43-4DFA-9535-9C3B51DC7A5C}" destId="{CECDBF47-E22E-4E4C-A867-C28503D8CC18}" srcOrd="0" destOrd="0" presId="urn:microsoft.com/office/officeart/2005/8/layout/vList5"/>
    <dgm:cxn modelId="{BBDB8486-CC3D-4DCB-B162-E4FE8B8A682C}" type="presParOf" srcId="{4A23E530-1B43-4DFA-9535-9C3B51DC7A5C}" destId="{30C0F497-A18D-4EB7-8573-788B374D9A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4.xml><?xml version="1.0" encoding="utf-8"?>
<dgm:dataModel xmlns:dgm="http://schemas.openxmlformats.org/drawingml/2006/diagram" xmlns:a="http://schemas.openxmlformats.org/drawingml/2006/main">
  <dgm:ptLst>
    <dgm:pt modelId="{DB2811D1-4CEC-4492-B11D-745998A1F72E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085C63C-63AC-4070-A80D-5F2ABC90FCBF}">
      <dgm:prSet/>
      <dgm:spPr/>
      <dgm:t>
        <a:bodyPr/>
        <a:lstStyle/>
        <a:p>
          <a:pPr algn="ctr" rtl="0"/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Ўзбекистонда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валюта –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сўмнинг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барқарорлигини ошириш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вазифаларини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ҳал этиш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борасидаги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дастурлар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02CEE3B-A835-44C6-BCF1-9AE163488A8F}" type="parTrans" cxnId="{382E7F27-17E1-4A09-8476-9F59DCBDAE02}">
      <dgm:prSet/>
      <dgm:spPr/>
      <dgm:t>
        <a:bodyPr/>
        <a:lstStyle/>
        <a:p>
          <a:endParaRPr lang="ru-RU"/>
        </a:p>
      </dgm:t>
    </dgm:pt>
    <dgm:pt modelId="{42F59E45-DD37-48CB-A346-7B4B7F14B524}" type="sibTrans" cxnId="{382E7F27-17E1-4A09-8476-9F59DCBDAE02}">
      <dgm:prSet/>
      <dgm:spPr/>
      <dgm:t>
        <a:bodyPr/>
        <a:lstStyle/>
        <a:p>
          <a:endParaRPr lang="ru-RU"/>
        </a:p>
      </dgm:t>
    </dgm:pt>
    <dgm:pt modelId="{6CF6BAF8-BFC1-4B81-83BC-D58081565D4F}" type="pres">
      <dgm:prSet presAssocID="{DB2811D1-4CEC-4492-B11D-745998A1F7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7363D0-03F0-433C-950F-43603D812FC4}" type="pres">
      <dgm:prSet presAssocID="{C085C63C-63AC-4070-A80D-5F2ABC90FCBF}" presName="parentText" presStyleLbl="node1" presStyleIdx="0" presStyleCnt="1" custLinFactNeighborX="-348" custLinFactNeighborY="-131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BECA82-4D06-4708-9EE8-D81100110545}" type="presOf" srcId="{DB2811D1-4CEC-4492-B11D-745998A1F72E}" destId="{6CF6BAF8-BFC1-4B81-83BC-D58081565D4F}" srcOrd="0" destOrd="0" presId="urn:microsoft.com/office/officeart/2005/8/layout/vList2"/>
    <dgm:cxn modelId="{3BAC3FB3-5151-4885-812B-462394F33B7B}" type="presOf" srcId="{C085C63C-63AC-4070-A80D-5F2ABC90FCBF}" destId="{E07363D0-03F0-433C-950F-43603D812FC4}" srcOrd="0" destOrd="0" presId="urn:microsoft.com/office/officeart/2005/8/layout/vList2"/>
    <dgm:cxn modelId="{382E7F27-17E1-4A09-8476-9F59DCBDAE02}" srcId="{DB2811D1-4CEC-4492-B11D-745998A1F72E}" destId="{C085C63C-63AC-4070-A80D-5F2ABC90FCBF}" srcOrd="0" destOrd="0" parTransId="{802CEE3B-A835-44C6-BCF1-9AE163488A8F}" sibTransId="{42F59E45-DD37-48CB-A346-7B4B7F14B524}"/>
    <dgm:cxn modelId="{4E23E3C4-BB9F-4DD9-B5CE-F60D5D1280AE}" type="presParOf" srcId="{6CF6BAF8-BFC1-4B81-83BC-D58081565D4F}" destId="{E07363D0-03F0-433C-950F-43603D812FC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5.xml><?xml version="1.0" encoding="utf-8"?>
<dgm:dataModel xmlns:dgm="http://schemas.openxmlformats.org/drawingml/2006/diagram" xmlns:a="http://schemas.openxmlformats.org/drawingml/2006/main">
  <dgm:ptLst>
    <dgm:pt modelId="{45EB4ED9-9A3E-44D7-AD66-F185F5FA56E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6D3073-0A68-49BD-91FA-9BED88C84FCC}">
      <dgm:prSet/>
      <dgm:spPr/>
      <dgm:t>
        <a:bodyPr/>
        <a:lstStyle/>
        <a:p>
          <a:pPr rtl="0"/>
          <a:r>
            <a:rPr lang="ru-RU" i="1" dirty="0" err="1" smtClean="0">
              <a:latin typeface="Times New Roman" pitchFamily="18" charset="0"/>
              <a:cs typeface="Times New Roman" pitchFamily="18" charset="0"/>
            </a:rPr>
            <a:t>Эътиборларингиз</a:t>
          </a:r>
          <a:r>
            <a:rPr lang="ru-RU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i="1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i="1" dirty="0" err="1" smtClean="0">
              <a:latin typeface="Times New Roman" pitchFamily="18" charset="0"/>
              <a:cs typeface="Times New Roman" pitchFamily="18" charset="0"/>
            </a:rPr>
            <a:t>рахмат</a:t>
          </a:r>
          <a:r>
            <a:rPr lang="ru-RU" i="1" dirty="0" smtClean="0">
              <a:latin typeface="Times New Roman" pitchFamily="18" charset="0"/>
              <a:cs typeface="Times New Roman" pitchFamily="18" charset="0"/>
            </a:rPr>
            <a:t>!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6942B80F-2C3F-40C9-AC04-EF44A1C7B648}" type="parTrans" cxnId="{9ECAB7A9-05D7-461F-894F-63269F0DC318}">
      <dgm:prSet/>
      <dgm:spPr/>
      <dgm:t>
        <a:bodyPr/>
        <a:lstStyle/>
        <a:p>
          <a:endParaRPr lang="ru-RU"/>
        </a:p>
      </dgm:t>
    </dgm:pt>
    <dgm:pt modelId="{C66C7850-61B8-481C-A21F-C141CF93EE94}" type="sibTrans" cxnId="{9ECAB7A9-05D7-461F-894F-63269F0DC318}">
      <dgm:prSet/>
      <dgm:spPr/>
      <dgm:t>
        <a:bodyPr/>
        <a:lstStyle/>
        <a:p>
          <a:endParaRPr lang="ru-RU"/>
        </a:p>
      </dgm:t>
    </dgm:pt>
    <dgm:pt modelId="{C18303E9-FF8A-48C2-B480-E6B92A4A45BE}" type="pres">
      <dgm:prSet presAssocID="{45EB4ED9-9A3E-44D7-AD66-F185F5FA56E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8567E0-CD84-4243-AA96-2D3948A152B8}" type="pres">
      <dgm:prSet presAssocID="{D06D3073-0A68-49BD-91FA-9BED88C84FCC}" presName="parentText" presStyleLbl="node1" presStyleIdx="0" presStyleCnt="1" custScaleY="53193" custLinFactNeighborX="-348" custLinFactNeighborY="-326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CAB7A9-05D7-461F-894F-63269F0DC318}" srcId="{45EB4ED9-9A3E-44D7-AD66-F185F5FA56E9}" destId="{D06D3073-0A68-49BD-91FA-9BED88C84FCC}" srcOrd="0" destOrd="0" parTransId="{6942B80F-2C3F-40C9-AC04-EF44A1C7B648}" sibTransId="{C66C7850-61B8-481C-A21F-C141CF93EE94}"/>
    <dgm:cxn modelId="{B1F019EE-09B8-4EE1-9C8F-1C81DE1FB694}" type="presOf" srcId="{D06D3073-0A68-49BD-91FA-9BED88C84FCC}" destId="{5F8567E0-CD84-4243-AA96-2D3948A152B8}" srcOrd="0" destOrd="0" presId="urn:microsoft.com/office/officeart/2005/8/layout/vList2"/>
    <dgm:cxn modelId="{AEBCA340-10B3-4C5A-9BAB-E6FFB9DC1834}" type="presOf" srcId="{45EB4ED9-9A3E-44D7-AD66-F185F5FA56E9}" destId="{C18303E9-FF8A-48C2-B480-E6B92A4A45BE}" srcOrd="0" destOrd="0" presId="urn:microsoft.com/office/officeart/2005/8/layout/vList2"/>
    <dgm:cxn modelId="{6B15A409-98D8-48D4-9D20-A1C231FC8C42}" type="presParOf" srcId="{C18303E9-FF8A-48C2-B480-E6B92A4A45BE}" destId="{5F8567E0-CD84-4243-AA96-2D3948A152B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ED019D-06CB-466F-9CF1-CF9E4458B0FB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2EE041-F85E-463D-8B17-0458FA11F665}">
      <dgm:prSet/>
      <dgm:spPr/>
      <dgm:t>
        <a:bodyPr/>
        <a:lstStyle/>
        <a:p>
          <a:pPr algn="ctr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хўжалигининг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вужудга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келиши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қилинишининг ижтимоий-иқтисодий асослари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ҳамда шарт-шароитлари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қуйидагилардан иборат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7FE6B9E-C29F-4DEF-83C8-2A26EAE52C83}" type="parTrans" cxnId="{0F938B4B-51AB-480E-A415-2EAF31385647}">
      <dgm:prSet/>
      <dgm:spPr/>
      <dgm:t>
        <a:bodyPr/>
        <a:lstStyle/>
        <a:p>
          <a:endParaRPr lang="ru-RU"/>
        </a:p>
      </dgm:t>
    </dgm:pt>
    <dgm:pt modelId="{997F030A-D909-4EEA-9506-235C7AA11DF8}" type="sibTrans" cxnId="{0F938B4B-51AB-480E-A415-2EAF31385647}">
      <dgm:prSet/>
      <dgm:spPr/>
      <dgm:t>
        <a:bodyPr/>
        <a:lstStyle/>
        <a:p>
          <a:endParaRPr lang="ru-RU"/>
        </a:p>
      </dgm:t>
    </dgm:pt>
    <dgm:pt modelId="{1AA28FE6-7537-4FBF-9656-474C68457C26}" type="pres">
      <dgm:prSet presAssocID="{F1ED019D-06CB-466F-9CF1-CF9E4458B0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55BC92-088A-4E1E-9808-AFFF62A32B26}" type="pres">
      <dgm:prSet presAssocID="{7A2EE041-F85E-463D-8B17-0458FA11F66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938B4B-51AB-480E-A415-2EAF31385647}" srcId="{F1ED019D-06CB-466F-9CF1-CF9E4458B0FB}" destId="{7A2EE041-F85E-463D-8B17-0458FA11F665}" srcOrd="0" destOrd="0" parTransId="{27FE6B9E-C29F-4DEF-83C8-2A26EAE52C83}" sibTransId="{997F030A-D909-4EEA-9506-235C7AA11DF8}"/>
    <dgm:cxn modelId="{AC5BEE13-D9CE-4999-BB3A-35D993B64E38}" type="presOf" srcId="{7A2EE041-F85E-463D-8B17-0458FA11F665}" destId="{5F55BC92-088A-4E1E-9808-AFFF62A32B26}" srcOrd="0" destOrd="0" presId="urn:microsoft.com/office/officeart/2005/8/layout/vList2"/>
    <dgm:cxn modelId="{DB2909AA-A87E-47BE-BA57-C30ED29D77EC}" type="presOf" srcId="{F1ED019D-06CB-466F-9CF1-CF9E4458B0FB}" destId="{1AA28FE6-7537-4FBF-9656-474C68457C26}" srcOrd="0" destOrd="0" presId="urn:microsoft.com/office/officeart/2005/8/layout/vList2"/>
    <dgm:cxn modelId="{B4C889C5-C7FF-422C-8DD9-BEEDB3289873}" type="presParOf" srcId="{1AA28FE6-7537-4FBF-9656-474C68457C26}" destId="{5F55BC92-088A-4E1E-9808-AFFF62A32B2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935541D-9E58-42B6-933D-D316A6E702A4}" type="doc">
      <dgm:prSet loTypeId="urn:microsoft.com/office/officeart/2005/8/layout/chevron2" loCatId="process" qsTypeId="urn:microsoft.com/office/officeart/2005/8/quickstyle/3d1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A6C25A9D-05C8-4BB2-AC31-372965D0BEA7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EB5B1E9-B346-4DF8-8154-7AD55265D3A3}" type="parTrans" cxnId="{463C4729-DA67-4A28-97EE-6E0A8D322A2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3C8731A-60F2-449B-B070-071D647CC313}" type="sibTrans" cxnId="{463C4729-DA67-4A28-97EE-6E0A8D322A2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2B09395-8A25-49F9-B39C-D57855E53008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тақсимотининг рўй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бериши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D9261F5-FFFC-40DA-864A-E2DE24D705CE}" type="parTrans" cxnId="{78F2DD94-963A-44A8-95FB-7F2C9AC83C9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8EA3830-725A-4FFE-98D3-CB2EC1F244DB}" type="sibTrans" cxnId="{78F2DD94-963A-44A8-95FB-7F2C9AC83C9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0FED883-6F75-4D9F-A18C-2C6AFE21ED4B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5483C98-4751-4C48-9123-445805DA4936}" type="parTrans" cxnId="{EA703C19-8299-4E13-B230-8A0BC1B412A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4DEE195-9330-43BA-A19A-F49B20A7B08D}" type="sibTrans" cxnId="{EA703C19-8299-4E13-B230-8A0BC1B412A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FE770CC-16A5-4FEF-A956-D386E05C6FAF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шахсий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хусусий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мулкчиликнинг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шаклланиши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1E27BF6-4FBF-4E98-832C-7105B1DB2A73}" type="parTrans" cxnId="{D437DE0F-A489-493A-BEAB-400FADD6034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548CF0B-48CE-4AB0-BFDE-3ADA05BF37FB}" type="sibTrans" cxnId="{D437DE0F-A489-493A-BEAB-400FADD6034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CDE02E-DE79-4E6C-8CE8-BF01133BB037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D679DBD-38CD-4B93-9E9A-68C5045F7D45}" type="parTrans" cxnId="{0F244D97-F9FC-494C-9E02-24CD2BACBB3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AE09EFF-97B9-42FB-8265-13F9545351C3}" type="sibTrans" cxnId="{0F244D97-F9FC-494C-9E02-24CD2BACBB3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9C4E5AF-F4E5-4CEB-A2D3-C69C755FFA4E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чиқарувчиларнинг иқтисодий жиҳатдан алоҳидалашуви.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73A519D-AA0E-41FF-8049-37AAE36DD500}" type="parTrans" cxnId="{BF0B5441-B6EE-42F0-ABB4-AE16FBE273F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30032EE-A9D4-4C98-86BA-78E1E39637D4}" type="sibTrans" cxnId="{BF0B5441-B6EE-42F0-ABB4-AE16FBE273F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75D0908-F2F3-4071-B4F9-516EFA5D36A7}" type="pres">
      <dgm:prSet presAssocID="{8935541D-9E58-42B6-933D-D316A6E702A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130A73-9576-4ECC-98E8-C6DC5E8CBD7D}" type="pres">
      <dgm:prSet presAssocID="{A6C25A9D-05C8-4BB2-AC31-372965D0BEA7}" presName="composite" presStyleCnt="0"/>
      <dgm:spPr/>
    </dgm:pt>
    <dgm:pt modelId="{62BF697F-69C4-43A0-84BD-564E92AF58AA}" type="pres">
      <dgm:prSet presAssocID="{A6C25A9D-05C8-4BB2-AC31-372965D0BEA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574C91-7F9D-43CE-86B7-679822B8288C}" type="pres">
      <dgm:prSet presAssocID="{A6C25A9D-05C8-4BB2-AC31-372965D0BEA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85AF91-2705-4DA8-B9EB-94C1A6CF93D3}" type="pres">
      <dgm:prSet presAssocID="{D3C8731A-60F2-449B-B070-071D647CC313}" presName="sp" presStyleCnt="0"/>
      <dgm:spPr/>
    </dgm:pt>
    <dgm:pt modelId="{AAD3A9C3-A162-460B-A261-FE090224F3EB}" type="pres">
      <dgm:prSet presAssocID="{A0FED883-6F75-4D9F-A18C-2C6AFE21ED4B}" presName="composite" presStyleCnt="0"/>
      <dgm:spPr/>
    </dgm:pt>
    <dgm:pt modelId="{CFDFAB10-E1C1-40B3-9364-2A4B39F29C73}" type="pres">
      <dgm:prSet presAssocID="{A0FED883-6F75-4D9F-A18C-2C6AFE21ED4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60893C-149D-47C9-877B-D9203CB3FB3B}" type="pres">
      <dgm:prSet presAssocID="{A0FED883-6F75-4D9F-A18C-2C6AFE21ED4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D64257-FD0A-4255-B311-75C98460446B}" type="pres">
      <dgm:prSet presAssocID="{E4DEE195-9330-43BA-A19A-F49B20A7B08D}" presName="sp" presStyleCnt="0"/>
      <dgm:spPr/>
    </dgm:pt>
    <dgm:pt modelId="{8FB8923E-B754-4C7F-B8B3-80F9DE86B926}" type="pres">
      <dgm:prSet presAssocID="{1BCDE02E-DE79-4E6C-8CE8-BF01133BB037}" presName="composite" presStyleCnt="0"/>
      <dgm:spPr/>
    </dgm:pt>
    <dgm:pt modelId="{A310A303-C847-4646-925B-97DCDA6FEA16}" type="pres">
      <dgm:prSet presAssocID="{1BCDE02E-DE79-4E6C-8CE8-BF01133BB03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65904A-6615-4600-8F37-E552F8F29750}" type="pres">
      <dgm:prSet presAssocID="{1BCDE02E-DE79-4E6C-8CE8-BF01133BB03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444448-7EAE-4094-A9BA-28F6DBBBEBC8}" type="presOf" srcId="{C9C4E5AF-F4E5-4CEB-A2D3-C69C755FFA4E}" destId="{2C65904A-6615-4600-8F37-E552F8F29750}" srcOrd="0" destOrd="0" presId="urn:microsoft.com/office/officeart/2005/8/layout/chevron2"/>
    <dgm:cxn modelId="{3EEEA4DE-BD8B-4A54-BDA3-24F798F7D1A9}" type="presOf" srcId="{8935541D-9E58-42B6-933D-D316A6E702A4}" destId="{975D0908-F2F3-4071-B4F9-516EFA5D36A7}" srcOrd="0" destOrd="0" presId="urn:microsoft.com/office/officeart/2005/8/layout/chevron2"/>
    <dgm:cxn modelId="{0F244D97-F9FC-494C-9E02-24CD2BACBB34}" srcId="{8935541D-9E58-42B6-933D-D316A6E702A4}" destId="{1BCDE02E-DE79-4E6C-8CE8-BF01133BB037}" srcOrd="2" destOrd="0" parTransId="{6D679DBD-38CD-4B93-9E9A-68C5045F7D45}" sibTransId="{9AE09EFF-97B9-42FB-8265-13F9545351C3}"/>
    <dgm:cxn modelId="{52AB6290-CFD4-42A7-BADF-D58AB6316C28}" type="presOf" srcId="{A0FED883-6F75-4D9F-A18C-2C6AFE21ED4B}" destId="{CFDFAB10-E1C1-40B3-9364-2A4B39F29C73}" srcOrd="0" destOrd="0" presId="urn:microsoft.com/office/officeart/2005/8/layout/chevron2"/>
    <dgm:cxn modelId="{78F2DD94-963A-44A8-95FB-7F2C9AC83C96}" srcId="{A6C25A9D-05C8-4BB2-AC31-372965D0BEA7}" destId="{72B09395-8A25-49F9-B39C-D57855E53008}" srcOrd="0" destOrd="0" parTransId="{3D9261F5-FFFC-40DA-864A-E2DE24D705CE}" sibTransId="{48EA3830-725A-4FFE-98D3-CB2EC1F244DB}"/>
    <dgm:cxn modelId="{463C4729-DA67-4A28-97EE-6E0A8D322A22}" srcId="{8935541D-9E58-42B6-933D-D316A6E702A4}" destId="{A6C25A9D-05C8-4BB2-AC31-372965D0BEA7}" srcOrd="0" destOrd="0" parTransId="{DEB5B1E9-B346-4DF8-8154-7AD55265D3A3}" sibTransId="{D3C8731A-60F2-449B-B070-071D647CC313}"/>
    <dgm:cxn modelId="{BF0B5441-B6EE-42F0-ABB4-AE16FBE273F3}" srcId="{1BCDE02E-DE79-4E6C-8CE8-BF01133BB037}" destId="{C9C4E5AF-F4E5-4CEB-A2D3-C69C755FFA4E}" srcOrd="0" destOrd="0" parTransId="{273A519D-AA0E-41FF-8049-37AAE36DD500}" sibTransId="{330032EE-A9D4-4C98-86BA-78E1E39637D4}"/>
    <dgm:cxn modelId="{D437DE0F-A489-493A-BEAB-400FADD60341}" srcId="{A0FED883-6F75-4D9F-A18C-2C6AFE21ED4B}" destId="{4FE770CC-16A5-4FEF-A956-D386E05C6FAF}" srcOrd="0" destOrd="0" parTransId="{91E27BF6-4FBF-4E98-832C-7105B1DB2A73}" sibTransId="{B548CF0B-48CE-4AB0-BFDE-3ADA05BF37FB}"/>
    <dgm:cxn modelId="{EA703C19-8299-4E13-B230-8A0BC1B412A4}" srcId="{8935541D-9E58-42B6-933D-D316A6E702A4}" destId="{A0FED883-6F75-4D9F-A18C-2C6AFE21ED4B}" srcOrd="1" destOrd="0" parTransId="{E5483C98-4751-4C48-9123-445805DA4936}" sibTransId="{E4DEE195-9330-43BA-A19A-F49B20A7B08D}"/>
    <dgm:cxn modelId="{4FEBCEAF-DBD9-44B0-80BE-E5D5D38CCC51}" type="presOf" srcId="{A6C25A9D-05C8-4BB2-AC31-372965D0BEA7}" destId="{62BF697F-69C4-43A0-84BD-564E92AF58AA}" srcOrd="0" destOrd="0" presId="urn:microsoft.com/office/officeart/2005/8/layout/chevron2"/>
    <dgm:cxn modelId="{1EBFB9A2-20C5-4704-A91E-501D71EAC219}" type="presOf" srcId="{72B09395-8A25-49F9-B39C-D57855E53008}" destId="{5A574C91-7F9D-43CE-86B7-679822B8288C}" srcOrd="0" destOrd="0" presId="urn:microsoft.com/office/officeart/2005/8/layout/chevron2"/>
    <dgm:cxn modelId="{5F4CACF9-1622-419D-864B-F394C97DD9C4}" type="presOf" srcId="{1BCDE02E-DE79-4E6C-8CE8-BF01133BB037}" destId="{A310A303-C847-4646-925B-97DCDA6FEA16}" srcOrd="0" destOrd="0" presId="urn:microsoft.com/office/officeart/2005/8/layout/chevron2"/>
    <dgm:cxn modelId="{91453D11-054F-4AD2-A061-AB3A7742A031}" type="presOf" srcId="{4FE770CC-16A5-4FEF-A956-D386E05C6FAF}" destId="{0960893C-149D-47C9-877B-D9203CB3FB3B}" srcOrd="0" destOrd="0" presId="urn:microsoft.com/office/officeart/2005/8/layout/chevron2"/>
    <dgm:cxn modelId="{FDB4EBBD-DA19-4B86-93DC-ACAAAF3F71E1}" type="presParOf" srcId="{975D0908-F2F3-4071-B4F9-516EFA5D36A7}" destId="{96130A73-9576-4ECC-98E8-C6DC5E8CBD7D}" srcOrd="0" destOrd="0" presId="urn:microsoft.com/office/officeart/2005/8/layout/chevron2"/>
    <dgm:cxn modelId="{C494BF40-9428-48A4-B38F-6AB930A869AC}" type="presParOf" srcId="{96130A73-9576-4ECC-98E8-C6DC5E8CBD7D}" destId="{62BF697F-69C4-43A0-84BD-564E92AF58AA}" srcOrd="0" destOrd="0" presId="urn:microsoft.com/office/officeart/2005/8/layout/chevron2"/>
    <dgm:cxn modelId="{953AE605-FAEE-4B85-A486-713AF59CED82}" type="presParOf" srcId="{96130A73-9576-4ECC-98E8-C6DC5E8CBD7D}" destId="{5A574C91-7F9D-43CE-86B7-679822B8288C}" srcOrd="1" destOrd="0" presId="urn:microsoft.com/office/officeart/2005/8/layout/chevron2"/>
    <dgm:cxn modelId="{FB177361-8CF5-4F46-9032-5C8BC66E948B}" type="presParOf" srcId="{975D0908-F2F3-4071-B4F9-516EFA5D36A7}" destId="{7E85AF91-2705-4DA8-B9EB-94C1A6CF93D3}" srcOrd="1" destOrd="0" presId="urn:microsoft.com/office/officeart/2005/8/layout/chevron2"/>
    <dgm:cxn modelId="{715741AA-BC24-48DF-8912-180DE2BE5B09}" type="presParOf" srcId="{975D0908-F2F3-4071-B4F9-516EFA5D36A7}" destId="{AAD3A9C3-A162-460B-A261-FE090224F3EB}" srcOrd="2" destOrd="0" presId="urn:microsoft.com/office/officeart/2005/8/layout/chevron2"/>
    <dgm:cxn modelId="{88FA715E-1E42-4691-ADB0-ECB31A405799}" type="presParOf" srcId="{AAD3A9C3-A162-460B-A261-FE090224F3EB}" destId="{CFDFAB10-E1C1-40B3-9364-2A4B39F29C73}" srcOrd="0" destOrd="0" presId="urn:microsoft.com/office/officeart/2005/8/layout/chevron2"/>
    <dgm:cxn modelId="{62C667F8-825F-4062-B235-24D360C8D17A}" type="presParOf" srcId="{AAD3A9C3-A162-460B-A261-FE090224F3EB}" destId="{0960893C-149D-47C9-877B-D9203CB3FB3B}" srcOrd="1" destOrd="0" presId="urn:microsoft.com/office/officeart/2005/8/layout/chevron2"/>
    <dgm:cxn modelId="{0DFB9B29-69B8-472C-9C58-1E9B77174FBB}" type="presParOf" srcId="{975D0908-F2F3-4071-B4F9-516EFA5D36A7}" destId="{07D64257-FD0A-4255-B311-75C98460446B}" srcOrd="3" destOrd="0" presId="urn:microsoft.com/office/officeart/2005/8/layout/chevron2"/>
    <dgm:cxn modelId="{FD157539-29E0-4806-9A33-C3A069229B9A}" type="presParOf" srcId="{975D0908-F2F3-4071-B4F9-516EFA5D36A7}" destId="{8FB8923E-B754-4C7F-B8B3-80F9DE86B926}" srcOrd="4" destOrd="0" presId="urn:microsoft.com/office/officeart/2005/8/layout/chevron2"/>
    <dgm:cxn modelId="{038898AF-E2B3-47B3-999D-526405D6AA4E}" type="presParOf" srcId="{8FB8923E-B754-4C7F-B8B3-80F9DE86B926}" destId="{A310A303-C847-4646-925B-97DCDA6FEA16}" srcOrd="0" destOrd="0" presId="urn:microsoft.com/office/officeart/2005/8/layout/chevron2"/>
    <dgm:cxn modelId="{43A79EFE-17D8-4F7F-B3F4-0AD72BF20DF0}" type="presParOf" srcId="{8FB8923E-B754-4C7F-B8B3-80F9DE86B926}" destId="{2C65904A-6615-4600-8F37-E552F8F2975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40DC20-AFFA-400C-B22D-47913AD40FC7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4FDCE7D-140B-454A-867A-045675F53526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2. Товар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хусусиятлари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3DD662C-C299-4770-850E-A73A005440B0}" type="parTrans" cxnId="{B292F4BA-ED7D-43BC-878B-4C2CA4E84B95}">
      <dgm:prSet/>
      <dgm:spPr/>
      <dgm:t>
        <a:bodyPr/>
        <a:lstStyle/>
        <a:p>
          <a:endParaRPr lang="ru-RU"/>
        </a:p>
      </dgm:t>
    </dgm:pt>
    <dgm:pt modelId="{A79ED734-0883-4481-8194-B39542C51A31}" type="sibTrans" cxnId="{B292F4BA-ED7D-43BC-878B-4C2CA4E84B95}">
      <dgm:prSet/>
      <dgm:spPr/>
      <dgm:t>
        <a:bodyPr/>
        <a:lstStyle/>
        <a:p>
          <a:endParaRPr lang="ru-RU"/>
        </a:p>
      </dgm:t>
    </dgm:pt>
    <dgm:pt modelId="{3A6862D3-623A-43BE-A47E-E38815261A52}" type="pres">
      <dgm:prSet presAssocID="{CC40DC20-AFFA-400C-B22D-47913AD40F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464F27-8A44-4D8F-A394-04C77BF0E8B7}" type="pres">
      <dgm:prSet presAssocID="{14FDCE7D-140B-454A-867A-045675F5352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92F4BA-ED7D-43BC-878B-4C2CA4E84B95}" srcId="{CC40DC20-AFFA-400C-B22D-47913AD40FC7}" destId="{14FDCE7D-140B-454A-867A-045675F53526}" srcOrd="0" destOrd="0" parTransId="{A3DD662C-C299-4770-850E-A73A005440B0}" sibTransId="{A79ED734-0883-4481-8194-B39542C51A31}"/>
    <dgm:cxn modelId="{BAAA29D7-C45D-403F-87C5-545D446F6E1C}" type="presOf" srcId="{14FDCE7D-140B-454A-867A-045675F53526}" destId="{2C464F27-8A44-4D8F-A394-04C77BF0E8B7}" srcOrd="0" destOrd="0" presId="urn:microsoft.com/office/officeart/2005/8/layout/vList2"/>
    <dgm:cxn modelId="{47F35EB8-24C3-416B-BD99-A0A5F5E253D0}" type="presOf" srcId="{CC40DC20-AFFA-400C-B22D-47913AD40FC7}" destId="{3A6862D3-623A-43BE-A47E-E38815261A52}" srcOrd="0" destOrd="0" presId="urn:microsoft.com/office/officeart/2005/8/layout/vList2"/>
    <dgm:cxn modelId="{BC51F9C1-8CC0-49DF-A79E-D00DF97C2930}" type="presParOf" srcId="{3A6862D3-623A-43BE-A47E-E38815261A52}" destId="{2C464F27-8A44-4D8F-A394-04C77BF0E8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47728C6-9798-4E2C-A645-07CE981901EE}" type="doc">
      <dgm:prSet loTypeId="urn:microsoft.com/office/officeart/2005/8/layout/vList5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1F75DE0-E6D5-414F-870D-A50E9C2C89A1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Е.Ф.Борисов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0DC3BD8-6B89-4545-95CB-25287FF1AC52}" type="parTrans" cxnId="{4009B2C3-F228-4DB7-9E28-F2BCCC2E829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861D5B8-7BC9-4018-AA8A-36934B36627C}" type="sibTrans" cxnId="{4009B2C3-F228-4DB7-9E28-F2BCCC2E829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ABC05D6-6924-422B-8D63-78FFE437BDB3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«Товар 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бозорда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бошқа товарга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эквивалент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асосида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айирбошлашга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мўлжалланган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меҳнат орқали яратилган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нафлиликдир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».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17AA706-44EF-419D-B6F1-3506D0190247}" type="parTrans" cxnId="{B8D159EA-7B52-4CDF-AEFD-114F3BB52D8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1B2F866-BAA2-4986-B8C2-87B3B74CB80B}" type="sibTrans" cxnId="{B8D159EA-7B52-4CDF-AEFD-114F3BB52D8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E3AF84-5B17-4262-8CFE-AAA7183A9FC2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В.И.Видяпин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AFB6DD5-358D-4505-B857-E55097CB498D}" type="parTrans" cxnId="{934947B9-BFFE-4804-9D09-A296D81E4A2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D5FCD2E-BB0C-40D1-85C7-E3477F1E2C7C}" type="sibTrans" cxnId="{934947B9-BFFE-4804-9D09-A296D81E4A2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15E6951-269A-4478-9894-A7F65C2986AC}">
      <dgm:prSet/>
      <dgm:spPr/>
      <dgm:t>
        <a:bodyPr/>
        <a:lstStyle/>
        <a:p>
          <a:pPr rtl="0"/>
          <a:r>
            <a:rPr lang="uz-Cyrl-UZ" dirty="0" smtClean="0">
              <a:latin typeface="Times New Roman" pitchFamily="18" charset="0"/>
              <a:cs typeface="Times New Roman" pitchFamily="18" charset="0"/>
            </a:rPr>
            <a:t>Ш.Ш.Шодмонов, У.В.Ғафуров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0D5A53B-AEEB-45EC-AAFF-139DE3227223}" type="parTrans" cxnId="{AC33A2D8-0E14-48C2-8CE3-AC820A129EF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C4F478D-8FB1-4029-B450-A01272688C41}" type="sibTrans" cxnId="{AC33A2D8-0E14-48C2-8CE3-AC820A129EF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6B1CF01-BF7C-42B3-B699-76ED343BA2F3}">
      <dgm:prSet/>
      <dgm:spPr/>
      <dgm:t>
        <a:bodyPr/>
        <a:lstStyle/>
        <a:p>
          <a:pPr rtl="0"/>
          <a:r>
            <a:rPr lang="ru-RU" b="0" dirty="0" smtClean="0">
              <a:latin typeface="Times New Roman" pitchFamily="18" charset="0"/>
              <a:cs typeface="Times New Roman" pitchFamily="18" charset="0"/>
            </a:rPr>
            <a:t>товар –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бирон-бир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нафлиликка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қийматга эга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айирбошлаш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яратилган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dirty="0" err="1" smtClean="0">
              <a:latin typeface="Times New Roman" pitchFamily="18" charset="0"/>
              <a:cs typeface="Times New Roman" pitchFamily="18" charset="0"/>
            </a:rPr>
            <a:t>меҳнат маҳсули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uz-Cyrl-UZ" b="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1E0D834F-7ABF-4382-9739-7AB700E82415}" type="parTrans" cxnId="{E5C5E144-91CF-42CC-B473-4C51606C2DF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828E7B4-E999-403A-A492-5B859729D696}" type="sibTrans" cxnId="{E5C5E144-91CF-42CC-B473-4C51606C2DF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3A91657-F30A-4885-B413-17D579AEF85B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«Товар 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айирбошлаш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чиқарилган махсус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иқтисодий неъмат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».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C4FE7A8-9F01-457D-B936-3BDFD0E49D3F}" type="parTrans" cxnId="{8E0B65A2-3454-4349-B06F-7F2D00B5191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7A0BDD5-6F02-43B8-AE2D-EDDF47E6BD25}" type="sibTrans" cxnId="{8E0B65A2-3454-4349-B06F-7F2D00B5191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6FD537-31D6-4BEF-B49D-89287E49D22C}" type="pres">
      <dgm:prSet presAssocID="{047728C6-9798-4E2C-A645-07CE981901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FE61C7-EA60-45A7-848D-63E49A7562E8}" type="pres">
      <dgm:prSet presAssocID="{81F75DE0-E6D5-414F-870D-A50E9C2C89A1}" presName="linNode" presStyleCnt="0"/>
      <dgm:spPr/>
    </dgm:pt>
    <dgm:pt modelId="{58876291-B8AD-4FEF-AA43-9B0DE4E39127}" type="pres">
      <dgm:prSet presAssocID="{81F75DE0-E6D5-414F-870D-A50E9C2C89A1}" presName="parentText" presStyleLbl="node1" presStyleIdx="0" presStyleCnt="3" custScaleX="841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AA52BC-E686-4844-B69D-32CDB975F7CA}" type="pres">
      <dgm:prSet presAssocID="{81F75DE0-E6D5-414F-870D-A50E9C2C89A1}" presName="descendantText" presStyleLbl="alignAccFollowNode1" presStyleIdx="0" presStyleCnt="3" custScaleX="107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D70A6-C06D-4799-94AC-F8601CC145B5}" type="pres">
      <dgm:prSet presAssocID="{C861D5B8-7BC9-4018-AA8A-36934B36627C}" presName="sp" presStyleCnt="0"/>
      <dgm:spPr/>
    </dgm:pt>
    <dgm:pt modelId="{9CA3A7B8-BDD1-4975-AF65-7A8CFC29619F}" type="pres">
      <dgm:prSet presAssocID="{FCE3AF84-5B17-4262-8CFE-AAA7183A9FC2}" presName="linNode" presStyleCnt="0"/>
      <dgm:spPr/>
    </dgm:pt>
    <dgm:pt modelId="{C0369898-3821-461C-A9CD-C5916AD02781}" type="pres">
      <dgm:prSet presAssocID="{FCE3AF84-5B17-4262-8CFE-AAA7183A9FC2}" presName="parentText" presStyleLbl="node1" presStyleIdx="1" presStyleCnt="3" custScaleX="841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333DE-005B-41C2-BB67-3622EE222050}" type="pres">
      <dgm:prSet presAssocID="{FCE3AF84-5B17-4262-8CFE-AAA7183A9FC2}" presName="descendantText" presStyleLbl="alignAccFollowNode1" presStyleIdx="1" presStyleCnt="3" custScaleX="107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D047E-55AD-4CC5-A135-C9DE5819F9D7}" type="pres">
      <dgm:prSet presAssocID="{FD5FCD2E-BB0C-40D1-85C7-E3477F1E2C7C}" presName="sp" presStyleCnt="0"/>
      <dgm:spPr/>
    </dgm:pt>
    <dgm:pt modelId="{30083E6D-34EA-449B-83B5-6A9ADC8EC080}" type="pres">
      <dgm:prSet presAssocID="{115E6951-269A-4478-9894-A7F65C2986AC}" presName="linNode" presStyleCnt="0"/>
      <dgm:spPr/>
    </dgm:pt>
    <dgm:pt modelId="{77D2512F-CD35-46AD-A848-CDC8D0B29062}" type="pres">
      <dgm:prSet presAssocID="{115E6951-269A-4478-9894-A7F65C2986AC}" presName="parentText" presStyleLbl="node1" presStyleIdx="2" presStyleCnt="3" custScaleX="841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A3B31-54DD-410B-908E-25EC3EDDA0EF}" type="pres">
      <dgm:prSet presAssocID="{115E6951-269A-4478-9894-A7F65C2986AC}" presName="descendantText" presStyleLbl="alignAccFollowNode1" presStyleIdx="2" presStyleCnt="3" custScaleX="107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585325-3A76-4BF8-BD92-02D5ED03411D}" type="presOf" srcId="{56B1CF01-BF7C-42B3-B699-76ED343BA2F3}" destId="{B48A3B31-54DD-410B-908E-25EC3EDDA0EF}" srcOrd="0" destOrd="0" presId="urn:microsoft.com/office/officeart/2005/8/layout/vList5"/>
    <dgm:cxn modelId="{E3B8E522-BB0B-4820-968B-50C4D012B6CD}" type="presOf" srcId="{115E6951-269A-4478-9894-A7F65C2986AC}" destId="{77D2512F-CD35-46AD-A848-CDC8D0B29062}" srcOrd="0" destOrd="0" presId="urn:microsoft.com/office/officeart/2005/8/layout/vList5"/>
    <dgm:cxn modelId="{4009B2C3-F228-4DB7-9E28-F2BCCC2E829C}" srcId="{047728C6-9798-4E2C-A645-07CE981901EE}" destId="{81F75DE0-E6D5-414F-870D-A50E9C2C89A1}" srcOrd="0" destOrd="0" parTransId="{90DC3BD8-6B89-4545-95CB-25287FF1AC52}" sibTransId="{C861D5B8-7BC9-4018-AA8A-36934B36627C}"/>
    <dgm:cxn modelId="{AC33A2D8-0E14-48C2-8CE3-AC820A129EF1}" srcId="{047728C6-9798-4E2C-A645-07CE981901EE}" destId="{115E6951-269A-4478-9894-A7F65C2986AC}" srcOrd="2" destOrd="0" parTransId="{D0D5A53B-AEEB-45EC-AAFF-139DE3227223}" sibTransId="{0C4F478D-8FB1-4029-B450-A01272688C41}"/>
    <dgm:cxn modelId="{615BE4EE-7B7E-4E9C-8856-940DEFAB3A5E}" type="presOf" srcId="{93A91657-F30A-4885-B413-17D579AEF85B}" destId="{7FE333DE-005B-41C2-BB67-3622EE222050}" srcOrd="0" destOrd="0" presId="urn:microsoft.com/office/officeart/2005/8/layout/vList5"/>
    <dgm:cxn modelId="{934947B9-BFFE-4804-9D09-A296D81E4A20}" srcId="{047728C6-9798-4E2C-A645-07CE981901EE}" destId="{FCE3AF84-5B17-4262-8CFE-AAA7183A9FC2}" srcOrd="1" destOrd="0" parTransId="{4AFB6DD5-358D-4505-B857-E55097CB498D}" sibTransId="{FD5FCD2E-BB0C-40D1-85C7-E3477F1E2C7C}"/>
    <dgm:cxn modelId="{5EC4BD15-D520-423A-BCB7-A8F78500B21B}" type="presOf" srcId="{047728C6-9798-4E2C-A645-07CE981901EE}" destId="{846FD537-31D6-4BEF-B49D-89287E49D22C}" srcOrd="0" destOrd="0" presId="urn:microsoft.com/office/officeart/2005/8/layout/vList5"/>
    <dgm:cxn modelId="{B8D159EA-7B52-4CDF-AEFD-114F3BB52D8D}" srcId="{81F75DE0-E6D5-414F-870D-A50E9C2C89A1}" destId="{AABC05D6-6924-422B-8D63-78FFE437BDB3}" srcOrd="0" destOrd="0" parTransId="{017AA706-44EF-419D-B6F1-3506D0190247}" sibTransId="{C1B2F866-BAA2-4986-B8C2-87B3B74CB80B}"/>
    <dgm:cxn modelId="{5843350B-8BBD-4B68-870D-DB9D1D3FBFD1}" type="presOf" srcId="{81F75DE0-E6D5-414F-870D-A50E9C2C89A1}" destId="{58876291-B8AD-4FEF-AA43-9B0DE4E39127}" srcOrd="0" destOrd="0" presId="urn:microsoft.com/office/officeart/2005/8/layout/vList5"/>
    <dgm:cxn modelId="{8E0B65A2-3454-4349-B06F-7F2D00B5191D}" srcId="{FCE3AF84-5B17-4262-8CFE-AAA7183A9FC2}" destId="{93A91657-F30A-4885-B413-17D579AEF85B}" srcOrd="0" destOrd="0" parTransId="{CC4FE7A8-9F01-457D-B936-3BDFD0E49D3F}" sibTransId="{67A0BDD5-6F02-43B8-AE2D-EDDF47E6BD25}"/>
    <dgm:cxn modelId="{401D2B01-4AFF-4A11-ABCF-E9E553589957}" type="presOf" srcId="{AABC05D6-6924-422B-8D63-78FFE437BDB3}" destId="{56AA52BC-E686-4844-B69D-32CDB975F7CA}" srcOrd="0" destOrd="0" presId="urn:microsoft.com/office/officeart/2005/8/layout/vList5"/>
    <dgm:cxn modelId="{E5C5E144-91CF-42CC-B473-4C51606C2DFC}" srcId="{115E6951-269A-4478-9894-A7F65C2986AC}" destId="{56B1CF01-BF7C-42B3-B699-76ED343BA2F3}" srcOrd="0" destOrd="0" parTransId="{1E0D834F-7ABF-4382-9739-7AB700E82415}" sibTransId="{0828E7B4-E999-403A-A492-5B859729D696}"/>
    <dgm:cxn modelId="{81DB5CA4-6318-4E0A-93ED-EC6417205CE6}" type="presOf" srcId="{FCE3AF84-5B17-4262-8CFE-AAA7183A9FC2}" destId="{C0369898-3821-461C-A9CD-C5916AD02781}" srcOrd="0" destOrd="0" presId="urn:microsoft.com/office/officeart/2005/8/layout/vList5"/>
    <dgm:cxn modelId="{B9486177-9FD8-48D3-8E62-B432900DF872}" type="presParOf" srcId="{846FD537-31D6-4BEF-B49D-89287E49D22C}" destId="{50FE61C7-EA60-45A7-848D-63E49A7562E8}" srcOrd="0" destOrd="0" presId="urn:microsoft.com/office/officeart/2005/8/layout/vList5"/>
    <dgm:cxn modelId="{57F534E5-75D6-4C2C-BFF0-B5EB4B3A501F}" type="presParOf" srcId="{50FE61C7-EA60-45A7-848D-63E49A7562E8}" destId="{58876291-B8AD-4FEF-AA43-9B0DE4E39127}" srcOrd="0" destOrd="0" presId="urn:microsoft.com/office/officeart/2005/8/layout/vList5"/>
    <dgm:cxn modelId="{1E4F687F-FAD0-4E97-B31D-E0CF34CFA687}" type="presParOf" srcId="{50FE61C7-EA60-45A7-848D-63E49A7562E8}" destId="{56AA52BC-E686-4844-B69D-32CDB975F7CA}" srcOrd="1" destOrd="0" presId="urn:microsoft.com/office/officeart/2005/8/layout/vList5"/>
    <dgm:cxn modelId="{17CEF2D4-9780-4324-A596-E3EA5EE2B871}" type="presParOf" srcId="{846FD537-31D6-4BEF-B49D-89287E49D22C}" destId="{62DD70A6-C06D-4799-94AC-F8601CC145B5}" srcOrd="1" destOrd="0" presId="urn:microsoft.com/office/officeart/2005/8/layout/vList5"/>
    <dgm:cxn modelId="{A0F6DA88-5828-465E-AF77-E078FF15605C}" type="presParOf" srcId="{846FD537-31D6-4BEF-B49D-89287E49D22C}" destId="{9CA3A7B8-BDD1-4975-AF65-7A8CFC29619F}" srcOrd="2" destOrd="0" presId="urn:microsoft.com/office/officeart/2005/8/layout/vList5"/>
    <dgm:cxn modelId="{CFEFC307-ECDE-4B3F-98FD-76547B5A8CD0}" type="presParOf" srcId="{9CA3A7B8-BDD1-4975-AF65-7A8CFC29619F}" destId="{C0369898-3821-461C-A9CD-C5916AD02781}" srcOrd="0" destOrd="0" presId="urn:microsoft.com/office/officeart/2005/8/layout/vList5"/>
    <dgm:cxn modelId="{187C95F7-864D-4B14-A7C4-81DDA5477752}" type="presParOf" srcId="{9CA3A7B8-BDD1-4975-AF65-7A8CFC29619F}" destId="{7FE333DE-005B-41C2-BB67-3622EE222050}" srcOrd="1" destOrd="0" presId="urn:microsoft.com/office/officeart/2005/8/layout/vList5"/>
    <dgm:cxn modelId="{A3777CC4-725D-44E4-A8C0-7AA1701A4D68}" type="presParOf" srcId="{846FD537-31D6-4BEF-B49D-89287E49D22C}" destId="{D8BD047E-55AD-4CC5-A135-C9DE5819F9D7}" srcOrd="3" destOrd="0" presId="urn:microsoft.com/office/officeart/2005/8/layout/vList5"/>
    <dgm:cxn modelId="{97BB8DFF-1558-48CE-816E-5064E6484635}" type="presParOf" srcId="{846FD537-31D6-4BEF-B49D-89287E49D22C}" destId="{30083E6D-34EA-449B-83B5-6A9ADC8EC080}" srcOrd="4" destOrd="0" presId="urn:microsoft.com/office/officeart/2005/8/layout/vList5"/>
    <dgm:cxn modelId="{2945D071-31D3-4DB1-B600-E733FDA7FC85}" type="presParOf" srcId="{30083E6D-34EA-449B-83B5-6A9ADC8EC080}" destId="{77D2512F-CD35-46AD-A848-CDC8D0B29062}" srcOrd="0" destOrd="0" presId="urn:microsoft.com/office/officeart/2005/8/layout/vList5"/>
    <dgm:cxn modelId="{A88BC45A-EC50-47D8-A94C-D0235849CC29}" type="presParOf" srcId="{30083E6D-34EA-449B-83B5-6A9ADC8EC080}" destId="{B48A3B31-54DD-410B-908E-25EC3EDDA0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A0D8D-5701-497D-8210-FF9FF2887F1A}">
      <dsp:nvSpPr>
        <dsp:cNvPr id="0" name=""/>
        <dsp:cNvSpPr/>
      </dsp:nvSpPr>
      <dsp:spPr>
        <a:xfrm>
          <a:off x="0" y="40488"/>
          <a:ext cx="8229600" cy="12874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4-МАВЗУ.</a:t>
          </a:r>
          <a:r>
            <a:rPr lang="uz-Cyrl-UZ" sz="2000" b="1" kern="1200" dirty="0" smtClean="0">
              <a:latin typeface="Times New Roman" pitchFamily="18" charset="0"/>
              <a:cs typeface="Times New Roman" pitchFamily="18" charset="0"/>
            </a:rPr>
            <a:t> ТОВАР-ПУЛ МУНОСАБАТЛАРИ РИВОЖЛАНИШИ БОЗОР ИҚТИСОДИЁТИ ШАКЛЛАНИШИ ВА АМАЛ ҚИЛИШИНИНГ АСОСИДИР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847" y="103335"/>
        <a:ext cx="8103906" cy="11617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475B2-5AB8-4B34-809B-723FCA7BF61D}">
      <dsp:nvSpPr>
        <dsp:cNvPr id="0" name=""/>
        <dsp:cNvSpPr/>
      </dsp:nvSpPr>
      <dsp:spPr>
        <a:xfrm>
          <a:off x="0" y="15715"/>
          <a:ext cx="6286544" cy="754386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Товарга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турлича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ёндашувлар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мавжуд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826" y="52541"/>
        <a:ext cx="6212892" cy="6807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2A1C2-E162-44A3-8CD5-E21B9C714820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Ўзбекистонда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2007-2008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йилларда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чиқарилган баъзи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турлари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659" y="66313"/>
        <a:ext cx="8120282" cy="101037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06302-84A5-49F2-B090-9214F4AA9BFF}">
      <dsp:nvSpPr>
        <dsp:cNvPr id="0" name=""/>
        <dsp:cNvSpPr/>
      </dsp:nvSpPr>
      <dsp:spPr>
        <a:xfrm>
          <a:off x="0" y="0"/>
          <a:ext cx="8115328" cy="659129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3100" b="1" kern="1200" dirty="0" smtClean="0">
              <a:latin typeface="Times New Roman" pitchFamily="18" charset="0"/>
              <a:cs typeface="Times New Roman" pitchFamily="18" charset="0"/>
            </a:rPr>
            <a:t>Товар икки хусусиятга эга: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115328" cy="659129"/>
      </dsp:txXfrm>
    </dsp:sp>
    <dsp:sp modelId="{FE20D8D7-3336-403F-B65B-A9C9F5495FF0}">
      <dsp:nvSpPr>
        <dsp:cNvPr id="0" name=""/>
        <dsp:cNvSpPr/>
      </dsp:nvSpPr>
      <dsp:spPr>
        <a:xfrm>
          <a:off x="0" y="659129"/>
          <a:ext cx="4057664" cy="13841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200" b="1" kern="1200" dirty="0" smtClean="0">
              <a:latin typeface="Times New Roman" pitchFamily="18" charset="0"/>
              <a:cs typeface="Times New Roman" pitchFamily="18" charset="0"/>
            </a:rPr>
            <a:t>бир томондан, у кишиларнинг қандайдир эҳтиёжини қондира оладиган,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659129"/>
        <a:ext cx="4057664" cy="1384171"/>
      </dsp:txXfrm>
    </dsp:sp>
    <dsp:sp modelId="{34DADAA9-3AAD-4EC7-B812-EF9480F9ECAA}">
      <dsp:nvSpPr>
        <dsp:cNvPr id="0" name=""/>
        <dsp:cNvSpPr/>
      </dsp:nvSpPr>
      <dsp:spPr>
        <a:xfrm>
          <a:off x="4057664" y="659129"/>
          <a:ext cx="4057664" cy="13841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200" b="1" kern="1200" dirty="0" smtClean="0">
              <a:latin typeface="Times New Roman" pitchFamily="18" charset="0"/>
              <a:cs typeface="Times New Roman" pitchFamily="18" charset="0"/>
            </a:rPr>
            <a:t>иккинчи томондан эса, бошқа буюмларга айирбошлана оладиган буюмдир.</a:t>
          </a:r>
          <a:r>
            <a:rPr lang="uz-Cyrl-UZ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57664" y="659129"/>
        <a:ext cx="4057664" cy="1384171"/>
      </dsp:txXfrm>
    </dsp:sp>
    <dsp:sp modelId="{B034D17F-72F3-47D5-853A-2083CA3B8728}">
      <dsp:nvSpPr>
        <dsp:cNvPr id="0" name=""/>
        <dsp:cNvSpPr/>
      </dsp:nvSpPr>
      <dsp:spPr>
        <a:xfrm>
          <a:off x="0" y="2043300"/>
          <a:ext cx="8115328" cy="15379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5FCAA-77F8-4319-8736-83D4F9AA0B47}">
      <dsp:nvSpPr>
        <dsp:cNvPr id="0" name=""/>
        <dsp:cNvSpPr/>
      </dsp:nvSpPr>
      <dsp:spPr>
        <a:xfrm>
          <a:off x="0" y="71423"/>
          <a:ext cx="8229600" cy="212726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just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зарурий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нафлилик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деб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талаб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миқдорига мос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келадиган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миқдордаги нафлиликка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айтилади</a:t>
          </a:r>
          <a:endParaRPr lang="ru-RU" sz="30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3844" y="175267"/>
        <a:ext cx="8021912" cy="1919576"/>
      </dsp:txXfrm>
    </dsp:sp>
    <dsp:sp modelId="{19965707-CE3E-4E86-816D-93EDF86F7A53}">
      <dsp:nvSpPr>
        <dsp:cNvPr id="0" name=""/>
        <dsp:cNvSpPr/>
      </dsp:nvSpPr>
      <dsp:spPr>
        <a:xfrm>
          <a:off x="0" y="2679732"/>
          <a:ext cx="8229600" cy="201769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just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Товарнинг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алмашув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қиймати 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бирор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турдаги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нафлиликнинг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бошқа турдаги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нафлиликка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айирбош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b="0" kern="1200" dirty="0" err="1" smtClean="0">
              <a:latin typeface="Times New Roman" pitchFamily="18" charset="0"/>
              <a:cs typeface="Times New Roman" pitchFamily="18" charset="0"/>
            </a:rPr>
            <a:t>қилинадиган миқдорий нисбатидир</a:t>
          </a:r>
          <a:r>
            <a:rPr lang="ru-RU" sz="3000" b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30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8496" y="2778228"/>
        <a:ext cx="8032608" cy="18207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A311C-956D-4013-B213-C0F01EF33878}">
      <dsp:nvSpPr>
        <dsp:cNvPr id="0" name=""/>
        <dsp:cNvSpPr/>
      </dsp:nvSpPr>
      <dsp:spPr>
        <a:xfrm>
          <a:off x="0" y="71256"/>
          <a:ext cx="82296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/>
            <a:t>Қийматнинг меҳнат назарияси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тарафдорлари</a:t>
          </a:r>
          <a:endParaRPr lang="ru-RU" sz="3000" kern="1200" dirty="0"/>
        </a:p>
      </dsp:txBody>
      <dsp:txXfrm>
        <a:off x="35125" y="106381"/>
        <a:ext cx="8159350" cy="649299"/>
      </dsp:txXfrm>
    </dsp:sp>
    <dsp:sp modelId="{C8BE3A21-087C-40DA-8C18-F6037A05A50F}">
      <dsp:nvSpPr>
        <dsp:cNvPr id="0" name=""/>
        <dsp:cNvSpPr/>
      </dsp:nvSpPr>
      <dsp:spPr>
        <a:xfrm>
          <a:off x="0" y="790806"/>
          <a:ext cx="8229600" cy="366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dirty="0" err="1" smtClean="0"/>
            <a:t>товарлар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қийматининг умумий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асоси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бўлиб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меҳнат ҳисобланади, шу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сабабли</a:t>
          </a:r>
          <a:r>
            <a:rPr lang="ru-RU" sz="2300" kern="1200" dirty="0" smtClean="0"/>
            <a:t> улар </a:t>
          </a:r>
          <a:r>
            <a:rPr lang="ru-RU" sz="2300" kern="1200" dirty="0" err="1" smtClean="0"/>
            <a:t>маълум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миқдорларда бир-бирига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тенглаштирилади</a:t>
          </a:r>
          <a:r>
            <a:rPr lang="ru-RU" sz="2300" kern="1200" dirty="0" smtClean="0"/>
            <a:t>. </a:t>
          </a:r>
          <a:r>
            <a:rPr lang="ru-RU" sz="2300" kern="1200" dirty="0" err="1" smtClean="0"/>
            <a:t>Товарларнинг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оғирлиги, ҳажми, шакли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шу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каби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табиий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хусусиятларидан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бирортаси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қийматнинг  умумий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асоси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бўла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олмайди</a:t>
          </a:r>
          <a:r>
            <a:rPr lang="ru-RU" sz="2300" kern="1200" dirty="0" smtClean="0"/>
            <a:t>. </a:t>
          </a:r>
          <a:r>
            <a:rPr lang="ru-RU" sz="2300" kern="1200" dirty="0" err="1" smtClean="0"/>
            <a:t>Айирбошлашнинг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зарур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шарти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бўлиб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товарларнинг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турлича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нафлилиги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ҳисобланади.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Бироқ, турли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товарларнинг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нафлилиги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сифат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жиҳатидан фарқ қилиш билан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бирга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миқдорий ўлчамга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эга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эмас</a:t>
          </a:r>
          <a:r>
            <a:rPr lang="ru-RU" sz="2300" kern="1200" dirty="0" smtClean="0"/>
            <a:t>. </a:t>
          </a:r>
          <a:r>
            <a:rPr lang="ru-RU" sz="2300" kern="1200" dirty="0" err="1" smtClean="0"/>
            <a:t>Миқдор жиҳатдан таққослаш учун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товарларда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мавжуд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бўлган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умумий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нарса</a:t>
          </a:r>
          <a:r>
            <a:rPr lang="ru-RU" sz="2300" kern="1200" dirty="0" smtClean="0"/>
            <a:t> – </a:t>
          </a:r>
          <a:r>
            <a:rPr lang="ru-RU" sz="2300" kern="1200" dirty="0" err="1" smtClean="0"/>
            <a:t>уларни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яратиш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учун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сарфланган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меҳнатдир.</a:t>
          </a:r>
          <a:endParaRPr lang="ru-RU" sz="2300" kern="1200" dirty="0"/>
        </a:p>
      </dsp:txBody>
      <dsp:txXfrm>
        <a:off x="0" y="790806"/>
        <a:ext cx="8229600" cy="36639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897DB-2E29-4FD8-A113-6022D99D4F3D}">
      <dsp:nvSpPr>
        <dsp:cNvPr id="0" name=""/>
        <dsp:cNvSpPr/>
      </dsp:nvSpPr>
      <dsp:spPr>
        <a:xfrm>
          <a:off x="0" y="194421"/>
          <a:ext cx="8229600" cy="41371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Л.М.Куликов </a:t>
          </a:r>
          <a:r>
            <a:rPr lang="ru-RU" sz="1700" kern="1200" dirty="0" err="1" smtClean="0"/>
            <a:t>томонидан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қиймат ва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алмашув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қийматини товарнинг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алоҳида асосий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хусусиятлари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сифатида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ажратилиб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кўрсатилишида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намоён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бўлади</a:t>
          </a:r>
          <a:r>
            <a:rPr lang="ru-RU" sz="1700" kern="1200" dirty="0" smtClean="0"/>
            <a:t>. </a:t>
          </a:r>
          <a:r>
            <a:rPr lang="ru-RU" sz="1700" kern="1200" dirty="0" err="1" smtClean="0"/>
            <a:t>«Қиймат </a:t>
          </a:r>
          <a:r>
            <a:rPr lang="ru-RU" sz="1700" kern="1200" dirty="0" smtClean="0"/>
            <a:t>– </a:t>
          </a:r>
          <a:r>
            <a:rPr lang="ru-RU" sz="1700" kern="1200" dirty="0" err="1" smtClean="0"/>
            <a:t>бу</a:t>
          </a:r>
          <a:r>
            <a:rPr lang="ru-RU" sz="1700" kern="1200" dirty="0" smtClean="0"/>
            <a:t> товар </a:t>
          </a:r>
          <a:r>
            <a:rPr lang="ru-RU" sz="1700" kern="1200" dirty="0" err="1" smtClean="0"/>
            <a:t>ишлаб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чиқариш ва</a:t>
          </a:r>
          <a:r>
            <a:rPr lang="ru-RU" sz="1700" kern="1200" dirty="0" smtClean="0"/>
            <a:t> уни </a:t>
          </a:r>
          <a:r>
            <a:rPr lang="ru-RU" sz="1700" kern="1200" dirty="0" err="1" smtClean="0"/>
            <a:t>сотиш</a:t>
          </a:r>
          <a:r>
            <a:rPr lang="ru-RU" sz="1700" kern="1200" dirty="0" smtClean="0"/>
            <a:t> (</a:t>
          </a:r>
          <a:r>
            <a:rPr lang="ru-RU" sz="1700" kern="1200" dirty="0" err="1" smtClean="0"/>
            <a:t>кўпинча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қисқача қилиб </a:t>
          </a:r>
          <a:r>
            <a:rPr lang="ru-RU" sz="1700" kern="1200" dirty="0" smtClean="0"/>
            <a:t>«</a:t>
          </a:r>
          <a:r>
            <a:rPr lang="ru-RU" sz="1700" kern="1200" dirty="0" err="1" smtClean="0"/>
            <a:t>ишлаб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чиқариш харажатлари</a:t>
          </a:r>
          <a:r>
            <a:rPr lang="ru-RU" sz="1700" kern="1200" dirty="0" smtClean="0"/>
            <a:t>» </a:t>
          </a:r>
          <a:r>
            <a:rPr lang="ru-RU" sz="1700" kern="1200" dirty="0" err="1" smtClean="0"/>
            <a:t>деб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атайдилар</a:t>
          </a:r>
          <a:r>
            <a:rPr lang="ru-RU" sz="1700" kern="1200" dirty="0" smtClean="0"/>
            <a:t>) </a:t>
          </a:r>
          <a:r>
            <a:rPr lang="ru-RU" sz="1700" kern="1200" dirty="0" err="1" smtClean="0"/>
            <a:t>қанчага тушганлиги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ифодасидир</a:t>
          </a:r>
          <a:r>
            <a:rPr lang="ru-RU" sz="1700" kern="1200" dirty="0" smtClean="0"/>
            <a:t>. </a:t>
          </a:r>
          <a:r>
            <a:rPr lang="ru-RU" sz="1700" kern="1200" dirty="0" err="1" smtClean="0"/>
            <a:t>Товарни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айирбошлаганда</a:t>
          </a:r>
          <a:r>
            <a:rPr lang="ru-RU" sz="1700" kern="1200" dirty="0" smtClean="0"/>
            <a:t> (</a:t>
          </a:r>
          <a:r>
            <a:rPr lang="ru-RU" sz="1700" kern="1200" dirty="0" err="1" smtClean="0"/>
            <a:t>сотилганда</a:t>
          </a:r>
          <a:r>
            <a:rPr lang="ru-RU" sz="1700" kern="1200" dirty="0" smtClean="0"/>
            <a:t>) </a:t>
          </a:r>
          <a:r>
            <a:rPr lang="ru-RU" sz="1700" kern="1200" dirty="0" err="1" smtClean="0"/>
            <a:t>ишлаб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чиқарувчи </a:t>
          </a:r>
          <a:r>
            <a:rPr lang="ru-RU" sz="1700" kern="1200" dirty="0" smtClean="0"/>
            <a:t>(</a:t>
          </a:r>
          <a:r>
            <a:rPr lang="ru-RU" sz="1700" kern="1200" dirty="0" err="1" smtClean="0"/>
            <a:t>сотувчи</a:t>
          </a:r>
          <a:r>
            <a:rPr lang="ru-RU" sz="1700" kern="1200" dirty="0" smtClean="0"/>
            <a:t>), </a:t>
          </a:r>
          <a:r>
            <a:rPr lang="ru-RU" sz="1700" kern="1200" dirty="0" err="1" smtClean="0"/>
            <a:t>табиийки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ўз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харажатларини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қоплашни истайди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бироқ бозорда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бошқача нисбатлар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таркиб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топиши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мумкин</a:t>
          </a:r>
          <a:r>
            <a:rPr lang="ru-RU" sz="1700" kern="1200" dirty="0" smtClean="0"/>
            <a:t>. </a:t>
          </a:r>
          <a:r>
            <a:rPr lang="ru-RU" sz="1700" kern="1200" dirty="0" err="1" smtClean="0"/>
            <a:t>Энди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уларни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бошқа кўрсаткич</a:t>
          </a:r>
          <a:r>
            <a:rPr lang="ru-RU" sz="1700" kern="1200" dirty="0" smtClean="0"/>
            <a:t> – </a:t>
          </a:r>
          <a:r>
            <a:rPr lang="ru-RU" sz="1700" kern="1200" dirty="0" err="1" smtClean="0"/>
            <a:t>алмашув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қиймати ифодалайди</a:t>
          </a:r>
          <a:r>
            <a:rPr lang="ru-RU" sz="1700" kern="1200" dirty="0" smtClean="0"/>
            <a:t>. </a:t>
          </a:r>
          <a:r>
            <a:rPr lang="ru-RU" sz="1700" kern="1200" dirty="0" err="1" smtClean="0"/>
            <a:t>Бу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бир</a:t>
          </a:r>
          <a:r>
            <a:rPr lang="ru-RU" sz="1700" kern="1200" dirty="0" smtClean="0"/>
            <a:t> товар </a:t>
          </a:r>
          <a:r>
            <a:rPr lang="ru-RU" sz="1700" kern="1200" dirty="0" err="1" smtClean="0"/>
            <a:t>бошқасига айирбошланадиган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миқдорий нисбатдир</a:t>
          </a:r>
          <a:r>
            <a:rPr lang="ru-RU" sz="1700" kern="1200" dirty="0" smtClean="0"/>
            <a:t>». </a:t>
          </a:r>
          <a:r>
            <a:rPr lang="ru-RU" sz="1700" kern="1200" dirty="0" err="1" smtClean="0"/>
            <a:t>Товарнинг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ўзи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эса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икки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томон</a:t>
          </a:r>
          <a:r>
            <a:rPr lang="ru-RU" sz="1700" kern="1200" dirty="0" smtClean="0"/>
            <a:t> – </a:t>
          </a:r>
          <a:r>
            <a:rPr lang="ru-RU" sz="1700" kern="1200" dirty="0" err="1" smtClean="0"/>
            <a:t>нафлилик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ва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қийматнинг узвий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бирлигидан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иборатдир</a:t>
          </a:r>
          <a:r>
            <a:rPr lang="ru-RU" sz="1700" kern="1200" dirty="0" smtClean="0"/>
            <a:t>. </a:t>
          </a:r>
          <a:r>
            <a:rPr lang="ru-RU" sz="1700" kern="1200" dirty="0" err="1" smtClean="0"/>
            <a:t>Шу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ўринда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таъкидлаш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лозимки</a:t>
          </a:r>
          <a:r>
            <a:rPr lang="ru-RU" sz="1700" kern="1200" dirty="0" smtClean="0"/>
            <a:t>, Л.Куликов </a:t>
          </a:r>
          <a:r>
            <a:rPr lang="ru-RU" sz="1700" kern="1200" dirty="0" err="1" smtClean="0"/>
            <a:t>томонидан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қийматга берилган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юқоридаги таъриф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баъзи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ҳолларда иқтисодчилар томонидан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йўл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қўйиладиган янглиш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фикрлардан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ҳам </a:t>
          </a:r>
          <a:r>
            <a:rPr lang="ru-RU" sz="1700" kern="1200" dirty="0" smtClean="0"/>
            <a:t>холи </a:t>
          </a:r>
          <a:r>
            <a:rPr lang="ru-RU" sz="1700" kern="1200" dirty="0" err="1" smtClean="0"/>
            <a:t>эмас</a:t>
          </a:r>
          <a:r>
            <a:rPr lang="ru-RU" sz="1700" kern="1200" dirty="0" smtClean="0"/>
            <a:t>. </a:t>
          </a:r>
          <a:r>
            <a:rPr lang="ru-RU" sz="1700" kern="1200" dirty="0" err="1" smtClean="0"/>
            <a:t>Яъни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қийматнинг ишлаб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чиқариш харажатлари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билан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айнийлаштирилишини</a:t>
          </a:r>
          <a:r>
            <a:rPr lang="ru-RU" sz="1700" kern="1200" dirty="0" smtClean="0"/>
            <a:t> у </a:t>
          </a:r>
          <a:r>
            <a:rPr lang="ru-RU" sz="1700" kern="1200" dirty="0" err="1" smtClean="0"/>
            <a:t>томонидан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йўл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қўйилган хатолик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деб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ҳисоблаймиз</a:t>
          </a:r>
          <a:r>
            <a:rPr lang="ru-RU" sz="1700" kern="1200" dirty="0" smtClean="0"/>
            <a:t>. </a:t>
          </a:r>
          <a:r>
            <a:rPr lang="ru-RU" sz="1700" kern="1200" dirty="0" err="1" smtClean="0"/>
            <a:t>Аслида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ишлаб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чиқариш харажатлари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қийматнинг бир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қисми бўлиб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аксарият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ҳолларда миқдор жиҳатидан қийматдан кам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бўлади</a:t>
          </a:r>
          <a:r>
            <a:rPr lang="ru-RU" sz="1700" kern="1200" dirty="0" smtClean="0"/>
            <a:t>. </a:t>
          </a:r>
          <a:endParaRPr lang="ru-RU" sz="1700" kern="1200" dirty="0"/>
        </a:p>
      </dsp:txBody>
      <dsp:txXfrm>
        <a:off x="201958" y="396379"/>
        <a:ext cx="7825684" cy="37332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50E28-7577-4EDF-B068-70A1A814A092}">
      <dsp:nvSpPr>
        <dsp:cNvPr id="0" name=""/>
        <dsp:cNvSpPr/>
      </dsp:nvSpPr>
      <dsp:spPr>
        <a:xfrm>
          <a:off x="0" y="73652"/>
          <a:ext cx="8229600" cy="215908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Товар </a:t>
          </a:r>
          <a:r>
            <a:rPr lang="ru-RU" sz="2100" kern="1200" dirty="0" err="1" smtClean="0"/>
            <a:t>қийматининг миқдори </a:t>
          </a:r>
          <a:r>
            <a:rPr lang="ru-RU" sz="2100" b="1" kern="1200" dirty="0" err="1" smtClean="0"/>
            <a:t>ижтимоий-зарурий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иш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вақти</a:t>
          </a:r>
          <a:r>
            <a:rPr lang="ru-RU" sz="2100" kern="1200" dirty="0" err="1" smtClean="0"/>
            <a:t> орқали ҳисобланади</a:t>
          </a:r>
          <a:r>
            <a:rPr lang="ru-RU" sz="2100" kern="1200" dirty="0" smtClean="0"/>
            <a:t>. </a:t>
          </a:r>
          <a:r>
            <a:rPr lang="ru-RU" sz="2100" b="1" kern="1200" dirty="0" err="1" smtClean="0"/>
            <a:t>Ижтимоий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зарурий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иш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вақти муайян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ижтимоий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нормал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ишлаб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чиқариш шароитида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ва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муайян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жамиятдаги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меҳнат малакаси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ва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жадаллиги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даражаси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ўртача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бўлган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шароитда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бирон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бир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товарни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ишлаб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чиқариш учун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зарур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бўлган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иш</a:t>
          </a:r>
          <a:r>
            <a:rPr lang="ru-RU" sz="2100" b="1" kern="1200" dirty="0" smtClean="0"/>
            <a:t> </a:t>
          </a:r>
          <a:r>
            <a:rPr lang="ru-RU" sz="2100" b="1" kern="1200" dirty="0" err="1" smtClean="0"/>
            <a:t>вақтидир.</a:t>
          </a:r>
          <a:r>
            <a:rPr lang="ru-RU" sz="2100" kern="1200" dirty="0" smtClean="0"/>
            <a:t> </a:t>
          </a:r>
          <a:endParaRPr lang="ru-RU" sz="2100" kern="1200" dirty="0"/>
        </a:p>
      </dsp:txBody>
      <dsp:txXfrm>
        <a:off x="105398" y="179050"/>
        <a:ext cx="8018804" cy="1948292"/>
      </dsp:txXfrm>
    </dsp:sp>
    <dsp:sp modelId="{72326F9A-A14D-4C38-B25C-9B1D4CE8A64E}">
      <dsp:nvSpPr>
        <dsp:cNvPr id="0" name=""/>
        <dsp:cNvSpPr/>
      </dsp:nvSpPr>
      <dsp:spPr>
        <a:xfrm>
          <a:off x="0" y="2293221"/>
          <a:ext cx="8229600" cy="215908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Товар </a:t>
          </a:r>
          <a:r>
            <a:rPr lang="ru-RU" sz="2100" kern="1200" dirty="0" err="1" smtClean="0"/>
            <a:t>қийматининг миқдорини ҳисоблашда меҳнатнинг оддий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ва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мураккаб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малакали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ва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малакасиз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ақлий ёки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жисмоний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турлари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ҳисобга олинади</a:t>
          </a:r>
          <a:r>
            <a:rPr lang="ru-RU" sz="2100" kern="1200" dirty="0" smtClean="0"/>
            <a:t>. </a:t>
          </a:r>
          <a:r>
            <a:rPr lang="ru-RU" sz="2100" kern="1200" dirty="0" err="1" smtClean="0"/>
            <a:t>Қийматни ҳисоблашда нисбатан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мураккаб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меҳнат кўпайтирилган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ёки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даражага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кўтарилган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оддий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меҳнат сифатида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ҳисобга олинади</a:t>
          </a:r>
          <a:r>
            <a:rPr lang="ru-RU" sz="2100" kern="1200" dirty="0" smtClean="0"/>
            <a:t>, </a:t>
          </a:r>
          <a:r>
            <a:rPr lang="ru-RU" sz="2100" kern="1200" dirty="0" err="1" smtClean="0"/>
            <a:t>шу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сабабли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оз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миқдордаги мураккаб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меҳнат кўп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миқдордаги оддий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меҳнатга тенглаштирилади</a:t>
          </a:r>
          <a:r>
            <a:rPr lang="ru-RU" sz="2100" kern="1200" dirty="0" smtClean="0"/>
            <a:t>. </a:t>
          </a:r>
          <a:endParaRPr lang="ru-RU" sz="2100" kern="1200" dirty="0"/>
        </a:p>
      </dsp:txBody>
      <dsp:txXfrm>
        <a:off x="105398" y="2398619"/>
        <a:ext cx="8018804" cy="194829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10C41-032A-4673-BCE0-4F23A061BA3C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Меҳнатнинг икки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ёқлама тавсифидан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келиб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чиқувчи товарнинг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икки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хил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хусусияти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659" y="66313"/>
        <a:ext cx="8120282" cy="101037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95ED43-40EA-4B8E-8601-09AC9F16A392}">
      <dsp:nvSpPr>
        <dsp:cNvPr id="0" name=""/>
        <dsp:cNvSpPr/>
      </dsp:nvSpPr>
      <dsp:spPr>
        <a:xfrm>
          <a:off x="0" y="261763"/>
          <a:ext cx="8229600" cy="195945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just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Нафлиликни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яратган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меҳнат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аниқ меҳнат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 деб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ном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олган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5653" y="357416"/>
        <a:ext cx="8038294" cy="1768151"/>
      </dsp:txXfrm>
    </dsp:sp>
    <dsp:sp modelId="{EB4BD664-07DD-47F4-A142-8C3264A3B8B0}">
      <dsp:nvSpPr>
        <dsp:cNvPr id="0" name=""/>
        <dsp:cNvSpPr/>
      </dsp:nvSpPr>
      <dsp:spPr>
        <a:xfrm>
          <a:off x="0" y="2304741"/>
          <a:ext cx="8229600" cy="1959457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just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Меҳнат 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аниқ шаклидан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қатъий назар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умуман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сарфланган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инсон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ишчи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кучидир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жами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меҳнатнинг бир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қисмидир.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ўзининг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шу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абстракт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меҳнат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 деб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аталади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5653" y="2400394"/>
        <a:ext cx="8038294" cy="176815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86EBA-53AB-41EA-A7E1-C0842902B895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Товарлар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қийматининг миқдорига таъсир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кўрсатувчи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омиллар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659" y="66313"/>
        <a:ext cx="8120282" cy="10103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FA25C8-C24C-428B-A27C-F503F082BDB0}">
      <dsp:nvSpPr>
        <dsp:cNvPr id="0" name=""/>
        <dsp:cNvSpPr/>
      </dsp:nvSpPr>
      <dsp:spPr>
        <a:xfrm rot="5400000">
          <a:off x="-136311" y="139533"/>
          <a:ext cx="908742" cy="63611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21282"/>
        <a:ext cx="636119" cy="272623"/>
      </dsp:txXfrm>
    </dsp:sp>
    <dsp:sp modelId="{3860872F-6F61-4A14-BC60-644FC91EB4B2}">
      <dsp:nvSpPr>
        <dsp:cNvPr id="0" name=""/>
        <dsp:cNvSpPr/>
      </dsp:nvSpPr>
      <dsp:spPr>
        <a:xfrm rot="5400000">
          <a:off x="4137363" y="-3498021"/>
          <a:ext cx="590993" cy="75934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Натурал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чиқаришдан 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чиқаришга ўтиш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ривожланиши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636120" y="32072"/>
        <a:ext cx="7564630" cy="533293"/>
      </dsp:txXfrm>
    </dsp:sp>
    <dsp:sp modelId="{886F8AD8-BD41-4098-95C0-6621609F7110}">
      <dsp:nvSpPr>
        <dsp:cNvPr id="0" name=""/>
        <dsp:cNvSpPr/>
      </dsp:nvSpPr>
      <dsp:spPr>
        <a:xfrm rot="5400000">
          <a:off x="-136311" y="928728"/>
          <a:ext cx="908742" cy="63611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110477"/>
        <a:ext cx="636119" cy="272623"/>
      </dsp:txXfrm>
    </dsp:sp>
    <dsp:sp modelId="{0B8C02E7-7E3C-40C0-88D1-1645C8AD9FC0}">
      <dsp:nvSpPr>
        <dsp:cNvPr id="0" name=""/>
        <dsp:cNvSpPr/>
      </dsp:nvSpPr>
      <dsp:spPr>
        <a:xfrm rot="5400000">
          <a:off x="4137518" y="-2708981"/>
          <a:ext cx="590682" cy="75934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хусусиятлари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636120" y="821252"/>
        <a:ext cx="7564645" cy="533012"/>
      </dsp:txXfrm>
    </dsp:sp>
    <dsp:sp modelId="{86649A60-A3A7-492D-9A14-609A822294C7}">
      <dsp:nvSpPr>
        <dsp:cNvPr id="0" name=""/>
        <dsp:cNvSpPr/>
      </dsp:nvSpPr>
      <dsp:spPr>
        <a:xfrm rot="5400000">
          <a:off x="-136311" y="1717923"/>
          <a:ext cx="908742" cy="63611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899672"/>
        <a:ext cx="636119" cy="272623"/>
      </dsp:txXfrm>
    </dsp:sp>
    <dsp:sp modelId="{CE5BEE97-3E46-4274-A5A3-99A468A2B308}">
      <dsp:nvSpPr>
        <dsp:cNvPr id="0" name=""/>
        <dsp:cNvSpPr/>
      </dsp:nvSpPr>
      <dsp:spPr>
        <a:xfrm rot="5400000">
          <a:off x="4137518" y="-1919787"/>
          <a:ext cx="590682" cy="75934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Қийматнинг меҳнат назарияси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кейинги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қўшилган миқдор нафлилиги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назариялари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636120" y="1610446"/>
        <a:ext cx="7564645" cy="533012"/>
      </dsp:txXfrm>
    </dsp:sp>
    <dsp:sp modelId="{D283608F-BB02-45C3-9FA3-8CB12BC1E400}">
      <dsp:nvSpPr>
        <dsp:cNvPr id="0" name=""/>
        <dsp:cNvSpPr/>
      </dsp:nvSpPr>
      <dsp:spPr>
        <a:xfrm rot="5400000">
          <a:off x="-136311" y="2507117"/>
          <a:ext cx="908742" cy="63611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688866"/>
        <a:ext cx="636119" cy="272623"/>
      </dsp:txXfrm>
    </dsp:sp>
    <dsp:sp modelId="{87CD00F0-7E45-4A72-A617-1A0EE8C4F0D5}">
      <dsp:nvSpPr>
        <dsp:cNvPr id="0" name=""/>
        <dsp:cNvSpPr/>
      </dsp:nvSpPr>
      <dsp:spPr>
        <a:xfrm rot="5400000">
          <a:off x="4137518" y="-1130592"/>
          <a:ext cx="590682" cy="75934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келиб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чиқиши, моҳияти ва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вазифалари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636120" y="2399641"/>
        <a:ext cx="7564645" cy="533012"/>
      </dsp:txXfrm>
    </dsp:sp>
    <dsp:sp modelId="{E7EDF71C-77D6-4C84-890D-A86EA61752EC}">
      <dsp:nvSpPr>
        <dsp:cNvPr id="0" name=""/>
        <dsp:cNvSpPr/>
      </dsp:nvSpPr>
      <dsp:spPr>
        <a:xfrm rot="5400000">
          <a:off x="-136311" y="3296312"/>
          <a:ext cx="908742" cy="63611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5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478061"/>
        <a:ext cx="636119" cy="272623"/>
      </dsp:txXfrm>
    </dsp:sp>
    <dsp:sp modelId="{24FC1E00-3A63-4C02-8DFD-5931820F2C48}">
      <dsp:nvSpPr>
        <dsp:cNvPr id="0" name=""/>
        <dsp:cNvSpPr/>
      </dsp:nvSpPr>
      <dsp:spPr>
        <a:xfrm rot="5400000">
          <a:off x="4137518" y="-341397"/>
          <a:ext cx="590682" cy="75934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z-Cyrl-UZ" sz="2000" b="0" kern="1200" dirty="0" smtClean="0">
              <a:latin typeface="Times New Roman" pitchFamily="18" charset="0"/>
              <a:cs typeface="Times New Roman" pitchFamily="18" charset="0"/>
            </a:rPr>
            <a:t>Ўзбекистонда миллий 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валюта </a:t>
          </a:r>
          <a:r>
            <a:rPr lang="uz-Cyrl-UZ" sz="2000" b="0" kern="1200" dirty="0" smtClean="0">
              <a:latin typeface="Times New Roman" pitchFamily="18" charset="0"/>
              <a:cs typeface="Times New Roman" pitchFamily="18" charset="0"/>
            </a:rPr>
            <a:t>– сўмнинг муомалага киритилиши ва унинг </a:t>
          </a:r>
          <a:r>
            <a:rPr lang="ru-RU" sz="2000" b="0" kern="1200" dirty="0" err="1" smtClean="0">
              <a:latin typeface="Times New Roman" pitchFamily="18" charset="0"/>
              <a:cs typeface="Times New Roman" pitchFamily="18" charset="0"/>
            </a:rPr>
            <a:t>барқарорлигини мустаҳкамлаш йўналишлар</a:t>
          </a:r>
          <a:r>
            <a:rPr lang="uz-Cyrl-UZ" sz="2000" b="0" kern="1200" dirty="0" smtClean="0">
              <a:latin typeface="Times New Roman" pitchFamily="18" charset="0"/>
              <a:cs typeface="Times New Roman" pitchFamily="18" charset="0"/>
            </a:rPr>
            <a:t>и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636120" y="3188836"/>
        <a:ext cx="7564645" cy="53301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D7EBD-50B2-4A19-B7E7-7B28775325CF}">
      <dsp:nvSpPr>
        <dsp:cNvPr id="0" name=""/>
        <dsp:cNvSpPr/>
      </dsp:nvSpPr>
      <dsp:spPr>
        <a:xfrm rot="5400000">
          <a:off x="4381790" y="-1856242"/>
          <a:ext cx="1766186" cy="5920329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маълум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иш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вақти бирлиги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мобайнида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чиқарилган маҳсулотнинг миқдори ёки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маҳсулот бирлигини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чиқариш учун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сарфланган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иш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вақти билан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ўлчанади</a:t>
          </a:r>
          <a:endParaRPr lang="ru-RU" sz="23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304719" y="307047"/>
        <a:ext cx="5834111" cy="1593750"/>
      </dsp:txXfrm>
    </dsp:sp>
    <dsp:sp modelId="{65A84215-42F4-4043-B80A-DD8308E2E284}">
      <dsp:nvSpPr>
        <dsp:cNvPr id="0" name=""/>
        <dsp:cNvSpPr/>
      </dsp:nvSpPr>
      <dsp:spPr>
        <a:xfrm>
          <a:off x="775" y="55"/>
          <a:ext cx="2303943" cy="220773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err="1" smtClean="0">
              <a:latin typeface="Times New Roman" pitchFamily="18" charset="0"/>
              <a:cs typeface="Times New Roman" pitchFamily="18" charset="0"/>
            </a:rPr>
            <a:t>Меҳнат унумдорлиги</a:t>
          </a:r>
          <a:endParaRPr lang="ru-RU" sz="2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8548" y="107828"/>
        <a:ext cx="2088397" cy="1992186"/>
      </dsp:txXfrm>
    </dsp:sp>
    <dsp:sp modelId="{45D83B01-6A73-4D96-B31B-CEE487C390DF}">
      <dsp:nvSpPr>
        <dsp:cNvPr id="0" name=""/>
        <dsp:cNvSpPr/>
      </dsp:nvSpPr>
      <dsp:spPr>
        <a:xfrm rot="5400000">
          <a:off x="4365765" y="374096"/>
          <a:ext cx="1766186" cy="5961483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деганда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иш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вақти бирлиги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давомида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меҳнат сарфининг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ошиб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бориши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яъни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меҳнатнинг жадаллашиши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0" kern="1200" dirty="0" err="1" smtClean="0">
              <a:latin typeface="Times New Roman" pitchFamily="18" charset="0"/>
              <a:cs typeface="Times New Roman" pitchFamily="18" charset="0"/>
            </a:rPr>
            <a:t>тушунилади</a:t>
          </a:r>
          <a:r>
            <a:rPr lang="ru-RU" sz="2300" b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3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268117" y="2557962"/>
        <a:ext cx="5875265" cy="1593750"/>
      </dsp:txXfrm>
    </dsp:sp>
    <dsp:sp modelId="{62D9F06F-DEDB-4901-A9A0-A28647FEC6AD}">
      <dsp:nvSpPr>
        <dsp:cNvPr id="0" name=""/>
        <dsp:cNvSpPr/>
      </dsp:nvSpPr>
      <dsp:spPr>
        <a:xfrm>
          <a:off x="0" y="2286008"/>
          <a:ext cx="2266565" cy="2207732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err="1" smtClean="0">
              <a:latin typeface="Times New Roman" pitchFamily="18" charset="0"/>
              <a:cs typeface="Times New Roman" pitchFamily="18" charset="0"/>
            </a:rPr>
            <a:t>Меҳнат интенсивлиги</a:t>
          </a:r>
          <a:endParaRPr lang="ru-RU" sz="2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7773" y="2393781"/>
        <a:ext cx="2051019" cy="199218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4D55B-7AFA-4E22-893D-811FD1B90FBA}">
      <dsp:nvSpPr>
        <dsp:cNvPr id="0" name=""/>
        <dsp:cNvSpPr/>
      </dsp:nvSpPr>
      <dsp:spPr>
        <a:xfrm>
          <a:off x="0" y="69569"/>
          <a:ext cx="8229600" cy="10038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dirty="0" smtClean="0">
              <a:latin typeface="Times New Roman" pitchFamily="18" charset="0"/>
              <a:cs typeface="Times New Roman" pitchFamily="18" charset="0"/>
            </a:rPr>
            <a:t>3. </a:t>
          </a: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Қийматнинг меҳнат назарияси</a:t>
          </a:r>
          <a:r>
            <a:rPr lang="ru-RU" sz="2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кейинги</a:t>
          </a:r>
          <a:r>
            <a:rPr lang="ru-RU" sz="2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қўшилган </a:t>
          </a:r>
          <a:b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</a:b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миқдор нафлилиги</a:t>
          </a:r>
          <a:r>
            <a:rPr lang="ru-RU" sz="26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b="0" kern="1200" dirty="0" err="1" smtClean="0">
              <a:latin typeface="Times New Roman" pitchFamily="18" charset="0"/>
              <a:cs typeface="Times New Roman" pitchFamily="18" charset="0"/>
            </a:rPr>
            <a:t>назариялари</a:t>
          </a:r>
          <a:endParaRPr lang="ru-RU" sz="2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004" y="118573"/>
        <a:ext cx="8131592" cy="90585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B0F4A-C090-4D79-943B-359BFC486A38}">
      <dsp:nvSpPr>
        <dsp:cNvPr id="0" name=""/>
        <dsp:cNvSpPr/>
      </dsp:nvSpPr>
      <dsp:spPr>
        <a:xfrm>
          <a:off x="0" y="510681"/>
          <a:ext cx="8229600" cy="1507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687324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асосчилари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Уильям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Петти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, Адам Смит, Давид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Рикардолар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ҳисобланади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10681"/>
        <a:ext cx="8229600" cy="1507275"/>
      </dsp:txXfrm>
    </dsp:sp>
    <dsp:sp modelId="{BF91289D-D3D2-46D3-BA3B-86459256826A}">
      <dsp:nvSpPr>
        <dsp:cNvPr id="0" name=""/>
        <dsp:cNvSpPr/>
      </dsp:nvSpPr>
      <dsp:spPr>
        <a:xfrm>
          <a:off x="411480" y="23601"/>
          <a:ext cx="6360814" cy="9741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қийматнинг меҳнат назарияси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035" y="71156"/>
        <a:ext cx="6265704" cy="879050"/>
      </dsp:txXfrm>
    </dsp:sp>
    <dsp:sp modelId="{BC5B5170-EC39-462B-BAB8-5CD09B63B91A}">
      <dsp:nvSpPr>
        <dsp:cNvPr id="0" name=""/>
        <dsp:cNvSpPr/>
      </dsp:nvSpPr>
      <dsp:spPr>
        <a:xfrm>
          <a:off x="0" y="2683236"/>
          <a:ext cx="8229600" cy="18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687324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smtClean="0">
              <a:latin typeface="Times New Roman" pitchFamily="18" charset="0"/>
              <a:cs typeface="Times New Roman" pitchFamily="18" charset="0"/>
            </a:rPr>
            <a:t>асосчилари австрия мактаби вакиллари К.Менгер(1840-1921), Ф.Визер(1851-1926), Е.Бем-Баверк(1851-1914) ва бошқалар ҳисобланади.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683236"/>
        <a:ext cx="8229600" cy="1819125"/>
      </dsp:txXfrm>
    </dsp:sp>
    <dsp:sp modelId="{9D141449-035E-4384-94CD-0624E5822AFE}">
      <dsp:nvSpPr>
        <dsp:cNvPr id="0" name=""/>
        <dsp:cNvSpPr/>
      </dsp:nvSpPr>
      <dsp:spPr>
        <a:xfrm>
          <a:off x="411480" y="2196156"/>
          <a:ext cx="6360814" cy="97416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қийматнинг нафлилик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кейинги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қўшилган миқдор нафлилиги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назарияси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035" y="2243711"/>
        <a:ext cx="6265704" cy="87905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7B59F-B1F1-468C-ACA8-32D07957A01D}">
      <dsp:nvSpPr>
        <dsp:cNvPr id="0" name=""/>
        <dsp:cNvSpPr/>
      </dsp:nvSpPr>
      <dsp:spPr>
        <a:xfrm rot="5400000">
          <a:off x="4122108" y="-2439546"/>
          <a:ext cx="1479949" cy="673463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1" indent="0" algn="l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қийматнинг меҳнат назариясининг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дастлабки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асосчиси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бўлиб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, у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қийматнинг манбаи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меҳнат ҳисобланишини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айнан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меҳнат сарфи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қиймати миқдорини белгилаб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беришини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кўрсатиб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ўтган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. У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товарнинг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қиймати фақат қимматбаҳо металларни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чиқаришга сарфланувчи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меҳнат орқали яратилади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деб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ҳисоблаган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494766" y="260041"/>
        <a:ext cx="6662390" cy="1335459"/>
      </dsp:txXfrm>
    </dsp:sp>
    <dsp:sp modelId="{9A290EF3-5CF5-4477-BCF4-0D65FE176888}">
      <dsp:nvSpPr>
        <dsp:cNvPr id="0" name=""/>
        <dsp:cNvSpPr/>
      </dsp:nvSpPr>
      <dsp:spPr>
        <a:xfrm>
          <a:off x="199" y="2802"/>
          <a:ext cx="1494565" cy="184993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У.Петти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158" y="75761"/>
        <a:ext cx="1348647" cy="1704018"/>
      </dsp:txXfrm>
    </dsp:sp>
    <dsp:sp modelId="{E3963B15-654E-4BAD-AD47-E7EABA706609}">
      <dsp:nvSpPr>
        <dsp:cNvPr id="0" name=""/>
        <dsp:cNvSpPr/>
      </dsp:nvSpPr>
      <dsp:spPr>
        <a:xfrm rot="5400000">
          <a:off x="4122108" y="-497113"/>
          <a:ext cx="1479949" cy="673463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1" indent="0" algn="l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ўзининг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«Халқлар бойлигининг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табиати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сабаблари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тўғрисида тадқиқотлар»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(1776)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номли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асарида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товарнинг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алмашув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қийматини фарқлаб берган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. У товар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қийматининг ягона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манбаи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бўлиб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моддий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чиқаришнинг ҳар қандай соҳасида сарфланган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меҳнат ҳисобланади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деган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хулосага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келган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494766" y="2202474"/>
        <a:ext cx="6662390" cy="1335459"/>
      </dsp:txXfrm>
    </dsp:sp>
    <dsp:sp modelId="{E6A970C1-B6C0-406F-8542-334157674C6D}">
      <dsp:nvSpPr>
        <dsp:cNvPr id="0" name=""/>
        <dsp:cNvSpPr/>
      </dsp:nvSpPr>
      <dsp:spPr>
        <a:xfrm>
          <a:off x="199" y="1945236"/>
          <a:ext cx="1494565" cy="184993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А.Смит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158" y="2018195"/>
        <a:ext cx="1348647" cy="1704018"/>
      </dsp:txXfrm>
    </dsp:sp>
    <dsp:sp modelId="{55A7CE08-0F15-4999-A86B-3B26DA80B8A7}">
      <dsp:nvSpPr>
        <dsp:cNvPr id="0" name=""/>
        <dsp:cNvSpPr/>
      </dsp:nvSpPr>
      <dsp:spPr>
        <a:xfrm rot="5400000">
          <a:off x="4122108" y="1445319"/>
          <a:ext cx="1479949" cy="673463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1" indent="0" algn="l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қийматнинг ягона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мезони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бўлиб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чиқаришга сарфланган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ҳамда иш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вақти сарфлари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орқали аниқланувчи меҳнат ҳисобланишини исботлаб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берган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. У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товарнинг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истеъмол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қиймати ва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қиймати ўртасидаги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фарқни аниқ кўрсатиб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ҳар қандай ишлаб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чиқаришда товарнинг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қиймати сарфланган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меҳнат орқали аниқланишини таъкидлаган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494766" y="4144907"/>
        <a:ext cx="6662390" cy="1335459"/>
      </dsp:txXfrm>
    </dsp:sp>
    <dsp:sp modelId="{AA6A7231-5E3B-4D76-A071-F59FCCD4E7E7}">
      <dsp:nvSpPr>
        <dsp:cNvPr id="0" name=""/>
        <dsp:cNvSpPr/>
      </dsp:nvSpPr>
      <dsp:spPr>
        <a:xfrm>
          <a:off x="199" y="3887669"/>
          <a:ext cx="1494565" cy="184993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Д.Рикардо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158" y="3960628"/>
        <a:ext cx="1348647" cy="170401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516AA3-90DD-4430-9837-653B4BBAA6B7}">
      <dsp:nvSpPr>
        <dsp:cNvPr id="0" name=""/>
        <dsp:cNvSpPr/>
      </dsp:nvSpPr>
      <dsp:spPr>
        <a:xfrm>
          <a:off x="0" y="285753"/>
          <a:ext cx="8229600" cy="2067609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Товарларни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айирбошлаш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уларнинг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қиймати асосида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амалга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оширилади.Қийматнинг миқдори эса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зарурий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меҳнат сарфлари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яъни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зарурий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иш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вақти билан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ўлчанади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932" y="386685"/>
        <a:ext cx="8027736" cy="1865745"/>
      </dsp:txXfrm>
    </dsp:sp>
    <dsp:sp modelId="{77898537-6E2D-4487-94D9-98AE434E62D5}">
      <dsp:nvSpPr>
        <dsp:cNvPr id="0" name=""/>
        <dsp:cNvSpPr/>
      </dsp:nvSpPr>
      <dsp:spPr>
        <a:xfrm>
          <a:off x="0" y="2928961"/>
          <a:ext cx="8229600" cy="2067609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>
              <a:latin typeface="Times New Roman" pitchFamily="18" charset="0"/>
              <a:cs typeface="Times New Roman" pitchFamily="18" charset="0"/>
            </a:rPr>
            <a:t>Қийматнинг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меҳнат назарияси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тарафдорлари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чиқариш шароитда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товар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чиқарувчилар ўртасидаги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алоқаларни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меҳнатни тақсимлаш ва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рағбатлантиришни тартибга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солувчи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объектив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қиймат қонунининг мавжудлигини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эътироф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этадилар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932" y="3029893"/>
        <a:ext cx="8027736" cy="186574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B446F-5E0B-4AE1-9F7B-F7D5A7B23D48}">
      <dsp:nvSpPr>
        <dsp:cNvPr id="0" name=""/>
        <dsp:cNvSpPr/>
      </dsp:nvSpPr>
      <dsp:spPr>
        <a:xfrm>
          <a:off x="0" y="276825"/>
          <a:ext cx="8229600" cy="75388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just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76825"/>
        <a:ext cx="8229600" cy="753888"/>
      </dsp:txXfrm>
    </dsp:sp>
    <dsp:sp modelId="{D8AB2D15-CF96-453C-8652-5521BCFA2A91}">
      <dsp:nvSpPr>
        <dsp:cNvPr id="0" name=""/>
        <dsp:cNvSpPr/>
      </dsp:nvSpPr>
      <dsp:spPr>
        <a:xfrm>
          <a:off x="0" y="889257"/>
          <a:ext cx="8229600" cy="335987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just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Қиймат қонуни 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чиқариш ва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айирбошлаш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қиймати асосида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амалга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ошишини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қийматнинг ўзи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эса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зарурий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меҳнат сарфлари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орқали ўлчанишини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latin typeface="Times New Roman" pitchFamily="18" charset="0"/>
              <a:cs typeface="Times New Roman" pitchFamily="18" charset="0"/>
            </a:rPr>
            <a:t>ифодалайди</a:t>
          </a:r>
          <a:r>
            <a:rPr lang="ru-RU" sz="3600" b="1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89257"/>
        <a:ext cx="8229600" cy="335987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838F8-3AF9-49BF-8A91-B7282E7297CE}">
      <dsp:nvSpPr>
        <dsp:cNvPr id="0" name=""/>
        <dsp:cNvSpPr/>
      </dsp:nvSpPr>
      <dsp:spPr>
        <a:xfrm>
          <a:off x="877" y="142877"/>
          <a:ext cx="8203091" cy="8283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err="1" smtClean="0">
              <a:latin typeface="Times New Roman" pitchFamily="18" charset="0"/>
              <a:cs typeface="Times New Roman" pitchFamily="18" charset="0"/>
            </a:rPr>
            <a:t>Қиймат қонуни</a:t>
          </a:r>
          <a:r>
            <a:rPr lang="ru-RU" sz="49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4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140" y="167140"/>
        <a:ext cx="8154565" cy="779872"/>
      </dsp:txXfrm>
    </dsp:sp>
    <dsp:sp modelId="{E955A7A6-E15B-4496-9C10-6AD6EEC7F0E1}">
      <dsp:nvSpPr>
        <dsp:cNvPr id="0" name=""/>
        <dsp:cNvSpPr/>
      </dsp:nvSpPr>
      <dsp:spPr>
        <a:xfrm>
          <a:off x="821186" y="971275"/>
          <a:ext cx="820309" cy="466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380"/>
              </a:lnTo>
              <a:lnTo>
                <a:pt x="820309" y="4663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48B28-645F-4F51-94B7-47674F79D0A0}">
      <dsp:nvSpPr>
        <dsp:cNvPr id="0" name=""/>
        <dsp:cNvSpPr/>
      </dsp:nvSpPr>
      <dsp:spPr>
        <a:xfrm>
          <a:off x="1641495" y="1126735"/>
          <a:ext cx="6587227" cy="621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just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индивидуал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меҳнат сарфи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зарур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меҳнат сарфидан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озроқ бўлган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чиқарувчиларни рағбатлантиради.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59708" y="1144948"/>
        <a:ext cx="6550801" cy="585415"/>
      </dsp:txXfrm>
    </dsp:sp>
    <dsp:sp modelId="{4ACE14CF-BA1B-41FA-8D3F-656383874554}">
      <dsp:nvSpPr>
        <dsp:cNvPr id="0" name=""/>
        <dsp:cNvSpPr/>
      </dsp:nvSpPr>
      <dsp:spPr>
        <a:xfrm>
          <a:off x="821186" y="971275"/>
          <a:ext cx="820309" cy="1243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3682"/>
              </a:lnTo>
              <a:lnTo>
                <a:pt x="820309" y="12436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D21E15-ACFA-4212-B5CB-95C8DF5D705D}">
      <dsp:nvSpPr>
        <dsp:cNvPr id="0" name=""/>
        <dsp:cNvSpPr/>
      </dsp:nvSpPr>
      <dsp:spPr>
        <a:xfrm>
          <a:off x="1641495" y="1904037"/>
          <a:ext cx="6587227" cy="621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just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чиқарувчиларнинг меҳнат унумдорлигини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оширишга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ундайди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59708" y="1922250"/>
        <a:ext cx="6550801" cy="585415"/>
      </dsp:txXfrm>
    </dsp:sp>
    <dsp:sp modelId="{46D217D7-FF14-4819-B335-66B9BF6BCB39}">
      <dsp:nvSpPr>
        <dsp:cNvPr id="0" name=""/>
        <dsp:cNvSpPr/>
      </dsp:nvSpPr>
      <dsp:spPr>
        <a:xfrm>
          <a:off x="821186" y="971275"/>
          <a:ext cx="820309" cy="2020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0983"/>
              </a:lnTo>
              <a:lnTo>
                <a:pt x="820309" y="20209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7514CC-633B-4A09-95B9-9073D4EB3FAE}">
      <dsp:nvSpPr>
        <dsp:cNvPr id="0" name=""/>
        <dsp:cNvSpPr/>
      </dsp:nvSpPr>
      <dsp:spPr>
        <a:xfrm>
          <a:off x="1641495" y="2681338"/>
          <a:ext cx="6587227" cy="621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just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чиқарувчиларни табақалаштиради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,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59708" y="2699551"/>
        <a:ext cx="6550801" cy="585415"/>
      </dsp:txXfrm>
    </dsp:sp>
    <dsp:sp modelId="{66D2338E-0679-45E1-9E45-EC03ECE68D60}">
      <dsp:nvSpPr>
        <dsp:cNvPr id="0" name=""/>
        <dsp:cNvSpPr/>
      </dsp:nvSpPr>
      <dsp:spPr>
        <a:xfrm>
          <a:off x="821186" y="971275"/>
          <a:ext cx="820309" cy="2798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8285"/>
              </a:lnTo>
              <a:lnTo>
                <a:pt x="820309" y="27982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66814-5094-4786-956B-1AE912CBBC94}">
      <dsp:nvSpPr>
        <dsp:cNvPr id="0" name=""/>
        <dsp:cNvSpPr/>
      </dsp:nvSpPr>
      <dsp:spPr>
        <a:xfrm>
          <a:off x="1641495" y="3458640"/>
          <a:ext cx="6587227" cy="621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just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меҳнат ва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моддий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сарфларни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камайтиришни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рағбатлантиради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59708" y="3476853"/>
        <a:ext cx="6550801" cy="585415"/>
      </dsp:txXfrm>
    </dsp:sp>
    <dsp:sp modelId="{39BB1430-C26F-475E-9C64-298FB18B5A0D}">
      <dsp:nvSpPr>
        <dsp:cNvPr id="0" name=""/>
        <dsp:cNvSpPr/>
      </dsp:nvSpPr>
      <dsp:spPr>
        <a:xfrm>
          <a:off x="821186" y="971275"/>
          <a:ext cx="820309" cy="3575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75586"/>
              </a:lnTo>
              <a:lnTo>
                <a:pt x="820309" y="35755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4D2415-31DA-4D2F-BA0A-588D6DBFFA5A}">
      <dsp:nvSpPr>
        <dsp:cNvPr id="0" name=""/>
        <dsp:cNvSpPr/>
      </dsp:nvSpPr>
      <dsp:spPr>
        <a:xfrm>
          <a:off x="1641495" y="4235941"/>
          <a:ext cx="6587227" cy="621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just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меҳнатнинг ишлаб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чиқариш соҳалари бўйича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тақсимланишини тартибга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солиб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туради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59708" y="4254154"/>
        <a:ext cx="6550801" cy="58541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33FB4-2D68-4690-8F14-1F02740E2ABE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нархининг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қийматидан четга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чиқиш шарт-шароитлари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659" y="66313"/>
        <a:ext cx="8120282" cy="1010372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3AE2B-A251-4EFD-8EF9-9D0A9A71D6E6}">
      <dsp:nvSpPr>
        <dsp:cNvPr id="0" name=""/>
        <dsp:cNvSpPr/>
      </dsp:nvSpPr>
      <dsp:spPr>
        <a:xfrm>
          <a:off x="0" y="250581"/>
          <a:ext cx="8229600" cy="1216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Талаб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=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таклиф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ҳолда нарх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=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қиймат.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399" y="309980"/>
        <a:ext cx="8110802" cy="1098002"/>
      </dsp:txXfrm>
    </dsp:sp>
    <dsp:sp modelId="{6A963DA5-CF66-4D26-897E-DC3C800C51AC}">
      <dsp:nvSpPr>
        <dsp:cNvPr id="0" name=""/>
        <dsp:cNvSpPr/>
      </dsp:nvSpPr>
      <dsp:spPr>
        <a:xfrm>
          <a:off x="0" y="1654581"/>
          <a:ext cx="8229600" cy="12168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Талаб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&gt;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таклиф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ҳолда нарх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&gt;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қиймат.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 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399" y="1713980"/>
        <a:ext cx="8110802" cy="1098002"/>
      </dsp:txXfrm>
    </dsp:sp>
    <dsp:sp modelId="{65691EBF-590F-4CEE-9E1A-BD802821774A}">
      <dsp:nvSpPr>
        <dsp:cNvPr id="0" name=""/>
        <dsp:cNvSpPr/>
      </dsp:nvSpPr>
      <dsp:spPr>
        <a:xfrm>
          <a:off x="0" y="3058581"/>
          <a:ext cx="8229600" cy="12168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Талаб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&lt;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таклиф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ҳолда нарх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&lt;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қиймат.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399" y="3117980"/>
        <a:ext cx="8110802" cy="1098002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A1DC61-3C42-48FA-82E7-C8D901D876DB}">
      <dsp:nvSpPr>
        <dsp:cNvPr id="0" name=""/>
        <dsp:cNvSpPr/>
      </dsp:nvSpPr>
      <dsp:spPr>
        <a:xfrm>
          <a:off x="0" y="28696"/>
          <a:ext cx="8229600" cy="10394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Кейинги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қўшилган миқдор нафлилиги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назарияси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га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кўра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8696"/>
        <a:ext cx="8229600" cy="1039410"/>
      </dsp:txXfrm>
    </dsp:sp>
    <dsp:sp modelId="{EF050630-4964-4B7B-A4CD-A3A934960F31}">
      <dsp:nvSpPr>
        <dsp:cNvPr id="0" name=""/>
        <dsp:cNvSpPr/>
      </dsp:nvSpPr>
      <dsp:spPr>
        <a:xfrm>
          <a:off x="0" y="1068106"/>
          <a:ext cx="8229600" cy="4457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just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кишилар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томонидан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жуда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хилма-хил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моддий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маънавий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неъматлар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уларни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чиқаришга ижтимоий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зарурий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меҳнат сарфланганлиги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эмас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балки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ушбу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неъматлар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нафлиликка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эга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бўлганлиги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қадрланади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Инсонлар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томонидан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маълум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нафлиликларга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эҳтиёж сезилганлиги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сабабли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товарни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чиқаришга меҳнат сарфлари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амалга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оширилади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Мазкур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тарафдорлари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фикрларига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кўра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фақат товарнинг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нафлилиги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қийматига ва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бинобарин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нархига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асос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бўлиши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068106"/>
        <a:ext cx="8229600" cy="44578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B2983-E1ED-4747-8A87-06E724491CCE}">
      <dsp:nvSpPr>
        <dsp:cNvPr id="0" name=""/>
        <dsp:cNvSpPr/>
      </dsp:nvSpPr>
      <dsp:spPr>
        <a:xfrm>
          <a:off x="0" y="108180"/>
          <a:ext cx="8229600" cy="926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1.Натурал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чиқаришдан 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чиқаришга 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2400" b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ўтиш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ривожланиши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235" y="153415"/>
        <a:ext cx="8139130" cy="836169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9BD0F-1BF6-452C-BCC8-5B381A919030}">
      <dsp:nvSpPr>
        <dsp:cNvPr id="0" name=""/>
        <dsp:cNvSpPr/>
      </dsp:nvSpPr>
      <dsp:spPr>
        <a:xfrm>
          <a:off x="0" y="18543"/>
          <a:ext cx="8229600" cy="1474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тарафдорлари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нафлиликнинг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икки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турини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ажратиб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кўрсатиш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зарур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деб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ҳисоблайдилар: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965" y="90508"/>
        <a:ext cx="8085670" cy="133027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560E8-2C83-4A7D-9F09-B571ED6D9C0F}">
      <dsp:nvSpPr>
        <dsp:cNvPr id="0" name=""/>
        <dsp:cNvSpPr/>
      </dsp:nvSpPr>
      <dsp:spPr>
        <a:xfrm rot="5400000">
          <a:off x="-298419" y="301725"/>
          <a:ext cx="1989462" cy="139262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4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699618"/>
        <a:ext cx="1392623" cy="596839"/>
      </dsp:txXfrm>
    </dsp:sp>
    <dsp:sp modelId="{21D19B89-3137-40E2-BB3F-3813D87BDA88}">
      <dsp:nvSpPr>
        <dsp:cNvPr id="0" name=""/>
        <dsp:cNvSpPr/>
      </dsp:nvSpPr>
      <dsp:spPr>
        <a:xfrm rot="5400000">
          <a:off x="4164536" y="-2768606"/>
          <a:ext cx="1293150" cy="68369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smtClean="0">
              <a:latin typeface="Times New Roman" pitchFamily="18" charset="0"/>
              <a:cs typeface="Times New Roman" pitchFamily="18" charset="0"/>
            </a:rPr>
            <a:t>абстракт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умумий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нафлилик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яъни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неъматларнинг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кишилар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бирон-бир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эҳтиёжларини қондириш лаёқати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392623" y="66433"/>
        <a:ext cx="6773850" cy="1166898"/>
      </dsp:txXfrm>
    </dsp:sp>
    <dsp:sp modelId="{8C2603D9-AD53-4150-B507-233920E9E377}">
      <dsp:nvSpPr>
        <dsp:cNvPr id="0" name=""/>
        <dsp:cNvSpPr/>
      </dsp:nvSpPr>
      <dsp:spPr>
        <a:xfrm rot="5400000">
          <a:off x="-298419" y="2002945"/>
          <a:ext cx="1989462" cy="139262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4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400838"/>
        <a:ext cx="1392623" cy="596839"/>
      </dsp:txXfrm>
    </dsp:sp>
    <dsp:sp modelId="{9BF33027-4476-4DAA-827F-F7C7A5D6CDF5}">
      <dsp:nvSpPr>
        <dsp:cNvPr id="0" name=""/>
        <dsp:cNvSpPr/>
      </dsp:nvSpPr>
      <dsp:spPr>
        <a:xfrm rot="5400000">
          <a:off x="4164536" y="-1067386"/>
          <a:ext cx="1293150" cy="68369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smtClean="0">
              <a:latin typeface="Times New Roman" pitchFamily="18" charset="0"/>
              <a:cs typeface="Times New Roman" pitchFamily="18" charset="0"/>
            </a:rPr>
            <a:t>аниқ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нафлилик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неъмат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мазкур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нусхаси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фойдалилигининг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субъектив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нархини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билдиради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392623" y="1767653"/>
        <a:ext cx="6773850" cy="1166898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3FEE98-7B88-48C6-B229-F0567D7E46E8}">
      <dsp:nvSpPr>
        <dsp:cNvPr id="0" name=""/>
        <dsp:cNvSpPr/>
      </dsp:nvSpPr>
      <dsp:spPr>
        <a:xfrm>
          <a:off x="0" y="541"/>
          <a:ext cx="8229600" cy="1174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Энг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охирги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эгаси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энг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оз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нафлилик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келтирувчи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бешинчи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қоп ҳар бир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қопдаги доннинг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қадрини белгилаб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беради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347" y="57888"/>
        <a:ext cx="8114906" cy="1060059"/>
      </dsp:txXfrm>
    </dsp:sp>
    <dsp:sp modelId="{D9F4E0AE-3E0F-416D-892B-91E634D30F29}">
      <dsp:nvSpPr>
        <dsp:cNvPr id="0" name=""/>
        <dsp:cNvSpPr/>
      </dsp:nvSpPr>
      <dsp:spPr>
        <a:xfrm>
          <a:off x="0" y="1188682"/>
          <a:ext cx="8229600" cy="1174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Товарлар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қанчалик кўп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бўлса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уларга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эҳтиёжнинг «қондирилиш даражаси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шунчалик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юқори, конкрет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нафлилик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қиймат шунчалик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паст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бўлади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аксинча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347" y="1246029"/>
        <a:ext cx="8114906" cy="1060059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54F22-2C43-423D-896B-5549600921C9}">
      <dsp:nvSpPr>
        <dsp:cNvPr id="0" name=""/>
        <dsp:cNvSpPr/>
      </dsp:nvSpPr>
      <dsp:spPr>
        <a:xfrm>
          <a:off x="0" y="18675"/>
          <a:ext cx="8229600" cy="11056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Қийматнинг меҳнат назарияси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кейинги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қўшилган миқдор нафлилиги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назариясининг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ўзаро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алоқаси ҳамда бир-бирини</a:t>
          </a:r>
          <a:r>
            <a:rPr lang="ru-RU" sz="2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1" kern="1200" dirty="0" err="1" smtClean="0">
              <a:latin typeface="Times New Roman" pitchFamily="18" charset="0"/>
              <a:cs typeface="Times New Roman" pitchFamily="18" charset="0"/>
            </a:rPr>
            <a:t>тўлдириши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973" y="72648"/>
        <a:ext cx="8121654" cy="9977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27848-9213-4199-A138-3DD3746FA03B}">
      <dsp:nvSpPr>
        <dsp:cNvPr id="0" name=""/>
        <dsp:cNvSpPr/>
      </dsp:nvSpPr>
      <dsp:spPr>
        <a:xfrm>
          <a:off x="0" y="0"/>
          <a:ext cx="8229600" cy="11429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4.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келиб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чиқиши, моҳияти ва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вазифалари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797" y="55797"/>
        <a:ext cx="8118006" cy="1031405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43231-CE1E-47FF-9AE2-DD928FDD53EE}">
      <dsp:nvSpPr>
        <dsp:cNvPr id="0" name=""/>
        <dsp:cNvSpPr/>
      </dsp:nvSpPr>
      <dsp:spPr>
        <a:xfrm>
          <a:off x="4977" y="1209223"/>
          <a:ext cx="2121660" cy="22075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2200" b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вужудга</a:t>
          </a:r>
          <a:r>
            <a:rPr lang="ru-RU" sz="2200" b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келиши</a:t>
          </a:r>
          <a:r>
            <a:rPr lang="ru-RU" sz="2200" b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б</a:t>
          </a:r>
          <a:r>
            <a:rPr lang="uz-Cyrl-UZ" sz="2200" b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ўйича </a:t>
          </a:r>
          <a:r>
            <a:rPr lang="ru-RU" sz="2200" b="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турли</a:t>
          </a:r>
          <a:r>
            <a:rPr lang="ru-RU" sz="2200" b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илмий</a:t>
          </a:r>
          <a:r>
            <a:rPr lang="ru-RU" sz="2200" b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концепциялари</a:t>
          </a:r>
          <a:endParaRPr lang="ru-RU" sz="2200" b="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7118" y="1271364"/>
        <a:ext cx="1997378" cy="2083260"/>
      </dsp:txXfrm>
    </dsp:sp>
    <dsp:sp modelId="{DABFE7E7-3611-45A4-8572-270B1002DEFF}">
      <dsp:nvSpPr>
        <dsp:cNvPr id="0" name=""/>
        <dsp:cNvSpPr/>
      </dsp:nvSpPr>
      <dsp:spPr>
        <a:xfrm rot="17491898">
          <a:off x="1736671" y="1728913"/>
          <a:ext cx="1232152" cy="21995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1232152" y="1099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Times New Roman" pitchFamily="18" charset="0"/>
            <a:cs typeface="Times New Roman" pitchFamily="18" charset="0"/>
          </a:endParaRPr>
        </a:p>
      </dsp:txBody>
      <dsp:txXfrm>
        <a:off x="2321943" y="1709107"/>
        <a:ext cx="61607" cy="61607"/>
      </dsp:txXfrm>
    </dsp:sp>
    <dsp:sp modelId="{C8A749C6-F1C7-4017-8D05-1DE96EB66F36}">
      <dsp:nvSpPr>
        <dsp:cNvPr id="0" name=""/>
        <dsp:cNvSpPr/>
      </dsp:nvSpPr>
      <dsp:spPr>
        <a:xfrm>
          <a:off x="2578856" y="63056"/>
          <a:ext cx="1986436" cy="220754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400" b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Эволюцион концепция</a:t>
          </a:r>
          <a:endParaRPr lang="ru-RU" sz="2400" b="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37037" y="121237"/>
        <a:ext cx="1870074" cy="2091180"/>
      </dsp:txXfrm>
    </dsp:sp>
    <dsp:sp modelId="{57230184-E887-49F2-B14C-5C36E53F5285}">
      <dsp:nvSpPr>
        <dsp:cNvPr id="0" name=""/>
        <dsp:cNvSpPr/>
      </dsp:nvSpPr>
      <dsp:spPr>
        <a:xfrm>
          <a:off x="4565293" y="1155830"/>
          <a:ext cx="452218" cy="21995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452218" y="1099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780096" y="1155522"/>
        <a:ext cx="22610" cy="22610"/>
      </dsp:txXfrm>
    </dsp:sp>
    <dsp:sp modelId="{4577B5B1-D660-4E7D-B0BE-E202C5385F1B}">
      <dsp:nvSpPr>
        <dsp:cNvPr id="0" name=""/>
        <dsp:cNvSpPr/>
      </dsp:nvSpPr>
      <dsp:spPr>
        <a:xfrm>
          <a:off x="5017511" y="63056"/>
          <a:ext cx="2735648" cy="220754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Пул </a:t>
          </a:r>
          <a:r>
            <a:rPr lang="uz-Cyrl-UZ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ижтимоий меҳнат тақсимоти, товар ишлаб чиқариш ва айирбошлашнинг ривожланиши натижасида вужудга келган. </a:t>
          </a:r>
          <a:endParaRPr lang="ru-RU" sz="20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82168" y="127713"/>
        <a:ext cx="2606334" cy="2078228"/>
      </dsp:txXfrm>
    </dsp:sp>
    <dsp:sp modelId="{99E773FA-CDCB-47AD-A7ED-1CC7FF880518}">
      <dsp:nvSpPr>
        <dsp:cNvPr id="0" name=""/>
        <dsp:cNvSpPr/>
      </dsp:nvSpPr>
      <dsp:spPr>
        <a:xfrm rot="4108102">
          <a:off x="1736671" y="2875080"/>
          <a:ext cx="1232152" cy="21995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1232152" y="1099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Times New Roman" pitchFamily="18" charset="0"/>
            <a:cs typeface="Times New Roman" pitchFamily="18" charset="0"/>
          </a:endParaRPr>
        </a:p>
      </dsp:txBody>
      <dsp:txXfrm>
        <a:off x="2321943" y="2855274"/>
        <a:ext cx="61607" cy="61607"/>
      </dsp:txXfrm>
    </dsp:sp>
    <dsp:sp modelId="{6B2998FF-57D2-4115-937C-7B4797470B0F}">
      <dsp:nvSpPr>
        <dsp:cNvPr id="0" name=""/>
        <dsp:cNvSpPr/>
      </dsp:nvSpPr>
      <dsp:spPr>
        <a:xfrm>
          <a:off x="2578856" y="2355389"/>
          <a:ext cx="1986436" cy="220754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Рационалистик</a:t>
          </a:r>
          <a:r>
            <a:rPr lang="ru-RU" sz="2200" b="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концепция</a:t>
          </a:r>
          <a:endParaRPr lang="ru-RU" sz="2200" b="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37037" y="2413570"/>
        <a:ext cx="1870074" cy="2091180"/>
      </dsp:txXfrm>
    </dsp:sp>
    <dsp:sp modelId="{EABD2E44-A0E7-46E3-8FBB-9AED056DCE71}">
      <dsp:nvSpPr>
        <dsp:cNvPr id="0" name=""/>
        <dsp:cNvSpPr/>
      </dsp:nvSpPr>
      <dsp:spPr>
        <a:xfrm>
          <a:off x="4565293" y="3448163"/>
          <a:ext cx="452218" cy="21995"/>
        </a:xfrm>
        <a:custGeom>
          <a:avLst/>
          <a:gdLst/>
          <a:ahLst/>
          <a:cxnLst/>
          <a:rect l="0" t="0" r="0" b="0"/>
          <a:pathLst>
            <a:path>
              <a:moveTo>
                <a:pt x="0" y="10997"/>
              </a:moveTo>
              <a:lnTo>
                <a:pt x="452218" y="1099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780096" y="3447855"/>
        <a:ext cx="22610" cy="22610"/>
      </dsp:txXfrm>
    </dsp:sp>
    <dsp:sp modelId="{503BC1E4-8F2C-42EF-AF12-3077A1D849ED}">
      <dsp:nvSpPr>
        <dsp:cNvPr id="0" name=""/>
        <dsp:cNvSpPr/>
      </dsp:nvSpPr>
      <dsp:spPr>
        <a:xfrm>
          <a:off x="5017511" y="2355389"/>
          <a:ext cx="2735648" cy="220754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келиб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чиқишини кишилар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ўртасидаги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битим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келишув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натижаси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изоҳлайди</a:t>
          </a:r>
          <a:endParaRPr lang="ru-RU" sz="20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82168" y="2420046"/>
        <a:ext cx="2606334" cy="2078228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5F43CA-9911-48D8-99A4-ECE37A1F329E}">
      <dsp:nvSpPr>
        <dsp:cNvPr id="0" name=""/>
        <dsp:cNvSpPr/>
      </dsp:nvSpPr>
      <dsp:spPr>
        <a:xfrm>
          <a:off x="487" y="0"/>
          <a:ext cx="8228624" cy="9151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Қиймат шаклларининг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ривожланиш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босқичлари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291" y="26804"/>
        <a:ext cx="8175016" cy="861537"/>
      </dsp:txXfrm>
    </dsp:sp>
    <dsp:sp modelId="{AB84BADF-1DBC-4AA9-AA2C-8218AC591110}">
      <dsp:nvSpPr>
        <dsp:cNvPr id="0" name=""/>
        <dsp:cNvSpPr/>
      </dsp:nvSpPr>
      <dsp:spPr>
        <a:xfrm>
          <a:off x="823350" y="915145"/>
          <a:ext cx="822862" cy="567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7342"/>
              </a:lnTo>
              <a:lnTo>
                <a:pt x="822862" y="5673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38B854-7226-40E0-997E-7A6BE3209B6D}">
      <dsp:nvSpPr>
        <dsp:cNvPr id="0" name=""/>
        <dsp:cNvSpPr/>
      </dsp:nvSpPr>
      <dsp:spPr>
        <a:xfrm>
          <a:off x="1646212" y="1104259"/>
          <a:ext cx="5088468" cy="756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оддий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тасодифий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68368" y="1126415"/>
        <a:ext cx="5044156" cy="712144"/>
      </dsp:txXfrm>
    </dsp:sp>
    <dsp:sp modelId="{5E9AA863-16AB-4E5E-9120-999202175565}">
      <dsp:nvSpPr>
        <dsp:cNvPr id="0" name=""/>
        <dsp:cNvSpPr/>
      </dsp:nvSpPr>
      <dsp:spPr>
        <a:xfrm>
          <a:off x="823350" y="915145"/>
          <a:ext cx="822862" cy="1512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2912"/>
              </a:lnTo>
              <a:lnTo>
                <a:pt x="822862" y="15129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8A663E-3F27-46B4-97FC-F595ABC81DFE}">
      <dsp:nvSpPr>
        <dsp:cNvPr id="0" name=""/>
        <dsp:cNvSpPr/>
      </dsp:nvSpPr>
      <dsp:spPr>
        <a:xfrm>
          <a:off x="1646212" y="2049830"/>
          <a:ext cx="5088468" cy="756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smtClean="0">
              <a:latin typeface="Times New Roman" pitchFamily="18" charset="0"/>
              <a:cs typeface="Times New Roman" pitchFamily="18" charset="0"/>
            </a:rPr>
            <a:t>кенгайтирилган </a:t>
          </a:r>
          <a:endParaRPr lang="en-US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68368" y="2071986"/>
        <a:ext cx="5044156" cy="712144"/>
      </dsp:txXfrm>
    </dsp:sp>
    <dsp:sp modelId="{0C4BD044-4897-4A7D-B733-29DA96CA2ADB}">
      <dsp:nvSpPr>
        <dsp:cNvPr id="0" name=""/>
        <dsp:cNvSpPr/>
      </dsp:nvSpPr>
      <dsp:spPr>
        <a:xfrm>
          <a:off x="823350" y="915145"/>
          <a:ext cx="822862" cy="2458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8482"/>
              </a:lnTo>
              <a:lnTo>
                <a:pt x="822862" y="24584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CC012-28D9-4525-9E2B-96E78A0433E9}">
      <dsp:nvSpPr>
        <dsp:cNvPr id="0" name=""/>
        <dsp:cNvSpPr/>
      </dsp:nvSpPr>
      <dsp:spPr>
        <a:xfrm>
          <a:off x="1646212" y="2995400"/>
          <a:ext cx="5088468" cy="756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умумий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3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68368" y="3017556"/>
        <a:ext cx="5044156" cy="712144"/>
      </dsp:txXfrm>
    </dsp:sp>
    <dsp:sp modelId="{290662BB-1199-4C61-8F09-160A8BEC85E8}">
      <dsp:nvSpPr>
        <dsp:cNvPr id="0" name=""/>
        <dsp:cNvSpPr/>
      </dsp:nvSpPr>
      <dsp:spPr>
        <a:xfrm>
          <a:off x="823350" y="915145"/>
          <a:ext cx="822862" cy="3404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4052"/>
              </a:lnTo>
              <a:lnTo>
                <a:pt x="822862" y="34040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6915E6-27AB-47A5-A9B1-A2A6E82CDD77}">
      <dsp:nvSpPr>
        <dsp:cNvPr id="0" name=""/>
        <dsp:cNvSpPr/>
      </dsp:nvSpPr>
      <dsp:spPr>
        <a:xfrm>
          <a:off x="1646212" y="3940970"/>
          <a:ext cx="5088468" cy="756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шакллари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68368" y="3963126"/>
        <a:ext cx="5044156" cy="712144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26CCB-4B44-4273-B154-CD82389C66F8}">
      <dsp:nvSpPr>
        <dsp:cNvPr id="0" name=""/>
        <dsp:cNvSpPr/>
      </dsp:nvSpPr>
      <dsp:spPr>
        <a:xfrm>
          <a:off x="0" y="146789"/>
          <a:ext cx="8229600" cy="8494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Умумий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эквивалент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ролининг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нодир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металларга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жумладан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олтинга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юклатилиш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сабаблари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қуйидагилар орқали изоҳланади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: 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465" y="188254"/>
        <a:ext cx="8146670" cy="766490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846373-4CA9-41A9-9D3D-082C16C56939}">
      <dsp:nvSpPr>
        <dsp:cNvPr id="0" name=""/>
        <dsp:cNvSpPr/>
      </dsp:nvSpPr>
      <dsp:spPr>
        <a:xfrm rot="5400000">
          <a:off x="-125346" y="128650"/>
          <a:ext cx="835646" cy="58495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95779"/>
        <a:ext cx="584952" cy="250694"/>
      </dsp:txXfrm>
    </dsp:sp>
    <dsp:sp modelId="{5B3C51C6-42B6-4ECA-AF96-5D11652C03F1}">
      <dsp:nvSpPr>
        <dsp:cNvPr id="0" name=""/>
        <dsp:cNvSpPr/>
      </dsp:nvSpPr>
      <dsp:spPr>
        <a:xfrm rot="5400000">
          <a:off x="4135548" y="-3547292"/>
          <a:ext cx="543455" cy="764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>
              <a:latin typeface="Times New Roman" pitchFamily="18" charset="0"/>
              <a:cs typeface="Times New Roman" pitchFamily="18" charset="0"/>
            </a:rPr>
            <a:t>сифат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жиҳатдан бир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хил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ўлчамга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келтириш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мумкинлиги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84953" y="29832"/>
        <a:ext cx="7618118" cy="490397"/>
      </dsp:txXfrm>
    </dsp:sp>
    <dsp:sp modelId="{FF2A75C5-D33D-4565-9165-493B7CF5FA4B}">
      <dsp:nvSpPr>
        <dsp:cNvPr id="0" name=""/>
        <dsp:cNvSpPr/>
      </dsp:nvSpPr>
      <dsp:spPr>
        <a:xfrm rot="5400000">
          <a:off x="-125346" y="865392"/>
          <a:ext cx="835646" cy="58495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032521"/>
        <a:ext cx="584952" cy="250694"/>
      </dsp:txXfrm>
    </dsp:sp>
    <dsp:sp modelId="{A012DCAC-9107-443D-81E0-54EDAF629FCD}">
      <dsp:nvSpPr>
        <dsp:cNvPr id="0" name=""/>
        <dsp:cNvSpPr/>
      </dsp:nvSpPr>
      <dsp:spPr>
        <a:xfrm rot="5400000">
          <a:off x="4135691" y="-2810693"/>
          <a:ext cx="543170" cy="764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зангламаслиги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узоқ муддат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сақлаш мумкинлиги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84953" y="766560"/>
        <a:ext cx="7618132" cy="490140"/>
      </dsp:txXfrm>
    </dsp:sp>
    <dsp:sp modelId="{8AB6EE92-34D1-40EE-BB77-4C1C2796B454}">
      <dsp:nvSpPr>
        <dsp:cNvPr id="0" name=""/>
        <dsp:cNvSpPr/>
      </dsp:nvSpPr>
      <dsp:spPr>
        <a:xfrm rot="5400000">
          <a:off x="-125346" y="1602134"/>
          <a:ext cx="835646" cy="58495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769263"/>
        <a:ext cx="584952" cy="250694"/>
      </dsp:txXfrm>
    </dsp:sp>
    <dsp:sp modelId="{CDEC1B78-B284-43A4-8CBB-071907853A2D}">
      <dsp:nvSpPr>
        <dsp:cNvPr id="0" name=""/>
        <dsp:cNvSpPr/>
      </dsp:nvSpPr>
      <dsp:spPr>
        <a:xfrm rot="5400000">
          <a:off x="4135691" y="-2073951"/>
          <a:ext cx="543170" cy="764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бўлинувчанлиги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бўлгандан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кейин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яна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яхлит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ҳолга келтириш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мумкинлиги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84953" y="1503302"/>
        <a:ext cx="7618132" cy="490140"/>
      </dsp:txXfrm>
    </dsp:sp>
    <dsp:sp modelId="{3874FAB0-EDE4-44FB-9D39-9AC20310636C}">
      <dsp:nvSpPr>
        <dsp:cNvPr id="0" name=""/>
        <dsp:cNvSpPr/>
      </dsp:nvSpPr>
      <dsp:spPr>
        <a:xfrm rot="5400000">
          <a:off x="-125346" y="2338876"/>
          <a:ext cx="835646" cy="584952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506005"/>
        <a:ext cx="584952" cy="250694"/>
      </dsp:txXfrm>
    </dsp:sp>
    <dsp:sp modelId="{A8DC2697-F4B3-4BD0-972B-61B216387B7F}">
      <dsp:nvSpPr>
        <dsp:cNvPr id="0" name=""/>
        <dsp:cNvSpPr/>
      </dsp:nvSpPr>
      <dsp:spPr>
        <a:xfrm rot="5400000">
          <a:off x="4135691" y="-1337209"/>
          <a:ext cx="543170" cy="764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бўлинганда</a:t>
          </a:r>
          <a:r>
            <a:rPr lang="ru-RU" sz="2000" kern="120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ҳам ўз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қийматини сақлаб қола олиши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84953" y="2240044"/>
        <a:ext cx="7618132" cy="490140"/>
      </dsp:txXfrm>
    </dsp:sp>
    <dsp:sp modelId="{5AC173DA-AAC1-416A-ACA1-051F3EE6115D}">
      <dsp:nvSpPr>
        <dsp:cNvPr id="0" name=""/>
        <dsp:cNvSpPr/>
      </dsp:nvSpPr>
      <dsp:spPr>
        <a:xfrm rot="5400000">
          <a:off x="-125346" y="3075617"/>
          <a:ext cx="835646" cy="584952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5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242746"/>
        <a:ext cx="584952" cy="250694"/>
      </dsp:txXfrm>
    </dsp:sp>
    <dsp:sp modelId="{3C016099-DC4A-49A2-8B41-29BAB6658422}">
      <dsp:nvSpPr>
        <dsp:cNvPr id="0" name=""/>
        <dsp:cNvSpPr/>
      </dsp:nvSpPr>
      <dsp:spPr>
        <a:xfrm rot="5400000">
          <a:off x="4135691" y="-600467"/>
          <a:ext cx="543170" cy="764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>
              <a:latin typeface="Times New Roman" pitchFamily="18" charset="0"/>
              <a:cs typeface="Times New Roman" pitchFamily="18" charset="0"/>
            </a:rPr>
            <a:t>табиатда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нисбатан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камёблиги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84953" y="2976786"/>
        <a:ext cx="7618132" cy="490140"/>
      </dsp:txXfrm>
    </dsp:sp>
    <dsp:sp modelId="{258D4CA5-A719-4228-BED7-B10BC6BD146A}">
      <dsp:nvSpPr>
        <dsp:cNvPr id="0" name=""/>
        <dsp:cNvSpPr/>
      </dsp:nvSpPr>
      <dsp:spPr>
        <a:xfrm rot="5400000">
          <a:off x="-125346" y="3812359"/>
          <a:ext cx="835646" cy="58495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6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979488"/>
        <a:ext cx="584952" cy="250694"/>
      </dsp:txXfrm>
    </dsp:sp>
    <dsp:sp modelId="{1E7E1568-491E-4097-B9FE-A911C31CB08C}">
      <dsp:nvSpPr>
        <dsp:cNvPr id="0" name=""/>
        <dsp:cNvSpPr/>
      </dsp:nvSpPr>
      <dsp:spPr>
        <a:xfrm rot="5400000">
          <a:off x="4135691" y="136274"/>
          <a:ext cx="543170" cy="764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озгина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миқдордаги ва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оғирликдаги нодир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металлнинг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қиймати анча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юқорилиги.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84953" y="3713528"/>
        <a:ext cx="7618132" cy="4901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F6EFC-2745-402C-905B-FC70A10CB228}">
      <dsp:nvSpPr>
        <dsp:cNvPr id="0" name=""/>
        <dsp:cNvSpPr/>
      </dsp:nvSpPr>
      <dsp:spPr>
        <a:xfrm>
          <a:off x="6008081" y="2516719"/>
          <a:ext cx="91440" cy="4685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857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8540A-D035-4D82-86C0-03D3D9AAE905}">
      <dsp:nvSpPr>
        <dsp:cNvPr id="0" name=""/>
        <dsp:cNvSpPr/>
      </dsp:nvSpPr>
      <dsp:spPr>
        <a:xfrm>
          <a:off x="4025291" y="1025052"/>
          <a:ext cx="2028510" cy="468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323"/>
              </a:lnTo>
              <a:lnTo>
                <a:pt x="2028510" y="319323"/>
              </a:lnTo>
              <a:lnTo>
                <a:pt x="2028510" y="46857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C20799-B23A-429B-9A06-6C0933E40637}">
      <dsp:nvSpPr>
        <dsp:cNvPr id="0" name=""/>
        <dsp:cNvSpPr/>
      </dsp:nvSpPr>
      <dsp:spPr>
        <a:xfrm>
          <a:off x="1951060" y="2516719"/>
          <a:ext cx="91440" cy="4685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857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91C960-7ECF-4CFA-863D-A39B59AF0A21}">
      <dsp:nvSpPr>
        <dsp:cNvPr id="0" name=""/>
        <dsp:cNvSpPr/>
      </dsp:nvSpPr>
      <dsp:spPr>
        <a:xfrm>
          <a:off x="1996780" y="1025052"/>
          <a:ext cx="2028510" cy="468579"/>
        </a:xfrm>
        <a:custGeom>
          <a:avLst/>
          <a:gdLst/>
          <a:ahLst/>
          <a:cxnLst/>
          <a:rect l="0" t="0" r="0" b="0"/>
          <a:pathLst>
            <a:path>
              <a:moveTo>
                <a:pt x="2028510" y="0"/>
              </a:moveTo>
              <a:lnTo>
                <a:pt x="2028510" y="319323"/>
              </a:lnTo>
              <a:lnTo>
                <a:pt x="0" y="319323"/>
              </a:lnTo>
              <a:lnTo>
                <a:pt x="0" y="46857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5D5171-6116-4CC5-936E-9F7143A4B754}">
      <dsp:nvSpPr>
        <dsp:cNvPr id="0" name=""/>
        <dsp:cNvSpPr/>
      </dsp:nvSpPr>
      <dsp:spPr>
        <a:xfrm>
          <a:off x="1542362" y="1964"/>
          <a:ext cx="4965856" cy="1023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4011B2-473D-473C-AAF4-72A675E55AC1}">
      <dsp:nvSpPr>
        <dsp:cNvPr id="0" name=""/>
        <dsp:cNvSpPr/>
      </dsp:nvSpPr>
      <dsp:spPr>
        <a:xfrm>
          <a:off x="1721380" y="172031"/>
          <a:ext cx="4965856" cy="1023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Ижтимоий</a:t>
          </a: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хўжаликни</a:t>
          </a: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ташкил</a:t>
          </a: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этишнинг</a:t>
          </a: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умумий</a:t>
          </a: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иқтисодий шакллари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51345" y="201996"/>
        <a:ext cx="4905926" cy="963157"/>
      </dsp:txXfrm>
    </dsp:sp>
    <dsp:sp modelId="{5BFF90AB-DB90-4DA7-9963-218E643E8459}">
      <dsp:nvSpPr>
        <dsp:cNvPr id="0" name=""/>
        <dsp:cNvSpPr/>
      </dsp:nvSpPr>
      <dsp:spPr>
        <a:xfrm>
          <a:off x="168652" y="1493631"/>
          <a:ext cx="3656256" cy="1023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07A7CB-5F75-4FE6-AE22-5A7C494AFD4B}">
      <dsp:nvSpPr>
        <dsp:cNvPr id="0" name=""/>
        <dsp:cNvSpPr/>
      </dsp:nvSpPr>
      <dsp:spPr>
        <a:xfrm>
          <a:off x="347670" y="1663698"/>
          <a:ext cx="3656256" cy="1023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Натурал</a:t>
          </a: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ишлаб</a:t>
          </a: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чиқариш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7635" y="1693663"/>
        <a:ext cx="3596326" cy="963157"/>
      </dsp:txXfrm>
    </dsp:sp>
    <dsp:sp modelId="{B3C8D9E9-1327-4669-898F-71D82E1F680D}">
      <dsp:nvSpPr>
        <dsp:cNvPr id="0" name=""/>
        <dsp:cNvSpPr/>
      </dsp:nvSpPr>
      <dsp:spPr>
        <a:xfrm>
          <a:off x="147288" y="2985298"/>
          <a:ext cx="3698984" cy="17544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8B1EB2-38A2-46E8-BD25-F87B1A388F87}">
      <dsp:nvSpPr>
        <dsp:cNvPr id="0" name=""/>
        <dsp:cNvSpPr/>
      </dsp:nvSpPr>
      <dsp:spPr>
        <a:xfrm>
          <a:off x="326306" y="3155365"/>
          <a:ext cx="3698984" cy="1754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Маҳсулотларни ишлаб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чиқарувчининг ўз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эҳтиёжларини қондириши учун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хўжалик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ички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эҳтиёжлари учун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чиқарилиши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7691" y="3206750"/>
        <a:ext cx="3596214" cy="1651640"/>
      </dsp:txXfrm>
    </dsp:sp>
    <dsp:sp modelId="{C1E03752-C96C-4E59-A3D5-FE06732D96EA}">
      <dsp:nvSpPr>
        <dsp:cNvPr id="0" name=""/>
        <dsp:cNvSpPr/>
      </dsp:nvSpPr>
      <dsp:spPr>
        <a:xfrm>
          <a:off x="4225672" y="1493631"/>
          <a:ext cx="3656256" cy="1023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27DD26-7448-4881-B5B2-BAFBA7B8C8FF}">
      <dsp:nvSpPr>
        <dsp:cNvPr id="0" name=""/>
        <dsp:cNvSpPr/>
      </dsp:nvSpPr>
      <dsp:spPr>
        <a:xfrm>
          <a:off x="4404690" y="1663698"/>
          <a:ext cx="3656256" cy="1023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Товар </a:t>
          </a: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ишлаб</a:t>
          </a: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2400" b="0" i="0" u="none" strike="noStrike" kern="1200" cap="none" normalizeH="0" baseline="0" dirty="0" err="1" smtClean="0">
              <a:ln/>
              <a:effectLst/>
              <a:latin typeface="Times New Roman" pitchFamily="18" charset="0"/>
              <a:cs typeface="Times New Roman" pitchFamily="18" charset="0"/>
            </a:rPr>
            <a:t>чиқариш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34655" y="1693663"/>
        <a:ext cx="3596326" cy="963157"/>
      </dsp:txXfrm>
    </dsp:sp>
    <dsp:sp modelId="{B49A6917-EAEA-46D0-9B76-C30DCE469509}">
      <dsp:nvSpPr>
        <dsp:cNvPr id="0" name=""/>
        <dsp:cNvSpPr/>
      </dsp:nvSpPr>
      <dsp:spPr>
        <a:xfrm>
          <a:off x="4204308" y="2985298"/>
          <a:ext cx="3698984" cy="17544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8BC8E6-30DE-466A-9C5D-FEB7AFFC80CC}">
      <dsp:nvSpPr>
        <dsp:cNvPr id="0" name=""/>
        <dsp:cNvSpPr/>
      </dsp:nvSpPr>
      <dsp:spPr>
        <a:xfrm>
          <a:off x="4383326" y="3155365"/>
          <a:ext cx="3698984" cy="1754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ёки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хизматларнинг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чиқарувчининг ўз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истеъмоли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эмас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балки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бозорда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сотиш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яратилиши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34711" y="3206750"/>
        <a:ext cx="3596214" cy="1651640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A110B-8891-4B94-B81F-2C4DFA13A124}">
      <dsp:nvSpPr>
        <dsp:cNvPr id="0" name=""/>
        <dsp:cNvSpPr/>
      </dsp:nvSpPr>
      <dsp:spPr>
        <a:xfrm>
          <a:off x="0" y="703"/>
          <a:ext cx="8229600" cy="14384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442913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Пул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ҳамма товарларни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сотиш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сотиб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олиш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умумий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эквивалент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ролини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ўйновчи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махсус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latin typeface="Times New Roman" pitchFamily="18" charset="0"/>
              <a:cs typeface="Times New Roman" pitchFamily="18" charset="0"/>
            </a:rPr>
            <a:t>товардир</a:t>
          </a: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0219" y="70922"/>
        <a:ext cx="8089162" cy="1298005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B8FD0F-22F8-40F6-BC19-1A4CBBF77567}">
      <dsp:nvSpPr>
        <dsp:cNvPr id="0" name=""/>
        <dsp:cNvSpPr/>
      </dsp:nvSpPr>
      <dsp:spPr>
        <a:xfrm>
          <a:off x="0" y="85225"/>
          <a:ext cx="8229600" cy="19012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442913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Энди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товарлар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дунёси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иккига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бир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томондан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нафлиликнинг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ифодаси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товарларга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иккинчи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томондан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қийматнинг моддийлашган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ифодаси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пулга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ажралади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2811" y="178036"/>
        <a:ext cx="8043978" cy="1715628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DC435-F430-427D-942F-D6014A81BDE4}">
      <dsp:nvSpPr>
        <dsp:cNvPr id="0" name=""/>
        <dsp:cNvSpPr/>
      </dsp:nvSpPr>
      <dsp:spPr>
        <a:xfrm>
          <a:off x="71432" y="1612771"/>
          <a:ext cx="3658160" cy="14004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тўғрисида турлича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назариялар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2450" y="1653789"/>
        <a:ext cx="3576124" cy="1318409"/>
      </dsp:txXfrm>
    </dsp:sp>
    <dsp:sp modelId="{20E6D10A-9CAB-4E62-A2B5-FB0CF69F867F}">
      <dsp:nvSpPr>
        <dsp:cNvPr id="0" name=""/>
        <dsp:cNvSpPr/>
      </dsp:nvSpPr>
      <dsp:spPr>
        <a:xfrm rot="18289469">
          <a:off x="3308834" y="1480492"/>
          <a:ext cx="196187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961874" y="2724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>
            <a:latin typeface="Times New Roman" pitchFamily="18" charset="0"/>
            <a:cs typeface="Times New Roman" pitchFamily="18" charset="0"/>
          </a:endParaRPr>
        </a:p>
      </dsp:txBody>
      <dsp:txXfrm>
        <a:off x="4240724" y="1458691"/>
        <a:ext cx="98093" cy="98093"/>
      </dsp:txXfrm>
    </dsp:sp>
    <dsp:sp modelId="{F36B9830-67D1-4CCE-87A3-436086D1F39F}">
      <dsp:nvSpPr>
        <dsp:cNvPr id="0" name=""/>
        <dsp:cNvSpPr/>
      </dsp:nvSpPr>
      <dsp:spPr>
        <a:xfrm>
          <a:off x="4849950" y="2258"/>
          <a:ext cx="3308217" cy="14004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Металлистик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90968" y="43276"/>
        <a:ext cx="3226181" cy="1318409"/>
      </dsp:txXfrm>
    </dsp:sp>
    <dsp:sp modelId="{254530DF-5661-4226-A584-5591F3DBD647}">
      <dsp:nvSpPr>
        <dsp:cNvPr id="0" name=""/>
        <dsp:cNvSpPr/>
      </dsp:nvSpPr>
      <dsp:spPr>
        <a:xfrm>
          <a:off x="3729593" y="2285748"/>
          <a:ext cx="112035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120356" y="2724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Times New Roman" pitchFamily="18" charset="0"/>
            <a:cs typeface="Times New Roman" pitchFamily="18" charset="0"/>
          </a:endParaRPr>
        </a:p>
      </dsp:txBody>
      <dsp:txXfrm>
        <a:off x="4261762" y="2284985"/>
        <a:ext cx="56017" cy="56017"/>
      </dsp:txXfrm>
    </dsp:sp>
    <dsp:sp modelId="{406E7C0D-3F47-4ED7-9335-991ADAF202CC}">
      <dsp:nvSpPr>
        <dsp:cNvPr id="0" name=""/>
        <dsp:cNvSpPr/>
      </dsp:nvSpPr>
      <dsp:spPr>
        <a:xfrm>
          <a:off x="4849950" y="1612771"/>
          <a:ext cx="3308217" cy="14004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Номиналиситик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 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90968" y="1653789"/>
        <a:ext cx="3226181" cy="1318409"/>
      </dsp:txXfrm>
    </dsp:sp>
    <dsp:sp modelId="{88B15260-9AF7-43D9-B049-84F6DF58C828}">
      <dsp:nvSpPr>
        <dsp:cNvPr id="0" name=""/>
        <dsp:cNvSpPr/>
      </dsp:nvSpPr>
      <dsp:spPr>
        <a:xfrm rot="3310531">
          <a:off x="3308834" y="3091004"/>
          <a:ext cx="196187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961874" y="2724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>
            <a:latin typeface="Times New Roman" pitchFamily="18" charset="0"/>
            <a:cs typeface="Times New Roman" pitchFamily="18" charset="0"/>
          </a:endParaRPr>
        </a:p>
      </dsp:txBody>
      <dsp:txXfrm>
        <a:off x="4240724" y="3069204"/>
        <a:ext cx="98093" cy="98093"/>
      </dsp:txXfrm>
    </dsp:sp>
    <dsp:sp modelId="{584650DE-7CF7-423E-8C72-58D4F5E8B95B}">
      <dsp:nvSpPr>
        <dsp:cNvPr id="0" name=""/>
        <dsp:cNvSpPr/>
      </dsp:nvSpPr>
      <dsp:spPr>
        <a:xfrm>
          <a:off x="4849950" y="3223284"/>
          <a:ext cx="3308217" cy="14004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Миқдорий назария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90968" y="3264302"/>
        <a:ext cx="3226181" cy="1318409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5EBDC-28CC-46D2-8C83-04BB4F86F78C}">
      <dsp:nvSpPr>
        <dsp:cNvPr id="0" name=""/>
        <dsp:cNvSpPr/>
      </dsp:nvSpPr>
      <dsp:spPr>
        <a:xfrm>
          <a:off x="0" y="175"/>
          <a:ext cx="8229600" cy="835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Металлистик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endParaRPr lang="ru-RU" sz="2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75"/>
        <a:ext cx="8229600" cy="835200"/>
      </dsp:txXfrm>
    </dsp:sp>
    <dsp:sp modelId="{1C83D665-B124-4A1E-9D3D-9FA2C64DC7F2}">
      <dsp:nvSpPr>
        <dsp:cNvPr id="0" name=""/>
        <dsp:cNvSpPr/>
      </dsp:nvSpPr>
      <dsp:spPr>
        <a:xfrm>
          <a:off x="0" y="835376"/>
          <a:ext cx="8229600" cy="42190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0" lvl="1" indent="722313" algn="just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металлистик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назариясининг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ривожланишида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меркантилистик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мактаб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намояндаларининг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қарашлари муҳим ўрин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тутади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. Улар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қадр-қимматини олтин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кумушнинг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табиий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хоссаларида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деб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билиб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мазмунини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тан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олганлар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Бироқ, пулни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нодир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металлар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айнийлаштириш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уларнинг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моҳияти ва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иқтисодиётдаги ролига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нотўғри баҳо бериш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ҳамда 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фетишизмининг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ривожланишига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олиб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келди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35376"/>
        <a:ext cx="8229600" cy="4219065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345DB-8B79-47DE-A37F-D5ABEAF30823}">
      <dsp:nvSpPr>
        <dsp:cNvPr id="0" name=""/>
        <dsp:cNvSpPr/>
      </dsp:nvSpPr>
      <dsp:spPr>
        <a:xfrm>
          <a:off x="0" y="192967"/>
          <a:ext cx="8229600" cy="6336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err="1" smtClean="0">
              <a:latin typeface="Times New Roman" pitchFamily="18" charset="0"/>
              <a:cs typeface="Times New Roman" pitchFamily="18" charset="0"/>
            </a:rPr>
            <a:t>Номиналистик</a:t>
          </a:r>
          <a:r>
            <a:rPr lang="ru-RU" sz="2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1" kern="1200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endParaRPr lang="ru-RU" sz="2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92967"/>
        <a:ext cx="8229600" cy="633600"/>
      </dsp:txXfrm>
    </dsp:sp>
    <dsp:sp modelId="{D5614387-663E-4ED8-8B75-81FD8142FFED}">
      <dsp:nvSpPr>
        <dsp:cNvPr id="0" name=""/>
        <dsp:cNvSpPr/>
      </dsp:nvSpPr>
      <dsp:spPr>
        <a:xfrm>
          <a:off x="0" y="826567"/>
          <a:ext cx="8229600" cy="410652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1" kern="1200" dirty="0" err="1" smtClean="0">
              <a:latin typeface="Times New Roman" pitchFamily="18" charset="0"/>
              <a:cs typeface="Times New Roman" pitchFamily="18" charset="0"/>
            </a:rPr>
            <a:t>номиналистик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назарияси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тарафдорлари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металлистик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назарияга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қарши чиқиб, пулларнинг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товар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табиати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ҳамда 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улар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ички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қийматини зарурлигининг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ўзини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инкор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этадилар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Номиналистлар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пулга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шартли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белги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қараб, уларнинг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нодир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металлар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билан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алоқадорлигини 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рад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қиладилар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Номиналистик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тарафдорларининг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қарашлари ўрта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асрларда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тўла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қийматга эга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бўлмаган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металл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тангаларнинг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муомалага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чиқарилиши билан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пайдо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бўлди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Баъзи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бир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намояндалар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пуллар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ҳокимиятининг маҳсули, шунга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кўра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фақат давлатгина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пулларнинг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қийматини белгилаши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мумкин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деган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фикрларни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илгари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сурдилар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. ХХ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асрнинг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бошларида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олтин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стандартнинг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тан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олинмаслиги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бекор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қилиниши билан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номиналистик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назария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янада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latin typeface="Times New Roman" pitchFamily="18" charset="0"/>
              <a:cs typeface="Times New Roman" pitchFamily="18" charset="0"/>
            </a:rPr>
            <a:t>ривожланди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26567"/>
        <a:ext cx="8229600" cy="4106520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98EA4-7EB5-4D55-AEBB-CEF9BB98DD61}">
      <dsp:nvSpPr>
        <dsp:cNvPr id="0" name=""/>
        <dsp:cNvSpPr/>
      </dsp:nvSpPr>
      <dsp:spPr>
        <a:xfrm>
          <a:off x="0" y="74347"/>
          <a:ext cx="8229600" cy="8928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latin typeface="Times New Roman" pitchFamily="18" charset="0"/>
              <a:cs typeface="Times New Roman" pitchFamily="18" charset="0"/>
            </a:rPr>
            <a:t>Миқдорий назарияси</a:t>
          </a:r>
          <a:r>
            <a:rPr lang="ru-RU" sz="31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74347"/>
        <a:ext cx="8229600" cy="892800"/>
      </dsp:txXfrm>
    </dsp:sp>
    <dsp:sp modelId="{20DC5594-E3DA-4443-B74B-3FC40E319868}">
      <dsp:nvSpPr>
        <dsp:cNvPr id="0" name=""/>
        <dsp:cNvSpPr/>
      </dsp:nvSpPr>
      <dsp:spPr>
        <a:xfrm>
          <a:off x="0" y="967147"/>
          <a:ext cx="8229600" cy="408456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0" lvl="1" indent="354013" algn="just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b="1" kern="1200" dirty="0" err="1" smtClean="0">
              <a:latin typeface="Times New Roman" pitchFamily="18" charset="0"/>
              <a:cs typeface="Times New Roman" pitchFamily="18" charset="0"/>
            </a:rPr>
            <a:t>миқдорий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 назарияси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муомаладаги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пул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миқдори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, товар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нархлари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даражаси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ҳамда пулларнинг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қиймати ўртасидаги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ўзаро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боғлиқликни изоҳлашга асосланган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иқтисодий таълимотдир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моҳияти муомаладаги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пул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миқдори нархлар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пул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қиймати даражасининг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мутаносиб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равишда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ўзгаришининг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дастлабки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сабабидир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деган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100" kern="1200" dirty="0" err="1" smtClean="0">
              <a:latin typeface="Times New Roman" pitchFamily="18" charset="0"/>
              <a:cs typeface="Times New Roman" pitchFamily="18" charset="0"/>
            </a:rPr>
            <a:t>қоидадан иборат</a:t>
          </a: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.  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967147"/>
        <a:ext cx="8229600" cy="4084560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13876-8BCF-48FC-969E-38FFF8C4F08B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1) </a:t>
          </a:r>
          <a:r>
            <a:rPr lang="ru-RU" sz="3500" kern="1200" dirty="0" err="1" smtClean="0">
              <a:latin typeface="Times New Roman" pitchFamily="18" charset="0"/>
              <a:cs typeface="Times New Roman" pitchFamily="18" charset="0"/>
            </a:rPr>
            <a:t>қиймат ўлчови</a:t>
          </a: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" y="1"/>
        <a:ext cx="4114800" cy="1697236"/>
      </dsp:txXfrm>
    </dsp:sp>
    <dsp:sp modelId="{1828A409-7572-4614-A6DE-657360B86BD9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2) </a:t>
          </a:r>
          <a:r>
            <a:rPr lang="ru-RU" sz="3500" kern="1200" dirty="0" err="1" smtClean="0">
              <a:latin typeface="Times New Roman" pitchFamily="18" charset="0"/>
              <a:cs typeface="Times New Roman" pitchFamily="18" charset="0"/>
            </a:rPr>
            <a:t>муомала</a:t>
          </a: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500" kern="1200" dirty="0" err="1" smtClean="0">
              <a:latin typeface="Times New Roman" pitchFamily="18" charset="0"/>
              <a:cs typeface="Times New Roman" pitchFamily="18" charset="0"/>
            </a:rPr>
            <a:t>воситаси</a:t>
          </a: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4800" y="0"/>
        <a:ext cx="4114800" cy="1697236"/>
      </dsp:txXfrm>
    </dsp:sp>
    <dsp:sp modelId="{9A00F32C-EBA1-4A01-A0B2-38038BFCA258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3) </a:t>
          </a:r>
          <a:r>
            <a:rPr lang="ru-RU" sz="3500" kern="1200" dirty="0" err="1" smtClean="0">
              <a:latin typeface="Times New Roman" pitchFamily="18" charset="0"/>
              <a:cs typeface="Times New Roman" pitchFamily="18" charset="0"/>
            </a:rPr>
            <a:t>бойлик</a:t>
          </a: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500" kern="1200" dirty="0" err="1" smtClean="0">
              <a:latin typeface="Times New Roman" pitchFamily="18" charset="0"/>
              <a:cs typeface="Times New Roman" pitchFamily="18" charset="0"/>
            </a:rPr>
            <a:t>тўплаш</a:t>
          </a: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500" kern="1200" dirty="0" err="1" smtClean="0">
              <a:latin typeface="Times New Roman" pitchFamily="18" charset="0"/>
              <a:cs typeface="Times New Roman" pitchFamily="18" charset="0"/>
            </a:rPr>
            <a:t>воситаси</a:t>
          </a: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2828726"/>
        <a:ext cx="4114800" cy="1697236"/>
      </dsp:txXfrm>
    </dsp:sp>
    <dsp:sp modelId="{33207280-E6C0-4C44-BC67-FDBEC4EDEFF1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4) </a:t>
          </a:r>
          <a:r>
            <a:rPr lang="ru-RU" sz="3500" kern="1200" dirty="0" err="1" smtClean="0">
              <a:latin typeface="Times New Roman" pitchFamily="18" charset="0"/>
              <a:cs typeface="Times New Roman" pitchFamily="18" charset="0"/>
            </a:rPr>
            <a:t>тўлов</a:t>
          </a: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500" kern="1200" dirty="0" err="1" smtClean="0">
              <a:latin typeface="Times New Roman" pitchFamily="18" charset="0"/>
              <a:cs typeface="Times New Roman" pitchFamily="18" charset="0"/>
            </a:rPr>
            <a:t>воситаси</a:t>
          </a: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114799" y="2828726"/>
        <a:ext cx="4114800" cy="1697236"/>
      </dsp:txXfrm>
    </dsp:sp>
    <dsp:sp modelId="{1339C830-04B4-409D-9461-D69A98608CF7}">
      <dsp:nvSpPr>
        <dsp:cNvPr id="0" name=""/>
        <dsp:cNvSpPr/>
      </dsp:nvSpPr>
      <dsp:spPr>
        <a:xfrm>
          <a:off x="2328849" y="1328732"/>
          <a:ext cx="3571901" cy="1868498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0" kern="1200" dirty="0" err="1" smtClean="0">
              <a:latin typeface="Times New Roman" pitchFamily="18" charset="0"/>
              <a:cs typeface="Times New Roman" pitchFamily="18" charset="0"/>
            </a:rPr>
            <a:t>Пулнинг</a:t>
          </a:r>
          <a:r>
            <a:rPr lang="ru-RU" sz="3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500" b="0" kern="1200" dirty="0" err="1" smtClean="0">
              <a:latin typeface="Times New Roman" pitchFamily="18" charset="0"/>
              <a:cs typeface="Times New Roman" pitchFamily="18" charset="0"/>
            </a:rPr>
            <a:t>асосий</a:t>
          </a:r>
          <a:r>
            <a:rPr lang="ru-RU" sz="35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500" b="0" kern="1200" dirty="0" err="1" smtClean="0">
              <a:latin typeface="Times New Roman" pitchFamily="18" charset="0"/>
              <a:cs typeface="Times New Roman" pitchFamily="18" charset="0"/>
            </a:rPr>
            <a:t>вазифалари</a:t>
          </a:r>
          <a:endParaRPr lang="ru-RU" sz="35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20062" y="1419945"/>
        <a:ext cx="3389475" cy="1686072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60B48-3936-4904-9830-ECCEA2887D85}">
      <dsp:nvSpPr>
        <dsp:cNvPr id="0" name=""/>
        <dsp:cNvSpPr/>
      </dsp:nvSpPr>
      <dsp:spPr>
        <a:xfrm>
          <a:off x="0" y="82527"/>
          <a:ext cx="8229600" cy="977944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Олтин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қоғоз пулларнинг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ўзаро</a:t>
          </a: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b="1" kern="1200" dirty="0" err="1" smtClean="0">
              <a:latin typeface="Times New Roman" pitchFamily="18" charset="0"/>
              <a:cs typeface="Times New Roman" pitchFamily="18" charset="0"/>
            </a:rPr>
            <a:t>боғлиқлиги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739" y="130266"/>
        <a:ext cx="8134122" cy="882466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51C64-8E3C-4173-BCEA-8EE99F2181A9}">
      <dsp:nvSpPr>
        <dsp:cNvPr id="0" name=""/>
        <dsp:cNvSpPr/>
      </dsp:nvSpPr>
      <dsp:spPr>
        <a:xfrm>
          <a:off x="0" y="82529"/>
          <a:ext cx="8229600" cy="9779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Нақд ва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кредит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пулларнинг</a:t>
          </a: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latin typeface="Times New Roman" pitchFamily="18" charset="0"/>
              <a:cs typeface="Times New Roman" pitchFamily="18" charset="0"/>
            </a:rPr>
            <a:t>хусусиятлари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739" y="130268"/>
        <a:ext cx="8134122" cy="882462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D5622-A416-42C8-859A-1133C3CDD523}">
      <dsp:nvSpPr>
        <dsp:cNvPr id="0" name=""/>
        <dsp:cNvSpPr/>
      </dsp:nvSpPr>
      <dsp:spPr>
        <a:xfrm>
          <a:off x="0" y="165"/>
          <a:ext cx="8258204" cy="11426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5. </a:t>
          </a:r>
          <a:r>
            <a:rPr lang="uz-Cyrl-UZ" sz="2400" b="1" kern="1200" dirty="0" smtClean="0">
              <a:latin typeface="Times New Roman" pitchFamily="18" charset="0"/>
              <a:cs typeface="Times New Roman" pitchFamily="18" charset="0"/>
            </a:rPr>
            <a:t>Ўзбекистонда миллий 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валюта </a:t>
          </a:r>
          <a:r>
            <a:rPr lang="uz-Cyrl-UZ" sz="2400" b="1" kern="1200" dirty="0" smtClean="0">
              <a:latin typeface="Times New Roman" pitchFamily="18" charset="0"/>
              <a:cs typeface="Times New Roman" pitchFamily="18" charset="0"/>
            </a:rPr>
            <a:t>– сўмнинг муомалага киритилиши ва унинг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барқарорлигини мустаҳкамлаш йўналишлар</a:t>
          </a:r>
          <a:r>
            <a:rPr lang="uz-Cyrl-UZ" sz="2400" b="1" kern="1200" dirty="0" smtClean="0">
              <a:latin typeface="Times New Roman" pitchFamily="18" charset="0"/>
              <a:cs typeface="Times New Roman" pitchFamily="18" charset="0"/>
            </a:rPr>
            <a:t>и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781" y="55946"/>
        <a:ext cx="8146642" cy="10311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6E5B0-5706-40F2-BBA5-41E250ED3831}">
      <dsp:nvSpPr>
        <dsp:cNvPr id="0" name=""/>
        <dsp:cNvSpPr/>
      </dsp:nvSpPr>
      <dsp:spPr>
        <a:xfrm>
          <a:off x="0" y="11654"/>
          <a:ext cx="8229600" cy="11196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900" b="1" kern="1200" dirty="0" smtClean="0">
              <a:latin typeface="Times New Roman" pitchFamily="18" charset="0"/>
              <a:cs typeface="Times New Roman" pitchFamily="18" charset="0"/>
            </a:rPr>
            <a:t>Натурал ва товар хўжаликларининг бир-биридан фарқланиши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659" y="66313"/>
        <a:ext cx="8120282" cy="1010372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19BC0-0A75-42B3-A9FC-5F1063396822}">
      <dsp:nvSpPr>
        <dsp:cNvPr id="0" name=""/>
        <dsp:cNvSpPr/>
      </dsp:nvSpPr>
      <dsp:spPr>
        <a:xfrm>
          <a:off x="0" y="81471"/>
          <a:ext cx="5715039" cy="1522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530225" algn="just" defTabSz="7556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валюта –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ифтихор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мустақиллиги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нинг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рамзи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, суверен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давлатга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хос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белгидир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республикага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тегишли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умумий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бойлик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мулкдир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4338" y="155809"/>
        <a:ext cx="5566363" cy="1374152"/>
      </dsp:txXfrm>
    </dsp:sp>
    <dsp:sp modelId="{A4E53F47-0C03-4D64-912A-AFC60911AA12}">
      <dsp:nvSpPr>
        <dsp:cNvPr id="0" name=""/>
        <dsp:cNvSpPr/>
      </dsp:nvSpPr>
      <dsp:spPr>
        <a:xfrm>
          <a:off x="0" y="1653260"/>
          <a:ext cx="5715039" cy="1522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530225" algn="just" defTabSz="7556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smtClean="0">
              <a:latin typeface="Times New Roman" pitchFamily="18" charset="0"/>
              <a:cs typeface="Times New Roman" pitchFamily="18" charset="0"/>
            </a:rPr>
            <a:t>«Бугунги энг муҳим вазифа – валютамизни бақувват, дунёда обрўли валютага айлантиришдир. У юксак қийматга ва катта кучга эга бўлиши лозим. Сўмнинг барқарорлигини таъминлаш ва қадрини ошириш – умуммиллий вазифа»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4338" y="1727598"/>
        <a:ext cx="5566363" cy="1374152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8AF9F-C4AA-4C1E-9006-11EE5C5BF95B}">
      <dsp:nvSpPr>
        <dsp:cNvPr id="0" name=""/>
        <dsp:cNvSpPr/>
      </dsp:nvSpPr>
      <dsp:spPr>
        <a:xfrm>
          <a:off x="0" y="11413"/>
          <a:ext cx="7715304" cy="917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Каримов И.А.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Ўзбекистон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иқтисодий ислоҳотларни чуқурлаштириш йўлида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. – Т.: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Ўзбекистон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1995, 217-б.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78" y="56191"/>
        <a:ext cx="7625748" cy="827724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08BBB-F196-4DD1-BB59-0ECF86B8E3AD}">
      <dsp:nvSpPr>
        <dsp:cNvPr id="0" name=""/>
        <dsp:cNvSpPr/>
      </dsp:nvSpPr>
      <dsp:spPr>
        <a:xfrm>
          <a:off x="0" y="88875"/>
          <a:ext cx="8229600" cy="9652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Муомаладаги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эски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пул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бирликларининг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қилишини тўхтатиш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босқичма-босқич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z-Cyrl-UZ" sz="2500" kern="1200" dirty="0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га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оширилди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Жумладан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120" y="135995"/>
        <a:ext cx="8135360" cy="871010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94217-076C-437D-8A0A-E3341EDC6069}">
      <dsp:nvSpPr>
        <dsp:cNvPr id="0" name=""/>
        <dsp:cNvSpPr/>
      </dsp:nvSpPr>
      <dsp:spPr>
        <a:xfrm rot="5400000">
          <a:off x="4902389" y="-2471136"/>
          <a:ext cx="720338" cy="584681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1992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йил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намунасидаги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5000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10000 рубль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қийматдаги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белгиларининг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қилиши тўхтатилди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339151" y="127266"/>
        <a:ext cx="5811651" cy="650010"/>
      </dsp:txXfrm>
    </dsp:sp>
    <dsp:sp modelId="{4D628857-13F2-4F16-BCA6-290562978300}">
      <dsp:nvSpPr>
        <dsp:cNvPr id="0" name=""/>
        <dsp:cNvSpPr/>
      </dsp:nvSpPr>
      <dsp:spPr>
        <a:xfrm>
          <a:off x="799" y="2059"/>
          <a:ext cx="2338351" cy="90042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- 1993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йилнинг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15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ноябридан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54" y="46014"/>
        <a:ext cx="2250441" cy="812513"/>
      </dsp:txXfrm>
    </dsp:sp>
    <dsp:sp modelId="{BD649B0B-217E-457A-8796-3A5015C626E9}">
      <dsp:nvSpPr>
        <dsp:cNvPr id="0" name=""/>
        <dsp:cNvSpPr/>
      </dsp:nvSpPr>
      <dsp:spPr>
        <a:xfrm rot="5400000">
          <a:off x="4902389" y="-1525692"/>
          <a:ext cx="720338" cy="584681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СССР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Давлат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банкининг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1961-1992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йиллардаги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200, 500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1000 рубль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қийматидаги пулларининг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кўринишдаги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тўловлар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сифатида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қабул қилиниши тўхтатилди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339151" y="1072710"/>
        <a:ext cx="5811651" cy="650010"/>
      </dsp:txXfrm>
    </dsp:sp>
    <dsp:sp modelId="{7BC9CFDD-AB5E-4756-87AD-8602DEA91BBA}">
      <dsp:nvSpPr>
        <dsp:cNvPr id="0" name=""/>
        <dsp:cNvSpPr/>
      </dsp:nvSpPr>
      <dsp:spPr>
        <a:xfrm>
          <a:off x="799" y="947503"/>
          <a:ext cx="2338351" cy="90042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- 1993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йилнинг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1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декабридан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54" y="991458"/>
        <a:ext cx="2250441" cy="812513"/>
      </dsp:txXfrm>
    </dsp:sp>
    <dsp:sp modelId="{4AE35F2C-AC61-4118-8BEA-99B4FD4D789F}">
      <dsp:nvSpPr>
        <dsp:cNvPr id="0" name=""/>
        <dsp:cNvSpPr/>
      </dsp:nvSpPr>
      <dsp:spPr>
        <a:xfrm rot="5400000">
          <a:off x="4902389" y="-580247"/>
          <a:ext cx="720338" cy="584681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50 и 100 рубль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қийматдаги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белгиларининг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қилиши тўхтатилди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339151" y="2018155"/>
        <a:ext cx="5811651" cy="650010"/>
      </dsp:txXfrm>
    </dsp:sp>
    <dsp:sp modelId="{1F735FD2-3539-415F-9129-F7D9CB743485}">
      <dsp:nvSpPr>
        <dsp:cNvPr id="0" name=""/>
        <dsp:cNvSpPr/>
      </dsp:nvSpPr>
      <dsp:spPr>
        <a:xfrm>
          <a:off x="799" y="1892948"/>
          <a:ext cx="2338351" cy="90042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- 1993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йилнинг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15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декабридан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54" y="1936903"/>
        <a:ext cx="2250441" cy="812513"/>
      </dsp:txXfrm>
    </dsp:sp>
    <dsp:sp modelId="{6D9781FF-2B83-4723-B4E6-E4108FD7ADA9}">
      <dsp:nvSpPr>
        <dsp:cNvPr id="0" name=""/>
        <dsp:cNvSpPr/>
      </dsp:nvSpPr>
      <dsp:spPr>
        <a:xfrm rot="5400000">
          <a:off x="4902389" y="365196"/>
          <a:ext cx="720338" cy="5846815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1, 3, 5, 10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25 рубль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қийматдаги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пул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белгилари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муомаладан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чиқарилди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339151" y="2963598"/>
        <a:ext cx="5811651" cy="650010"/>
      </dsp:txXfrm>
    </dsp:sp>
    <dsp:sp modelId="{CFF2FE57-2DA9-410C-9A12-42C20E9E0E09}">
      <dsp:nvSpPr>
        <dsp:cNvPr id="0" name=""/>
        <dsp:cNvSpPr/>
      </dsp:nvSpPr>
      <dsp:spPr>
        <a:xfrm>
          <a:off x="799" y="2838392"/>
          <a:ext cx="2338351" cy="90042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- 1994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йилнинг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1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январидан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 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54" y="2882347"/>
        <a:ext cx="2250441" cy="812513"/>
      </dsp:txXfrm>
    </dsp:sp>
    <dsp:sp modelId="{30C0F497-A18D-4EB7-8573-788B374D9AEA}">
      <dsp:nvSpPr>
        <dsp:cNvPr id="0" name=""/>
        <dsp:cNvSpPr/>
      </dsp:nvSpPr>
      <dsp:spPr>
        <a:xfrm rot="5400000">
          <a:off x="4902389" y="1310641"/>
          <a:ext cx="720338" cy="5846815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Ўзбекистоннинг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барча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ҳудудида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Россия Банки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банкнотларини</a:t>
          </a:r>
          <a:r>
            <a:rPr lang="uz-Cyrl-UZ" sz="1600" kern="1200" dirty="0" smtClean="0">
              <a:latin typeface="Times New Roman" pitchFamily="18" charset="0"/>
              <a:cs typeface="Times New Roman" pitchFamily="18" charset="0"/>
            </a:rPr>
            <a:t>нг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муомалада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бўлиши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тўхтатилди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339151" y="3909043"/>
        <a:ext cx="5811651" cy="650010"/>
      </dsp:txXfrm>
    </dsp:sp>
    <dsp:sp modelId="{CECDBF47-E22E-4E4C-A867-C28503D8CC18}">
      <dsp:nvSpPr>
        <dsp:cNvPr id="0" name=""/>
        <dsp:cNvSpPr/>
      </dsp:nvSpPr>
      <dsp:spPr>
        <a:xfrm>
          <a:off x="799" y="3783837"/>
          <a:ext cx="2338351" cy="90042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- 1994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йилнинг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15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апрелидан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бошлаб</a:t>
          </a:r>
          <a:endParaRPr lang="en-US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54" y="3827792"/>
        <a:ext cx="2250441" cy="812513"/>
      </dsp:txXfrm>
    </dsp:sp>
  </dsp:spTree>
</dsp:drawing>
</file>

<file path=ppt/diagrams/drawing5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363D0-03F0-433C-950F-43603D812FC4}">
      <dsp:nvSpPr>
        <dsp:cNvPr id="0" name=""/>
        <dsp:cNvSpPr/>
      </dsp:nvSpPr>
      <dsp:spPr>
        <a:xfrm>
          <a:off x="0" y="11090"/>
          <a:ext cx="8229600" cy="8880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Ўзбекистонда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миллий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валюта –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сўмнинг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барқарорлигини ошириш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вазифаларини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ҳал этиш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борасидаги</a:t>
          </a: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300" b="1" kern="1200" dirty="0" err="1" smtClean="0">
              <a:latin typeface="Times New Roman" pitchFamily="18" charset="0"/>
              <a:cs typeface="Times New Roman" pitchFamily="18" charset="0"/>
            </a:rPr>
            <a:t>дастурлар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350" y="54440"/>
        <a:ext cx="8142900" cy="801330"/>
      </dsp:txXfrm>
    </dsp:sp>
  </dsp:spTree>
</dsp:drawing>
</file>

<file path=ppt/diagrams/drawing5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8567E0-CD84-4243-AA96-2D3948A152B8}">
      <dsp:nvSpPr>
        <dsp:cNvPr id="0" name=""/>
        <dsp:cNvSpPr/>
      </dsp:nvSpPr>
      <dsp:spPr>
        <a:xfrm>
          <a:off x="0" y="800138"/>
          <a:ext cx="8229600" cy="13144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i="1" kern="1200" dirty="0" err="1" smtClean="0">
              <a:latin typeface="Times New Roman" pitchFamily="18" charset="0"/>
              <a:cs typeface="Times New Roman" pitchFamily="18" charset="0"/>
            </a:rPr>
            <a:t>Эътиборларингиз</a:t>
          </a:r>
          <a:r>
            <a:rPr lang="ru-RU" sz="450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4500" i="1" kern="12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4500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4500" i="1" kern="1200" dirty="0" err="1" smtClean="0">
              <a:latin typeface="Times New Roman" pitchFamily="18" charset="0"/>
              <a:cs typeface="Times New Roman" pitchFamily="18" charset="0"/>
            </a:rPr>
            <a:t>рахмат</a:t>
          </a:r>
          <a:r>
            <a:rPr lang="ru-RU" sz="4500" i="1" kern="1200" dirty="0" smtClean="0">
              <a:latin typeface="Times New Roman" pitchFamily="18" charset="0"/>
              <a:cs typeface="Times New Roman" pitchFamily="18" charset="0"/>
            </a:rPr>
            <a:t>!</a:t>
          </a:r>
          <a:endParaRPr lang="ru-RU" sz="45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165" y="864303"/>
        <a:ext cx="8101270" cy="11860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5BC92-088A-4E1E-9808-AFFF62A32B26}">
      <dsp:nvSpPr>
        <dsp:cNvPr id="0" name=""/>
        <dsp:cNvSpPr/>
      </dsp:nvSpPr>
      <dsp:spPr>
        <a:xfrm>
          <a:off x="0" y="9149"/>
          <a:ext cx="8115328" cy="14215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Товар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хўжалигининг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вужудга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келиши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амал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қилинишининг ижтимоий-иқтисодий асослари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ҳамда шарт-шароитлари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kern="1200" dirty="0" err="1" smtClean="0">
              <a:latin typeface="Times New Roman" pitchFamily="18" charset="0"/>
              <a:cs typeface="Times New Roman" pitchFamily="18" charset="0"/>
            </a:rPr>
            <a:t>қуйидагилардан иборат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ru-RU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394" y="78543"/>
        <a:ext cx="7976540" cy="12827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F697F-69C4-43A0-84BD-564E92AF58AA}">
      <dsp:nvSpPr>
        <dsp:cNvPr id="0" name=""/>
        <dsp:cNvSpPr/>
      </dsp:nvSpPr>
      <dsp:spPr>
        <a:xfrm rot="5400000">
          <a:off x="-225737" y="226714"/>
          <a:ext cx="1504914" cy="105344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0" y="527697"/>
        <a:ext cx="1053440" cy="451474"/>
      </dsp:txXfrm>
    </dsp:sp>
    <dsp:sp modelId="{5A574C91-7F9D-43CE-86B7-679822B8288C}">
      <dsp:nvSpPr>
        <dsp:cNvPr id="0" name=""/>
        <dsp:cNvSpPr/>
      </dsp:nvSpPr>
      <dsp:spPr>
        <a:xfrm rot="5400000">
          <a:off x="4152422" y="-3098005"/>
          <a:ext cx="978194" cy="71761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меҳнат тақсимотининг рўй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бериши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53440" y="48728"/>
        <a:ext cx="7128408" cy="882692"/>
      </dsp:txXfrm>
    </dsp:sp>
    <dsp:sp modelId="{CFDFAB10-E1C1-40B3-9364-2A4B39F29C73}">
      <dsp:nvSpPr>
        <dsp:cNvPr id="0" name=""/>
        <dsp:cNvSpPr/>
      </dsp:nvSpPr>
      <dsp:spPr>
        <a:xfrm rot="5400000">
          <a:off x="-225737" y="1536241"/>
          <a:ext cx="1504914" cy="1053440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0" y="1837224"/>
        <a:ext cx="1053440" cy="451474"/>
      </dsp:txXfrm>
    </dsp:sp>
    <dsp:sp modelId="{0960893C-149D-47C9-877B-D9203CB3FB3B}">
      <dsp:nvSpPr>
        <dsp:cNvPr id="0" name=""/>
        <dsp:cNvSpPr/>
      </dsp:nvSpPr>
      <dsp:spPr>
        <a:xfrm rot="5400000">
          <a:off x="4152422" y="-1788478"/>
          <a:ext cx="978194" cy="71761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шахсий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хусусий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мулкчиликнинг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шаклланиши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,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53440" y="1358255"/>
        <a:ext cx="7128408" cy="882692"/>
      </dsp:txXfrm>
    </dsp:sp>
    <dsp:sp modelId="{A310A303-C847-4646-925B-97DCDA6FEA16}">
      <dsp:nvSpPr>
        <dsp:cNvPr id="0" name=""/>
        <dsp:cNvSpPr/>
      </dsp:nvSpPr>
      <dsp:spPr>
        <a:xfrm rot="5400000">
          <a:off x="-225737" y="2845768"/>
          <a:ext cx="1504914" cy="1053440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0" y="3146751"/>
        <a:ext cx="1053440" cy="451474"/>
      </dsp:txXfrm>
    </dsp:sp>
    <dsp:sp modelId="{2C65904A-6615-4600-8F37-E552F8F29750}">
      <dsp:nvSpPr>
        <dsp:cNvPr id="0" name=""/>
        <dsp:cNvSpPr/>
      </dsp:nvSpPr>
      <dsp:spPr>
        <a:xfrm rot="5400000">
          <a:off x="4152422" y="-478951"/>
          <a:ext cx="978194" cy="71761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чиқарувчиларнинг иқтисодий жиҳатдан алоҳидалашуви.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53440" y="2667782"/>
        <a:ext cx="7128408" cy="8826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64F27-8A44-4D8F-A394-04C77BF0E8B7}">
      <dsp:nvSpPr>
        <dsp:cNvPr id="0" name=""/>
        <dsp:cNvSpPr/>
      </dsp:nvSpPr>
      <dsp:spPr>
        <a:xfrm>
          <a:off x="0" y="45000"/>
          <a:ext cx="8229600" cy="1053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latin typeface="Times New Roman" pitchFamily="18" charset="0"/>
              <a:cs typeface="Times New Roman" pitchFamily="18" charset="0"/>
            </a:rPr>
            <a:t>2. Товар </a:t>
          </a:r>
          <a:r>
            <a:rPr lang="ru-RU" sz="450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4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4500" kern="1200" dirty="0" err="1" smtClean="0">
              <a:latin typeface="Times New Roman" pitchFamily="18" charset="0"/>
              <a:cs typeface="Times New Roman" pitchFamily="18" charset="0"/>
            </a:rPr>
            <a:t>унинг</a:t>
          </a:r>
          <a:r>
            <a:rPr lang="ru-RU" sz="4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4500" kern="1200" dirty="0" err="1" smtClean="0">
              <a:latin typeface="Times New Roman" pitchFamily="18" charset="0"/>
              <a:cs typeface="Times New Roman" pitchFamily="18" charset="0"/>
            </a:rPr>
            <a:t>хусусиятлари</a:t>
          </a:r>
          <a:endParaRPr lang="ru-RU" sz="4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403" y="96403"/>
        <a:ext cx="8126794" cy="9501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A52BC-E686-4844-B69D-32CDB975F7CA}">
      <dsp:nvSpPr>
        <dsp:cNvPr id="0" name=""/>
        <dsp:cNvSpPr/>
      </dsp:nvSpPr>
      <dsp:spPr>
        <a:xfrm rot="5400000">
          <a:off x="4820081" y="-2198230"/>
          <a:ext cx="934791" cy="556849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«Товар –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бозорда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бошқа товарга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эквивалент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асосида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айирбошлашга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мўлжалланган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меҳнат орқали яратилган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ижтимоий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нафлиликдир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». 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503232" y="164252"/>
        <a:ext cx="5522858" cy="843525"/>
      </dsp:txXfrm>
    </dsp:sp>
    <dsp:sp modelId="{58876291-B8AD-4FEF-AA43-9B0DE4E39127}">
      <dsp:nvSpPr>
        <dsp:cNvPr id="0" name=""/>
        <dsp:cNvSpPr/>
      </dsp:nvSpPr>
      <dsp:spPr>
        <a:xfrm>
          <a:off x="43605" y="1770"/>
          <a:ext cx="2459626" cy="116848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Е.Ф.Борисов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646" y="58811"/>
        <a:ext cx="2345544" cy="1054407"/>
      </dsp:txXfrm>
    </dsp:sp>
    <dsp:sp modelId="{7FE333DE-005B-41C2-BB67-3622EE222050}">
      <dsp:nvSpPr>
        <dsp:cNvPr id="0" name=""/>
        <dsp:cNvSpPr/>
      </dsp:nvSpPr>
      <dsp:spPr>
        <a:xfrm rot="5400000">
          <a:off x="4820081" y="-971317"/>
          <a:ext cx="934791" cy="5568491"/>
        </a:xfrm>
        <a:prstGeom prst="round2Same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«Товар –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айирбошлаш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ишлаб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чиқарилган махсус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kern="1200" dirty="0" err="1" smtClean="0">
              <a:latin typeface="Times New Roman" pitchFamily="18" charset="0"/>
              <a:cs typeface="Times New Roman" pitchFamily="18" charset="0"/>
            </a:rPr>
            <a:t>иқтисодий неъмат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». </a:t>
          </a:r>
          <a:endParaRPr lang="ru-RU" sz="1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503232" y="1391165"/>
        <a:ext cx="5522858" cy="843525"/>
      </dsp:txXfrm>
    </dsp:sp>
    <dsp:sp modelId="{C0369898-3821-461C-A9CD-C5916AD02781}">
      <dsp:nvSpPr>
        <dsp:cNvPr id="0" name=""/>
        <dsp:cNvSpPr/>
      </dsp:nvSpPr>
      <dsp:spPr>
        <a:xfrm>
          <a:off x="43605" y="1228683"/>
          <a:ext cx="2459626" cy="1168489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В.И.Видяпин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646" y="1285724"/>
        <a:ext cx="2345544" cy="1054407"/>
      </dsp:txXfrm>
    </dsp:sp>
    <dsp:sp modelId="{B48A3B31-54DD-410B-908E-25EC3EDDA0EF}">
      <dsp:nvSpPr>
        <dsp:cNvPr id="0" name=""/>
        <dsp:cNvSpPr/>
      </dsp:nvSpPr>
      <dsp:spPr>
        <a:xfrm rot="5400000">
          <a:off x="4820081" y="255596"/>
          <a:ext cx="934791" cy="5568491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товар – </a:t>
          </a:r>
          <a:r>
            <a:rPr lang="ru-RU" sz="1900" b="0" kern="1200" dirty="0" err="1" smtClean="0">
              <a:latin typeface="Times New Roman" pitchFamily="18" charset="0"/>
              <a:cs typeface="Times New Roman" pitchFamily="18" charset="0"/>
            </a:rPr>
            <a:t>бу</a:t>
          </a: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kern="1200" dirty="0" err="1" smtClean="0">
              <a:latin typeface="Times New Roman" pitchFamily="18" charset="0"/>
              <a:cs typeface="Times New Roman" pitchFamily="18" charset="0"/>
            </a:rPr>
            <a:t>бирон-бир</a:t>
          </a: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kern="1200" dirty="0" err="1" smtClean="0">
              <a:latin typeface="Times New Roman" pitchFamily="18" charset="0"/>
              <a:cs typeface="Times New Roman" pitchFamily="18" charset="0"/>
            </a:rPr>
            <a:t>нафлиликка</a:t>
          </a: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kern="1200" dirty="0" err="1" smtClean="0">
              <a:latin typeface="Times New Roman" pitchFamily="18" charset="0"/>
              <a:cs typeface="Times New Roman" pitchFamily="18" charset="0"/>
            </a:rPr>
            <a:t>ва</a:t>
          </a: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kern="1200" dirty="0" err="1" smtClean="0">
              <a:latin typeface="Times New Roman" pitchFamily="18" charset="0"/>
              <a:cs typeface="Times New Roman" pitchFamily="18" charset="0"/>
            </a:rPr>
            <a:t>қийматга эга</a:t>
          </a: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kern="1200" dirty="0" err="1" smtClean="0">
              <a:latin typeface="Times New Roman" pitchFamily="18" charset="0"/>
              <a:cs typeface="Times New Roman" pitchFamily="18" charset="0"/>
            </a:rPr>
            <a:t>бўлган</a:t>
          </a: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900" b="0" kern="1200" dirty="0" err="1" smtClean="0">
              <a:latin typeface="Times New Roman" pitchFamily="18" charset="0"/>
              <a:cs typeface="Times New Roman" pitchFamily="18" charset="0"/>
            </a:rPr>
            <a:t>айирбошлаш</a:t>
          </a: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kern="1200" dirty="0" err="1" smtClean="0">
              <a:latin typeface="Times New Roman" pitchFamily="18" charset="0"/>
              <a:cs typeface="Times New Roman" pitchFamily="18" charset="0"/>
            </a:rPr>
            <a:t>учун</a:t>
          </a: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kern="1200" dirty="0" err="1" smtClean="0">
              <a:latin typeface="Times New Roman" pitchFamily="18" charset="0"/>
              <a:cs typeface="Times New Roman" pitchFamily="18" charset="0"/>
            </a:rPr>
            <a:t>яратилган</a:t>
          </a: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900" b="0" kern="1200" dirty="0" err="1" smtClean="0">
              <a:latin typeface="Times New Roman" pitchFamily="18" charset="0"/>
              <a:cs typeface="Times New Roman" pitchFamily="18" charset="0"/>
            </a:rPr>
            <a:t>меҳнат маҳсули</a:t>
          </a:r>
          <a:r>
            <a:rPr lang="ru-RU" sz="1900" b="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uz-Cyrl-UZ" sz="19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9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503232" y="2618079"/>
        <a:ext cx="5522858" cy="843525"/>
      </dsp:txXfrm>
    </dsp:sp>
    <dsp:sp modelId="{77D2512F-CD35-46AD-A848-CDC8D0B29062}">
      <dsp:nvSpPr>
        <dsp:cNvPr id="0" name=""/>
        <dsp:cNvSpPr/>
      </dsp:nvSpPr>
      <dsp:spPr>
        <a:xfrm>
          <a:off x="43605" y="2455597"/>
          <a:ext cx="2459626" cy="1168489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100" kern="1200" dirty="0" smtClean="0">
              <a:latin typeface="Times New Roman" pitchFamily="18" charset="0"/>
              <a:cs typeface="Times New Roman" pitchFamily="18" charset="0"/>
            </a:rPr>
            <a:t>Ш.Ш.Шодмонов, У.В.Ғафуров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646" y="2512638"/>
        <a:ext cx="2345544" cy="1054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7F8D6A1-EC21-461E-B6DF-2EAF7FF07D1A}" type="datetimeFigureOut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954BAE4-0AA3-4A4E-9154-A3F71AD3AF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611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64F0BD-96D1-4C2A-90DE-C3A742309FB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BC45EA-C9AF-43A6-A506-D2E43AC1589C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0EBFEC-D0E6-41D1-A24A-0112F763199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E88312-F619-4746-B70B-2E2BA61DF19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BD1735-EA48-4265-98E7-B436F87D14C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EA55FF-68E5-44CC-A894-688E6791B60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0D041B-CD25-4B39-94E5-3B81D3A350C6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10EAF3-A98F-4EE4-9BE1-EA11861388AA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36F657-8EAA-40FD-A861-E574D094D6F6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FD4599-9E56-4C87-8B27-EDDD582E23C0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88DBC-7380-40A5-A6C8-8FB4E8B817A6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FCAE2-2AAF-4EBF-977B-971E55557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21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AADCF-D582-4455-98D0-D939AA2072AD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FB73F-CF34-41EB-B162-258D2EFF8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06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23D69-5D2C-4A87-9CA9-CB1FCB534504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14B40-78BD-402C-BB9F-628C40409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86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10388-93BE-4077-A36E-0FBBCB1F1961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C393D-768B-4604-996F-3AF93E3AD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7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1F4CE-94A6-402F-848E-6A10B5F61668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69E2A-6702-4B51-8212-A63C851EA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11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BEBB4-0CE6-452C-AC86-821365134642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E77E8-8010-4CE9-8D8F-2A1852B73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86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4F31F-9601-4A00-AFAE-9616263D4099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D654-D47B-4BB5-9599-33CDB66EF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65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34B4C-93B1-40EE-9740-66EB71BFED9B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B5044-49EC-415E-B3F8-9A88B8E22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64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8240A-933C-4A46-B181-DCBDE4BA5752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4C698-1FAD-4508-87C4-770B90D36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271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D27D2-4228-4DB3-9542-C60C5B0DACB6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774B6-6129-419C-AFF9-C674E0CFC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40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2BD84-68AF-453E-B2C1-C57FC336D992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0CAAE-8821-4A73-A743-5CAE735AF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19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CC986F-64C8-4D68-B06D-947E1F3F74D8}" type="datetime1">
              <a:rPr lang="ru-RU"/>
              <a:pPr>
                <a:defRPr/>
              </a:pPr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9A98DD-2B9E-4172-9E16-8D2CC3854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8.xml"/><Relationship Id="rId3" Type="http://schemas.openxmlformats.org/officeDocument/2006/relationships/diagramLayout" Target="../diagrams/layout27.xml"/><Relationship Id="rId7" Type="http://schemas.openxmlformats.org/officeDocument/2006/relationships/diagramData" Target="../diagrams/data28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11" Type="http://schemas.microsoft.com/office/2007/relationships/diagramDrawing" Target="../diagrams/drawing28.xml"/><Relationship Id="rId5" Type="http://schemas.openxmlformats.org/officeDocument/2006/relationships/diagramColors" Target="../diagrams/colors27.xml"/><Relationship Id="rId10" Type="http://schemas.openxmlformats.org/officeDocument/2006/relationships/diagramColors" Target="../diagrams/colors28.xml"/><Relationship Id="rId4" Type="http://schemas.openxmlformats.org/officeDocument/2006/relationships/diagramQuickStyle" Target="../diagrams/quickStyle27.xml"/><Relationship Id="rId9" Type="http://schemas.openxmlformats.org/officeDocument/2006/relationships/diagramQuickStyle" Target="../diagrams/quickStyle2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1.xml"/><Relationship Id="rId3" Type="http://schemas.openxmlformats.org/officeDocument/2006/relationships/diagramLayout" Target="../diagrams/layout30.xml"/><Relationship Id="rId7" Type="http://schemas.openxmlformats.org/officeDocument/2006/relationships/diagramData" Target="../diagrams/data31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11" Type="http://schemas.microsoft.com/office/2007/relationships/diagramDrawing" Target="../diagrams/drawing31.xml"/><Relationship Id="rId5" Type="http://schemas.openxmlformats.org/officeDocument/2006/relationships/diagramColors" Target="../diagrams/colors30.xml"/><Relationship Id="rId10" Type="http://schemas.openxmlformats.org/officeDocument/2006/relationships/diagramColors" Target="../diagrams/colors31.xml"/><Relationship Id="rId4" Type="http://schemas.openxmlformats.org/officeDocument/2006/relationships/diagramQuickStyle" Target="../diagrams/quickStyle30.xml"/><Relationship Id="rId9" Type="http://schemas.openxmlformats.org/officeDocument/2006/relationships/diagramQuickStyle" Target="../diagrams/quickStyle3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2.xml"/><Relationship Id="rId7" Type="http://schemas.microsoft.com/office/2007/relationships/diagramDrawing" Target="../diagrams/drawing3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2.xml"/><Relationship Id="rId5" Type="http://schemas.openxmlformats.org/officeDocument/2006/relationships/diagramQuickStyle" Target="../diagrams/quickStyle32.xml"/><Relationship Id="rId4" Type="http://schemas.openxmlformats.org/officeDocument/2006/relationships/diagramLayout" Target="../diagrams/layout3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5.xml"/><Relationship Id="rId3" Type="http://schemas.openxmlformats.org/officeDocument/2006/relationships/diagramData" Target="../diagrams/data34.xml"/><Relationship Id="rId7" Type="http://schemas.microsoft.com/office/2007/relationships/diagramDrawing" Target="../diagrams/drawing34.xml"/><Relationship Id="rId12" Type="http://schemas.microsoft.com/office/2007/relationships/diagramDrawing" Target="../diagrams/drawing3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4.xml"/><Relationship Id="rId11" Type="http://schemas.openxmlformats.org/officeDocument/2006/relationships/diagramColors" Target="../diagrams/colors35.xml"/><Relationship Id="rId5" Type="http://schemas.openxmlformats.org/officeDocument/2006/relationships/diagramQuickStyle" Target="../diagrams/quickStyle34.xml"/><Relationship Id="rId10" Type="http://schemas.openxmlformats.org/officeDocument/2006/relationships/diagramQuickStyle" Target="../diagrams/quickStyle35.xml"/><Relationship Id="rId4" Type="http://schemas.openxmlformats.org/officeDocument/2006/relationships/diagramLayout" Target="../diagrams/layout34.xml"/><Relationship Id="rId9" Type="http://schemas.openxmlformats.org/officeDocument/2006/relationships/diagramLayout" Target="../diagrams/layout3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7.xml"/><Relationship Id="rId3" Type="http://schemas.openxmlformats.org/officeDocument/2006/relationships/diagramData" Target="../diagrams/data36.xml"/><Relationship Id="rId7" Type="http://schemas.microsoft.com/office/2007/relationships/diagramDrawing" Target="../diagrams/drawing36.xml"/><Relationship Id="rId12" Type="http://schemas.microsoft.com/office/2007/relationships/diagramDrawing" Target="../diagrams/drawing3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6.xml"/><Relationship Id="rId11" Type="http://schemas.openxmlformats.org/officeDocument/2006/relationships/diagramColors" Target="../diagrams/colors37.xml"/><Relationship Id="rId5" Type="http://schemas.openxmlformats.org/officeDocument/2006/relationships/diagramQuickStyle" Target="../diagrams/quickStyle36.xml"/><Relationship Id="rId10" Type="http://schemas.openxmlformats.org/officeDocument/2006/relationships/diagramQuickStyle" Target="../diagrams/quickStyle37.xml"/><Relationship Id="rId4" Type="http://schemas.openxmlformats.org/officeDocument/2006/relationships/diagramLayout" Target="../diagrams/layout36.xml"/><Relationship Id="rId9" Type="http://schemas.openxmlformats.org/officeDocument/2006/relationships/diagramLayout" Target="../diagrams/layout3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9.xml"/><Relationship Id="rId3" Type="http://schemas.openxmlformats.org/officeDocument/2006/relationships/diagramData" Target="../diagrams/data38.xml"/><Relationship Id="rId7" Type="http://schemas.microsoft.com/office/2007/relationships/diagramDrawing" Target="../diagrams/drawing38.xml"/><Relationship Id="rId12" Type="http://schemas.microsoft.com/office/2007/relationships/diagramDrawing" Target="../diagrams/drawing3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8.xml"/><Relationship Id="rId11" Type="http://schemas.openxmlformats.org/officeDocument/2006/relationships/diagramColors" Target="../diagrams/colors39.xml"/><Relationship Id="rId5" Type="http://schemas.openxmlformats.org/officeDocument/2006/relationships/diagramQuickStyle" Target="../diagrams/quickStyle38.xml"/><Relationship Id="rId10" Type="http://schemas.openxmlformats.org/officeDocument/2006/relationships/diagramQuickStyle" Target="../diagrams/quickStyle39.xml"/><Relationship Id="rId4" Type="http://schemas.openxmlformats.org/officeDocument/2006/relationships/diagramLayout" Target="../diagrams/layout38.xml"/><Relationship Id="rId9" Type="http://schemas.openxmlformats.org/officeDocument/2006/relationships/diagramLayout" Target="../diagrams/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1.xml"/><Relationship Id="rId3" Type="http://schemas.openxmlformats.org/officeDocument/2006/relationships/diagramLayout" Target="../diagrams/layout40.xml"/><Relationship Id="rId7" Type="http://schemas.openxmlformats.org/officeDocument/2006/relationships/diagramData" Target="../diagrams/data41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11" Type="http://schemas.microsoft.com/office/2007/relationships/diagramDrawing" Target="../diagrams/drawing41.xml"/><Relationship Id="rId5" Type="http://schemas.openxmlformats.org/officeDocument/2006/relationships/diagramColors" Target="../diagrams/colors40.xml"/><Relationship Id="rId10" Type="http://schemas.openxmlformats.org/officeDocument/2006/relationships/diagramColors" Target="../diagrams/colors41.xml"/><Relationship Id="rId4" Type="http://schemas.openxmlformats.org/officeDocument/2006/relationships/diagramQuickStyle" Target="../diagrams/quickStyle40.xml"/><Relationship Id="rId9" Type="http://schemas.openxmlformats.org/officeDocument/2006/relationships/diagramQuickStyle" Target="../diagrams/quickStyle4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5.xml"/><Relationship Id="rId2" Type="http://schemas.openxmlformats.org/officeDocument/2006/relationships/diagramData" Target="../diagrams/data4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5.xml"/><Relationship Id="rId5" Type="http://schemas.openxmlformats.org/officeDocument/2006/relationships/diagramColors" Target="../diagrams/colors45.xml"/><Relationship Id="rId4" Type="http://schemas.openxmlformats.org/officeDocument/2006/relationships/diagramQuickStyle" Target="../diagrams/quickStyle4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7.xml"/><Relationship Id="rId2" Type="http://schemas.openxmlformats.org/officeDocument/2006/relationships/diagramData" Target="../diagrams/data4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7.xml"/><Relationship Id="rId5" Type="http://schemas.openxmlformats.org/officeDocument/2006/relationships/diagramColors" Target="../diagrams/colors47.xml"/><Relationship Id="rId4" Type="http://schemas.openxmlformats.org/officeDocument/2006/relationships/diagramQuickStyle" Target="../diagrams/quickStyle4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8.xml"/><Relationship Id="rId2" Type="http://schemas.openxmlformats.org/officeDocument/2006/relationships/diagramData" Target="../diagrams/data4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8.xml"/><Relationship Id="rId5" Type="http://schemas.openxmlformats.org/officeDocument/2006/relationships/diagramColors" Target="../diagrams/colors48.xml"/><Relationship Id="rId4" Type="http://schemas.openxmlformats.org/officeDocument/2006/relationships/diagramQuickStyle" Target="../diagrams/quickStyle48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0.xml"/><Relationship Id="rId13" Type="http://schemas.openxmlformats.org/officeDocument/2006/relationships/diagramData" Target="../diagrams/data51.xml"/><Relationship Id="rId18" Type="http://schemas.openxmlformats.org/officeDocument/2006/relationships/image" Target="../media/image3.jpeg"/><Relationship Id="rId3" Type="http://schemas.openxmlformats.org/officeDocument/2006/relationships/diagramData" Target="../diagrams/data49.xml"/><Relationship Id="rId7" Type="http://schemas.microsoft.com/office/2007/relationships/diagramDrawing" Target="../diagrams/drawing49.xml"/><Relationship Id="rId12" Type="http://schemas.microsoft.com/office/2007/relationships/diagramDrawing" Target="../diagrams/drawing50.xml"/><Relationship Id="rId17" Type="http://schemas.microsoft.com/office/2007/relationships/diagramDrawing" Target="../diagrams/drawing51.xml"/><Relationship Id="rId2" Type="http://schemas.openxmlformats.org/officeDocument/2006/relationships/notesSlide" Target="../notesSlides/notesSlide8.xml"/><Relationship Id="rId16" Type="http://schemas.openxmlformats.org/officeDocument/2006/relationships/diagramColors" Target="../diagrams/colors5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9.xml"/><Relationship Id="rId11" Type="http://schemas.openxmlformats.org/officeDocument/2006/relationships/diagramColors" Target="../diagrams/colors50.xml"/><Relationship Id="rId5" Type="http://schemas.openxmlformats.org/officeDocument/2006/relationships/diagramQuickStyle" Target="../diagrams/quickStyle49.xml"/><Relationship Id="rId15" Type="http://schemas.openxmlformats.org/officeDocument/2006/relationships/diagramQuickStyle" Target="../diagrams/quickStyle51.xml"/><Relationship Id="rId10" Type="http://schemas.openxmlformats.org/officeDocument/2006/relationships/diagramQuickStyle" Target="../diagrams/quickStyle50.xml"/><Relationship Id="rId4" Type="http://schemas.openxmlformats.org/officeDocument/2006/relationships/diagramLayout" Target="../diagrams/layout49.xml"/><Relationship Id="rId9" Type="http://schemas.openxmlformats.org/officeDocument/2006/relationships/diagramLayout" Target="../diagrams/layout50.xml"/><Relationship Id="rId14" Type="http://schemas.openxmlformats.org/officeDocument/2006/relationships/diagramLayout" Target="../diagrams/layout5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3.xml"/><Relationship Id="rId3" Type="http://schemas.openxmlformats.org/officeDocument/2006/relationships/diagramData" Target="../diagrams/data52.xml"/><Relationship Id="rId7" Type="http://schemas.microsoft.com/office/2007/relationships/diagramDrawing" Target="../diagrams/drawing52.xml"/><Relationship Id="rId12" Type="http://schemas.microsoft.com/office/2007/relationships/diagramDrawing" Target="../diagrams/drawing5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2.xml"/><Relationship Id="rId11" Type="http://schemas.openxmlformats.org/officeDocument/2006/relationships/diagramColors" Target="../diagrams/colors53.xml"/><Relationship Id="rId5" Type="http://schemas.openxmlformats.org/officeDocument/2006/relationships/diagramQuickStyle" Target="../diagrams/quickStyle52.xml"/><Relationship Id="rId10" Type="http://schemas.openxmlformats.org/officeDocument/2006/relationships/diagramQuickStyle" Target="../diagrams/quickStyle53.xml"/><Relationship Id="rId4" Type="http://schemas.openxmlformats.org/officeDocument/2006/relationships/diagramLayout" Target="../diagrams/layout52.xml"/><Relationship Id="rId9" Type="http://schemas.openxmlformats.org/officeDocument/2006/relationships/diagramLayout" Target="../diagrams/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4.xml"/><Relationship Id="rId7" Type="http://schemas.microsoft.com/office/2007/relationships/diagramDrawing" Target="../diagrams/drawing5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4.xml"/><Relationship Id="rId5" Type="http://schemas.openxmlformats.org/officeDocument/2006/relationships/diagramQuickStyle" Target="../diagrams/quickStyle54.xml"/><Relationship Id="rId4" Type="http://schemas.openxmlformats.org/officeDocument/2006/relationships/diagramLayout" Target="../diagrams/layout5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5.xml"/><Relationship Id="rId2" Type="http://schemas.openxmlformats.org/officeDocument/2006/relationships/diagramData" Target="../diagrams/data5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5.xml"/><Relationship Id="rId5" Type="http://schemas.openxmlformats.org/officeDocument/2006/relationships/diagramColors" Target="../diagrams/colors55.xml"/><Relationship Id="rId4" Type="http://schemas.openxmlformats.org/officeDocument/2006/relationships/diagramQuickStyle" Target="../diagrams/quickStyle5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274638"/>
          <a:ext cx="8229600" cy="1368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28596" y="2428868"/>
          <a:ext cx="8229600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3571868" y="1643050"/>
            <a:ext cx="2000264" cy="7143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3200" dirty="0">
                <a:latin typeface="Times New Roman" pitchFamily="18" charset="0"/>
                <a:cs typeface="Times New Roman" pitchFamily="18" charset="0"/>
              </a:rPr>
              <a:t>РЕЖА: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02770-2AD9-435E-BD18-0123CF75E75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12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3F9A3-E345-4B02-9EBE-BBF101D1C98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FCF8-7B0B-40ED-ACA8-3A34DE390535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BE5B07-EBD5-457E-A6F7-F4F4A0B94FD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A71FE-54E3-4CCA-A715-43164F2ECF1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42910" y="1857364"/>
            <a:ext cx="7715304" cy="3929090"/>
            <a:chOff x="2241" y="7919"/>
            <a:chExt cx="8280" cy="3420"/>
          </a:xfrm>
          <a:solidFill>
            <a:srgbClr val="0070C0"/>
          </a:solidFill>
        </p:grpSpPr>
        <p:sp>
          <p:nvSpPr>
            <p:cNvPr id="21507" name="Rectangle 3"/>
            <p:cNvSpPr>
              <a:spLocks noChangeArrowheads="1"/>
            </p:cNvSpPr>
            <p:nvPr/>
          </p:nvSpPr>
          <p:spPr bwMode="auto">
            <a:xfrm>
              <a:off x="2241" y="7919"/>
              <a:ext cx="2340" cy="90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Ани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ме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ҳ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нат</a:t>
              </a:r>
            </a:p>
          </p:txBody>
        </p:sp>
        <p:sp>
          <p:nvSpPr>
            <p:cNvPr id="21508" name="Rectangle 4"/>
            <p:cNvSpPr>
              <a:spLocks noChangeArrowheads="1"/>
            </p:cNvSpPr>
            <p:nvPr/>
          </p:nvSpPr>
          <p:spPr bwMode="auto">
            <a:xfrm>
              <a:off x="2241" y="10439"/>
              <a:ext cx="2340" cy="90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Абстракт ме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ҳ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нат</a:t>
              </a:r>
            </a:p>
          </p:txBody>
        </p:sp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2241" y="9179"/>
              <a:ext cx="2340" cy="90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Ме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ҳ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нат</a:t>
              </a: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4941" y="7919"/>
              <a:ext cx="2520" cy="90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Ижтимоий нафлилиги</a:t>
              </a:r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4941" y="9147"/>
              <a:ext cx="2520" cy="90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Товар</a:t>
              </a:r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4941" y="10408"/>
              <a:ext cx="2520" cy="90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Ижтимоий 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иймати</a:t>
              </a:r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>
              <a:off x="4575" y="9688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>
              <a:off x="7461" y="9688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>
              <a:off x="4581" y="842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>
              <a:off x="7461" y="842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4575" y="1094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18" name="Line 14"/>
            <p:cNvSpPr>
              <a:spLocks noChangeShapeType="1"/>
            </p:cNvSpPr>
            <p:nvPr/>
          </p:nvSpPr>
          <p:spPr bwMode="auto">
            <a:xfrm>
              <a:off x="7461" y="1094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19" name="Line 15"/>
            <p:cNvSpPr>
              <a:spLocks noChangeShapeType="1"/>
            </p:cNvSpPr>
            <p:nvPr/>
          </p:nvSpPr>
          <p:spPr bwMode="auto">
            <a:xfrm>
              <a:off x="3321" y="10048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20" name="Line 16"/>
            <p:cNvSpPr>
              <a:spLocks noChangeShapeType="1"/>
            </p:cNvSpPr>
            <p:nvPr/>
          </p:nvSpPr>
          <p:spPr bwMode="auto">
            <a:xfrm flipV="1">
              <a:off x="3321" y="8787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>
              <a:off x="6201" y="10048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 flipV="1">
              <a:off x="6201" y="8787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/>
          </p:nvSpPr>
          <p:spPr bwMode="auto">
            <a:xfrm>
              <a:off x="7821" y="7919"/>
              <a:ext cx="2700" cy="90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Ижтимоий зарурий нафлилик</a:t>
              </a:r>
            </a:p>
          </p:txBody>
        </p:sp>
        <p:sp>
          <p:nvSpPr>
            <p:cNvPr id="21524" name="Rectangle 20"/>
            <p:cNvSpPr>
              <a:spLocks noChangeArrowheads="1"/>
            </p:cNvSpPr>
            <p:nvPr/>
          </p:nvSpPr>
          <p:spPr bwMode="auto">
            <a:xfrm>
              <a:off x="7821" y="9147"/>
              <a:ext cx="2700" cy="90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Талабга мос ми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дордаги товар</a:t>
              </a:r>
            </a:p>
          </p:txBody>
        </p:sp>
        <p:sp>
          <p:nvSpPr>
            <p:cNvPr id="21525" name="Rectangle 21"/>
            <p:cNvSpPr>
              <a:spLocks noChangeArrowheads="1"/>
            </p:cNvSpPr>
            <p:nvPr/>
          </p:nvSpPr>
          <p:spPr bwMode="auto">
            <a:xfrm>
              <a:off x="7821" y="10408"/>
              <a:ext cx="2700" cy="90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Ижтимоий зарурий ме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ҳ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нат</a:t>
              </a:r>
            </a:p>
          </p:txBody>
        </p:sp>
        <p:sp>
          <p:nvSpPr>
            <p:cNvPr id="21526" name="Line 22"/>
            <p:cNvSpPr>
              <a:spLocks noChangeShapeType="1"/>
            </p:cNvSpPr>
            <p:nvPr/>
          </p:nvSpPr>
          <p:spPr bwMode="auto">
            <a:xfrm>
              <a:off x="9081" y="10048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27" name="Line 23"/>
            <p:cNvSpPr>
              <a:spLocks noChangeShapeType="1"/>
            </p:cNvSpPr>
            <p:nvPr/>
          </p:nvSpPr>
          <p:spPr bwMode="auto">
            <a:xfrm flipV="1">
              <a:off x="9081" y="8787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5E9BC-6B6E-4BA3-B2A6-A8EC47CC772F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06488-CFCA-4B46-8363-0BD20CDDE75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642910" y="1643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91A91-FEC0-4F61-96FA-4EDDF0C6DE0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B1DCDC-0AAD-4462-8027-30B8A702C30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428604"/>
          <a:ext cx="8229600" cy="5740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8264D-921D-468A-958F-F69B3D422ECA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12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D83A6-52AC-475F-A988-0F7F075C5D59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9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610DF9-ACE3-4EE1-8CD4-601D5103B88A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9E9CA-AF4E-4A76-BF71-5E04903FC0F6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2296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DFB0A-98D8-4692-B46F-C9BBCD7F7D4C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0ED31-D45E-44DF-9E53-0076827C766E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71480"/>
          <a:ext cx="8229600" cy="555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885A0-EF85-4605-A0CB-D08C5147E42B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51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428868"/>
          <a:ext cx="8229600" cy="3697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F82CA-886F-4457-B0F4-1983F37FF571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</p:nvPr>
        </p:nvGraphicFramePr>
        <p:xfrm>
          <a:off x="500034" y="4071942"/>
          <a:ext cx="8229600" cy="2363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88" y="1000125"/>
            <a:ext cx="1214437" cy="1928813"/>
          </a:xfrm>
          <a:prstGeom prst="roundRect">
            <a:avLst/>
          </a:prstGeom>
          <a:blipFill>
            <a:blip r:embed="rId8" cstate="print"/>
            <a:tile tx="0" ty="0" sx="100000" sy="100000" flip="none" algn="tl"/>
          </a:blipFill>
          <a:ln>
            <a:solidFill>
              <a:srgbClr val="5B6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3000" dirty="0">
                <a:latin typeface="Times New Roman" pitchFamily="18" charset="0"/>
                <a:cs typeface="Times New Roman" pitchFamily="18" charset="0"/>
              </a:rPr>
              <a:t>1-қоп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71750" y="1000125"/>
            <a:ext cx="1214438" cy="1928813"/>
          </a:xfrm>
          <a:prstGeom prst="roundRect">
            <a:avLst/>
          </a:prstGeom>
          <a:blipFill>
            <a:blip r:embed="rId8" cstate="print"/>
            <a:tile tx="0" ty="0" sx="100000" sy="100000" flip="none" algn="tl"/>
          </a:blipFill>
          <a:ln>
            <a:solidFill>
              <a:srgbClr val="5B6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3000" dirty="0">
                <a:latin typeface="Times New Roman" pitchFamily="18" charset="0"/>
                <a:cs typeface="Times New Roman" pitchFamily="18" charset="0"/>
              </a:rPr>
              <a:t>2-қоп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14813" y="1000125"/>
            <a:ext cx="1214437" cy="1928813"/>
          </a:xfrm>
          <a:prstGeom prst="roundRect">
            <a:avLst/>
          </a:prstGeom>
          <a:blipFill>
            <a:blip r:embed="rId8" cstate="print"/>
            <a:tile tx="0" ty="0" sx="100000" sy="100000" flip="none" algn="tl"/>
          </a:blipFill>
          <a:ln>
            <a:solidFill>
              <a:srgbClr val="5B6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3000" dirty="0">
                <a:latin typeface="Times New Roman" pitchFamily="18" charset="0"/>
                <a:cs typeface="Times New Roman" pitchFamily="18" charset="0"/>
              </a:rPr>
              <a:t>3-қоп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29313" y="1000125"/>
            <a:ext cx="1214437" cy="1928813"/>
          </a:xfrm>
          <a:prstGeom prst="roundRect">
            <a:avLst/>
          </a:prstGeom>
          <a:blipFill>
            <a:blip r:embed="rId8" cstate="print"/>
            <a:tile tx="0" ty="0" sx="100000" sy="100000" flip="none" algn="tl"/>
          </a:blipFill>
          <a:ln>
            <a:solidFill>
              <a:srgbClr val="5B6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3000" dirty="0">
                <a:latin typeface="Times New Roman" pitchFamily="18" charset="0"/>
                <a:cs typeface="Times New Roman" pitchFamily="18" charset="0"/>
              </a:rPr>
              <a:t>4-қоп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00938" y="1000125"/>
            <a:ext cx="1214437" cy="1928813"/>
          </a:xfrm>
          <a:prstGeom prst="roundRect">
            <a:avLst/>
          </a:prstGeom>
          <a:blipFill>
            <a:blip r:embed="rId8" cstate="print"/>
            <a:tile tx="0" ty="0" sx="100000" sy="100000" flip="none" algn="tl"/>
          </a:blipFill>
          <a:ln>
            <a:solidFill>
              <a:srgbClr val="5B6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3000" dirty="0">
                <a:latin typeface="Times New Roman" pitchFamily="18" charset="0"/>
                <a:cs typeface="Times New Roman" pitchFamily="18" charset="0"/>
              </a:rPr>
              <a:t>5-қоп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42976" y="3143248"/>
            <a:ext cx="785818" cy="35719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dirty="0"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86050" y="3143248"/>
            <a:ext cx="785818" cy="35719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29124" y="3143248"/>
            <a:ext cx="785818" cy="35719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43636" y="3143248"/>
            <a:ext cx="785818" cy="35719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715272" y="3143248"/>
            <a:ext cx="785818" cy="35719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DB3EB2-5434-4F98-8969-B3AEAEE8F335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Схема 48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57158" y="1857364"/>
            <a:ext cx="8283603" cy="4429156"/>
            <a:chOff x="1674" y="3540"/>
            <a:chExt cx="13833" cy="5067"/>
          </a:xfrm>
          <a:solidFill>
            <a:srgbClr val="0070C0"/>
          </a:solidFill>
        </p:grpSpPr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6174" y="3540"/>
              <a:ext cx="1980" cy="1287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Нафлилик ва </a:t>
              </a:r>
              <a:r>
                <a:rPr lang="uz-Cyrl-UZ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ўшилган нафлилик</a:t>
              </a: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6174" y="5367"/>
              <a:ext cx="1980" cy="126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Товар </a:t>
              </a:r>
              <a:r>
                <a:rPr lang="uz-Cyrl-UZ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ийматининг ани</a:t>
              </a:r>
              <a:r>
                <a:rPr lang="uz-Cyrl-UZ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ланиши</a:t>
              </a:r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6174" y="7167"/>
              <a:ext cx="1980" cy="144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Ижтимоий зарурий ме</a:t>
              </a:r>
              <a:r>
                <a:rPr lang="uz-Cyrl-UZ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ҳ</a:t>
              </a: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нат сарфи</a:t>
              </a: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8514" y="3540"/>
              <a:ext cx="1980" cy="1287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Истеъмолчи ва харидорлар</a:t>
              </a: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8514" y="5187"/>
              <a:ext cx="1980" cy="162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Бозор иштирок-чилари манфаатининг ифодаланиши</a:t>
              </a: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8514" y="7167"/>
              <a:ext cx="1980" cy="144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Ишлаб чи</a:t>
              </a:r>
              <a:r>
                <a:rPr lang="uz-Cyrl-UZ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арувчи ва сотувчилар</a:t>
              </a: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10854" y="3540"/>
              <a:ext cx="1773" cy="1287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Талаб</a:t>
              </a: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10854" y="5367"/>
              <a:ext cx="1773" cy="126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Бозорда намоён бўлиши</a:t>
              </a: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10854" y="7167"/>
              <a:ext cx="1773" cy="144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Таклиф</a:t>
              </a: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13374" y="5367"/>
              <a:ext cx="2133" cy="126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Нарх</a:t>
              </a: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3374" y="3540"/>
              <a:ext cx="2133" cy="1287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Товар нафлилигининг пулдаги ифодаси</a:t>
              </a:r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13374" y="7167"/>
              <a:ext cx="2133" cy="144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Товар </a:t>
              </a:r>
              <a:r>
                <a:rPr lang="uz-Cyrl-UZ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ийматининг пулдаги ифодаси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1701" y="3540"/>
              <a:ext cx="1800" cy="1287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z-Cyrl-UZ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ўшилган нафлилик назарияси</a:t>
              </a: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1674" y="5367"/>
              <a:ext cx="1800" cy="126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z-Cyrl-UZ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ийматнинг турли назариялари</a:t>
              </a: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1674" y="7167"/>
              <a:ext cx="1800" cy="144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Ме</a:t>
              </a:r>
              <a:r>
                <a:rPr lang="uz-Cyrl-UZ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ҳ</a:t>
              </a: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нат назарияси</a:t>
              </a: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3861" y="3540"/>
              <a:ext cx="1980" cy="1287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К.Менгер,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Ф.Визер,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Е.Бем-Баверк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3834" y="5367"/>
              <a:ext cx="1980" cy="126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z-Cyrl-UZ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иймат назариялари асосчилари</a:t>
              </a:r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3834" y="7167"/>
              <a:ext cx="1980" cy="144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У.Петти, А.Смит, Д.Рикардо, К.Маркс</a:t>
              </a:r>
            </a:p>
          </p:txBody>
        </p:sp>
        <p:sp>
          <p:nvSpPr>
            <p:cNvPr id="22549" name="Line 21"/>
            <p:cNvSpPr>
              <a:spLocks noChangeShapeType="1"/>
            </p:cNvSpPr>
            <p:nvPr/>
          </p:nvSpPr>
          <p:spPr bwMode="auto">
            <a:xfrm>
              <a:off x="5814" y="42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0" name="Line 22"/>
            <p:cNvSpPr>
              <a:spLocks noChangeShapeType="1"/>
            </p:cNvSpPr>
            <p:nvPr/>
          </p:nvSpPr>
          <p:spPr bwMode="auto">
            <a:xfrm>
              <a:off x="5814" y="60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1" name="Line 23"/>
            <p:cNvSpPr>
              <a:spLocks noChangeShapeType="1"/>
            </p:cNvSpPr>
            <p:nvPr/>
          </p:nvSpPr>
          <p:spPr bwMode="auto">
            <a:xfrm>
              <a:off x="5814" y="78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>
              <a:off x="8154" y="42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3" name="Line 25"/>
            <p:cNvSpPr>
              <a:spLocks noChangeShapeType="1"/>
            </p:cNvSpPr>
            <p:nvPr/>
          </p:nvSpPr>
          <p:spPr bwMode="auto">
            <a:xfrm>
              <a:off x="8154" y="60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4" name="Line 26"/>
            <p:cNvSpPr>
              <a:spLocks noChangeShapeType="1"/>
            </p:cNvSpPr>
            <p:nvPr/>
          </p:nvSpPr>
          <p:spPr bwMode="auto">
            <a:xfrm>
              <a:off x="8154" y="78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5" name="Line 27"/>
            <p:cNvSpPr>
              <a:spLocks noChangeShapeType="1"/>
            </p:cNvSpPr>
            <p:nvPr/>
          </p:nvSpPr>
          <p:spPr bwMode="auto">
            <a:xfrm>
              <a:off x="10494" y="42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6" name="Line 28"/>
            <p:cNvSpPr>
              <a:spLocks noChangeShapeType="1"/>
            </p:cNvSpPr>
            <p:nvPr/>
          </p:nvSpPr>
          <p:spPr bwMode="auto">
            <a:xfrm>
              <a:off x="10494" y="60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7" name="Line 29"/>
            <p:cNvSpPr>
              <a:spLocks noChangeShapeType="1"/>
            </p:cNvSpPr>
            <p:nvPr/>
          </p:nvSpPr>
          <p:spPr bwMode="auto">
            <a:xfrm>
              <a:off x="10494" y="78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8" name="Line 30"/>
            <p:cNvSpPr>
              <a:spLocks noChangeShapeType="1"/>
            </p:cNvSpPr>
            <p:nvPr/>
          </p:nvSpPr>
          <p:spPr bwMode="auto">
            <a:xfrm flipV="1">
              <a:off x="2574" y="4827"/>
              <a:ext cx="0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9" name="Line 31"/>
            <p:cNvSpPr>
              <a:spLocks noChangeShapeType="1"/>
            </p:cNvSpPr>
            <p:nvPr/>
          </p:nvSpPr>
          <p:spPr bwMode="auto">
            <a:xfrm>
              <a:off x="2574" y="6627"/>
              <a:ext cx="0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0" name="Line 32"/>
            <p:cNvSpPr>
              <a:spLocks noChangeShapeType="1"/>
            </p:cNvSpPr>
            <p:nvPr/>
          </p:nvSpPr>
          <p:spPr bwMode="auto">
            <a:xfrm flipV="1">
              <a:off x="4734" y="4827"/>
              <a:ext cx="0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1" name="Line 33"/>
            <p:cNvSpPr>
              <a:spLocks noChangeShapeType="1"/>
            </p:cNvSpPr>
            <p:nvPr/>
          </p:nvSpPr>
          <p:spPr bwMode="auto">
            <a:xfrm>
              <a:off x="4734" y="6627"/>
              <a:ext cx="0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2" name="Line 34"/>
            <p:cNvSpPr>
              <a:spLocks noChangeShapeType="1"/>
            </p:cNvSpPr>
            <p:nvPr/>
          </p:nvSpPr>
          <p:spPr bwMode="auto">
            <a:xfrm flipV="1">
              <a:off x="7074" y="4827"/>
              <a:ext cx="0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auto">
            <a:xfrm>
              <a:off x="7074" y="6627"/>
              <a:ext cx="0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 flipV="1">
              <a:off x="11754" y="4827"/>
              <a:ext cx="0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5" name="Line 37"/>
            <p:cNvSpPr>
              <a:spLocks noChangeShapeType="1"/>
            </p:cNvSpPr>
            <p:nvPr/>
          </p:nvSpPr>
          <p:spPr bwMode="auto">
            <a:xfrm>
              <a:off x="11754" y="6627"/>
              <a:ext cx="0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6" name="Line 38"/>
            <p:cNvSpPr>
              <a:spLocks noChangeShapeType="1"/>
            </p:cNvSpPr>
            <p:nvPr/>
          </p:nvSpPr>
          <p:spPr bwMode="auto">
            <a:xfrm flipV="1">
              <a:off x="14454" y="4827"/>
              <a:ext cx="0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7" name="Line 39"/>
            <p:cNvSpPr>
              <a:spLocks noChangeShapeType="1"/>
            </p:cNvSpPr>
            <p:nvPr/>
          </p:nvSpPr>
          <p:spPr bwMode="auto">
            <a:xfrm>
              <a:off x="14454" y="6627"/>
              <a:ext cx="0" cy="54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8" name="Line 40"/>
            <p:cNvSpPr>
              <a:spLocks noChangeShapeType="1"/>
            </p:cNvSpPr>
            <p:nvPr/>
          </p:nvSpPr>
          <p:spPr bwMode="auto">
            <a:xfrm>
              <a:off x="12654" y="4287"/>
              <a:ext cx="720" cy="162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69" name="Line 41"/>
            <p:cNvSpPr>
              <a:spLocks noChangeShapeType="1"/>
            </p:cNvSpPr>
            <p:nvPr/>
          </p:nvSpPr>
          <p:spPr bwMode="auto">
            <a:xfrm flipV="1">
              <a:off x="12654" y="6087"/>
              <a:ext cx="720" cy="180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70" name="Line 42"/>
            <p:cNvSpPr>
              <a:spLocks noChangeShapeType="1"/>
            </p:cNvSpPr>
            <p:nvPr/>
          </p:nvSpPr>
          <p:spPr bwMode="auto">
            <a:xfrm flipV="1">
              <a:off x="9414" y="4827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71" name="Line 43"/>
            <p:cNvSpPr>
              <a:spLocks noChangeShapeType="1"/>
            </p:cNvSpPr>
            <p:nvPr/>
          </p:nvSpPr>
          <p:spPr bwMode="auto">
            <a:xfrm>
              <a:off x="9414" y="6807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72" name="Line 44"/>
            <p:cNvSpPr>
              <a:spLocks noChangeShapeType="1"/>
            </p:cNvSpPr>
            <p:nvPr/>
          </p:nvSpPr>
          <p:spPr bwMode="auto">
            <a:xfrm>
              <a:off x="3474" y="42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73" name="Line 45"/>
            <p:cNvSpPr>
              <a:spLocks noChangeShapeType="1"/>
            </p:cNvSpPr>
            <p:nvPr/>
          </p:nvSpPr>
          <p:spPr bwMode="auto">
            <a:xfrm>
              <a:off x="3474" y="60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74" name="Line 46"/>
            <p:cNvSpPr>
              <a:spLocks noChangeShapeType="1"/>
            </p:cNvSpPr>
            <p:nvPr/>
          </p:nvSpPr>
          <p:spPr bwMode="auto">
            <a:xfrm>
              <a:off x="3474" y="7887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8" name="Номер слайда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C5B47-AE66-4200-A99E-BA13B413F238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928662" y="1500174"/>
          <a:ext cx="7758138" cy="4625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CA653-CE32-469A-A57C-3BB9FE980703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4697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31E479-819A-402D-8205-FD37388A500E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3841BC-7802-4747-9189-34710D7E4490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4099" name="Group 1"/>
          <p:cNvGrpSpPr>
            <a:grpSpLocks noChangeAspect="1"/>
          </p:cNvGrpSpPr>
          <p:nvPr/>
        </p:nvGrpSpPr>
        <p:grpSpPr bwMode="auto">
          <a:xfrm>
            <a:off x="285750" y="1000125"/>
            <a:ext cx="8245475" cy="5357813"/>
            <a:chOff x="2444" y="4681"/>
            <a:chExt cx="6385" cy="2993"/>
          </a:xfrm>
        </p:grpSpPr>
        <p:sp>
          <p:nvSpPr>
            <p:cNvPr id="4101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444" y="4681"/>
              <a:ext cx="6385" cy="2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02" name="Group 2"/>
            <p:cNvGrpSpPr>
              <a:grpSpLocks/>
            </p:cNvGrpSpPr>
            <p:nvPr/>
          </p:nvGrpSpPr>
          <p:grpSpPr bwMode="auto">
            <a:xfrm>
              <a:off x="2445" y="4869"/>
              <a:ext cx="6384" cy="2652"/>
              <a:chOff x="2445" y="4869"/>
              <a:chExt cx="6384" cy="2652"/>
            </a:xfrm>
          </p:grpSpPr>
          <p:sp>
            <p:nvSpPr>
              <p:cNvPr id="16393" name="Rectangle 9"/>
              <p:cNvSpPr>
                <a:spLocks noChangeArrowheads="1"/>
              </p:cNvSpPr>
              <p:nvPr/>
            </p:nvSpPr>
            <p:spPr bwMode="auto">
              <a:xfrm>
                <a:off x="2445" y="4921"/>
                <a:ext cx="2161" cy="2600"/>
              </a:xfrm>
              <a:prstGeom prst="rect">
                <a:avLst/>
              </a:prstGeom>
              <a:solidFill>
                <a:srgbClr val="0070C0"/>
              </a:solidFill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86063" tIns="43031" rIns="86063" bIns="43031"/>
              <a:lstStyle/>
              <a:p>
                <a:pPr algn="ctr">
                  <a:defRPr/>
                </a:pPr>
                <a:r>
                  <a:rPr lang="uz-Cyrl-UZ" sz="2000" b="1" u="sng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НАТУРАЛ ИШЛАБ ЧИҚАРИШ</a:t>
                </a:r>
              </a:p>
              <a:p>
                <a:pPr algn="ctr">
                  <a:defRPr/>
                </a:pPr>
                <a:r>
                  <a:rPr lang="uz-Cyrl-UZ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z-Cyrl-UZ" sz="2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Бунда инсонлар бозорда айирбошлаш учун эмас балки ўзларининг эҳтиёжларини қондириш учун маҳсулот ишлаб чиқарадилар.</a:t>
                </a:r>
              </a:p>
            </p:txBody>
          </p:sp>
          <p:sp>
            <p:nvSpPr>
              <p:cNvPr id="16392" name="AutoShape 8"/>
              <p:cNvSpPr>
                <a:spLocks noChangeArrowheads="1"/>
              </p:cNvSpPr>
              <p:nvPr/>
            </p:nvSpPr>
            <p:spPr bwMode="auto">
              <a:xfrm>
                <a:off x="4598" y="4916"/>
                <a:ext cx="428" cy="2605"/>
              </a:xfrm>
              <a:prstGeom prst="rightArrow">
                <a:avLst>
                  <a:gd name="adj1" fmla="val 19231"/>
                  <a:gd name="adj2" fmla="val 56792"/>
                </a:avLst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391" name="Rectangle 7"/>
              <p:cNvSpPr>
                <a:spLocks noChangeArrowheads="1"/>
              </p:cNvSpPr>
              <p:nvPr/>
            </p:nvSpPr>
            <p:spPr bwMode="auto">
              <a:xfrm>
                <a:off x="5161" y="4869"/>
                <a:ext cx="3668" cy="39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86063" tIns="43031" rIns="86063" bIns="43031"/>
              <a:lstStyle/>
              <a:p>
                <a:pPr algn="ctr">
                  <a:defRPr/>
                </a:pPr>
                <a:r>
                  <a:rPr lang="uz-Cyrl-UZ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Ёпиқ хўжалик</a:t>
                </a:r>
              </a:p>
            </p:txBody>
          </p:sp>
          <p:sp>
            <p:nvSpPr>
              <p:cNvPr id="16390" name="Rectangle 6"/>
              <p:cNvSpPr>
                <a:spLocks noChangeArrowheads="1"/>
              </p:cNvSpPr>
              <p:nvPr/>
            </p:nvSpPr>
            <p:spPr bwMode="auto">
              <a:xfrm>
                <a:off x="5161" y="5638"/>
                <a:ext cx="3668" cy="66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86063" tIns="43031" rIns="86063" bIns="43031"/>
              <a:lstStyle/>
              <a:p>
                <a:pPr algn="ctr">
                  <a:defRPr/>
                </a:pPr>
                <a:r>
                  <a:rPr lang="uz-Cyrl-UZ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Ишчиларнинг универсал (ихтисослашмаган) меҳнати</a:t>
                </a:r>
              </a:p>
            </p:txBody>
          </p:sp>
          <p:sp>
            <p:nvSpPr>
              <p:cNvPr id="16389" name="Rectangle 5"/>
              <p:cNvSpPr>
                <a:spLocks noChangeArrowheads="1"/>
              </p:cNvSpPr>
              <p:nvPr/>
            </p:nvSpPr>
            <p:spPr bwMode="auto">
              <a:xfrm>
                <a:off x="5161" y="6635"/>
                <a:ext cx="3668" cy="86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86063" tIns="43031" rIns="86063" bIns="43031"/>
              <a:lstStyle/>
              <a:p>
                <a:pPr algn="ctr">
                  <a:defRPr/>
                </a:pPr>
                <a:r>
                  <a:rPr lang="uz-Cyrl-UZ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Ишлаб чиқариш ва истеъмол ўртасида тўғридан-тўғри алоқа “ишлаб чиқариш – тақсимот – истеъмол”</a:t>
                </a:r>
              </a:p>
            </p:txBody>
          </p:sp>
          <p:sp>
            <p:nvSpPr>
              <p:cNvPr id="16388" name="AutoShape 4"/>
              <p:cNvSpPr>
                <a:spLocks noChangeArrowheads="1"/>
              </p:cNvSpPr>
              <p:nvPr/>
            </p:nvSpPr>
            <p:spPr bwMode="auto">
              <a:xfrm>
                <a:off x="5161" y="6300"/>
                <a:ext cx="3668" cy="265"/>
              </a:xfrm>
              <a:prstGeom prst="flowChartMerge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387" name="AutoShape 3"/>
              <p:cNvSpPr>
                <a:spLocks noChangeArrowheads="1"/>
              </p:cNvSpPr>
              <p:nvPr/>
            </p:nvSpPr>
            <p:spPr bwMode="auto">
              <a:xfrm>
                <a:off x="5161" y="5271"/>
                <a:ext cx="3668" cy="265"/>
              </a:xfrm>
              <a:prstGeom prst="flowChartMerge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42D35-7623-4A75-BDAC-5983C268E38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43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928803"/>
          <a:ext cx="8229600" cy="2071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046E1-A00E-453D-91DA-DFC42229B51C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grpSp>
        <p:nvGrpSpPr>
          <p:cNvPr id="31749" name="Группа 18"/>
          <p:cNvGrpSpPr>
            <a:grpSpLocks/>
          </p:cNvGrpSpPr>
          <p:nvPr/>
        </p:nvGrpSpPr>
        <p:grpSpPr bwMode="auto">
          <a:xfrm>
            <a:off x="1285875" y="4214813"/>
            <a:ext cx="6357938" cy="1785937"/>
            <a:chOff x="1285852" y="4214818"/>
            <a:chExt cx="6357982" cy="178595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1285852" y="4500570"/>
              <a:ext cx="2714644" cy="107157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8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Товарлар дунёси</a:t>
              </a:r>
              <a:endParaRPr lang="ru-RU" sz="2800">
                <a:solidFill>
                  <a:srgbClr val="FFFFFF"/>
                </a:solidFill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5214942" y="4214818"/>
              <a:ext cx="2428892" cy="642942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Товарлар</a:t>
              </a:r>
              <a:endParaRPr lang="ru-RU" sz="2400">
                <a:solidFill>
                  <a:srgbClr val="FFFFFF"/>
                </a:solidFill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5214942" y="5357826"/>
              <a:ext cx="2428892" cy="642942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Пуллар</a:t>
              </a:r>
              <a:endParaRPr lang="ru-RU" sz="2400">
                <a:solidFill>
                  <a:srgbClr val="FFFFFF"/>
                </a:solidFill>
              </a:endParaRPr>
            </a:p>
          </p:txBody>
        </p:sp>
        <p:cxnSp>
          <p:nvCxnSpPr>
            <p:cNvPr id="15" name="Прямая со стрелкой 14"/>
            <p:cNvCxnSpPr>
              <a:stCxn id="0" idx="3"/>
              <a:endCxn id="0" idx="1"/>
            </p:cNvCxnSpPr>
            <p:nvPr/>
          </p:nvCxnSpPr>
          <p:spPr>
            <a:xfrm flipV="1">
              <a:off x="4000496" y="4537082"/>
              <a:ext cx="1214446" cy="50006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endCxn id="0" idx="1"/>
            </p:cNvCxnSpPr>
            <p:nvPr/>
          </p:nvCxnSpPr>
          <p:spPr>
            <a:xfrm>
              <a:off x="4000496" y="5072074"/>
              <a:ext cx="1214446" cy="6080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71472" y="1071546"/>
          <a:ext cx="8229600" cy="4625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1E1517-4AF3-406E-B091-5BF1502357D1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05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65CF4-DF90-4421-AACF-C98B422ADB3C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12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09436-18CF-4D7C-BB17-2CA622433E83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12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9CF8E-0AC7-4302-8EF8-5606FE90B0D9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D6F6F-27C8-416C-8F2D-3FB59159B246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Схема 2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7891" name="Group 2"/>
          <p:cNvGrpSpPr>
            <a:grpSpLocks/>
          </p:cNvGrpSpPr>
          <p:nvPr/>
        </p:nvGrpSpPr>
        <p:grpSpPr bwMode="auto">
          <a:xfrm>
            <a:off x="428625" y="1857375"/>
            <a:ext cx="8143875" cy="4071938"/>
            <a:chOff x="1701" y="7322"/>
            <a:chExt cx="9540" cy="4051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1701" y="7706"/>
              <a:ext cx="2700" cy="611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0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Нафлилиги</a:t>
              </a:r>
              <a:endPara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1701" y="9028"/>
              <a:ext cx="2700" cy="640"/>
            </a:xfrm>
            <a:prstGeom prst="rect">
              <a:avLst/>
            </a:prstGeom>
            <a:solidFill>
              <a:srgbClr val="FF0000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4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Олтин</a:t>
              </a:r>
              <a:r>
                <a:rPr lang="ru-RU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пул</a:t>
              </a: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1701" y="10423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uz-Cyrl-UZ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0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иймати</a:t>
              </a:r>
              <a:endPara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8541" y="7625"/>
              <a:ext cx="270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Чекланган</a:t>
              </a:r>
              <a:r>
                <a: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расмий</a:t>
              </a:r>
              <a:r>
                <a: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нафлилик</a:t>
              </a:r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8541" y="9091"/>
              <a:ext cx="2700" cy="647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uz-Cyrl-UZ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uz-Cyrl-UZ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ғ</a:t>
              </a:r>
              <a:r>
                <a:rPr lang="ru-RU" sz="24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оз</a:t>
              </a:r>
              <a:r>
                <a:rPr lang="ru-RU" sz="2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4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пуллар</a:t>
              </a:r>
              <a:endPara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8541" y="10383"/>
              <a:ext cx="2700" cy="53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uz-Cyrl-UZ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иймат</a:t>
              </a:r>
              <a:r>
                <a: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белгиси</a:t>
              </a:r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121" y="7322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Реал нафлилик</a:t>
              </a: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5121" y="8091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Расмий нафлилик</a:t>
              </a: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5121" y="10038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Олтиннинг</a:t>
              </a:r>
              <a:r>
                <a: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z-Cyrl-UZ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иймати</a:t>
              </a:r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121" y="10833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uz-Cyrl-UZ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иймат белгиси</a:t>
              </a:r>
            </a:p>
          </p:txBody>
        </p:sp>
        <p:sp>
          <p:nvSpPr>
            <p:cNvPr id="37911" name="Line 13"/>
            <p:cNvSpPr>
              <a:spLocks noChangeShapeType="1"/>
            </p:cNvSpPr>
            <p:nvPr/>
          </p:nvSpPr>
          <p:spPr bwMode="auto">
            <a:xfrm>
              <a:off x="4401" y="9360"/>
              <a:ext cx="414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2" name="Line 14"/>
            <p:cNvSpPr>
              <a:spLocks noChangeShapeType="1"/>
            </p:cNvSpPr>
            <p:nvPr/>
          </p:nvSpPr>
          <p:spPr bwMode="auto">
            <a:xfrm flipV="1">
              <a:off x="2961" y="8295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3" name="Line 15"/>
            <p:cNvSpPr>
              <a:spLocks noChangeShapeType="1"/>
            </p:cNvSpPr>
            <p:nvPr/>
          </p:nvSpPr>
          <p:spPr bwMode="auto">
            <a:xfrm>
              <a:off x="2961" y="9683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4" name="Line 16"/>
            <p:cNvSpPr>
              <a:spLocks noChangeShapeType="1"/>
            </p:cNvSpPr>
            <p:nvPr/>
          </p:nvSpPr>
          <p:spPr bwMode="auto">
            <a:xfrm flipV="1">
              <a:off x="4401" y="7604"/>
              <a:ext cx="720" cy="36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5" name="Line 17"/>
            <p:cNvSpPr>
              <a:spLocks noChangeShapeType="1"/>
            </p:cNvSpPr>
            <p:nvPr/>
          </p:nvSpPr>
          <p:spPr bwMode="auto">
            <a:xfrm>
              <a:off x="4401" y="8015"/>
              <a:ext cx="720" cy="36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6" name="Line 18"/>
            <p:cNvSpPr>
              <a:spLocks noChangeShapeType="1"/>
            </p:cNvSpPr>
            <p:nvPr/>
          </p:nvSpPr>
          <p:spPr bwMode="auto">
            <a:xfrm flipV="1">
              <a:off x="4401" y="10347"/>
              <a:ext cx="720" cy="360"/>
            </a:xfrm>
            <a:prstGeom prst="line">
              <a:avLst/>
            </a:prstGeom>
            <a:noFill/>
            <a:ln w="28575">
              <a:solidFill>
                <a:srgbClr val="7030A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7" name="Line 19"/>
            <p:cNvSpPr>
              <a:spLocks noChangeShapeType="1"/>
            </p:cNvSpPr>
            <p:nvPr/>
          </p:nvSpPr>
          <p:spPr bwMode="auto">
            <a:xfrm>
              <a:off x="4401" y="10758"/>
              <a:ext cx="720" cy="360"/>
            </a:xfrm>
            <a:prstGeom prst="line">
              <a:avLst/>
            </a:prstGeom>
            <a:noFill/>
            <a:ln w="28575">
              <a:solidFill>
                <a:srgbClr val="7030A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50" name="Line 20"/>
            <p:cNvSpPr>
              <a:spLocks noChangeShapeType="1"/>
            </p:cNvSpPr>
            <p:nvPr/>
          </p:nvSpPr>
          <p:spPr bwMode="auto">
            <a:xfrm flipV="1">
              <a:off x="7821" y="7985"/>
              <a:ext cx="720" cy="360"/>
            </a:xfrm>
            <a:prstGeom prst="line">
              <a:avLst/>
            </a:prstGeom>
            <a:noFill/>
            <a:ln w="28575">
              <a:solidFill>
                <a:schemeClr val="accent6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51" name="Line 21"/>
            <p:cNvSpPr>
              <a:spLocks noChangeShapeType="1"/>
            </p:cNvSpPr>
            <p:nvPr/>
          </p:nvSpPr>
          <p:spPr bwMode="auto">
            <a:xfrm flipV="1">
              <a:off x="7821" y="10729"/>
              <a:ext cx="720" cy="360"/>
            </a:xfrm>
            <a:prstGeom prst="line">
              <a:avLst/>
            </a:prstGeom>
            <a:noFill/>
            <a:ln w="28575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920" name="Line 22"/>
            <p:cNvSpPr>
              <a:spLocks noChangeShapeType="1"/>
            </p:cNvSpPr>
            <p:nvPr/>
          </p:nvSpPr>
          <p:spPr bwMode="auto">
            <a:xfrm>
              <a:off x="9801" y="9691"/>
              <a:ext cx="0" cy="72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1" name="Line 23"/>
            <p:cNvSpPr>
              <a:spLocks noChangeShapeType="1"/>
            </p:cNvSpPr>
            <p:nvPr/>
          </p:nvSpPr>
          <p:spPr bwMode="auto">
            <a:xfrm flipV="1">
              <a:off x="9801" y="8372"/>
              <a:ext cx="0" cy="72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8016E-CCCF-449B-9B44-67DCA2D4C407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8915" name="Group 2"/>
          <p:cNvGrpSpPr>
            <a:grpSpLocks/>
          </p:cNvGrpSpPr>
          <p:nvPr/>
        </p:nvGrpSpPr>
        <p:grpSpPr bwMode="auto">
          <a:xfrm>
            <a:off x="928688" y="1928813"/>
            <a:ext cx="7415212" cy="3929062"/>
            <a:chOff x="1701" y="2005"/>
            <a:chExt cx="9540" cy="3000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701" y="3210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uz-Cyrl-UZ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lang="uz-Cyrl-UZ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ғ</a:t>
              </a:r>
              <a:r>
                <a:rPr lang="ru-RU" sz="20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оз</a:t>
              </a:r>
              <a:r>
                <a:rPr lang="ru-RU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пуллар</a:t>
              </a:r>
              <a:endPara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8541" y="2005"/>
              <a:ext cx="270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Чекланган расмий нафлилик</a:t>
              </a: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8541" y="3671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ўшимча нафлилик</a:t>
              </a:r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8541" y="2902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иймат белгиси</a:t>
              </a: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5121" y="2517"/>
              <a:ext cx="2700" cy="54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д пуллар</a:t>
              </a: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5121" y="4080"/>
              <a:ext cx="2700" cy="540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Кредит пуллар</a:t>
              </a: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8541" y="4465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Ваколатли </a:t>
              </a: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қ</a:t>
              </a:r>
              <a:r>
                <a:rPr lang="ru-RU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иймат</a:t>
              </a:r>
            </a:p>
          </p:txBody>
        </p:sp>
        <p:sp>
          <p:nvSpPr>
            <p:cNvPr id="38938" name="Line 10"/>
            <p:cNvSpPr>
              <a:spLocks noChangeShapeType="1"/>
            </p:cNvSpPr>
            <p:nvPr/>
          </p:nvSpPr>
          <p:spPr bwMode="auto">
            <a:xfrm flipV="1">
              <a:off x="4401" y="2697"/>
              <a:ext cx="72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39" name="Line 11"/>
            <p:cNvSpPr>
              <a:spLocks noChangeShapeType="1"/>
            </p:cNvSpPr>
            <p:nvPr/>
          </p:nvSpPr>
          <p:spPr bwMode="auto">
            <a:xfrm>
              <a:off x="4401" y="3491"/>
              <a:ext cx="72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40" name="Line 12"/>
            <p:cNvSpPr>
              <a:spLocks noChangeShapeType="1"/>
            </p:cNvSpPr>
            <p:nvPr/>
          </p:nvSpPr>
          <p:spPr bwMode="auto">
            <a:xfrm flipV="1">
              <a:off x="7821" y="2390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41" name="Line 13"/>
            <p:cNvSpPr>
              <a:spLocks noChangeShapeType="1"/>
            </p:cNvSpPr>
            <p:nvPr/>
          </p:nvSpPr>
          <p:spPr bwMode="auto">
            <a:xfrm>
              <a:off x="7821" y="2837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42" name="Line 14"/>
            <p:cNvSpPr>
              <a:spLocks noChangeShapeType="1"/>
            </p:cNvSpPr>
            <p:nvPr/>
          </p:nvSpPr>
          <p:spPr bwMode="auto">
            <a:xfrm flipV="1">
              <a:off x="7821" y="3925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43" name="Line 15"/>
            <p:cNvSpPr>
              <a:spLocks noChangeShapeType="1"/>
            </p:cNvSpPr>
            <p:nvPr/>
          </p:nvSpPr>
          <p:spPr bwMode="auto">
            <a:xfrm>
              <a:off x="7821" y="4387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EEB43-B891-457C-9C77-26D776144D7E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58204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3AC93-3A1E-4248-8DDA-914CBD2AA629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3214678" y="1600200"/>
          <a:ext cx="5715040" cy="3257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714348" y="5143512"/>
          <a:ext cx="7715304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39942" name="Picture 3" descr="President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785938"/>
            <a:ext cx="2501900" cy="292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21B93-27E9-49EA-B07E-1496292FE8FB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  <p:graphicFrame>
        <p:nvGraphicFramePr>
          <p:cNvPr id="5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86766" cy="468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642938" y="1143000"/>
            <a:ext cx="7643812" cy="4857750"/>
            <a:chOff x="2034" y="10705"/>
            <a:chExt cx="7920" cy="3162"/>
          </a:xfrm>
        </p:grpSpPr>
        <p:sp>
          <p:nvSpPr>
            <p:cNvPr id="18435" name="Rectangle 3"/>
            <p:cNvSpPr>
              <a:spLocks noChangeArrowheads="1"/>
            </p:cNvSpPr>
            <p:nvPr/>
          </p:nvSpPr>
          <p:spPr bwMode="auto">
            <a:xfrm>
              <a:off x="2034" y="10711"/>
              <a:ext cx="2681" cy="3134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86063" tIns="43031" rIns="86063" bIns="43031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z-Cyrl-UZ" sz="2000" b="1" u="sng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ТОВАР ИШЛАБ ЧИҚАРИШ</a:t>
              </a:r>
              <a:r>
                <a:rPr lang="uz-Cyrl-UZ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z-Cyrl-UZ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Бунда маҳсулот шахсий истеъмол учун эмас, балки айирбошлаш учун ишлаб чиқарилади. Ишлаб чиқарувчи ва истеъмолчи ўртасидаги алоқа эса бозорда амалга ошади.</a:t>
              </a:r>
              <a:endPara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36" name="AutoShape 4"/>
            <p:cNvSpPr>
              <a:spLocks noChangeArrowheads="1"/>
            </p:cNvSpPr>
            <p:nvPr/>
          </p:nvSpPr>
          <p:spPr bwMode="auto">
            <a:xfrm>
              <a:off x="4705" y="10705"/>
              <a:ext cx="531" cy="3141"/>
            </a:xfrm>
            <a:prstGeom prst="rightArrow">
              <a:avLst>
                <a:gd name="adj1" fmla="val 19231"/>
                <a:gd name="adj2" fmla="val 56792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5403" y="10705"/>
              <a:ext cx="4551" cy="47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86063" tIns="43031" rIns="86063" bIns="43031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Очиқ хўжалик</a:t>
              </a: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5394" y="11445"/>
              <a:ext cx="4551" cy="69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86063" tIns="43031" rIns="86063" bIns="43031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z-Cyrl-UZ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Жамоага тақсимланган меҳнат</a:t>
              </a: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5385" y="12413"/>
              <a:ext cx="4551" cy="145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86063" tIns="43031" rIns="86063" bIns="43031"/>
            <a:lstStyle/>
            <a:p>
              <a:pPr 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z-Cyrl-UZ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Ишлаб чиқариш ва истеъмол боғланиши “ишлаб чиқариш – айирбошлаш – истеъмол” формуласи асосида бозор орқали амалга ошади</a:t>
              </a:r>
              <a:endPara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>
              <a:off x="5394" y="12091"/>
              <a:ext cx="4551" cy="318"/>
            </a:xfrm>
            <a:prstGeom prst="flowChartMerg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41" name="AutoShape 9"/>
            <p:cNvSpPr>
              <a:spLocks noChangeArrowheads="1"/>
            </p:cNvSpPr>
            <p:nvPr/>
          </p:nvSpPr>
          <p:spPr bwMode="auto">
            <a:xfrm>
              <a:off x="5403" y="11141"/>
              <a:ext cx="4551" cy="319"/>
            </a:xfrm>
            <a:prstGeom prst="flowChartMerg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30CE5-5884-49DF-BB45-015ED72A7FE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63" y="1285875"/>
          <a:ext cx="8286750" cy="496411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405788"/>
                <a:gridCol w="2071687"/>
                <a:gridCol w="4809275"/>
              </a:tblGrid>
              <a:tr h="487741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Дастурнинг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мазмуни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Дастурнинг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асосий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йўналишлари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Амалга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оширилиши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лозим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бўлган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чора-тадбирлар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solidFill>
                      <a:srgbClr val="00B0F0"/>
                    </a:solidFill>
                  </a:tcPr>
                </a:tc>
              </a:tr>
              <a:tr h="276927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Миллий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валютани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товар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билан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барқарор таъминлаш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республика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бозорини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истеъмол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моллари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билан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тўлдириш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аҳолининг энг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зарур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талабларини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қондирувчи миллий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ишлаб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чиқаришни кенгайтириш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истеъмол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моллари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ишлаб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чиқарувчи корхоналарга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ҳар томонлама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ёрдам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кўрсатиш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замонавий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истеъмол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моллари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ишлаб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чиқарадиган янги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корхоналарни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жадал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суръатларда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ташкил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этиш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кичик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корхоналар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фаолияти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учун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кенг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майдон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очиб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бериш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аҳолининг турли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мамлакатлардан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келтирилган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сифатли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молларни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сотиб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олиш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имкониятига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эга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бўлиши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учун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зарур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шароитлар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яратиш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импорт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моллар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таркибини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такомиллаштириш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миллий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маҳсулотлар рақобатбардошлигини ошириш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601" marR="50601" marT="0" marB="0"/>
                </a:tc>
              </a:tr>
              <a:tr h="170709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Етарли валюта захираси билан таъминлаш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ташқи иқтисодий сиёсатни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тубдан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қайта кўриб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чиқиш;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мамлакатнинг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экспорт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имкониятини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кенгайтириш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601" marR="50601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экспортга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йўналтирилган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корхоналар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сонини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кўпайтириш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экспортга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йўналтирилган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корхоналар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фаолиятини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рағбатлантириш;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жаҳон бозорида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рақобатга бардош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берадиган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маҳсулот ишлаб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чиқаришни рағбатлантирувчи омилларни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вужудга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келтириш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601" marR="50601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58A2C-C94A-468E-999C-22E867D4E11D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286808" cy="6035040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{BC89EF96-8CEA-46FF-86C4-4CE0E7609802}</a:tableStyleId>
              </a:tblPr>
              <a:tblGrid>
                <a:gridCol w="2000264"/>
                <a:gridCol w="2500330"/>
                <a:gridCol w="3786214"/>
              </a:tblGrid>
              <a:tr h="2000264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Миллий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валютани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қадрлаш ва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ундан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тежаб-тергаб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фойдаланиш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қатъий молиявий-кредит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сиёсатини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изчиллик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билан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ўтказиш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кредит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ресурсларидан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самарали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ва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муайян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мақсад йўлида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фойдаланиш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аҳоли ва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корхоналар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томонидан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молиявий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ресурслардан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тежамли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фойдаланишни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кучайтириш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кредитларнинг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ўз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вақтида қайтарилишини таъминлаш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кредит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ресурсларини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энг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кўп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самара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берадиган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соҳаларга йўналтириш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594" marR="65594" marT="0" marB="0"/>
                </a:tc>
              </a:tr>
              <a:tr h="3500462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Инфляцияга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қарши бақувват, пухта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ўйланган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сиёсат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ўтказиш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миллий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валютанинг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юксак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тўлов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қобилиятини узоқ муддат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давомида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сақлаб қолишини таъминлаш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ишлаб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чиқариш ҳажми билан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тўловга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қобил талабнинг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ўсиши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ўртасидаги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мақбул нисбатни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таъминлаш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594" marR="65594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муомалага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чиқариладиган ҳар бир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сўмнинг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муайян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товарлар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билан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таъм</a:t>
                      </a:r>
                      <a:r>
                        <a:rPr lang="uz-Cyrl-UZ" sz="1800" dirty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нланишига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эришиш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савдо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корхоналарининг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ишини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тубдан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яхшилаш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истеъмол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фондининг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ўсишини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ишлаб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чиқариладиган маҳсулот ва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кўрсатиладиган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хизматнинг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моддий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ҳажми кўпайишига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бевосита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боғлиқ қилиб қўйиш;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нақд 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пул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ва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кредит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эмиссиясининг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ўсишига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аҳоли қўлида пулнинг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ҳаракатсиз туриб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қолишига йўл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қўймаслик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5594" marR="65594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60199-DD91-4A5E-B408-E11A4ED7D2E1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426E8-C676-4624-8870-9A715883D5DD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28625" y="1714500"/>
          <a:ext cx="8358188" cy="4708524"/>
        </p:xfrm>
        <a:graphic>
          <a:graphicData uri="http://schemas.openxmlformats.org/drawingml/2006/table">
            <a:tbl>
              <a:tblPr/>
              <a:tblGrid>
                <a:gridCol w="2622550"/>
                <a:gridCol w="2633663"/>
                <a:gridCol w="3101975"/>
              </a:tblGrid>
              <a:tr h="243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Асосий жиҳатлар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Натурал хўжалик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Товар хўжалиги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36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Моддий неъматларни ишлаб чиқариш мақсади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Шахсий эҳтиёжларни қондири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шда фойдаланиш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Бошқа товарларга айирбошлаш, бозорда олди-сотди қилиш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75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Ишлаб чиқариладиган маҳсулот таркибининг аниқланиши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Эҳтиёжлар ва имкониятлардан келиб чиққан ҳолда олдиндан аниқланади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Бозордаги муайян талаб ва ишлаб чиқарувчининг хусусиий манфаати асосида аниқланади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31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Истеъмолчини ўзига жалб этиш учун кураш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Бундай кураш мавжуд эмас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Бундай кураш мавжуд ва товар хўжалигининг ривожланиши билан кучайиб боради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60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Ишлаб чиқарилган маҳсулотнинг истеъмол қилиниши даражаси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Барча ишлаб чиқарилган маҳсулотлар тўлалигича истеъмол қилинади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Ишлаб чиқарилган маҳсулотлар айрим турлари ва қисмларининг сотилмай қолиши, яъни истеъмол килинмаслиги 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60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Ишлаб чиқариш жараёнида ишчи кучининг иштирок этиш тамойиллари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Ишлаб чиқариш жараёнида фақат ўзининг ва оила аъзоларининг ишчи кучидан фойдаланилади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Ишлаб чиқариш жараёнида ёлланма ишчи кучидан ҳам фойдаланиш мумкин</a:t>
                      </a:r>
                    </a:p>
                  </a:txBody>
                  <a:tcPr marL="43880" marR="438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C6596-FED8-4C97-9CAF-9A3D59C59E1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115328" cy="143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000240"/>
          <a:ext cx="8229600" cy="4125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3A8C6-6210-4CDF-AE22-F6E19580AD9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71472" y="2500306"/>
          <a:ext cx="8115328" cy="3625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1571604" y="1500174"/>
          <a:ext cx="6286544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E6AD8-C2A2-4D48-B943-20D6014C214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500" y="1714500"/>
          <a:ext cx="7929563" cy="4818061"/>
        </p:xfrm>
        <a:graphic>
          <a:graphicData uri="http://schemas.openxmlformats.org/drawingml/2006/table">
            <a:tbl>
              <a:tblPr/>
              <a:tblGrid>
                <a:gridCol w="5310188"/>
                <a:gridCol w="1341437"/>
                <a:gridCol w="1277938"/>
              </a:tblGrid>
              <a:tr h="4286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Товар маҳсулотлари номлари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 йил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 йил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Енгил автомобиллар (дона)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171809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195038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Автобуслар (дона)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Автомобиллар учун эҳтиёт қисмлар (млн. сўм)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103959,4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141522,4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Тракторлар (дона)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Трактор культиваторлари (дона)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Аккумуляторлар (минг дона)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Телевизорлар (дона)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93527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47621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Музлатгичлар ва совутгичлар (дона)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10774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6218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Пахта толаси (минг тонна)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1125,4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1174,2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Газламалар (млн. кв.м)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Трикотаж буюмлар (минг дона)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30883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29163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Сут ва сут маҳсулотлари (минг тонна)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Мева-сабзавот консервалари (млн. шартли банка)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Шакар (минг тонна)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254,3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Ўсимлик ёғи (минг тонна)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277,5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284,6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 (минг тонна)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1440,7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1425,6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1EA6D3-E834-4DAE-A0FC-415C2ED00E0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571472" y="3929066"/>
          <a:ext cx="8115328" cy="2197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3000364" y="857232"/>
            <a:ext cx="3143272" cy="135732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4800" dirty="0">
                <a:latin typeface="Times New Roman" pitchFamily="18" charset="0"/>
                <a:cs typeface="Times New Roman" pitchFamily="18" charset="0"/>
              </a:rPr>
              <a:t>Товар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500166" y="2500306"/>
            <a:ext cx="2143140" cy="107157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dirty="0">
                <a:latin typeface="Times New Roman" pitchFamily="18" charset="0"/>
                <a:cs typeface="Times New Roman" pitchFamily="18" charset="0"/>
              </a:rPr>
              <a:t>истеъмол қиймати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429256" y="2500306"/>
            <a:ext cx="2143140" cy="107157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dirty="0">
                <a:latin typeface="Times New Roman" pitchFamily="18" charset="0"/>
                <a:cs typeface="Times New Roman" pitchFamily="18" charset="0"/>
              </a:rPr>
              <a:t>қиймати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endCxn id="0" idx="0"/>
          </p:cNvCxnSpPr>
          <p:nvPr/>
        </p:nvCxnSpPr>
        <p:spPr>
          <a:xfrm rot="10800000" flipV="1">
            <a:off x="2571750" y="2000250"/>
            <a:ext cx="857250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643563" y="2000250"/>
            <a:ext cx="785812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EB409-167B-4CD7-BBB8-033056B1FCC5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2677</Words>
  <Application>Microsoft Office PowerPoint</Application>
  <PresentationFormat>Экран (4:3)</PresentationFormat>
  <Paragraphs>378</Paragraphs>
  <Slides>42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42</cp:revision>
  <dcterms:modified xsi:type="dcterms:W3CDTF">2017-10-21T12:55:20Z</dcterms:modified>
</cp:coreProperties>
</file>