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6.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charts/chart1.xml" ContentType="application/vnd.openxmlformats-officedocument.drawingml.chart+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7.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8.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9.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notesSlides/notesSlide10.xml" ContentType="application/vnd.openxmlformats-officedocument.presentationml.notesSlide+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notesSlides/notesSlide11.xml" ContentType="application/vnd.openxmlformats-officedocument.presentationml.notesSlide+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96" r:id="rId3"/>
    <p:sldId id="294" r:id="rId4"/>
    <p:sldId id="295" r:id="rId5"/>
    <p:sldId id="271" r:id="rId6"/>
    <p:sldId id="258" r:id="rId7"/>
    <p:sldId id="272" r:id="rId8"/>
    <p:sldId id="274" r:id="rId9"/>
    <p:sldId id="259" r:id="rId10"/>
    <p:sldId id="273" r:id="rId11"/>
    <p:sldId id="297" r:id="rId12"/>
    <p:sldId id="260" r:id="rId13"/>
    <p:sldId id="298" r:id="rId14"/>
    <p:sldId id="299" r:id="rId15"/>
    <p:sldId id="261" r:id="rId16"/>
    <p:sldId id="300" r:id="rId17"/>
    <p:sldId id="301" r:id="rId18"/>
    <p:sldId id="302" r:id="rId19"/>
    <p:sldId id="303" r:id="rId20"/>
    <p:sldId id="304" r:id="rId21"/>
    <p:sldId id="305" r:id="rId22"/>
    <p:sldId id="306" r:id="rId23"/>
    <p:sldId id="307" r:id="rId24"/>
    <p:sldId id="293" r:id="rId25"/>
    <p:sldId id="309" r:id="rId26"/>
    <p:sldId id="310" r:id="rId27"/>
    <p:sldId id="311" r:id="rId28"/>
    <p:sldId id="292" r:id="rId29"/>
    <p:sldId id="262" r:id="rId30"/>
    <p:sldId id="312" r:id="rId31"/>
    <p:sldId id="291" r:id="rId32"/>
    <p:sldId id="275" r:id="rId33"/>
    <p:sldId id="264" r:id="rId34"/>
    <p:sldId id="265" r:id="rId35"/>
    <p:sldId id="266" r:id="rId36"/>
    <p:sldId id="313" r:id="rId37"/>
    <p:sldId id="267" r:id="rId38"/>
    <p:sldId id="268" r:id="rId39"/>
    <p:sldId id="269" r:id="rId40"/>
    <p:sldId id="270" r:id="rId41"/>
    <p:sldId id="276" r:id="rId42"/>
    <p:sldId id="277" r:id="rId43"/>
    <p:sldId id="314" r:id="rId44"/>
    <p:sldId id="279" r:id="rId45"/>
    <p:sldId id="280" r:id="rId46"/>
    <p:sldId id="315" r:id="rId47"/>
    <p:sldId id="281" r:id="rId48"/>
    <p:sldId id="282" r:id="rId49"/>
    <p:sldId id="316" r:id="rId50"/>
    <p:sldId id="317" r:id="rId51"/>
    <p:sldId id="283" r:id="rId52"/>
    <p:sldId id="318" r:id="rId53"/>
    <p:sldId id="284" r:id="rId54"/>
    <p:sldId id="285" r:id="rId55"/>
    <p:sldId id="286" r:id="rId56"/>
    <p:sldId id="287" r:id="rId57"/>
    <p:sldId id="288" r:id="rId58"/>
    <p:sldId id="289" r:id="rId59"/>
    <p:sldId id="290"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6" autoAdjust="0"/>
    <p:restoredTop sz="94660"/>
  </p:normalViewPr>
  <p:slideViewPr>
    <p:cSldViewPr>
      <p:cViewPr>
        <p:scale>
          <a:sx n="62" d="100"/>
          <a:sy n="62" d="100"/>
        </p:scale>
        <p:origin x="-1224" y="-9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51;&#1080;&#1089;&#1090;%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barChart>
        <c:barDir val="bar"/>
        <c:grouping val="stacked"/>
        <c:varyColors val="0"/>
        <c:ser>
          <c:idx val="0"/>
          <c:order val="0"/>
          <c:invertIfNegative val="0"/>
          <c:dLbls>
            <c:dLbl>
              <c:idx val="0"/>
              <c:layout>
                <c:manualLayout>
                  <c:x val="0.21759247108000451"/>
                  <c:y val="-5.6120665617607896E-3"/>
                </c:manualLayout>
              </c:layout>
              <c:tx>
                <c:rich>
                  <a:bodyPr/>
                  <a:lstStyle/>
                  <a:p>
                    <a:r>
                      <a:rPr lang="en-US" sz="2000" dirty="0" smtClean="0">
                        <a:latin typeface="Times New Roman" pitchFamily="18" charset="0"/>
                        <a:cs typeface="Times New Roman" pitchFamily="18" charset="0"/>
                      </a:rPr>
                      <a:t>1,25</a:t>
                    </a:r>
                    <a:r>
                      <a:rPr lang="uz-Cyrl-UZ" sz="2000" dirty="0" smtClean="0">
                        <a:latin typeface="Times New Roman" pitchFamily="18" charset="0"/>
                        <a:cs typeface="Times New Roman" pitchFamily="18" charset="0"/>
                      </a:rPr>
                      <a:t> трлн. сўм</a:t>
                    </a:r>
                    <a:endParaRPr lang="en-US" sz="2000" dirty="0">
                      <a:latin typeface="Times New Roman" pitchFamily="18" charset="0"/>
                      <a:cs typeface="Times New Roman" pitchFamily="18" charset="0"/>
                    </a:endParaRPr>
                  </a:p>
                </c:rich>
              </c:tx>
              <c:dLblPos val="inEnd"/>
              <c:showLegendKey val="0"/>
              <c:showVal val="1"/>
              <c:showCatName val="0"/>
              <c:showSerName val="0"/>
              <c:showPercent val="0"/>
              <c:showBubbleSize val="0"/>
            </c:dLbl>
            <c:dLbl>
              <c:idx val="1"/>
              <c:layout>
                <c:manualLayout>
                  <c:x val="0.18237459900845718"/>
                  <c:y val="-3.086636608968444E-2"/>
                </c:manualLayout>
              </c:layout>
              <c:tx>
                <c:rich>
                  <a:bodyPr/>
                  <a:lstStyle/>
                  <a:p>
                    <a:r>
                      <a:rPr lang="en-US" sz="2000" dirty="0" smtClean="0">
                        <a:latin typeface="Times New Roman" pitchFamily="18" charset="0"/>
                        <a:cs typeface="Times New Roman" pitchFamily="18" charset="0"/>
                      </a:rPr>
                      <a:t>1,8</a:t>
                    </a:r>
                    <a:r>
                      <a:rPr lang="uz-Cyrl-UZ" sz="2000" dirty="0" smtClean="0">
                        <a:latin typeface="Times New Roman" pitchFamily="18" charset="0"/>
                        <a:cs typeface="Times New Roman" pitchFamily="18" charset="0"/>
                      </a:rPr>
                      <a:t> трлн. сўм</a:t>
                    </a:r>
                    <a:endParaRPr lang="en-US" sz="2000" dirty="0">
                      <a:latin typeface="Times New Roman" pitchFamily="18" charset="0"/>
                      <a:cs typeface="Times New Roman" pitchFamily="18" charset="0"/>
                    </a:endParaRPr>
                  </a:p>
                </c:rich>
              </c:tx>
              <c:dLblPos val="inEnd"/>
              <c:showLegendKey val="0"/>
              <c:showVal val="1"/>
              <c:showCatName val="0"/>
              <c:showSerName val="0"/>
              <c:showPercent val="0"/>
              <c:showBubbleSize val="0"/>
            </c:dLbl>
            <c:showLegendKey val="0"/>
            <c:showVal val="0"/>
            <c:showCatName val="0"/>
            <c:showSerName val="0"/>
            <c:showPercent val="0"/>
            <c:showBubbleSize val="0"/>
          </c:dLbls>
          <c:cat>
            <c:strRef>
              <c:f>Лист1!$A$1:$A$2</c:f>
              <c:strCache>
                <c:ptCount val="2"/>
                <c:pt idx="0">
                  <c:v>2008 йил</c:v>
                </c:pt>
                <c:pt idx="1">
                  <c:v>2009 йил</c:v>
                </c:pt>
              </c:strCache>
            </c:strRef>
          </c:cat>
          <c:val>
            <c:numRef>
              <c:f>Лист1!$B$1:$B$2</c:f>
              <c:numCache>
                <c:formatCode>General</c:formatCode>
                <c:ptCount val="2"/>
                <c:pt idx="0">
                  <c:v>1.25</c:v>
                </c:pt>
                <c:pt idx="1">
                  <c:v>1.8</c:v>
                </c:pt>
              </c:numCache>
            </c:numRef>
          </c:val>
        </c:ser>
        <c:dLbls>
          <c:showLegendKey val="0"/>
          <c:showVal val="0"/>
          <c:showCatName val="0"/>
          <c:showSerName val="0"/>
          <c:showPercent val="0"/>
          <c:showBubbleSize val="0"/>
        </c:dLbls>
        <c:gapWidth val="150"/>
        <c:overlap val="100"/>
        <c:axId val="70273664"/>
        <c:axId val="70287744"/>
      </c:barChart>
      <c:catAx>
        <c:axId val="70273664"/>
        <c:scaling>
          <c:orientation val="minMax"/>
        </c:scaling>
        <c:delete val="0"/>
        <c:axPos val="l"/>
        <c:majorTickMark val="out"/>
        <c:minorTickMark val="none"/>
        <c:tickLblPos val="nextTo"/>
        <c:crossAx val="70287744"/>
        <c:crosses val="autoZero"/>
        <c:auto val="1"/>
        <c:lblAlgn val="ctr"/>
        <c:lblOffset val="100"/>
        <c:noMultiLvlLbl val="0"/>
      </c:catAx>
      <c:valAx>
        <c:axId val="70287744"/>
        <c:scaling>
          <c:orientation val="minMax"/>
        </c:scaling>
        <c:delete val="0"/>
        <c:axPos val="b"/>
        <c:majorGridlines/>
        <c:numFmt formatCode="General" sourceLinked="1"/>
        <c:majorTickMark val="out"/>
        <c:minorTickMark val="none"/>
        <c:tickLblPos val="nextTo"/>
        <c:crossAx val="70273664"/>
        <c:crosses val="autoZero"/>
        <c:crossBetween val="between"/>
      </c:valAx>
    </c:plotArea>
    <c:legend>
      <c:legendPos val="r"/>
      <c:layout>
        <c:manualLayout>
          <c:xMode val="edge"/>
          <c:yMode val="edge"/>
          <c:x val="0.90786028482550796"/>
          <c:y val="0.67995710083292749"/>
          <c:w val="9.2139715174492376E-2"/>
          <c:h val="7.2214923589725422E-2"/>
        </c:manualLayout>
      </c:layout>
      <c:overlay val="0"/>
    </c:legend>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6B57C-8B43-4585-BACB-7A4DBD879B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E13B6C8-1F21-4956-876A-6785BFBCECBD}">
      <dgm:prSet>
        <dgm:style>
          <a:lnRef idx="0">
            <a:schemeClr val="accent2"/>
          </a:lnRef>
          <a:fillRef idx="3">
            <a:schemeClr val="accent2"/>
          </a:fillRef>
          <a:effectRef idx="3">
            <a:schemeClr val="accent2"/>
          </a:effectRef>
          <a:fontRef idx="minor">
            <a:schemeClr val="lt1"/>
          </a:fontRef>
        </dgm:style>
      </dgm:prSet>
      <dgm:spPr/>
      <dgm:t>
        <a:bodyPr/>
        <a:lstStyle/>
        <a:p>
          <a:pPr algn="ctr" rtl="0"/>
          <a:r>
            <a:rPr lang="ru-RU" b="1" dirty="0" smtClean="0">
              <a:latin typeface="Times New Roman" pitchFamily="18" charset="0"/>
              <a:cs typeface="Times New Roman" pitchFamily="18" charset="0"/>
            </a:rPr>
            <a:t>ТАДБИРКОРЛИК ФАОЛИЯТИ. ТАДБИРКОРЛИК КАПИТАЛИ ВА УНИНГ АЙЛАНИШИ </a:t>
          </a:r>
          <a:endParaRPr lang="ru-RU" dirty="0">
            <a:latin typeface="Times New Roman" pitchFamily="18" charset="0"/>
            <a:cs typeface="Times New Roman" pitchFamily="18" charset="0"/>
          </a:endParaRPr>
        </a:p>
      </dgm:t>
    </dgm:pt>
    <dgm:pt modelId="{F174CB91-9163-4883-A87C-579A6200D515}" type="parTrans" cxnId="{FCB6EBCA-694A-4557-AE53-505D9685624B}">
      <dgm:prSet/>
      <dgm:spPr/>
      <dgm:t>
        <a:bodyPr/>
        <a:lstStyle/>
        <a:p>
          <a:endParaRPr lang="ru-RU"/>
        </a:p>
      </dgm:t>
    </dgm:pt>
    <dgm:pt modelId="{BCCEFED8-290E-4E9B-8B18-41D9EEF4329F}" type="sibTrans" cxnId="{FCB6EBCA-694A-4557-AE53-505D9685624B}">
      <dgm:prSet/>
      <dgm:spPr/>
      <dgm:t>
        <a:bodyPr/>
        <a:lstStyle/>
        <a:p>
          <a:endParaRPr lang="ru-RU"/>
        </a:p>
      </dgm:t>
    </dgm:pt>
    <dgm:pt modelId="{A5CCC79A-836B-4B6C-8073-96E8712361BB}" type="pres">
      <dgm:prSet presAssocID="{C2C6B57C-8B43-4585-BACB-7A4DBD879B2F}" presName="linear" presStyleCnt="0">
        <dgm:presLayoutVars>
          <dgm:animLvl val="lvl"/>
          <dgm:resizeHandles val="exact"/>
        </dgm:presLayoutVars>
      </dgm:prSet>
      <dgm:spPr/>
      <dgm:t>
        <a:bodyPr/>
        <a:lstStyle/>
        <a:p>
          <a:endParaRPr lang="ru-RU"/>
        </a:p>
      </dgm:t>
    </dgm:pt>
    <dgm:pt modelId="{9730C874-2713-4E10-A157-63C4B50E9E72}" type="pres">
      <dgm:prSet presAssocID="{1E13B6C8-1F21-4956-876A-6785BFBCECBD}" presName="parentText" presStyleLbl="node1" presStyleIdx="0" presStyleCnt="1">
        <dgm:presLayoutVars>
          <dgm:chMax val="0"/>
          <dgm:bulletEnabled val="1"/>
        </dgm:presLayoutVars>
      </dgm:prSet>
      <dgm:spPr/>
      <dgm:t>
        <a:bodyPr/>
        <a:lstStyle/>
        <a:p>
          <a:endParaRPr lang="ru-RU"/>
        </a:p>
      </dgm:t>
    </dgm:pt>
  </dgm:ptLst>
  <dgm:cxnLst>
    <dgm:cxn modelId="{BF6E1F20-F815-4F6E-B3ED-2983139BFDD7}" type="presOf" srcId="{1E13B6C8-1F21-4956-876A-6785BFBCECBD}" destId="{9730C874-2713-4E10-A157-63C4B50E9E72}" srcOrd="0" destOrd="0" presId="urn:microsoft.com/office/officeart/2005/8/layout/vList2"/>
    <dgm:cxn modelId="{FCB6EBCA-694A-4557-AE53-505D9685624B}" srcId="{C2C6B57C-8B43-4585-BACB-7A4DBD879B2F}" destId="{1E13B6C8-1F21-4956-876A-6785BFBCECBD}" srcOrd="0" destOrd="0" parTransId="{F174CB91-9163-4883-A87C-579A6200D515}" sibTransId="{BCCEFED8-290E-4E9B-8B18-41D9EEF4329F}"/>
    <dgm:cxn modelId="{EEF5B725-6DED-4781-BFA2-045CB8C4BBC6}" type="presOf" srcId="{C2C6B57C-8B43-4585-BACB-7A4DBD879B2F}" destId="{A5CCC79A-836B-4B6C-8073-96E8712361BB}" srcOrd="0" destOrd="0" presId="urn:microsoft.com/office/officeart/2005/8/layout/vList2"/>
    <dgm:cxn modelId="{B5F29603-930B-4DD8-A6E4-93AABE7DD343}" type="presParOf" srcId="{A5CCC79A-836B-4B6C-8073-96E8712361BB}" destId="{9730C874-2713-4E10-A157-63C4B50E9E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86130C-1F69-4B10-848A-16D59B8DAD23}"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384F63F3-7A83-4FDF-86AF-4D3F04C09409}">
      <dgm:prSet custT="1"/>
      <dgm:spPr/>
      <dgm:t>
        <a:bodyPr/>
        <a:lstStyle/>
        <a:p>
          <a:pPr rtl="0"/>
          <a:r>
            <a:rPr lang="uz-Cyrl-UZ" sz="1800" b="1" dirty="0" smtClean="0">
              <a:latin typeface="Times New Roman" pitchFamily="18" charset="0"/>
              <a:cs typeface="Times New Roman" pitchFamily="18" charset="0"/>
            </a:rPr>
            <a:t>Биринчидан</a:t>
          </a:r>
          <a:endParaRPr lang="uz-Cyrl-UZ" sz="1800" b="1" dirty="0">
            <a:latin typeface="Times New Roman" pitchFamily="18" charset="0"/>
            <a:cs typeface="Times New Roman" pitchFamily="18" charset="0"/>
          </a:endParaRPr>
        </a:p>
      </dgm:t>
    </dgm:pt>
    <dgm:pt modelId="{0F04CFCA-36CF-4D3F-B68C-72233583F368}" type="parTrans" cxnId="{0304E08C-91B0-497F-9CBC-5AB98577094F}">
      <dgm:prSet/>
      <dgm:spPr/>
      <dgm:t>
        <a:bodyPr/>
        <a:lstStyle/>
        <a:p>
          <a:endParaRPr lang="ru-RU"/>
        </a:p>
      </dgm:t>
    </dgm:pt>
    <dgm:pt modelId="{68C98F40-1087-4FDD-9DE0-A585D876F9E6}" type="sibTrans" cxnId="{0304E08C-91B0-497F-9CBC-5AB98577094F}">
      <dgm:prSet/>
      <dgm:spPr/>
      <dgm:t>
        <a:bodyPr/>
        <a:lstStyle/>
        <a:p>
          <a:endParaRPr lang="ru-RU"/>
        </a:p>
      </dgm:t>
    </dgm:pt>
    <dgm:pt modelId="{BB05C023-E79F-4E41-B2A6-0325DD125B49}">
      <dgm:prSet custT="1"/>
      <dgm:spPr/>
      <dgm:t>
        <a:bodyPr/>
        <a:lstStyle/>
        <a:p>
          <a:pPr rtl="0"/>
          <a:r>
            <a:rPr lang="uz-Cyrl-UZ" sz="1800" b="1" dirty="0" smtClean="0">
              <a:latin typeface="Times New Roman" pitchFamily="18" charset="0"/>
              <a:cs typeface="Times New Roman" pitchFamily="18" charset="0"/>
            </a:rPr>
            <a:t>Иккинчидан</a:t>
          </a:r>
          <a:endParaRPr lang="ru-RU" sz="1800" dirty="0">
            <a:latin typeface="Times New Roman" pitchFamily="18" charset="0"/>
            <a:cs typeface="Times New Roman" pitchFamily="18" charset="0"/>
          </a:endParaRPr>
        </a:p>
      </dgm:t>
    </dgm:pt>
    <dgm:pt modelId="{6EF57A12-E4F7-4959-B4ED-DAF9DAB62CB4}" type="parTrans" cxnId="{0CC4AE02-649A-4641-821A-7A8E67184398}">
      <dgm:prSet/>
      <dgm:spPr/>
      <dgm:t>
        <a:bodyPr/>
        <a:lstStyle/>
        <a:p>
          <a:endParaRPr lang="ru-RU"/>
        </a:p>
      </dgm:t>
    </dgm:pt>
    <dgm:pt modelId="{E4516633-36E6-438E-8312-443E13D2313E}" type="sibTrans" cxnId="{0CC4AE02-649A-4641-821A-7A8E67184398}">
      <dgm:prSet/>
      <dgm:spPr/>
      <dgm:t>
        <a:bodyPr/>
        <a:lstStyle/>
        <a:p>
          <a:endParaRPr lang="ru-RU"/>
        </a:p>
      </dgm:t>
    </dgm:pt>
    <dgm:pt modelId="{9B5E4ABB-3885-44B6-B03C-41A8693D951B}">
      <dgm:prSet custT="1"/>
      <dgm:spPr/>
      <dgm:t>
        <a:bodyPr/>
        <a:lstStyle/>
        <a:p>
          <a:pPr rtl="0"/>
          <a:r>
            <a:rPr lang="uz-Cyrl-UZ" sz="1800" b="1" dirty="0" smtClean="0">
              <a:latin typeface="Times New Roman" pitchFamily="18" charset="0"/>
              <a:cs typeface="Times New Roman" pitchFamily="18" charset="0"/>
            </a:rPr>
            <a:t>Учинчидан</a:t>
          </a:r>
          <a:endParaRPr lang="uz-Cyrl-UZ" sz="1800" b="1" dirty="0">
            <a:latin typeface="Times New Roman" pitchFamily="18" charset="0"/>
            <a:cs typeface="Times New Roman" pitchFamily="18" charset="0"/>
          </a:endParaRPr>
        </a:p>
      </dgm:t>
    </dgm:pt>
    <dgm:pt modelId="{5D156ED5-3ADD-4562-841A-32A76B25DA39}" type="parTrans" cxnId="{89E3F2ED-F603-4A6C-9BA3-39A9FD09A03E}">
      <dgm:prSet/>
      <dgm:spPr/>
      <dgm:t>
        <a:bodyPr/>
        <a:lstStyle/>
        <a:p>
          <a:endParaRPr lang="ru-RU"/>
        </a:p>
      </dgm:t>
    </dgm:pt>
    <dgm:pt modelId="{0738F040-77DB-489F-B396-E5B97BF16DAE}" type="sibTrans" cxnId="{89E3F2ED-F603-4A6C-9BA3-39A9FD09A03E}">
      <dgm:prSet/>
      <dgm:spPr/>
      <dgm:t>
        <a:bodyPr/>
        <a:lstStyle/>
        <a:p>
          <a:endParaRPr lang="ru-RU"/>
        </a:p>
      </dgm:t>
    </dgm:pt>
    <dgm:pt modelId="{A887D2A8-D8C0-45D7-A543-2F702E44F9FE}">
      <dgm:prSet custT="1"/>
      <dgm:spPr/>
      <dgm:t>
        <a:bodyPr/>
        <a:lstStyle/>
        <a:p>
          <a:pPr rtl="0"/>
          <a:r>
            <a:rPr lang="uz-Cyrl-UZ" sz="1600" b="1" dirty="0" smtClean="0">
              <a:latin typeface="Times New Roman" pitchFamily="18" charset="0"/>
              <a:cs typeface="Times New Roman" pitchFamily="18" charset="0"/>
            </a:rPr>
            <a:t>Тўртинчидан</a:t>
          </a:r>
          <a:endParaRPr lang="ru-RU" sz="1600" dirty="0">
            <a:latin typeface="Times New Roman" pitchFamily="18" charset="0"/>
            <a:cs typeface="Times New Roman" pitchFamily="18" charset="0"/>
          </a:endParaRPr>
        </a:p>
      </dgm:t>
    </dgm:pt>
    <dgm:pt modelId="{44E63F88-445A-423C-8A6F-2041BEDC15CB}" type="parTrans" cxnId="{D3859997-5491-4C9D-A727-D50E4ABD6E9F}">
      <dgm:prSet/>
      <dgm:spPr/>
      <dgm:t>
        <a:bodyPr/>
        <a:lstStyle/>
        <a:p>
          <a:endParaRPr lang="ru-RU"/>
        </a:p>
      </dgm:t>
    </dgm:pt>
    <dgm:pt modelId="{C854FF12-FF8A-4485-8CD8-BCBA3EF46EF0}" type="sibTrans" cxnId="{D3859997-5491-4C9D-A727-D50E4ABD6E9F}">
      <dgm:prSet/>
      <dgm:spPr/>
      <dgm:t>
        <a:bodyPr/>
        <a:lstStyle/>
        <a:p>
          <a:endParaRPr lang="ru-RU"/>
        </a:p>
      </dgm:t>
    </dgm:pt>
    <dgm:pt modelId="{7BFB408E-8862-4EDF-95CB-D96F84602136}">
      <dgm:prSet custT="1"/>
      <dgm:spPr/>
      <dgm:t>
        <a:bodyPr/>
        <a:lstStyle/>
        <a:p>
          <a:pPr rtl="0"/>
          <a:r>
            <a:rPr lang="uz-Cyrl-UZ" sz="1800" dirty="0" smtClean="0">
              <a:latin typeface="Times New Roman" pitchFamily="18" charset="0"/>
              <a:cs typeface="Times New Roman" pitchFamily="18" charset="0"/>
            </a:rPr>
            <a:t>тадбиркор товар ва хизматлар ишлаб чиқариш жараёнида ишлаб чиқариш омилларини бирлаштиради ва “катализатор” вазифасини бажаради. </a:t>
          </a:r>
          <a:endParaRPr lang="uz-Cyrl-UZ" sz="1800" b="1" dirty="0">
            <a:latin typeface="Times New Roman" pitchFamily="18" charset="0"/>
            <a:cs typeface="Times New Roman" pitchFamily="18" charset="0"/>
          </a:endParaRPr>
        </a:p>
      </dgm:t>
    </dgm:pt>
    <dgm:pt modelId="{4BFE7665-3800-497A-AC9A-F3C322508F2F}" type="parTrans" cxnId="{BB3E96F0-3D68-4E20-B3BB-1C4197CE4808}">
      <dgm:prSet/>
      <dgm:spPr/>
      <dgm:t>
        <a:bodyPr/>
        <a:lstStyle/>
        <a:p>
          <a:endParaRPr lang="ru-RU"/>
        </a:p>
      </dgm:t>
    </dgm:pt>
    <dgm:pt modelId="{16AF6EDB-2E93-480A-90D7-989C6DAF521B}" type="sibTrans" cxnId="{BB3E96F0-3D68-4E20-B3BB-1C4197CE4808}">
      <dgm:prSet/>
      <dgm:spPr/>
      <dgm:t>
        <a:bodyPr/>
        <a:lstStyle/>
        <a:p>
          <a:endParaRPr lang="ru-RU"/>
        </a:p>
      </dgm:t>
    </dgm:pt>
    <dgm:pt modelId="{9F455217-89E6-4856-A095-8AF4F67094D3}">
      <dgm:prSet custT="1"/>
      <dgm:spPr/>
      <dgm:t>
        <a:bodyPr/>
        <a:lstStyle/>
        <a:p>
          <a:pPr rtl="0"/>
          <a:r>
            <a:rPr lang="uz-Cyrl-UZ" sz="1800" smtClean="0">
              <a:latin typeface="Times New Roman" pitchFamily="18" charset="0"/>
              <a:cs typeface="Times New Roman" pitchFamily="18" charset="0"/>
            </a:rPr>
            <a:t>бизнесни </a:t>
          </a:r>
          <a:r>
            <a:rPr lang="uz-Cyrl-UZ" sz="1800" dirty="0" smtClean="0">
              <a:latin typeface="Times New Roman" pitchFamily="18" charset="0"/>
              <a:cs typeface="Times New Roman" pitchFamily="18" charset="0"/>
            </a:rPr>
            <a:t>юритиш жараёнида у қарорлар қабул қилишдек қийин бир вазифани зиммасига олади.</a:t>
          </a:r>
          <a:endParaRPr lang="ru-RU" sz="1800" dirty="0">
            <a:latin typeface="Times New Roman" pitchFamily="18" charset="0"/>
            <a:cs typeface="Times New Roman" pitchFamily="18" charset="0"/>
          </a:endParaRPr>
        </a:p>
      </dgm:t>
    </dgm:pt>
    <dgm:pt modelId="{5B529A1C-C61F-450A-A202-B2952E837C19}" type="parTrans" cxnId="{A29975AD-BABA-44F7-B8E5-E1F9E71915F5}">
      <dgm:prSet/>
      <dgm:spPr/>
      <dgm:t>
        <a:bodyPr/>
        <a:lstStyle/>
        <a:p>
          <a:endParaRPr lang="ru-RU"/>
        </a:p>
      </dgm:t>
    </dgm:pt>
    <dgm:pt modelId="{20A004F6-0536-43D8-AFE8-F071BDB059CB}" type="sibTrans" cxnId="{A29975AD-BABA-44F7-B8E5-E1F9E71915F5}">
      <dgm:prSet/>
      <dgm:spPr/>
      <dgm:t>
        <a:bodyPr/>
        <a:lstStyle/>
        <a:p>
          <a:endParaRPr lang="ru-RU"/>
        </a:p>
      </dgm:t>
    </dgm:pt>
    <dgm:pt modelId="{34BA0770-C536-4090-8EB2-5303796F433F}">
      <dgm:prSet custT="1"/>
      <dgm:spPr/>
      <dgm:t>
        <a:bodyPr/>
        <a:lstStyle/>
        <a:p>
          <a:pPr rtl="0"/>
          <a:r>
            <a:rPr lang="uz-Cyrl-UZ" sz="1800" smtClean="0">
              <a:latin typeface="Times New Roman" pitchFamily="18" charset="0"/>
              <a:cs typeface="Times New Roman" pitchFamily="18" charset="0"/>
            </a:rPr>
            <a:t>тадбиркор </a:t>
          </a:r>
          <a:r>
            <a:rPr lang="uz-Cyrl-UZ" sz="1800" dirty="0" smtClean="0">
              <a:latin typeface="Times New Roman" pitchFamily="18" charset="0"/>
              <a:cs typeface="Times New Roman" pitchFamily="18" charset="0"/>
            </a:rPr>
            <a:t>– ташкилотчи шахс бўлиб, янги ишлаб чиқариш технологияларини жорий қилиб, янги маҳсулотлар ишлаб чиқаришга интилади. </a:t>
          </a:r>
          <a:endParaRPr lang="uz-Cyrl-UZ" sz="1800" b="1" dirty="0">
            <a:latin typeface="Times New Roman" pitchFamily="18" charset="0"/>
            <a:cs typeface="Times New Roman" pitchFamily="18" charset="0"/>
          </a:endParaRPr>
        </a:p>
      </dgm:t>
    </dgm:pt>
    <dgm:pt modelId="{AE175CD9-295E-4C99-AEB7-A0FF609B2208}" type="parTrans" cxnId="{2C46A91B-F791-4E86-8FEA-9EEF1EFC4BE6}">
      <dgm:prSet/>
      <dgm:spPr/>
      <dgm:t>
        <a:bodyPr/>
        <a:lstStyle/>
        <a:p>
          <a:endParaRPr lang="ru-RU"/>
        </a:p>
      </dgm:t>
    </dgm:pt>
    <dgm:pt modelId="{8FA62505-BBA0-4E79-A814-CE7E974E210B}" type="sibTrans" cxnId="{2C46A91B-F791-4E86-8FEA-9EEF1EFC4BE6}">
      <dgm:prSet/>
      <dgm:spPr/>
      <dgm:t>
        <a:bodyPr/>
        <a:lstStyle/>
        <a:p>
          <a:endParaRPr lang="ru-RU"/>
        </a:p>
      </dgm:t>
    </dgm:pt>
    <dgm:pt modelId="{55DBD5D0-087D-40BD-9E14-D479FDF29728}">
      <dgm:prSet custT="1"/>
      <dgm:spPr/>
      <dgm:t>
        <a:bodyPr/>
        <a:lstStyle/>
        <a:p>
          <a:pPr rtl="0"/>
          <a:r>
            <a:rPr lang="uz-Cyrl-UZ" sz="1600" dirty="0" smtClean="0">
              <a:latin typeface="Times New Roman" pitchFamily="18" charset="0"/>
              <a:cs typeface="Times New Roman" pitchFamily="18" charset="0"/>
            </a:rPr>
            <a:t>тадбиркор бу таҳликага борувчи инсондир. У нафақат ўз мол-мулки, вақти, меҳнати билан, балки ўз шериклари, ҳиссадорлари қўшган маблағлар билан ҳам таҳликага боради.</a:t>
          </a:r>
          <a:endParaRPr lang="ru-RU" sz="1600" dirty="0">
            <a:latin typeface="Times New Roman" pitchFamily="18" charset="0"/>
            <a:cs typeface="Times New Roman" pitchFamily="18" charset="0"/>
          </a:endParaRPr>
        </a:p>
      </dgm:t>
    </dgm:pt>
    <dgm:pt modelId="{3040EDEC-6D52-4CCE-B357-DFA90BFD8F5E}" type="parTrans" cxnId="{2B152D82-1720-4496-B7CC-CD364D85230A}">
      <dgm:prSet/>
      <dgm:spPr/>
      <dgm:t>
        <a:bodyPr/>
        <a:lstStyle/>
        <a:p>
          <a:endParaRPr lang="ru-RU"/>
        </a:p>
      </dgm:t>
    </dgm:pt>
    <dgm:pt modelId="{C5A85D51-45FE-414B-B15D-1DFB15A8BF97}" type="sibTrans" cxnId="{2B152D82-1720-4496-B7CC-CD364D85230A}">
      <dgm:prSet/>
      <dgm:spPr/>
      <dgm:t>
        <a:bodyPr/>
        <a:lstStyle/>
        <a:p>
          <a:endParaRPr lang="ru-RU"/>
        </a:p>
      </dgm:t>
    </dgm:pt>
    <dgm:pt modelId="{CEBD8F44-B221-47D7-A765-B22391D6A48E}" type="pres">
      <dgm:prSet presAssocID="{5B86130C-1F69-4B10-848A-16D59B8DAD23}" presName="linear" presStyleCnt="0">
        <dgm:presLayoutVars>
          <dgm:dir/>
          <dgm:animLvl val="lvl"/>
          <dgm:resizeHandles val="exact"/>
        </dgm:presLayoutVars>
      </dgm:prSet>
      <dgm:spPr/>
      <dgm:t>
        <a:bodyPr/>
        <a:lstStyle/>
        <a:p>
          <a:endParaRPr lang="ru-RU"/>
        </a:p>
      </dgm:t>
    </dgm:pt>
    <dgm:pt modelId="{037D1373-E6BC-4A04-8F7A-17004CEA2B0F}" type="pres">
      <dgm:prSet presAssocID="{384F63F3-7A83-4FDF-86AF-4D3F04C09409}" presName="parentLin" presStyleCnt="0"/>
      <dgm:spPr/>
    </dgm:pt>
    <dgm:pt modelId="{2EEF5674-B9AB-4485-A9B7-A69F402107EB}" type="pres">
      <dgm:prSet presAssocID="{384F63F3-7A83-4FDF-86AF-4D3F04C09409}" presName="parentLeftMargin" presStyleLbl="node1" presStyleIdx="0" presStyleCnt="4"/>
      <dgm:spPr/>
      <dgm:t>
        <a:bodyPr/>
        <a:lstStyle/>
        <a:p>
          <a:endParaRPr lang="ru-RU"/>
        </a:p>
      </dgm:t>
    </dgm:pt>
    <dgm:pt modelId="{564110FC-D6C1-4C8A-B280-D0F878BA0CF3}" type="pres">
      <dgm:prSet presAssocID="{384F63F3-7A83-4FDF-86AF-4D3F04C09409}" presName="parentText" presStyleLbl="node1" presStyleIdx="0" presStyleCnt="4" custScaleX="110417">
        <dgm:presLayoutVars>
          <dgm:chMax val="0"/>
          <dgm:bulletEnabled val="1"/>
        </dgm:presLayoutVars>
      </dgm:prSet>
      <dgm:spPr/>
      <dgm:t>
        <a:bodyPr/>
        <a:lstStyle/>
        <a:p>
          <a:endParaRPr lang="ru-RU"/>
        </a:p>
      </dgm:t>
    </dgm:pt>
    <dgm:pt modelId="{B04A9FA6-5638-46F5-A4C4-6F99015D0D14}" type="pres">
      <dgm:prSet presAssocID="{384F63F3-7A83-4FDF-86AF-4D3F04C09409}" presName="negativeSpace" presStyleCnt="0"/>
      <dgm:spPr/>
    </dgm:pt>
    <dgm:pt modelId="{6BE85F87-2EB8-45AB-AC4A-C99118CD14AF}" type="pres">
      <dgm:prSet presAssocID="{384F63F3-7A83-4FDF-86AF-4D3F04C09409}" presName="childText" presStyleLbl="conFgAcc1" presStyleIdx="0" presStyleCnt="4">
        <dgm:presLayoutVars>
          <dgm:bulletEnabled val="1"/>
        </dgm:presLayoutVars>
      </dgm:prSet>
      <dgm:spPr/>
      <dgm:t>
        <a:bodyPr/>
        <a:lstStyle/>
        <a:p>
          <a:endParaRPr lang="ru-RU"/>
        </a:p>
      </dgm:t>
    </dgm:pt>
    <dgm:pt modelId="{4C27CC69-FA11-4477-B53B-276F626B81A2}" type="pres">
      <dgm:prSet presAssocID="{68C98F40-1087-4FDD-9DE0-A585D876F9E6}" presName="spaceBetweenRectangles" presStyleCnt="0"/>
      <dgm:spPr/>
    </dgm:pt>
    <dgm:pt modelId="{2A24B026-36F4-4083-A8D3-B3284003C609}" type="pres">
      <dgm:prSet presAssocID="{BB05C023-E79F-4E41-B2A6-0325DD125B49}" presName="parentLin" presStyleCnt="0"/>
      <dgm:spPr/>
    </dgm:pt>
    <dgm:pt modelId="{2ADFCED1-00D9-4A49-8D41-FCF8861B868F}" type="pres">
      <dgm:prSet presAssocID="{BB05C023-E79F-4E41-B2A6-0325DD125B49}" presName="parentLeftMargin" presStyleLbl="node1" presStyleIdx="0" presStyleCnt="4"/>
      <dgm:spPr/>
      <dgm:t>
        <a:bodyPr/>
        <a:lstStyle/>
        <a:p>
          <a:endParaRPr lang="ru-RU"/>
        </a:p>
      </dgm:t>
    </dgm:pt>
    <dgm:pt modelId="{940832BF-9E46-4A3B-AD6C-C94C8D2CCC52}" type="pres">
      <dgm:prSet presAssocID="{BB05C023-E79F-4E41-B2A6-0325DD125B49}" presName="parentText" presStyleLbl="node1" presStyleIdx="1" presStyleCnt="4" custScaleX="110417">
        <dgm:presLayoutVars>
          <dgm:chMax val="0"/>
          <dgm:bulletEnabled val="1"/>
        </dgm:presLayoutVars>
      </dgm:prSet>
      <dgm:spPr/>
      <dgm:t>
        <a:bodyPr/>
        <a:lstStyle/>
        <a:p>
          <a:endParaRPr lang="ru-RU"/>
        </a:p>
      </dgm:t>
    </dgm:pt>
    <dgm:pt modelId="{AAE2E48A-862E-431A-9F1F-27365E3232B2}" type="pres">
      <dgm:prSet presAssocID="{BB05C023-E79F-4E41-B2A6-0325DD125B49}" presName="negativeSpace" presStyleCnt="0"/>
      <dgm:spPr/>
    </dgm:pt>
    <dgm:pt modelId="{DC72D226-718F-475C-8863-66139819935D}" type="pres">
      <dgm:prSet presAssocID="{BB05C023-E79F-4E41-B2A6-0325DD125B49}" presName="childText" presStyleLbl="conFgAcc1" presStyleIdx="1" presStyleCnt="4">
        <dgm:presLayoutVars>
          <dgm:bulletEnabled val="1"/>
        </dgm:presLayoutVars>
      </dgm:prSet>
      <dgm:spPr/>
      <dgm:t>
        <a:bodyPr/>
        <a:lstStyle/>
        <a:p>
          <a:endParaRPr lang="ru-RU"/>
        </a:p>
      </dgm:t>
    </dgm:pt>
    <dgm:pt modelId="{19DC8A74-5096-47A9-9D1C-244B657C6640}" type="pres">
      <dgm:prSet presAssocID="{E4516633-36E6-438E-8312-443E13D2313E}" presName="spaceBetweenRectangles" presStyleCnt="0"/>
      <dgm:spPr/>
    </dgm:pt>
    <dgm:pt modelId="{EFD80D67-C3C3-4E89-A84E-4D8F88B112D7}" type="pres">
      <dgm:prSet presAssocID="{9B5E4ABB-3885-44B6-B03C-41A8693D951B}" presName="parentLin" presStyleCnt="0"/>
      <dgm:spPr/>
    </dgm:pt>
    <dgm:pt modelId="{7B46A037-5059-416F-86E6-63CD7767732C}" type="pres">
      <dgm:prSet presAssocID="{9B5E4ABB-3885-44B6-B03C-41A8693D951B}" presName="parentLeftMargin" presStyleLbl="node1" presStyleIdx="1" presStyleCnt="4"/>
      <dgm:spPr/>
      <dgm:t>
        <a:bodyPr/>
        <a:lstStyle/>
        <a:p>
          <a:endParaRPr lang="ru-RU"/>
        </a:p>
      </dgm:t>
    </dgm:pt>
    <dgm:pt modelId="{D8935E5D-4F41-4D84-9045-D8EB8D2EB235}" type="pres">
      <dgm:prSet presAssocID="{9B5E4ABB-3885-44B6-B03C-41A8693D951B}" presName="parentText" presStyleLbl="node1" presStyleIdx="2" presStyleCnt="4" custScaleX="110417">
        <dgm:presLayoutVars>
          <dgm:chMax val="0"/>
          <dgm:bulletEnabled val="1"/>
        </dgm:presLayoutVars>
      </dgm:prSet>
      <dgm:spPr/>
      <dgm:t>
        <a:bodyPr/>
        <a:lstStyle/>
        <a:p>
          <a:endParaRPr lang="ru-RU"/>
        </a:p>
      </dgm:t>
    </dgm:pt>
    <dgm:pt modelId="{4ACBA4FF-593F-4179-AA05-A29E0241E49E}" type="pres">
      <dgm:prSet presAssocID="{9B5E4ABB-3885-44B6-B03C-41A8693D951B}" presName="negativeSpace" presStyleCnt="0"/>
      <dgm:spPr/>
    </dgm:pt>
    <dgm:pt modelId="{D58B9D50-2BE7-4340-A7CD-E51DE92DE789}" type="pres">
      <dgm:prSet presAssocID="{9B5E4ABB-3885-44B6-B03C-41A8693D951B}" presName="childText" presStyleLbl="conFgAcc1" presStyleIdx="2" presStyleCnt="4">
        <dgm:presLayoutVars>
          <dgm:bulletEnabled val="1"/>
        </dgm:presLayoutVars>
      </dgm:prSet>
      <dgm:spPr/>
      <dgm:t>
        <a:bodyPr/>
        <a:lstStyle/>
        <a:p>
          <a:endParaRPr lang="ru-RU"/>
        </a:p>
      </dgm:t>
    </dgm:pt>
    <dgm:pt modelId="{FA3D02A6-62D4-42EC-B6A8-B4F54D218DD0}" type="pres">
      <dgm:prSet presAssocID="{0738F040-77DB-489F-B396-E5B97BF16DAE}" presName="spaceBetweenRectangles" presStyleCnt="0"/>
      <dgm:spPr/>
    </dgm:pt>
    <dgm:pt modelId="{DE2AB721-584E-4C51-8C5C-6B0183D1BEE6}" type="pres">
      <dgm:prSet presAssocID="{A887D2A8-D8C0-45D7-A543-2F702E44F9FE}" presName="parentLin" presStyleCnt="0"/>
      <dgm:spPr/>
    </dgm:pt>
    <dgm:pt modelId="{7488EE49-D778-44C9-8046-81FDCC774213}" type="pres">
      <dgm:prSet presAssocID="{A887D2A8-D8C0-45D7-A543-2F702E44F9FE}" presName="parentLeftMargin" presStyleLbl="node1" presStyleIdx="2" presStyleCnt="4"/>
      <dgm:spPr/>
      <dgm:t>
        <a:bodyPr/>
        <a:lstStyle/>
        <a:p>
          <a:endParaRPr lang="ru-RU"/>
        </a:p>
      </dgm:t>
    </dgm:pt>
    <dgm:pt modelId="{2AF29C46-9AD7-4B56-8B4A-EF44DF88F5B2}" type="pres">
      <dgm:prSet presAssocID="{A887D2A8-D8C0-45D7-A543-2F702E44F9FE}" presName="parentText" presStyleLbl="node1" presStyleIdx="3" presStyleCnt="4" custScaleX="110417" custScaleY="108457">
        <dgm:presLayoutVars>
          <dgm:chMax val="0"/>
          <dgm:bulletEnabled val="1"/>
        </dgm:presLayoutVars>
      </dgm:prSet>
      <dgm:spPr/>
      <dgm:t>
        <a:bodyPr/>
        <a:lstStyle/>
        <a:p>
          <a:endParaRPr lang="ru-RU"/>
        </a:p>
      </dgm:t>
    </dgm:pt>
    <dgm:pt modelId="{8B3B52BC-F551-4898-B54B-FE3119252890}" type="pres">
      <dgm:prSet presAssocID="{A887D2A8-D8C0-45D7-A543-2F702E44F9FE}" presName="negativeSpace" presStyleCnt="0"/>
      <dgm:spPr/>
    </dgm:pt>
    <dgm:pt modelId="{B28CCEE1-7672-42D8-84DD-985C93F468CF}" type="pres">
      <dgm:prSet presAssocID="{A887D2A8-D8C0-45D7-A543-2F702E44F9FE}" presName="childText" presStyleLbl="conFgAcc1" presStyleIdx="3" presStyleCnt="4">
        <dgm:presLayoutVars>
          <dgm:bulletEnabled val="1"/>
        </dgm:presLayoutVars>
      </dgm:prSet>
      <dgm:spPr/>
      <dgm:t>
        <a:bodyPr/>
        <a:lstStyle/>
        <a:p>
          <a:endParaRPr lang="ru-RU"/>
        </a:p>
      </dgm:t>
    </dgm:pt>
  </dgm:ptLst>
  <dgm:cxnLst>
    <dgm:cxn modelId="{95772BCB-7A5F-4001-91BF-28C258728EFF}" type="presOf" srcId="{384F63F3-7A83-4FDF-86AF-4D3F04C09409}" destId="{564110FC-D6C1-4C8A-B280-D0F878BA0CF3}" srcOrd="1" destOrd="0" presId="urn:microsoft.com/office/officeart/2005/8/layout/list1"/>
    <dgm:cxn modelId="{2C46A91B-F791-4E86-8FEA-9EEF1EFC4BE6}" srcId="{9B5E4ABB-3885-44B6-B03C-41A8693D951B}" destId="{34BA0770-C536-4090-8EB2-5303796F433F}" srcOrd="0" destOrd="0" parTransId="{AE175CD9-295E-4C99-AEB7-A0FF609B2208}" sibTransId="{8FA62505-BBA0-4E79-A814-CE7E974E210B}"/>
    <dgm:cxn modelId="{04603F25-02A0-4854-9DF6-64215622B152}" type="presOf" srcId="{A887D2A8-D8C0-45D7-A543-2F702E44F9FE}" destId="{7488EE49-D778-44C9-8046-81FDCC774213}" srcOrd="0" destOrd="0" presId="urn:microsoft.com/office/officeart/2005/8/layout/list1"/>
    <dgm:cxn modelId="{36752832-984F-496A-9C26-075B993E2DCE}" type="presOf" srcId="{34BA0770-C536-4090-8EB2-5303796F433F}" destId="{D58B9D50-2BE7-4340-A7CD-E51DE92DE789}" srcOrd="0" destOrd="0" presId="urn:microsoft.com/office/officeart/2005/8/layout/list1"/>
    <dgm:cxn modelId="{A1E939DC-0036-417B-8016-2B2CA4AC80EC}" type="presOf" srcId="{5B86130C-1F69-4B10-848A-16D59B8DAD23}" destId="{CEBD8F44-B221-47D7-A765-B22391D6A48E}" srcOrd="0" destOrd="0" presId="urn:microsoft.com/office/officeart/2005/8/layout/list1"/>
    <dgm:cxn modelId="{D805723D-1B61-462E-A603-AFC50732D80A}" type="presOf" srcId="{55DBD5D0-087D-40BD-9E14-D479FDF29728}" destId="{B28CCEE1-7672-42D8-84DD-985C93F468CF}" srcOrd="0" destOrd="0" presId="urn:microsoft.com/office/officeart/2005/8/layout/list1"/>
    <dgm:cxn modelId="{1AE835DD-5BFF-48F6-8877-2CEAB4F65E8E}" type="presOf" srcId="{9F455217-89E6-4856-A095-8AF4F67094D3}" destId="{DC72D226-718F-475C-8863-66139819935D}" srcOrd="0" destOrd="0" presId="urn:microsoft.com/office/officeart/2005/8/layout/list1"/>
    <dgm:cxn modelId="{D3859997-5491-4C9D-A727-D50E4ABD6E9F}" srcId="{5B86130C-1F69-4B10-848A-16D59B8DAD23}" destId="{A887D2A8-D8C0-45D7-A543-2F702E44F9FE}" srcOrd="3" destOrd="0" parTransId="{44E63F88-445A-423C-8A6F-2041BEDC15CB}" sibTransId="{C854FF12-FF8A-4485-8CD8-BCBA3EF46EF0}"/>
    <dgm:cxn modelId="{BB3E96F0-3D68-4E20-B3BB-1C4197CE4808}" srcId="{384F63F3-7A83-4FDF-86AF-4D3F04C09409}" destId="{7BFB408E-8862-4EDF-95CB-D96F84602136}" srcOrd="0" destOrd="0" parTransId="{4BFE7665-3800-497A-AC9A-F3C322508F2F}" sibTransId="{16AF6EDB-2E93-480A-90D7-989C6DAF521B}"/>
    <dgm:cxn modelId="{41CDCE33-2FBB-4CD6-90E2-092C91E25337}" type="presOf" srcId="{A887D2A8-D8C0-45D7-A543-2F702E44F9FE}" destId="{2AF29C46-9AD7-4B56-8B4A-EF44DF88F5B2}" srcOrd="1" destOrd="0" presId="urn:microsoft.com/office/officeart/2005/8/layout/list1"/>
    <dgm:cxn modelId="{6EA00695-FAFB-4143-A0B4-92521B578D3C}" type="presOf" srcId="{9B5E4ABB-3885-44B6-B03C-41A8693D951B}" destId="{7B46A037-5059-416F-86E6-63CD7767732C}" srcOrd="0" destOrd="0" presId="urn:microsoft.com/office/officeart/2005/8/layout/list1"/>
    <dgm:cxn modelId="{0304E08C-91B0-497F-9CBC-5AB98577094F}" srcId="{5B86130C-1F69-4B10-848A-16D59B8DAD23}" destId="{384F63F3-7A83-4FDF-86AF-4D3F04C09409}" srcOrd="0" destOrd="0" parTransId="{0F04CFCA-36CF-4D3F-B68C-72233583F368}" sibTransId="{68C98F40-1087-4FDD-9DE0-A585D876F9E6}"/>
    <dgm:cxn modelId="{A29975AD-BABA-44F7-B8E5-E1F9E71915F5}" srcId="{BB05C023-E79F-4E41-B2A6-0325DD125B49}" destId="{9F455217-89E6-4856-A095-8AF4F67094D3}" srcOrd="0" destOrd="0" parTransId="{5B529A1C-C61F-450A-A202-B2952E837C19}" sibTransId="{20A004F6-0536-43D8-AFE8-F071BDB059CB}"/>
    <dgm:cxn modelId="{59E41A62-ABD4-43AB-A67D-EDB872CAF389}" type="presOf" srcId="{9B5E4ABB-3885-44B6-B03C-41A8693D951B}" destId="{D8935E5D-4F41-4D84-9045-D8EB8D2EB235}" srcOrd="1" destOrd="0" presId="urn:microsoft.com/office/officeart/2005/8/layout/list1"/>
    <dgm:cxn modelId="{5BBFB30C-EFF3-4373-9E3C-CEB2D603CFDD}" type="presOf" srcId="{7BFB408E-8862-4EDF-95CB-D96F84602136}" destId="{6BE85F87-2EB8-45AB-AC4A-C99118CD14AF}" srcOrd="0" destOrd="0" presId="urn:microsoft.com/office/officeart/2005/8/layout/list1"/>
    <dgm:cxn modelId="{3D9776F2-D876-42CA-8387-93DC19AC4848}" type="presOf" srcId="{BB05C023-E79F-4E41-B2A6-0325DD125B49}" destId="{2ADFCED1-00D9-4A49-8D41-FCF8861B868F}" srcOrd="0" destOrd="0" presId="urn:microsoft.com/office/officeart/2005/8/layout/list1"/>
    <dgm:cxn modelId="{64698C5F-E39E-4DDD-9209-430C600DBB11}" type="presOf" srcId="{BB05C023-E79F-4E41-B2A6-0325DD125B49}" destId="{940832BF-9E46-4A3B-AD6C-C94C8D2CCC52}" srcOrd="1" destOrd="0" presId="urn:microsoft.com/office/officeart/2005/8/layout/list1"/>
    <dgm:cxn modelId="{2B152D82-1720-4496-B7CC-CD364D85230A}" srcId="{A887D2A8-D8C0-45D7-A543-2F702E44F9FE}" destId="{55DBD5D0-087D-40BD-9E14-D479FDF29728}" srcOrd="0" destOrd="0" parTransId="{3040EDEC-6D52-4CCE-B357-DFA90BFD8F5E}" sibTransId="{C5A85D51-45FE-414B-B15D-1DFB15A8BF97}"/>
    <dgm:cxn modelId="{89E3F2ED-F603-4A6C-9BA3-39A9FD09A03E}" srcId="{5B86130C-1F69-4B10-848A-16D59B8DAD23}" destId="{9B5E4ABB-3885-44B6-B03C-41A8693D951B}" srcOrd="2" destOrd="0" parTransId="{5D156ED5-3ADD-4562-841A-32A76B25DA39}" sibTransId="{0738F040-77DB-489F-B396-E5B97BF16DAE}"/>
    <dgm:cxn modelId="{8C91270C-01E8-4D3D-AB0D-645ED56F8C8A}" type="presOf" srcId="{384F63F3-7A83-4FDF-86AF-4D3F04C09409}" destId="{2EEF5674-B9AB-4485-A9B7-A69F402107EB}" srcOrd="0" destOrd="0" presId="urn:microsoft.com/office/officeart/2005/8/layout/list1"/>
    <dgm:cxn modelId="{0CC4AE02-649A-4641-821A-7A8E67184398}" srcId="{5B86130C-1F69-4B10-848A-16D59B8DAD23}" destId="{BB05C023-E79F-4E41-B2A6-0325DD125B49}" srcOrd="1" destOrd="0" parTransId="{6EF57A12-E4F7-4959-B4ED-DAF9DAB62CB4}" sibTransId="{E4516633-36E6-438E-8312-443E13D2313E}"/>
    <dgm:cxn modelId="{F6459D0A-1989-4DC1-9C95-F40B7C958870}" type="presParOf" srcId="{CEBD8F44-B221-47D7-A765-B22391D6A48E}" destId="{037D1373-E6BC-4A04-8F7A-17004CEA2B0F}" srcOrd="0" destOrd="0" presId="urn:microsoft.com/office/officeart/2005/8/layout/list1"/>
    <dgm:cxn modelId="{F69DC40D-C972-492F-89CB-2258A3C9D2F1}" type="presParOf" srcId="{037D1373-E6BC-4A04-8F7A-17004CEA2B0F}" destId="{2EEF5674-B9AB-4485-A9B7-A69F402107EB}" srcOrd="0" destOrd="0" presId="urn:microsoft.com/office/officeart/2005/8/layout/list1"/>
    <dgm:cxn modelId="{AAAC5890-1860-43FD-914D-DC87D8FE6DCE}" type="presParOf" srcId="{037D1373-E6BC-4A04-8F7A-17004CEA2B0F}" destId="{564110FC-D6C1-4C8A-B280-D0F878BA0CF3}" srcOrd="1" destOrd="0" presId="urn:microsoft.com/office/officeart/2005/8/layout/list1"/>
    <dgm:cxn modelId="{B7839885-0E07-4EE5-8471-CA064B9C389F}" type="presParOf" srcId="{CEBD8F44-B221-47D7-A765-B22391D6A48E}" destId="{B04A9FA6-5638-46F5-A4C4-6F99015D0D14}" srcOrd="1" destOrd="0" presId="urn:microsoft.com/office/officeart/2005/8/layout/list1"/>
    <dgm:cxn modelId="{939E20AB-6622-4DD5-B5F7-3578C92D2C8D}" type="presParOf" srcId="{CEBD8F44-B221-47D7-A765-B22391D6A48E}" destId="{6BE85F87-2EB8-45AB-AC4A-C99118CD14AF}" srcOrd="2" destOrd="0" presId="urn:microsoft.com/office/officeart/2005/8/layout/list1"/>
    <dgm:cxn modelId="{134CF0AE-CB27-471E-B009-96BE9D14B875}" type="presParOf" srcId="{CEBD8F44-B221-47D7-A765-B22391D6A48E}" destId="{4C27CC69-FA11-4477-B53B-276F626B81A2}" srcOrd="3" destOrd="0" presId="urn:microsoft.com/office/officeart/2005/8/layout/list1"/>
    <dgm:cxn modelId="{4BD15E2B-6632-4AB1-B047-1BD6A454A435}" type="presParOf" srcId="{CEBD8F44-B221-47D7-A765-B22391D6A48E}" destId="{2A24B026-36F4-4083-A8D3-B3284003C609}" srcOrd="4" destOrd="0" presId="urn:microsoft.com/office/officeart/2005/8/layout/list1"/>
    <dgm:cxn modelId="{A8D44A8E-E05A-4E60-AFDB-9848EA2A0D9C}" type="presParOf" srcId="{2A24B026-36F4-4083-A8D3-B3284003C609}" destId="{2ADFCED1-00D9-4A49-8D41-FCF8861B868F}" srcOrd="0" destOrd="0" presId="urn:microsoft.com/office/officeart/2005/8/layout/list1"/>
    <dgm:cxn modelId="{B27D4286-6C67-4E19-B11A-33EB38B95255}" type="presParOf" srcId="{2A24B026-36F4-4083-A8D3-B3284003C609}" destId="{940832BF-9E46-4A3B-AD6C-C94C8D2CCC52}" srcOrd="1" destOrd="0" presId="urn:microsoft.com/office/officeart/2005/8/layout/list1"/>
    <dgm:cxn modelId="{E419BF0D-3A56-4320-A6FD-DCECD388D3C2}" type="presParOf" srcId="{CEBD8F44-B221-47D7-A765-B22391D6A48E}" destId="{AAE2E48A-862E-431A-9F1F-27365E3232B2}" srcOrd="5" destOrd="0" presId="urn:microsoft.com/office/officeart/2005/8/layout/list1"/>
    <dgm:cxn modelId="{1B25943D-5742-4188-B79C-2985D34A52D9}" type="presParOf" srcId="{CEBD8F44-B221-47D7-A765-B22391D6A48E}" destId="{DC72D226-718F-475C-8863-66139819935D}" srcOrd="6" destOrd="0" presId="urn:microsoft.com/office/officeart/2005/8/layout/list1"/>
    <dgm:cxn modelId="{4F8E24E7-E837-4111-9603-DF5FDEA7FFCF}" type="presParOf" srcId="{CEBD8F44-B221-47D7-A765-B22391D6A48E}" destId="{19DC8A74-5096-47A9-9D1C-244B657C6640}" srcOrd="7" destOrd="0" presId="urn:microsoft.com/office/officeart/2005/8/layout/list1"/>
    <dgm:cxn modelId="{1B175065-410D-48E9-AE7D-1DAF7EC788B1}" type="presParOf" srcId="{CEBD8F44-B221-47D7-A765-B22391D6A48E}" destId="{EFD80D67-C3C3-4E89-A84E-4D8F88B112D7}" srcOrd="8" destOrd="0" presId="urn:microsoft.com/office/officeart/2005/8/layout/list1"/>
    <dgm:cxn modelId="{3E2B98DD-CD5E-47C7-B50B-89CC1655DC97}" type="presParOf" srcId="{EFD80D67-C3C3-4E89-A84E-4D8F88B112D7}" destId="{7B46A037-5059-416F-86E6-63CD7767732C}" srcOrd="0" destOrd="0" presId="urn:microsoft.com/office/officeart/2005/8/layout/list1"/>
    <dgm:cxn modelId="{E2A0B5F9-F8A6-41DB-9864-3B11D5B55550}" type="presParOf" srcId="{EFD80D67-C3C3-4E89-A84E-4D8F88B112D7}" destId="{D8935E5D-4F41-4D84-9045-D8EB8D2EB235}" srcOrd="1" destOrd="0" presId="urn:microsoft.com/office/officeart/2005/8/layout/list1"/>
    <dgm:cxn modelId="{CA5EA540-C2BA-4BC2-B4EB-6F5ED16FFF9F}" type="presParOf" srcId="{CEBD8F44-B221-47D7-A765-B22391D6A48E}" destId="{4ACBA4FF-593F-4179-AA05-A29E0241E49E}" srcOrd="9" destOrd="0" presId="urn:microsoft.com/office/officeart/2005/8/layout/list1"/>
    <dgm:cxn modelId="{169C88D8-E509-496A-8C3F-F8C65D8062B6}" type="presParOf" srcId="{CEBD8F44-B221-47D7-A765-B22391D6A48E}" destId="{D58B9D50-2BE7-4340-A7CD-E51DE92DE789}" srcOrd="10" destOrd="0" presId="urn:microsoft.com/office/officeart/2005/8/layout/list1"/>
    <dgm:cxn modelId="{F9448B8E-98C4-4E20-A8DA-900CD6EAEAA1}" type="presParOf" srcId="{CEBD8F44-B221-47D7-A765-B22391D6A48E}" destId="{FA3D02A6-62D4-42EC-B6A8-B4F54D218DD0}" srcOrd="11" destOrd="0" presId="urn:microsoft.com/office/officeart/2005/8/layout/list1"/>
    <dgm:cxn modelId="{DB762D84-FEE4-468C-AED0-53121B59BD37}" type="presParOf" srcId="{CEBD8F44-B221-47D7-A765-B22391D6A48E}" destId="{DE2AB721-584E-4C51-8C5C-6B0183D1BEE6}" srcOrd="12" destOrd="0" presId="urn:microsoft.com/office/officeart/2005/8/layout/list1"/>
    <dgm:cxn modelId="{7134F7C2-65C1-4E05-9822-E418AE59E711}" type="presParOf" srcId="{DE2AB721-584E-4C51-8C5C-6B0183D1BEE6}" destId="{7488EE49-D778-44C9-8046-81FDCC774213}" srcOrd="0" destOrd="0" presId="urn:microsoft.com/office/officeart/2005/8/layout/list1"/>
    <dgm:cxn modelId="{04A9E345-4303-475A-B973-2C2E1725B464}" type="presParOf" srcId="{DE2AB721-584E-4C51-8C5C-6B0183D1BEE6}" destId="{2AF29C46-9AD7-4B56-8B4A-EF44DF88F5B2}" srcOrd="1" destOrd="0" presId="urn:microsoft.com/office/officeart/2005/8/layout/list1"/>
    <dgm:cxn modelId="{B8E442E5-DAAA-4FED-93AA-E4C5DDBA67F1}" type="presParOf" srcId="{CEBD8F44-B221-47D7-A765-B22391D6A48E}" destId="{8B3B52BC-F551-4898-B54B-FE3119252890}" srcOrd="13" destOrd="0" presId="urn:microsoft.com/office/officeart/2005/8/layout/list1"/>
    <dgm:cxn modelId="{08F6C57E-AC4C-4476-A1CC-079DCECA0A5E}" type="presParOf" srcId="{CEBD8F44-B221-47D7-A765-B22391D6A48E}" destId="{B28CCEE1-7672-42D8-84DD-985C93F468C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400FCCDF-CA29-4DF8-977A-C7BF0AFFC8F9}" type="doc">
      <dgm:prSet loTypeId="urn:microsoft.com/office/officeart/2005/8/layout/vList2" loCatId="list" qsTypeId="urn:microsoft.com/office/officeart/2005/8/quickstyle/3d1" qsCatId="3D" csTypeId="urn:microsoft.com/office/officeart/2005/8/colors/colorful5" csCatId="colorful"/>
      <dgm:spPr/>
      <dgm:t>
        <a:bodyPr/>
        <a:lstStyle/>
        <a:p>
          <a:endParaRPr lang="ru-RU"/>
        </a:p>
      </dgm:t>
    </dgm:pt>
    <dgm:pt modelId="{2455C362-3CA6-465E-877F-C4C29574D166}">
      <dgm:prSet/>
      <dgm:spPr/>
      <dgm:t>
        <a:bodyPr/>
        <a:lstStyle/>
        <a:p>
          <a:pPr rtl="0"/>
          <a:r>
            <a:rPr lang="ru-RU" b="1" dirty="0" smtClean="0">
              <a:latin typeface="Times New Roman" pitchFamily="18" charset="0"/>
              <a:cs typeface="Times New Roman" pitchFamily="18" charset="0"/>
            </a:rPr>
            <a:t>(А</a:t>
          </a:r>
          <a:r>
            <a:rPr lang="ru-RU" b="1" baseline="-25000" dirty="0" smtClean="0">
              <a:latin typeface="Times New Roman" pitchFamily="18" charset="0"/>
              <a:cs typeface="Times New Roman" pitchFamily="18" charset="0"/>
            </a:rPr>
            <a:t>н</a:t>
          </a:r>
          <a:r>
            <a:rPr lang="ru-RU" b="1" dirty="0" smtClean="0">
              <a:latin typeface="Times New Roman" pitchFamily="18" charset="0"/>
              <a:cs typeface="Times New Roman" pitchFamily="18" charset="0"/>
            </a:rPr>
            <a:t>)</a:t>
          </a:r>
          <a:r>
            <a:rPr lang="uz-Cyrl-UZ"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амортизация норма</a:t>
          </a:r>
          <a:r>
            <a:rPr lang="uz-Cyrl-UZ" b="1" dirty="0" smtClean="0">
              <a:latin typeface="Times New Roman" pitchFamily="18" charset="0"/>
              <a:cs typeface="Times New Roman" pitchFamily="18" charset="0"/>
            </a:rPr>
            <a:t>си; </a:t>
          </a:r>
          <a:endParaRPr lang="ru-RU" dirty="0">
            <a:latin typeface="Times New Roman" pitchFamily="18" charset="0"/>
            <a:cs typeface="Times New Roman" pitchFamily="18" charset="0"/>
          </a:endParaRPr>
        </a:p>
      </dgm:t>
    </dgm:pt>
    <dgm:pt modelId="{B9A04092-F830-4258-A5B3-DB6E17086668}" type="parTrans" cxnId="{E385ABC6-207C-4422-83D3-B0471A6AA8B4}">
      <dgm:prSet/>
      <dgm:spPr/>
      <dgm:t>
        <a:bodyPr/>
        <a:lstStyle/>
        <a:p>
          <a:endParaRPr lang="ru-RU">
            <a:latin typeface="Times New Roman" pitchFamily="18" charset="0"/>
            <a:cs typeface="Times New Roman" pitchFamily="18" charset="0"/>
          </a:endParaRPr>
        </a:p>
      </dgm:t>
    </dgm:pt>
    <dgm:pt modelId="{4E10AC6A-D401-4384-9A44-53166C3C23DE}" type="sibTrans" cxnId="{E385ABC6-207C-4422-83D3-B0471A6AA8B4}">
      <dgm:prSet/>
      <dgm:spPr/>
      <dgm:t>
        <a:bodyPr/>
        <a:lstStyle/>
        <a:p>
          <a:endParaRPr lang="ru-RU">
            <a:latin typeface="Times New Roman" pitchFamily="18" charset="0"/>
            <a:cs typeface="Times New Roman" pitchFamily="18" charset="0"/>
          </a:endParaRPr>
        </a:p>
      </dgm:t>
    </dgm:pt>
    <dgm:pt modelId="{C313E4A8-C43E-4961-B5CC-950D34B1D41A}">
      <dgm:prSet/>
      <dgm:spPr/>
      <dgm:t>
        <a:bodyPr/>
        <a:lstStyle/>
        <a:p>
          <a:pPr rtl="0"/>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К</a:t>
          </a:r>
          <a:r>
            <a:rPr lang="ru-RU" b="1" baseline="-25000" dirty="0" err="1" smtClean="0">
              <a:latin typeface="Times New Roman" pitchFamily="18" charset="0"/>
              <a:cs typeface="Times New Roman" pitchFamily="18" charset="0"/>
            </a:rPr>
            <a:t>ас</a:t>
          </a:r>
          <a:r>
            <a:rPr lang="ru-RU" b="1" dirty="0" smtClean="0">
              <a:latin typeface="Times New Roman" pitchFamily="18" charset="0"/>
              <a:cs typeface="Times New Roman" pitchFamily="18" charset="0"/>
            </a:rPr>
            <a:t>)</a:t>
          </a:r>
          <a:r>
            <a:rPr lang="uz-Cyrl-UZ"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асосий</a:t>
          </a:r>
          <a:r>
            <a:rPr lang="ru-RU" b="1" dirty="0" smtClean="0">
              <a:latin typeface="Times New Roman" pitchFamily="18" charset="0"/>
              <a:cs typeface="Times New Roman" pitchFamily="18" charset="0"/>
            </a:rPr>
            <a:t> капитал </a:t>
          </a:r>
          <a:r>
            <a:rPr lang="ru-RU" b="1" dirty="0" err="1" smtClean="0">
              <a:latin typeface="Times New Roman" pitchFamily="18" charset="0"/>
              <a:cs typeface="Times New Roman" pitchFamily="18" charset="0"/>
            </a:rPr>
            <a:t>қиймати</a:t>
          </a:r>
          <a:r>
            <a:rPr lang="uz-Cyrl-UZ"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52C3CBB8-77DA-452B-A791-0ED47226FCB2}" type="parTrans" cxnId="{B81EB7B0-BE8C-40D0-916F-698141732EE0}">
      <dgm:prSet/>
      <dgm:spPr/>
      <dgm:t>
        <a:bodyPr/>
        <a:lstStyle/>
        <a:p>
          <a:endParaRPr lang="ru-RU">
            <a:latin typeface="Times New Roman" pitchFamily="18" charset="0"/>
            <a:cs typeface="Times New Roman" pitchFamily="18" charset="0"/>
          </a:endParaRPr>
        </a:p>
      </dgm:t>
    </dgm:pt>
    <dgm:pt modelId="{733CB551-8062-4618-80EE-1FF43990AAAC}" type="sibTrans" cxnId="{B81EB7B0-BE8C-40D0-916F-698141732EE0}">
      <dgm:prSet/>
      <dgm:spPr/>
      <dgm:t>
        <a:bodyPr/>
        <a:lstStyle/>
        <a:p>
          <a:endParaRPr lang="ru-RU">
            <a:latin typeface="Times New Roman" pitchFamily="18" charset="0"/>
            <a:cs typeface="Times New Roman" pitchFamily="18" charset="0"/>
          </a:endParaRPr>
        </a:p>
      </dgm:t>
    </dgm:pt>
    <dgm:pt modelId="{337F6FDE-FBC0-4778-96AE-DFA69EE3ED93}">
      <dgm:prSet/>
      <dgm:spPr/>
      <dgm:t>
        <a:bodyPr/>
        <a:lstStyle/>
        <a:p>
          <a:pPr rtl="0"/>
          <a:r>
            <a:rPr lang="uz-Cyrl-UZ" b="1" dirty="0" smtClean="0">
              <a:latin typeface="Times New Roman" pitchFamily="18" charset="0"/>
              <a:cs typeface="Times New Roman" pitchFamily="18" charset="0"/>
            </a:rPr>
            <a:t>(Т</a:t>
          </a:r>
          <a:r>
            <a:rPr lang="uz-Cyrl-UZ" b="1" baseline="-25000" dirty="0" smtClean="0">
              <a:latin typeface="Times New Roman" pitchFamily="18" charset="0"/>
              <a:cs typeface="Times New Roman" pitchFamily="18" charset="0"/>
            </a:rPr>
            <a:t>к</a:t>
          </a:r>
          <a:r>
            <a:rPr lang="uz-Cyrl-UZ" b="1" dirty="0" smtClean="0">
              <a:latin typeface="Times New Roman" pitchFamily="18" charset="0"/>
              <a:cs typeface="Times New Roman" pitchFamily="18" charset="0"/>
            </a:rPr>
            <a:t>) - капитал таъмирлаш учун сарфлар;</a:t>
          </a:r>
          <a:endParaRPr lang="ru-RU" dirty="0">
            <a:latin typeface="Times New Roman" pitchFamily="18" charset="0"/>
            <a:cs typeface="Times New Roman" pitchFamily="18" charset="0"/>
          </a:endParaRPr>
        </a:p>
      </dgm:t>
    </dgm:pt>
    <dgm:pt modelId="{0A2C0A5A-2B45-4023-9581-0E6FAA9BA461}" type="parTrans" cxnId="{19506850-8687-4A6C-BF5F-1902E3C574E4}">
      <dgm:prSet/>
      <dgm:spPr/>
      <dgm:t>
        <a:bodyPr/>
        <a:lstStyle/>
        <a:p>
          <a:endParaRPr lang="ru-RU">
            <a:latin typeface="Times New Roman" pitchFamily="18" charset="0"/>
            <a:cs typeface="Times New Roman" pitchFamily="18" charset="0"/>
          </a:endParaRPr>
        </a:p>
      </dgm:t>
    </dgm:pt>
    <dgm:pt modelId="{54781F3C-9398-4575-A75B-60584F8E098D}" type="sibTrans" cxnId="{19506850-8687-4A6C-BF5F-1902E3C574E4}">
      <dgm:prSet/>
      <dgm:spPr/>
      <dgm:t>
        <a:bodyPr/>
        <a:lstStyle/>
        <a:p>
          <a:endParaRPr lang="ru-RU">
            <a:latin typeface="Times New Roman" pitchFamily="18" charset="0"/>
            <a:cs typeface="Times New Roman" pitchFamily="18" charset="0"/>
          </a:endParaRPr>
        </a:p>
      </dgm:t>
    </dgm:pt>
    <dgm:pt modelId="{4DADF118-8061-4C13-A8F5-CCDD2A12D63F}">
      <dgm:prSet/>
      <dgm:spPr/>
      <dgm:t>
        <a:bodyPr/>
        <a:lstStyle/>
        <a:p>
          <a:pPr rtl="0"/>
          <a:r>
            <a:rPr lang="uz-Cyrl-UZ" b="1" dirty="0" smtClean="0">
              <a:latin typeface="Times New Roman" pitchFamily="18" charset="0"/>
              <a:cs typeface="Times New Roman" pitchFamily="18" charset="0"/>
            </a:rPr>
            <a:t>(М</a:t>
          </a:r>
          <a:r>
            <a:rPr lang="uz-Cyrl-UZ" b="1" baseline="-25000" dirty="0" smtClean="0">
              <a:latin typeface="Times New Roman" pitchFamily="18" charset="0"/>
              <a:cs typeface="Times New Roman" pitchFamily="18" charset="0"/>
            </a:rPr>
            <a:t>т</a:t>
          </a:r>
          <a:r>
            <a:rPr lang="uz-Cyrl-UZ" b="1" dirty="0" smtClean="0">
              <a:latin typeface="Times New Roman" pitchFamily="18" charset="0"/>
              <a:cs typeface="Times New Roman" pitchFamily="18" charset="0"/>
            </a:rPr>
            <a:t>) - эскирган меҳнат воситаларини тугатишдан олинган маблағ; </a:t>
          </a:r>
          <a:endParaRPr lang="ru-RU" dirty="0">
            <a:latin typeface="Times New Roman" pitchFamily="18" charset="0"/>
            <a:cs typeface="Times New Roman" pitchFamily="18" charset="0"/>
          </a:endParaRPr>
        </a:p>
      </dgm:t>
    </dgm:pt>
    <dgm:pt modelId="{FB6CA889-08A8-4428-B988-839BE639187F}" type="parTrans" cxnId="{DFA43C5D-50E9-4295-806C-B78A96A17F4D}">
      <dgm:prSet/>
      <dgm:spPr/>
      <dgm:t>
        <a:bodyPr/>
        <a:lstStyle/>
        <a:p>
          <a:endParaRPr lang="ru-RU">
            <a:latin typeface="Times New Roman" pitchFamily="18" charset="0"/>
            <a:cs typeface="Times New Roman" pitchFamily="18" charset="0"/>
          </a:endParaRPr>
        </a:p>
      </dgm:t>
    </dgm:pt>
    <dgm:pt modelId="{CD139F8A-2EBA-45C0-BC25-D5646D138467}" type="sibTrans" cxnId="{DFA43C5D-50E9-4295-806C-B78A96A17F4D}">
      <dgm:prSet/>
      <dgm:spPr/>
      <dgm:t>
        <a:bodyPr/>
        <a:lstStyle/>
        <a:p>
          <a:endParaRPr lang="ru-RU">
            <a:latin typeface="Times New Roman" pitchFamily="18" charset="0"/>
            <a:cs typeface="Times New Roman" pitchFamily="18" charset="0"/>
          </a:endParaRPr>
        </a:p>
      </dgm:t>
    </dgm:pt>
    <dgm:pt modelId="{D1F7D562-C86D-44BC-83A8-F56D1A78D6E8}">
      <dgm:prSet/>
      <dgm:spPr/>
      <dgm:t>
        <a:bodyPr/>
        <a:lstStyle/>
        <a:p>
          <a:pPr rtl="0"/>
          <a:r>
            <a:rPr lang="uz-Cyrl-UZ" b="1" dirty="0" smtClean="0">
              <a:latin typeface="Times New Roman" pitchFamily="18" charset="0"/>
              <a:cs typeface="Times New Roman" pitchFamily="18" charset="0"/>
            </a:rPr>
            <a:t>(Х</a:t>
          </a:r>
          <a:r>
            <a:rPr lang="uz-Cyrl-UZ" b="1" baseline="-25000" dirty="0" smtClean="0">
              <a:latin typeface="Times New Roman" pitchFamily="18" charset="0"/>
              <a:cs typeface="Times New Roman" pitchFamily="18" charset="0"/>
            </a:rPr>
            <a:t>д</a:t>
          </a:r>
          <a:r>
            <a:rPr lang="uz-Cyrl-UZ" b="1"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воситанинг хизмат даври .</a:t>
          </a:r>
          <a:endParaRPr lang="ru-RU" dirty="0">
            <a:latin typeface="Times New Roman" pitchFamily="18" charset="0"/>
            <a:cs typeface="Times New Roman" pitchFamily="18" charset="0"/>
          </a:endParaRPr>
        </a:p>
      </dgm:t>
    </dgm:pt>
    <dgm:pt modelId="{9241C252-AEFA-4A6E-AA3F-7C31C5DD3807}" type="parTrans" cxnId="{60058C99-0263-4F79-BC10-0C7ADE84A78D}">
      <dgm:prSet/>
      <dgm:spPr/>
      <dgm:t>
        <a:bodyPr/>
        <a:lstStyle/>
        <a:p>
          <a:endParaRPr lang="ru-RU">
            <a:latin typeface="Times New Roman" pitchFamily="18" charset="0"/>
            <a:cs typeface="Times New Roman" pitchFamily="18" charset="0"/>
          </a:endParaRPr>
        </a:p>
      </dgm:t>
    </dgm:pt>
    <dgm:pt modelId="{DFE56486-3C03-40EE-AA0F-5A27BA0C2661}" type="sibTrans" cxnId="{60058C99-0263-4F79-BC10-0C7ADE84A78D}">
      <dgm:prSet/>
      <dgm:spPr/>
      <dgm:t>
        <a:bodyPr/>
        <a:lstStyle/>
        <a:p>
          <a:endParaRPr lang="ru-RU">
            <a:latin typeface="Times New Roman" pitchFamily="18" charset="0"/>
            <a:cs typeface="Times New Roman" pitchFamily="18" charset="0"/>
          </a:endParaRPr>
        </a:p>
      </dgm:t>
    </dgm:pt>
    <dgm:pt modelId="{E06DE961-2A86-4425-9642-678799BFD17A}" type="pres">
      <dgm:prSet presAssocID="{400FCCDF-CA29-4DF8-977A-C7BF0AFFC8F9}" presName="linear" presStyleCnt="0">
        <dgm:presLayoutVars>
          <dgm:animLvl val="lvl"/>
          <dgm:resizeHandles val="exact"/>
        </dgm:presLayoutVars>
      </dgm:prSet>
      <dgm:spPr/>
      <dgm:t>
        <a:bodyPr/>
        <a:lstStyle/>
        <a:p>
          <a:endParaRPr lang="ru-RU"/>
        </a:p>
      </dgm:t>
    </dgm:pt>
    <dgm:pt modelId="{D37295EB-FFC8-474E-9E99-60D503D5998C}" type="pres">
      <dgm:prSet presAssocID="{2455C362-3CA6-465E-877F-C4C29574D166}" presName="parentText" presStyleLbl="node1" presStyleIdx="0" presStyleCnt="5" custLinFactY="-54712" custLinFactNeighborX="-340" custLinFactNeighborY="-100000">
        <dgm:presLayoutVars>
          <dgm:chMax val="0"/>
          <dgm:bulletEnabled val="1"/>
        </dgm:presLayoutVars>
      </dgm:prSet>
      <dgm:spPr/>
      <dgm:t>
        <a:bodyPr/>
        <a:lstStyle/>
        <a:p>
          <a:endParaRPr lang="ru-RU"/>
        </a:p>
      </dgm:t>
    </dgm:pt>
    <dgm:pt modelId="{5FCE98FF-6096-43ED-B4FF-01F0D1A9966B}" type="pres">
      <dgm:prSet presAssocID="{4E10AC6A-D401-4384-9A44-53166C3C23DE}" presName="spacer" presStyleCnt="0"/>
      <dgm:spPr/>
    </dgm:pt>
    <dgm:pt modelId="{95DDD026-8343-442C-842A-885D00EBFE3F}" type="pres">
      <dgm:prSet presAssocID="{C313E4A8-C43E-4961-B5CC-950D34B1D41A}" presName="parentText" presStyleLbl="node1" presStyleIdx="1" presStyleCnt="5" custLinFactY="-36181" custLinFactNeighborX="510" custLinFactNeighborY="-100000">
        <dgm:presLayoutVars>
          <dgm:chMax val="0"/>
          <dgm:bulletEnabled val="1"/>
        </dgm:presLayoutVars>
      </dgm:prSet>
      <dgm:spPr/>
      <dgm:t>
        <a:bodyPr/>
        <a:lstStyle/>
        <a:p>
          <a:endParaRPr lang="ru-RU"/>
        </a:p>
      </dgm:t>
    </dgm:pt>
    <dgm:pt modelId="{4A258EA2-573E-4EA7-974C-4DD5372DABDE}" type="pres">
      <dgm:prSet presAssocID="{733CB551-8062-4618-80EE-1FF43990AAAC}" presName="spacer" presStyleCnt="0"/>
      <dgm:spPr/>
    </dgm:pt>
    <dgm:pt modelId="{948AA4C2-9CC1-40F3-BF19-68C4430664DA}" type="pres">
      <dgm:prSet presAssocID="{337F6FDE-FBC0-4778-96AE-DFA69EE3ED93}" presName="parentText" presStyleLbl="node1" presStyleIdx="2" presStyleCnt="5" custLinFactY="-17649" custLinFactNeighborX="-340" custLinFactNeighborY="-100000">
        <dgm:presLayoutVars>
          <dgm:chMax val="0"/>
          <dgm:bulletEnabled val="1"/>
        </dgm:presLayoutVars>
      </dgm:prSet>
      <dgm:spPr/>
      <dgm:t>
        <a:bodyPr/>
        <a:lstStyle/>
        <a:p>
          <a:endParaRPr lang="ru-RU"/>
        </a:p>
      </dgm:t>
    </dgm:pt>
    <dgm:pt modelId="{CA8F138F-D207-4260-A653-12AD3A59C234}" type="pres">
      <dgm:prSet presAssocID="{54781F3C-9398-4575-A75B-60584F8E098D}" presName="spacer" presStyleCnt="0"/>
      <dgm:spPr/>
    </dgm:pt>
    <dgm:pt modelId="{0581A517-335E-4475-B4B6-3D07AD8ECBA2}" type="pres">
      <dgm:prSet presAssocID="{4DADF118-8061-4C13-A8F5-CCDD2A12D63F}" presName="parentText" presStyleLbl="node1" presStyleIdx="3" presStyleCnt="5" custLinFactNeighborX="-340" custLinFactNeighborY="-92836">
        <dgm:presLayoutVars>
          <dgm:chMax val="0"/>
          <dgm:bulletEnabled val="1"/>
        </dgm:presLayoutVars>
      </dgm:prSet>
      <dgm:spPr/>
      <dgm:t>
        <a:bodyPr/>
        <a:lstStyle/>
        <a:p>
          <a:endParaRPr lang="ru-RU"/>
        </a:p>
      </dgm:t>
    </dgm:pt>
    <dgm:pt modelId="{9013FF00-D11A-4E79-8A6A-988EE1DA6DF2}" type="pres">
      <dgm:prSet presAssocID="{CD139F8A-2EBA-45C0-BC25-D5646D138467}" presName="spacer" presStyleCnt="0"/>
      <dgm:spPr/>
    </dgm:pt>
    <dgm:pt modelId="{E383FD65-3987-4EE2-9B08-AD0B23CFAF18}" type="pres">
      <dgm:prSet presAssocID="{D1F7D562-C86D-44BC-83A8-F56D1A78D6E8}" presName="parentText" presStyleLbl="node1" presStyleIdx="4" presStyleCnt="5" custLinFactNeighborX="-340" custLinFactNeighborY="57730">
        <dgm:presLayoutVars>
          <dgm:chMax val="0"/>
          <dgm:bulletEnabled val="1"/>
        </dgm:presLayoutVars>
      </dgm:prSet>
      <dgm:spPr/>
      <dgm:t>
        <a:bodyPr/>
        <a:lstStyle/>
        <a:p>
          <a:endParaRPr lang="ru-RU"/>
        </a:p>
      </dgm:t>
    </dgm:pt>
  </dgm:ptLst>
  <dgm:cxnLst>
    <dgm:cxn modelId="{A27A25F0-722C-4E8B-A52C-FFED5382D775}" type="presOf" srcId="{4DADF118-8061-4C13-A8F5-CCDD2A12D63F}" destId="{0581A517-335E-4475-B4B6-3D07AD8ECBA2}" srcOrd="0" destOrd="0" presId="urn:microsoft.com/office/officeart/2005/8/layout/vList2"/>
    <dgm:cxn modelId="{DFA43C5D-50E9-4295-806C-B78A96A17F4D}" srcId="{400FCCDF-CA29-4DF8-977A-C7BF0AFFC8F9}" destId="{4DADF118-8061-4C13-A8F5-CCDD2A12D63F}" srcOrd="3" destOrd="0" parTransId="{FB6CA889-08A8-4428-B988-839BE639187F}" sibTransId="{CD139F8A-2EBA-45C0-BC25-D5646D138467}"/>
    <dgm:cxn modelId="{16BDFA62-0387-4CEB-A128-23807773979E}" type="presOf" srcId="{2455C362-3CA6-465E-877F-C4C29574D166}" destId="{D37295EB-FFC8-474E-9E99-60D503D5998C}" srcOrd="0" destOrd="0" presId="urn:microsoft.com/office/officeart/2005/8/layout/vList2"/>
    <dgm:cxn modelId="{B81EB7B0-BE8C-40D0-916F-698141732EE0}" srcId="{400FCCDF-CA29-4DF8-977A-C7BF0AFFC8F9}" destId="{C313E4A8-C43E-4961-B5CC-950D34B1D41A}" srcOrd="1" destOrd="0" parTransId="{52C3CBB8-77DA-452B-A791-0ED47226FCB2}" sibTransId="{733CB551-8062-4618-80EE-1FF43990AAAC}"/>
    <dgm:cxn modelId="{D63D360A-E9B5-470F-87B2-3FFD319B3DF1}" type="presOf" srcId="{D1F7D562-C86D-44BC-83A8-F56D1A78D6E8}" destId="{E383FD65-3987-4EE2-9B08-AD0B23CFAF18}" srcOrd="0" destOrd="0" presId="urn:microsoft.com/office/officeart/2005/8/layout/vList2"/>
    <dgm:cxn modelId="{A024779B-520F-4010-B70D-337B6C270D7C}" type="presOf" srcId="{337F6FDE-FBC0-4778-96AE-DFA69EE3ED93}" destId="{948AA4C2-9CC1-40F3-BF19-68C4430664DA}" srcOrd="0" destOrd="0" presId="urn:microsoft.com/office/officeart/2005/8/layout/vList2"/>
    <dgm:cxn modelId="{60058C99-0263-4F79-BC10-0C7ADE84A78D}" srcId="{400FCCDF-CA29-4DF8-977A-C7BF0AFFC8F9}" destId="{D1F7D562-C86D-44BC-83A8-F56D1A78D6E8}" srcOrd="4" destOrd="0" parTransId="{9241C252-AEFA-4A6E-AA3F-7C31C5DD3807}" sibTransId="{DFE56486-3C03-40EE-AA0F-5A27BA0C2661}"/>
    <dgm:cxn modelId="{E385ABC6-207C-4422-83D3-B0471A6AA8B4}" srcId="{400FCCDF-CA29-4DF8-977A-C7BF0AFFC8F9}" destId="{2455C362-3CA6-465E-877F-C4C29574D166}" srcOrd="0" destOrd="0" parTransId="{B9A04092-F830-4258-A5B3-DB6E17086668}" sibTransId="{4E10AC6A-D401-4384-9A44-53166C3C23DE}"/>
    <dgm:cxn modelId="{19506850-8687-4A6C-BF5F-1902E3C574E4}" srcId="{400FCCDF-CA29-4DF8-977A-C7BF0AFFC8F9}" destId="{337F6FDE-FBC0-4778-96AE-DFA69EE3ED93}" srcOrd="2" destOrd="0" parTransId="{0A2C0A5A-2B45-4023-9581-0E6FAA9BA461}" sibTransId="{54781F3C-9398-4575-A75B-60584F8E098D}"/>
    <dgm:cxn modelId="{F167453B-5A58-4838-8421-308465628D98}" type="presOf" srcId="{400FCCDF-CA29-4DF8-977A-C7BF0AFFC8F9}" destId="{E06DE961-2A86-4425-9642-678799BFD17A}" srcOrd="0" destOrd="0" presId="urn:microsoft.com/office/officeart/2005/8/layout/vList2"/>
    <dgm:cxn modelId="{4002D976-7E43-421C-B8F7-FB4351298B8A}" type="presOf" srcId="{C313E4A8-C43E-4961-B5CC-950D34B1D41A}" destId="{95DDD026-8343-442C-842A-885D00EBFE3F}" srcOrd="0" destOrd="0" presId="urn:microsoft.com/office/officeart/2005/8/layout/vList2"/>
    <dgm:cxn modelId="{31EABD02-23AB-4635-9469-BC27C87A9EF8}" type="presParOf" srcId="{E06DE961-2A86-4425-9642-678799BFD17A}" destId="{D37295EB-FFC8-474E-9E99-60D503D5998C}" srcOrd="0" destOrd="0" presId="urn:microsoft.com/office/officeart/2005/8/layout/vList2"/>
    <dgm:cxn modelId="{C3D643B3-D814-4D22-BC93-804886D29C07}" type="presParOf" srcId="{E06DE961-2A86-4425-9642-678799BFD17A}" destId="{5FCE98FF-6096-43ED-B4FF-01F0D1A9966B}" srcOrd="1" destOrd="0" presId="urn:microsoft.com/office/officeart/2005/8/layout/vList2"/>
    <dgm:cxn modelId="{B5B6ACCA-BC4F-4FAD-A3AF-70D7ADA48F11}" type="presParOf" srcId="{E06DE961-2A86-4425-9642-678799BFD17A}" destId="{95DDD026-8343-442C-842A-885D00EBFE3F}" srcOrd="2" destOrd="0" presId="urn:microsoft.com/office/officeart/2005/8/layout/vList2"/>
    <dgm:cxn modelId="{317B036E-DB0B-427D-A76D-A41602DC8D79}" type="presParOf" srcId="{E06DE961-2A86-4425-9642-678799BFD17A}" destId="{4A258EA2-573E-4EA7-974C-4DD5372DABDE}" srcOrd="3" destOrd="0" presId="urn:microsoft.com/office/officeart/2005/8/layout/vList2"/>
    <dgm:cxn modelId="{01202638-2E97-416F-AF57-A793D012177F}" type="presParOf" srcId="{E06DE961-2A86-4425-9642-678799BFD17A}" destId="{948AA4C2-9CC1-40F3-BF19-68C4430664DA}" srcOrd="4" destOrd="0" presId="urn:microsoft.com/office/officeart/2005/8/layout/vList2"/>
    <dgm:cxn modelId="{D1370814-DC9D-4653-8473-838B489FCEB1}" type="presParOf" srcId="{E06DE961-2A86-4425-9642-678799BFD17A}" destId="{CA8F138F-D207-4260-A653-12AD3A59C234}" srcOrd="5" destOrd="0" presId="urn:microsoft.com/office/officeart/2005/8/layout/vList2"/>
    <dgm:cxn modelId="{309E9CFC-A114-4435-80CA-26B85FEC1C4D}" type="presParOf" srcId="{E06DE961-2A86-4425-9642-678799BFD17A}" destId="{0581A517-335E-4475-B4B6-3D07AD8ECBA2}" srcOrd="6" destOrd="0" presId="urn:microsoft.com/office/officeart/2005/8/layout/vList2"/>
    <dgm:cxn modelId="{280C9E3D-F1E7-4359-A726-512A83B4E138}" type="presParOf" srcId="{E06DE961-2A86-4425-9642-678799BFD17A}" destId="{9013FF00-D11A-4E79-8A6A-988EE1DA6DF2}" srcOrd="7" destOrd="0" presId="urn:microsoft.com/office/officeart/2005/8/layout/vList2"/>
    <dgm:cxn modelId="{D7248BC6-2048-4362-9440-C8D9A509D941}" type="presParOf" srcId="{E06DE961-2A86-4425-9642-678799BFD17A}" destId="{E383FD65-3987-4EE2-9B08-AD0B23CFAF1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ACDF8B1B-4697-47CD-947C-D980C3F28BF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C93CFC4D-03CD-455F-937A-5609C7A3DA35}">
      <dgm:prSet>
        <dgm:style>
          <a:lnRef idx="0">
            <a:schemeClr val="accent4"/>
          </a:lnRef>
          <a:fillRef idx="3">
            <a:schemeClr val="accent4"/>
          </a:fillRef>
          <a:effectRef idx="3">
            <a:schemeClr val="accent4"/>
          </a:effectRef>
          <a:fontRef idx="minor">
            <a:schemeClr val="lt1"/>
          </a:fontRef>
        </dgm:style>
      </dgm:prSet>
      <dgm:spPr/>
      <dgm:t>
        <a:bodyPr/>
        <a:lstStyle/>
        <a:p>
          <a:pPr rtl="0"/>
          <a:r>
            <a:rPr lang="ru-RU" b="0" u="none" dirty="0" smtClean="0">
              <a:latin typeface="Times New Roman" pitchFamily="18" charset="0"/>
              <a:cs typeface="Times New Roman" pitchFamily="18" charset="0"/>
            </a:rPr>
            <a:t>Амортизация </a:t>
          </a:r>
          <a:r>
            <a:rPr lang="ru-RU" b="0" u="none" dirty="0" err="1" smtClean="0">
              <a:latin typeface="Times New Roman" pitchFamily="18" charset="0"/>
              <a:cs typeface="Times New Roman" pitchFamily="18" charset="0"/>
            </a:rPr>
            <a:t>нормаси</a:t>
          </a:r>
          <a:r>
            <a:rPr lang="uz-Cyrl-UZ" b="0" u="none" dirty="0" smtClean="0">
              <a:latin typeface="Times New Roman" pitchFamily="18" charset="0"/>
              <a:cs typeface="Times New Roman" pitchFamily="18" charset="0"/>
            </a:rPr>
            <a:t>ни ҳисоблаш</a:t>
          </a:r>
          <a:endParaRPr lang="ru-RU" b="0" u="none" dirty="0">
            <a:latin typeface="Times New Roman" pitchFamily="18" charset="0"/>
            <a:cs typeface="Times New Roman" pitchFamily="18" charset="0"/>
          </a:endParaRPr>
        </a:p>
      </dgm:t>
    </dgm:pt>
    <dgm:pt modelId="{20B29FF1-78A8-46A3-97DA-343E83163C07}" type="parTrans" cxnId="{C68AFF9B-BB50-44A8-868B-4B5D72F02A78}">
      <dgm:prSet/>
      <dgm:spPr/>
      <dgm:t>
        <a:bodyPr/>
        <a:lstStyle/>
        <a:p>
          <a:endParaRPr lang="ru-RU"/>
        </a:p>
      </dgm:t>
    </dgm:pt>
    <dgm:pt modelId="{67F86166-F7C0-4B27-94DB-78BFC925AD66}" type="sibTrans" cxnId="{C68AFF9B-BB50-44A8-868B-4B5D72F02A78}">
      <dgm:prSet/>
      <dgm:spPr/>
      <dgm:t>
        <a:bodyPr/>
        <a:lstStyle/>
        <a:p>
          <a:endParaRPr lang="ru-RU"/>
        </a:p>
      </dgm:t>
    </dgm:pt>
    <dgm:pt modelId="{C323AF39-955F-49EF-8A20-C7BAEBF0EABC}" type="pres">
      <dgm:prSet presAssocID="{ACDF8B1B-4697-47CD-947C-D980C3F28BFE}" presName="linear" presStyleCnt="0">
        <dgm:presLayoutVars>
          <dgm:animLvl val="lvl"/>
          <dgm:resizeHandles val="exact"/>
        </dgm:presLayoutVars>
      </dgm:prSet>
      <dgm:spPr/>
      <dgm:t>
        <a:bodyPr/>
        <a:lstStyle/>
        <a:p>
          <a:endParaRPr lang="ru-RU"/>
        </a:p>
      </dgm:t>
    </dgm:pt>
    <dgm:pt modelId="{C9E2636E-98DF-4A92-9392-FFE551F23D89}" type="pres">
      <dgm:prSet presAssocID="{C93CFC4D-03CD-455F-937A-5609C7A3DA35}" presName="parentText" presStyleLbl="node1" presStyleIdx="0" presStyleCnt="1">
        <dgm:presLayoutVars>
          <dgm:chMax val="0"/>
          <dgm:bulletEnabled val="1"/>
        </dgm:presLayoutVars>
      </dgm:prSet>
      <dgm:spPr/>
      <dgm:t>
        <a:bodyPr/>
        <a:lstStyle/>
        <a:p>
          <a:endParaRPr lang="ru-RU"/>
        </a:p>
      </dgm:t>
    </dgm:pt>
  </dgm:ptLst>
  <dgm:cxnLst>
    <dgm:cxn modelId="{E9392C66-84EA-44A2-B914-8C54390582F3}" type="presOf" srcId="{C93CFC4D-03CD-455F-937A-5609C7A3DA35}" destId="{C9E2636E-98DF-4A92-9392-FFE551F23D89}" srcOrd="0" destOrd="0" presId="urn:microsoft.com/office/officeart/2005/8/layout/vList2"/>
    <dgm:cxn modelId="{C68AFF9B-BB50-44A8-868B-4B5D72F02A78}" srcId="{ACDF8B1B-4697-47CD-947C-D980C3F28BFE}" destId="{C93CFC4D-03CD-455F-937A-5609C7A3DA35}" srcOrd="0" destOrd="0" parTransId="{20B29FF1-78A8-46A3-97DA-343E83163C07}" sibTransId="{67F86166-F7C0-4B27-94DB-78BFC925AD66}"/>
    <dgm:cxn modelId="{29DB95A2-69C0-40EC-A4A7-9606B580F84F}" type="presOf" srcId="{ACDF8B1B-4697-47CD-947C-D980C3F28BFE}" destId="{C323AF39-955F-49EF-8A20-C7BAEBF0EABC}" srcOrd="0" destOrd="0" presId="urn:microsoft.com/office/officeart/2005/8/layout/vList2"/>
    <dgm:cxn modelId="{20F93E6B-173E-4DC8-8457-4F3B172CE206}" type="presParOf" srcId="{C323AF39-955F-49EF-8A20-C7BAEBF0EABC}" destId="{C9E2636E-98DF-4A92-9392-FFE551F23D8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83C68A60-3FEA-4C93-9A04-572A9152593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B6F1587F-23E3-45EA-AAD3-D8D540694271}">
      <dgm:prSet custT="1">
        <dgm:style>
          <a:lnRef idx="0">
            <a:schemeClr val="accent4"/>
          </a:lnRef>
          <a:fillRef idx="3">
            <a:schemeClr val="accent4"/>
          </a:fillRef>
          <a:effectRef idx="3">
            <a:schemeClr val="accent4"/>
          </a:effectRef>
          <a:fontRef idx="minor">
            <a:schemeClr val="lt1"/>
          </a:fontRef>
        </dgm:style>
      </dgm:prSet>
      <dgm:spPr/>
      <dgm:t>
        <a:bodyPr/>
        <a:lstStyle/>
        <a:p>
          <a:pPr algn="ctr" rtl="0"/>
          <a:r>
            <a:rPr lang="uz-Cyrl-UZ" sz="2400" b="0" u="none" dirty="0" smtClean="0">
              <a:latin typeface="Times New Roman" pitchFamily="18" charset="0"/>
              <a:cs typeface="Times New Roman" pitchFamily="18" charset="0"/>
            </a:rPr>
            <a:t>Миллий иқтисодиёт миқёсида асосий капиталдан олинадиган самара даражаси</a:t>
          </a:r>
          <a:endParaRPr lang="ru-RU" sz="2400" b="0" u="none" dirty="0"/>
        </a:p>
      </dgm:t>
    </dgm:pt>
    <dgm:pt modelId="{5319335D-EBF5-46FF-A2D2-C1E207012A95}" type="parTrans" cxnId="{993DF353-7510-4635-A6BB-9349E01CF9EA}">
      <dgm:prSet/>
      <dgm:spPr/>
      <dgm:t>
        <a:bodyPr/>
        <a:lstStyle/>
        <a:p>
          <a:endParaRPr lang="ru-RU"/>
        </a:p>
      </dgm:t>
    </dgm:pt>
    <dgm:pt modelId="{7558F911-E6A3-427B-BE34-B9F0A8FDABEC}" type="sibTrans" cxnId="{993DF353-7510-4635-A6BB-9349E01CF9EA}">
      <dgm:prSet/>
      <dgm:spPr/>
      <dgm:t>
        <a:bodyPr/>
        <a:lstStyle/>
        <a:p>
          <a:endParaRPr lang="ru-RU"/>
        </a:p>
      </dgm:t>
    </dgm:pt>
    <dgm:pt modelId="{E1D20CC4-7245-4D79-99A4-8D790562F110}" type="pres">
      <dgm:prSet presAssocID="{83C68A60-3FEA-4C93-9A04-572A9152593D}" presName="linear" presStyleCnt="0">
        <dgm:presLayoutVars>
          <dgm:animLvl val="lvl"/>
          <dgm:resizeHandles val="exact"/>
        </dgm:presLayoutVars>
      </dgm:prSet>
      <dgm:spPr/>
      <dgm:t>
        <a:bodyPr/>
        <a:lstStyle/>
        <a:p>
          <a:endParaRPr lang="ru-RU"/>
        </a:p>
      </dgm:t>
    </dgm:pt>
    <dgm:pt modelId="{5E2EA83F-0E48-4767-B3C1-C690A0D04785}" type="pres">
      <dgm:prSet presAssocID="{B6F1587F-23E3-45EA-AAD3-D8D540694271}" presName="parentText" presStyleLbl="node1" presStyleIdx="0" presStyleCnt="1">
        <dgm:presLayoutVars>
          <dgm:chMax val="0"/>
          <dgm:bulletEnabled val="1"/>
        </dgm:presLayoutVars>
      </dgm:prSet>
      <dgm:spPr/>
      <dgm:t>
        <a:bodyPr/>
        <a:lstStyle/>
        <a:p>
          <a:endParaRPr lang="ru-RU"/>
        </a:p>
      </dgm:t>
    </dgm:pt>
  </dgm:ptLst>
  <dgm:cxnLst>
    <dgm:cxn modelId="{993DF353-7510-4635-A6BB-9349E01CF9EA}" srcId="{83C68A60-3FEA-4C93-9A04-572A9152593D}" destId="{B6F1587F-23E3-45EA-AAD3-D8D540694271}" srcOrd="0" destOrd="0" parTransId="{5319335D-EBF5-46FF-A2D2-C1E207012A95}" sibTransId="{7558F911-E6A3-427B-BE34-B9F0A8FDABEC}"/>
    <dgm:cxn modelId="{F79A4821-A5E1-4247-9308-B3872ECFA69A}" type="presOf" srcId="{B6F1587F-23E3-45EA-AAD3-D8D540694271}" destId="{5E2EA83F-0E48-4767-B3C1-C690A0D04785}" srcOrd="0" destOrd="0" presId="urn:microsoft.com/office/officeart/2005/8/layout/vList2"/>
    <dgm:cxn modelId="{7B05BA43-ED60-4666-82C2-4436AC0BF9A7}" type="presOf" srcId="{83C68A60-3FEA-4C93-9A04-572A9152593D}" destId="{E1D20CC4-7245-4D79-99A4-8D790562F110}" srcOrd="0" destOrd="0" presId="urn:microsoft.com/office/officeart/2005/8/layout/vList2"/>
    <dgm:cxn modelId="{FDCAE679-D2C4-4A06-948D-B79312C9EF4D}" type="presParOf" srcId="{E1D20CC4-7245-4D79-99A4-8D790562F110}" destId="{5E2EA83F-0E48-4767-B3C1-C690A0D0478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9372929F-0CFD-4F16-97B1-E6449166A14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09B8853-BDA5-43CD-83E7-88AB8B3671A3}">
      <dgm:prSet custT="1"/>
      <dgm:spPr/>
      <dgm:t>
        <a:bodyPr/>
        <a:lstStyle/>
        <a:p>
          <a:pPr algn="ctr" rtl="0"/>
          <a:r>
            <a:rPr lang="uz-Cyrl-UZ" sz="2400" b="1" u="none" dirty="0" smtClean="0">
              <a:latin typeface="Times New Roman" pitchFamily="18" charset="0"/>
              <a:cs typeface="Times New Roman" pitchFamily="18" charset="0"/>
            </a:rPr>
            <a:t>Айланма капиталдан фойдаланишнинг умумлашувчи кўрсаткичи</a:t>
          </a:r>
          <a:endParaRPr lang="ru-RU" sz="2400" u="none" dirty="0">
            <a:latin typeface="Times New Roman" pitchFamily="18" charset="0"/>
            <a:cs typeface="Times New Roman" pitchFamily="18" charset="0"/>
          </a:endParaRPr>
        </a:p>
      </dgm:t>
    </dgm:pt>
    <dgm:pt modelId="{7740273B-AAAD-407D-B089-6AE409932848}" type="parTrans" cxnId="{DF911175-65C0-4D44-8559-8FE5238938BA}">
      <dgm:prSet/>
      <dgm:spPr/>
      <dgm:t>
        <a:bodyPr/>
        <a:lstStyle/>
        <a:p>
          <a:endParaRPr lang="ru-RU"/>
        </a:p>
      </dgm:t>
    </dgm:pt>
    <dgm:pt modelId="{DF0B8B4F-2290-49D3-A661-A43D435E7B0B}" type="sibTrans" cxnId="{DF911175-65C0-4D44-8559-8FE5238938BA}">
      <dgm:prSet/>
      <dgm:spPr/>
      <dgm:t>
        <a:bodyPr/>
        <a:lstStyle/>
        <a:p>
          <a:endParaRPr lang="ru-RU"/>
        </a:p>
      </dgm:t>
    </dgm:pt>
    <dgm:pt modelId="{C114A076-1EF8-4A5F-95C1-9AD080DA018B}" type="pres">
      <dgm:prSet presAssocID="{9372929F-0CFD-4F16-97B1-E6449166A149}" presName="linear" presStyleCnt="0">
        <dgm:presLayoutVars>
          <dgm:animLvl val="lvl"/>
          <dgm:resizeHandles val="exact"/>
        </dgm:presLayoutVars>
      </dgm:prSet>
      <dgm:spPr/>
      <dgm:t>
        <a:bodyPr/>
        <a:lstStyle/>
        <a:p>
          <a:endParaRPr lang="ru-RU"/>
        </a:p>
      </dgm:t>
    </dgm:pt>
    <dgm:pt modelId="{721937B4-2104-46AA-A414-74C98AA44E90}" type="pres">
      <dgm:prSet presAssocID="{909B8853-BDA5-43CD-83E7-88AB8B3671A3}" presName="parentText" presStyleLbl="node1" presStyleIdx="0" presStyleCnt="1">
        <dgm:presLayoutVars>
          <dgm:chMax val="0"/>
          <dgm:bulletEnabled val="1"/>
        </dgm:presLayoutVars>
      </dgm:prSet>
      <dgm:spPr/>
      <dgm:t>
        <a:bodyPr/>
        <a:lstStyle/>
        <a:p>
          <a:endParaRPr lang="ru-RU"/>
        </a:p>
      </dgm:t>
    </dgm:pt>
  </dgm:ptLst>
  <dgm:cxnLst>
    <dgm:cxn modelId="{42887A03-81F1-4731-BA76-1C36B1EBA78B}" type="presOf" srcId="{909B8853-BDA5-43CD-83E7-88AB8B3671A3}" destId="{721937B4-2104-46AA-A414-74C98AA44E90}" srcOrd="0" destOrd="0" presId="urn:microsoft.com/office/officeart/2005/8/layout/vList2"/>
    <dgm:cxn modelId="{DF911175-65C0-4D44-8559-8FE5238938BA}" srcId="{9372929F-0CFD-4F16-97B1-E6449166A149}" destId="{909B8853-BDA5-43CD-83E7-88AB8B3671A3}" srcOrd="0" destOrd="0" parTransId="{7740273B-AAAD-407D-B089-6AE409932848}" sibTransId="{DF0B8B4F-2290-49D3-A661-A43D435E7B0B}"/>
    <dgm:cxn modelId="{2358B0D9-B44B-44E5-9266-B3DC33DB4C8F}" type="presOf" srcId="{9372929F-0CFD-4F16-97B1-E6449166A149}" destId="{C114A076-1EF8-4A5F-95C1-9AD080DA018B}" srcOrd="0" destOrd="0" presId="urn:microsoft.com/office/officeart/2005/8/layout/vList2"/>
    <dgm:cxn modelId="{8ACD7C51-378C-4B67-A921-A689060D2859}" type="presParOf" srcId="{C114A076-1EF8-4A5F-95C1-9AD080DA018B}" destId="{721937B4-2104-46AA-A414-74C98AA44E9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B958CC67-DB33-4C8F-BF91-AA7E0FAB94F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1A972360-6BE8-4DFA-B154-C4E5F540DC7A}">
      <dgm:prSet custT="1"/>
      <dgm:spPr/>
      <dgm:t>
        <a:bodyPr/>
        <a:lstStyle/>
        <a:p>
          <a:pPr algn="ctr" rtl="0"/>
          <a:r>
            <a:rPr lang="ru-RU" sz="2400" b="1" u="none" dirty="0" err="1" smtClean="0">
              <a:latin typeface="Times New Roman" pitchFamily="18" charset="0"/>
              <a:cs typeface="Times New Roman" pitchFamily="18" charset="0"/>
            </a:rPr>
            <a:t>Корхона</a:t>
          </a:r>
          <a:r>
            <a:rPr lang="ru-RU" sz="2400" b="1" u="none" dirty="0" smtClean="0">
              <a:latin typeface="Times New Roman" pitchFamily="18" charset="0"/>
              <a:cs typeface="Times New Roman" pitchFamily="18" charset="0"/>
            </a:rPr>
            <a:t> </a:t>
          </a:r>
          <a:r>
            <a:rPr lang="ru-RU" sz="2400" b="1" u="none" dirty="0" err="1" smtClean="0">
              <a:latin typeface="Times New Roman" pitchFamily="18" charset="0"/>
              <a:cs typeface="Times New Roman" pitchFamily="18" charset="0"/>
            </a:rPr>
            <a:t>миқёсида</a:t>
          </a:r>
          <a:r>
            <a:rPr lang="ru-RU" sz="2400" b="1" u="none" dirty="0" smtClean="0">
              <a:latin typeface="Times New Roman" pitchFamily="18" charset="0"/>
              <a:cs typeface="Times New Roman" pitchFamily="18" charset="0"/>
            </a:rPr>
            <a:t> </a:t>
          </a:r>
          <a:r>
            <a:rPr lang="uz-Cyrl-UZ" sz="2400" b="1" u="none" dirty="0" smtClean="0">
              <a:latin typeface="Times New Roman" pitchFamily="18" charset="0"/>
              <a:cs typeface="Times New Roman" pitchFamily="18" charset="0"/>
            </a:rPr>
            <a:t>асосий </a:t>
          </a:r>
          <a:r>
            <a:rPr lang="ru-RU" sz="2400" b="1" u="none" dirty="0" err="1" smtClean="0">
              <a:latin typeface="Times New Roman" pitchFamily="18" charset="0"/>
              <a:cs typeface="Times New Roman" pitchFamily="18" charset="0"/>
            </a:rPr>
            <a:t>капиталдан</a:t>
          </a:r>
          <a:r>
            <a:rPr lang="ru-RU" sz="2400" b="1" u="none" dirty="0" smtClean="0">
              <a:latin typeface="Times New Roman" pitchFamily="18" charset="0"/>
              <a:cs typeface="Times New Roman" pitchFamily="18" charset="0"/>
            </a:rPr>
            <a:t> </a:t>
          </a:r>
          <a:r>
            <a:rPr lang="ru-RU" sz="2400" b="1" u="none" dirty="0" err="1" smtClean="0">
              <a:latin typeface="Times New Roman" pitchFamily="18" charset="0"/>
              <a:cs typeface="Times New Roman" pitchFamily="18" charset="0"/>
            </a:rPr>
            <a:t>олинадиган</a:t>
          </a:r>
          <a:r>
            <a:rPr lang="ru-RU" sz="2400" b="1" u="none" dirty="0" smtClean="0">
              <a:latin typeface="Times New Roman" pitchFamily="18" charset="0"/>
              <a:cs typeface="Times New Roman" pitchFamily="18" charset="0"/>
            </a:rPr>
            <a:t>  </a:t>
          </a:r>
          <a:r>
            <a:rPr lang="ru-RU" sz="2400" b="1" u="none" dirty="0" err="1" smtClean="0">
              <a:latin typeface="Times New Roman" pitchFamily="18" charset="0"/>
              <a:cs typeface="Times New Roman" pitchFamily="18" charset="0"/>
            </a:rPr>
            <a:t>самара</a:t>
          </a:r>
          <a:r>
            <a:rPr lang="ru-RU" sz="2400" b="1" u="none" dirty="0" smtClean="0">
              <a:latin typeface="Times New Roman" pitchFamily="18" charset="0"/>
              <a:cs typeface="Times New Roman" pitchFamily="18" charset="0"/>
            </a:rPr>
            <a:t> </a:t>
          </a:r>
          <a:r>
            <a:rPr lang="ru-RU" sz="2400" b="1" u="none" dirty="0" err="1" smtClean="0">
              <a:latin typeface="Times New Roman" pitchFamily="18" charset="0"/>
              <a:cs typeface="Times New Roman" pitchFamily="18" charset="0"/>
            </a:rPr>
            <a:t>даражаси</a:t>
          </a:r>
          <a:endParaRPr lang="ru-RU" sz="2100" b="1" u="none" dirty="0">
            <a:latin typeface="Times New Roman" pitchFamily="18" charset="0"/>
            <a:cs typeface="Times New Roman" pitchFamily="18" charset="0"/>
          </a:endParaRPr>
        </a:p>
      </dgm:t>
    </dgm:pt>
    <dgm:pt modelId="{1C051678-5D64-4F2B-9466-4C4932516631}" type="parTrans" cxnId="{07B65AF4-B966-44BB-A967-0EB3B19F820E}">
      <dgm:prSet/>
      <dgm:spPr/>
      <dgm:t>
        <a:bodyPr/>
        <a:lstStyle/>
        <a:p>
          <a:endParaRPr lang="ru-RU" u="none">
            <a:latin typeface="Times New Roman" pitchFamily="18" charset="0"/>
            <a:cs typeface="Times New Roman" pitchFamily="18" charset="0"/>
          </a:endParaRPr>
        </a:p>
      </dgm:t>
    </dgm:pt>
    <dgm:pt modelId="{E1CAF25F-EDBA-4632-ADC0-38C4DAEFE59C}" type="sibTrans" cxnId="{07B65AF4-B966-44BB-A967-0EB3B19F820E}">
      <dgm:prSet/>
      <dgm:spPr/>
      <dgm:t>
        <a:bodyPr/>
        <a:lstStyle/>
        <a:p>
          <a:endParaRPr lang="ru-RU" u="none">
            <a:latin typeface="Times New Roman" pitchFamily="18" charset="0"/>
            <a:cs typeface="Times New Roman" pitchFamily="18" charset="0"/>
          </a:endParaRPr>
        </a:p>
      </dgm:t>
    </dgm:pt>
    <dgm:pt modelId="{2655EE4D-1C36-4A55-A069-A5BACE5EEDC1}" type="pres">
      <dgm:prSet presAssocID="{B958CC67-DB33-4C8F-BF91-AA7E0FAB94F9}" presName="linear" presStyleCnt="0">
        <dgm:presLayoutVars>
          <dgm:animLvl val="lvl"/>
          <dgm:resizeHandles val="exact"/>
        </dgm:presLayoutVars>
      </dgm:prSet>
      <dgm:spPr/>
      <dgm:t>
        <a:bodyPr/>
        <a:lstStyle/>
        <a:p>
          <a:endParaRPr lang="ru-RU"/>
        </a:p>
      </dgm:t>
    </dgm:pt>
    <dgm:pt modelId="{A9001E2B-ACD8-425B-B8FB-8A6121C31524}" type="pres">
      <dgm:prSet presAssocID="{1A972360-6BE8-4DFA-B154-C4E5F540DC7A}" presName="parentText" presStyleLbl="node1" presStyleIdx="0" presStyleCnt="1" custLinFactNeighborX="-348" custLinFactNeighborY="-7147">
        <dgm:presLayoutVars>
          <dgm:chMax val="0"/>
          <dgm:bulletEnabled val="1"/>
        </dgm:presLayoutVars>
      </dgm:prSet>
      <dgm:spPr/>
      <dgm:t>
        <a:bodyPr/>
        <a:lstStyle/>
        <a:p>
          <a:endParaRPr lang="ru-RU"/>
        </a:p>
      </dgm:t>
    </dgm:pt>
  </dgm:ptLst>
  <dgm:cxnLst>
    <dgm:cxn modelId="{07B65AF4-B966-44BB-A967-0EB3B19F820E}" srcId="{B958CC67-DB33-4C8F-BF91-AA7E0FAB94F9}" destId="{1A972360-6BE8-4DFA-B154-C4E5F540DC7A}" srcOrd="0" destOrd="0" parTransId="{1C051678-5D64-4F2B-9466-4C4932516631}" sibTransId="{E1CAF25F-EDBA-4632-ADC0-38C4DAEFE59C}"/>
    <dgm:cxn modelId="{E04FB7E8-411B-4AEE-8960-CB0DC9FE038F}" type="presOf" srcId="{1A972360-6BE8-4DFA-B154-C4E5F540DC7A}" destId="{A9001E2B-ACD8-425B-B8FB-8A6121C31524}" srcOrd="0" destOrd="0" presId="urn:microsoft.com/office/officeart/2005/8/layout/vList2"/>
    <dgm:cxn modelId="{9673BA40-DB8F-4419-B94F-2457CF253C41}" type="presOf" srcId="{B958CC67-DB33-4C8F-BF91-AA7E0FAB94F9}" destId="{2655EE4D-1C36-4A55-A069-A5BACE5EEDC1}" srcOrd="0" destOrd="0" presId="urn:microsoft.com/office/officeart/2005/8/layout/vList2"/>
    <dgm:cxn modelId="{EBCF2ADB-2F2C-4A9F-A88E-0307C0F3AEDE}" type="presParOf" srcId="{2655EE4D-1C36-4A55-A069-A5BACE5EEDC1}" destId="{A9001E2B-ACD8-425B-B8FB-8A6121C3152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44268C12-7E25-442D-92B0-CC0836D4207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39846674-350D-4817-81BD-0A241D6B2961}">
      <dgm:prSet/>
      <dgm:spPr/>
      <dgm:t>
        <a:bodyPr/>
        <a:lstStyle/>
        <a:p>
          <a:pPr algn="ctr" rtl="0"/>
          <a:r>
            <a:rPr lang="uz-Cyrl-UZ" b="0" u="none" dirty="0" smtClean="0">
              <a:latin typeface="Times New Roman" pitchFamily="18" charset="0"/>
              <a:cs typeface="Times New Roman" pitchFamily="18" charset="0"/>
            </a:rPr>
            <a:t>Айланма капиталнингайланиш даври (а) </a:t>
          </a:r>
          <a:endParaRPr lang="ru-RU" b="0" u="none" dirty="0">
            <a:latin typeface="Times New Roman" pitchFamily="18" charset="0"/>
            <a:cs typeface="Times New Roman" pitchFamily="18" charset="0"/>
          </a:endParaRPr>
        </a:p>
      </dgm:t>
    </dgm:pt>
    <dgm:pt modelId="{ACE68581-3A03-4605-8DE5-B3CDC406FE41}" type="parTrans" cxnId="{19D0079E-B519-4441-AE9D-C1A72FE625E3}">
      <dgm:prSet/>
      <dgm:spPr/>
      <dgm:t>
        <a:bodyPr/>
        <a:lstStyle/>
        <a:p>
          <a:endParaRPr lang="ru-RU" b="0" u="none">
            <a:latin typeface="Times New Roman" pitchFamily="18" charset="0"/>
            <a:cs typeface="Times New Roman" pitchFamily="18" charset="0"/>
          </a:endParaRPr>
        </a:p>
      </dgm:t>
    </dgm:pt>
    <dgm:pt modelId="{CC5E4EE2-8604-4AD9-9144-84E2F89C6F9D}" type="sibTrans" cxnId="{19D0079E-B519-4441-AE9D-C1A72FE625E3}">
      <dgm:prSet/>
      <dgm:spPr/>
      <dgm:t>
        <a:bodyPr/>
        <a:lstStyle/>
        <a:p>
          <a:endParaRPr lang="ru-RU" b="0" u="none">
            <a:latin typeface="Times New Roman" pitchFamily="18" charset="0"/>
            <a:cs typeface="Times New Roman" pitchFamily="18" charset="0"/>
          </a:endParaRPr>
        </a:p>
      </dgm:t>
    </dgm:pt>
    <dgm:pt modelId="{FD7DF1D9-1B4A-46CD-BEFF-A1ED18989AFB}" type="pres">
      <dgm:prSet presAssocID="{44268C12-7E25-442D-92B0-CC0836D42073}" presName="linear" presStyleCnt="0">
        <dgm:presLayoutVars>
          <dgm:animLvl val="lvl"/>
          <dgm:resizeHandles val="exact"/>
        </dgm:presLayoutVars>
      </dgm:prSet>
      <dgm:spPr/>
      <dgm:t>
        <a:bodyPr/>
        <a:lstStyle/>
        <a:p>
          <a:endParaRPr lang="ru-RU"/>
        </a:p>
      </dgm:t>
    </dgm:pt>
    <dgm:pt modelId="{F045F0BC-1A02-43E0-B359-5A495AF93984}" type="pres">
      <dgm:prSet presAssocID="{39846674-350D-4817-81BD-0A241D6B2961}" presName="parentText" presStyleLbl="node1" presStyleIdx="0" presStyleCnt="1" custScaleY="143105">
        <dgm:presLayoutVars>
          <dgm:chMax val="0"/>
          <dgm:bulletEnabled val="1"/>
        </dgm:presLayoutVars>
      </dgm:prSet>
      <dgm:spPr/>
      <dgm:t>
        <a:bodyPr/>
        <a:lstStyle/>
        <a:p>
          <a:endParaRPr lang="ru-RU"/>
        </a:p>
      </dgm:t>
    </dgm:pt>
  </dgm:ptLst>
  <dgm:cxnLst>
    <dgm:cxn modelId="{59395783-EB53-4580-BE88-B3C9656B0E38}" type="presOf" srcId="{39846674-350D-4817-81BD-0A241D6B2961}" destId="{F045F0BC-1A02-43E0-B359-5A495AF93984}" srcOrd="0" destOrd="0" presId="urn:microsoft.com/office/officeart/2005/8/layout/vList2"/>
    <dgm:cxn modelId="{1485EBF7-3D89-4394-BAE3-0ED4625D1D97}" type="presOf" srcId="{44268C12-7E25-442D-92B0-CC0836D42073}" destId="{FD7DF1D9-1B4A-46CD-BEFF-A1ED18989AFB}" srcOrd="0" destOrd="0" presId="urn:microsoft.com/office/officeart/2005/8/layout/vList2"/>
    <dgm:cxn modelId="{19D0079E-B519-4441-AE9D-C1A72FE625E3}" srcId="{44268C12-7E25-442D-92B0-CC0836D42073}" destId="{39846674-350D-4817-81BD-0A241D6B2961}" srcOrd="0" destOrd="0" parTransId="{ACE68581-3A03-4605-8DE5-B3CDC406FE41}" sibTransId="{CC5E4EE2-8604-4AD9-9144-84E2F89C6F9D}"/>
    <dgm:cxn modelId="{C0A43DB0-E396-4978-9E2B-D348AC34C0B0}" type="presParOf" srcId="{FD7DF1D9-1B4A-46CD-BEFF-A1ED18989AFB}" destId="{F045F0BC-1A02-43E0-B359-5A495AF9398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2E28B675-9A1B-4130-BAA2-55B45153017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CFD35ED8-D753-4BF3-B252-EECAD22C92C0}">
      <dgm:prSet custT="1">
        <dgm:style>
          <a:lnRef idx="0">
            <a:schemeClr val="accent3"/>
          </a:lnRef>
          <a:fillRef idx="3">
            <a:schemeClr val="accent3"/>
          </a:fillRef>
          <a:effectRef idx="3">
            <a:schemeClr val="accent3"/>
          </a:effectRef>
          <a:fontRef idx="minor">
            <a:schemeClr val="lt1"/>
          </a:fontRef>
        </dgm:style>
      </dgm:prSet>
      <dgm:spPr/>
      <dgm:t>
        <a:bodyPr/>
        <a:lstStyle/>
        <a:p>
          <a:pPr algn="ctr" rtl="0"/>
          <a:r>
            <a:rPr lang="uz-Cyrl-UZ" sz="2400" b="1" u="none" dirty="0" smtClean="0">
              <a:latin typeface="Times New Roman" pitchFamily="18" charset="0"/>
              <a:cs typeface="Times New Roman" pitchFamily="18" charset="0"/>
            </a:rPr>
            <a:t>Айланма капиталнинг корхона  миқёсидаги материал сиғими</a:t>
          </a:r>
          <a:endParaRPr lang="ru-RU" sz="2400" b="1" u="none" dirty="0">
            <a:latin typeface="Times New Roman" pitchFamily="18" charset="0"/>
            <a:cs typeface="Times New Roman" pitchFamily="18" charset="0"/>
          </a:endParaRPr>
        </a:p>
      </dgm:t>
    </dgm:pt>
    <dgm:pt modelId="{468AF99A-1EDB-4912-AD54-5861B76C03B4}" type="parTrans" cxnId="{FD853AFB-3544-44EE-9F25-24D955BD03DE}">
      <dgm:prSet/>
      <dgm:spPr/>
      <dgm:t>
        <a:bodyPr/>
        <a:lstStyle/>
        <a:p>
          <a:endParaRPr lang="ru-RU"/>
        </a:p>
      </dgm:t>
    </dgm:pt>
    <dgm:pt modelId="{9179CF77-89A9-44FE-82F1-665E82621A41}" type="sibTrans" cxnId="{FD853AFB-3544-44EE-9F25-24D955BD03DE}">
      <dgm:prSet/>
      <dgm:spPr/>
      <dgm:t>
        <a:bodyPr/>
        <a:lstStyle/>
        <a:p>
          <a:endParaRPr lang="ru-RU"/>
        </a:p>
      </dgm:t>
    </dgm:pt>
    <dgm:pt modelId="{989CDED2-4A27-4014-905E-A026C0C75F7F}" type="pres">
      <dgm:prSet presAssocID="{2E28B675-9A1B-4130-BAA2-55B45153017A}" presName="linear" presStyleCnt="0">
        <dgm:presLayoutVars>
          <dgm:animLvl val="lvl"/>
          <dgm:resizeHandles val="exact"/>
        </dgm:presLayoutVars>
      </dgm:prSet>
      <dgm:spPr/>
      <dgm:t>
        <a:bodyPr/>
        <a:lstStyle/>
        <a:p>
          <a:endParaRPr lang="ru-RU"/>
        </a:p>
      </dgm:t>
    </dgm:pt>
    <dgm:pt modelId="{6B9550D4-E05E-4693-A7E9-2A5A4C1F774D}" type="pres">
      <dgm:prSet presAssocID="{CFD35ED8-D753-4BF3-B252-EECAD22C92C0}" presName="parentText" presStyleLbl="node1" presStyleIdx="0" presStyleCnt="1">
        <dgm:presLayoutVars>
          <dgm:chMax val="0"/>
          <dgm:bulletEnabled val="1"/>
        </dgm:presLayoutVars>
      </dgm:prSet>
      <dgm:spPr/>
      <dgm:t>
        <a:bodyPr/>
        <a:lstStyle/>
        <a:p>
          <a:endParaRPr lang="ru-RU"/>
        </a:p>
      </dgm:t>
    </dgm:pt>
  </dgm:ptLst>
  <dgm:cxnLst>
    <dgm:cxn modelId="{FD853AFB-3544-44EE-9F25-24D955BD03DE}" srcId="{2E28B675-9A1B-4130-BAA2-55B45153017A}" destId="{CFD35ED8-D753-4BF3-B252-EECAD22C92C0}" srcOrd="0" destOrd="0" parTransId="{468AF99A-1EDB-4912-AD54-5861B76C03B4}" sibTransId="{9179CF77-89A9-44FE-82F1-665E82621A41}"/>
    <dgm:cxn modelId="{E9BC80E7-124B-4F00-9499-8D4B49C448D2}" type="presOf" srcId="{CFD35ED8-D753-4BF3-B252-EECAD22C92C0}" destId="{6B9550D4-E05E-4693-A7E9-2A5A4C1F774D}" srcOrd="0" destOrd="0" presId="urn:microsoft.com/office/officeart/2005/8/layout/vList2"/>
    <dgm:cxn modelId="{065080FF-4092-420A-B741-0BA6E9F35E88}" type="presOf" srcId="{2E28B675-9A1B-4130-BAA2-55B45153017A}" destId="{989CDED2-4A27-4014-905E-A026C0C75F7F}" srcOrd="0" destOrd="0" presId="urn:microsoft.com/office/officeart/2005/8/layout/vList2"/>
    <dgm:cxn modelId="{9161D96F-8699-4D76-AB06-25B6E3230F24}" type="presParOf" srcId="{989CDED2-4A27-4014-905E-A026C0C75F7F}" destId="{6B9550D4-E05E-4693-A7E9-2A5A4C1F774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6A64AADF-3588-4549-9270-D4ED4F1FFA8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70CE85D9-9F72-48C2-BD68-4936FC87AFAE}">
      <dgm:prSet custT="1"/>
      <dgm:spPr>
        <a:solidFill>
          <a:srgbClr val="00B050"/>
        </a:solidFill>
      </dgm:spPr>
      <dgm:t>
        <a:bodyPr/>
        <a:lstStyle/>
        <a:p>
          <a:pPr algn="ctr" rtl="0"/>
          <a:r>
            <a:rPr lang="ru-RU" sz="4000" i="1" dirty="0" err="1" smtClean="0">
              <a:latin typeface="Times New Roman" pitchFamily="18" charset="0"/>
              <a:cs typeface="Times New Roman" pitchFamily="18" charset="0"/>
            </a:rPr>
            <a:t>Эътиборларингиз</a:t>
          </a:r>
          <a:r>
            <a:rPr lang="ru-RU" sz="4000" i="1" dirty="0" smtClean="0">
              <a:latin typeface="Times New Roman" pitchFamily="18" charset="0"/>
              <a:cs typeface="Times New Roman" pitchFamily="18" charset="0"/>
            </a:rPr>
            <a:t> </a:t>
          </a:r>
          <a:r>
            <a:rPr lang="ru-RU" sz="4000" i="1" dirty="0" err="1" smtClean="0">
              <a:latin typeface="Times New Roman" pitchFamily="18" charset="0"/>
              <a:cs typeface="Times New Roman" pitchFamily="18" charset="0"/>
            </a:rPr>
            <a:t>учун</a:t>
          </a:r>
          <a:r>
            <a:rPr lang="ru-RU" sz="4000" i="1" dirty="0" smtClean="0">
              <a:latin typeface="Times New Roman" pitchFamily="18" charset="0"/>
              <a:cs typeface="Times New Roman" pitchFamily="18" charset="0"/>
            </a:rPr>
            <a:t> </a:t>
          </a:r>
          <a:r>
            <a:rPr lang="ru-RU" sz="4000" i="1" dirty="0" err="1" smtClean="0">
              <a:latin typeface="Times New Roman" pitchFamily="18" charset="0"/>
              <a:cs typeface="Times New Roman" pitchFamily="18" charset="0"/>
            </a:rPr>
            <a:t>ра</a:t>
          </a:r>
          <a:r>
            <a:rPr lang="uz-Cyrl-UZ" sz="4000" i="1" dirty="0" smtClean="0">
              <a:latin typeface="Times New Roman" pitchFamily="18" charset="0"/>
              <a:cs typeface="Times New Roman" pitchFamily="18" charset="0"/>
            </a:rPr>
            <a:t>х</a:t>
          </a:r>
          <a:r>
            <a:rPr lang="ru-RU" sz="4000" i="1" dirty="0" smtClean="0">
              <a:latin typeface="Times New Roman" pitchFamily="18" charset="0"/>
              <a:cs typeface="Times New Roman" pitchFamily="18" charset="0"/>
            </a:rPr>
            <a:t>мат!!!</a:t>
          </a:r>
          <a:endParaRPr lang="ru-RU" sz="4000" i="1" dirty="0">
            <a:latin typeface="Times New Roman" pitchFamily="18" charset="0"/>
            <a:cs typeface="Times New Roman" pitchFamily="18" charset="0"/>
          </a:endParaRPr>
        </a:p>
      </dgm:t>
    </dgm:pt>
    <dgm:pt modelId="{0C2CF9AA-6A97-4969-A849-0B564578691C}" type="parTrans" cxnId="{9F4EB9C4-CCDB-44C0-898F-5C1D5531A7A4}">
      <dgm:prSet/>
      <dgm:spPr/>
      <dgm:t>
        <a:bodyPr/>
        <a:lstStyle/>
        <a:p>
          <a:pPr algn="ctr"/>
          <a:endParaRPr lang="ru-RU" sz="4000" i="1">
            <a:latin typeface="Times New Roman" pitchFamily="18" charset="0"/>
            <a:cs typeface="Times New Roman" pitchFamily="18" charset="0"/>
          </a:endParaRPr>
        </a:p>
      </dgm:t>
    </dgm:pt>
    <dgm:pt modelId="{1F4FF7A9-ECEF-406C-BAB9-110D414DDE49}" type="sibTrans" cxnId="{9F4EB9C4-CCDB-44C0-898F-5C1D5531A7A4}">
      <dgm:prSet/>
      <dgm:spPr/>
      <dgm:t>
        <a:bodyPr/>
        <a:lstStyle/>
        <a:p>
          <a:pPr algn="ctr"/>
          <a:endParaRPr lang="ru-RU" sz="4000" i="1">
            <a:latin typeface="Times New Roman" pitchFamily="18" charset="0"/>
            <a:cs typeface="Times New Roman" pitchFamily="18" charset="0"/>
          </a:endParaRPr>
        </a:p>
      </dgm:t>
    </dgm:pt>
    <dgm:pt modelId="{5BFD99CF-7671-410C-9C4C-D93492AB08F6}" type="pres">
      <dgm:prSet presAssocID="{6A64AADF-3588-4549-9270-D4ED4F1FFA80}" presName="linear" presStyleCnt="0">
        <dgm:presLayoutVars>
          <dgm:animLvl val="lvl"/>
          <dgm:resizeHandles val="exact"/>
        </dgm:presLayoutVars>
      </dgm:prSet>
      <dgm:spPr/>
      <dgm:t>
        <a:bodyPr/>
        <a:lstStyle/>
        <a:p>
          <a:endParaRPr lang="ru-RU"/>
        </a:p>
      </dgm:t>
    </dgm:pt>
    <dgm:pt modelId="{838633FD-E340-4448-827A-55F81BAAB27F}" type="pres">
      <dgm:prSet presAssocID="{70CE85D9-9F72-48C2-BD68-4936FC87AFAE}" presName="parentText" presStyleLbl="node1" presStyleIdx="0" presStyleCnt="1" custScaleY="305589">
        <dgm:presLayoutVars>
          <dgm:chMax val="0"/>
          <dgm:bulletEnabled val="1"/>
        </dgm:presLayoutVars>
      </dgm:prSet>
      <dgm:spPr/>
      <dgm:t>
        <a:bodyPr/>
        <a:lstStyle/>
        <a:p>
          <a:endParaRPr lang="ru-RU"/>
        </a:p>
      </dgm:t>
    </dgm:pt>
  </dgm:ptLst>
  <dgm:cxnLst>
    <dgm:cxn modelId="{9F4EB9C4-CCDB-44C0-898F-5C1D5531A7A4}" srcId="{6A64AADF-3588-4549-9270-D4ED4F1FFA80}" destId="{70CE85D9-9F72-48C2-BD68-4936FC87AFAE}" srcOrd="0" destOrd="0" parTransId="{0C2CF9AA-6A97-4969-A849-0B564578691C}" sibTransId="{1F4FF7A9-ECEF-406C-BAB9-110D414DDE49}"/>
    <dgm:cxn modelId="{B6868D00-A182-4444-800C-A288AE9C6E60}" type="presOf" srcId="{70CE85D9-9F72-48C2-BD68-4936FC87AFAE}" destId="{838633FD-E340-4448-827A-55F81BAAB27F}" srcOrd="0" destOrd="0" presId="urn:microsoft.com/office/officeart/2005/8/layout/vList2"/>
    <dgm:cxn modelId="{9EB6417F-0CE1-4E7E-9CDB-C6B9D1E6D068}" type="presOf" srcId="{6A64AADF-3588-4549-9270-D4ED4F1FFA80}" destId="{5BFD99CF-7671-410C-9C4C-D93492AB08F6}" srcOrd="0" destOrd="0" presId="urn:microsoft.com/office/officeart/2005/8/layout/vList2"/>
    <dgm:cxn modelId="{9C655362-2ABA-4610-B163-2B2DCFC4EC85}" type="presParOf" srcId="{5BFD99CF-7671-410C-9C4C-D93492AB08F6}" destId="{838633FD-E340-4448-827A-55F81BAAB2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06F17C-E301-4D08-8945-5A5056DEF0B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C9931131-8638-47FE-989E-5BBF463603FE}">
      <dgm:prSet/>
      <dgm:spPr>
        <a:solidFill>
          <a:srgbClr val="00B050"/>
        </a:solidFill>
      </dgm:spPr>
      <dgm:t>
        <a:bodyPr/>
        <a:lstStyle/>
        <a:p>
          <a:pPr rtl="0"/>
          <a:r>
            <a:rPr lang="uz-Cyrl-UZ" b="0" dirty="0" smtClean="0">
              <a:latin typeface="Times New Roman" pitchFamily="18" charset="0"/>
              <a:cs typeface="Times New Roman" pitchFamily="18" charset="0"/>
            </a:rPr>
            <a:t>Тадбиркорларнинг вазифалари:</a:t>
          </a:r>
          <a:endParaRPr lang="ru-RU" b="0" dirty="0">
            <a:latin typeface="Times New Roman" pitchFamily="18" charset="0"/>
            <a:cs typeface="Times New Roman" pitchFamily="18" charset="0"/>
          </a:endParaRPr>
        </a:p>
      </dgm:t>
    </dgm:pt>
    <dgm:pt modelId="{9E72A108-5249-413A-B0BC-2A93AC15567B}" type="parTrans" cxnId="{FFFCCD9A-9215-4EBE-95CA-7960EBE5BB8A}">
      <dgm:prSet/>
      <dgm:spPr/>
      <dgm:t>
        <a:bodyPr/>
        <a:lstStyle/>
        <a:p>
          <a:endParaRPr lang="ru-RU"/>
        </a:p>
      </dgm:t>
    </dgm:pt>
    <dgm:pt modelId="{486A4B16-AA90-498A-8108-E40F1C04CC0A}" type="sibTrans" cxnId="{FFFCCD9A-9215-4EBE-95CA-7960EBE5BB8A}">
      <dgm:prSet/>
      <dgm:spPr/>
      <dgm:t>
        <a:bodyPr/>
        <a:lstStyle/>
        <a:p>
          <a:endParaRPr lang="ru-RU"/>
        </a:p>
      </dgm:t>
    </dgm:pt>
    <dgm:pt modelId="{B8E1EA69-2745-4074-A39B-5CD6DAB56900}" type="pres">
      <dgm:prSet presAssocID="{9A06F17C-E301-4D08-8945-5A5056DEF0B5}" presName="linear" presStyleCnt="0">
        <dgm:presLayoutVars>
          <dgm:animLvl val="lvl"/>
          <dgm:resizeHandles val="exact"/>
        </dgm:presLayoutVars>
      </dgm:prSet>
      <dgm:spPr/>
      <dgm:t>
        <a:bodyPr/>
        <a:lstStyle/>
        <a:p>
          <a:endParaRPr lang="ru-RU"/>
        </a:p>
      </dgm:t>
    </dgm:pt>
    <dgm:pt modelId="{3FF060E0-9C1E-4CE3-97AA-EF90CB5403FC}" type="pres">
      <dgm:prSet presAssocID="{C9931131-8638-47FE-989E-5BBF463603FE}" presName="parentText" presStyleLbl="node1" presStyleIdx="0" presStyleCnt="1">
        <dgm:presLayoutVars>
          <dgm:chMax val="0"/>
          <dgm:bulletEnabled val="1"/>
        </dgm:presLayoutVars>
      </dgm:prSet>
      <dgm:spPr/>
      <dgm:t>
        <a:bodyPr/>
        <a:lstStyle/>
        <a:p>
          <a:endParaRPr lang="ru-RU"/>
        </a:p>
      </dgm:t>
    </dgm:pt>
  </dgm:ptLst>
  <dgm:cxnLst>
    <dgm:cxn modelId="{32AE10C5-1916-4C95-980A-8C30882A850F}" type="presOf" srcId="{C9931131-8638-47FE-989E-5BBF463603FE}" destId="{3FF060E0-9C1E-4CE3-97AA-EF90CB5403FC}" srcOrd="0" destOrd="0" presId="urn:microsoft.com/office/officeart/2005/8/layout/vList2"/>
    <dgm:cxn modelId="{FFFCCD9A-9215-4EBE-95CA-7960EBE5BB8A}" srcId="{9A06F17C-E301-4D08-8945-5A5056DEF0B5}" destId="{C9931131-8638-47FE-989E-5BBF463603FE}" srcOrd="0" destOrd="0" parTransId="{9E72A108-5249-413A-B0BC-2A93AC15567B}" sibTransId="{486A4B16-AA90-498A-8108-E40F1C04CC0A}"/>
    <dgm:cxn modelId="{9C119128-BD3D-4F8B-B376-24A30EAFE5AA}" type="presOf" srcId="{9A06F17C-E301-4D08-8945-5A5056DEF0B5}" destId="{B8E1EA69-2745-4074-A39B-5CD6DAB56900}" srcOrd="0" destOrd="0" presId="urn:microsoft.com/office/officeart/2005/8/layout/vList2"/>
    <dgm:cxn modelId="{9330CE56-1FA7-40EE-AAAA-564D48AD13B7}" type="presParOf" srcId="{B8E1EA69-2745-4074-A39B-5CD6DAB56900}" destId="{3FF060E0-9C1E-4CE3-97AA-EF90CB5403F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91223F-735F-4C2E-92EA-57A730DC7380}"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7E020CDE-5992-4A5F-B753-037739F85681}">
      <dgm:prSet/>
      <dgm:spPr/>
      <dgm:t>
        <a:bodyPr/>
        <a:lstStyle/>
        <a:p>
          <a:pPr rtl="0"/>
          <a:r>
            <a:rPr lang="uz-Cyrl-UZ" b="1" dirty="0" smtClean="0">
              <a:latin typeface="Times New Roman" pitchFamily="18" charset="0"/>
              <a:cs typeface="Times New Roman" pitchFamily="18" charset="0"/>
            </a:rPr>
            <a:t>Биринчидан</a:t>
          </a:r>
          <a:endParaRPr lang="ru-RU" b="1" dirty="0">
            <a:latin typeface="Times New Roman" pitchFamily="18" charset="0"/>
            <a:cs typeface="Times New Roman" pitchFamily="18" charset="0"/>
          </a:endParaRPr>
        </a:p>
      </dgm:t>
    </dgm:pt>
    <dgm:pt modelId="{FC3F1DD6-6BD2-47A0-B36E-20498FA7908E}" type="parTrans" cxnId="{873779C7-5C2F-47D8-AEF9-14881DCF6932}">
      <dgm:prSet/>
      <dgm:spPr/>
      <dgm:t>
        <a:bodyPr/>
        <a:lstStyle/>
        <a:p>
          <a:endParaRPr lang="ru-RU"/>
        </a:p>
      </dgm:t>
    </dgm:pt>
    <dgm:pt modelId="{805DA7C1-7A45-4174-B900-7768F49DE522}" type="sibTrans" cxnId="{873779C7-5C2F-47D8-AEF9-14881DCF6932}">
      <dgm:prSet/>
      <dgm:spPr/>
      <dgm:t>
        <a:bodyPr/>
        <a:lstStyle/>
        <a:p>
          <a:endParaRPr lang="ru-RU"/>
        </a:p>
      </dgm:t>
    </dgm:pt>
    <dgm:pt modelId="{B176B154-1F68-4271-93D6-5916C4C01FD3}">
      <dgm:prSet/>
      <dgm:spPr/>
      <dgm:t>
        <a:bodyPr/>
        <a:lstStyle/>
        <a:p>
          <a:pPr rtl="0"/>
          <a:r>
            <a:rPr lang="uz-Cyrl-UZ" b="1" dirty="0" smtClean="0">
              <a:latin typeface="Times New Roman" pitchFamily="18" charset="0"/>
              <a:cs typeface="Times New Roman" pitchFamily="18" charset="0"/>
            </a:rPr>
            <a:t>Иккинчидан</a:t>
          </a:r>
          <a:endParaRPr lang="ru-RU" dirty="0">
            <a:latin typeface="Times New Roman" pitchFamily="18" charset="0"/>
            <a:cs typeface="Times New Roman" pitchFamily="18" charset="0"/>
          </a:endParaRPr>
        </a:p>
      </dgm:t>
    </dgm:pt>
    <dgm:pt modelId="{BBD63AAA-069D-4314-AB16-3FE66C4BF37F}" type="parTrans" cxnId="{B6C1003D-02D0-493D-8965-50602ABC1195}">
      <dgm:prSet/>
      <dgm:spPr/>
      <dgm:t>
        <a:bodyPr/>
        <a:lstStyle/>
        <a:p>
          <a:endParaRPr lang="ru-RU"/>
        </a:p>
      </dgm:t>
    </dgm:pt>
    <dgm:pt modelId="{6CEE4D3A-CA30-4368-A182-BAEC6A231FDE}" type="sibTrans" cxnId="{B6C1003D-02D0-493D-8965-50602ABC1195}">
      <dgm:prSet/>
      <dgm:spPr/>
      <dgm:t>
        <a:bodyPr/>
        <a:lstStyle/>
        <a:p>
          <a:endParaRPr lang="ru-RU"/>
        </a:p>
      </dgm:t>
    </dgm:pt>
    <dgm:pt modelId="{194CA9E0-6EC3-458C-897D-11EDB36258FC}">
      <dgm:prSet/>
      <dgm:spPr/>
      <dgm:t>
        <a:bodyPr/>
        <a:lstStyle/>
        <a:p>
          <a:pPr rtl="0"/>
          <a:r>
            <a:rPr lang="uz-Cyrl-UZ" smtClean="0">
              <a:latin typeface="Times New Roman" pitchFamily="18" charset="0"/>
              <a:cs typeface="Times New Roman" pitchFamily="18" charset="0"/>
            </a:rPr>
            <a:t>тадбиркор </a:t>
          </a:r>
          <a:r>
            <a:rPr lang="uz-Cyrl-UZ" dirty="0" smtClean="0">
              <a:latin typeface="Times New Roman" pitchFamily="18" charset="0"/>
              <a:cs typeface="Times New Roman" pitchFamily="18" charset="0"/>
            </a:rPr>
            <a:t>хўжалик юритишнинг бирон турини танлаш, ишлаб чиқариш жараёнини амалга ошириш, уни ўзгаришларга мослаштириш, манбаларни танлаш, ресурс топиш, маҳсулот сотиш, уларга баҳо белгилаш, фойдани тасарруф қилиш кабилар бўйича маълум хуқуқ ва эркинликлар мавжуд бўлишини тақозо этади.</a:t>
          </a:r>
          <a:endParaRPr lang="ru-RU" b="1" dirty="0">
            <a:latin typeface="Times New Roman" pitchFamily="18" charset="0"/>
            <a:cs typeface="Times New Roman" pitchFamily="18" charset="0"/>
          </a:endParaRPr>
        </a:p>
      </dgm:t>
    </dgm:pt>
    <dgm:pt modelId="{1AE3E2A6-0778-4D77-8D3C-2EE0529D5962}" type="parTrans" cxnId="{E42903E3-61F0-4BAA-8CA4-0F0506C91766}">
      <dgm:prSet/>
      <dgm:spPr/>
      <dgm:t>
        <a:bodyPr/>
        <a:lstStyle/>
        <a:p>
          <a:endParaRPr lang="ru-RU"/>
        </a:p>
      </dgm:t>
    </dgm:pt>
    <dgm:pt modelId="{59E2B607-66D4-4A91-B56F-3C248BD9BDB8}" type="sibTrans" cxnId="{E42903E3-61F0-4BAA-8CA4-0F0506C91766}">
      <dgm:prSet/>
      <dgm:spPr/>
      <dgm:t>
        <a:bodyPr/>
        <a:lstStyle/>
        <a:p>
          <a:endParaRPr lang="ru-RU"/>
        </a:p>
      </dgm:t>
    </dgm:pt>
    <dgm:pt modelId="{4CBA4DE0-6EC9-48E7-A363-BEC92B5C1C59}">
      <dgm:prSet/>
      <dgm:spPr/>
      <dgm:t>
        <a:bodyPr/>
        <a:lstStyle/>
        <a:p>
          <a:pPr rtl="0"/>
          <a:r>
            <a:rPr lang="uz-Cyrl-UZ" smtClean="0">
              <a:latin typeface="Times New Roman" pitchFamily="18" charset="0"/>
              <a:cs typeface="Times New Roman" pitchFamily="18" charset="0"/>
            </a:rPr>
            <a:t>тадбиркор </a:t>
          </a:r>
          <a:r>
            <a:rPr lang="uz-Cyrl-UZ" dirty="0" smtClean="0">
              <a:latin typeface="Times New Roman" pitchFamily="18" charset="0"/>
              <a:cs typeface="Times New Roman" pitchFamily="18" charset="0"/>
            </a:rPr>
            <a:t>ишлаб чиқариш воситаларига, ишлаб чиқарилган маҳсулот ва олинган даромадга мулкчилик хуқуқига эга бўлиши керак. Тадбиркорлик фаолияти мулкдорнинг ўзи томонидан ҳам, унинг мол-мулки асосида иш юритувчи субъект томонидан ҳам амалга оширилиши мумкин. </a:t>
          </a:r>
          <a:endParaRPr lang="ru-RU" dirty="0">
            <a:latin typeface="Times New Roman" pitchFamily="18" charset="0"/>
            <a:cs typeface="Times New Roman" pitchFamily="18" charset="0"/>
          </a:endParaRPr>
        </a:p>
      </dgm:t>
    </dgm:pt>
    <dgm:pt modelId="{C7BF71E9-A5B0-40A7-8AF6-05542C42CFBE}" type="parTrans" cxnId="{EF93A10C-F5FA-4A63-B445-E8A52E869C2B}">
      <dgm:prSet/>
      <dgm:spPr/>
      <dgm:t>
        <a:bodyPr/>
        <a:lstStyle/>
        <a:p>
          <a:endParaRPr lang="ru-RU"/>
        </a:p>
      </dgm:t>
    </dgm:pt>
    <dgm:pt modelId="{79FC11DA-6D21-4FD8-814E-CF5CC38F3389}" type="sibTrans" cxnId="{EF93A10C-F5FA-4A63-B445-E8A52E869C2B}">
      <dgm:prSet/>
      <dgm:spPr/>
      <dgm:t>
        <a:bodyPr/>
        <a:lstStyle/>
        <a:p>
          <a:endParaRPr lang="ru-RU"/>
        </a:p>
      </dgm:t>
    </dgm:pt>
    <dgm:pt modelId="{1CE726F5-3BCD-4340-8831-3F7E2F02234F}" type="pres">
      <dgm:prSet presAssocID="{AB91223F-735F-4C2E-92EA-57A730DC7380}" presName="linear" presStyleCnt="0">
        <dgm:presLayoutVars>
          <dgm:dir/>
          <dgm:animLvl val="lvl"/>
          <dgm:resizeHandles val="exact"/>
        </dgm:presLayoutVars>
      </dgm:prSet>
      <dgm:spPr/>
      <dgm:t>
        <a:bodyPr/>
        <a:lstStyle/>
        <a:p>
          <a:endParaRPr lang="ru-RU"/>
        </a:p>
      </dgm:t>
    </dgm:pt>
    <dgm:pt modelId="{6206DB84-4709-4401-B628-9CEBBA6CAC72}" type="pres">
      <dgm:prSet presAssocID="{7E020CDE-5992-4A5F-B753-037739F85681}" presName="parentLin" presStyleCnt="0"/>
      <dgm:spPr/>
    </dgm:pt>
    <dgm:pt modelId="{D6338722-6AC2-4539-9F27-881E796618AD}" type="pres">
      <dgm:prSet presAssocID="{7E020CDE-5992-4A5F-B753-037739F85681}" presName="parentLeftMargin" presStyleLbl="node1" presStyleIdx="0" presStyleCnt="2"/>
      <dgm:spPr/>
      <dgm:t>
        <a:bodyPr/>
        <a:lstStyle/>
        <a:p>
          <a:endParaRPr lang="ru-RU"/>
        </a:p>
      </dgm:t>
    </dgm:pt>
    <dgm:pt modelId="{CB0C1B44-73D7-4D14-AB76-B1A2FCC813AD}" type="pres">
      <dgm:prSet presAssocID="{7E020CDE-5992-4A5F-B753-037739F85681}" presName="parentText" presStyleLbl="node1" presStyleIdx="0" presStyleCnt="2">
        <dgm:presLayoutVars>
          <dgm:chMax val="0"/>
          <dgm:bulletEnabled val="1"/>
        </dgm:presLayoutVars>
      </dgm:prSet>
      <dgm:spPr/>
      <dgm:t>
        <a:bodyPr/>
        <a:lstStyle/>
        <a:p>
          <a:endParaRPr lang="ru-RU"/>
        </a:p>
      </dgm:t>
    </dgm:pt>
    <dgm:pt modelId="{B702452B-3424-4BEF-8101-9053F355504E}" type="pres">
      <dgm:prSet presAssocID="{7E020CDE-5992-4A5F-B753-037739F85681}" presName="negativeSpace" presStyleCnt="0"/>
      <dgm:spPr/>
    </dgm:pt>
    <dgm:pt modelId="{08DBEB80-27D8-438E-8E06-04FABBCB6554}" type="pres">
      <dgm:prSet presAssocID="{7E020CDE-5992-4A5F-B753-037739F85681}" presName="childText" presStyleLbl="conFgAcc1" presStyleIdx="0" presStyleCnt="2">
        <dgm:presLayoutVars>
          <dgm:bulletEnabled val="1"/>
        </dgm:presLayoutVars>
      </dgm:prSet>
      <dgm:spPr/>
      <dgm:t>
        <a:bodyPr/>
        <a:lstStyle/>
        <a:p>
          <a:endParaRPr lang="ru-RU"/>
        </a:p>
      </dgm:t>
    </dgm:pt>
    <dgm:pt modelId="{CD8F5EC8-A853-4716-B9CB-9F2F267FEFE4}" type="pres">
      <dgm:prSet presAssocID="{805DA7C1-7A45-4174-B900-7768F49DE522}" presName="spaceBetweenRectangles" presStyleCnt="0"/>
      <dgm:spPr/>
    </dgm:pt>
    <dgm:pt modelId="{78AAF076-E50C-4832-BCC1-1217ABB53A23}" type="pres">
      <dgm:prSet presAssocID="{B176B154-1F68-4271-93D6-5916C4C01FD3}" presName="parentLin" presStyleCnt="0"/>
      <dgm:spPr/>
    </dgm:pt>
    <dgm:pt modelId="{CC9009C0-C2B3-4653-B3FB-580C8EBE1729}" type="pres">
      <dgm:prSet presAssocID="{B176B154-1F68-4271-93D6-5916C4C01FD3}" presName="parentLeftMargin" presStyleLbl="node1" presStyleIdx="0" presStyleCnt="2"/>
      <dgm:spPr/>
      <dgm:t>
        <a:bodyPr/>
        <a:lstStyle/>
        <a:p>
          <a:endParaRPr lang="ru-RU"/>
        </a:p>
      </dgm:t>
    </dgm:pt>
    <dgm:pt modelId="{F2CA05D0-5915-4C63-AC3A-C6A7FC2CF9C7}" type="pres">
      <dgm:prSet presAssocID="{B176B154-1F68-4271-93D6-5916C4C01FD3}" presName="parentText" presStyleLbl="node1" presStyleIdx="1" presStyleCnt="2">
        <dgm:presLayoutVars>
          <dgm:chMax val="0"/>
          <dgm:bulletEnabled val="1"/>
        </dgm:presLayoutVars>
      </dgm:prSet>
      <dgm:spPr/>
      <dgm:t>
        <a:bodyPr/>
        <a:lstStyle/>
        <a:p>
          <a:endParaRPr lang="ru-RU"/>
        </a:p>
      </dgm:t>
    </dgm:pt>
    <dgm:pt modelId="{AAD22A5E-F3F8-412C-8077-739E798260CF}" type="pres">
      <dgm:prSet presAssocID="{B176B154-1F68-4271-93D6-5916C4C01FD3}" presName="negativeSpace" presStyleCnt="0"/>
      <dgm:spPr/>
    </dgm:pt>
    <dgm:pt modelId="{429F02A9-6FDD-40C9-A612-EA6F320290EF}" type="pres">
      <dgm:prSet presAssocID="{B176B154-1F68-4271-93D6-5916C4C01FD3}" presName="childText" presStyleLbl="conFgAcc1" presStyleIdx="1" presStyleCnt="2">
        <dgm:presLayoutVars>
          <dgm:bulletEnabled val="1"/>
        </dgm:presLayoutVars>
      </dgm:prSet>
      <dgm:spPr/>
      <dgm:t>
        <a:bodyPr/>
        <a:lstStyle/>
        <a:p>
          <a:endParaRPr lang="ru-RU"/>
        </a:p>
      </dgm:t>
    </dgm:pt>
  </dgm:ptLst>
  <dgm:cxnLst>
    <dgm:cxn modelId="{EF93A10C-F5FA-4A63-B445-E8A52E869C2B}" srcId="{B176B154-1F68-4271-93D6-5916C4C01FD3}" destId="{4CBA4DE0-6EC9-48E7-A363-BEC92B5C1C59}" srcOrd="0" destOrd="0" parTransId="{C7BF71E9-A5B0-40A7-8AF6-05542C42CFBE}" sibTransId="{79FC11DA-6D21-4FD8-814E-CF5CC38F3389}"/>
    <dgm:cxn modelId="{9AADB634-6CBA-4D01-A5F9-AF3EC9388CB9}" type="presOf" srcId="{B176B154-1F68-4271-93D6-5916C4C01FD3}" destId="{CC9009C0-C2B3-4653-B3FB-580C8EBE1729}" srcOrd="0" destOrd="0" presId="urn:microsoft.com/office/officeart/2005/8/layout/list1"/>
    <dgm:cxn modelId="{C5184D80-8875-4E4A-B0CB-01A09D517C5C}" type="presOf" srcId="{AB91223F-735F-4C2E-92EA-57A730DC7380}" destId="{1CE726F5-3BCD-4340-8831-3F7E2F02234F}" srcOrd="0" destOrd="0" presId="urn:microsoft.com/office/officeart/2005/8/layout/list1"/>
    <dgm:cxn modelId="{E42903E3-61F0-4BAA-8CA4-0F0506C91766}" srcId="{7E020CDE-5992-4A5F-B753-037739F85681}" destId="{194CA9E0-6EC3-458C-897D-11EDB36258FC}" srcOrd="0" destOrd="0" parTransId="{1AE3E2A6-0778-4D77-8D3C-2EE0529D5962}" sibTransId="{59E2B607-66D4-4A91-B56F-3C248BD9BDB8}"/>
    <dgm:cxn modelId="{873779C7-5C2F-47D8-AEF9-14881DCF6932}" srcId="{AB91223F-735F-4C2E-92EA-57A730DC7380}" destId="{7E020CDE-5992-4A5F-B753-037739F85681}" srcOrd="0" destOrd="0" parTransId="{FC3F1DD6-6BD2-47A0-B36E-20498FA7908E}" sibTransId="{805DA7C1-7A45-4174-B900-7768F49DE522}"/>
    <dgm:cxn modelId="{08060EFD-187E-41B8-B849-A5B3F9E32FEE}" type="presOf" srcId="{4CBA4DE0-6EC9-48E7-A363-BEC92B5C1C59}" destId="{429F02A9-6FDD-40C9-A612-EA6F320290EF}" srcOrd="0" destOrd="0" presId="urn:microsoft.com/office/officeart/2005/8/layout/list1"/>
    <dgm:cxn modelId="{0E26D263-57A8-421B-8D3B-DFA8D0B1EB32}" type="presOf" srcId="{7E020CDE-5992-4A5F-B753-037739F85681}" destId="{CB0C1B44-73D7-4D14-AB76-B1A2FCC813AD}" srcOrd="1" destOrd="0" presId="urn:microsoft.com/office/officeart/2005/8/layout/list1"/>
    <dgm:cxn modelId="{620D175C-FF95-4A26-BF08-59B0092A2D92}" type="presOf" srcId="{194CA9E0-6EC3-458C-897D-11EDB36258FC}" destId="{08DBEB80-27D8-438E-8E06-04FABBCB6554}" srcOrd="0" destOrd="0" presId="urn:microsoft.com/office/officeart/2005/8/layout/list1"/>
    <dgm:cxn modelId="{B6C1003D-02D0-493D-8965-50602ABC1195}" srcId="{AB91223F-735F-4C2E-92EA-57A730DC7380}" destId="{B176B154-1F68-4271-93D6-5916C4C01FD3}" srcOrd="1" destOrd="0" parTransId="{BBD63AAA-069D-4314-AB16-3FE66C4BF37F}" sibTransId="{6CEE4D3A-CA30-4368-A182-BAEC6A231FDE}"/>
    <dgm:cxn modelId="{76ADD2A5-A51C-4A3D-8566-7DF4C08444BF}" type="presOf" srcId="{B176B154-1F68-4271-93D6-5916C4C01FD3}" destId="{F2CA05D0-5915-4C63-AC3A-C6A7FC2CF9C7}" srcOrd="1" destOrd="0" presId="urn:microsoft.com/office/officeart/2005/8/layout/list1"/>
    <dgm:cxn modelId="{AE2F198D-1254-4CF9-831F-CAC8E3D397C7}" type="presOf" srcId="{7E020CDE-5992-4A5F-B753-037739F85681}" destId="{D6338722-6AC2-4539-9F27-881E796618AD}" srcOrd="0" destOrd="0" presId="urn:microsoft.com/office/officeart/2005/8/layout/list1"/>
    <dgm:cxn modelId="{D559314F-5A90-48A2-9F86-21D749D5CC68}" type="presParOf" srcId="{1CE726F5-3BCD-4340-8831-3F7E2F02234F}" destId="{6206DB84-4709-4401-B628-9CEBBA6CAC72}" srcOrd="0" destOrd="0" presId="urn:microsoft.com/office/officeart/2005/8/layout/list1"/>
    <dgm:cxn modelId="{B3B676C5-B57D-40BB-BA5C-26289048A1DA}" type="presParOf" srcId="{6206DB84-4709-4401-B628-9CEBBA6CAC72}" destId="{D6338722-6AC2-4539-9F27-881E796618AD}" srcOrd="0" destOrd="0" presId="urn:microsoft.com/office/officeart/2005/8/layout/list1"/>
    <dgm:cxn modelId="{7EF402DE-327C-4FF1-B769-32A0FD87AC9A}" type="presParOf" srcId="{6206DB84-4709-4401-B628-9CEBBA6CAC72}" destId="{CB0C1B44-73D7-4D14-AB76-B1A2FCC813AD}" srcOrd="1" destOrd="0" presId="urn:microsoft.com/office/officeart/2005/8/layout/list1"/>
    <dgm:cxn modelId="{FAB4E0AF-CCC5-4BF6-B753-A0017BCDDA97}" type="presParOf" srcId="{1CE726F5-3BCD-4340-8831-3F7E2F02234F}" destId="{B702452B-3424-4BEF-8101-9053F355504E}" srcOrd="1" destOrd="0" presId="urn:microsoft.com/office/officeart/2005/8/layout/list1"/>
    <dgm:cxn modelId="{6FE4B2BB-A413-49F7-AEF7-AB5834A61950}" type="presParOf" srcId="{1CE726F5-3BCD-4340-8831-3F7E2F02234F}" destId="{08DBEB80-27D8-438E-8E06-04FABBCB6554}" srcOrd="2" destOrd="0" presId="urn:microsoft.com/office/officeart/2005/8/layout/list1"/>
    <dgm:cxn modelId="{1E4B5551-2C55-4233-8E3C-36872BBF57F5}" type="presParOf" srcId="{1CE726F5-3BCD-4340-8831-3F7E2F02234F}" destId="{CD8F5EC8-A853-4716-B9CB-9F2F267FEFE4}" srcOrd="3" destOrd="0" presId="urn:microsoft.com/office/officeart/2005/8/layout/list1"/>
    <dgm:cxn modelId="{AFB69F81-2087-44FA-BE89-82CDC13BF79A}" type="presParOf" srcId="{1CE726F5-3BCD-4340-8831-3F7E2F02234F}" destId="{78AAF076-E50C-4832-BCC1-1217ABB53A23}" srcOrd="4" destOrd="0" presId="urn:microsoft.com/office/officeart/2005/8/layout/list1"/>
    <dgm:cxn modelId="{2FA77AAB-7756-422B-BC74-C7A746EFEC9F}" type="presParOf" srcId="{78AAF076-E50C-4832-BCC1-1217ABB53A23}" destId="{CC9009C0-C2B3-4653-B3FB-580C8EBE1729}" srcOrd="0" destOrd="0" presId="urn:microsoft.com/office/officeart/2005/8/layout/list1"/>
    <dgm:cxn modelId="{C8E0FF5C-D561-4F3B-90D2-FEDCCAB94CB4}" type="presParOf" srcId="{78AAF076-E50C-4832-BCC1-1217ABB53A23}" destId="{F2CA05D0-5915-4C63-AC3A-C6A7FC2CF9C7}" srcOrd="1" destOrd="0" presId="urn:microsoft.com/office/officeart/2005/8/layout/list1"/>
    <dgm:cxn modelId="{F7D8D987-2829-4CAE-B08D-654F23BC3C19}" type="presParOf" srcId="{1CE726F5-3BCD-4340-8831-3F7E2F02234F}" destId="{AAD22A5E-F3F8-412C-8077-739E798260CF}" srcOrd="5" destOrd="0" presId="urn:microsoft.com/office/officeart/2005/8/layout/list1"/>
    <dgm:cxn modelId="{BE5E85E9-39BA-4146-A8AE-9F3F8EE8C14B}" type="presParOf" srcId="{1CE726F5-3BCD-4340-8831-3F7E2F02234F}" destId="{429F02A9-6FDD-40C9-A612-EA6F320290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8BCB3C-0BDF-4C3D-B38B-785F3978C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B270E6B-48D6-4491-9AE7-FDED95C86AC4}">
      <dgm:prSet>
        <dgm:style>
          <a:lnRef idx="0">
            <a:schemeClr val="accent1"/>
          </a:lnRef>
          <a:fillRef idx="3">
            <a:schemeClr val="accent1"/>
          </a:fillRef>
          <a:effectRef idx="3">
            <a:schemeClr val="accent1"/>
          </a:effectRef>
          <a:fontRef idx="minor">
            <a:schemeClr val="lt1"/>
          </a:fontRef>
        </dgm:style>
      </dgm:prSet>
      <dgm:spPr/>
      <dgm:t>
        <a:bodyPr/>
        <a:lstStyle/>
        <a:p>
          <a:pPr rtl="0"/>
          <a:r>
            <a:rPr lang="uz-Cyrl-UZ" b="0" u="none" dirty="0" smtClean="0">
              <a:latin typeface="Times New Roman" pitchFamily="18" charset="0"/>
              <a:cs typeface="Times New Roman" pitchFamily="18" charset="0"/>
            </a:rPr>
            <a:t>Тадбиркорликнинг ривожланиш шарт-шароитлари:</a:t>
          </a:r>
          <a:endParaRPr lang="ru-RU" b="0" u="none" dirty="0">
            <a:latin typeface="Times New Roman" pitchFamily="18" charset="0"/>
            <a:cs typeface="Times New Roman" pitchFamily="18" charset="0"/>
          </a:endParaRPr>
        </a:p>
      </dgm:t>
    </dgm:pt>
    <dgm:pt modelId="{84A9A704-FE67-4000-A0B2-4C9DEA71EE87}" type="parTrans" cxnId="{50012C11-7832-419F-8E51-6BBE826F2D2E}">
      <dgm:prSet/>
      <dgm:spPr/>
      <dgm:t>
        <a:bodyPr/>
        <a:lstStyle/>
        <a:p>
          <a:endParaRPr lang="ru-RU"/>
        </a:p>
      </dgm:t>
    </dgm:pt>
    <dgm:pt modelId="{6F56F2F7-AAC7-443A-9623-050EFCD0A071}" type="sibTrans" cxnId="{50012C11-7832-419F-8E51-6BBE826F2D2E}">
      <dgm:prSet/>
      <dgm:spPr/>
      <dgm:t>
        <a:bodyPr/>
        <a:lstStyle/>
        <a:p>
          <a:endParaRPr lang="ru-RU"/>
        </a:p>
      </dgm:t>
    </dgm:pt>
    <dgm:pt modelId="{F93E4CC2-7E55-4D65-82DD-FB0F829BCE31}" type="pres">
      <dgm:prSet presAssocID="{568BCB3C-0BDF-4C3D-B38B-785F3978CB75}" presName="linear" presStyleCnt="0">
        <dgm:presLayoutVars>
          <dgm:animLvl val="lvl"/>
          <dgm:resizeHandles val="exact"/>
        </dgm:presLayoutVars>
      </dgm:prSet>
      <dgm:spPr/>
      <dgm:t>
        <a:bodyPr/>
        <a:lstStyle/>
        <a:p>
          <a:endParaRPr lang="ru-RU"/>
        </a:p>
      </dgm:t>
    </dgm:pt>
    <dgm:pt modelId="{FA64A427-7C0A-4088-8EA2-522D7F4DDFB4}" type="pres">
      <dgm:prSet presAssocID="{9B270E6B-48D6-4491-9AE7-FDED95C86AC4}" presName="parentText" presStyleLbl="node1" presStyleIdx="0" presStyleCnt="1" custScaleY="145606">
        <dgm:presLayoutVars>
          <dgm:chMax val="0"/>
          <dgm:bulletEnabled val="1"/>
        </dgm:presLayoutVars>
      </dgm:prSet>
      <dgm:spPr/>
      <dgm:t>
        <a:bodyPr/>
        <a:lstStyle/>
        <a:p>
          <a:endParaRPr lang="ru-RU"/>
        </a:p>
      </dgm:t>
    </dgm:pt>
  </dgm:ptLst>
  <dgm:cxnLst>
    <dgm:cxn modelId="{11A974B6-1211-4FE3-AC19-281FE94FABB7}" type="presOf" srcId="{568BCB3C-0BDF-4C3D-B38B-785F3978CB75}" destId="{F93E4CC2-7E55-4D65-82DD-FB0F829BCE31}" srcOrd="0" destOrd="0" presId="urn:microsoft.com/office/officeart/2005/8/layout/vList2"/>
    <dgm:cxn modelId="{18DF3265-C570-453D-90D3-D69378A1FE69}" type="presOf" srcId="{9B270E6B-48D6-4491-9AE7-FDED95C86AC4}" destId="{FA64A427-7C0A-4088-8EA2-522D7F4DDFB4}" srcOrd="0" destOrd="0" presId="urn:microsoft.com/office/officeart/2005/8/layout/vList2"/>
    <dgm:cxn modelId="{50012C11-7832-419F-8E51-6BBE826F2D2E}" srcId="{568BCB3C-0BDF-4C3D-B38B-785F3978CB75}" destId="{9B270E6B-48D6-4491-9AE7-FDED95C86AC4}" srcOrd="0" destOrd="0" parTransId="{84A9A704-FE67-4000-A0B2-4C9DEA71EE87}" sibTransId="{6F56F2F7-AAC7-443A-9623-050EFCD0A071}"/>
    <dgm:cxn modelId="{B902EF3A-5243-4923-89EE-FFE26F4AC2A3}" type="presParOf" srcId="{F93E4CC2-7E55-4D65-82DD-FB0F829BCE31}" destId="{FA64A427-7C0A-4088-8EA2-522D7F4DDFB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B73C08-DC87-401C-BEB9-1DDC5D645670}"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F6B6BC29-ED56-4075-98D4-9CDA5A4D4668}">
      <dgm:prSet/>
      <dgm:spPr/>
      <dgm:t>
        <a:bodyPr/>
        <a:lstStyle/>
        <a:p>
          <a:pPr algn="just" rtl="0"/>
          <a:r>
            <a:rPr lang="uz-Cyrl-UZ" b="1" dirty="0" smtClean="0">
              <a:latin typeface="Times New Roman" pitchFamily="18" charset="0"/>
              <a:cs typeface="Times New Roman" pitchFamily="18" charset="0"/>
            </a:rPr>
            <a:t>Учинчидан</a:t>
          </a:r>
          <a:endParaRPr lang="ru-RU" dirty="0">
            <a:latin typeface="Times New Roman" pitchFamily="18" charset="0"/>
            <a:cs typeface="Times New Roman" pitchFamily="18" charset="0"/>
          </a:endParaRPr>
        </a:p>
      </dgm:t>
    </dgm:pt>
    <dgm:pt modelId="{CD9D181B-7B07-461D-A121-3CA374077F53}" type="parTrans" cxnId="{C4FD47E1-CF60-4868-82FE-46776AD9DCD9}">
      <dgm:prSet/>
      <dgm:spPr/>
      <dgm:t>
        <a:bodyPr/>
        <a:lstStyle/>
        <a:p>
          <a:pPr algn="just"/>
          <a:endParaRPr lang="ru-RU"/>
        </a:p>
      </dgm:t>
    </dgm:pt>
    <dgm:pt modelId="{902FF3EC-B96C-4FE0-BDAC-1133A886729C}" type="sibTrans" cxnId="{C4FD47E1-CF60-4868-82FE-46776AD9DCD9}">
      <dgm:prSet/>
      <dgm:spPr/>
      <dgm:t>
        <a:bodyPr/>
        <a:lstStyle/>
        <a:p>
          <a:pPr algn="just"/>
          <a:endParaRPr lang="ru-RU"/>
        </a:p>
      </dgm:t>
    </dgm:pt>
    <dgm:pt modelId="{265A77B7-DFA7-4261-9437-9CF0E5C5096A}">
      <dgm:prSet/>
      <dgm:spPr/>
      <dgm:t>
        <a:bodyPr/>
        <a:lstStyle/>
        <a:p>
          <a:pPr algn="just" rtl="0"/>
          <a:r>
            <a:rPr lang="uz-Cyrl-UZ" b="1" dirty="0" smtClean="0">
              <a:latin typeface="Times New Roman" pitchFamily="18" charset="0"/>
              <a:cs typeface="Times New Roman" pitchFamily="18" charset="0"/>
            </a:rPr>
            <a:t>Тўртинчидан</a:t>
          </a:r>
          <a:endParaRPr lang="ru-RU" dirty="0">
            <a:latin typeface="Times New Roman" pitchFamily="18" charset="0"/>
            <a:cs typeface="Times New Roman" pitchFamily="18" charset="0"/>
          </a:endParaRPr>
        </a:p>
      </dgm:t>
    </dgm:pt>
    <dgm:pt modelId="{CE318576-5B83-453B-A0BB-B0E6049D7483}" type="parTrans" cxnId="{60BD5AEB-154A-4231-9373-D7A277A4AE64}">
      <dgm:prSet/>
      <dgm:spPr/>
      <dgm:t>
        <a:bodyPr/>
        <a:lstStyle/>
        <a:p>
          <a:pPr algn="just"/>
          <a:endParaRPr lang="ru-RU"/>
        </a:p>
      </dgm:t>
    </dgm:pt>
    <dgm:pt modelId="{15BBD84F-867D-4715-9AA8-BB48B506FA70}" type="sibTrans" cxnId="{60BD5AEB-154A-4231-9373-D7A277A4AE64}">
      <dgm:prSet/>
      <dgm:spPr/>
      <dgm:t>
        <a:bodyPr/>
        <a:lstStyle/>
        <a:p>
          <a:pPr algn="just"/>
          <a:endParaRPr lang="ru-RU"/>
        </a:p>
      </dgm:t>
    </dgm:pt>
    <dgm:pt modelId="{9CFE7501-D909-4990-8AA8-600A1AD3FB85}">
      <dgm:prSet/>
      <dgm:spPr/>
      <dgm:t>
        <a:bodyPr/>
        <a:lstStyle/>
        <a:p>
          <a:pPr algn="just" rtl="0"/>
          <a:r>
            <a:rPr lang="uz-Cyrl-UZ" b="1" dirty="0" smtClean="0">
              <a:latin typeface="Times New Roman" pitchFamily="18" charset="0"/>
              <a:cs typeface="Times New Roman" pitchFamily="18" charset="0"/>
            </a:rPr>
            <a:t>Бешинчидан</a:t>
          </a:r>
          <a:endParaRPr lang="ru-RU" dirty="0">
            <a:latin typeface="Times New Roman" pitchFamily="18" charset="0"/>
            <a:cs typeface="Times New Roman" pitchFamily="18" charset="0"/>
          </a:endParaRPr>
        </a:p>
      </dgm:t>
    </dgm:pt>
    <dgm:pt modelId="{E70A16E0-9A74-4618-8D02-755B71D36FFD}" type="parTrans" cxnId="{68123BD7-5351-4A04-8E1F-7A614164DEAE}">
      <dgm:prSet/>
      <dgm:spPr/>
      <dgm:t>
        <a:bodyPr/>
        <a:lstStyle/>
        <a:p>
          <a:pPr algn="just"/>
          <a:endParaRPr lang="ru-RU"/>
        </a:p>
      </dgm:t>
    </dgm:pt>
    <dgm:pt modelId="{3372CAF4-9596-44F4-BCF2-6A90F9758B75}" type="sibTrans" cxnId="{68123BD7-5351-4A04-8E1F-7A614164DEAE}">
      <dgm:prSet/>
      <dgm:spPr/>
      <dgm:t>
        <a:bodyPr/>
        <a:lstStyle/>
        <a:p>
          <a:pPr algn="just"/>
          <a:endParaRPr lang="ru-RU"/>
        </a:p>
      </dgm:t>
    </dgm:pt>
    <dgm:pt modelId="{143D12B8-447A-41E3-BDF4-AFBF7CABF900}">
      <dgm:prSet/>
      <dgm:spPr/>
      <dgm:t>
        <a:bodyPr/>
        <a:lstStyle/>
        <a:p>
          <a:pPr algn="just" rtl="0"/>
          <a:r>
            <a:rPr lang="uz-Cyrl-UZ" smtClean="0">
              <a:latin typeface="Times New Roman" pitchFamily="18" charset="0"/>
              <a:cs typeface="Times New Roman" pitchFamily="18" charset="0"/>
            </a:rPr>
            <a:t>хўжалик </a:t>
          </a:r>
          <a:r>
            <a:rPr lang="uz-Cyrl-UZ" dirty="0" smtClean="0">
              <a:latin typeface="Times New Roman" pitchFamily="18" charset="0"/>
              <a:cs typeface="Times New Roman" pitchFamily="18" charset="0"/>
            </a:rPr>
            <a:t>юритиш йўлини эркин танлаш, даромадни инвестициялаш имконияти ва шу кабиларни реал таъминлайдиган маълум иқтисодий муҳит ва ижтимоий сиёсий шароит яратиши зарур.</a:t>
          </a:r>
          <a:endParaRPr lang="ru-RU" dirty="0">
            <a:latin typeface="Times New Roman" pitchFamily="18" charset="0"/>
            <a:cs typeface="Times New Roman" pitchFamily="18" charset="0"/>
          </a:endParaRPr>
        </a:p>
      </dgm:t>
    </dgm:pt>
    <dgm:pt modelId="{ACD89F16-9160-4442-B34C-A133CFEF107A}" type="parTrans" cxnId="{CE4324BE-89DA-4862-8519-99D59D32E081}">
      <dgm:prSet/>
      <dgm:spPr/>
      <dgm:t>
        <a:bodyPr/>
        <a:lstStyle/>
        <a:p>
          <a:pPr algn="just"/>
          <a:endParaRPr lang="ru-RU"/>
        </a:p>
      </dgm:t>
    </dgm:pt>
    <dgm:pt modelId="{BA7C95B2-D924-4B1C-88F5-B8825ED64F54}" type="sibTrans" cxnId="{CE4324BE-89DA-4862-8519-99D59D32E081}">
      <dgm:prSet/>
      <dgm:spPr/>
      <dgm:t>
        <a:bodyPr/>
        <a:lstStyle/>
        <a:p>
          <a:pPr algn="just"/>
          <a:endParaRPr lang="ru-RU"/>
        </a:p>
      </dgm:t>
    </dgm:pt>
    <dgm:pt modelId="{1C57705E-144A-4409-BFE5-8C1C8D68C212}">
      <dgm:prSet/>
      <dgm:spPr/>
      <dgm:t>
        <a:bodyPr/>
        <a:lstStyle/>
        <a:p>
          <a:pPr algn="just" rtl="0"/>
          <a:r>
            <a:rPr lang="uz-Cyrl-UZ" smtClean="0">
              <a:latin typeface="Times New Roman" pitchFamily="18" charset="0"/>
              <a:cs typeface="Times New Roman" pitchFamily="18" charset="0"/>
            </a:rPr>
            <a:t>тадбиркорлик </a:t>
          </a:r>
          <a:r>
            <a:rPr lang="uz-Cyrl-UZ" dirty="0" smtClean="0">
              <a:latin typeface="Times New Roman" pitchFamily="18" charset="0"/>
              <a:cs typeface="Times New Roman" pitchFamily="18" charset="0"/>
            </a:rPr>
            <a:t>мулкчилик ва ўзлаштириш турли-туман шакллари ва турларининг мавжудлигини тақозо қилади. </a:t>
          </a:r>
          <a:endParaRPr lang="ru-RU" dirty="0">
            <a:latin typeface="Times New Roman" pitchFamily="18" charset="0"/>
            <a:cs typeface="Times New Roman" pitchFamily="18" charset="0"/>
          </a:endParaRPr>
        </a:p>
      </dgm:t>
    </dgm:pt>
    <dgm:pt modelId="{F94999B1-2111-44BB-AF3F-D626AAED512D}" type="parTrans" cxnId="{EFAF59BB-AB7A-4245-AEF2-AF4914A3B95E}">
      <dgm:prSet/>
      <dgm:spPr/>
      <dgm:t>
        <a:bodyPr/>
        <a:lstStyle/>
        <a:p>
          <a:pPr algn="just"/>
          <a:endParaRPr lang="ru-RU"/>
        </a:p>
      </dgm:t>
    </dgm:pt>
    <dgm:pt modelId="{1F6DDD7F-4699-4DA4-8406-F5E7F39E91E4}" type="sibTrans" cxnId="{EFAF59BB-AB7A-4245-AEF2-AF4914A3B95E}">
      <dgm:prSet/>
      <dgm:spPr/>
      <dgm:t>
        <a:bodyPr/>
        <a:lstStyle/>
        <a:p>
          <a:pPr algn="just"/>
          <a:endParaRPr lang="ru-RU"/>
        </a:p>
      </dgm:t>
    </dgm:pt>
    <dgm:pt modelId="{58A871DD-96AA-4C11-82CB-157F78E0867A}">
      <dgm:prSet/>
      <dgm:spPr/>
      <dgm:t>
        <a:bodyPr/>
        <a:lstStyle/>
        <a:p>
          <a:pPr algn="just" rtl="0"/>
          <a:r>
            <a:rPr lang="uz-Cyrl-UZ" smtClean="0">
              <a:latin typeface="Times New Roman" pitchFamily="18" charset="0"/>
              <a:cs typeface="Times New Roman" pitchFamily="18" charset="0"/>
            </a:rPr>
            <a:t>етарли </a:t>
          </a:r>
          <a:r>
            <a:rPr lang="uz-Cyrl-UZ" dirty="0" smtClean="0">
              <a:latin typeface="Times New Roman" pitchFamily="18" charset="0"/>
              <a:cs typeface="Times New Roman" pitchFamily="18" charset="0"/>
            </a:rPr>
            <a:t>молиявий манбаларга, яхши маълумот ва малакали тайёргарликка эга бўлиш, умумий тижорат қонунчилиги, солиқ бўйича имтиёзлар, тадбиркорлик муҳити ва уни ривожлантиришда жамият манфаатдорлигининг мавжуд бўлиши.</a:t>
          </a:r>
          <a:endParaRPr lang="ru-RU" dirty="0">
            <a:latin typeface="Times New Roman" pitchFamily="18" charset="0"/>
            <a:cs typeface="Times New Roman" pitchFamily="18" charset="0"/>
          </a:endParaRPr>
        </a:p>
      </dgm:t>
    </dgm:pt>
    <dgm:pt modelId="{80F0F62B-72AF-49AD-8B1F-257865F3A8F1}" type="parTrans" cxnId="{5DA7BF14-3D05-4426-B860-4660542406DC}">
      <dgm:prSet/>
      <dgm:spPr/>
      <dgm:t>
        <a:bodyPr/>
        <a:lstStyle/>
        <a:p>
          <a:pPr algn="just"/>
          <a:endParaRPr lang="ru-RU"/>
        </a:p>
      </dgm:t>
    </dgm:pt>
    <dgm:pt modelId="{2EF419B2-59A8-485F-A9AE-21AD42F9C9F3}" type="sibTrans" cxnId="{5DA7BF14-3D05-4426-B860-4660542406DC}">
      <dgm:prSet/>
      <dgm:spPr/>
      <dgm:t>
        <a:bodyPr/>
        <a:lstStyle/>
        <a:p>
          <a:pPr algn="just"/>
          <a:endParaRPr lang="ru-RU"/>
        </a:p>
      </dgm:t>
    </dgm:pt>
    <dgm:pt modelId="{A0FA4D7C-FC46-4192-8253-2178E361DCA1}" type="pres">
      <dgm:prSet presAssocID="{F1B73C08-DC87-401C-BEB9-1DDC5D645670}" presName="linear" presStyleCnt="0">
        <dgm:presLayoutVars>
          <dgm:dir/>
          <dgm:animLvl val="lvl"/>
          <dgm:resizeHandles val="exact"/>
        </dgm:presLayoutVars>
      </dgm:prSet>
      <dgm:spPr/>
      <dgm:t>
        <a:bodyPr/>
        <a:lstStyle/>
        <a:p>
          <a:endParaRPr lang="ru-RU"/>
        </a:p>
      </dgm:t>
    </dgm:pt>
    <dgm:pt modelId="{89230014-ECE1-4C11-ADE9-83AC8C8C0648}" type="pres">
      <dgm:prSet presAssocID="{F6B6BC29-ED56-4075-98D4-9CDA5A4D4668}" presName="parentLin" presStyleCnt="0"/>
      <dgm:spPr/>
    </dgm:pt>
    <dgm:pt modelId="{4A921317-8641-4E76-8528-7B47EE5445C0}" type="pres">
      <dgm:prSet presAssocID="{F6B6BC29-ED56-4075-98D4-9CDA5A4D4668}" presName="parentLeftMargin" presStyleLbl="node1" presStyleIdx="0" presStyleCnt="3"/>
      <dgm:spPr/>
      <dgm:t>
        <a:bodyPr/>
        <a:lstStyle/>
        <a:p>
          <a:endParaRPr lang="ru-RU"/>
        </a:p>
      </dgm:t>
    </dgm:pt>
    <dgm:pt modelId="{19C234DB-2BA5-4B3B-9BF8-BA2276ABA515}" type="pres">
      <dgm:prSet presAssocID="{F6B6BC29-ED56-4075-98D4-9CDA5A4D4668}" presName="parentText" presStyleLbl="node1" presStyleIdx="0" presStyleCnt="3">
        <dgm:presLayoutVars>
          <dgm:chMax val="0"/>
          <dgm:bulletEnabled val="1"/>
        </dgm:presLayoutVars>
      </dgm:prSet>
      <dgm:spPr/>
      <dgm:t>
        <a:bodyPr/>
        <a:lstStyle/>
        <a:p>
          <a:endParaRPr lang="ru-RU"/>
        </a:p>
      </dgm:t>
    </dgm:pt>
    <dgm:pt modelId="{42056D87-C09B-449B-9B0F-F58A63958F6D}" type="pres">
      <dgm:prSet presAssocID="{F6B6BC29-ED56-4075-98D4-9CDA5A4D4668}" presName="negativeSpace" presStyleCnt="0"/>
      <dgm:spPr/>
    </dgm:pt>
    <dgm:pt modelId="{64091F2F-2118-490C-9BF0-B965EDB4ED71}" type="pres">
      <dgm:prSet presAssocID="{F6B6BC29-ED56-4075-98D4-9CDA5A4D4668}" presName="childText" presStyleLbl="conFgAcc1" presStyleIdx="0" presStyleCnt="3">
        <dgm:presLayoutVars>
          <dgm:bulletEnabled val="1"/>
        </dgm:presLayoutVars>
      </dgm:prSet>
      <dgm:spPr/>
      <dgm:t>
        <a:bodyPr/>
        <a:lstStyle/>
        <a:p>
          <a:endParaRPr lang="ru-RU"/>
        </a:p>
      </dgm:t>
    </dgm:pt>
    <dgm:pt modelId="{8DA34245-7D37-4158-8B98-E38555A0C92F}" type="pres">
      <dgm:prSet presAssocID="{902FF3EC-B96C-4FE0-BDAC-1133A886729C}" presName="spaceBetweenRectangles" presStyleCnt="0"/>
      <dgm:spPr/>
    </dgm:pt>
    <dgm:pt modelId="{AA57579A-3D2A-475B-BD81-160BF5E6665A}" type="pres">
      <dgm:prSet presAssocID="{265A77B7-DFA7-4261-9437-9CF0E5C5096A}" presName="parentLin" presStyleCnt="0"/>
      <dgm:spPr/>
    </dgm:pt>
    <dgm:pt modelId="{6FC3BCA8-3AFB-4F10-8DE3-262D2699CB8B}" type="pres">
      <dgm:prSet presAssocID="{265A77B7-DFA7-4261-9437-9CF0E5C5096A}" presName="parentLeftMargin" presStyleLbl="node1" presStyleIdx="0" presStyleCnt="3"/>
      <dgm:spPr/>
      <dgm:t>
        <a:bodyPr/>
        <a:lstStyle/>
        <a:p>
          <a:endParaRPr lang="ru-RU"/>
        </a:p>
      </dgm:t>
    </dgm:pt>
    <dgm:pt modelId="{474B4D8C-A6AF-4163-BEBF-919E27C81E45}" type="pres">
      <dgm:prSet presAssocID="{265A77B7-DFA7-4261-9437-9CF0E5C5096A}" presName="parentText" presStyleLbl="node1" presStyleIdx="1" presStyleCnt="3">
        <dgm:presLayoutVars>
          <dgm:chMax val="0"/>
          <dgm:bulletEnabled val="1"/>
        </dgm:presLayoutVars>
      </dgm:prSet>
      <dgm:spPr/>
      <dgm:t>
        <a:bodyPr/>
        <a:lstStyle/>
        <a:p>
          <a:endParaRPr lang="ru-RU"/>
        </a:p>
      </dgm:t>
    </dgm:pt>
    <dgm:pt modelId="{0DD99315-0EAD-4B70-8457-815DE13A58A1}" type="pres">
      <dgm:prSet presAssocID="{265A77B7-DFA7-4261-9437-9CF0E5C5096A}" presName="negativeSpace" presStyleCnt="0"/>
      <dgm:spPr/>
    </dgm:pt>
    <dgm:pt modelId="{E5401FD2-8601-4690-B725-A14DAE879A76}" type="pres">
      <dgm:prSet presAssocID="{265A77B7-DFA7-4261-9437-9CF0E5C5096A}" presName="childText" presStyleLbl="conFgAcc1" presStyleIdx="1" presStyleCnt="3">
        <dgm:presLayoutVars>
          <dgm:bulletEnabled val="1"/>
        </dgm:presLayoutVars>
      </dgm:prSet>
      <dgm:spPr/>
      <dgm:t>
        <a:bodyPr/>
        <a:lstStyle/>
        <a:p>
          <a:endParaRPr lang="ru-RU"/>
        </a:p>
      </dgm:t>
    </dgm:pt>
    <dgm:pt modelId="{27062138-42EB-4C30-8770-13485A78A157}" type="pres">
      <dgm:prSet presAssocID="{15BBD84F-867D-4715-9AA8-BB48B506FA70}" presName="spaceBetweenRectangles" presStyleCnt="0"/>
      <dgm:spPr/>
    </dgm:pt>
    <dgm:pt modelId="{B5E446FE-EBAD-4293-A189-25296A991D13}" type="pres">
      <dgm:prSet presAssocID="{9CFE7501-D909-4990-8AA8-600A1AD3FB85}" presName="parentLin" presStyleCnt="0"/>
      <dgm:spPr/>
    </dgm:pt>
    <dgm:pt modelId="{4128DA1F-CA92-4494-977A-200BD93CD3C1}" type="pres">
      <dgm:prSet presAssocID="{9CFE7501-D909-4990-8AA8-600A1AD3FB85}" presName="parentLeftMargin" presStyleLbl="node1" presStyleIdx="1" presStyleCnt="3"/>
      <dgm:spPr/>
      <dgm:t>
        <a:bodyPr/>
        <a:lstStyle/>
        <a:p>
          <a:endParaRPr lang="ru-RU"/>
        </a:p>
      </dgm:t>
    </dgm:pt>
    <dgm:pt modelId="{681DD32A-4044-4975-A40A-0FDD1B93DCBB}" type="pres">
      <dgm:prSet presAssocID="{9CFE7501-D909-4990-8AA8-600A1AD3FB85}" presName="parentText" presStyleLbl="node1" presStyleIdx="2" presStyleCnt="3">
        <dgm:presLayoutVars>
          <dgm:chMax val="0"/>
          <dgm:bulletEnabled val="1"/>
        </dgm:presLayoutVars>
      </dgm:prSet>
      <dgm:spPr/>
      <dgm:t>
        <a:bodyPr/>
        <a:lstStyle/>
        <a:p>
          <a:endParaRPr lang="ru-RU"/>
        </a:p>
      </dgm:t>
    </dgm:pt>
    <dgm:pt modelId="{04E48E6C-2131-471D-946B-709F1A6AFE4E}" type="pres">
      <dgm:prSet presAssocID="{9CFE7501-D909-4990-8AA8-600A1AD3FB85}" presName="negativeSpace" presStyleCnt="0"/>
      <dgm:spPr/>
    </dgm:pt>
    <dgm:pt modelId="{13127B50-D145-48F9-A1FE-11322D6655B9}" type="pres">
      <dgm:prSet presAssocID="{9CFE7501-D909-4990-8AA8-600A1AD3FB85}" presName="childText" presStyleLbl="conFgAcc1" presStyleIdx="2" presStyleCnt="3">
        <dgm:presLayoutVars>
          <dgm:bulletEnabled val="1"/>
        </dgm:presLayoutVars>
      </dgm:prSet>
      <dgm:spPr/>
      <dgm:t>
        <a:bodyPr/>
        <a:lstStyle/>
        <a:p>
          <a:endParaRPr lang="ru-RU"/>
        </a:p>
      </dgm:t>
    </dgm:pt>
  </dgm:ptLst>
  <dgm:cxnLst>
    <dgm:cxn modelId="{68123BD7-5351-4A04-8E1F-7A614164DEAE}" srcId="{F1B73C08-DC87-401C-BEB9-1DDC5D645670}" destId="{9CFE7501-D909-4990-8AA8-600A1AD3FB85}" srcOrd="2" destOrd="0" parTransId="{E70A16E0-9A74-4618-8D02-755B71D36FFD}" sibTransId="{3372CAF4-9596-44F4-BCF2-6A90F9758B75}"/>
    <dgm:cxn modelId="{3AB896A7-EEAB-414A-AB0B-24B35C798E4E}" type="presOf" srcId="{9CFE7501-D909-4990-8AA8-600A1AD3FB85}" destId="{4128DA1F-CA92-4494-977A-200BD93CD3C1}" srcOrd="0" destOrd="0" presId="urn:microsoft.com/office/officeart/2005/8/layout/list1"/>
    <dgm:cxn modelId="{EEA38014-61AB-4093-9BE8-DFD6ACA0270E}" type="presOf" srcId="{F1B73C08-DC87-401C-BEB9-1DDC5D645670}" destId="{A0FA4D7C-FC46-4192-8253-2178E361DCA1}" srcOrd="0" destOrd="0" presId="urn:microsoft.com/office/officeart/2005/8/layout/list1"/>
    <dgm:cxn modelId="{D1EDCBE3-851E-4A60-B338-DDDC5EE3535C}" type="presOf" srcId="{265A77B7-DFA7-4261-9437-9CF0E5C5096A}" destId="{6FC3BCA8-3AFB-4F10-8DE3-262D2699CB8B}" srcOrd="0" destOrd="0" presId="urn:microsoft.com/office/officeart/2005/8/layout/list1"/>
    <dgm:cxn modelId="{CE4324BE-89DA-4862-8519-99D59D32E081}" srcId="{F6B6BC29-ED56-4075-98D4-9CDA5A4D4668}" destId="{143D12B8-447A-41E3-BDF4-AFBF7CABF900}" srcOrd="0" destOrd="0" parTransId="{ACD89F16-9160-4442-B34C-A133CFEF107A}" sibTransId="{BA7C95B2-D924-4B1C-88F5-B8825ED64F54}"/>
    <dgm:cxn modelId="{D5555914-EEAA-4659-93D6-0FA500C10A74}" type="presOf" srcId="{F6B6BC29-ED56-4075-98D4-9CDA5A4D4668}" destId="{4A921317-8641-4E76-8528-7B47EE5445C0}" srcOrd="0" destOrd="0" presId="urn:microsoft.com/office/officeart/2005/8/layout/list1"/>
    <dgm:cxn modelId="{69D9E59C-A9B9-493C-B92A-4FA66BF04C3C}" type="presOf" srcId="{9CFE7501-D909-4990-8AA8-600A1AD3FB85}" destId="{681DD32A-4044-4975-A40A-0FDD1B93DCBB}" srcOrd="1" destOrd="0" presId="urn:microsoft.com/office/officeart/2005/8/layout/list1"/>
    <dgm:cxn modelId="{CC933FEC-01D4-4000-BACF-AE43A8311803}" type="presOf" srcId="{143D12B8-447A-41E3-BDF4-AFBF7CABF900}" destId="{64091F2F-2118-490C-9BF0-B965EDB4ED71}" srcOrd="0" destOrd="0" presId="urn:microsoft.com/office/officeart/2005/8/layout/list1"/>
    <dgm:cxn modelId="{EFAF59BB-AB7A-4245-AEF2-AF4914A3B95E}" srcId="{265A77B7-DFA7-4261-9437-9CF0E5C5096A}" destId="{1C57705E-144A-4409-BFE5-8C1C8D68C212}" srcOrd="0" destOrd="0" parTransId="{F94999B1-2111-44BB-AF3F-D626AAED512D}" sibTransId="{1F6DDD7F-4699-4DA4-8406-F5E7F39E91E4}"/>
    <dgm:cxn modelId="{60BD5AEB-154A-4231-9373-D7A277A4AE64}" srcId="{F1B73C08-DC87-401C-BEB9-1DDC5D645670}" destId="{265A77B7-DFA7-4261-9437-9CF0E5C5096A}" srcOrd="1" destOrd="0" parTransId="{CE318576-5B83-453B-A0BB-B0E6049D7483}" sibTransId="{15BBD84F-867D-4715-9AA8-BB48B506FA70}"/>
    <dgm:cxn modelId="{B15FA2B9-A0C7-4B22-AA14-E9D1005197E7}" type="presOf" srcId="{F6B6BC29-ED56-4075-98D4-9CDA5A4D4668}" destId="{19C234DB-2BA5-4B3B-9BF8-BA2276ABA515}" srcOrd="1" destOrd="0" presId="urn:microsoft.com/office/officeart/2005/8/layout/list1"/>
    <dgm:cxn modelId="{9E7C50D3-6418-4004-B65F-949CA370EB99}" type="presOf" srcId="{58A871DD-96AA-4C11-82CB-157F78E0867A}" destId="{13127B50-D145-48F9-A1FE-11322D6655B9}" srcOrd="0" destOrd="0" presId="urn:microsoft.com/office/officeart/2005/8/layout/list1"/>
    <dgm:cxn modelId="{6E8F65E5-AD0F-47F4-B551-1442B1A4A016}" type="presOf" srcId="{1C57705E-144A-4409-BFE5-8C1C8D68C212}" destId="{E5401FD2-8601-4690-B725-A14DAE879A76}" srcOrd="0" destOrd="0" presId="urn:microsoft.com/office/officeart/2005/8/layout/list1"/>
    <dgm:cxn modelId="{14919DCE-B4A4-4EA2-94E5-19E1AA8A17D9}" type="presOf" srcId="{265A77B7-DFA7-4261-9437-9CF0E5C5096A}" destId="{474B4D8C-A6AF-4163-BEBF-919E27C81E45}" srcOrd="1" destOrd="0" presId="urn:microsoft.com/office/officeart/2005/8/layout/list1"/>
    <dgm:cxn modelId="{C4FD47E1-CF60-4868-82FE-46776AD9DCD9}" srcId="{F1B73C08-DC87-401C-BEB9-1DDC5D645670}" destId="{F6B6BC29-ED56-4075-98D4-9CDA5A4D4668}" srcOrd="0" destOrd="0" parTransId="{CD9D181B-7B07-461D-A121-3CA374077F53}" sibTransId="{902FF3EC-B96C-4FE0-BDAC-1133A886729C}"/>
    <dgm:cxn modelId="{5DA7BF14-3D05-4426-B860-4660542406DC}" srcId="{9CFE7501-D909-4990-8AA8-600A1AD3FB85}" destId="{58A871DD-96AA-4C11-82CB-157F78E0867A}" srcOrd="0" destOrd="0" parTransId="{80F0F62B-72AF-49AD-8B1F-257865F3A8F1}" sibTransId="{2EF419B2-59A8-485F-A9AE-21AD42F9C9F3}"/>
    <dgm:cxn modelId="{C5869A24-758B-44E9-A0FA-065D4FEAB520}" type="presParOf" srcId="{A0FA4D7C-FC46-4192-8253-2178E361DCA1}" destId="{89230014-ECE1-4C11-ADE9-83AC8C8C0648}" srcOrd="0" destOrd="0" presId="urn:microsoft.com/office/officeart/2005/8/layout/list1"/>
    <dgm:cxn modelId="{6AA46C53-11D4-4656-8BA4-78368DAD246E}" type="presParOf" srcId="{89230014-ECE1-4C11-ADE9-83AC8C8C0648}" destId="{4A921317-8641-4E76-8528-7B47EE5445C0}" srcOrd="0" destOrd="0" presId="urn:microsoft.com/office/officeart/2005/8/layout/list1"/>
    <dgm:cxn modelId="{36D2F244-A74E-4B66-A3F3-C3E1F1DE40A6}" type="presParOf" srcId="{89230014-ECE1-4C11-ADE9-83AC8C8C0648}" destId="{19C234DB-2BA5-4B3B-9BF8-BA2276ABA515}" srcOrd="1" destOrd="0" presId="urn:microsoft.com/office/officeart/2005/8/layout/list1"/>
    <dgm:cxn modelId="{70AA2E1B-9AF7-49B7-8CB7-C36693FD47AB}" type="presParOf" srcId="{A0FA4D7C-FC46-4192-8253-2178E361DCA1}" destId="{42056D87-C09B-449B-9B0F-F58A63958F6D}" srcOrd="1" destOrd="0" presId="urn:microsoft.com/office/officeart/2005/8/layout/list1"/>
    <dgm:cxn modelId="{64567322-28BD-424E-B1E1-D927752D7060}" type="presParOf" srcId="{A0FA4D7C-FC46-4192-8253-2178E361DCA1}" destId="{64091F2F-2118-490C-9BF0-B965EDB4ED71}" srcOrd="2" destOrd="0" presId="urn:microsoft.com/office/officeart/2005/8/layout/list1"/>
    <dgm:cxn modelId="{02DDCFAE-90E3-403D-91E3-6EBB8C18818D}" type="presParOf" srcId="{A0FA4D7C-FC46-4192-8253-2178E361DCA1}" destId="{8DA34245-7D37-4158-8B98-E38555A0C92F}" srcOrd="3" destOrd="0" presId="urn:microsoft.com/office/officeart/2005/8/layout/list1"/>
    <dgm:cxn modelId="{E80127B5-ACC2-4962-B20D-496B95623905}" type="presParOf" srcId="{A0FA4D7C-FC46-4192-8253-2178E361DCA1}" destId="{AA57579A-3D2A-475B-BD81-160BF5E6665A}" srcOrd="4" destOrd="0" presId="urn:microsoft.com/office/officeart/2005/8/layout/list1"/>
    <dgm:cxn modelId="{426F4950-52B9-4F1A-A623-F3B4DBF582FB}" type="presParOf" srcId="{AA57579A-3D2A-475B-BD81-160BF5E6665A}" destId="{6FC3BCA8-3AFB-4F10-8DE3-262D2699CB8B}" srcOrd="0" destOrd="0" presId="urn:microsoft.com/office/officeart/2005/8/layout/list1"/>
    <dgm:cxn modelId="{C18CC999-C99C-47D6-B261-5D2F1643A98C}" type="presParOf" srcId="{AA57579A-3D2A-475B-BD81-160BF5E6665A}" destId="{474B4D8C-A6AF-4163-BEBF-919E27C81E45}" srcOrd="1" destOrd="0" presId="urn:microsoft.com/office/officeart/2005/8/layout/list1"/>
    <dgm:cxn modelId="{72B6F680-D903-4E32-891D-A996CE5A9C96}" type="presParOf" srcId="{A0FA4D7C-FC46-4192-8253-2178E361DCA1}" destId="{0DD99315-0EAD-4B70-8457-815DE13A58A1}" srcOrd="5" destOrd="0" presId="urn:microsoft.com/office/officeart/2005/8/layout/list1"/>
    <dgm:cxn modelId="{91118A8E-9AEA-4D47-BE44-390D0892227D}" type="presParOf" srcId="{A0FA4D7C-FC46-4192-8253-2178E361DCA1}" destId="{E5401FD2-8601-4690-B725-A14DAE879A76}" srcOrd="6" destOrd="0" presId="urn:microsoft.com/office/officeart/2005/8/layout/list1"/>
    <dgm:cxn modelId="{1DADCED2-703A-450A-9725-BE7AE753D099}" type="presParOf" srcId="{A0FA4D7C-FC46-4192-8253-2178E361DCA1}" destId="{27062138-42EB-4C30-8770-13485A78A157}" srcOrd="7" destOrd="0" presId="urn:microsoft.com/office/officeart/2005/8/layout/list1"/>
    <dgm:cxn modelId="{18A39B50-7C23-4E22-9B4C-3258C184A680}" type="presParOf" srcId="{A0FA4D7C-FC46-4192-8253-2178E361DCA1}" destId="{B5E446FE-EBAD-4293-A189-25296A991D13}" srcOrd="8" destOrd="0" presId="urn:microsoft.com/office/officeart/2005/8/layout/list1"/>
    <dgm:cxn modelId="{13774456-3D14-418F-ADBA-78BB5D8831C3}" type="presParOf" srcId="{B5E446FE-EBAD-4293-A189-25296A991D13}" destId="{4128DA1F-CA92-4494-977A-200BD93CD3C1}" srcOrd="0" destOrd="0" presId="urn:microsoft.com/office/officeart/2005/8/layout/list1"/>
    <dgm:cxn modelId="{B41E4671-2DAE-4DEC-9B46-63D7F7D36B69}" type="presParOf" srcId="{B5E446FE-EBAD-4293-A189-25296A991D13}" destId="{681DD32A-4044-4975-A40A-0FDD1B93DCBB}" srcOrd="1" destOrd="0" presId="urn:microsoft.com/office/officeart/2005/8/layout/list1"/>
    <dgm:cxn modelId="{F7B36560-7E1C-4FD3-B9D2-B64254A18047}" type="presParOf" srcId="{A0FA4D7C-FC46-4192-8253-2178E361DCA1}" destId="{04E48E6C-2131-471D-946B-709F1A6AFE4E}" srcOrd="9" destOrd="0" presId="urn:microsoft.com/office/officeart/2005/8/layout/list1"/>
    <dgm:cxn modelId="{966C6833-0984-4355-BB41-4A5A3892D0F7}" type="presParOf" srcId="{A0FA4D7C-FC46-4192-8253-2178E361DCA1}" destId="{13127B50-D145-48F9-A1FE-11322D6655B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03EF1E-5C85-43A7-AB08-CF7ADCCEE9C7}" type="doc">
      <dgm:prSet loTypeId="urn:microsoft.com/office/officeart/2005/8/layout/pyramid2" loCatId="pyramid" qsTypeId="urn:microsoft.com/office/officeart/2005/8/quickstyle/3d1" qsCatId="3D" csTypeId="urn:microsoft.com/office/officeart/2005/8/colors/colorful3" csCatId="colorful"/>
      <dgm:spPr/>
      <dgm:t>
        <a:bodyPr/>
        <a:lstStyle/>
        <a:p>
          <a:endParaRPr lang="ru-RU"/>
        </a:p>
      </dgm:t>
    </dgm:pt>
    <dgm:pt modelId="{25284E15-6349-4601-8187-16741977C778}">
      <dgm:prSet/>
      <dgm:spPr/>
      <dgm:t>
        <a:bodyPr/>
        <a:lstStyle/>
        <a:p>
          <a:pPr rtl="0"/>
          <a:r>
            <a:rPr lang="uz-Cyrl-UZ" b="1" dirty="0" smtClean="0">
              <a:latin typeface="Times New Roman" pitchFamily="18" charset="0"/>
              <a:cs typeface="Times New Roman" pitchFamily="18" charset="0"/>
            </a:rPr>
            <a:t>Давлат</a:t>
          </a:r>
          <a:endParaRPr lang="ru-RU" dirty="0">
            <a:latin typeface="Times New Roman" pitchFamily="18" charset="0"/>
            <a:cs typeface="Times New Roman" pitchFamily="18" charset="0"/>
          </a:endParaRPr>
        </a:p>
      </dgm:t>
    </dgm:pt>
    <dgm:pt modelId="{599423DD-C21E-4BB6-82A9-452447F77612}" type="parTrans" cxnId="{01D9EAA4-B2AD-49A0-A222-DC34915B81ED}">
      <dgm:prSet/>
      <dgm:spPr/>
      <dgm:t>
        <a:bodyPr/>
        <a:lstStyle/>
        <a:p>
          <a:endParaRPr lang="ru-RU">
            <a:latin typeface="Times New Roman" pitchFamily="18" charset="0"/>
            <a:cs typeface="Times New Roman" pitchFamily="18" charset="0"/>
          </a:endParaRPr>
        </a:p>
      </dgm:t>
    </dgm:pt>
    <dgm:pt modelId="{63B8722D-CA56-414A-A1A7-A28B373D3DFB}" type="sibTrans" cxnId="{01D9EAA4-B2AD-49A0-A222-DC34915B81ED}">
      <dgm:prSet/>
      <dgm:spPr/>
      <dgm:t>
        <a:bodyPr/>
        <a:lstStyle/>
        <a:p>
          <a:endParaRPr lang="ru-RU">
            <a:latin typeface="Times New Roman" pitchFamily="18" charset="0"/>
            <a:cs typeface="Times New Roman" pitchFamily="18" charset="0"/>
          </a:endParaRPr>
        </a:p>
      </dgm:t>
    </dgm:pt>
    <dgm:pt modelId="{9EAAC496-CF38-4B65-87E1-74E89BE1C769}">
      <dgm:prSet/>
      <dgm:spPr/>
      <dgm:t>
        <a:bodyPr/>
        <a:lstStyle/>
        <a:p>
          <a:pPr rtl="0"/>
          <a:r>
            <a:rPr lang="uz-Cyrl-UZ" b="1" dirty="0" smtClean="0">
              <a:latin typeface="Times New Roman" pitchFamily="18" charset="0"/>
              <a:cs typeface="Times New Roman" pitchFamily="18" charset="0"/>
            </a:rPr>
            <a:t>Жамоа</a:t>
          </a:r>
          <a:endParaRPr lang="ru-RU" dirty="0">
            <a:latin typeface="Times New Roman" pitchFamily="18" charset="0"/>
            <a:cs typeface="Times New Roman" pitchFamily="18" charset="0"/>
          </a:endParaRPr>
        </a:p>
      </dgm:t>
    </dgm:pt>
    <dgm:pt modelId="{AEF5E6C3-2830-4C1B-9D9F-737F8024B9A5}" type="parTrans" cxnId="{92D4F16A-6C44-4390-8C2D-D55BF4DB5C5D}">
      <dgm:prSet/>
      <dgm:spPr/>
      <dgm:t>
        <a:bodyPr/>
        <a:lstStyle/>
        <a:p>
          <a:endParaRPr lang="ru-RU">
            <a:latin typeface="Times New Roman" pitchFamily="18" charset="0"/>
            <a:cs typeface="Times New Roman" pitchFamily="18" charset="0"/>
          </a:endParaRPr>
        </a:p>
      </dgm:t>
    </dgm:pt>
    <dgm:pt modelId="{326E44A2-B9B3-4F4A-9F87-E43C330943C6}" type="sibTrans" cxnId="{92D4F16A-6C44-4390-8C2D-D55BF4DB5C5D}">
      <dgm:prSet/>
      <dgm:spPr/>
      <dgm:t>
        <a:bodyPr/>
        <a:lstStyle/>
        <a:p>
          <a:endParaRPr lang="ru-RU">
            <a:latin typeface="Times New Roman" pitchFamily="18" charset="0"/>
            <a:cs typeface="Times New Roman" pitchFamily="18" charset="0"/>
          </a:endParaRPr>
        </a:p>
      </dgm:t>
    </dgm:pt>
    <dgm:pt modelId="{FA605F12-7514-41E7-BDF4-F6E8F2BB3159}">
      <dgm:prSet/>
      <dgm:spPr/>
      <dgm:t>
        <a:bodyPr/>
        <a:lstStyle/>
        <a:p>
          <a:pPr rtl="0"/>
          <a:r>
            <a:rPr lang="uz-Cyrl-UZ" b="1" dirty="0" smtClean="0">
              <a:latin typeface="Times New Roman" pitchFamily="18" charset="0"/>
              <a:cs typeface="Times New Roman" pitchFamily="18" charset="0"/>
            </a:rPr>
            <a:t>Шахсий</a:t>
          </a:r>
          <a:endParaRPr lang="ru-RU" dirty="0">
            <a:latin typeface="Times New Roman" pitchFamily="18" charset="0"/>
            <a:cs typeface="Times New Roman" pitchFamily="18" charset="0"/>
          </a:endParaRPr>
        </a:p>
      </dgm:t>
    </dgm:pt>
    <dgm:pt modelId="{20E4B4E1-3F2C-4052-A0A8-0FAC3F1695DD}" type="parTrans" cxnId="{D288B65D-28AA-46B6-8F1E-675AE7C3CDB8}">
      <dgm:prSet/>
      <dgm:spPr/>
      <dgm:t>
        <a:bodyPr/>
        <a:lstStyle/>
        <a:p>
          <a:endParaRPr lang="ru-RU">
            <a:latin typeface="Times New Roman" pitchFamily="18" charset="0"/>
            <a:cs typeface="Times New Roman" pitchFamily="18" charset="0"/>
          </a:endParaRPr>
        </a:p>
      </dgm:t>
    </dgm:pt>
    <dgm:pt modelId="{2A310D16-2721-42B0-BF6A-360DB1A85EFA}" type="sibTrans" cxnId="{D288B65D-28AA-46B6-8F1E-675AE7C3CDB8}">
      <dgm:prSet/>
      <dgm:spPr/>
      <dgm:t>
        <a:bodyPr/>
        <a:lstStyle/>
        <a:p>
          <a:endParaRPr lang="ru-RU">
            <a:latin typeface="Times New Roman" pitchFamily="18" charset="0"/>
            <a:cs typeface="Times New Roman" pitchFamily="18" charset="0"/>
          </a:endParaRPr>
        </a:p>
      </dgm:t>
    </dgm:pt>
    <dgm:pt modelId="{0B7042E1-4AFB-4668-BCBB-9C5380DE38D2}">
      <dgm:prSet/>
      <dgm:spPr/>
      <dgm:t>
        <a:bodyPr/>
        <a:lstStyle/>
        <a:p>
          <a:pPr rtl="0"/>
          <a:r>
            <a:rPr lang="uz-Cyrl-UZ" b="1" dirty="0" smtClean="0">
              <a:latin typeface="Times New Roman" pitchFamily="18" charset="0"/>
              <a:cs typeface="Times New Roman" pitchFamily="18" charset="0"/>
            </a:rPr>
            <a:t>Хусусий</a:t>
          </a:r>
          <a:endParaRPr lang="ru-RU" dirty="0">
            <a:latin typeface="Times New Roman" pitchFamily="18" charset="0"/>
            <a:cs typeface="Times New Roman" pitchFamily="18" charset="0"/>
          </a:endParaRPr>
        </a:p>
      </dgm:t>
    </dgm:pt>
    <dgm:pt modelId="{0B033DB4-12C3-40D0-833F-9EA9CB365960}" type="parTrans" cxnId="{A89ED20B-A189-4B3A-A818-125D826661B8}">
      <dgm:prSet/>
      <dgm:spPr/>
      <dgm:t>
        <a:bodyPr/>
        <a:lstStyle/>
        <a:p>
          <a:endParaRPr lang="ru-RU">
            <a:latin typeface="Times New Roman" pitchFamily="18" charset="0"/>
            <a:cs typeface="Times New Roman" pitchFamily="18" charset="0"/>
          </a:endParaRPr>
        </a:p>
      </dgm:t>
    </dgm:pt>
    <dgm:pt modelId="{3613C369-2D1D-493A-8C47-00089F8FFCEF}" type="sibTrans" cxnId="{A89ED20B-A189-4B3A-A818-125D826661B8}">
      <dgm:prSet/>
      <dgm:spPr/>
      <dgm:t>
        <a:bodyPr/>
        <a:lstStyle/>
        <a:p>
          <a:endParaRPr lang="ru-RU">
            <a:latin typeface="Times New Roman" pitchFamily="18" charset="0"/>
            <a:cs typeface="Times New Roman" pitchFamily="18" charset="0"/>
          </a:endParaRPr>
        </a:p>
      </dgm:t>
    </dgm:pt>
    <dgm:pt modelId="{DA4DF954-3C0B-4DA7-8AEC-104B8345B00A}">
      <dgm:prSet/>
      <dgm:spPr/>
      <dgm:t>
        <a:bodyPr/>
        <a:lstStyle/>
        <a:p>
          <a:pPr rtl="0"/>
          <a:r>
            <a:rPr lang="uz-Cyrl-UZ" b="1" dirty="0" smtClean="0">
              <a:latin typeface="Times New Roman" pitchFamily="18" charset="0"/>
              <a:cs typeface="Times New Roman" pitchFamily="18" charset="0"/>
            </a:rPr>
            <a:t>Аралаш</a:t>
          </a:r>
          <a:endParaRPr lang="ru-RU" dirty="0">
            <a:latin typeface="Times New Roman" pitchFamily="18" charset="0"/>
            <a:cs typeface="Times New Roman" pitchFamily="18" charset="0"/>
          </a:endParaRPr>
        </a:p>
      </dgm:t>
    </dgm:pt>
    <dgm:pt modelId="{736DF48A-6E16-44AF-AC6D-73570CAFB369}" type="parTrans" cxnId="{5483BEE9-EC70-49ED-9113-B1546F6AEDE3}">
      <dgm:prSet/>
      <dgm:spPr/>
      <dgm:t>
        <a:bodyPr/>
        <a:lstStyle/>
        <a:p>
          <a:endParaRPr lang="ru-RU">
            <a:latin typeface="Times New Roman" pitchFamily="18" charset="0"/>
            <a:cs typeface="Times New Roman" pitchFamily="18" charset="0"/>
          </a:endParaRPr>
        </a:p>
      </dgm:t>
    </dgm:pt>
    <dgm:pt modelId="{F693CD95-AE3C-4300-8A98-DECD049F55C0}" type="sibTrans" cxnId="{5483BEE9-EC70-49ED-9113-B1546F6AEDE3}">
      <dgm:prSet/>
      <dgm:spPr/>
      <dgm:t>
        <a:bodyPr/>
        <a:lstStyle/>
        <a:p>
          <a:endParaRPr lang="ru-RU">
            <a:latin typeface="Times New Roman" pitchFamily="18" charset="0"/>
            <a:cs typeface="Times New Roman" pitchFamily="18" charset="0"/>
          </a:endParaRPr>
        </a:p>
      </dgm:t>
    </dgm:pt>
    <dgm:pt modelId="{D4BE7CEA-216B-455C-940A-5EE37EBC5786}" type="pres">
      <dgm:prSet presAssocID="{4903EF1E-5C85-43A7-AB08-CF7ADCCEE9C7}" presName="compositeShape" presStyleCnt="0">
        <dgm:presLayoutVars>
          <dgm:dir/>
          <dgm:resizeHandles/>
        </dgm:presLayoutVars>
      </dgm:prSet>
      <dgm:spPr/>
      <dgm:t>
        <a:bodyPr/>
        <a:lstStyle/>
        <a:p>
          <a:endParaRPr lang="ru-RU"/>
        </a:p>
      </dgm:t>
    </dgm:pt>
    <dgm:pt modelId="{383FF03C-A954-4B9B-BE51-71FBEE8B31F4}" type="pres">
      <dgm:prSet presAssocID="{4903EF1E-5C85-43A7-AB08-CF7ADCCEE9C7}" presName="pyramid" presStyleLbl="node1" presStyleIdx="0" presStyleCnt="1"/>
      <dgm:spPr/>
    </dgm:pt>
    <dgm:pt modelId="{220B0028-D356-4E45-9284-3A416B9213C5}" type="pres">
      <dgm:prSet presAssocID="{4903EF1E-5C85-43A7-AB08-CF7ADCCEE9C7}" presName="theList" presStyleCnt="0"/>
      <dgm:spPr/>
    </dgm:pt>
    <dgm:pt modelId="{12FDBD9E-4949-460A-B32F-FC2DE14A2888}" type="pres">
      <dgm:prSet presAssocID="{25284E15-6349-4601-8187-16741977C778}" presName="aNode" presStyleLbl="fgAcc1" presStyleIdx="0" presStyleCnt="5">
        <dgm:presLayoutVars>
          <dgm:bulletEnabled val="1"/>
        </dgm:presLayoutVars>
      </dgm:prSet>
      <dgm:spPr/>
      <dgm:t>
        <a:bodyPr/>
        <a:lstStyle/>
        <a:p>
          <a:endParaRPr lang="ru-RU"/>
        </a:p>
      </dgm:t>
    </dgm:pt>
    <dgm:pt modelId="{228E3C4D-5F3D-4484-B8AC-B535F5E488CB}" type="pres">
      <dgm:prSet presAssocID="{25284E15-6349-4601-8187-16741977C778}" presName="aSpace" presStyleCnt="0"/>
      <dgm:spPr/>
    </dgm:pt>
    <dgm:pt modelId="{EEA15392-BC76-40AF-976B-8DF35130E9BA}" type="pres">
      <dgm:prSet presAssocID="{9EAAC496-CF38-4B65-87E1-74E89BE1C769}" presName="aNode" presStyleLbl="fgAcc1" presStyleIdx="1" presStyleCnt="5">
        <dgm:presLayoutVars>
          <dgm:bulletEnabled val="1"/>
        </dgm:presLayoutVars>
      </dgm:prSet>
      <dgm:spPr/>
      <dgm:t>
        <a:bodyPr/>
        <a:lstStyle/>
        <a:p>
          <a:endParaRPr lang="ru-RU"/>
        </a:p>
      </dgm:t>
    </dgm:pt>
    <dgm:pt modelId="{A4D7FE78-489D-4AEB-9293-CFF6EA647782}" type="pres">
      <dgm:prSet presAssocID="{9EAAC496-CF38-4B65-87E1-74E89BE1C769}" presName="aSpace" presStyleCnt="0"/>
      <dgm:spPr/>
    </dgm:pt>
    <dgm:pt modelId="{185CA25C-5483-4AD1-AC06-FFAEDB12A250}" type="pres">
      <dgm:prSet presAssocID="{FA605F12-7514-41E7-BDF4-F6E8F2BB3159}" presName="aNode" presStyleLbl="fgAcc1" presStyleIdx="2" presStyleCnt="5">
        <dgm:presLayoutVars>
          <dgm:bulletEnabled val="1"/>
        </dgm:presLayoutVars>
      </dgm:prSet>
      <dgm:spPr/>
      <dgm:t>
        <a:bodyPr/>
        <a:lstStyle/>
        <a:p>
          <a:endParaRPr lang="ru-RU"/>
        </a:p>
      </dgm:t>
    </dgm:pt>
    <dgm:pt modelId="{948BD5EE-1EDA-4A4E-BEB2-F1F636A81797}" type="pres">
      <dgm:prSet presAssocID="{FA605F12-7514-41E7-BDF4-F6E8F2BB3159}" presName="aSpace" presStyleCnt="0"/>
      <dgm:spPr/>
    </dgm:pt>
    <dgm:pt modelId="{16B0C056-12D7-4C89-A6CF-524C58A8332F}" type="pres">
      <dgm:prSet presAssocID="{0B7042E1-4AFB-4668-BCBB-9C5380DE38D2}" presName="aNode" presStyleLbl="fgAcc1" presStyleIdx="3" presStyleCnt="5">
        <dgm:presLayoutVars>
          <dgm:bulletEnabled val="1"/>
        </dgm:presLayoutVars>
      </dgm:prSet>
      <dgm:spPr/>
      <dgm:t>
        <a:bodyPr/>
        <a:lstStyle/>
        <a:p>
          <a:endParaRPr lang="ru-RU"/>
        </a:p>
      </dgm:t>
    </dgm:pt>
    <dgm:pt modelId="{F453FAB9-1EC2-4186-9D41-985D971D6E15}" type="pres">
      <dgm:prSet presAssocID="{0B7042E1-4AFB-4668-BCBB-9C5380DE38D2}" presName="aSpace" presStyleCnt="0"/>
      <dgm:spPr/>
    </dgm:pt>
    <dgm:pt modelId="{2F0DF759-742D-4E6C-A9EA-B98D0EAC3364}" type="pres">
      <dgm:prSet presAssocID="{DA4DF954-3C0B-4DA7-8AEC-104B8345B00A}" presName="aNode" presStyleLbl="fgAcc1" presStyleIdx="4" presStyleCnt="5">
        <dgm:presLayoutVars>
          <dgm:bulletEnabled val="1"/>
        </dgm:presLayoutVars>
      </dgm:prSet>
      <dgm:spPr/>
      <dgm:t>
        <a:bodyPr/>
        <a:lstStyle/>
        <a:p>
          <a:endParaRPr lang="ru-RU"/>
        </a:p>
      </dgm:t>
    </dgm:pt>
    <dgm:pt modelId="{FCC186C5-40BB-445B-9668-0CDF3B8C8D16}" type="pres">
      <dgm:prSet presAssocID="{DA4DF954-3C0B-4DA7-8AEC-104B8345B00A}" presName="aSpace" presStyleCnt="0"/>
      <dgm:spPr/>
    </dgm:pt>
  </dgm:ptLst>
  <dgm:cxnLst>
    <dgm:cxn modelId="{5483BEE9-EC70-49ED-9113-B1546F6AEDE3}" srcId="{4903EF1E-5C85-43A7-AB08-CF7ADCCEE9C7}" destId="{DA4DF954-3C0B-4DA7-8AEC-104B8345B00A}" srcOrd="4" destOrd="0" parTransId="{736DF48A-6E16-44AF-AC6D-73570CAFB369}" sibTransId="{F693CD95-AE3C-4300-8A98-DECD049F55C0}"/>
    <dgm:cxn modelId="{D288B65D-28AA-46B6-8F1E-675AE7C3CDB8}" srcId="{4903EF1E-5C85-43A7-AB08-CF7ADCCEE9C7}" destId="{FA605F12-7514-41E7-BDF4-F6E8F2BB3159}" srcOrd="2" destOrd="0" parTransId="{20E4B4E1-3F2C-4052-A0A8-0FAC3F1695DD}" sibTransId="{2A310D16-2721-42B0-BF6A-360DB1A85EFA}"/>
    <dgm:cxn modelId="{3523ECA7-35BE-49C3-8020-FFE99A28999B}" type="presOf" srcId="{4903EF1E-5C85-43A7-AB08-CF7ADCCEE9C7}" destId="{D4BE7CEA-216B-455C-940A-5EE37EBC5786}" srcOrd="0" destOrd="0" presId="urn:microsoft.com/office/officeart/2005/8/layout/pyramid2"/>
    <dgm:cxn modelId="{A713DFEC-BB2E-4423-BF44-67FA9830AE19}" type="presOf" srcId="{9EAAC496-CF38-4B65-87E1-74E89BE1C769}" destId="{EEA15392-BC76-40AF-976B-8DF35130E9BA}" srcOrd="0" destOrd="0" presId="urn:microsoft.com/office/officeart/2005/8/layout/pyramid2"/>
    <dgm:cxn modelId="{92D4F16A-6C44-4390-8C2D-D55BF4DB5C5D}" srcId="{4903EF1E-5C85-43A7-AB08-CF7ADCCEE9C7}" destId="{9EAAC496-CF38-4B65-87E1-74E89BE1C769}" srcOrd="1" destOrd="0" parTransId="{AEF5E6C3-2830-4C1B-9D9F-737F8024B9A5}" sibTransId="{326E44A2-B9B3-4F4A-9F87-E43C330943C6}"/>
    <dgm:cxn modelId="{F9789701-2D8C-47C8-A51C-C2FDEC689FA4}" type="presOf" srcId="{25284E15-6349-4601-8187-16741977C778}" destId="{12FDBD9E-4949-460A-B32F-FC2DE14A2888}" srcOrd="0" destOrd="0" presId="urn:microsoft.com/office/officeart/2005/8/layout/pyramid2"/>
    <dgm:cxn modelId="{F87611D1-A25B-4D3B-BC0F-1A2CBCD87E0D}" type="presOf" srcId="{DA4DF954-3C0B-4DA7-8AEC-104B8345B00A}" destId="{2F0DF759-742D-4E6C-A9EA-B98D0EAC3364}" srcOrd="0" destOrd="0" presId="urn:microsoft.com/office/officeart/2005/8/layout/pyramid2"/>
    <dgm:cxn modelId="{01D9EAA4-B2AD-49A0-A222-DC34915B81ED}" srcId="{4903EF1E-5C85-43A7-AB08-CF7ADCCEE9C7}" destId="{25284E15-6349-4601-8187-16741977C778}" srcOrd="0" destOrd="0" parTransId="{599423DD-C21E-4BB6-82A9-452447F77612}" sibTransId="{63B8722D-CA56-414A-A1A7-A28B373D3DFB}"/>
    <dgm:cxn modelId="{A89ED20B-A189-4B3A-A818-125D826661B8}" srcId="{4903EF1E-5C85-43A7-AB08-CF7ADCCEE9C7}" destId="{0B7042E1-4AFB-4668-BCBB-9C5380DE38D2}" srcOrd="3" destOrd="0" parTransId="{0B033DB4-12C3-40D0-833F-9EA9CB365960}" sibTransId="{3613C369-2D1D-493A-8C47-00089F8FFCEF}"/>
    <dgm:cxn modelId="{2C7A0A0A-D13F-4160-AD34-9D096F9758CE}" type="presOf" srcId="{FA605F12-7514-41E7-BDF4-F6E8F2BB3159}" destId="{185CA25C-5483-4AD1-AC06-FFAEDB12A250}" srcOrd="0" destOrd="0" presId="urn:microsoft.com/office/officeart/2005/8/layout/pyramid2"/>
    <dgm:cxn modelId="{D5A70690-CF38-4110-9745-A06A2BB2EF44}" type="presOf" srcId="{0B7042E1-4AFB-4668-BCBB-9C5380DE38D2}" destId="{16B0C056-12D7-4C89-A6CF-524C58A8332F}" srcOrd="0" destOrd="0" presId="urn:microsoft.com/office/officeart/2005/8/layout/pyramid2"/>
    <dgm:cxn modelId="{87D305D6-AEBC-4FB2-B118-E122102450AD}" type="presParOf" srcId="{D4BE7CEA-216B-455C-940A-5EE37EBC5786}" destId="{383FF03C-A954-4B9B-BE51-71FBEE8B31F4}" srcOrd="0" destOrd="0" presId="urn:microsoft.com/office/officeart/2005/8/layout/pyramid2"/>
    <dgm:cxn modelId="{EFB0CD9B-B096-45C1-9186-58FC1E42C581}" type="presParOf" srcId="{D4BE7CEA-216B-455C-940A-5EE37EBC5786}" destId="{220B0028-D356-4E45-9284-3A416B9213C5}" srcOrd="1" destOrd="0" presId="urn:microsoft.com/office/officeart/2005/8/layout/pyramid2"/>
    <dgm:cxn modelId="{28FFD5A0-8B07-4E8A-B44A-D84BB6E2DE52}" type="presParOf" srcId="{220B0028-D356-4E45-9284-3A416B9213C5}" destId="{12FDBD9E-4949-460A-B32F-FC2DE14A2888}" srcOrd="0" destOrd="0" presId="urn:microsoft.com/office/officeart/2005/8/layout/pyramid2"/>
    <dgm:cxn modelId="{C99D3E0D-6577-4C03-9142-27E36F7E1C8B}" type="presParOf" srcId="{220B0028-D356-4E45-9284-3A416B9213C5}" destId="{228E3C4D-5F3D-4484-B8AC-B535F5E488CB}" srcOrd="1" destOrd="0" presId="urn:microsoft.com/office/officeart/2005/8/layout/pyramid2"/>
    <dgm:cxn modelId="{96AC93BC-FBD1-4A3C-A46D-6AEDD316CBA1}" type="presParOf" srcId="{220B0028-D356-4E45-9284-3A416B9213C5}" destId="{EEA15392-BC76-40AF-976B-8DF35130E9BA}" srcOrd="2" destOrd="0" presId="urn:microsoft.com/office/officeart/2005/8/layout/pyramid2"/>
    <dgm:cxn modelId="{6C8317E7-6F2A-4D36-85FF-F4525610D577}" type="presParOf" srcId="{220B0028-D356-4E45-9284-3A416B9213C5}" destId="{A4D7FE78-489D-4AEB-9293-CFF6EA647782}" srcOrd="3" destOrd="0" presId="urn:microsoft.com/office/officeart/2005/8/layout/pyramid2"/>
    <dgm:cxn modelId="{EF28E4BB-422C-421B-81BF-C615D595D2E4}" type="presParOf" srcId="{220B0028-D356-4E45-9284-3A416B9213C5}" destId="{185CA25C-5483-4AD1-AC06-FFAEDB12A250}" srcOrd="4" destOrd="0" presId="urn:microsoft.com/office/officeart/2005/8/layout/pyramid2"/>
    <dgm:cxn modelId="{64DDE12C-E90D-456E-AE03-600126C8F118}" type="presParOf" srcId="{220B0028-D356-4E45-9284-3A416B9213C5}" destId="{948BD5EE-1EDA-4A4E-BEB2-F1F636A81797}" srcOrd="5" destOrd="0" presId="urn:microsoft.com/office/officeart/2005/8/layout/pyramid2"/>
    <dgm:cxn modelId="{56037F98-F476-4B55-9365-71062D072A6A}" type="presParOf" srcId="{220B0028-D356-4E45-9284-3A416B9213C5}" destId="{16B0C056-12D7-4C89-A6CF-524C58A8332F}" srcOrd="6" destOrd="0" presId="urn:microsoft.com/office/officeart/2005/8/layout/pyramid2"/>
    <dgm:cxn modelId="{047B06CC-1CCA-4365-A541-44CF5FC490C6}" type="presParOf" srcId="{220B0028-D356-4E45-9284-3A416B9213C5}" destId="{F453FAB9-1EC2-4186-9D41-985D971D6E15}" srcOrd="7" destOrd="0" presId="urn:microsoft.com/office/officeart/2005/8/layout/pyramid2"/>
    <dgm:cxn modelId="{7FE1A881-938E-47CC-86D7-73EEFB5357EE}" type="presParOf" srcId="{220B0028-D356-4E45-9284-3A416B9213C5}" destId="{2F0DF759-742D-4E6C-A9EA-B98D0EAC3364}" srcOrd="8" destOrd="0" presId="urn:microsoft.com/office/officeart/2005/8/layout/pyramid2"/>
    <dgm:cxn modelId="{2F50A713-DC87-478D-B6FC-FE0AEEE04BBD}" type="presParOf" srcId="{220B0028-D356-4E45-9284-3A416B9213C5}" destId="{FCC186C5-40BB-445B-9668-0CDF3B8C8D16}"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FE1F74-3C96-42D4-8422-82BB5393DF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7668439-28E3-45F0-82E0-51798F833A20}">
      <dgm:prSet custT="1">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pPr algn="ctr" rtl="0"/>
          <a:r>
            <a:rPr lang="ru-RU" sz="2400" b="1" dirty="0" smtClean="0">
              <a:latin typeface="Times New Roman" pitchFamily="18" charset="0"/>
              <a:cs typeface="Times New Roman" pitchFamily="18" charset="0"/>
            </a:rPr>
            <a:t>2. </a:t>
          </a:r>
          <a:r>
            <a:rPr lang="ru-RU" sz="2400" b="1" dirty="0" err="1" smtClean="0">
              <a:latin typeface="Times New Roman" pitchFamily="18" charset="0"/>
              <a:cs typeface="Times New Roman" pitchFamily="18" charset="0"/>
            </a:rPr>
            <a:t>Тадбиркорлик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фаолиятининг</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шакллари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уларни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ташкил</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этиш</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бошқаришнинг бозор</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тизимлари</a:t>
          </a:r>
          <a:endParaRPr lang="ru-RU" sz="2400" b="1" dirty="0">
            <a:latin typeface="Times New Roman" pitchFamily="18" charset="0"/>
            <a:cs typeface="Times New Roman" pitchFamily="18" charset="0"/>
          </a:endParaRPr>
        </a:p>
      </dgm:t>
    </dgm:pt>
    <dgm:pt modelId="{0BFF6738-BE6E-456B-8F9E-B75A7321BC9E}" type="parTrans" cxnId="{742746AC-29A3-4446-AF86-DCB2484CBCB3}">
      <dgm:prSet/>
      <dgm:spPr/>
      <dgm:t>
        <a:bodyPr/>
        <a:lstStyle/>
        <a:p>
          <a:endParaRPr lang="ru-RU" sz="2400">
            <a:latin typeface="Times New Roman" pitchFamily="18" charset="0"/>
            <a:cs typeface="Times New Roman" pitchFamily="18" charset="0"/>
          </a:endParaRPr>
        </a:p>
      </dgm:t>
    </dgm:pt>
    <dgm:pt modelId="{188B4CC5-72A5-46CE-9DAD-CAE7DA58993B}" type="sibTrans" cxnId="{742746AC-29A3-4446-AF86-DCB2484CBCB3}">
      <dgm:prSet/>
      <dgm:spPr/>
      <dgm:t>
        <a:bodyPr/>
        <a:lstStyle/>
        <a:p>
          <a:endParaRPr lang="ru-RU" sz="2400">
            <a:latin typeface="Times New Roman" pitchFamily="18" charset="0"/>
            <a:cs typeface="Times New Roman" pitchFamily="18" charset="0"/>
          </a:endParaRPr>
        </a:p>
      </dgm:t>
    </dgm:pt>
    <dgm:pt modelId="{27C26622-CBE1-45B9-9158-653C2225DD7F}" type="pres">
      <dgm:prSet presAssocID="{B5FE1F74-3C96-42D4-8422-82BB5393DF53}" presName="linear" presStyleCnt="0">
        <dgm:presLayoutVars>
          <dgm:animLvl val="lvl"/>
          <dgm:resizeHandles val="exact"/>
        </dgm:presLayoutVars>
      </dgm:prSet>
      <dgm:spPr/>
      <dgm:t>
        <a:bodyPr/>
        <a:lstStyle/>
        <a:p>
          <a:endParaRPr lang="ru-RU"/>
        </a:p>
      </dgm:t>
    </dgm:pt>
    <dgm:pt modelId="{52EC3420-33C5-4CF9-9640-B2216116A4AA}" type="pres">
      <dgm:prSet presAssocID="{67668439-28E3-45F0-82E0-51798F833A20}" presName="parentText" presStyleLbl="node1" presStyleIdx="0" presStyleCnt="1" custScaleY="348611">
        <dgm:presLayoutVars>
          <dgm:chMax val="0"/>
          <dgm:bulletEnabled val="1"/>
        </dgm:presLayoutVars>
      </dgm:prSet>
      <dgm:spPr/>
      <dgm:t>
        <a:bodyPr/>
        <a:lstStyle/>
        <a:p>
          <a:endParaRPr lang="ru-RU"/>
        </a:p>
      </dgm:t>
    </dgm:pt>
  </dgm:ptLst>
  <dgm:cxnLst>
    <dgm:cxn modelId="{742746AC-29A3-4446-AF86-DCB2484CBCB3}" srcId="{B5FE1F74-3C96-42D4-8422-82BB5393DF53}" destId="{67668439-28E3-45F0-82E0-51798F833A20}" srcOrd="0" destOrd="0" parTransId="{0BFF6738-BE6E-456B-8F9E-B75A7321BC9E}" sibTransId="{188B4CC5-72A5-46CE-9DAD-CAE7DA58993B}"/>
    <dgm:cxn modelId="{0BA476D0-ED2B-400F-82E8-2E5A7656FD9A}" type="presOf" srcId="{67668439-28E3-45F0-82E0-51798F833A20}" destId="{52EC3420-33C5-4CF9-9640-B2216116A4AA}" srcOrd="0" destOrd="0" presId="urn:microsoft.com/office/officeart/2005/8/layout/vList2"/>
    <dgm:cxn modelId="{34F825F6-1C4D-463C-ACC9-E9CC6F33F5EF}" type="presOf" srcId="{B5FE1F74-3C96-42D4-8422-82BB5393DF53}" destId="{27C26622-CBE1-45B9-9158-653C2225DD7F}" srcOrd="0" destOrd="0" presId="urn:microsoft.com/office/officeart/2005/8/layout/vList2"/>
    <dgm:cxn modelId="{D8F7D90D-073A-4597-86AA-8C863BC27D8B}" type="presParOf" srcId="{27C26622-CBE1-45B9-9158-653C2225DD7F}" destId="{52EC3420-33C5-4CF9-9640-B2216116A4A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7C4278-397A-48F4-95B0-86E470982764}"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42BD247C-9C92-4917-9474-AE3242595CDE}">
      <dgm:prSet/>
      <dgm:spPr/>
      <dgm:t>
        <a:bodyPr/>
        <a:lstStyle/>
        <a:p>
          <a:pPr rtl="0"/>
          <a:r>
            <a:rPr lang="uz-Cyrl-UZ" b="0" i="0" u="none" dirty="0" smtClean="0">
              <a:latin typeface="Times New Roman" pitchFamily="18" charset="0"/>
              <a:cs typeface="Times New Roman" pitchFamily="18" charset="0"/>
            </a:rPr>
            <a:t>1. </a:t>
          </a:r>
          <a:r>
            <a:rPr lang="uz-Cyrl-UZ" b="1" i="0" u="sng" dirty="0" smtClean="0">
              <a:latin typeface="Times New Roman" pitchFamily="18" charset="0"/>
              <a:cs typeface="Times New Roman" pitchFamily="18" charset="0"/>
            </a:rPr>
            <a:t>Бюджет корхоналари;</a:t>
          </a:r>
          <a:endParaRPr lang="ru-RU" b="0" i="0" u="none" dirty="0">
            <a:latin typeface="Times New Roman" pitchFamily="18" charset="0"/>
            <a:cs typeface="Times New Roman" pitchFamily="18" charset="0"/>
          </a:endParaRPr>
        </a:p>
      </dgm:t>
    </dgm:pt>
    <dgm:pt modelId="{A8EC81CF-C430-4342-8D93-0F57A62DC430}" type="parTrans" cxnId="{39803A9E-EAF6-432D-9FB3-980618D504FE}">
      <dgm:prSet/>
      <dgm:spPr/>
      <dgm:t>
        <a:bodyPr/>
        <a:lstStyle/>
        <a:p>
          <a:endParaRPr lang="ru-RU" b="0" i="0" u="none">
            <a:latin typeface="Times New Roman" pitchFamily="18" charset="0"/>
            <a:cs typeface="Times New Roman" pitchFamily="18" charset="0"/>
          </a:endParaRPr>
        </a:p>
      </dgm:t>
    </dgm:pt>
    <dgm:pt modelId="{869788E1-522F-471B-9E89-B59C85F53A7E}" type="sibTrans" cxnId="{39803A9E-EAF6-432D-9FB3-980618D504FE}">
      <dgm:prSet/>
      <dgm:spPr/>
      <dgm:t>
        <a:bodyPr/>
        <a:lstStyle/>
        <a:p>
          <a:endParaRPr lang="ru-RU" b="0" i="0" u="none">
            <a:latin typeface="Times New Roman" pitchFamily="18" charset="0"/>
            <a:cs typeface="Times New Roman" pitchFamily="18" charset="0"/>
          </a:endParaRPr>
        </a:p>
      </dgm:t>
    </dgm:pt>
    <dgm:pt modelId="{BB99BC5F-382C-4783-BB39-6903D7BE3D43}">
      <dgm:prSet/>
      <dgm:spPr/>
      <dgm:t>
        <a:bodyPr/>
        <a:lstStyle/>
        <a:p>
          <a:pPr rtl="0"/>
          <a:r>
            <a:rPr lang="uz-Cyrl-UZ" b="0" i="0" u="none" dirty="0" smtClean="0">
              <a:latin typeface="Times New Roman" pitchFamily="18" charset="0"/>
              <a:cs typeface="Times New Roman" pitchFamily="18" charset="0"/>
            </a:rPr>
            <a:t>2. </a:t>
          </a:r>
          <a:r>
            <a:rPr lang="uz-Cyrl-UZ" b="1" i="0" u="sng" dirty="0" smtClean="0">
              <a:latin typeface="Times New Roman" pitchFamily="18" charset="0"/>
              <a:cs typeface="Times New Roman" pitchFamily="18" charset="0"/>
            </a:rPr>
            <a:t>Давлат ишлаб чиқариш корхоналари; </a:t>
          </a:r>
          <a:endParaRPr lang="ru-RU" b="0" i="0" u="none" dirty="0">
            <a:latin typeface="Times New Roman" pitchFamily="18" charset="0"/>
            <a:cs typeface="Times New Roman" pitchFamily="18" charset="0"/>
          </a:endParaRPr>
        </a:p>
      </dgm:t>
    </dgm:pt>
    <dgm:pt modelId="{B7E73C50-2092-4182-BCBD-2F713785F3A1}" type="parTrans" cxnId="{BAE7EEC9-A5E2-4FDF-AE61-964C0C193ECE}">
      <dgm:prSet/>
      <dgm:spPr/>
      <dgm:t>
        <a:bodyPr/>
        <a:lstStyle/>
        <a:p>
          <a:endParaRPr lang="ru-RU" b="0" i="0" u="none">
            <a:latin typeface="Times New Roman" pitchFamily="18" charset="0"/>
            <a:cs typeface="Times New Roman" pitchFamily="18" charset="0"/>
          </a:endParaRPr>
        </a:p>
      </dgm:t>
    </dgm:pt>
    <dgm:pt modelId="{3BECEB8E-8E95-494A-9E8E-B2199F9DC009}" type="sibTrans" cxnId="{BAE7EEC9-A5E2-4FDF-AE61-964C0C193ECE}">
      <dgm:prSet/>
      <dgm:spPr/>
      <dgm:t>
        <a:bodyPr/>
        <a:lstStyle/>
        <a:p>
          <a:endParaRPr lang="ru-RU" b="0" i="0" u="none">
            <a:latin typeface="Times New Roman" pitchFamily="18" charset="0"/>
            <a:cs typeface="Times New Roman" pitchFamily="18" charset="0"/>
          </a:endParaRPr>
        </a:p>
      </dgm:t>
    </dgm:pt>
    <dgm:pt modelId="{0D2D13E5-18AA-4F91-91F5-BB88054809E6}">
      <dgm:prSet/>
      <dgm:spPr/>
      <dgm:t>
        <a:bodyPr/>
        <a:lstStyle/>
        <a:p>
          <a:pPr rtl="0"/>
          <a:r>
            <a:rPr lang="uz-Cyrl-UZ" b="0" i="0" u="none" dirty="0" smtClean="0">
              <a:latin typeface="Times New Roman" pitchFamily="18" charset="0"/>
              <a:cs typeface="Times New Roman" pitchFamily="18" charset="0"/>
            </a:rPr>
            <a:t>3. </a:t>
          </a:r>
          <a:r>
            <a:rPr lang="uz-Cyrl-UZ" b="1" i="0" u="sng" dirty="0" smtClean="0">
              <a:latin typeface="Times New Roman" pitchFamily="18" charset="0"/>
              <a:cs typeface="Times New Roman" pitchFamily="18" charset="0"/>
            </a:rPr>
            <a:t>Аралаш компаниялар; </a:t>
          </a:r>
          <a:endParaRPr lang="ru-RU" b="0" i="0" u="none" dirty="0">
            <a:latin typeface="Times New Roman" pitchFamily="18" charset="0"/>
            <a:cs typeface="Times New Roman" pitchFamily="18" charset="0"/>
          </a:endParaRPr>
        </a:p>
      </dgm:t>
    </dgm:pt>
    <dgm:pt modelId="{5CCAE245-AB78-4376-B426-02FE156AC7EF}" type="parTrans" cxnId="{0948A6EA-6475-4F66-9888-E9388E807319}">
      <dgm:prSet/>
      <dgm:spPr/>
      <dgm:t>
        <a:bodyPr/>
        <a:lstStyle/>
        <a:p>
          <a:endParaRPr lang="ru-RU" b="0" i="0" u="none">
            <a:latin typeface="Times New Roman" pitchFamily="18" charset="0"/>
            <a:cs typeface="Times New Roman" pitchFamily="18" charset="0"/>
          </a:endParaRPr>
        </a:p>
      </dgm:t>
    </dgm:pt>
    <dgm:pt modelId="{221C6B2C-C5BF-4723-9F90-A262839C96D8}" type="sibTrans" cxnId="{0948A6EA-6475-4F66-9888-E9388E807319}">
      <dgm:prSet/>
      <dgm:spPr/>
      <dgm:t>
        <a:bodyPr/>
        <a:lstStyle/>
        <a:p>
          <a:endParaRPr lang="ru-RU" b="0" i="0" u="none">
            <a:latin typeface="Times New Roman" pitchFamily="18" charset="0"/>
            <a:cs typeface="Times New Roman" pitchFamily="18" charset="0"/>
          </a:endParaRPr>
        </a:p>
      </dgm:t>
    </dgm:pt>
    <dgm:pt modelId="{D9BE8269-41D3-4A2A-828C-129A71BAA9D3}">
      <dgm:prSet/>
      <dgm:spPr/>
      <dgm:t>
        <a:bodyPr/>
        <a:lstStyle/>
        <a:p>
          <a:pPr rtl="0"/>
          <a:r>
            <a:rPr lang="uz-Cyrl-UZ" b="1" i="0" u="sng" smtClean="0">
              <a:latin typeface="Times New Roman" pitchFamily="18" charset="0"/>
              <a:cs typeface="Times New Roman" pitchFamily="18" charset="0"/>
            </a:rPr>
            <a:t> </a:t>
          </a:r>
          <a:r>
            <a:rPr lang="uz-Cyrl-UZ" b="0" i="0" u="none" smtClean="0">
              <a:latin typeface="Times New Roman" pitchFamily="18" charset="0"/>
              <a:cs typeface="Times New Roman" pitchFamily="18" charset="0"/>
            </a:rPr>
            <a:t>ҳуқуқий ва хўжалик мустақиллигига эга бўлмаган корхоналар- улар давлатнинг маъмурий-бошқариш тизимига киради ва вазирлик, маҳкама ёки маҳаллий ўзини-ўзи бошқариш органларига бевосита бўйсунади ёки уларнинг таркибий қисми ҳисобланади.</a:t>
          </a:r>
          <a:endParaRPr lang="ru-RU" b="0" i="0" u="none" dirty="0">
            <a:latin typeface="Times New Roman" pitchFamily="18" charset="0"/>
            <a:cs typeface="Times New Roman" pitchFamily="18" charset="0"/>
          </a:endParaRPr>
        </a:p>
      </dgm:t>
    </dgm:pt>
    <dgm:pt modelId="{9276968B-C34F-4D13-A821-DEB25AB9C9B8}" type="parTrans" cxnId="{61B1A9BD-D87C-4C43-BD76-F3E465C8FD58}">
      <dgm:prSet/>
      <dgm:spPr/>
      <dgm:t>
        <a:bodyPr/>
        <a:lstStyle/>
        <a:p>
          <a:endParaRPr lang="ru-RU"/>
        </a:p>
      </dgm:t>
    </dgm:pt>
    <dgm:pt modelId="{1022A0B4-ACA3-4A44-B749-F7E55C2A7D2D}" type="sibTrans" cxnId="{61B1A9BD-D87C-4C43-BD76-F3E465C8FD58}">
      <dgm:prSet/>
      <dgm:spPr/>
      <dgm:t>
        <a:bodyPr/>
        <a:lstStyle/>
        <a:p>
          <a:endParaRPr lang="ru-RU"/>
        </a:p>
      </dgm:t>
    </dgm:pt>
    <dgm:pt modelId="{A49E2092-6B4C-4819-BCE6-F1329BDC524F}">
      <dgm:prSet/>
      <dgm:spPr/>
      <dgm:t>
        <a:bodyPr/>
        <a:lstStyle/>
        <a:p>
          <a:pPr rtl="0"/>
          <a:r>
            <a:rPr lang="uz-Cyrl-UZ" b="0" i="0" u="none" dirty="0" smtClean="0">
              <a:latin typeface="Times New Roman" pitchFamily="18" charset="0"/>
              <a:cs typeface="Times New Roman" pitchFamily="18" charset="0"/>
            </a:rPr>
            <a:t>ҳиссадорлик жамиятлари ва мажбуриятлари чекланган ширкатлар шаклида ташкил қилиниб, акциялари давлатга ва хусусий омонатчиларга тааллуқли бўлади., улар хусусий фирмаларга нисбатан маълум имтиёзлардан фойдаланади.  </a:t>
          </a:r>
          <a:endParaRPr lang="ru-RU" b="0" i="0" u="none" dirty="0">
            <a:latin typeface="Times New Roman" pitchFamily="18" charset="0"/>
            <a:cs typeface="Times New Roman" pitchFamily="18" charset="0"/>
          </a:endParaRPr>
        </a:p>
      </dgm:t>
    </dgm:pt>
    <dgm:pt modelId="{C27F8AB6-26C3-4881-9F13-2E0324F8483C}" type="parTrans" cxnId="{0C2ABC08-F053-44D7-8551-7AE7A2C8FBD8}">
      <dgm:prSet/>
      <dgm:spPr/>
      <dgm:t>
        <a:bodyPr/>
        <a:lstStyle/>
        <a:p>
          <a:endParaRPr lang="ru-RU"/>
        </a:p>
      </dgm:t>
    </dgm:pt>
    <dgm:pt modelId="{93A17778-179C-4231-BF56-53D0D5E0113A}" type="sibTrans" cxnId="{0C2ABC08-F053-44D7-8551-7AE7A2C8FBD8}">
      <dgm:prSet/>
      <dgm:spPr/>
      <dgm:t>
        <a:bodyPr/>
        <a:lstStyle/>
        <a:p>
          <a:endParaRPr lang="ru-RU"/>
        </a:p>
      </dgm:t>
    </dgm:pt>
    <dgm:pt modelId="{DA70994D-C760-418B-9523-97504FF1FB85}">
      <dgm:prSet/>
      <dgm:spPr/>
      <dgm:t>
        <a:bodyPr/>
        <a:lstStyle/>
        <a:p>
          <a:pPr rtl="0"/>
          <a:r>
            <a:rPr lang="uz-Cyrl-UZ" b="0" i="0" u="none" smtClean="0">
              <a:latin typeface="Times New Roman" pitchFamily="18" charset="0"/>
              <a:cs typeface="Times New Roman" pitchFamily="18" charset="0"/>
            </a:rPr>
            <a:t>бу </a:t>
          </a:r>
          <a:r>
            <a:rPr lang="uz-Cyrl-UZ" b="0" i="0" u="none" dirty="0" smtClean="0">
              <a:latin typeface="Times New Roman" pitchFamily="18" charset="0"/>
              <a:cs typeface="Times New Roman" pitchFamily="18" charset="0"/>
            </a:rPr>
            <a:t>корхоналар алоҳидалашган мол-мулкка эга бўлиб, хўжалик фаолияти билан бирга давлат томонидан белгиланган доирада бошқариш ва тартибга солиш вазифаларини ҳам бажаради,</a:t>
          </a:r>
          <a:endParaRPr lang="ru-RU" b="0" i="0" u="none" dirty="0">
            <a:latin typeface="Times New Roman" pitchFamily="18" charset="0"/>
            <a:cs typeface="Times New Roman" pitchFamily="18" charset="0"/>
          </a:endParaRPr>
        </a:p>
      </dgm:t>
    </dgm:pt>
    <dgm:pt modelId="{0693CEC0-6899-47C2-B884-246472513BC5}" type="parTrans" cxnId="{56CDAF22-9FB8-4485-987E-0C913DEE498B}">
      <dgm:prSet/>
      <dgm:spPr/>
      <dgm:t>
        <a:bodyPr/>
        <a:lstStyle/>
        <a:p>
          <a:endParaRPr lang="ru-RU"/>
        </a:p>
      </dgm:t>
    </dgm:pt>
    <dgm:pt modelId="{4FF4008A-BF2B-4E25-BABB-FA99390121F0}" type="sibTrans" cxnId="{56CDAF22-9FB8-4485-987E-0C913DEE498B}">
      <dgm:prSet/>
      <dgm:spPr/>
      <dgm:t>
        <a:bodyPr/>
        <a:lstStyle/>
        <a:p>
          <a:endParaRPr lang="ru-RU"/>
        </a:p>
      </dgm:t>
    </dgm:pt>
    <dgm:pt modelId="{02BDA23F-ABDB-4DF5-8619-B7B4CC51ECDB}" type="pres">
      <dgm:prSet presAssocID="{CE7C4278-397A-48F4-95B0-86E470982764}" presName="linear" presStyleCnt="0">
        <dgm:presLayoutVars>
          <dgm:dir/>
          <dgm:animLvl val="lvl"/>
          <dgm:resizeHandles val="exact"/>
        </dgm:presLayoutVars>
      </dgm:prSet>
      <dgm:spPr/>
      <dgm:t>
        <a:bodyPr/>
        <a:lstStyle/>
        <a:p>
          <a:endParaRPr lang="ru-RU"/>
        </a:p>
      </dgm:t>
    </dgm:pt>
    <dgm:pt modelId="{0ACFCBDF-4479-44E5-8A69-C50A215F5EA0}" type="pres">
      <dgm:prSet presAssocID="{42BD247C-9C92-4917-9474-AE3242595CDE}" presName="parentLin" presStyleCnt="0"/>
      <dgm:spPr/>
    </dgm:pt>
    <dgm:pt modelId="{9206297C-5BDC-4536-88F9-92F28E8D5056}" type="pres">
      <dgm:prSet presAssocID="{42BD247C-9C92-4917-9474-AE3242595CDE}" presName="parentLeftMargin" presStyleLbl="node1" presStyleIdx="0" presStyleCnt="3"/>
      <dgm:spPr/>
      <dgm:t>
        <a:bodyPr/>
        <a:lstStyle/>
        <a:p>
          <a:endParaRPr lang="ru-RU"/>
        </a:p>
      </dgm:t>
    </dgm:pt>
    <dgm:pt modelId="{4A99CA2C-0502-415B-B673-E1959AEFEAFF}" type="pres">
      <dgm:prSet presAssocID="{42BD247C-9C92-4917-9474-AE3242595CDE}" presName="parentText" presStyleLbl="node1" presStyleIdx="0" presStyleCnt="3">
        <dgm:presLayoutVars>
          <dgm:chMax val="0"/>
          <dgm:bulletEnabled val="1"/>
        </dgm:presLayoutVars>
      </dgm:prSet>
      <dgm:spPr/>
      <dgm:t>
        <a:bodyPr/>
        <a:lstStyle/>
        <a:p>
          <a:endParaRPr lang="ru-RU"/>
        </a:p>
      </dgm:t>
    </dgm:pt>
    <dgm:pt modelId="{0E0218A9-377F-42C7-AF71-0F9A3318EDD4}" type="pres">
      <dgm:prSet presAssocID="{42BD247C-9C92-4917-9474-AE3242595CDE}" presName="negativeSpace" presStyleCnt="0"/>
      <dgm:spPr/>
    </dgm:pt>
    <dgm:pt modelId="{09B0AC19-AC88-4372-A7D2-18CFCFEBEACB}" type="pres">
      <dgm:prSet presAssocID="{42BD247C-9C92-4917-9474-AE3242595CDE}" presName="childText" presStyleLbl="conFgAcc1" presStyleIdx="0" presStyleCnt="3">
        <dgm:presLayoutVars>
          <dgm:bulletEnabled val="1"/>
        </dgm:presLayoutVars>
      </dgm:prSet>
      <dgm:spPr/>
      <dgm:t>
        <a:bodyPr/>
        <a:lstStyle/>
        <a:p>
          <a:endParaRPr lang="ru-RU"/>
        </a:p>
      </dgm:t>
    </dgm:pt>
    <dgm:pt modelId="{4D0A2460-C475-46DC-9834-0B8962C0160E}" type="pres">
      <dgm:prSet presAssocID="{869788E1-522F-471B-9E89-B59C85F53A7E}" presName="spaceBetweenRectangles" presStyleCnt="0"/>
      <dgm:spPr/>
    </dgm:pt>
    <dgm:pt modelId="{B2BFE631-1D4F-4DE4-A3A3-CD05F0C677CA}" type="pres">
      <dgm:prSet presAssocID="{BB99BC5F-382C-4783-BB39-6903D7BE3D43}" presName="parentLin" presStyleCnt="0"/>
      <dgm:spPr/>
    </dgm:pt>
    <dgm:pt modelId="{AC495253-367D-41CF-AF53-0EE5D2D1419B}" type="pres">
      <dgm:prSet presAssocID="{BB99BC5F-382C-4783-BB39-6903D7BE3D43}" presName="parentLeftMargin" presStyleLbl="node1" presStyleIdx="0" presStyleCnt="3"/>
      <dgm:spPr/>
      <dgm:t>
        <a:bodyPr/>
        <a:lstStyle/>
        <a:p>
          <a:endParaRPr lang="ru-RU"/>
        </a:p>
      </dgm:t>
    </dgm:pt>
    <dgm:pt modelId="{0F8AFCDE-37CA-41FF-914C-A3451A1ADC38}" type="pres">
      <dgm:prSet presAssocID="{BB99BC5F-382C-4783-BB39-6903D7BE3D43}" presName="parentText" presStyleLbl="node1" presStyleIdx="1" presStyleCnt="3">
        <dgm:presLayoutVars>
          <dgm:chMax val="0"/>
          <dgm:bulletEnabled val="1"/>
        </dgm:presLayoutVars>
      </dgm:prSet>
      <dgm:spPr/>
      <dgm:t>
        <a:bodyPr/>
        <a:lstStyle/>
        <a:p>
          <a:endParaRPr lang="ru-RU"/>
        </a:p>
      </dgm:t>
    </dgm:pt>
    <dgm:pt modelId="{774C44F3-5F81-47EE-890B-77673301EE07}" type="pres">
      <dgm:prSet presAssocID="{BB99BC5F-382C-4783-BB39-6903D7BE3D43}" presName="negativeSpace" presStyleCnt="0"/>
      <dgm:spPr/>
    </dgm:pt>
    <dgm:pt modelId="{26206B94-F286-4CF9-AC8F-8146A902033A}" type="pres">
      <dgm:prSet presAssocID="{BB99BC5F-382C-4783-BB39-6903D7BE3D43}" presName="childText" presStyleLbl="conFgAcc1" presStyleIdx="1" presStyleCnt="3">
        <dgm:presLayoutVars>
          <dgm:bulletEnabled val="1"/>
        </dgm:presLayoutVars>
      </dgm:prSet>
      <dgm:spPr/>
      <dgm:t>
        <a:bodyPr/>
        <a:lstStyle/>
        <a:p>
          <a:endParaRPr lang="ru-RU"/>
        </a:p>
      </dgm:t>
    </dgm:pt>
    <dgm:pt modelId="{5B7D3EF5-B43B-48C6-9AEA-1E845B1D70AA}" type="pres">
      <dgm:prSet presAssocID="{3BECEB8E-8E95-494A-9E8E-B2199F9DC009}" presName="spaceBetweenRectangles" presStyleCnt="0"/>
      <dgm:spPr/>
    </dgm:pt>
    <dgm:pt modelId="{C0580908-18EE-4C9C-AC3C-AEB1267192AF}" type="pres">
      <dgm:prSet presAssocID="{0D2D13E5-18AA-4F91-91F5-BB88054809E6}" presName="parentLin" presStyleCnt="0"/>
      <dgm:spPr/>
    </dgm:pt>
    <dgm:pt modelId="{7F72F9A1-A0ED-4AA8-8F5E-F01115C48D61}" type="pres">
      <dgm:prSet presAssocID="{0D2D13E5-18AA-4F91-91F5-BB88054809E6}" presName="parentLeftMargin" presStyleLbl="node1" presStyleIdx="1" presStyleCnt="3"/>
      <dgm:spPr/>
      <dgm:t>
        <a:bodyPr/>
        <a:lstStyle/>
        <a:p>
          <a:endParaRPr lang="ru-RU"/>
        </a:p>
      </dgm:t>
    </dgm:pt>
    <dgm:pt modelId="{48B21D48-7CAD-4D86-8CC4-494082CFE177}" type="pres">
      <dgm:prSet presAssocID="{0D2D13E5-18AA-4F91-91F5-BB88054809E6}" presName="parentText" presStyleLbl="node1" presStyleIdx="2" presStyleCnt="3">
        <dgm:presLayoutVars>
          <dgm:chMax val="0"/>
          <dgm:bulletEnabled val="1"/>
        </dgm:presLayoutVars>
      </dgm:prSet>
      <dgm:spPr/>
      <dgm:t>
        <a:bodyPr/>
        <a:lstStyle/>
        <a:p>
          <a:endParaRPr lang="ru-RU"/>
        </a:p>
      </dgm:t>
    </dgm:pt>
    <dgm:pt modelId="{503FAE3A-6AAC-444D-9EA6-D2D5B36EC5FE}" type="pres">
      <dgm:prSet presAssocID="{0D2D13E5-18AA-4F91-91F5-BB88054809E6}" presName="negativeSpace" presStyleCnt="0"/>
      <dgm:spPr/>
    </dgm:pt>
    <dgm:pt modelId="{E86DE5AD-F599-4F36-AA64-C507E557243F}" type="pres">
      <dgm:prSet presAssocID="{0D2D13E5-18AA-4F91-91F5-BB88054809E6}" presName="childText" presStyleLbl="conFgAcc1" presStyleIdx="2" presStyleCnt="3">
        <dgm:presLayoutVars>
          <dgm:bulletEnabled val="1"/>
        </dgm:presLayoutVars>
      </dgm:prSet>
      <dgm:spPr/>
      <dgm:t>
        <a:bodyPr/>
        <a:lstStyle/>
        <a:p>
          <a:endParaRPr lang="ru-RU"/>
        </a:p>
      </dgm:t>
    </dgm:pt>
  </dgm:ptLst>
  <dgm:cxnLst>
    <dgm:cxn modelId="{4DF1A4C4-C1D2-4DE2-884E-AACE38E9AAE9}" type="presOf" srcId="{BB99BC5F-382C-4783-BB39-6903D7BE3D43}" destId="{0F8AFCDE-37CA-41FF-914C-A3451A1ADC38}" srcOrd="1" destOrd="0" presId="urn:microsoft.com/office/officeart/2005/8/layout/list1"/>
    <dgm:cxn modelId="{80C73BDB-6C2E-4F53-9915-9B9AFEA4B685}" type="presOf" srcId="{0D2D13E5-18AA-4F91-91F5-BB88054809E6}" destId="{7F72F9A1-A0ED-4AA8-8F5E-F01115C48D61}" srcOrd="0" destOrd="0" presId="urn:microsoft.com/office/officeart/2005/8/layout/list1"/>
    <dgm:cxn modelId="{0C2ABC08-F053-44D7-8551-7AE7A2C8FBD8}" srcId="{0D2D13E5-18AA-4F91-91F5-BB88054809E6}" destId="{A49E2092-6B4C-4819-BCE6-F1329BDC524F}" srcOrd="0" destOrd="0" parTransId="{C27F8AB6-26C3-4881-9F13-2E0324F8483C}" sibTransId="{93A17778-179C-4231-BF56-53D0D5E0113A}"/>
    <dgm:cxn modelId="{0E15495F-C152-49A4-8AA3-525110C4D51A}" type="presOf" srcId="{42BD247C-9C92-4917-9474-AE3242595CDE}" destId="{9206297C-5BDC-4536-88F9-92F28E8D5056}" srcOrd="0" destOrd="0" presId="urn:microsoft.com/office/officeart/2005/8/layout/list1"/>
    <dgm:cxn modelId="{C959C8C6-AC80-4BFD-8645-6A4AD99482FD}" type="presOf" srcId="{D9BE8269-41D3-4A2A-828C-129A71BAA9D3}" destId="{09B0AC19-AC88-4372-A7D2-18CFCFEBEACB}" srcOrd="0" destOrd="0" presId="urn:microsoft.com/office/officeart/2005/8/layout/list1"/>
    <dgm:cxn modelId="{39803A9E-EAF6-432D-9FB3-980618D504FE}" srcId="{CE7C4278-397A-48F4-95B0-86E470982764}" destId="{42BD247C-9C92-4917-9474-AE3242595CDE}" srcOrd="0" destOrd="0" parTransId="{A8EC81CF-C430-4342-8D93-0F57A62DC430}" sibTransId="{869788E1-522F-471B-9E89-B59C85F53A7E}"/>
    <dgm:cxn modelId="{BAE7EEC9-A5E2-4FDF-AE61-964C0C193ECE}" srcId="{CE7C4278-397A-48F4-95B0-86E470982764}" destId="{BB99BC5F-382C-4783-BB39-6903D7BE3D43}" srcOrd="1" destOrd="0" parTransId="{B7E73C50-2092-4182-BCBD-2F713785F3A1}" sibTransId="{3BECEB8E-8E95-494A-9E8E-B2199F9DC009}"/>
    <dgm:cxn modelId="{7882233C-3971-493C-B045-2F1BB278E1DA}" type="presOf" srcId="{CE7C4278-397A-48F4-95B0-86E470982764}" destId="{02BDA23F-ABDB-4DF5-8619-B7B4CC51ECDB}" srcOrd="0" destOrd="0" presId="urn:microsoft.com/office/officeart/2005/8/layout/list1"/>
    <dgm:cxn modelId="{56CDAF22-9FB8-4485-987E-0C913DEE498B}" srcId="{BB99BC5F-382C-4783-BB39-6903D7BE3D43}" destId="{DA70994D-C760-418B-9523-97504FF1FB85}" srcOrd="0" destOrd="0" parTransId="{0693CEC0-6899-47C2-B884-246472513BC5}" sibTransId="{4FF4008A-BF2B-4E25-BABB-FA99390121F0}"/>
    <dgm:cxn modelId="{0948A6EA-6475-4F66-9888-E9388E807319}" srcId="{CE7C4278-397A-48F4-95B0-86E470982764}" destId="{0D2D13E5-18AA-4F91-91F5-BB88054809E6}" srcOrd="2" destOrd="0" parTransId="{5CCAE245-AB78-4376-B426-02FE156AC7EF}" sibTransId="{221C6B2C-C5BF-4723-9F90-A262839C96D8}"/>
    <dgm:cxn modelId="{8A494FBA-69E3-4911-A512-4E8E3E2FE41B}" type="presOf" srcId="{0D2D13E5-18AA-4F91-91F5-BB88054809E6}" destId="{48B21D48-7CAD-4D86-8CC4-494082CFE177}" srcOrd="1" destOrd="0" presId="urn:microsoft.com/office/officeart/2005/8/layout/list1"/>
    <dgm:cxn modelId="{ED19BE11-B93F-4638-B308-7CECDAE52DA7}" type="presOf" srcId="{A49E2092-6B4C-4819-BCE6-F1329BDC524F}" destId="{E86DE5AD-F599-4F36-AA64-C507E557243F}" srcOrd="0" destOrd="0" presId="urn:microsoft.com/office/officeart/2005/8/layout/list1"/>
    <dgm:cxn modelId="{1EAD958C-B495-4586-BEC4-BC907BC182C5}" type="presOf" srcId="{DA70994D-C760-418B-9523-97504FF1FB85}" destId="{26206B94-F286-4CF9-AC8F-8146A902033A}" srcOrd="0" destOrd="0" presId="urn:microsoft.com/office/officeart/2005/8/layout/list1"/>
    <dgm:cxn modelId="{35925B68-2CB3-4ABE-9B14-B6C6EBCA9675}" type="presOf" srcId="{BB99BC5F-382C-4783-BB39-6903D7BE3D43}" destId="{AC495253-367D-41CF-AF53-0EE5D2D1419B}" srcOrd="0" destOrd="0" presId="urn:microsoft.com/office/officeart/2005/8/layout/list1"/>
    <dgm:cxn modelId="{E29520C7-0A9A-4614-BB0B-2B65D6EE7498}" type="presOf" srcId="{42BD247C-9C92-4917-9474-AE3242595CDE}" destId="{4A99CA2C-0502-415B-B673-E1959AEFEAFF}" srcOrd="1" destOrd="0" presId="urn:microsoft.com/office/officeart/2005/8/layout/list1"/>
    <dgm:cxn modelId="{61B1A9BD-D87C-4C43-BD76-F3E465C8FD58}" srcId="{42BD247C-9C92-4917-9474-AE3242595CDE}" destId="{D9BE8269-41D3-4A2A-828C-129A71BAA9D3}" srcOrd="0" destOrd="0" parTransId="{9276968B-C34F-4D13-A821-DEB25AB9C9B8}" sibTransId="{1022A0B4-ACA3-4A44-B749-F7E55C2A7D2D}"/>
    <dgm:cxn modelId="{01DD443D-EB4A-4B4D-942E-1122D5EF017C}" type="presParOf" srcId="{02BDA23F-ABDB-4DF5-8619-B7B4CC51ECDB}" destId="{0ACFCBDF-4479-44E5-8A69-C50A215F5EA0}" srcOrd="0" destOrd="0" presId="urn:microsoft.com/office/officeart/2005/8/layout/list1"/>
    <dgm:cxn modelId="{B06D4738-3350-48DB-9EB8-641B2B310FF5}" type="presParOf" srcId="{0ACFCBDF-4479-44E5-8A69-C50A215F5EA0}" destId="{9206297C-5BDC-4536-88F9-92F28E8D5056}" srcOrd="0" destOrd="0" presId="urn:microsoft.com/office/officeart/2005/8/layout/list1"/>
    <dgm:cxn modelId="{88A94E12-F8D2-48B3-95EE-87466C589F40}" type="presParOf" srcId="{0ACFCBDF-4479-44E5-8A69-C50A215F5EA0}" destId="{4A99CA2C-0502-415B-B673-E1959AEFEAFF}" srcOrd="1" destOrd="0" presId="urn:microsoft.com/office/officeart/2005/8/layout/list1"/>
    <dgm:cxn modelId="{7555A682-E05D-400D-B86A-66CFB542EBAF}" type="presParOf" srcId="{02BDA23F-ABDB-4DF5-8619-B7B4CC51ECDB}" destId="{0E0218A9-377F-42C7-AF71-0F9A3318EDD4}" srcOrd="1" destOrd="0" presId="urn:microsoft.com/office/officeart/2005/8/layout/list1"/>
    <dgm:cxn modelId="{E316EF95-7A44-4699-A788-FC3415DAB7FB}" type="presParOf" srcId="{02BDA23F-ABDB-4DF5-8619-B7B4CC51ECDB}" destId="{09B0AC19-AC88-4372-A7D2-18CFCFEBEACB}" srcOrd="2" destOrd="0" presId="urn:microsoft.com/office/officeart/2005/8/layout/list1"/>
    <dgm:cxn modelId="{82881EC4-0BC1-4B15-BCA7-402E7E1FD982}" type="presParOf" srcId="{02BDA23F-ABDB-4DF5-8619-B7B4CC51ECDB}" destId="{4D0A2460-C475-46DC-9834-0B8962C0160E}" srcOrd="3" destOrd="0" presId="urn:microsoft.com/office/officeart/2005/8/layout/list1"/>
    <dgm:cxn modelId="{05D555E5-F6C3-4EFE-A15B-9421DEA6F04F}" type="presParOf" srcId="{02BDA23F-ABDB-4DF5-8619-B7B4CC51ECDB}" destId="{B2BFE631-1D4F-4DE4-A3A3-CD05F0C677CA}" srcOrd="4" destOrd="0" presId="urn:microsoft.com/office/officeart/2005/8/layout/list1"/>
    <dgm:cxn modelId="{A2BEAC3D-C520-4361-B4E8-CCE9252BED66}" type="presParOf" srcId="{B2BFE631-1D4F-4DE4-A3A3-CD05F0C677CA}" destId="{AC495253-367D-41CF-AF53-0EE5D2D1419B}" srcOrd="0" destOrd="0" presId="urn:microsoft.com/office/officeart/2005/8/layout/list1"/>
    <dgm:cxn modelId="{CB89996A-C513-4F99-A0BD-0A4D66CC5A3C}" type="presParOf" srcId="{B2BFE631-1D4F-4DE4-A3A3-CD05F0C677CA}" destId="{0F8AFCDE-37CA-41FF-914C-A3451A1ADC38}" srcOrd="1" destOrd="0" presId="urn:microsoft.com/office/officeart/2005/8/layout/list1"/>
    <dgm:cxn modelId="{17580F5A-DD53-402D-B7F2-7F32712A7E3A}" type="presParOf" srcId="{02BDA23F-ABDB-4DF5-8619-B7B4CC51ECDB}" destId="{774C44F3-5F81-47EE-890B-77673301EE07}" srcOrd="5" destOrd="0" presId="urn:microsoft.com/office/officeart/2005/8/layout/list1"/>
    <dgm:cxn modelId="{887B913D-E8F3-4199-92F7-8D9B6A0AD764}" type="presParOf" srcId="{02BDA23F-ABDB-4DF5-8619-B7B4CC51ECDB}" destId="{26206B94-F286-4CF9-AC8F-8146A902033A}" srcOrd="6" destOrd="0" presId="urn:microsoft.com/office/officeart/2005/8/layout/list1"/>
    <dgm:cxn modelId="{36506469-152E-4F6C-BD6B-8809B2616644}" type="presParOf" srcId="{02BDA23F-ABDB-4DF5-8619-B7B4CC51ECDB}" destId="{5B7D3EF5-B43B-48C6-9AEA-1E845B1D70AA}" srcOrd="7" destOrd="0" presId="urn:microsoft.com/office/officeart/2005/8/layout/list1"/>
    <dgm:cxn modelId="{A7BA8FE6-AC9D-4637-8EA0-23BFD4131968}" type="presParOf" srcId="{02BDA23F-ABDB-4DF5-8619-B7B4CC51ECDB}" destId="{C0580908-18EE-4C9C-AC3C-AEB1267192AF}" srcOrd="8" destOrd="0" presId="urn:microsoft.com/office/officeart/2005/8/layout/list1"/>
    <dgm:cxn modelId="{95E9639F-B61C-4706-9B0B-69CFDEF42689}" type="presParOf" srcId="{C0580908-18EE-4C9C-AC3C-AEB1267192AF}" destId="{7F72F9A1-A0ED-4AA8-8F5E-F01115C48D61}" srcOrd="0" destOrd="0" presId="urn:microsoft.com/office/officeart/2005/8/layout/list1"/>
    <dgm:cxn modelId="{F9A1E866-C180-45A2-975A-C024F10E2997}" type="presParOf" srcId="{C0580908-18EE-4C9C-AC3C-AEB1267192AF}" destId="{48B21D48-7CAD-4D86-8CC4-494082CFE177}" srcOrd="1" destOrd="0" presId="urn:microsoft.com/office/officeart/2005/8/layout/list1"/>
    <dgm:cxn modelId="{F98F451E-4E3F-4578-AB64-091F586C860E}" type="presParOf" srcId="{02BDA23F-ABDB-4DF5-8619-B7B4CC51ECDB}" destId="{503FAE3A-6AAC-444D-9EA6-D2D5B36EC5FE}" srcOrd="9" destOrd="0" presId="urn:microsoft.com/office/officeart/2005/8/layout/list1"/>
    <dgm:cxn modelId="{85F24F10-43BB-4BEF-9073-D2F832E16264}" type="presParOf" srcId="{02BDA23F-ABDB-4DF5-8619-B7B4CC51ECDB}" destId="{E86DE5AD-F599-4F36-AA64-C507E557243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18C8DE4-917A-45FB-8DD5-CF08565424E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139E044F-5191-45F8-B5B2-9FAE7CC03A48}">
      <dgm:prSet>
        <dgm:style>
          <a:lnRef idx="0">
            <a:schemeClr val="accent3"/>
          </a:lnRef>
          <a:fillRef idx="3">
            <a:schemeClr val="accent3"/>
          </a:fillRef>
          <a:effectRef idx="3">
            <a:schemeClr val="accent3"/>
          </a:effectRef>
          <a:fontRef idx="minor">
            <a:schemeClr val="lt1"/>
          </a:fontRef>
        </dgm:style>
      </dgm:prSet>
      <dgm:spPr/>
      <dgm:t>
        <a:bodyPr/>
        <a:lstStyle/>
        <a:p>
          <a:pPr algn="ctr" rtl="0"/>
          <a:r>
            <a:rPr lang="uz-Cyrl-UZ" dirty="0" smtClean="0">
              <a:latin typeface="Times New Roman" pitchFamily="18" charset="0"/>
              <a:cs typeface="Times New Roman" pitchFamily="18" charset="0"/>
            </a:rPr>
            <a:t>Давлат</a:t>
          </a:r>
          <a:r>
            <a:rPr lang="uz-Cyrl-UZ" dirty="0" smtClean="0"/>
            <a:t> </a:t>
          </a:r>
          <a:r>
            <a:rPr lang="uz-Cyrl-UZ" dirty="0" smtClean="0">
              <a:latin typeface="Times New Roman" pitchFamily="18" charset="0"/>
              <a:cs typeface="Times New Roman" pitchFamily="18" charset="0"/>
            </a:rPr>
            <a:t>корхоналарини учта гуруҳи:</a:t>
          </a:r>
          <a:endParaRPr lang="ru-RU" dirty="0">
            <a:latin typeface="Times New Roman" pitchFamily="18" charset="0"/>
            <a:cs typeface="Times New Roman" pitchFamily="18" charset="0"/>
          </a:endParaRPr>
        </a:p>
      </dgm:t>
    </dgm:pt>
    <dgm:pt modelId="{F01BCD9D-12C2-4B42-A659-02BB2B930F9A}" type="parTrans" cxnId="{03413C89-1455-4F12-AFE0-E1D45611DB43}">
      <dgm:prSet/>
      <dgm:spPr/>
      <dgm:t>
        <a:bodyPr/>
        <a:lstStyle/>
        <a:p>
          <a:endParaRPr lang="ru-RU"/>
        </a:p>
      </dgm:t>
    </dgm:pt>
    <dgm:pt modelId="{3EFB0A5C-99F7-466D-92F1-4E11CB6FC5CE}" type="sibTrans" cxnId="{03413C89-1455-4F12-AFE0-E1D45611DB43}">
      <dgm:prSet/>
      <dgm:spPr/>
      <dgm:t>
        <a:bodyPr/>
        <a:lstStyle/>
        <a:p>
          <a:endParaRPr lang="ru-RU"/>
        </a:p>
      </dgm:t>
    </dgm:pt>
    <dgm:pt modelId="{E2151607-C48F-4895-BC18-B8385163736A}" type="pres">
      <dgm:prSet presAssocID="{D18C8DE4-917A-45FB-8DD5-CF08565424E9}" presName="linear" presStyleCnt="0">
        <dgm:presLayoutVars>
          <dgm:animLvl val="lvl"/>
          <dgm:resizeHandles val="exact"/>
        </dgm:presLayoutVars>
      </dgm:prSet>
      <dgm:spPr/>
      <dgm:t>
        <a:bodyPr/>
        <a:lstStyle/>
        <a:p>
          <a:endParaRPr lang="ru-RU"/>
        </a:p>
      </dgm:t>
    </dgm:pt>
    <dgm:pt modelId="{65BB56EC-BB3A-488C-8D10-12EF366752F3}" type="pres">
      <dgm:prSet presAssocID="{139E044F-5191-45F8-B5B2-9FAE7CC03A48}" presName="parentText" presStyleLbl="node1" presStyleIdx="0" presStyleCnt="1">
        <dgm:presLayoutVars>
          <dgm:chMax val="0"/>
          <dgm:bulletEnabled val="1"/>
        </dgm:presLayoutVars>
      </dgm:prSet>
      <dgm:spPr/>
      <dgm:t>
        <a:bodyPr/>
        <a:lstStyle/>
        <a:p>
          <a:endParaRPr lang="ru-RU"/>
        </a:p>
      </dgm:t>
    </dgm:pt>
  </dgm:ptLst>
  <dgm:cxnLst>
    <dgm:cxn modelId="{BB001FCD-EB58-46F3-BD9C-2D57CF7702A2}" type="presOf" srcId="{D18C8DE4-917A-45FB-8DD5-CF08565424E9}" destId="{E2151607-C48F-4895-BC18-B8385163736A}" srcOrd="0" destOrd="0" presId="urn:microsoft.com/office/officeart/2005/8/layout/vList2"/>
    <dgm:cxn modelId="{03413C89-1455-4F12-AFE0-E1D45611DB43}" srcId="{D18C8DE4-917A-45FB-8DD5-CF08565424E9}" destId="{139E044F-5191-45F8-B5B2-9FAE7CC03A48}" srcOrd="0" destOrd="0" parTransId="{F01BCD9D-12C2-4B42-A659-02BB2B930F9A}" sibTransId="{3EFB0A5C-99F7-466D-92F1-4E11CB6FC5CE}"/>
    <dgm:cxn modelId="{F0DCB3C0-3F9E-43E2-A48D-F3DF6968E0BB}" type="presOf" srcId="{139E044F-5191-45F8-B5B2-9FAE7CC03A48}" destId="{65BB56EC-BB3A-488C-8D10-12EF366752F3}" srcOrd="0" destOrd="0" presId="urn:microsoft.com/office/officeart/2005/8/layout/vList2"/>
    <dgm:cxn modelId="{3EB69A87-8A35-4B7A-AF23-9A399E3CFEDC}" type="presParOf" srcId="{E2151607-C48F-4895-BC18-B8385163736A}" destId="{65BB56EC-BB3A-488C-8D10-12EF366752F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09189FE-91F3-404B-BCFB-1AC7055BB00D}"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3FB1BDD5-6EF2-4DD5-9822-2662324BEF5C}">
      <dgm:prSet custT="1"/>
      <dgm:spPr/>
      <dgm:t>
        <a:bodyPr/>
        <a:lstStyle/>
        <a:p>
          <a:pPr rtl="0"/>
          <a:r>
            <a:rPr lang="uz-Cyrl-UZ" sz="1800" b="1" u="sng" dirty="0" smtClean="0">
              <a:latin typeface="Times New Roman" pitchFamily="18" charset="0"/>
              <a:cs typeface="Times New Roman" pitchFamily="18" charset="0"/>
            </a:rPr>
            <a:t>Кооператив тадбиркорлик</a:t>
          </a:r>
          <a:endParaRPr lang="ru-RU" sz="1800" dirty="0">
            <a:latin typeface="Times New Roman" pitchFamily="18" charset="0"/>
            <a:cs typeface="Times New Roman" pitchFamily="18" charset="0"/>
          </a:endParaRPr>
        </a:p>
      </dgm:t>
    </dgm:pt>
    <dgm:pt modelId="{AABAC4AD-E85F-4343-B1AD-163CC8462DB6}" type="parTrans" cxnId="{53AC372E-CA8E-4913-9D7C-0A4072FF1BD6}">
      <dgm:prSet/>
      <dgm:spPr/>
      <dgm:t>
        <a:bodyPr/>
        <a:lstStyle/>
        <a:p>
          <a:endParaRPr lang="ru-RU"/>
        </a:p>
      </dgm:t>
    </dgm:pt>
    <dgm:pt modelId="{E5566826-3269-4C33-806C-669862929F89}" type="sibTrans" cxnId="{53AC372E-CA8E-4913-9D7C-0A4072FF1BD6}">
      <dgm:prSet/>
      <dgm:spPr/>
      <dgm:t>
        <a:bodyPr/>
        <a:lstStyle/>
        <a:p>
          <a:endParaRPr lang="ru-RU"/>
        </a:p>
      </dgm:t>
    </dgm:pt>
    <dgm:pt modelId="{0B67D526-AEEE-419E-BEAD-0B908E8FC81B}">
      <dgm:prSet custT="1"/>
      <dgm:spPr/>
      <dgm:t>
        <a:bodyPr/>
        <a:lstStyle/>
        <a:p>
          <a:pPr rtl="0"/>
          <a:r>
            <a:rPr lang="uz-Cyrl-UZ" sz="1800" b="1" u="sng" dirty="0" smtClean="0">
              <a:latin typeface="Times New Roman" pitchFamily="18" charset="0"/>
              <a:cs typeface="Times New Roman" pitchFamily="18" charset="0"/>
            </a:rPr>
            <a:t>Хусусий тадбиркорлик</a:t>
          </a:r>
          <a:r>
            <a:rPr lang="uz-Cyrl-UZ" sz="1800" b="1"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3C19F4BB-30B4-4B21-9022-4E6E95D463CA}" type="parTrans" cxnId="{33D77DEE-DC91-4D23-BFEE-F720FCF131B7}">
      <dgm:prSet/>
      <dgm:spPr/>
      <dgm:t>
        <a:bodyPr/>
        <a:lstStyle/>
        <a:p>
          <a:endParaRPr lang="ru-RU"/>
        </a:p>
      </dgm:t>
    </dgm:pt>
    <dgm:pt modelId="{B0A35C86-11FD-499D-AB15-C3A346C41FDF}" type="sibTrans" cxnId="{33D77DEE-DC91-4D23-BFEE-F720FCF131B7}">
      <dgm:prSet/>
      <dgm:spPr/>
      <dgm:t>
        <a:bodyPr/>
        <a:lstStyle/>
        <a:p>
          <a:endParaRPr lang="ru-RU"/>
        </a:p>
      </dgm:t>
    </dgm:pt>
    <dgm:pt modelId="{5F7EB656-94D8-4D4B-B4EE-733E80AA8127}">
      <dgm:prSet custT="1"/>
      <dgm:spPr/>
      <dgm:t>
        <a:bodyPr/>
        <a:lstStyle/>
        <a:p>
          <a:pPr rtl="0"/>
          <a:r>
            <a:rPr lang="uz-Cyrl-UZ" sz="1800" b="1" u="sng" dirty="0" smtClean="0">
              <a:latin typeface="Times New Roman" pitchFamily="18" charset="0"/>
              <a:cs typeface="Times New Roman" pitchFamily="18" charset="0"/>
            </a:rPr>
            <a:t>Якка тартибдаги тадбиркорлик</a:t>
          </a:r>
          <a:endParaRPr lang="ru-RU" sz="1800" dirty="0">
            <a:latin typeface="Times New Roman" pitchFamily="18" charset="0"/>
            <a:cs typeface="Times New Roman" pitchFamily="18" charset="0"/>
          </a:endParaRPr>
        </a:p>
      </dgm:t>
    </dgm:pt>
    <dgm:pt modelId="{8809C3A7-1B40-419E-AF8A-47527CE24BE3}" type="parTrans" cxnId="{74F36D51-8FEE-4768-9FF2-75C9F58900C7}">
      <dgm:prSet/>
      <dgm:spPr/>
      <dgm:t>
        <a:bodyPr/>
        <a:lstStyle/>
        <a:p>
          <a:endParaRPr lang="ru-RU"/>
        </a:p>
      </dgm:t>
    </dgm:pt>
    <dgm:pt modelId="{2938FCDC-F073-458B-AA8A-0F9DD930725E}" type="sibTrans" cxnId="{74F36D51-8FEE-4768-9FF2-75C9F58900C7}">
      <dgm:prSet/>
      <dgm:spPr/>
      <dgm:t>
        <a:bodyPr/>
        <a:lstStyle/>
        <a:p>
          <a:endParaRPr lang="ru-RU"/>
        </a:p>
      </dgm:t>
    </dgm:pt>
    <dgm:pt modelId="{74DBAD1F-6F67-46F6-9165-CCD3D067AE5D}">
      <dgm:prSet custT="1"/>
      <dgm:spPr/>
      <dgm:t>
        <a:bodyPr/>
        <a:lstStyle/>
        <a:p>
          <a:pPr rtl="0"/>
          <a:r>
            <a:rPr lang="uz-Cyrl-UZ" sz="1800" b="1" smtClean="0">
              <a:latin typeface="Times New Roman" pitchFamily="18" charset="0"/>
              <a:cs typeface="Times New Roman" pitchFamily="18" charset="0"/>
            </a:rPr>
            <a:t>– </a:t>
          </a:r>
          <a:r>
            <a:rPr lang="uz-Cyrl-UZ" sz="1800" b="1" dirty="0" smtClean="0">
              <a:latin typeface="Times New Roman" pitchFamily="18" charset="0"/>
              <a:cs typeface="Times New Roman" pitchFamily="18" charset="0"/>
            </a:rPr>
            <a:t>жамоа тадбиркорлигининг алоҳида шакли бўлиб, жамоа мулкига асосланади ва кооперация аъзоларининг унинг фаолиятида ўз меҳнати билан иштирок этишини тақозо қилади.</a:t>
          </a:r>
          <a:endParaRPr lang="ru-RU" sz="1800" dirty="0">
            <a:latin typeface="Times New Roman" pitchFamily="18" charset="0"/>
            <a:cs typeface="Times New Roman" pitchFamily="18" charset="0"/>
          </a:endParaRPr>
        </a:p>
      </dgm:t>
    </dgm:pt>
    <dgm:pt modelId="{CD536984-4CAE-4BF0-B368-5C398CC27E5F}" type="parTrans" cxnId="{97BBCEA8-D09B-4DEF-B9B6-6EC94A088C81}">
      <dgm:prSet/>
      <dgm:spPr/>
      <dgm:t>
        <a:bodyPr/>
        <a:lstStyle/>
        <a:p>
          <a:endParaRPr lang="ru-RU"/>
        </a:p>
      </dgm:t>
    </dgm:pt>
    <dgm:pt modelId="{823A6C85-6EE8-46DF-AF6E-4C1FB5977AF8}" type="sibTrans" cxnId="{97BBCEA8-D09B-4DEF-B9B6-6EC94A088C81}">
      <dgm:prSet/>
      <dgm:spPr/>
      <dgm:t>
        <a:bodyPr/>
        <a:lstStyle/>
        <a:p>
          <a:endParaRPr lang="ru-RU"/>
        </a:p>
      </dgm:t>
    </dgm:pt>
    <dgm:pt modelId="{BD94ED48-27F0-4BB0-9303-EF5848E91445}">
      <dgm:prSet custT="1"/>
      <dgm:spPr/>
      <dgm:t>
        <a:bodyPr/>
        <a:lstStyle/>
        <a:p>
          <a:pPr rtl="0"/>
          <a:r>
            <a:rPr lang="uz-Cyrl-UZ" sz="1800" b="1" smtClean="0">
              <a:latin typeface="Times New Roman" pitchFamily="18" charset="0"/>
              <a:cs typeface="Times New Roman" pitchFamily="18" charset="0"/>
            </a:rPr>
            <a:t>алоҳида </a:t>
          </a:r>
          <a:r>
            <a:rPr lang="uz-Cyrl-UZ" sz="1800" b="1" dirty="0" smtClean="0">
              <a:latin typeface="Times New Roman" pitchFamily="18" charset="0"/>
              <a:cs typeface="Times New Roman" pitchFamily="18" charset="0"/>
            </a:rPr>
            <a:t>шахс ёки корхона томонидан хусусий ташаббус асосида ташкил қилинади.</a:t>
          </a:r>
          <a:r>
            <a:rPr lang="uz-Cyrl-UZ" sz="1800" dirty="0" smtClean="0">
              <a:latin typeface="Times New Roman" pitchFamily="18" charset="0"/>
              <a:cs typeface="Times New Roman" pitchFamily="18" charset="0"/>
            </a:rPr>
            <a:t> Мулк ва ишлаб чиқариш натижалари хусусий шахсларга тегишли бўлиб, ишлаб чиқаришни ташкил қилиш ёлланма меҳнатга асосланади.</a:t>
          </a:r>
          <a:endParaRPr lang="ru-RU" sz="1800" dirty="0">
            <a:latin typeface="Times New Roman" pitchFamily="18" charset="0"/>
            <a:cs typeface="Times New Roman" pitchFamily="18" charset="0"/>
          </a:endParaRPr>
        </a:p>
      </dgm:t>
    </dgm:pt>
    <dgm:pt modelId="{450D8030-63DF-4A96-B985-550AD40A36FF}" type="parTrans" cxnId="{AF0D1F45-4C75-4920-B8D5-F74026086DAC}">
      <dgm:prSet/>
      <dgm:spPr/>
      <dgm:t>
        <a:bodyPr/>
        <a:lstStyle/>
        <a:p>
          <a:endParaRPr lang="ru-RU"/>
        </a:p>
      </dgm:t>
    </dgm:pt>
    <dgm:pt modelId="{D128C533-020C-461C-BF34-7FBF86C2B80B}" type="sibTrans" cxnId="{AF0D1F45-4C75-4920-B8D5-F74026086DAC}">
      <dgm:prSet/>
      <dgm:spPr/>
      <dgm:t>
        <a:bodyPr/>
        <a:lstStyle/>
        <a:p>
          <a:endParaRPr lang="ru-RU"/>
        </a:p>
      </dgm:t>
    </dgm:pt>
    <dgm:pt modelId="{DD0940A8-92A6-4A5B-95C5-93668278D17D}">
      <dgm:prSet custT="1"/>
      <dgm:spPr/>
      <dgm:t>
        <a:bodyPr/>
        <a:lstStyle/>
        <a:p>
          <a:pPr rtl="0"/>
          <a:r>
            <a:rPr lang="uz-Cyrl-UZ" sz="1800" b="1" smtClean="0">
              <a:latin typeface="Times New Roman" pitchFamily="18" charset="0"/>
              <a:cs typeface="Times New Roman" pitchFamily="18" charset="0"/>
            </a:rPr>
            <a:t> </a:t>
          </a:r>
          <a:r>
            <a:rPr lang="uz-Cyrl-UZ" sz="1800" b="1" dirty="0" smtClean="0">
              <a:latin typeface="Times New Roman" pitchFamily="18" charset="0"/>
              <a:cs typeface="Times New Roman" pitchFamily="18" charset="0"/>
            </a:rPr>
            <a:t>- шахсий мулкка асосланади, ишлаб чиқаришни ташкил қилиш ўзи ёки оила аъзолари меҳнати асосида амалга оширилади,</a:t>
          </a:r>
          <a:r>
            <a:rPr lang="uz-Cyrl-UZ" sz="1800" dirty="0" smtClean="0">
              <a:latin typeface="Times New Roman" pitchFamily="18" charset="0"/>
              <a:cs typeface="Times New Roman" pitchFamily="18" charset="0"/>
            </a:rPr>
            <a:t> ҳуқуқий шахс ҳисобланмайди, унинг эгаси чекланмаган масъулиятга эга . </a:t>
          </a:r>
          <a:endParaRPr lang="ru-RU" sz="1800" dirty="0">
            <a:latin typeface="Times New Roman" pitchFamily="18" charset="0"/>
            <a:cs typeface="Times New Roman" pitchFamily="18" charset="0"/>
          </a:endParaRPr>
        </a:p>
      </dgm:t>
    </dgm:pt>
    <dgm:pt modelId="{D5AD2A8E-719A-4B7D-A8DC-460820C5ADE6}" type="parTrans" cxnId="{5C387E05-3264-4307-A8AF-A13AEFE2F93A}">
      <dgm:prSet/>
      <dgm:spPr/>
      <dgm:t>
        <a:bodyPr/>
        <a:lstStyle/>
        <a:p>
          <a:endParaRPr lang="ru-RU"/>
        </a:p>
      </dgm:t>
    </dgm:pt>
    <dgm:pt modelId="{BF8BA578-6479-4F69-AB03-4495CA201C19}" type="sibTrans" cxnId="{5C387E05-3264-4307-A8AF-A13AEFE2F93A}">
      <dgm:prSet/>
      <dgm:spPr/>
      <dgm:t>
        <a:bodyPr/>
        <a:lstStyle/>
        <a:p>
          <a:endParaRPr lang="ru-RU"/>
        </a:p>
      </dgm:t>
    </dgm:pt>
    <dgm:pt modelId="{BF524A10-251E-4689-938F-C2620197BC5B}" type="pres">
      <dgm:prSet presAssocID="{909189FE-91F3-404B-BCFB-1AC7055BB00D}" presName="linear" presStyleCnt="0">
        <dgm:presLayoutVars>
          <dgm:dir/>
          <dgm:animLvl val="lvl"/>
          <dgm:resizeHandles val="exact"/>
        </dgm:presLayoutVars>
      </dgm:prSet>
      <dgm:spPr/>
      <dgm:t>
        <a:bodyPr/>
        <a:lstStyle/>
        <a:p>
          <a:endParaRPr lang="ru-RU"/>
        </a:p>
      </dgm:t>
    </dgm:pt>
    <dgm:pt modelId="{09AEB13C-564B-402B-97D2-A4414EB8B38D}" type="pres">
      <dgm:prSet presAssocID="{3FB1BDD5-6EF2-4DD5-9822-2662324BEF5C}" presName="parentLin" presStyleCnt="0"/>
      <dgm:spPr/>
    </dgm:pt>
    <dgm:pt modelId="{F1580573-D3FF-4C3F-B467-EF9F8106105C}" type="pres">
      <dgm:prSet presAssocID="{3FB1BDD5-6EF2-4DD5-9822-2662324BEF5C}" presName="parentLeftMargin" presStyleLbl="node1" presStyleIdx="0" presStyleCnt="3"/>
      <dgm:spPr/>
      <dgm:t>
        <a:bodyPr/>
        <a:lstStyle/>
        <a:p>
          <a:endParaRPr lang="ru-RU"/>
        </a:p>
      </dgm:t>
    </dgm:pt>
    <dgm:pt modelId="{8F947CC5-8A73-4FF7-AD87-9E6848622540}" type="pres">
      <dgm:prSet presAssocID="{3FB1BDD5-6EF2-4DD5-9822-2662324BEF5C}" presName="parentText" presStyleLbl="node1" presStyleIdx="0" presStyleCnt="3" custScaleX="115378">
        <dgm:presLayoutVars>
          <dgm:chMax val="0"/>
          <dgm:bulletEnabled val="1"/>
        </dgm:presLayoutVars>
      </dgm:prSet>
      <dgm:spPr/>
      <dgm:t>
        <a:bodyPr/>
        <a:lstStyle/>
        <a:p>
          <a:endParaRPr lang="ru-RU"/>
        </a:p>
      </dgm:t>
    </dgm:pt>
    <dgm:pt modelId="{FDD30296-7067-4C87-A006-E75AF6B9E8B3}" type="pres">
      <dgm:prSet presAssocID="{3FB1BDD5-6EF2-4DD5-9822-2662324BEF5C}" presName="negativeSpace" presStyleCnt="0"/>
      <dgm:spPr/>
    </dgm:pt>
    <dgm:pt modelId="{8A475BD8-C260-45AA-B600-717778738846}" type="pres">
      <dgm:prSet presAssocID="{3FB1BDD5-6EF2-4DD5-9822-2662324BEF5C}" presName="childText" presStyleLbl="conFgAcc1" presStyleIdx="0" presStyleCnt="3">
        <dgm:presLayoutVars>
          <dgm:bulletEnabled val="1"/>
        </dgm:presLayoutVars>
      </dgm:prSet>
      <dgm:spPr/>
      <dgm:t>
        <a:bodyPr/>
        <a:lstStyle/>
        <a:p>
          <a:endParaRPr lang="ru-RU"/>
        </a:p>
      </dgm:t>
    </dgm:pt>
    <dgm:pt modelId="{8FD61694-5BD2-41C0-A200-AF2638241B13}" type="pres">
      <dgm:prSet presAssocID="{E5566826-3269-4C33-806C-669862929F89}" presName="spaceBetweenRectangles" presStyleCnt="0"/>
      <dgm:spPr/>
    </dgm:pt>
    <dgm:pt modelId="{221F2CFA-9D07-4478-8CB2-9FCD8BCAEBE1}" type="pres">
      <dgm:prSet presAssocID="{0B67D526-AEEE-419E-BEAD-0B908E8FC81B}" presName="parentLin" presStyleCnt="0"/>
      <dgm:spPr/>
    </dgm:pt>
    <dgm:pt modelId="{86237ED1-3F99-483C-B07A-B3373EF92E6C}" type="pres">
      <dgm:prSet presAssocID="{0B67D526-AEEE-419E-BEAD-0B908E8FC81B}" presName="parentLeftMargin" presStyleLbl="node1" presStyleIdx="0" presStyleCnt="3"/>
      <dgm:spPr/>
      <dgm:t>
        <a:bodyPr/>
        <a:lstStyle/>
        <a:p>
          <a:endParaRPr lang="ru-RU"/>
        </a:p>
      </dgm:t>
    </dgm:pt>
    <dgm:pt modelId="{2D290FB7-38A1-423C-ABD2-AC20AC68B076}" type="pres">
      <dgm:prSet presAssocID="{0B67D526-AEEE-419E-BEAD-0B908E8FC81B}" presName="parentText" presStyleLbl="node1" presStyleIdx="1" presStyleCnt="3" custScaleX="115378">
        <dgm:presLayoutVars>
          <dgm:chMax val="0"/>
          <dgm:bulletEnabled val="1"/>
        </dgm:presLayoutVars>
      </dgm:prSet>
      <dgm:spPr/>
      <dgm:t>
        <a:bodyPr/>
        <a:lstStyle/>
        <a:p>
          <a:endParaRPr lang="ru-RU"/>
        </a:p>
      </dgm:t>
    </dgm:pt>
    <dgm:pt modelId="{DB004461-EC9C-4ADC-B372-788F947B855E}" type="pres">
      <dgm:prSet presAssocID="{0B67D526-AEEE-419E-BEAD-0B908E8FC81B}" presName="negativeSpace" presStyleCnt="0"/>
      <dgm:spPr/>
    </dgm:pt>
    <dgm:pt modelId="{BA6C4AA1-3794-423F-84D4-1979D3FFD88A}" type="pres">
      <dgm:prSet presAssocID="{0B67D526-AEEE-419E-BEAD-0B908E8FC81B}" presName="childText" presStyleLbl="conFgAcc1" presStyleIdx="1" presStyleCnt="3">
        <dgm:presLayoutVars>
          <dgm:bulletEnabled val="1"/>
        </dgm:presLayoutVars>
      </dgm:prSet>
      <dgm:spPr/>
      <dgm:t>
        <a:bodyPr/>
        <a:lstStyle/>
        <a:p>
          <a:endParaRPr lang="ru-RU"/>
        </a:p>
      </dgm:t>
    </dgm:pt>
    <dgm:pt modelId="{5EC4C9AF-231A-463F-BA5E-7605B548E901}" type="pres">
      <dgm:prSet presAssocID="{B0A35C86-11FD-499D-AB15-C3A346C41FDF}" presName="spaceBetweenRectangles" presStyleCnt="0"/>
      <dgm:spPr/>
    </dgm:pt>
    <dgm:pt modelId="{8C3D29CB-5217-4C81-911B-03EC2093001A}" type="pres">
      <dgm:prSet presAssocID="{5F7EB656-94D8-4D4B-B4EE-733E80AA8127}" presName="parentLin" presStyleCnt="0"/>
      <dgm:spPr/>
    </dgm:pt>
    <dgm:pt modelId="{3D01FEFD-9E73-4DC1-B44D-DA36E2C0860C}" type="pres">
      <dgm:prSet presAssocID="{5F7EB656-94D8-4D4B-B4EE-733E80AA8127}" presName="parentLeftMargin" presStyleLbl="node1" presStyleIdx="1" presStyleCnt="3"/>
      <dgm:spPr/>
      <dgm:t>
        <a:bodyPr/>
        <a:lstStyle/>
        <a:p>
          <a:endParaRPr lang="ru-RU"/>
        </a:p>
      </dgm:t>
    </dgm:pt>
    <dgm:pt modelId="{1FF36990-4A9A-48D9-8EA3-9F503D52FF59}" type="pres">
      <dgm:prSet presAssocID="{5F7EB656-94D8-4D4B-B4EE-733E80AA8127}" presName="parentText" presStyleLbl="node1" presStyleIdx="2" presStyleCnt="3" custScaleX="115378">
        <dgm:presLayoutVars>
          <dgm:chMax val="0"/>
          <dgm:bulletEnabled val="1"/>
        </dgm:presLayoutVars>
      </dgm:prSet>
      <dgm:spPr/>
      <dgm:t>
        <a:bodyPr/>
        <a:lstStyle/>
        <a:p>
          <a:endParaRPr lang="ru-RU"/>
        </a:p>
      </dgm:t>
    </dgm:pt>
    <dgm:pt modelId="{CD4BA227-FC30-4F8E-9C5A-42A85287B40F}" type="pres">
      <dgm:prSet presAssocID="{5F7EB656-94D8-4D4B-B4EE-733E80AA8127}" presName="negativeSpace" presStyleCnt="0"/>
      <dgm:spPr/>
    </dgm:pt>
    <dgm:pt modelId="{6913DA8F-4EBC-482A-A38B-C288E997924B}" type="pres">
      <dgm:prSet presAssocID="{5F7EB656-94D8-4D4B-B4EE-733E80AA8127}" presName="childText" presStyleLbl="conFgAcc1" presStyleIdx="2" presStyleCnt="3">
        <dgm:presLayoutVars>
          <dgm:bulletEnabled val="1"/>
        </dgm:presLayoutVars>
      </dgm:prSet>
      <dgm:spPr/>
      <dgm:t>
        <a:bodyPr/>
        <a:lstStyle/>
        <a:p>
          <a:endParaRPr lang="ru-RU"/>
        </a:p>
      </dgm:t>
    </dgm:pt>
  </dgm:ptLst>
  <dgm:cxnLst>
    <dgm:cxn modelId="{97BBCEA8-D09B-4DEF-B9B6-6EC94A088C81}" srcId="{3FB1BDD5-6EF2-4DD5-9822-2662324BEF5C}" destId="{74DBAD1F-6F67-46F6-9165-CCD3D067AE5D}" srcOrd="0" destOrd="0" parTransId="{CD536984-4CAE-4BF0-B368-5C398CC27E5F}" sibTransId="{823A6C85-6EE8-46DF-AF6E-4C1FB5977AF8}"/>
    <dgm:cxn modelId="{31C1E144-FA2D-4BFA-BE05-3B458C7A074D}" type="presOf" srcId="{3FB1BDD5-6EF2-4DD5-9822-2662324BEF5C}" destId="{8F947CC5-8A73-4FF7-AD87-9E6848622540}" srcOrd="1" destOrd="0" presId="urn:microsoft.com/office/officeart/2005/8/layout/list1"/>
    <dgm:cxn modelId="{35197EE3-709C-49E7-90FC-5D607CBCAA56}" type="presOf" srcId="{0B67D526-AEEE-419E-BEAD-0B908E8FC81B}" destId="{86237ED1-3F99-483C-B07A-B3373EF92E6C}" srcOrd="0" destOrd="0" presId="urn:microsoft.com/office/officeart/2005/8/layout/list1"/>
    <dgm:cxn modelId="{A6D2AC24-3303-4D0F-8EA4-D7A345689C5D}" type="presOf" srcId="{3FB1BDD5-6EF2-4DD5-9822-2662324BEF5C}" destId="{F1580573-D3FF-4C3F-B467-EF9F8106105C}" srcOrd="0" destOrd="0" presId="urn:microsoft.com/office/officeart/2005/8/layout/list1"/>
    <dgm:cxn modelId="{FFA49300-87BB-4ABE-8DB1-2901738EAD83}" type="presOf" srcId="{BD94ED48-27F0-4BB0-9303-EF5848E91445}" destId="{BA6C4AA1-3794-423F-84D4-1979D3FFD88A}" srcOrd="0" destOrd="0" presId="urn:microsoft.com/office/officeart/2005/8/layout/list1"/>
    <dgm:cxn modelId="{33D77DEE-DC91-4D23-BFEE-F720FCF131B7}" srcId="{909189FE-91F3-404B-BCFB-1AC7055BB00D}" destId="{0B67D526-AEEE-419E-BEAD-0B908E8FC81B}" srcOrd="1" destOrd="0" parTransId="{3C19F4BB-30B4-4B21-9022-4E6E95D463CA}" sibTransId="{B0A35C86-11FD-499D-AB15-C3A346C41FDF}"/>
    <dgm:cxn modelId="{C55F56B9-0335-436C-9AEB-6C86DECAF316}" type="presOf" srcId="{909189FE-91F3-404B-BCFB-1AC7055BB00D}" destId="{BF524A10-251E-4689-938F-C2620197BC5B}" srcOrd="0" destOrd="0" presId="urn:microsoft.com/office/officeart/2005/8/layout/list1"/>
    <dgm:cxn modelId="{83D262A7-B846-447E-9B11-1A719F001EFA}" type="presOf" srcId="{5F7EB656-94D8-4D4B-B4EE-733E80AA8127}" destId="{3D01FEFD-9E73-4DC1-B44D-DA36E2C0860C}" srcOrd="0" destOrd="0" presId="urn:microsoft.com/office/officeart/2005/8/layout/list1"/>
    <dgm:cxn modelId="{E997C859-3219-47AF-8EF8-E85544005064}" type="presOf" srcId="{0B67D526-AEEE-419E-BEAD-0B908E8FC81B}" destId="{2D290FB7-38A1-423C-ABD2-AC20AC68B076}" srcOrd="1" destOrd="0" presId="urn:microsoft.com/office/officeart/2005/8/layout/list1"/>
    <dgm:cxn modelId="{53AC372E-CA8E-4913-9D7C-0A4072FF1BD6}" srcId="{909189FE-91F3-404B-BCFB-1AC7055BB00D}" destId="{3FB1BDD5-6EF2-4DD5-9822-2662324BEF5C}" srcOrd="0" destOrd="0" parTransId="{AABAC4AD-E85F-4343-B1AD-163CC8462DB6}" sibTransId="{E5566826-3269-4C33-806C-669862929F89}"/>
    <dgm:cxn modelId="{974023CF-3D1B-4E69-8A56-F2D43BC4320F}" type="presOf" srcId="{DD0940A8-92A6-4A5B-95C5-93668278D17D}" destId="{6913DA8F-4EBC-482A-A38B-C288E997924B}" srcOrd="0" destOrd="0" presId="urn:microsoft.com/office/officeart/2005/8/layout/list1"/>
    <dgm:cxn modelId="{AF0D1F45-4C75-4920-B8D5-F74026086DAC}" srcId="{0B67D526-AEEE-419E-BEAD-0B908E8FC81B}" destId="{BD94ED48-27F0-4BB0-9303-EF5848E91445}" srcOrd="0" destOrd="0" parTransId="{450D8030-63DF-4A96-B985-550AD40A36FF}" sibTransId="{D128C533-020C-461C-BF34-7FBF86C2B80B}"/>
    <dgm:cxn modelId="{5C387E05-3264-4307-A8AF-A13AEFE2F93A}" srcId="{5F7EB656-94D8-4D4B-B4EE-733E80AA8127}" destId="{DD0940A8-92A6-4A5B-95C5-93668278D17D}" srcOrd="0" destOrd="0" parTransId="{D5AD2A8E-719A-4B7D-A8DC-460820C5ADE6}" sibTransId="{BF8BA578-6479-4F69-AB03-4495CA201C19}"/>
    <dgm:cxn modelId="{74F36D51-8FEE-4768-9FF2-75C9F58900C7}" srcId="{909189FE-91F3-404B-BCFB-1AC7055BB00D}" destId="{5F7EB656-94D8-4D4B-B4EE-733E80AA8127}" srcOrd="2" destOrd="0" parTransId="{8809C3A7-1B40-419E-AF8A-47527CE24BE3}" sibTransId="{2938FCDC-F073-458B-AA8A-0F9DD930725E}"/>
    <dgm:cxn modelId="{293C90BE-7E13-48B3-BE23-33A47551FFC2}" type="presOf" srcId="{5F7EB656-94D8-4D4B-B4EE-733E80AA8127}" destId="{1FF36990-4A9A-48D9-8EA3-9F503D52FF59}" srcOrd="1" destOrd="0" presId="urn:microsoft.com/office/officeart/2005/8/layout/list1"/>
    <dgm:cxn modelId="{03638411-404F-4FEC-9D79-5CCDEDF0EF70}" type="presOf" srcId="{74DBAD1F-6F67-46F6-9165-CCD3D067AE5D}" destId="{8A475BD8-C260-45AA-B600-717778738846}" srcOrd="0" destOrd="0" presId="urn:microsoft.com/office/officeart/2005/8/layout/list1"/>
    <dgm:cxn modelId="{F37D625E-37F5-4DE0-9BBB-3FA66538576B}" type="presParOf" srcId="{BF524A10-251E-4689-938F-C2620197BC5B}" destId="{09AEB13C-564B-402B-97D2-A4414EB8B38D}" srcOrd="0" destOrd="0" presId="urn:microsoft.com/office/officeart/2005/8/layout/list1"/>
    <dgm:cxn modelId="{812F5539-A3E0-4B7A-9C87-3F03FC1E8DD5}" type="presParOf" srcId="{09AEB13C-564B-402B-97D2-A4414EB8B38D}" destId="{F1580573-D3FF-4C3F-B467-EF9F8106105C}" srcOrd="0" destOrd="0" presId="urn:microsoft.com/office/officeart/2005/8/layout/list1"/>
    <dgm:cxn modelId="{1C6F1115-8356-47F0-9555-99C4E66029A5}" type="presParOf" srcId="{09AEB13C-564B-402B-97D2-A4414EB8B38D}" destId="{8F947CC5-8A73-4FF7-AD87-9E6848622540}" srcOrd="1" destOrd="0" presId="urn:microsoft.com/office/officeart/2005/8/layout/list1"/>
    <dgm:cxn modelId="{E53D8C69-DD09-488F-A476-9AB7D01D9308}" type="presParOf" srcId="{BF524A10-251E-4689-938F-C2620197BC5B}" destId="{FDD30296-7067-4C87-A006-E75AF6B9E8B3}" srcOrd="1" destOrd="0" presId="urn:microsoft.com/office/officeart/2005/8/layout/list1"/>
    <dgm:cxn modelId="{5D20D6CF-7EC3-4F30-A172-5FAFCF848FB6}" type="presParOf" srcId="{BF524A10-251E-4689-938F-C2620197BC5B}" destId="{8A475BD8-C260-45AA-B600-717778738846}" srcOrd="2" destOrd="0" presId="urn:microsoft.com/office/officeart/2005/8/layout/list1"/>
    <dgm:cxn modelId="{3076237A-0DD2-4632-9456-C2E36B08E10C}" type="presParOf" srcId="{BF524A10-251E-4689-938F-C2620197BC5B}" destId="{8FD61694-5BD2-41C0-A200-AF2638241B13}" srcOrd="3" destOrd="0" presId="urn:microsoft.com/office/officeart/2005/8/layout/list1"/>
    <dgm:cxn modelId="{B9F4B192-6A58-41EC-B28D-81DFB9503C70}" type="presParOf" srcId="{BF524A10-251E-4689-938F-C2620197BC5B}" destId="{221F2CFA-9D07-4478-8CB2-9FCD8BCAEBE1}" srcOrd="4" destOrd="0" presId="urn:microsoft.com/office/officeart/2005/8/layout/list1"/>
    <dgm:cxn modelId="{4AFD8FD2-4593-4CFC-AC29-B8CCEE3D8B19}" type="presParOf" srcId="{221F2CFA-9D07-4478-8CB2-9FCD8BCAEBE1}" destId="{86237ED1-3F99-483C-B07A-B3373EF92E6C}" srcOrd="0" destOrd="0" presId="urn:microsoft.com/office/officeart/2005/8/layout/list1"/>
    <dgm:cxn modelId="{A5EAE636-F563-4984-A04C-EF2565F10036}" type="presParOf" srcId="{221F2CFA-9D07-4478-8CB2-9FCD8BCAEBE1}" destId="{2D290FB7-38A1-423C-ABD2-AC20AC68B076}" srcOrd="1" destOrd="0" presId="urn:microsoft.com/office/officeart/2005/8/layout/list1"/>
    <dgm:cxn modelId="{EEB82596-FBB0-4504-9018-565BD6D275B0}" type="presParOf" srcId="{BF524A10-251E-4689-938F-C2620197BC5B}" destId="{DB004461-EC9C-4ADC-B372-788F947B855E}" srcOrd="5" destOrd="0" presId="urn:microsoft.com/office/officeart/2005/8/layout/list1"/>
    <dgm:cxn modelId="{90FEA3E7-22BF-4C9D-8030-E2EBD91581D9}" type="presParOf" srcId="{BF524A10-251E-4689-938F-C2620197BC5B}" destId="{BA6C4AA1-3794-423F-84D4-1979D3FFD88A}" srcOrd="6" destOrd="0" presId="urn:microsoft.com/office/officeart/2005/8/layout/list1"/>
    <dgm:cxn modelId="{D92F6102-2FE4-4731-8D25-AC7DC642A2A8}" type="presParOf" srcId="{BF524A10-251E-4689-938F-C2620197BC5B}" destId="{5EC4C9AF-231A-463F-BA5E-7605B548E901}" srcOrd="7" destOrd="0" presId="urn:microsoft.com/office/officeart/2005/8/layout/list1"/>
    <dgm:cxn modelId="{DBA28667-BBEF-4676-A223-393F9048D07A}" type="presParOf" srcId="{BF524A10-251E-4689-938F-C2620197BC5B}" destId="{8C3D29CB-5217-4C81-911B-03EC2093001A}" srcOrd="8" destOrd="0" presId="urn:microsoft.com/office/officeart/2005/8/layout/list1"/>
    <dgm:cxn modelId="{6B89841E-D439-4B73-9A2D-60CA06E9BF6A}" type="presParOf" srcId="{8C3D29CB-5217-4C81-911B-03EC2093001A}" destId="{3D01FEFD-9E73-4DC1-B44D-DA36E2C0860C}" srcOrd="0" destOrd="0" presId="urn:microsoft.com/office/officeart/2005/8/layout/list1"/>
    <dgm:cxn modelId="{F40BB58E-105F-42EA-9A0A-3DA465B35928}" type="presParOf" srcId="{8C3D29CB-5217-4C81-911B-03EC2093001A}" destId="{1FF36990-4A9A-48D9-8EA3-9F503D52FF59}" srcOrd="1" destOrd="0" presId="urn:microsoft.com/office/officeart/2005/8/layout/list1"/>
    <dgm:cxn modelId="{7B2F8880-B504-403E-A58A-3306E4036B4D}" type="presParOf" srcId="{BF524A10-251E-4689-938F-C2620197BC5B}" destId="{CD4BA227-FC30-4F8E-9C5A-42A85287B40F}" srcOrd="9" destOrd="0" presId="urn:microsoft.com/office/officeart/2005/8/layout/list1"/>
    <dgm:cxn modelId="{DDC9816B-70CD-49CF-8FCF-FDF9F5A02D2C}" type="presParOf" srcId="{BF524A10-251E-4689-938F-C2620197BC5B}" destId="{6913DA8F-4EBC-482A-A38B-C288E997924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61F2D-66EE-484A-AC08-F703D35B23BA}"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ru-RU"/>
        </a:p>
      </dgm:t>
    </dgm:pt>
    <dgm:pt modelId="{A86191E6-B756-470E-8E03-00813D2B89C2}">
      <dgm:prSet/>
      <dgm:spPr/>
      <dgm:t>
        <a:bodyPr/>
        <a:lstStyle/>
        <a:p>
          <a:pPr rtl="0"/>
          <a:r>
            <a:rPr lang="ru-RU" b="1"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5DDD3167-B5CA-40D2-A5B1-F05AE90A5AB0}" type="parTrans" cxnId="{68E205C5-0908-42C9-966C-C18B8EF362F6}">
      <dgm:prSet/>
      <dgm:spPr/>
      <dgm:t>
        <a:bodyPr/>
        <a:lstStyle/>
        <a:p>
          <a:endParaRPr lang="ru-RU">
            <a:latin typeface="Times New Roman" pitchFamily="18" charset="0"/>
            <a:cs typeface="Times New Roman" pitchFamily="18" charset="0"/>
          </a:endParaRPr>
        </a:p>
      </dgm:t>
    </dgm:pt>
    <dgm:pt modelId="{A69EFFFF-5C7A-46A5-9574-092DA03E5016}" type="sibTrans" cxnId="{68E205C5-0908-42C9-966C-C18B8EF362F6}">
      <dgm:prSet/>
      <dgm:spPr/>
      <dgm:t>
        <a:bodyPr/>
        <a:lstStyle/>
        <a:p>
          <a:endParaRPr lang="ru-RU">
            <a:latin typeface="Times New Roman" pitchFamily="18" charset="0"/>
            <a:cs typeface="Times New Roman" pitchFamily="18" charset="0"/>
          </a:endParaRPr>
        </a:p>
      </dgm:t>
    </dgm:pt>
    <dgm:pt modelId="{D30022C8-16DD-4375-80AA-8BC89F3EBF51}">
      <dgm:prSet/>
      <dgm:spPr/>
      <dgm:t>
        <a:bodyPr/>
        <a:lstStyle/>
        <a:p>
          <a:pPr rtl="0"/>
          <a:r>
            <a:rPr lang="ru-RU" b="1"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9B160F4F-5A35-4C35-B36A-BA8AC128D608}" type="parTrans" cxnId="{6C395E7E-0296-46F7-83D6-6B2AF9854CFC}">
      <dgm:prSet/>
      <dgm:spPr/>
      <dgm:t>
        <a:bodyPr/>
        <a:lstStyle/>
        <a:p>
          <a:endParaRPr lang="ru-RU">
            <a:latin typeface="Times New Roman" pitchFamily="18" charset="0"/>
            <a:cs typeface="Times New Roman" pitchFamily="18" charset="0"/>
          </a:endParaRPr>
        </a:p>
      </dgm:t>
    </dgm:pt>
    <dgm:pt modelId="{B6D0B38F-29E3-439A-9B4E-806642B2E732}" type="sibTrans" cxnId="{6C395E7E-0296-46F7-83D6-6B2AF9854CFC}">
      <dgm:prSet/>
      <dgm:spPr/>
      <dgm:t>
        <a:bodyPr/>
        <a:lstStyle/>
        <a:p>
          <a:endParaRPr lang="ru-RU">
            <a:latin typeface="Times New Roman" pitchFamily="18" charset="0"/>
            <a:cs typeface="Times New Roman" pitchFamily="18" charset="0"/>
          </a:endParaRPr>
        </a:p>
      </dgm:t>
    </dgm:pt>
    <dgm:pt modelId="{F43A5777-3DA4-44BB-AD33-828CD47378FA}">
      <dgm:prSet/>
      <dgm:spPr/>
      <dgm:t>
        <a:bodyPr/>
        <a:lstStyle/>
        <a:p>
          <a:pPr rtl="0"/>
          <a:r>
            <a:rPr lang="ru-RU" b="1" dirty="0" smtClean="0">
              <a:latin typeface="Times New Roman" pitchFamily="18" charset="0"/>
              <a:cs typeface="Times New Roman" pitchFamily="18" charset="0"/>
            </a:rPr>
            <a:t>3</a:t>
          </a:r>
          <a:r>
            <a:rPr lang="uz-Cyrl-UZ"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2A61AD96-BF1B-4B41-98AB-4BB30639CF7B}" type="parTrans" cxnId="{C848FAFE-45AF-422C-9756-32D1D7558016}">
      <dgm:prSet/>
      <dgm:spPr/>
      <dgm:t>
        <a:bodyPr/>
        <a:lstStyle/>
        <a:p>
          <a:endParaRPr lang="ru-RU">
            <a:latin typeface="Times New Roman" pitchFamily="18" charset="0"/>
            <a:cs typeface="Times New Roman" pitchFamily="18" charset="0"/>
          </a:endParaRPr>
        </a:p>
      </dgm:t>
    </dgm:pt>
    <dgm:pt modelId="{34D9205F-D8F2-44E8-AB51-07882B57B0A2}" type="sibTrans" cxnId="{C848FAFE-45AF-422C-9756-32D1D7558016}">
      <dgm:prSet/>
      <dgm:spPr/>
      <dgm:t>
        <a:bodyPr/>
        <a:lstStyle/>
        <a:p>
          <a:endParaRPr lang="ru-RU">
            <a:latin typeface="Times New Roman" pitchFamily="18" charset="0"/>
            <a:cs typeface="Times New Roman" pitchFamily="18" charset="0"/>
          </a:endParaRPr>
        </a:p>
      </dgm:t>
    </dgm:pt>
    <dgm:pt modelId="{8822CCD4-1193-40C2-9E24-E0EE637FCC79}">
      <dgm:prSet custT="1"/>
      <dgm:spPr/>
      <dgm:t>
        <a:bodyPr/>
        <a:lstStyle/>
        <a:p>
          <a:pPr algn="just"/>
          <a:r>
            <a:rPr lang="ru-RU" sz="2400" b="0" dirty="0" err="1" smtClean="0">
              <a:latin typeface="Times New Roman" pitchFamily="18" charset="0"/>
              <a:cs typeface="Times New Roman" pitchFamily="18" charset="0"/>
            </a:rPr>
            <a:t>Тадбиркорлик</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фаолияти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тушунчаси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унинг</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вазифалари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ва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ривожланиш</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шарт-шароитлари</a:t>
          </a:r>
          <a:r>
            <a:rPr lang="ru-RU" sz="2400" b="0" dirty="0" smtClean="0">
              <a:latin typeface="Times New Roman" pitchFamily="18" charset="0"/>
              <a:cs typeface="Times New Roman" pitchFamily="18" charset="0"/>
            </a:rPr>
            <a:t>.</a:t>
          </a:r>
          <a:endParaRPr lang="ru-RU" sz="2400" b="0" dirty="0">
            <a:latin typeface="Times New Roman" pitchFamily="18" charset="0"/>
            <a:cs typeface="Times New Roman" pitchFamily="18" charset="0"/>
          </a:endParaRPr>
        </a:p>
      </dgm:t>
    </dgm:pt>
    <dgm:pt modelId="{C8C62E5B-7E44-4EE7-B3BE-4FC1BEE2077E}" type="parTrans" cxnId="{72EFD3DF-C30F-4B7A-9A40-66C1090BB57C}">
      <dgm:prSet/>
      <dgm:spPr/>
      <dgm:t>
        <a:bodyPr/>
        <a:lstStyle/>
        <a:p>
          <a:endParaRPr lang="ru-RU">
            <a:latin typeface="Times New Roman" pitchFamily="18" charset="0"/>
            <a:cs typeface="Times New Roman" pitchFamily="18" charset="0"/>
          </a:endParaRPr>
        </a:p>
      </dgm:t>
    </dgm:pt>
    <dgm:pt modelId="{68E26920-55C4-42C1-B75C-263CF4FD8CFE}" type="sibTrans" cxnId="{72EFD3DF-C30F-4B7A-9A40-66C1090BB57C}">
      <dgm:prSet/>
      <dgm:spPr/>
      <dgm:t>
        <a:bodyPr/>
        <a:lstStyle/>
        <a:p>
          <a:endParaRPr lang="ru-RU">
            <a:latin typeface="Times New Roman" pitchFamily="18" charset="0"/>
            <a:cs typeface="Times New Roman" pitchFamily="18" charset="0"/>
          </a:endParaRPr>
        </a:p>
      </dgm:t>
    </dgm:pt>
    <dgm:pt modelId="{D9D58B1C-6142-4DF7-9BA9-8305CA23E4F1}">
      <dgm:prSet custT="1"/>
      <dgm:spPr/>
      <dgm:t>
        <a:bodyPr/>
        <a:lstStyle/>
        <a:p>
          <a:pPr algn="just"/>
          <a:r>
            <a:rPr lang="ru-RU" sz="2400" b="0" dirty="0" err="1" smtClean="0">
              <a:latin typeface="Times New Roman" pitchFamily="18" charset="0"/>
              <a:cs typeface="Times New Roman" pitchFamily="18" charset="0"/>
            </a:rPr>
            <a:t>Тадбиркорлик</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фаолиятининг</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шакллари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уларни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ташкил</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этиш</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ва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бошқаришнинг бозор</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тизимлари</a:t>
          </a:r>
          <a:endParaRPr lang="ru-RU" sz="2400" b="0" dirty="0">
            <a:latin typeface="Times New Roman" pitchFamily="18" charset="0"/>
            <a:cs typeface="Times New Roman" pitchFamily="18" charset="0"/>
          </a:endParaRPr>
        </a:p>
      </dgm:t>
    </dgm:pt>
    <dgm:pt modelId="{FA09C82F-3002-40FD-B155-D37F0BA07513}" type="parTrans" cxnId="{4856B22D-2ADC-4BBC-B11D-E133797B9FB9}">
      <dgm:prSet/>
      <dgm:spPr/>
      <dgm:t>
        <a:bodyPr/>
        <a:lstStyle/>
        <a:p>
          <a:endParaRPr lang="ru-RU">
            <a:latin typeface="Times New Roman" pitchFamily="18" charset="0"/>
            <a:cs typeface="Times New Roman" pitchFamily="18" charset="0"/>
          </a:endParaRPr>
        </a:p>
      </dgm:t>
    </dgm:pt>
    <dgm:pt modelId="{5417453F-0A8D-420D-ADC3-F446B058F0D9}" type="sibTrans" cxnId="{4856B22D-2ADC-4BBC-B11D-E133797B9FB9}">
      <dgm:prSet/>
      <dgm:spPr/>
      <dgm:t>
        <a:bodyPr/>
        <a:lstStyle/>
        <a:p>
          <a:endParaRPr lang="ru-RU">
            <a:latin typeface="Times New Roman" pitchFamily="18" charset="0"/>
            <a:cs typeface="Times New Roman" pitchFamily="18" charset="0"/>
          </a:endParaRPr>
        </a:p>
      </dgm:t>
    </dgm:pt>
    <dgm:pt modelId="{8E2E74A1-DC77-463D-A2D6-7AAC7223EDD9}">
      <dgm:prSet custT="1"/>
      <dgm:spPr/>
      <dgm:t>
        <a:bodyPr/>
        <a:lstStyle/>
        <a:p>
          <a:pPr algn="just" rtl="0"/>
          <a:r>
            <a:rPr lang="ru-RU" sz="2400" b="0" dirty="0" err="1" smtClean="0">
              <a:latin typeface="Times New Roman" pitchFamily="18" charset="0"/>
              <a:cs typeface="Times New Roman" pitchFamily="18" charset="0"/>
            </a:rPr>
            <a:t>Ўзбекистонда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кичик</a:t>
          </a:r>
          <a:r>
            <a:rPr lang="ru-RU" sz="2400" b="0" dirty="0" smtClean="0">
              <a:latin typeface="Times New Roman" pitchFamily="18" charset="0"/>
              <a:cs typeface="Times New Roman" pitchFamily="18" charset="0"/>
            </a:rPr>
            <a:t> бизнес </a:t>
          </a:r>
          <a:r>
            <a:rPr lang="ru-RU" sz="2400" b="0" dirty="0" err="1" smtClean="0">
              <a:latin typeface="Times New Roman" pitchFamily="18" charset="0"/>
              <a:cs typeface="Times New Roman" pitchFamily="18" charset="0"/>
            </a:rPr>
            <a:t>ва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хусусий</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тадбиркорликнинг</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янада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эркинлаштирилиши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ва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рағбатлантирилиши</a:t>
          </a:r>
          <a:r>
            <a:rPr lang="ru-RU" sz="2400" b="0" dirty="0" smtClean="0">
              <a:latin typeface="Times New Roman" pitchFamily="18" charset="0"/>
              <a:cs typeface="Times New Roman" pitchFamily="18" charset="0"/>
            </a:rPr>
            <a:t>. </a:t>
          </a:r>
          <a:endParaRPr lang="ru-RU" sz="2400" b="0" dirty="0">
            <a:latin typeface="Times New Roman" pitchFamily="18" charset="0"/>
            <a:cs typeface="Times New Roman" pitchFamily="18" charset="0"/>
          </a:endParaRPr>
        </a:p>
      </dgm:t>
    </dgm:pt>
    <dgm:pt modelId="{4B5A9A2C-49E8-4A12-A7F4-6F9872F1805C}" type="parTrans" cxnId="{FA951CA9-3A23-418F-A734-7F69AD6C13D8}">
      <dgm:prSet/>
      <dgm:spPr/>
      <dgm:t>
        <a:bodyPr/>
        <a:lstStyle/>
        <a:p>
          <a:endParaRPr lang="ru-RU">
            <a:latin typeface="Times New Roman" pitchFamily="18" charset="0"/>
            <a:cs typeface="Times New Roman" pitchFamily="18" charset="0"/>
          </a:endParaRPr>
        </a:p>
      </dgm:t>
    </dgm:pt>
    <dgm:pt modelId="{B6779B3A-F97A-4C1D-8DE8-1F7184D5B351}" type="sibTrans" cxnId="{FA951CA9-3A23-418F-A734-7F69AD6C13D8}">
      <dgm:prSet/>
      <dgm:spPr/>
      <dgm:t>
        <a:bodyPr/>
        <a:lstStyle/>
        <a:p>
          <a:endParaRPr lang="ru-RU">
            <a:latin typeface="Times New Roman" pitchFamily="18" charset="0"/>
            <a:cs typeface="Times New Roman" pitchFamily="18" charset="0"/>
          </a:endParaRPr>
        </a:p>
      </dgm:t>
    </dgm:pt>
    <dgm:pt modelId="{108FFDF8-F8A2-40B0-8F4E-AE502D983A81}" type="pres">
      <dgm:prSet presAssocID="{9E961F2D-66EE-484A-AC08-F703D35B23BA}" presName="linearFlow" presStyleCnt="0">
        <dgm:presLayoutVars>
          <dgm:dir/>
          <dgm:animLvl val="lvl"/>
          <dgm:resizeHandles val="exact"/>
        </dgm:presLayoutVars>
      </dgm:prSet>
      <dgm:spPr/>
      <dgm:t>
        <a:bodyPr/>
        <a:lstStyle/>
        <a:p>
          <a:endParaRPr lang="ru-RU"/>
        </a:p>
      </dgm:t>
    </dgm:pt>
    <dgm:pt modelId="{E9AD62FB-8DBF-4A6A-BBCC-DFC81872C63A}" type="pres">
      <dgm:prSet presAssocID="{A86191E6-B756-470E-8E03-00813D2B89C2}" presName="composite" presStyleCnt="0"/>
      <dgm:spPr/>
    </dgm:pt>
    <dgm:pt modelId="{77270D7B-5F50-4F83-BDAD-447C08D0C4BE}" type="pres">
      <dgm:prSet presAssocID="{A86191E6-B756-470E-8E03-00813D2B89C2}" presName="parentText" presStyleLbl="alignNode1" presStyleIdx="0" presStyleCnt="3">
        <dgm:presLayoutVars>
          <dgm:chMax val="1"/>
          <dgm:bulletEnabled val="1"/>
        </dgm:presLayoutVars>
      </dgm:prSet>
      <dgm:spPr/>
      <dgm:t>
        <a:bodyPr/>
        <a:lstStyle/>
        <a:p>
          <a:endParaRPr lang="ru-RU"/>
        </a:p>
      </dgm:t>
    </dgm:pt>
    <dgm:pt modelId="{AAF42D0A-4C7E-49E4-ABD0-274896E4ACD4}" type="pres">
      <dgm:prSet presAssocID="{A86191E6-B756-470E-8E03-00813D2B89C2}" presName="descendantText" presStyleLbl="alignAcc1" presStyleIdx="0" presStyleCnt="3">
        <dgm:presLayoutVars>
          <dgm:bulletEnabled val="1"/>
        </dgm:presLayoutVars>
      </dgm:prSet>
      <dgm:spPr/>
      <dgm:t>
        <a:bodyPr/>
        <a:lstStyle/>
        <a:p>
          <a:endParaRPr lang="ru-RU"/>
        </a:p>
      </dgm:t>
    </dgm:pt>
    <dgm:pt modelId="{46B3826E-5063-4318-BACB-8DD1C01EA6F1}" type="pres">
      <dgm:prSet presAssocID="{A69EFFFF-5C7A-46A5-9574-092DA03E5016}" presName="sp" presStyleCnt="0"/>
      <dgm:spPr/>
    </dgm:pt>
    <dgm:pt modelId="{64F60655-4951-4260-BB0B-CFA39A437C69}" type="pres">
      <dgm:prSet presAssocID="{D30022C8-16DD-4375-80AA-8BC89F3EBF51}" presName="composite" presStyleCnt="0"/>
      <dgm:spPr/>
    </dgm:pt>
    <dgm:pt modelId="{2D09DB41-350D-40DA-B20E-8EA63B84C3A7}" type="pres">
      <dgm:prSet presAssocID="{D30022C8-16DD-4375-80AA-8BC89F3EBF51}" presName="parentText" presStyleLbl="alignNode1" presStyleIdx="1" presStyleCnt="3">
        <dgm:presLayoutVars>
          <dgm:chMax val="1"/>
          <dgm:bulletEnabled val="1"/>
        </dgm:presLayoutVars>
      </dgm:prSet>
      <dgm:spPr/>
      <dgm:t>
        <a:bodyPr/>
        <a:lstStyle/>
        <a:p>
          <a:endParaRPr lang="ru-RU"/>
        </a:p>
      </dgm:t>
    </dgm:pt>
    <dgm:pt modelId="{529FE432-A0B7-4D2D-80D8-37B489AC7CFA}" type="pres">
      <dgm:prSet presAssocID="{D30022C8-16DD-4375-80AA-8BC89F3EBF51}" presName="descendantText" presStyleLbl="alignAcc1" presStyleIdx="1" presStyleCnt="3">
        <dgm:presLayoutVars>
          <dgm:bulletEnabled val="1"/>
        </dgm:presLayoutVars>
      </dgm:prSet>
      <dgm:spPr/>
      <dgm:t>
        <a:bodyPr/>
        <a:lstStyle/>
        <a:p>
          <a:endParaRPr lang="ru-RU"/>
        </a:p>
      </dgm:t>
    </dgm:pt>
    <dgm:pt modelId="{4274FB0A-D61E-41F1-9AD9-F3C911545603}" type="pres">
      <dgm:prSet presAssocID="{B6D0B38F-29E3-439A-9B4E-806642B2E732}" presName="sp" presStyleCnt="0"/>
      <dgm:spPr/>
    </dgm:pt>
    <dgm:pt modelId="{250E0916-2ED7-4E7A-9079-5C0158E1C58F}" type="pres">
      <dgm:prSet presAssocID="{F43A5777-3DA4-44BB-AD33-828CD47378FA}" presName="composite" presStyleCnt="0"/>
      <dgm:spPr/>
    </dgm:pt>
    <dgm:pt modelId="{A3647CE7-693C-4089-BF18-0B1A5C1328AD}" type="pres">
      <dgm:prSet presAssocID="{F43A5777-3DA4-44BB-AD33-828CD47378FA}" presName="parentText" presStyleLbl="alignNode1" presStyleIdx="2" presStyleCnt="3">
        <dgm:presLayoutVars>
          <dgm:chMax val="1"/>
          <dgm:bulletEnabled val="1"/>
        </dgm:presLayoutVars>
      </dgm:prSet>
      <dgm:spPr/>
      <dgm:t>
        <a:bodyPr/>
        <a:lstStyle/>
        <a:p>
          <a:endParaRPr lang="ru-RU"/>
        </a:p>
      </dgm:t>
    </dgm:pt>
    <dgm:pt modelId="{90AAC429-A2AD-4EE9-AB63-00DF1A9B8323}" type="pres">
      <dgm:prSet presAssocID="{F43A5777-3DA4-44BB-AD33-828CD47378FA}" presName="descendantText" presStyleLbl="alignAcc1" presStyleIdx="2" presStyleCnt="3">
        <dgm:presLayoutVars>
          <dgm:bulletEnabled val="1"/>
        </dgm:presLayoutVars>
      </dgm:prSet>
      <dgm:spPr/>
      <dgm:t>
        <a:bodyPr/>
        <a:lstStyle/>
        <a:p>
          <a:endParaRPr lang="ru-RU"/>
        </a:p>
      </dgm:t>
    </dgm:pt>
  </dgm:ptLst>
  <dgm:cxnLst>
    <dgm:cxn modelId="{68E205C5-0908-42C9-966C-C18B8EF362F6}" srcId="{9E961F2D-66EE-484A-AC08-F703D35B23BA}" destId="{A86191E6-B756-470E-8E03-00813D2B89C2}" srcOrd="0" destOrd="0" parTransId="{5DDD3167-B5CA-40D2-A5B1-F05AE90A5AB0}" sibTransId="{A69EFFFF-5C7A-46A5-9574-092DA03E5016}"/>
    <dgm:cxn modelId="{B6AE4B96-7329-4121-A47F-50070251C7C4}" type="presOf" srcId="{9E961F2D-66EE-484A-AC08-F703D35B23BA}" destId="{108FFDF8-F8A2-40B0-8F4E-AE502D983A81}" srcOrd="0" destOrd="0" presId="urn:microsoft.com/office/officeart/2005/8/layout/chevron2"/>
    <dgm:cxn modelId="{4856B22D-2ADC-4BBC-B11D-E133797B9FB9}" srcId="{D30022C8-16DD-4375-80AA-8BC89F3EBF51}" destId="{D9D58B1C-6142-4DF7-9BA9-8305CA23E4F1}" srcOrd="0" destOrd="0" parTransId="{FA09C82F-3002-40FD-B155-D37F0BA07513}" sibTransId="{5417453F-0A8D-420D-ADC3-F446B058F0D9}"/>
    <dgm:cxn modelId="{07453FB4-FC00-455F-8999-53CE16FF12FF}" type="presOf" srcId="{F43A5777-3DA4-44BB-AD33-828CD47378FA}" destId="{A3647CE7-693C-4089-BF18-0B1A5C1328AD}" srcOrd="0" destOrd="0" presId="urn:microsoft.com/office/officeart/2005/8/layout/chevron2"/>
    <dgm:cxn modelId="{72EFD3DF-C30F-4B7A-9A40-66C1090BB57C}" srcId="{A86191E6-B756-470E-8E03-00813D2B89C2}" destId="{8822CCD4-1193-40C2-9E24-E0EE637FCC79}" srcOrd="0" destOrd="0" parTransId="{C8C62E5B-7E44-4EE7-B3BE-4FC1BEE2077E}" sibTransId="{68E26920-55C4-42C1-B75C-263CF4FD8CFE}"/>
    <dgm:cxn modelId="{60E21AEE-6537-47EB-B6AC-59F7CCC37533}" type="presOf" srcId="{D30022C8-16DD-4375-80AA-8BC89F3EBF51}" destId="{2D09DB41-350D-40DA-B20E-8EA63B84C3A7}" srcOrd="0" destOrd="0" presId="urn:microsoft.com/office/officeart/2005/8/layout/chevron2"/>
    <dgm:cxn modelId="{BC23D0DD-B524-4491-9721-E06A12BDD282}" type="presOf" srcId="{D9D58B1C-6142-4DF7-9BA9-8305CA23E4F1}" destId="{529FE432-A0B7-4D2D-80D8-37B489AC7CFA}" srcOrd="0" destOrd="0" presId="urn:microsoft.com/office/officeart/2005/8/layout/chevron2"/>
    <dgm:cxn modelId="{53EED62C-250F-40C1-B732-92DFB8AC9665}" type="presOf" srcId="{A86191E6-B756-470E-8E03-00813D2B89C2}" destId="{77270D7B-5F50-4F83-BDAD-447C08D0C4BE}" srcOrd="0" destOrd="0" presId="urn:microsoft.com/office/officeart/2005/8/layout/chevron2"/>
    <dgm:cxn modelId="{6C395E7E-0296-46F7-83D6-6B2AF9854CFC}" srcId="{9E961F2D-66EE-484A-AC08-F703D35B23BA}" destId="{D30022C8-16DD-4375-80AA-8BC89F3EBF51}" srcOrd="1" destOrd="0" parTransId="{9B160F4F-5A35-4C35-B36A-BA8AC128D608}" sibTransId="{B6D0B38F-29E3-439A-9B4E-806642B2E732}"/>
    <dgm:cxn modelId="{C848FAFE-45AF-422C-9756-32D1D7558016}" srcId="{9E961F2D-66EE-484A-AC08-F703D35B23BA}" destId="{F43A5777-3DA4-44BB-AD33-828CD47378FA}" srcOrd="2" destOrd="0" parTransId="{2A61AD96-BF1B-4B41-98AB-4BB30639CF7B}" sibTransId="{34D9205F-D8F2-44E8-AB51-07882B57B0A2}"/>
    <dgm:cxn modelId="{AEDF701D-8058-4B80-B0A7-70246F4AF3A2}" type="presOf" srcId="{8822CCD4-1193-40C2-9E24-E0EE637FCC79}" destId="{AAF42D0A-4C7E-49E4-ABD0-274896E4ACD4}" srcOrd="0" destOrd="0" presId="urn:microsoft.com/office/officeart/2005/8/layout/chevron2"/>
    <dgm:cxn modelId="{1BFB3B39-49B4-4DEC-A5FF-2B6435B2B15A}" type="presOf" srcId="{8E2E74A1-DC77-463D-A2D6-7AAC7223EDD9}" destId="{90AAC429-A2AD-4EE9-AB63-00DF1A9B8323}" srcOrd="0" destOrd="0" presId="urn:microsoft.com/office/officeart/2005/8/layout/chevron2"/>
    <dgm:cxn modelId="{FA951CA9-3A23-418F-A734-7F69AD6C13D8}" srcId="{F43A5777-3DA4-44BB-AD33-828CD47378FA}" destId="{8E2E74A1-DC77-463D-A2D6-7AAC7223EDD9}" srcOrd="0" destOrd="0" parTransId="{4B5A9A2C-49E8-4A12-A7F4-6F9872F1805C}" sibTransId="{B6779B3A-F97A-4C1D-8DE8-1F7184D5B351}"/>
    <dgm:cxn modelId="{7D133713-A0B2-4B5C-B394-E6F929B86A86}" type="presParOf" srcId="{108FFDF8-F8A2-40B0-8F4E-AE502D983A81}" destId="{E9AD62FB-8DBF-4A6A-BBCC-DFC81872C63A}" srcOrd="0" destOrd="0" presId="urn:microsoft.com/office/officeart/2005/8/layout/chevron2"/>
    <dgm:cxn modelId="{B6229F4F-A8F8-4AF2-8375-E68063FBD1F7}" type="presParOf" srcId="{E9AD62FB-8DBF-4A6A-BBCC-DFC81872C63A}" destId="{77270D7B-5F50-4F83-BDAD-447C08D0C4BE}" srcOrd="0" destOrd="0" presId="urn:microsoft.com/office/officeart/2005/8/layout/chevron2"/>
    <dgm:cxn modelId="{3D8F595B-DFFA-4BE4-8035-612081066802}" type="presParOf" srcId="{E9AD62FB-8DBF-4A6A-BBCC-DFC81872C63A}" destId="{AAF42D0A-4C7E-49E4-ABD0-274896E4ACD4}" srcOrd="1" destOrd="0" presId="urn:microsoft.com/office/officeart/2005/8/layout/chevron2"/>
    <dgm:cxn modelId="{8DC8645C-A4EE-4C64-A778-CADD1ECB9AFD}" type="presParOf" srcId="{108FFDF8-F8A2-40B0-8F4E-AE502D983A81}" destId="{46B3826E-5063-4318-BACB-8DD1C01EA6F1}" srcOrd="1" destOrd="0" presId="urn:microsoft.com/office/officeart/2005/8/layout/chevron2"/>
    <dgm:cxn modelId="{A2D1C430-59B0-4B45-8B3E-4E7D24EDA756}" type="presParOf" srcId="{108FFDF8-F8A2-40B0-8F4E-AE502D983A81}" destId="{64F60655-4951-4260-BB0B-CFA39A437C69}" srcOrd="2" destOrd="0" presId="urn:microsoft.com/office/officeart/2005/8/layout/chevron2"/>
    <dgm:cxn modelId="{B9A768FE-BA7A-47DF-A959-A867FB343F2E}" type="presParOf" srcId="{64F60655-4951-4260-BB0B-CFA39A437C69}" destId="{2D09DB41-350D-40DA-B20E-8EA63B84C3A7}" srcOrd="0" destOrd="0" presId="urn:microsoft.com/office/officeart/2005/8/layout/chevron2"/>
    <dgm:cxn modelId="{A268D11B-3E73-4F1E-B471-AAC1BF8C802E}" type="presParOf" srcId="{64F60655-4951-4260-BB0B-CFA39A437C69}" destId="{529FE432-A0B7-4D2D-80D8-37B489AC7CFA}" srcOrd="1" destOrd="0" presId="urn:microsoft.com/office/officeart/2005/8/layout/chevron2"/>
    <dgm:cxn modelId="{B9EAB565-0990-43CA-BE5C-0210FBAE0F32}" type="presParOf" srcId="{108FFDF8-F8A2-40B0-8F4E-AE502D983A81}" destId="{4274FB0A-D61E-41F1-9AD9-F3C911545603}" srcOrd="3" destOrd="0" presId="urn:microsoft.com/office/officeart/2005/8/layout/chevron2"/>
    <dgm:cxn modelId="{F9CD6070-4B77-4057-B728-9962135D6C2F}" type="presParOf" srcId="{108FFDF8-F8A2-40B0-8F4E-AE502D983A81}" destId="{250E0916-2ED7-4E7A-9079-5C0158E1C58F}" srcOrd="4" destOrd="0" presId="urn:microsoft.com/office/officeart/2005/8/layout/chevron2"/>
    <dgm:cxn modelId="{7C818B00-DBE5-41DA-8301-2FB7239BE02A}" type="presParOf" srcId="{250E0916-2ED7-4E7A-9079-5C0158E1C58F}" destId="{A3647CE7-693C-4089-BF18-0B1A5C1328AD}" srcOrd="0" destOrd="0" presId="urn:microsoft.com/office/officeart/2005/8/layout/chevron2"/>
    <dgm:cxn modelId="{10B8DB95-B309-475E-B867-2DD7AD7233A8}" type="presParOf" srcId="{250E0916-2ED7-4E7A-9079-5C0158E1C58F}" destId="{90AAC429-A2AD-4EE9-AB63-00DF1A9B8323}"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C292EF-20CE-4804-8FD3-3C0043F6B7A3}" type="doc">
      <dgm:prSet loTypeId="urn:microsoft.com/office/officeart/2005/8/layout/list1" loCatId="list" qsTypeId="urn:microsoft.com/office/officeart/2005/8/quickstyle/3d1" qsCatId="3D" csTypeId="urn:microsoft.com/office/officeart/2005/8/colors/colorful3" csCatId="colorful"/>
      <dgm:spPr/>
      <dgm:t>
        <a:bodyPr/>
        <a:lstStyle/>
        <a:p>
          <a:endParaRPr lang="ru-RU"/>
        </a:p>
      </dgm:t>
    </dgm:pt>
    <dgm:pt modelId="{DE07B41C-663B-4E53-A322-9338CC05B97F}">
      <dgm:prSet/>
      <dgm:spPr/>
      <dgm:t>
        <a:bodyPr/>
        <a:lstStyle/>
        <a:p>
          <a:pPr rtl="0"/>
          <a:r>
            <a:rPr lang="ru-RU" b="1" dirty="0" err="1" smtClean="0">
              <a:latin typeface="Times New Roman" pitchFamily="18" charset="0"/>
              <a:cs typeface="Times New Roman" pitchFamily="18" charset="0"/>
            </a:rPr>
            <a:t>Очиқ турдаги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акциядорлик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жамияти</a:t>
          </a:r>
          <a:r>
            <a:rPr lang="ru-RU"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dgm:t>
    </dgm:pt>
    <dgm:pt modelId="{6CE40609-5970-4D33-AF2D-CD935DBCEF8D}" type="parTrans" cxnId="{125B12F6-79A5-4DAF-8009-C0A2B0AAFF9F}">
      <dgm:prSet/>
      <dgm:spPr/>
      <dgm:t>
        <a:bodyPr/>
        <a:lstStyle/>
        <a:p>
          <a:endParaRPr lang="ru-RU" b="0">
            <a:latin typeface="Times New Roman" pitchFamily="18" charset="0"/>
            <a:cs typeface="Times New Roman" pitchFamily="18" charset="0"/>
          </a:endParaRPr>
        </a:p>
      </dgm:t>
    </dgm:pt>
    <dgm:pt modelId="{8CAE7414-6F79-4733-A818-8B738068B74A}" type="sibTrans" cxnId="{125B12F6-79A5-4DAF-8009-C0A2B0AAFF9F}">
      <dgm:prSet/>
      <dgm:spPr/>
      <dgm:t>
        <a:bodyPr/>
        <a:lstStyle/>
        <a:p>
          <a:endParaRPr lang="ru-RU" b="0">
            <a:latin typeface="Times New Roman" pitchFamily="18" charset="0"/>
            <a:cs typeface="Times New Roman" pitchFamily="18" charset="0"/>
          </a:endParaRPr>
        </a:p>
      </dgm:t>
    </dgm:pt>
    <dgm:pt modelId="{23506E38-0DBB-43F9-A252-A022E2BF501B}">
      <dgm:prSet/>
      <dgm:spPr/>
      <dgm:t>
        <a:bodyPr/>
        <a:lstStyle/>
        <a:p>
          <a:pPr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иштирокчилари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ўзларига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тегишли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акцияларни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бошқа акциядорларнинг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розилигисиз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сотиб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олиши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уларни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эркин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сотиши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ҳуқуқига эга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жамият</a:t>
          </a:r>
          <a:r>
            <a:rPr lang="ru-RU"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dgm:t>
    </dgm:pt>
    <dgm:pt modelId="{D5AE57C6-88E5-4D92-96F3-60761387D09A}" type="parTrans" cxnId="{74F35012-3F8E-430C-9599-EB42E0DFB566}">
      <dgm:prSet/>
      <dgm:spPr/>
      <dgm:t>
        <a:bodyPr/>
        <a:lstStyle/>
        <a:p>
          <a:endParaRPr lang="ru-RU" b="0">
            <a:latin typeface="Times New Roman" pitchFamily="18" charset="0"/>
            <a:cs typeface="Times New Roman" pitchFamily="18" charset="0"/>
          </a:endParaRPr>
        </a:p>
      </dgm:t>
    </dgm:pt>
    <dgm:pt modelId="{FFDF8FD0-1D79-4011-80ED-A3C117DE9887}" type="sibTrans" cxnId="{74F35012-3F8E-430C-9599-EB42E0DFB566}">
      <dgm:prSet/>
      <dgm:spPr/>
      <dgm:t>
        <a:bodyPr/>
        <a:lstStyle/>
        <a:p>
          <a:endParaRPr lang="ru-RU" b="0">
            <a:latin typeface="Times New Roman" pitchFamily="18" charset="0"/>
            <a:cs typeface="Times New Roman" pitchFamily="18" charset="0"/>
          </a:endParaRPr>
        </a:p>
      </dgm:t>
    </dgm:pt>
    <dgm:pt modelId="{EA1A220F-C200-4991-AF22-C5831CD50B86}">
      <dgm:prSet/>
      <dgm:spPr/>
      <dgm:t>
        <a:bodyPr/>
        <a:lstStyle/>
        <a:p>
          <a:pPr rtl="0"/>
          <a:r>
            <a:rPr lang="ru-RU" b="1" dirty="0" err="1" smtClean="0">
              <a:latin typeface="Times New Roman" pitchFamily="18" charset="0"/>
              <a:cs typeface="Times New Roman" pitchFamily="18" charset="0"/>
            </a:rPr>
            <a:t>Ёпиқ турдаги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акциядорлик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жамияти</a:t>
          </a:r>
          <a:r>
            <a:rPr lang="ru-RU"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dgm:t>
    </dgm:pt>
    <dgm:pt modelId="{49AADEA5-91EE-4D3F-A7C5-F7E0EE35E006}" type="parTrans" cxnId="{711479AC-192D-4ADC-828A-D8D9EE8B6877}">
      <dgm:prSet/>
      <dgm:spPr/>
      <dgm:t>
        <a:bodyPr/>
        <a:lstStyle/>
        <a:p>
          <a:endParaRPr lang="ru-RU" b="0">
            <a:latin typeface="Times New Roman" pitchFamily="18" charset="0"/>
            <a:cs typeface="Times New Roman" pitchFamily="18" charset="0"/>
          </a:endParaRPr>
        </a:p>
      </dgm:t>
    </dgm:pt>
    <dgm:pt modelId="{3864A8F1-B12E-45F5-95B3-9ADE96E7AB79}" type="sibTrans" cxnId="{711479AC-192D-4ADC-828A-D8D9EE8B6877}">
      <dgm:prSet/>
      <dgm:spPr/>
      <dgm:t>
        <a:bodyPr/>
        <a:lstStyle/>
        <a:p>
          <a:endParaRPr lang="ru-RU" b="0">
            <a:latin typeface="Times New Roman" pitchFamily="18" charset="0"/>
            <a:cs typeface="Times New Roman" pitchFamily="18" charset="0"/>
          </a:endParaRPr>
        </a:p>
      </dgm:t>
    </dgm:pt>
    <dgm:pt modelId="{20A5818B-C523-4A29-8C60-7E23AC118365}">
      <dgm:prSet/>
      <dgm:spPr/>
      <dgm:t>
        <a:bodyPr/>
        <a:lstStyle/>
        <a:p>
          <a:pPr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акциялари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фақат унинг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таъсисчилари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ёки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олдиндан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белгиланган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бошқа шахслар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доирасида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тақсимланувчи жамият</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E5D11FBE-C322-40B9-820F-44B2D73549CB}" type="parTrans" cxnId="{1618E9D2-6137-46A0-84DB-D7AF17CC0D1D}">
      <dgm:prSet/>
      <dgm:spPr/>
      <dgm:t>
        <a:bodyPr/>
        <a:lstStyle/>
        <a:p>
          <a:endParaRPr lang="ru-RU" b="0">
            <a:latin typeface="Times New Roman" pitchFamily="18" charset="0"/>
            <a:cs typeface="Times New Roman" pitchFamily="18" charset="0"/>
          </a:endParaRPr>
        </a:p>
      </dgm:t>
    </dgm:pt>
    <dgm:pt modelId="{2AD12A63-CA21-4956-8AE8-DCDC34A445CA}" type="sibTrans" cxnId="{1618E9D2-6137-46A0-84DB-D7AF17CC0D1D}">
      <dgm:prSet/>
      <dgm:spPr/>
      <dgm:t>
        <a:bodyPr/>
        <a:lstStyle/>
        <a:p>
          <a:endParaRPr lang="ru-RU" b="0">
            <a:latin typeface="Times New Roman" pitchFamily="18" charset="0"/>
            <a:cs typeface="Times New Roman" pitchFamily="18" charset="0"/>
          </a:endParaRPr>
        </a:p>
      </dgm:t>
    </dgm:pt>
    <dgm:pt modelId="{CC52F4CF-9202-4F90-8F02-29F50C288E63}" type="pres">
      <dgm:prSet presAssocID="{82C292EF-20CE-4804-8FD3-3C0043F6B7A3}" presName="linear" presStyleCnt="0">
        <dgm:presLayoutVars>
          <dgm:dir/>
          <dgm:animLvl val="lvl"/>
          <dgm:resizeHandles val="exact"/>
        </dgm:presLayoutVars>
      </dgm:prSet>
      <dgm:spPr/>
      <dgm:t>
        <a:bodyPr/>
        <a:lstStyle/>
        <a:p>
          <a:endParaRPr lang="ru-RU"/>
        </a:p>
      </dgm:t>
    </dgm:pt>
    <dgm:pt modelId="{804AC32F-9B04-4189-B674-422F82C076FB}" type="pres">
      <dgm:prSet presAssocID="{DE07B41C-663B-4E53-A322-9338CC05B97F}" presName="parentLin" presStyleCnt="0"/>
      <dgm:spPr/>
    </dgm:pt>
    <dgm:pt modelId="{9390D089-C831-4447-86D6-296C00F0898F}" type="pres">
      <dgm:prSet presAssocID="{DE07B41C-663B-4E53-A322-9338CC05B97F}" presName="parentLeftMargin" presStyleLbl="node1" presStyleIdx="0" presStyleCnt="2"/>
      <dgm:spPr/>
      <dgm:t>
        <a:bodyPr/>
        <a:lstStyle/>
        <a:p>
          <a:endParaRPr lang="ru-RU"/>
        </a:p>
      </dgm:t>
    </dgm:pt>
    <dgm:pt modelId="{F8CFCA46-FB6E-4D77-B844-A5E7246F96D3}" type="pres">
      <dgm:prSet presAssocID="{DE07B41C-663B-4E53-A322-9338CC05B97F}" presName="parentText" presStyleLbl="node1" presStyleIdx="0" presStyleCnt="2">
        <dgm:presLayoutVars>
          <dgm:chMax val="0"/>
          <dgm:bulletEnabled val="1"/>
        </dgm:presLayoutVars>
      </dgm:prSet>
      <dgm:spPr/>
      <dgm:t>
        <a:bodyPr/>
        <a:lstStyle/>
        <a:p>
          <a:endParaRPr lang="ru-RU"/>
        </a:p>
      </dgm:t>
    </dgm:pt>
    <dgm:pt modelId="{AE26FFE8-B1DA-4F3D-91B5-92B0EF05C492}" type="pres">
      <dgm:prSet presAssocID="{DE07B41C-663B-4E53-A322-9338CC05B97F}" presName="negativeSpace" presStyleCnt="0"/>
      <dgm:spPr/>
    </dgm:pt>
    <dgm:pt modelId="{A31C62F9-3100-4C19-ACF4-60224AE26807}" type="pres">
      <dgm:prSet presAssocID="{DE07B41C-663B-4E53-A322-9338CC05B97F}" presName="childText" presStyleLbl="conFgAcc1" presStyleIdx="0" presStyleCnt="2">
        <dgm:presLayoutVars>
          <dgm:bulletEnabled val="1"/>
        </dgm:presLayoutVars>
      </dgm:prSet>
      <dgm:spPr/>
      <dgm:t>
        <a:bodyPr/>
        <a:lstStyle/>
        <a:p>
          <a:endParaRPr lang="ru-RU"/>
        </a:p>
      </dgm:t>
    </dgm:pt>
    <dgm:pt modelId="{054C0102-A3F4-4EF6-8B6C-8503C61DDF03}" type="pres">
      <dgm:prSet presAssocID="{8CAE7414-6F79-4733-A818-8B738068B74A}" presName="spaceBetweenRectangles" presStyleCnt="0"/>
      <dgm:spPr/>
    </dgm:pt>
    <dgm:pt modelId="{BD4E829B-AE3E-4C02-BA30-91D15021DC49}" type="pres">
      <dgm:prSet presAssocID="{EA1A220F-C200-4991-AF22-C5831CD50B86}" presName="parentLin" presStyleCnt="0"/>
      <dgm:spPr/>
    </dgm:pt>
    <dgm:pt modelId="{0537F2D3-5F84-460B-AFC3-1D87B462694C}" type="pres">
      <dgm:prSet presAssocID="{EA1A220F-C200-4991-AF22-C5831CD50B86}" presName="parentLeftMargin" presStyleLbl="node1" presStyleIdx="0" presStyleCnt="2"/>
      <dgm:spPr/>
      <dgm:t>
        <a:bodyPr/>
        <a:lstStyle/>
        <a:p>
          <a:endParaRPr lang="ru-RU"/>
        </a:p>
      </dgm:t>
    </dgm:pt>
    <dgm:pt modelId="{7CAD4923-7C2E-42FE-BE44-8FDA41F55C1B}" type="pres">
      <dgm:prSet presAssocID="{EA1A220F-C200-4991-AF22-C5831CD50B86}" presName="parentText" presStyleLbl="node1" presStyleIdx="1" presStyleCnt="2">
        <dgm:presLayoutVars>
          <dgm:chMax val="0"/>
          <dgm:bulletEnabled val="1"/>
        </dgm:presLayoutVars>
      </dgm:prSet>
      <dgm:spPr/>
      <dgm:t>
        <a:bodyPr/>
        <a:lstStyle/>
        <a:p>
          <a:endParaRPr lang="ru-RU"/>
        </a:p>
      </dgm:t>
    </dgm:pt>
    <dgm:pt modelId="{EF6B8B13-6774-46DB-AF8D-61DB74C6D6F9}" type="pres">
      <dgm:prSet presAssocID="{EA1A220F-C200-4991-AF22-C5831CD50B86}" presName="negativeSpace" presStyleCnt="0"/>
      <dgm:spPr/>
    </dgm:pt>
    <dgm:pt modelId="{8843075B-F750-472B-8D03-E4BFC80B0C90}" type="pres">
      <dgm:prSet presAssocID="{EA1A220F-C200-4991-AF22-C5831CD50B86}" presName="childText" presStyleLbl="conFgAcc1" presStyleIdx="1" presStyleCnt="2">
        <dgm:presLayoutVars>
          <dgm:bulletEnabled val="1"/>
        </dgm:presLayoutVars>
      </dgm:prSet>
      <dgm:spPr/>
      <dgm:t>
        <a:bodyPr/>
        <a:lstStyle/>
        <a:p>
          <a:endParaRPr lang="ru-RU"/>
        </a:p>
      </dgm:t>
    </dgm:pt>
  </dgm:ptLst>
  <dgm:cxnLst>
    <dgm:cxn modelId="{125B12F6-79A5-4DAF-8009-C0A2B0AAFF9F}" srcId="{82C292EF-20CE-4804-8FD3-3C0043F6B7A3}" destId="{DE07B41C-663B-4E53-A322-9338CC05B97F}" srcOrd="0" destOrd="0" parTransId="{6CE40609-5970-4D33-AF2D-CD935DBCEF8D}" sibTransId="{8CAE7414-6F79-4733-A818-8B738068B74A}"/>
    <dgm:cxn modelId="{482ADCA3-61C6-4F2F-9798-041A250F7D2B}" type="presOf" srcId="{20A5818B-C523-4A29-8C60-7E23AC118365}" destId="{8843075B-F750-472B-8D03-E4BFC80B0C90}" srcOrd="0" destOrd="0" presId="urn:microsoft.com/office/officeart/2005/8/layout/list1"/>
    <dgm:cxn modelId="{B24AE151-03AE-46BA-9A1A-83CCC7BC9748}" type="presOf" srcId="{DE07B41C-663B-4E53-A322-9338CC05B97F}" destId="{F8CFCA46-FB6E-4D77-B844-A5E7246F96D3}" srcOrd="1" destOrd="0" presId="urn:microsoft.com/office/officeart/2005/8/layout/list1"/>
    <dgm:cxn modelId="{1618E9D2-6137-46A0-84DB-D7AF17CC0D1D}" srcId="{EA1A220F-C200-4991-AF22-C5831CD50B86}" destId="{20A5818B-C523-4A29-8C60-7E23AC118365}" srcOrd="0" destOrd="0" parTransId="{E5D11FBE-C322-40B9-820F-44B2D73549CB}" sibTransId="{2AD12A63-CA21-4956-8AE8-DCDC34A445CA}"/>
    <dgm:cxn modelId="{22068608-F272-4D80-8734-079099346EC3}" type="presOf" srcId="{82C292EF-20CE-4804-8FD3-3C0043F6B7A3}" destId="{CC52F4CF-9202-4F90-8F02-29F50C288E63}" srcOrd="0" destOrd="0" presId="urn:microsoft.com/office/officeart/2005/8/layout/list1"/>
    <dgm:cxn modelId="{711479AC-192D-4ADC-828A-D8D9EE8B6877}" srcId="{82C292EF-20CE-4804-8FD3-3C0043F6B7A3}" destId="{EA1A220F-C200-4991-AF22-C5831CD50B86}" srcOrd="1" destOrd="0" parTransId="{49AADEA5-91EE-4D3F-A7C5-F7E0EE35E006}" sibTransId="{3864A8F1-B12E-45F5-95B3-9ADE96E7AB79}"/>
    <dgm:cxn modelId="{EC5F3325-55DB-4725-A24E-31641669496B}" type="presOf" srcId="{23506E38-0DBB-43F9-A252-A022E2BF501B}" destId="{A31C62F9-3100-4C19-ACF4-60224AE26807}" srcOrd="0" destOrd="0" presId="urn:microsoft.com/office/officeart/2005/8/layout/list1"/>
    <dgm:cxn modelId="{05BF1064-15C4-4D37-82D7-7A8A2C6DBCDE}" type="presOf" srcId="{DE07B41C-663B-4E53-A322-9338CC05B97F}" destId="{9390D089-C831-4447-86D6-296C00F0898F}" srcOrd="0" destOrd="0" presId="urn:microsoft.com/office/officeart/2005/8/layout/list1"/>
    <dgm:cxn modelId="{EEA80CF3-5795-49F1-8101-6D7879EA71D1}" type="presOf" srcId="{EA1A220F-C200-4991-AF22-C5831CD50B86}" destId="{7CAD4923-7C2E-42FE-BE44-8FDA41F55C1B}" srcOrd="1" destOrd="0" presId="urn:microsoft.com/office/officeart/2005/8/layout/list1"/>
    <dgm:cxn modelId="{7ECB28FE-FC90-4124-BC82-8A4EF7E43823}" type="presOf" srcId="{EA1A220F-C200-4991-AF22-C5831CD50B86}" destId="{0537F2D3-5F84-460B-AFC3-1D87B462694C}" srcOrd="0" destOrd="0" presId="urn:microsoft.com/office/officeart/2005/8/layout/list1"/>
    <dgm:cxn modelId="{74F35012-3F8E-430C-9599-EB42E0DFB566}" srcId="{DE07B41C-663B-4E53-A322-9338CC05B97F}" destId="{23506E38-0DBB-43F9-A252-A022E2BF501B}" srcOrd="0" destOrd="0" parTransId="{D5AE57C6-88E5-4D92-96F3-60761387D09A}" sibTransId="{FFDF8FD0-1D79-4011-80ED-A3C117DE9887}"/>
    <dgm:cxn modelId="{4AE76C25-E3BD-4003-81DA-F30AE5607C1E}" type="presParOf" srcId="{CC52F4CF-9202-4F90-8F02-29F50C288E63}" destId="{804AC32F-9B04-4189-B674-422F82C076FB}" srcOrd="0" destOrd="0" presId="urn:microsoft.com/office/officeart/2005/8/layout/list1"/>
    <dgm:cxn modelId="{6A0BFE9D-8B3B-4F10-AF2E-8247FAE9F7F0}" type="presParOf" srcId="{804AC32F-9B04-4189-B674-422F82C076FB}" destId="{9390D089-C831-4447-86D6-296C00F0898F}" srcOrd="0" destOrd="0" presId="urn:microsoft.com/office/officeart/2005/8/layout/list1"/>
    <dgm:cxn modelId="{DBA8334D-4450-4D8F-8F13-399A2663063C}" type="presParOf" srcId="{804AC32F-9B04-4189-B674-422F82C076FB}" destId="{F8CFCA46-FB6E-4D77-B844-A5E7246F96D3}" srcOrd="1" destOrd="0" presId="urn:microsoft.com/office/officeart/2005/8/layout/list1"/>
    <dgm:cxn modelId="{6AD86730-0B39-4B1A-8C53-99D8DB731355}" type="presParOf" srcId="{CC52F4CF-9202-4F90-8F02-29F50C288E63}" destId="{AE26FFE8-B1DA-4F3D-91B5-92B0EF05C492}" srcOrd="1" destOrd="0" presId="urn:microsoft.com/office/officeart/2005/8/layout/list1"/>
    <dgm:cxn modelId="{513DE383-3F8C-42B6-B5EB-6E8520CED22E}" type="presParOf" srcId="{CC52F4CF-9202-4F90-8F02-29F50C288E63}" destId="{A31C62F9-3100-4C19-ACF4-60224AE26807}" srcOrd="2" destOrd="0" presId="urn:microsoft.com/office/officeart/2005/8/layout/list1"/>
    <dgm:cxn modelId="{D3353E7B-315C-4D97-A442-94EF38BB04A6}" type="presParOf" srcId="{CC52F4CF-9202-4F90-8F02-29F50C288E63}" destId="{054C0102-A3F4-4EF6-8B6C-8503C61DDF03}" srcOrd="3" destOrd="0" presId="urn:microsoft.com/office/officeart/2005/8/layout/list1"/>
    <dgm:cxn modelId="{E7AEDB29-FC66-4FA8-BF3F-B692CECE8C75}" type="presParOf" srcId="{CC52F4CF-9202-4F90-8F02-29F50C288E63}" destId="{BD4E829B-AE3E-4C02-BA30-91D15021DC49}" srcOrd="4" destOrd="0" presId="urn:microsoft.com/office/officeart/2005/8/layout/list1"/>
    <dgm:cxn modelId="{7B703E47-7EA2-4735-925D-3DA41EA1C4FA}" type="presParOf" srcId="{BD4E829B-AE3E-4C02-BA30-91D15021DC49}" destId="{0537F2D3-5F84-460B-AFC3-1D87B462694C}" srcOrd="0" destOrd="0" presId="urn:microsoft.com/office/officeart/2005/8/layout/list1"/>
    <dgm:cxn modelId="{0110EED0-5191-45AD-B458-DC65979299EB}" type="presParOf" srcId="{BD4E829B-AE3E-4C02-BA30-91D15021DC49}" destId="{7CAD4923-7C2E-42FE-BE44-8FDA41F55C1B}" srcOrd="1" destOrd="0" presId="urn:microsoft.com/office/officeart/2005/8/layout/list1"/>
    <dgm:cxn modelId="{1B13BB84-42D5-4F92-B0A2-6ABAC6F18E8D}" type="presParOf" srcId="{CC52F4CF-9202-4F90-8F02-29F50C288E63}" destId="{EF6B8B13-6774-46DB-AF8D-61DB74C6D6F9}" srcOrd="5" destOrd="0" presId="urn:microsoft.com/office/officeart/2005/8/layout/list1"/>
    <dgm:cxn modelId="{67AF8B65-9020-4EF0-BC2A-BD19F0AD069E}" type="presParOf" srcId="{CC52F4CF-9202-4F90-8F02-29F50C288E63}" destId="{8843075B-F750-472B-8D03-E4BFC80B0C9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0D4939-AD5A-47AA-ABEF-5AEB3E8A89C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EEF10286-0E48-405C-B515-C5A3D54B30BB}">
      <dgm:prSet/>
      <dgm:spPr/>
      <dgm:t>
        <a:bodyPr/>
        <a:lstStyle/>
        <a:p>
          <a:pPr marL="0" indent="441325" algn="just" rtl="0"/>
          <a:r>
            <a:rPr lang="ru-RU" b="1" dirty="0" err="1" smtClean="0">
              <a:latin typeface="Times New Roman" pitchFamily="18" charset="0"/>
              <a:cs typeface="Times New Roman" pitchFamily="18" charset="0"/>
            </a:rPr>
            <a:t>Акциядорлик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жамияти</a:t>
          </a:r>
          <a:r>
            <a:rPr lang="ru-RU" b="1" dirty="0" smtClean="0">
              <a:latin typeface="Times New Roman" pitchFamily="18" charset="0"/>
              <a:cs typeface="Times New Roman" pitchFamily="18" charset="0"/>
            </a:rPr>
            <a:t> – капитали </a:t>
          </a:r>
          <a:r>
            <a:rPr lang="ru-RU" b="1" dirty="0" err="1" smtClean="0">
              <a:latin typeface="Times New Roman" pitchFamily="18" charset="0"/>
              <a:cs typeface="Times New Roman" pitchFamily="18" charset="0"/>
            </a:rPr>
            <a:t>қимматли қоғоз шаклида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расмийлаштирилган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турли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омонатчиларнинг</a:t>
          </a:r>
          <a:r>
            <a:rPr lang="ru-RU" b="1" dirty="0" smtClean="0">
              <a:latin typeface="Times New Roman" pitchFamily="18" charset="0"/>
              <a:cs typeface="Times New Roman" pitchFamily="18" charset="0"/>
            </a:rPr>
            <a:t> пул </a:t>
          </a:r>
          <a:r>
            <a:rPr lang="ru-RU" b="1" dirty="0" err="1" smtClean="0">
              <a:latin typeface="Times New Roman" pitchFamily="18" charset="0"/>
              <a:cs typeface="Times New Roman" pitchFamily="18" charset="0"/>
            </a:rPr>
            <a:t>маблағларидан таркиб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топувчи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корхона</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D74AF5ED-0D8E-45BA-A141-9E616F118853}" type="parTrans" cxnId="{BBE4DF9B-F7A5-4FA0-AE9C-9DFB52A31946}">
      <dgm:prSet/>
      <dgm:spPr/>
      <dgm:t>
        <a:bodyPr/>
        <a:lstStyle/>
        <a:p>
          <a:endParaRPr lang="ru-RU"/>
        </a:p>
      </dgm:t>
    </dgm:pt>
    <dgm:pt modelId="{212B62CF-03CC-4135-9AAD-7AD752DB3C1B}" type="sibTrans" cxnId="{BBE4DF9B-F7A5-4FA0-AE9C-9DFB52A31946}">
      <dgm:prSet/>
      <dgm:spPr/>
      <dgm:t>
        <a:bodyPr/>
        <a:lstStyle/>
        <a:p>
          <a:endParaRPr lang="ru-RU"/>
        </a:p>
      </dgm:t>
    </dgm:pt>
    <dgm:pt modelId="{6A82C06A-D104-4260-AE59-9397BD76A278}" type="pres">
      <dgm:prSet presAssocID="{3B0D4939-AD5A-47AA-ABEF-5AEB3E8A89C6}" presName="linear" presStyleCnt="0">
        <dgm:presLayoutVars>
          <dgm:animLvl val="lvl"/>
          <dgm:resizeHandles val="exact"/>
        </dgm:presLayoutVars>
      </dgm:prSet>
      <dgm:spPr/>
      <dgm:t>
        <a:bodyPr/>
        <a:lstStyle/>
        <a:p>
          <a:endParaRPr lang="ru-RU"/>
        </a:p>
      </dgm:t>
    </dgm:pt>
    <dgm:pt modelId="{5129C8F9-5F0E-4BCA-BDF2-A9DEC15EE162}" type="pres">
      <dgm:prSet presAssocID="{EEF10286-0E48-405C-B515-C5A3D54B30BB}" presName="parentText" presStyleLbl="node1" presStyleIdx="0" presStyleCnt="1">
        <dgm:presLayoutVars>
          <dgm:chMax val="0"/>
          <dgm:bulletEnabled val="1"/>
        </dgm:presLayoutVars>
      </dgm:prSet>
      <dgm:spPr/>
      <dgm:t>
        <a:bodyPr/>
        <a:lstStyle/>
        <a:p>
          <a:endParaRPr lang="ru-RU"/>
        </a:p>
      </dgm:t>
    </dgm:pt>
  </dgm:ptLst>
  <dgm:cxnLst>
    <dgm:cxn modelId="{BF300E31-35C9-4709-81F0-C8340C551C8B}" type="presOf" srcId="{EEF10286-0E48-405C-B515-C5A3D54B30BB}" destId="{5129C8F9-5F0E-4BCA-BDF2-A9DEC15EE162}" srcOrd="0" destOrd="0" presId="urn:microsoft.com/office/officeart/2005/8/layout/vList2"/>
    <dgm:cxn modelId="{39496A97-E01D-4644-966D-68DE8CC6FD90}" type="presOf" srcId="{3B0D4939-AD5A-47AA-ABEF-5AEB3E8A89C6}" destId="{6A82C06A-D104-4260-AE59-9397BD76A278}" srcOrd="0" destOrd="0" presId="urn:microsoft.com/office/officeart/2005/8/layout/vList2"/>
    <dgm:cxn modelId="{BBE4DF9B-F7A5-4FA0-AE9C-9DFB52A31946}" srcId="{3B0D4939-AD5A-47AA-ABEF-5AEB3E8A89C6}" destId="{EEF10286-0E48-405C-B515-C5A3D54B30BB}" srcOrd="0" destOrd="0" parTransId="{D74AF5ED-0D8E-45BA-A141-9E616F118853}" sibTransId="{212B62CF-03CC-4135-9AAD-7AD752DB3C1B}"/>
    <dgm:cxn modelId="{13BB2458-ED32-4667-A74F-120E1ECD9801}" type="presParOf" srcId="{6A82C06A-D104-4260-AE59-9397BD76A278}" destId="{5129C8F9-5F0E-4BCA-BDF2-A9DEC15EE16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D4650F-E01F-4AF0-A0DD-D54B8CED02ED}"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352C25D1-73D0-4B51-AE32-63E77026755A}">
      <dgm:prSet custT="1"/>
      <dgm:spPr/>
      <dgm:t>
        <a:bodyPr/>
        <a:lstStyle/>
        <a:p>
          <a:pPr rtl="0"/>
          <a:r>
            <a:rPr lang="uz-Cyrl-UZ" sz="4800" b="1" u="none" dirty="0" smtClean="0">
              <a:latin typeface="Times New Roman" pitchFamily="18" charset="0"/>
              <a:cs typeface="Times New Roman" pitchFamily="18" charset="0"/>
            </a:rPr>
            <a:t>АКЦИЯ</a:t>
          </a:r>
          <a:endParaRPr lang="uz-Cyrl-UZ" sz="4800" u="none" dirty="0" smtClean="0">
            <a:latin typeface="Times New Roman" pitchFamily="18" charset="0"/>
            <a:cs typeface="Times New Roman" pitchFamily="18" charset="0"/>
          </a:endParaRPr>
        </a:p>
      </dgm:t>
    </dgm:pt>
    <dgm:pt modelId="{30ECD9E5-F4B6-4E0E-A19F-F2F58B602128}" type="parTrans" cxnId="{56F6C8FF-EED2-43E2-A72E-0757A568AFBB}">
      <dgm:prSet/>
      <dgm:spPr/>
      <dgm:t>
        <a:bodyPr/>
        <a:lstStyle/>
        <a:p>
          <a:endParaRPr lang="ru-RU"/>
        </a:p>
      </dgm:t>
    </dgm:pt>
    <dgm:pt modelId="{14BF0D05-9A98-4B43-A2BA-01898AB6AD8C}" type="sibTrans" cxnId="{56F6C8FF-EED2-43E2-A72E-0757A568AFBB}">
      <dgm:prSet/>
      <dgm:spPr/>
      <dgm:t>
        <a:bodyPr/>
        <a:lstStyle/>
        <a:p>
          <a:endParaRPr lang="ru-RU"/>
        </a:p>
      </dgm:t>
    </dgm:pt>
    <dgm:pt modelId="{B2DD1A8F-43C2-4B4F-9EC9-F4FB0E31D17E}">
      <dgm:prSet/>
      <dgm:spPr/>
      <dgm:t>
        <a:bodyPr/>
        <a:lstStyle/>
        <a:p>
          <a:pPr rtl="0"/>
          <a:r>
            <a:rPr lang="uz-Cyrl-UZ" b="1" dirty="0" smtClean="0">
              <a:latin typeface="Times New Roman" pitchFamily="18" charset="0"/>
              <a:cs typeface="Times New Roman" pitchFamily="18" charset="0"/>
            </a:rPr>
            <a:t> – бу унинг эгаси ҳиссадорлик жамияти капиталига ўзининг маълум ҳиссасини қўшганлигига ва унинг фойдасидан дивиденд шаклида даромад олиш ҳуқуқи борлигига гувоҳлик берувчи қимматли қоғоздир.</a:t>
          </a:r>
          <a:r>
            <a:rPr lang="uz-Cyrl-UZ" dirty="0" smtClean="0">
              <a:latin typeface="Times New Roman" pitchFamily="18" charset="0"/>
              <a:cs typeface="Times New Roman" pitchFamily="18" charset="0"/>
            </a:rPr>
            <a:t> </a:t>
          </a:r>
        </a:p>
      </dgm:t>
    </dgm:pt>
    <dgm:pt modelId="{9B6B24BC-FE77-449E-BD87-B5B077132A06}" type="parTrans" cxnId="{0E82A745-DD51-45AB-A59D-A751E55BD997}">
      <dgm:prSet/>
      <dgm:spPr/>
      <dgm:t>
        <a:bodyPr/>
        <a:lstStyle/>
        <a:p>
          <a:endParaRPr lang="ru-RU"/>
        </a:p>
      </dgm:t>
    </dgm:pt>
    <dgm:pt modelId="{EA4FD569-82B0-4966-AC8A-AC4CE29F6C0B}" type="sibTrans" cxnId="{0E82A745-DD51-45AB-A59D-A751E55BD997}">
      <dgm:prSet/>
      <dgm:spPr/>
      <dgm:t>
        <a:bodyPr/>
        <a:lstStyle/>
        <a:p>
          <a:endParaRPr lang="ru-RU"/>
        </a:p>
      </dgm:t>
    </dgm:pt>
    <dgm:pt modelId="{5DB135C3-7E54-46DB-B051-07C14B13D330}" type="pres">
      <dgm:prSet presAssocID="{C5D4650F-E01F-4AF0-A0DD-D54B8CED02ED}" presName="Name0" presStyleCnt="0">
        <dgm:presLayoutVars>
          <dgm:dir/>
          <dgm:animLvl val="lvl"/>
          <dgm:resizeHandles val="exact"/>
        </dgm:presLayoutVars>
      </dgm:prSet>
      <dgm:spPr/>
      <dgm:t>
        <a:bodyPr/>
        <a:lstStyle/>
        <a:p>
          <a:endParaRPr lang="ru-RU"/>
        </a:p>
      </dgm:t>
    </dgm:pt>
    <dgm:pt modelId="{33BA974F-4862-4F8B-9CA7-A310671AC7ED}" type="pres">
      <dgm:prSet presAssocID="{352C25D1-73D0-4B51-AE32-63E77026755A}" presName="composite" presStyleCnt="0"/>
      <dgm:spPr/>
      <dgm:t>
        <a:bodyPr/>
        <a:lstStyle/>
        <a:p>
          <a:endParaRPr lang="ru-RU"/>
        </a:p>
      </dgm:t>
    </dgm:pt>
    <dgm:pt modelId="{C9A16435-08C0-403F-B052-BA39A076EF71}" type="pres">
      <dgm:prSet presAssocID="{352C25D1-73D0-4B51-AE32-63E77026755A}" presName="parTx" presStyleLbl="alignNode1" presStyleIdx="0" presStyleCnt="1">
        <dgm:presLayoutVars>
          <dgm:chMax val="0"/>
          <dgm:chPref val="0"/>
          <dgm:bulletEnabled val="1"/>
        </dgm:presLayoutVars>
      </dgm:prSet>
      <dgm:spPr/>
      <dgm:t>
        <a:bodyPr/>
        <a:lstStyle/>
        <a:p>
          <a:endParaRPr lang="ru-RU"/>
        </a:p>
      </dgm:t>
    </dgm:pt>
    <dgm:pt modelId="{8689A3B3-D441-4464-86A7-713E636FA47B}" type="pres">
      <dgm:prSet presAssocID="{352C25D1-73D0-4B51-AE32-63E77026755A}" presName="desTx" presStyleLbl="alignAccFollowNode1" presStyleIdx="0" presStyleCnt="1" custLinFactNeighborX="-348" custLinFactNeighborY="1144">
        <dgm:presLayoutVars>
          <dgm:bulletEnabled val="1"/>
        </dgm:presLayoutVars>
      </dgm:prSet>
      <dgm:spPr/>
      <dgm:t>
        <a:bodyPr/>
        <a:lstStyle/>
        <a:p>
          <a:endParaRPr lang="ru-RU"/>
        </a:p>
      </dgm:t>
    </dgm:pt>
  </dgm:ptLst>
  <dgm:cxnLst>
    <dgm:cxn modelId="{B07B5397-3AA2-4F78-ADD0-A8B2733B5766}" type="presOf" srcId="{C5D4650F-E01F-4AF0-A0DD-D54B8CED02ED}" destId="{5DB135C3-7E54-46DB-B051-07C14B13D330}" srcOrd="0" destOrd="0" presId="urn:microsoft.com/office/officeart/2005/8/layout/hList1"/>
    <dgm:cxn modelId="{56537B62-1349-49D6-A4A7-07357EF99EF7}" type="presOf" srcId="{352C25D1-73D0-4B51-AE32-63E77026755A}" destId="{C9A16435-08C0-403F-B052-BA39A076EF71}" srcOrd="0" destOrd="0" presId="urn:microsoft.com/office/officeart/2005/8/layout/hList1"/>
    <dgm:cxn modelId="{56F6C8FF-EED2-43E2-A72E-0757A568AFBB}" srcId="{C5D4650F-E01F-4AF0-A0DD-D54B8CED02ED}" destId="{352C25D1-73D0-4B51-AE32-63E77026755A}" srcOrd="0" destOrd="0" parTransId="{30ECD9E5-F4B6-4E0E-A19F-F2F58B602128}" sibTransId="{14BF0D05-9A98-4B43-A2BA-01898AB6AD8C}"/>
    <dgm:cxn modelId="{0E82A745-DD51-45AB-A59D-A751E55BD997}" srcId="{352C25D1-73D0-4B51-AE32-63E77026755A}" destId="{B2DD1A8F-43C2-4B4F-9EC9-F4FB0E31D17E}" srcOrd="0" destOrd="0" parTransId="{9B6B24BC-FE77-449E-BD87-B5B077132A06}" sibTransId="{EA4FD569-82B0-4966-AC8A-AC4CE29F6C0B}"/>
    <dgm:cxn modelId="{E54C81F8-828E-4567-A96F-31017E7F4298}" type="presOf" srcId="{B2DD1A8F-43C2-4B4F-9EC9-F4FB0E31D17E}" destId="{8689A3B3-D441-4464-86A7-713E636FA47B}" srcOrd="0" destOrd="0" presId="urn:microsoft.com/office/officeart/2005/8/layout/hList1"/>
    <dgm:cxn modelId="{741679F1-617A-422A-9677-59ED72291490}" type="presParOf" srcId="{5DB135C3-7E54-46DB-B051-07C14B13D330}" destId="{33BA974F-4862-4F8B-9CA7-A310671AC7ED}" srcOrd="0" destOrd="0" presId="urn:microsoft.com/office/officeart/2005/8/layout/hList1"/>
    <dgm:cxn modelId="{C9AD8BF0-9845-4099-8710-CDBF65CB65A0}" type="presParOf" srcId="{33BA974F-4862-4F8B-9CA7-A310671AC7ED}" destId="{C9A16435-08C0-403F-B052-BA39A076EF71}" srcOrd="0" destOrd="0" presId="urn:microsoft.com/office/officeart/2005/8/layout/hList1"/>
    <dgm:cxn modelId="{D327D235-6E90-4E16-BBAF-DFC4C1F3DED9}" type="presParOf" srcId="{33BA974F-4862-4F8B-9CA7-A310671AC7ED}" destId="{8689A3B3-D441-4464-86A7-713E636FA4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8E4A0C-1F4C-42DB-874B-8AA4A5B2B190}" type="doc">
      <dgm:prSet loTypeId="urn:microsoft.com/office/officeart/2005/8/layout/list1" loCatId="list" qsTypeId="urn:microsoft.com/office/officeart/2005/8/quickstyle/3d1" qsCatId="3D" csTypeId="urn:microsoft.com/office/officeart/2005/8/colors/colorful3" csCatId="colorful"/>
      <dgm:spPr/>
      <dgm:t>
        <a:bodyPr/>
        <a:lstStyle/>
        <a:p>
          <a:endParaRPr lang="ru-RU"/>
        </a:p>
      </dgm:t>
    </dgm:pt>
    <dgm:pt modelId="{486CFD24-CDE5-40C7-B6B0-F7C3CE952C49}">
      <dgm:prSet custT="1"/>
      <dgm:spPr/>
      <dgm:t>
        <a:bodyPr/>
        <a:lstStyle/>
        <a:p>
          <a:pPr rtl="0"/>
          <a:r>
            <a:rPr lang="uz-Cyrl-UZ" sz="1800" b="1" dirty="0" smtClean="0">
              <a:latin typeface="Times New Roman" pitchFamily="18" charset="0"/>
              <a:cs typeface="Times New Roman" pitchFamily="18" charset="0"/>
            </a:rPr>
            <a:t>Эгаси ёзилган акция</a:t>
          </a:r>
          <a:endParaRPr lang="en-US" sz="1800" b="1" dirty="0">
            <a:latin typeface="Times New Roman" pitchFamily="18" charset="0"/>
            <a:cs typeface="Times New Roman" pitchFamily="18" charset="0"/>
          </a:endParaRPr>
        </a:p>
      </dgm:t>
    </dgm:pt>
    <dgm:pt modelId="{B3EAFBD2-4BA6-4EDB-9F92-BF1D2C059612}" type="parTrans" cxnId="{A94624CD-A4D8-4756-AC6D-DC14F6B9D106}">
      <dgm:prSet/>
      <dgm:spPr/>
      <dgm:t>
        <a:bodyPr/>
        <a:lstStyle/>
        <a:p>
          <a:endParaRPr lang="ru-RU" sz="1800">
            <a:latin typeface="Times New Roman" pitchFamily="18" charset="0"/>
            <a:cs typeface="Times New Roman" pitchFamily="18" charset="0"/>
          </a:endParaRPr>
        </a:p>
      </dgm:t>
    </dgm:pt>
    <dgm:pt modelId="{07072A77-0B1A-4705-BF73-163BBE32C5F6}" type="sibTrans" cxnId="{A94624CD-A4D8-4756-AC6D-DC14F6B9D106}">
      <dgm:prSet/>
      <dgm:spPr/>
      <dgm:t>
        <a:bodyPr/>
        <a:lstStyle/>
        <a:p>
          <a:endParaRPr lang="ru-RU" sz="1800">
            <a:latin typeface="Times New Roman" pitchFamily="18" charset="0"/>
            <a:cs typeface="Times New Roman" pitchFamily="18" charset="0"/>
          </a:endParaRPr>
        </a:p>
      </dgm:t>
    </dgm:pt>
    <dgm:pt modelId="{31E5FB60-73F3-482E-A2D3-DCEB5E77E417}">
      <dgm:prSet custT="1"/>
      <dgm:spPr/>
      <dgm:t>
        <a:bodyPr/>
        <a:lstStyle/>
        <a:p>
          <a:pPr rtl="0"/>
          <a:r>
            <a:rPr lang="uz-Cyrl-UZ" sz="1800" b="0" dirty="0" smtClean="0">
              <a:latin typeface="Times New Roman" pitchFamily="18" charset="0"/>
              <a:cs typeface="Times New Roman" pitchFamily="18" charset="0"/>
            </a:rPr>
            <a:t>– акциядорлик жамияти реестрида акция эгасининг номига қайд қилиниб, фақатгина унинг ёзма рухсати билан олди-сотди қилиниши мумкин бўлган акция. </a:t>
          </a:r>
          <a:endParaRPr lang="ru-RU" sz="1800" b="0" dirty="0">
            <a:latin typeface="Times New Roman" pitchFamily="18" charset="0"/>
            <a:cs typeface="Times New Roman" pitchFamily="18" charset="0"/>
          </a:endParaRPr>
        </a:p>
      </dgm:t>
    </dgm:pt>
    <dgm:pt modelId="{0DDA8F2F-E0E5-4271-A1AF-61C5AC2C30F0}" type="parTrans" cxnId="{9199D7F5-29FB-4977-8D3F-EDEDAD16220B}">
      <dgm:prSet/>
      <dgm:spPr/>
      <dgm:t>
        <a:bodyPr/>
        <a:lstStyle/>
        <a:p>
          <a:endParaRPr lang="ru-RU" sz="1800">
            <a:latin typeface="Times New Roman" pitchFamily="18" charset="0"/>
            <a:cs typeface="Times New Roman" pitchFamily="18" charset="0"/>
          </a:endParaRPr>
        </a:p>
      </dgm:t>
    </dgm:pt>
    <dgm:pt modelId="{DF2D6658-646D-4CC5-9429-84D65BF4D872}" type="sibTrans" cxnId="{9199D7F5-29FB-4977-8D3F-EDEDAD16220B}">
      <dgm:prSet/>
      <dgm:spPr/>
      <dgm:t>
        <a:bodyPr/>
        <a:lstStyle/>
        <a:p>
          <a:endParaRPr lang="ru-RU" sz="1800">
            <a:latin typeface="Times New Roman" pitchFamily="18" charset="0"/>
            <a:cs typeface="Times New Roman" pitchFamily="18" charset="0"/>
          </a:endParaRPr>
        </a:p>
      </dgm:t>
    </dgm:pt>
    <dgm:pt modelId="{49BB44C3-E68E-4CA3-B661-4C791D8C867F}">
      <dgm:prSet custT="1"/>
      <dgm:spPr/>
      <dgm:t>
        <a:bodyPr/>
        <a:lstStyle/>
        <a:p>
          <a:pPr rtl="0"/>
          <a:r>
            <a:rPr lang="uz-Cyrl-UZ" sz="1800" b="1" dirty="0" smtClean="0">
              <a:latin typeface="Times New Roman" pitchFamily="18" charset="0"/>
              <a:cs typeface="Times New Roman" pitchFamily="18" charset="0"/>
            </a:rPr>
            <a:t>Эгаси ёзилмаган акция </a:t>
          </a:r>
          <a:endParaRPr lang="en-US" sz="1800" b="1" dirty="0">
            <a:latin typeface="Times New Roman" pitchFamily="18" charset="0"/>
            <a:cs typeface="Times New Roman" pitchFamily="18" charset="0"/>
          </a:endParaRPr>
        </a:p>
      </dgm:t>
    </dgm:pt>
    <dgm:pt modelId="{A6BC7864-7142-4192-8694-4018896F11AD}" type="parTrans" cxnId="{B0499894-BDCF-4644-8A57-9EE1D34CFB9F}">
      <dgm:prSet/>
      <dgm:spPr/>
      <dgm:t>
        <a:bodyPr/>
        <a:lstStyle/>
        <a:p>
          <a:endParaRPr lang="ru-RU" sz="1800">
            <a:latin typeface="Times New Roman" pitchFamily="18" charset="0"/>
            <a:cs typeface="Times New Roman" pitchFamily="18" charset="0"/>
          </a:endParaRPr>
        </a:p>
      </dgm:t>
    </dgm:pt>
    <dgm:pt modelId="{9A744CC4-DCCF-47AB-8452-2C9923F6E9D4}" type="sibTrans" cxnId="{B0499894-BDCF-4644-8A57-9EE1D34CFB9F}">
      <dgm:prSet/>
      <dgm:spPr/>
      <dgm:t>
        <a:bodyPr/>
        <a:lstStyle/>
        <a:p>
          <a:endParaRPr lang="ru-RU" sz="1800">
            <a:latin typeface="Times New Roman" pitchFamily="18" charset="0"/>
            <a:cs typeface="Times New Roman" pitchFamily="18" charset="0"/>
          </a:endParaRPr>
        </a:p>
      </dgm:t>
    </dgm:pt>
    <dgm:pt modelId="{409B8671-1C9D-4960-A86D-DB8430772E44}">
      <dgm:prSet custT="1"/>
      <dgm:spPr/>
      <dgm:t>
        <a:bodyPr/>
        <a:lstStyle/>
        <a:p>
          <a:pPr rtl="0"/>
          <a:r>
            <a:rPr lang="uz-Cyrl-UZ" sz="1800" b="0" dirty="0" smtClean="0">
              <a:latin typeface="Times New Roman" pitchFamily="18" charset="0"/>
              <a:cs typeface="Times New Roman" pitchFamily="18" charset="0"/>
            </a:rPr>
            <a:t>– жамият акциядорларининг реестрига киритилмаган ҳолда бошқа шахсларга мулк қилиб берилувчи ҳамда эркин тарзда олди-сотди қилинувчи акция. </a:t>
          </a:r>
          <a:endParaRPr lang="ru-RU" sz="1800" b="0" dirty="0">
            <a:latin typeface="Times New Roman" pitchFamily="18" charset="0"/>
            <a:cs typeface="Times New Roman" pitchFamily="18" charset="0"/>
          </a:endParaRPr>
        </a:p>
      </dgm:t>
    </dgm:pt>
    <dgm:pt modelId="{9B430E2D-E81B-4510-822B-257622557AA1}" type="parTrans" cxnId="{F0642E9A-BAC1-4A90-A829-03559ED88150}">
      <dgm:prSet/>
      <dgm:spPr/>
      <dgm:t>
        <a:bodyPr/>
        <a:lstStyle/>
        <a:p>
          <a:endParaRPr lang="ru-RU" sz="1800">
            <a:latin typeface="Times New Roman" pitchFamily="18" charset="0"/>
            <a:cs typeface="Times New Roman" pitchFamily="18" charset="0"/>
          </a:endParaRPr>
        </a:p>
      </dgm:t>
    </dgm:pt>
    <dgm:pt modelId="{18656844-71ED-49EC-AEF8-853493A19E2E}" type="sibTrans" cxnId="{F0642E9A-BAC1-4A90-A829-03559ED88150}">
      <dgm:prSet/>
      <dgm:spPr/>
      <dgm:t>
        <a:bodyPr/>
        <a:lstStyle/>
        <a:p>
          <a:endParaRPr lang="ru-RU" sz="1800">
            <a:latin typeface="Times New Roman" pitchFamily="18" charset="0"/>
            <a:cs typeface="Times New Roman" pitchFamily="18" charset="0"/>
          </a:endParaRPr>
        </a:p>
      </dgm:t>
    </dgm:pt>
    <dgm:pt modelId="{0370A166-10EE-47E6-A386-14F71E55A33C}">
      <dgm:prSet custT="1"/>
      <dgm:spPr/>
      <dgm:t>
        <a:bodyPr/>
        <a:lstStyle/>
        <a:p>
          <a:pPr rtl="0"/>
          <a:r>
            <a:rPr lang="ru-RU" sz="1800" b="1" dirty="0" err="1" smtClean="0">
              <a:latin typeface="Times New Roman" pitchFamily="18" charset="0"/>
              <a:cs typeface="Times New Roman" pitchFamily="18" charset="0"/>
            </a:rPr>
            <a:t>Оддий</a:t>
          </a:r>
          <a:r>
            <a:rPr lang="ru-RU" sz="1800" b="1" dirty="0" smtClean="0">
              <a:latin typeface="Times New Roman" pitchFamily="18" charset="0"/>
              <a:cs typeface="Times New Roman" pitchFamily="18" charset="0"/>
            </a:rPr>
            <a:t> акция </a:t>
          </a:r>
          <a:endParaRPr lang="en-US" sz="1800" b="1" dirty="0">
            <a:latin typeface="Times New Roman" pitchFamily="18" charset="0"/>
            <a:cs typeface="Times New Roman" pitchFamily="18" charset="0"/>
          </a:endParaRPr>
        </a:p>
      </dgm:t>
    </dgm:pt>
    <dgm:pt modelId="{E8FDF080-ABA3-4166-ACB1-A7280664D87D}" type="parTrans" cxnId="{82D79800-3E83-4C90-BBCF-B927C4E6A4B4}">
      <dgm:prSet/>
      <dgm:spPr/>
      <dgm:t>
        <a:bodyPr/>
        <a:lstStyle/>
        <a:p>
          <a:endParaRPr lang="ru-RU" sz="1800">
            <a:latin typeface="Times New Roman" pitchFamily="18" charset="0"/>
            <a:cs typeface="Times New Roman" pitchFamily="18" charset="0"/>
          </a:endParaRPr>
        </a:p>
      </dgm:t>
    </dgm:pt>
    <dgm:pt modelId="{47FF7CD8-54D0-4F13-B09B-19FECA3ACA72}" type="sibTrans" cxnId="{82D79800-3E83-4C90-BBCF-B927C4E6A4B4}">
      <dgm:prSet/>
      <dgm:spPr/>
      <dgm:t>
        <a:bodyPr/>
        <a:lstStyle/>
        <a:p>
          <a:endParaRPr lang="ru-RU" sz="1800">
            <a:latin typeface="Times New Roman" pitchFamily="18" charset="0"/>
            <a:cs typeface="Times New Roman" pitchFamily="18" charset="0"/>
          </a:endParaRPr>
        </a:p>
      </dgm:t>
    </dgm:pt>
    <dgm:pt modelId="{97A403FF-4218-409A-8FED-4A3DDECA0BE7}">
      <dgm:prSet custT="1"/>
      <dgm:spPr/>
      <dgm:t>
        <a:bodyPr/>
        <a:lstStyle/>
        <a:p>
          <a:pPr rtl="0"/>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дивидендни</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қўйилган маблағга мутаносиб</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равишда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тақсимлаш имконини</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берувчи</a:t>
          </a:r>
          <a:r>
            <a:rPr lang="ru-RU" sz="1800" b="0" dirty="0" smtClean="0">
              <a:latin typeface="Times New Roman" pitchFamily="18" charset="0"/>
              <a:cs typeface="Times New Roman" pitchFamily="18" charset="0"/>
            </a:rPr>
            <a:t> акция. </a:t>
          </a:r>
          <a:endParaRPr lang="ru-RU" sz="1800" b="0" dirty="0">
            <a:latin typeface="Times New Roman" pitchFamily="18" charset="0"/>
            <a:cs typeface="Times New Roman" pitchFamily="18" charset="0"/>
          </a:endParaRPr>
        </a:p>
      </dgm:t>
    </dgm:pt>
    <dgm:pt modelId="{034EAB7A-7862-4795-89AA-31E9D6A816F8}" type="parTrans" cxnId="{6AA8FB4F-78EB-4EBC-98C3-5E1A7540EA19}">
      <dgm:prSet/>
      <dgm:spPr/>
      <dgm:t>
        <a:bodyPr/>
        <a:lstStyle/>
        <a:p>
          <a:endParaRPr lang="ru-RU" sz="1800">
            <a:latin typeface="Times New Roman" pitchFamily="18" charset="0"/>
            <a:cs typeface="Times New Roman" pitchFamily="18" charset="0"/>
          </a:endParaRPr>
        </a:p>
      </dgm:t>
    </dgm:pt>
    <dgm:pt modelId="{0B32DF23-9731-44AD-A56C-F9EB17822251}" type="sibTrans" cxnId="{6AA8FB4F-78EB-4EBC-98C3-5E1A7540EA19}">
      <dgm:prSet/>
      <dgm:spPr/>
      <dgm:t>
        <a:bodyPr/>
        <a:lstStyle/>
        <a:p>
          <a:endParaRPr lang="ru-RU" sz="1800">
            <a:latin typeface="Times New Roman" pitchFamily="18" charset="0"/>
            <a:cs typeface="Times New Roman" pitchFamily="18" charset="0"/>
          </a:endParaRPr>
        </a:p>
      </dgm:t>
    </dgm:pt>
    <dgm:pt modelId="{0BDFB61D-55EA-4738-BC8A-0AD8CF5610ED}">
      <dgm:prSet custT="1"/>
      <dgm:spPr/>
      <dgm:t>
        <a:bodyPr/>
        <a:lstStyle/>
        <a:p>
          <a:pPr rtl="0"/>
          <a:r>
            <a:rPr lang="ru-RU" sz="1800" b="1" dirty="0" err="1" smtClean="0">
              <a:latin typeface="Times New Roman" pitchFamily="18" charset="0"/>
              <a:cs typeface="Times New Roman" pitchFamily="18" charset="0"/>
            </a:rPr>
            <a:t>Имтиёзли</a:t>
          </a:r>
          <a:r>
            <a:rPr lang="ru-RU" sz="1800" b="1" dirty="0" smtClean="0">
              <a:latin typeface="Times New Roman" pitchFamily="18" charset="0"/>
              <a:cs typeface="Times New Roman" pitchFamily="18" charset="0"/>
            </a:rPr>
            <a:t> акция </a:t>
          </a:r>
          <a:endParaRPr lang="en-US" sz="1800" b="1" dirty="0">
            <a:latin typeface="Times New Roman" pitchFamily="18" charset="0"/>
            <a:cs typeface="Times New Roman" pitchFamily="18" charset="0"/>
          </a:endParaRPr>
        </a:p>
      </dgm:t>
    </dgm:pt>
    <dgm:pt modelId="{E834AA6D-FB90-4B92-BCD8-89E16859028B}" type="parTrans" cxnId="{0456FAC6-6846-42FB-A829-DEAFD699BC53}">
      <dgm:prSet/>
      <dgm:spPr/>
      <dgm:t>
        <a:bodyPr/>
        <a:lstStyle/>
        <a:p>
          <a:endParaRPr lang="ru-RU" sz="1800">
            <a:latin typeface="Times New Roman" pitchFamily="18" charset="0"/>
            <a:cs typeface="Times New Roman" pitchFamily="18" charset="0"/>
          </a:endParaRPr>
        </a:p>
      </dgm:t>
    </dgm:pt>
    <dgm:pt modelId="{4F4A6732-7E26-4A9F-9969-47789BD38679}" type="sibTrans" cxnId="{0456FAC6-6846-42FB-A829-DEAFD699BC53}">
      <dgm:prSet/>
      <dgm:spPr/>
      <dgm:t>
        <a:bodyPr/>
        <a:lstStyle/>
        <a:p>
          <a:endParaRPr lang="ru-RU" sz="1800">
            <a:latin typeface="Times New Roman" pitchFamily="18" charset="0"/>
            <a:cs typeface="Times New Roman" pitchFamily="18" charset="0"/>
          </a:endParaRPr>
        </a:p>
      </dgm:t>
    </dgm:pt>
    <dgm:pt modelId="{E03D8DC5-FC31-45AB-BFC2-A8FD6D2F961A}">
      <dgm:prSet custT="1"/>
      <dgm:spPr/>
      <dgm:t>
        <a:bodyPr/>
        <a:lstStyle/>
        <a:p>
          <a:pPr rtl="0"/>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акциядорлик</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жамияти</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дивиденди</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ва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мол-мулкини</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тақсимлашда оддий</a:t>
          </a:r>
          <a:r>
            <a:rPr lang="ru-RU" sz="1800" b="0" dirty="0" smtClean="0">
              <a:latin typeface="Times New Roman" pitchFamily="18" charset="0"/>
              <a:cs typeface="Times New Roman" pitchFamily="18" charset="0"/>
            </a:rPr>
            <a:t> акция </a:t>
          </a:r>
          <a:r>
            <a:rPr lang="ru-RU" sz="1800" b="0" dirty="0" err="1" smtClean="0">
              <a:latin typeface="Times New Roman" pitchFamily="18" charset="0"/>
              <a:cs typeface="Times New Roman" pitchFamily="18" charset="0"/>
            </a:rPr>
            <a:t>эгасига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нисбатан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устунлик</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берувчи</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акция</a:t>
          </a:r>
          <a:r>
            <a:rPr lang="ru-RU" sz="1800" b="0" dirty="0" smtClean="0">
              <a:latin typeface="Times New Roman" pitchFamily="18" charset="0"/>
              <a:cs typeface="Times New Roman" pitchFamily="18" charset="0"/>
            </a:rPr>
            <a:t>. </a:t>
          </a:r>
          <a:endParaRPr lang="ru-RU" sz="1800" b="0" dirty="0">
            <a:latin typeface="Times New Roman" pitchFamily="18" charset="0"/>
            <a:cs typeface="Times New Roman" pitchFamily="18" charset="0"/>
          </a:endParaRPr>
        </a:p>
      </dgm:t>
    </dgm:pt>
    <dgm:pt modelId="{EA448FD0-4926-4FC2-9067-BAA7EEBFD755}" type="parTrans" cxnId="{6DF8E51F-5B95-4CEA-8FB8-94A4B6C840E9}">
      <dgm:prSet/>
      <dgm:spPr/>
      <dgm:t>
        <a:bodyPr/>
        <a:lstStyle/>
        <a:p>
          <a:endParaRPr lang="ru-RU" sz="1800">
            <a:latin typeface="Times New Roman" pitchFamily="18" charset="0"/>
            <a:cs typeface="Times New Roman" pitchFamily="18" charset="0"/>
          </a:endParaRPr>
        </a:p>
      </dgm:t>
    </dgm:pt>
    <dgm:pt modelId="{16BAC036-F806-49BD-9E2E-3C230FC07E0F}" type="sibTrans" cxnId="{6DF8E51F-5B95-4CEA-8FB8-94A4B6C840E9}">
      <dgm:prSet/>
      <dgm:spPr/>
      <dgm:t>
        <a:bodyPr/>
        <a:lstStyle/>
        <a:p>
          <a:endParaRPr lang="ru-RU" sz="1800">
            <a:latin typeface="Times New Roman" pitchFamily="18" charset="0"/>
            <a:cs typeface="Times New Roman" pitchFamily="18" charset="0"/>
          </a:endParaRPr>
        </a:p>
      </dgm:t>
    </dgm:pt>
    <dgm:pt modelId="{DC1A5B51-D1D1-4218-B7DD-0B841101C19D}" type="pres">
      <dgm:prSet presAssocID="{EE8E4A0C-1F4C-42DB-874B-8AA4A5B2B190}" presName="linear" presStyleCnt="0">
        <dgm:presLayoutVars>
          <dgm:dir/>
          <dgm:animLvl val="lvl"/>
          <dgm:resizeHandles val="exact"/>
        </dgm:presLayoutVars>
      </dgm:prSet>
      <dgm:spPr/>
      <dgm:t>
        <a:bodyPr/>
        <a:lstStyle/>
        <a:p>
          <a:endParaRPr lang="ru-RU"/>
        </a:p>
      </dgm:t>
    </dgm:pt>
    <dgm:pt modelId="{41C63807-231E-4EA9-9242-6DF275430792}" type="pres">
      <dgm:prSet presAssocID="{486CFD24-CDE5-40C7-B6B0-F7C3CE952C49}" presName="parentLin" presStyleCnt="0"/>
      <dgm:spPr/>
    </dgm:pt>
    <dgm:pt modelId="{3346FCB3-958B-4FD5-B375-6B32E0750709}" type="pres">
      <dgm:prSet presAssocID="{486CFD24-CDE5-40C7-B6B0-F7C3CE952C49}" presName="parentLeftMargin" presStyleLbl="node1" presStyleIdx="0" presStyleCnt="4"/>
      <dgm:spPr/>
      <dgm:t>
        <a:bodyPr/>
        <a:lstStyle/>
        <a:p>
          <a:endParaRPr lang="ru-RU"/>
        </a:p>
      </dgm:t>
    </dgm:pt>
    <dgm:pt modelId="{F239DA1C-11D9-4E9B-BC9D-709EECA8BA1E}" type="pres">
      <dgm:prSet presAssocID="{486CFD24-CDE5-40C7-B6B0-F7C3CE952C49}" presName="parentText" presStyleLbl="node1" presStyleIdx="0" presStyleCnt="4">
        <dgm:presLayoutVars>
          <dgm:chMax val="0"/>
          <dgm:bulletEnabled val="1"/>
        </dgm:presLayoutVars>
      </dgm:prSet>
      <dgm:spPr/>
      <dgm:t>
        <a:bodyPr/>
        <a:lstStyle/>
        <a:p>
          <a:endParaRPr lang="ru-RU"/>
        </a:p>
      </dgm:t>
    </dgm:pt>
    <dgm:pt modelId="{5FD8B39B-28F9-44F8-BD51-D7DDE2782C87}" type="pres">
      <dgm:prSet presAssocID="{486CFD24-CDE5-40C7-B6B0-F7C3CE952C49}" presName="negativeSpace" presStyleCnt="0"/>
      <dgm:spPr/>
    </dgm:pt>
    <dgm:pt modelId="{1103498E-FB39-40D2-A28B-1CE86B4CE632}" type="pres">
      <dgm:prSet presAssocID="{486CFD24-CDE5-40C7-B6B0-F7C3CE952C49}" presName="childText" presStyleLbl="conFgAcc1" presStyleIdx="0" presStyleCnt="4">
        <dgm:presLayoutVars>
          <dgm:bulletEnabled val="1"/>
        </dgm:presLayoutVars>
      </dgm:prSet>
      <dgm:spPr/>
      <dgm:t>
        <a:bodyPr/>
        <a:lstStyle/>
        <a:p>
          <a:endParaRPr lang="ru-RU"/>
        </a:p>
      </dgm:t>
    </dgm:pt>
    <dgm:pt modelId="{7463EB96-36C0-4A14-9F35-081D558C1F08}" type="pres">
      <dgm:prSet presAssocID="{07072A77-0B1A-4705-BF73-163BBE32C5F6}" presName="spaceBetweenRectangles" presStyleCnt="0"/>
      <dgm:spPr/>
    </dgm:pt>
    <dgm:pt modelId="{68A005B4-02DD-471F-92B6-45B2B55545C8}" type="pres">
      <dgm:prSet presAssocID="{49BB44C3-E68E-4CA3-B661-4C791D8C867F}" presName="parentLin" presStyleCnt="0"/>
      <dgm:spPr/>
    </dgm:pt>
    <dgm:pt modelId="{554C118D-2ADA-44AD-9CFB-B4E68C2C43E3}" type="pres">
      <dgm:prSet presAssocID="{49BB44C3-E68E-4CA3-B661-4C791D8C867F}" presName="parentLeftMargin" presStyleLbl="node1" presStyleIdx="0" presStyleCnt="4"/>
      <dgm:spPr/>
      <dgm:t>
        <a:bodyPr/>
        <a:lstStyle/>
        <a:p>
          <a:endParaRPr lang="ru-RU"/>
        </a:p>
      </dgm:t>
    </dgm:pt>
    <dgm:pt modelId="{AF0FCC4F-B3A5-4775-8D9F-EF7E30E8E2B6}" type="pres">
      <dgm:prSet presAssocID="{49BB44C3-E68E-4CA3-B661-4C791D8C867F}" presName="parentText" presStyleLbl="node1" presStyleIdx="1" presStyleCnt="4">
        <dgm:presLayoutVars>
          <dgm:chMax val="0"/>
          <dgm:bulletEnabled val="1"/>
        </dgm:presLayoutVars>
      </dgm:prSet>
      <dgm:spPr/>
      <dgm:t>
        <a:bodyPr/>
        <a:lstStyle/>
        <a:p>
          <a:endParaRPr lang="ru-RU"/>
        </a:p>
      </dgm:t>
    </dgm:pt>
    <dgm:pt modelId="{AD8B3E8C-4591-45EB-BD73-94B8C384F235}" type="pres">
      <dgm:prSet presAssocID="{49BB44C3-E68E-4CA3-B661-4C791D8C867F}" presName="negativeSpace" presStyleCnt="0"/>
      <dgm:spPr/>
    </dgm:pt>
    <dgm:pt modelId="{F7F8853B-495D-4FD1-9C31-A24B00E7270F}" type="pres">
      <dgm:prSet presAssocID="{49BB44C3-E68E-4CA3-B661-4C791D8C867F}" presName="childText" presStyleLbl="conFgAcc1" presStyleIdx="1" presStyleCnt="4">
        <dgm:presLayoutVars>
          <dgm:bulletEnabled val="1"/>
        </dgm:presLayoutVars>
      </dgm:prSet>
      <dgm:spPr/>
      <dgm:t>
        <a:bodyPr/>
        <a:lstStyle/>
        <a:p>
          <a:endParaRPr lang="ru-RU"/>
        </a:p>
      </dgm:t>
    </dgm:pt>
    <dgm:pt modelId="{113CBEB5-D0CD-4D1C-8804-BAC921F7F60F}" type="pres">
      <dgm:prSet presAssocID="{9A744CC4-DCCF-47AB-8452-2C9923F6E9D4}" presName="spaceBetweenRectangles" presStyleCnt="0"/>
      <dgm:spPr/>
    </dgm:pt>
    <dgm:pt modelId="{CB7DFA1C-03CF-44E1-B881-389EA56F651B}" type="pres">
      <dgm:prSet presAssocID="{0370A166-10EE-47E6-A386-14F71E55A33C}" presName="parentLin" presStyleCnt="0"/>
      <dgm:spPr/>
    </dgm:pt>
    <dgm:pt modelId="{A24B6595-EB23-4FE3-B148-57AA0C87FDBD}" type="pres">
      <dgm:prSet presAssocID="{0370A166-10EE-47E6-A386-14F71E55A33C}" presName="parentLeftMargin" presStyleLbl="node1" presStyleIdx="1" presStyleCnt="4"/>
      <dgm:spPr/>
      <dgm:t>
        <a:bodyPr/>
        <a:lstStyle/>
        <a:p>
          <a:endParaRPr lang="ru-RU"/>
        </a:p>
      </dgm:t>
    </dgm:pt>
    <dgm:pt modelId="{9E473251-C988-4409-855F-DF91A63C4A6E}" type="pres">
      <dgm:prSet presAssocID="{0370A166-10EE-47E6-A386-14F71E55A33C}" presName="parentText" presStyleLbl="node1" presStyleIdx="2" presStyleCnt="4">
        <dgm:presLayoutVars>
          <dgm:chMax val="0"/>
          <dgm:bulletEnabled val="1"/>
        </dgm:presLayoutVars>
      </dgm:prSet>
      <dgm:spPr/>
      <dgm:t>
        <a:bodyPr/>
        <a:lstStyle/>
        <a:p>
          <a:endParaRPr lang="ru-RU"/>
        </a:p>
      </dgm:t>
    </dgm:pt>
    <dgm:pt modelId="{9E7999E6-EEAD-45DA-A592-90DD117BEACA}" type="pres">
      <dgm:prSet presAssocID="{0370A166-10EE-47E6-A386-14F71E55A33C}" presName="negativeSpace" presStyleCnt="0"/>
      <dgm:spPr/>
    </dgm:pt>
    <dgm:pt modelId="{15F4B4B2-8B17-4587-83B2-7173C81EA8E5}" type="pres">
      <dgm:prSet presAssocID="{0370A166-10EE-47E6-A386-14F71E55A33C}" presName="childText" presStyleLbl="conFgAcc1" presStyleIdx="2" presStyleCnt="4">
        <dgm:presLayoutVars>
          <dgm:bulletEnabled val="1"/>
        </dgm:presLayoutVars>
      </dgm:prSet>
      <dgm:spPr/>
      <dgm:t>
        <a:bodyPr/>
        <a:lstStyle/>
        <a:p>
          <a:endParaRPr lang="ru-RU"/>
        </a:p>
      </dgm:t>
    </dgm:pt>
    <dgm:pt modelId="{2F19D88D-0B9F-4EF9-9558-842748F636FA}" type="pres">
      <dgm:prSet presAssocID="{47FF7CD8-54D0-4F13-B09B-19FECA3ACA72}" presName="spaceBetweenRectangles" presStyleCnt="0"/>
      <dgm:spPr/>
    </dgm:pt>
    <dgm:pt modelId="{C0B8459B-AE31-4942-B1D9-A984CE79C8DE}" type="pres">
      <dgm:prSet presAssocID="{0BDFB61D-55EA-4738-BC8A-0AD8CF5610ED}" presName="parentLin" presStyleCnt="0"/>
      <dgm:spPr/>
    </dgm:pt>
    <dgm:pt modelId="{2D9E8B96-5515-42BC-B211-A32FFC331F45}" type="pres">
      <dgm:prSet presAssocID="{0BDFB61D-55EA-4738-BC8A-0AD8CF5610ED}" presName="parentLeftMargin" presStyleLbl="node1" presStyleIdx="2" presStyleCnt="4"/>
      <dgm:spPr/>
      <dgm:t>
        <a:bodyPr/>
        <a:lstStyle/>
        <a:p>
          <a:endParaRPr lang="ru-RU"/>
        </a:p>
      </dgm:t>
    </dgm:pt>
    <dgm:pt modelId="{1D9138FA-1DFA-42C9-9FC9-DF6FC719B581}" type="pres">
      <dgm:prSet presAssocID="{0BDFB61D-55EA-4738-BC8A-0AD8CF5610ED}" presName="parentText" presStyleLbl="node1" presStyleIdx="3" presStyleCnt="4">
        <dgm:presLayoutVars>
          <dgm:chMax val="0"/>
          <dgm:bulletEnabled val="1"/>
        </dgm:presLayoutVars>
      </dgm:prSet>
      <dgm:spPr/>
      <dgm:t>
        <a:bodyPr/>
        <a:lstStyle/>
        <a:p>
          <a:endParaRPr lang="ru-RU"/>
        </a:p>
      </dgm:t>
    </dgm:pt>
    <dgm:pt modelId="{C1AAEC19-DE11-4676-B551-C9BE0880C945}" type="pres">
      <dgm:prSet presAssocID="{0BDFB61D-55EA-4738-BC8A-0AD8CF5610ED}" presName="negativeSpace" presStyleCnt="0"/>
      <dgm:spPr/>
    </dgm:pt>
    <dgm:pt modelId="{48A150ED-0469-490C-B99F-5B6A34BBF939}" type="pres">
      <dgm:prSet presAssocID="{0BDFB61D-55EA-4738-BC8A-0AD8CF5610ED}" presName="childText" presStyleLbl="conFgAcc1" presStyleIdx="3" presStyleCnt="4">
        <dgm:presLayoutVars>
          <dgm:bulletEnabled val="1"/>
        </dgm:presLayoutVars>
      </dgm:prSet>
      <dgm:spPr/>
      <dgm:t>
        <a:bodyPr/>
        <a:lstStyle/>
        <a:p>
          <a:endParaRPr lang="ru-RU"/>
        </a:p>
      </dgm:t>
    </dgm:pt>
  </dgm:ptLst>
  <dgm:cxnLst>
    <dgm:cxn modelId="{1CAD32E3-4840-48F7-BFFC-E94E09F49944}" type="presOf" srcId="{486CFD24-CDE5-40C7-B6B0-F7C3CE952C49}" destId="{F239DA1C-11D9-4E9B-BC9D-709EECA8BA1E}" srcOrd="1" destOrd="0" presId="urn:microsoft.com/office/officeart/2005/8/layout/list1"/>
    <dgm:cxn modelId="{A94624CD-A4D8-4756-AC6D-DC14F6B9D106}" srcId="{EE8E4A0C-1F4C-42DB-874B-8AA4A5B2B190}" destId="{486CFD24-CDE5-40C7-B6B0-F7C3CE952C49}" srcOrd="0" destOrd="0" parTransId="{B3EAFBD2-4BA6-4EDB-9F92-BF1D2C059612}" sibTransId="{07072A77-0B1A-4705-BF73-163BBE32C5F6}"/>
    <dgm:cxn modelId="{EEDC0B54-EE2F-490A-A430-C775A74BCB89}" type="presOf" srcId="{31E5FB60-73F3-482E-A2D3-DCEB5E77E417}" destId="{1103498E-FB39-40D2-A28B-1CE86B4CE632}" srcOrd="0" destOrd="0" presId="urn:microsoft.com/office/officeart/2005/8/layout/list1"/>
    <dgm:cxn modelId="{DD110781-7057-4D63-8962-EA8EF4C8F886}" type="presOf" srcId="{0370A166-10EE-47E6-A386-14F71E55A33C}" destId="{9E473251-C988-4409-855F-DF91A63C4A6E}" srcOrd="1" destOrd="0" presId="urn:microsoft.com/office/officeart/2005/8/layout/list1"/>
    <dgm:cxn modelId="{6DF8E51F-5B95-4CEA-8FB8-94A4B6C840E9}" srcId="{0BDFB61D-55EA-4738-BC8A-0AD8CF5610ED}" destId="{E03D8DC5-FC31-45AB-BFC2-A8FD6D2F961A}" srcOrd="0" destOrd="0" parTransId="{EA448FD0-4926-4FC2-9067-BAA7EEBFD755}" sibTransId="{16BAC036-F806-49BD-9E2E-3C230FC07E0F}"/>
    <dgm:cxn modelId="{79CBA164-AA8F-4192-9885-10D42F5A54FC}" type="presOf" srcId="{97A403FF-4218-409A-8FED-4A3DDECA0BE7}" destId="{15F4B4B2-8B17-4587-83B2-7173C81EA8E5}" srcOrd="0" destOrd="0" presId="urn:microsoft.com/office/officeart/2005/8/layout/list1"/>
    <dgm:cxn modelId="{9199D7F5-29FB-4977-8D3F-EDEDAD16220B}" srcId="{486CFD24-CDE5-40C7-B6B0-F7C3CE952C49}" destId="{31E5FB60-73F3-482E-A2D3-DCEB5E77E417}" srcOrd="0" destOrd="0" parTransId="{0DDA8F2F-E0E5-4271-A1AF-61C5AC2C30F0}" sibTransId="{DF2D6658-646D-4CC5-9429-84D65BF4D872}"/>
    <dgm:cxn modelId="{A61F0E97-88D2-4D42-8B5B-C50D7A48D73F}" type="presOf" srcId="{0BDFB61D-55EA-4738-BC8A-0AD8CF5610ED}" destId="{1D9138FA-1DFA-42C9-9FC9-DF6FC719B581}" srcOrd="1" destOrd="0" presId="urn:microsoft.com/office/officeart/2005/8/layout/list1"/>
    <dgm:cxn modelId="{971A0EDE-3C49-434B-8AD8-28B930B9D97B}" type="presOf" srcId="{486CFD24-CDE5-40C7-B6B0-F7C3CE952C49}" destId="{3346FCB3-958B-4FD5-B375-6B32E0750709}" srcOrd="0" destOrd="0" presId="urn:microsoft.com/office/officeart/2005/8/layout/list1"/>
    <dgm:cxn modelId="{6AA8FB4F-78EB-4EBC-98C3-5E1A7540EA19}" srcId="{0370A166-10EE-47E6-A386-14F71E55A33C}" destId="{97A403FF-4218-409A-8FED-4A3DDECA0BE7}" srcOrd="0" destOrd="0" parTransId="{034EAB7A-7862-4795-89AA-31E9D6A816F8}" sibTransId="{0B32DF23-9731-44AD-A56C-F9EB17822251}"/>
    <dgm:cxn modelId="{82D79800-3E83-4C90-BBCF-B927C4E6A4B4}" srcId="{EE8E4A0C-1F4C-42DB-874B-8AA4A5B2B190}" destId="{0370A166-10EE-47E6-A386-14F71E55A33C}" srcOrd="2" destOrd="0" parTransId="{E8FDF080-ABA3-4166-ACB1-A7280664D87D}" sibTransId="{47FF7CD8-54D0-4F13-B09B-19FECA3ACA72}"/>
    <dgm:cxn modelId="{1E08DADA-65FB-4357-8C57-88014C50ABCC}" type="presOf" srcId="{0370A166-10EE-47E6-A386-14F71E55A33C}" destId="{A24B6595-EB23-4FE3-B148-57AA0C87FDBD}" srcOrd="0" destOrd="0" presId="urn:microsoft.com/office/officeart/2005/8/layout/list1"/>
    <dgm:cxn modelId="{0456FAC6-6846-42FB-A829-DEAFD699BC53}" srcId="{EE8E4A0C-1F4C-42DB-874B-8AA4A5B2B190}" destId="{0BDFB61D-55EA-4738-BC8A-0AD8CF5610ED}" srcOrd="3" destOrd="0" parTransId="{E834AA6D-FB90-4B92-BCD8-89E16859028B}" sibTransId="{4F4A6732-7E26-4A9F-9969-47789BD38679}"/>
    <dgm:cxn modelId="{C1C42C44-9AA0-4A43-89A3-7AAF04573D7B}" type="presOf" srcId="{49BB44C3-E68E-4CA3-B661-4C791D8C867F}" destId="{554C118D-2ADA-44AD-9CFB-B4E68C2C43E3}" srcOrd="0" destOrd="0" presId="urn:microsoft.com/office/officeart/2005/8/layout/list1"/>
    <dgm:cxn modelId="{B0499894-BDCF-4644-8A57-9EE1D34CFB9F}" srcId="{EE8E4A0C-1F4C-42DB-874B-8AA4A5B2B190}" destId="{49BB44C3-E68E-4CA3-B661-4C791D8C867F}" srcOrd="1" destOrd="0" parTransId="{A6BC7864-7142-4192-8694-4018896F11AD}" sibTransId="{9A744CC4-DCCF-47AB-8452-2C9923F6E9D4}"/>
    <dgm:cxn modelId="{44E379F9-9CB7-4229-942A-065D2C101FE7}" type="presOf" srcId="{E03D8DC5-FC31-45AB-BFC2-A8FD6D2F961A}" destId="{48A150ED-0469-490C-B99F-5B6A34BBF939}" srcOrd="0" destOrd="0" presId="urn:microsoft.com/office/officeart/2005/8/layout/list1"/>
    <dgm:cxn modelId="{6796FA26-DDDC-406F-993E-46B6338E97C7}" type="presOf" srcId="{49BB44C3-E68E-4CA3-B661-4C791D8C867F}" destId="{AF0FCC4F-B3A5-4775-8D9F-EF7E30E8E2B6}" srcOrd="1" destOrd="0" presId="urn:microsoft.com/office/officeart/2005/8/layout/list1"/>
    <dgm:cxn modelId="{F0642E9A-BAC1-4A90-A829-03559ED88150}" srcId="{49BB44C3-E68E-4CA3-B661-4C791D8C867F}" destId="{409B8671-1C9D-4960-A86D-DB8430772E44}" srcOrd="0" destOrd="0" parTransId="{9B430E2D-E81B-4510-822B-257622557AA1}" sibTransId="{18656844-71ED-49EC-AEF8-853493A19E2E}"/>
    <dgm:cxn modelId="{DBA4DF13-15AB-492B-9914-DEB7F716C655}" type="presOf" srcId="{409B8671-1C9D-4960-A86D-DB8430772E44}" destId="{F7F8853B-495D-4FD1-9C31-A24B00E7270F}" srcOrd="0" destOrd="0" presId="urn:microsoft.com/office/officeart/2005/8/layout/list1"/>
    <dgm:cxn modelId="{A5816515-4A17-42DC-AA8D-552E3280C5B0}" type="presOf" srcId="{0BDFB61D-55EA-4738-BC8A-0AD8CF5610ED}" destId="{2D9E8B96-5515-42BC-B211-A32FFC331F45}" srcOrd="0" destOrd="0" presId="urn:microsoft.com/office/officeart/2005/8/layout/list1"/>
    <dgm:cxn modelId="{BCFAB54E-9D0E-42EC-94D8-49B3B9ABF1DF}" type="presOf" srcId="{EE8E4A0C-1F4C-42DB-874B-8AA4A5B2B190}" destId="{DC1A5B51-D1D1-4218-B7DD-0B841101C19D}" srcOrd="0" destOrd="0" presId="urn:microsoft.com/office/officeart/2005/8/layout/list1"/>
    <dgm:cxn modelId="{8A5EBE59-744F-4A5F-8DF1-AD9C4D3DEF23}" type="presParOf" srcId="{DC1A5B51-D1D1-4218-B7DD-0B841101C19D}" destId="{41C63807-231E-4EA9-9242-6DF275430792}" srcOrd="0" destOrd="0" presId="urn:microsoft.com/office/officeart/2005/8/layout/list1"/>
    <dgm:cxn modelId="{02E4FCD4-5D6C-492E-B7CD-AFFA169AB28A}" type="presParOf" srcId="{41C63807-231E-4EA9-9242-6DF275430792}" destId="{3346FCB3-958B-4FD5-B375-6B32E0750709}" srcOrd="0" destOrd="0" presId="urn:microsoft.com/office/officeart/2005/8/layout/list1"/>
    <dgm:cxn modelId="{D20FF901-A67E-47EC-9006-A6CEFB89F94E}" type="presParOf" srcId="{41C63807-231E-4EA9-9242-6DF275430792}" destId="{F239DA1C-11D9-4E9B-BC9D-709EECA8BA1E}" srcOrd="1" destOrd="0" presId="urn:microsoft.com/office/officeart/2005/8/layout/list1"/>
    <dgm:cxn modelId="{405512C4-BFE5-4039-94DF-718011E26E0C}" type="presParOf" srcId="{DC1A5B51-D1D1-4218-B7DD-0B841101C19D}" destId="{5FD8B39B-28F9-44F8-BD51-D7DDE2782C87}" srcOrd="1" destOrd="0" presId="urn:microsoft.com/office/officeart/2005/8/layout/list1"/>
    <dgm:cxn modelId="{1BDA1E2A-05D1-40CC-B472-56868D02C724}" type="presParOf" srcId="{DC1A5B51-D1D1-4218-B7DD-0B841101C19D}" destId="{1103498E-FB39-40D2-A28B-1CE86B4CE632}" srcOrd="2" destOrd="0" presId="urn:microsoft.com/office/officeart/2005/8/layout/list1"/>
    <dgm:cxn modelId="{372DCB28-B207-4F79-BF4E-0F16728F20AD}" type="presParOf" srcId="{DC1A5B51-D1D1-4218-B7DD-0B841101C19D}" destId="{7463EB96-36C0-4A14-9F35-081D558C1F08}" srcOrd="3" destOrd="0" presId="urn:microsoft.com/office/officeart/2005/8/layout/list1"/>
    <dgm:cxn modelId="{CFC75E2A-5B1D-4728-9F6C-26E75BE259D4}" type="presParOf" srcId="{DC1A5B51-D1D1-4218-B7DD-0B841101C19D}" destId="{68A005B4-02DD-471F-92B6-45B2B55545C8}" srcOrd="4" destOrd="0" presId="urn:microsoft.com/office/officeart/2005/8/layout/list1"/>
    <dgm:cxn modelId="{5894A3F9-E625-42F5-994F-C720EC2F116E}" type="presParOf" srcId="{68A005B4-02DD-471F-92B6-45B2B55545C8}" destId="{554C118D-2ADA-44AD-9CFB-B4E68C2C43E3}" srcOrd="0" destOrd="0" presId="urn:microsoft.com/office/officeart/2005/8/layout/list1"/>
    <dgm:cxn modelId="{65400DB4-CE00-4C94-8DFB-8D0FF6D372D4}" type="presParOf" srcId="{68A005B4-02DD-471F-92B6-45B2B55545C8}" destId="{AF0FCC4F-B3A5-4775-8D9F-EF7E30E8E2B6}" srcOrd="1" destOrd="0" presId="urn:microsoft.com/office/officeart/2005/8/layout/list1"/>
    <dgm:cxn modelId="{44BFCA95-3E93-4AD5-ABCB-EC820148AB3E}" type="presParOf" srcId="{DC1A5B51-D1D1-4218-B7DD-0B841101C19D}" destId="{AD8B3E8C-4591-45EB-BD73-94B8C384F235}" srcOrd="5" destOrd="0" presId="urn:microsoft.com/office/officeart/2005/8/layout/list1"/>
    <dgm:cxn modelId="{D2DBEDAC-A8D4-41AA-8EBD-6AC7D7B2B88D}" type="presParOf" srcId="{DC1A5B51-D1D1-4218-B7DD-0B841101C19D}" destId="{F7F8853B-495D-4FD1-9C31-A24B00E7270F}" srcOrd="6" destOrd="0" presId="urn:microsoft.com/office/officeart/2005/8/layout/list1"/>
    <dgm:cxn modelId="{F2C18E12-4B2F-412F-B448-10839D87C860}" type="presParOf" srcId="{DC1A5B51-D1D1-4218-B7DD-0B841101C19D}" destId="{113CBEB5-D0CD-4D1C-8804-BAC921F7F60F}" srcOrd="7" destOrd="0" presId="urn:microsoft.com/office/officeart/2005/8/layout/list1"/>
    <dgm:cxn modelId="{3E25B4CC-3AFF-4057-A49E-6DE5A0272464}" type="presParOf" srcId="{DC1A5B51-D1D1-4218-B7DD-0B841101C19D}" destId="{CB7DFA1C-03CF-44E1-B881-389EA56F651B}" srcOrd="8" destOrd="0" presId="urn:microsoft.com/office/officeart/2005/8/layout/list1"/>
    <dgm:cxn modelId="{91F80B38-1994-493D-99CF-6B12AD42A715}" type="presParOf" srcId="{CB7DFA1C-03CF-44E1-B881-389EA56F651B}" destId="{A24B6595-EB23-4FE3-B148-57AA0C87FDBD}" srcOrd="0" destOrd="0" presId="urn:microsoft.com/office/officeart/2005/8/layout/list1"/>
    <dgm:cxn modelId="{85D4B21E-C89E-4C30-8396-ED7C91C39057}" type="presParOf" srcId="{CB7DFA1C-03CF-44E1-B881-389EA56F651B}" destId="{9E473251-C988-4409-855F-DF91A63C4A6E}" srcOrd="1" destOrd="0" presId="urn:microsoft.com/office/officeart/2005/8/layout/list1"/>
    <dgm:cxn modelId="{E492102F-B59B-4A1F-81EE-240F2A39FC15}" type="presParOf" srcId="{DC1A5B51-D1D1-4218-B7DD-0B841101C19D}" destId="{9E7999E6-EEAD-45DA-A592-90DD117BEACA}" srcOrd="9" destOrd="0" presId="urn:microsoft.com/office/officeart/2005/8/layout/list1"/>
    <dgm:cxn modelId="{6F8561CE-B67A-4173-A56A-2411F5F799CA}" type="presParOf" srcId="{DC1A5B51-D1D1-4218-B7DD-0B841101C19D}" destId="{15F4B4B2-8B17-4587-83B2-7173C81EA8E5}" srcOrd="10" destOrd="0" presId="urn:microsoft.com/office/officeart/2005/8/layout/list1"/>
    <dgm:cxn modelId="{B04CBAD3-92E3-4C53-80BB-146DF4668C54}" type="presParOf" srcId="{DC1A5B51-D1D1-4218-B7DD-0B841101C19D}" destId="{2F19D88D-0B9F-4EF9-9558-842748F636FA}" srcOrd="11" destOrd="0" presId="urn:microsoft.com/office/officeart/2005/8/layout/list1"/>
    <dgm:cxn modelId="{6A21368E-45E0-45EA-B71C-7E287D6F9C01}" type="presParOf" srcId="{DC1A5B51-D1D1-4218-B7DD-0B841101C19D}" destId="{C0B8459B-AE31-4942-B1D9-A984CE79C8DE}" srcOrd="12" destOrd="0" presId="urn:microsoft.com/office/officeart/2005/8/layout/list1"/>
    <dgm:cxn modelId="{07FA2508-32A0-4D47-B2A4-9B75B85D6DA0}" type="presParOf" srcId="{C0B8459B-AE31-4942-B1D9-A984CE79C8DE}" destId="{2D9E8B96-5515-42BC-B211-A32FFC331F45}" srcOrd="0" destOrd="0" presId="urn:microsoft.com/office/officeart/2005/8/layout/list1"/>
    <dgm:cxn modelId="{883EDBC0-3328-42F6-8F02-34CDC1DEED1F}" type="presParOf" srcId="{C0B8459B-AE31-4942-B1D9-A984CE79C8DE}" destId="{1D9138FA-1DFA-42C9-9FC9-DF6FC719B581}" srcOrd="1" destOrd="0" presId="urn:microsoft.com/office/officeart/2005/8/layout/list1"/>
    <dgm:cxn modelId="{80CACC29-ABF0-499D-AF67-2E253B64C2FB}" type="presParOf" srcId="{DC1A5B51-D1D1-4218-B7DD-0B841101C19D}" destId="{C1AAEC19-DE11-4676-B551-C9BE0880C945}" srcOrd="13" destOrd="0" presId="urn:microsoft.com/office/officeart/2005/8/layout/list1"/>
    <dgm:cxn modelId="{2875420D-B43E-4C41-A6C8-DFD47C9EFAA8}" type="presParOf" srcId="{DC1A5B51-D1D1-4218-B7DD-0B841101C19D}" destId="{48A150ED-0469-490C-B99F-5B6A34BBF93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CAB62D9-DD3E-42B5-92BB-CA03AF46093D}"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8E128C48-AE22-4865-BEE8-5420BFE377BC}">
      <dgm:prSet/>
      <dgm:spPr/>
      <dgm:t>
        <a:bodyPr/>
        <a:lstStyle/>
        <a:p>
          <a:pPr algn="ctr" rtl="0"/>
          <a:r>
            <a:rPr lang="ru-RU" b="1" dirty="0" smtClean="0">
              <a:latin typeface="Times New Roman" pitchFamily="18" charset="0"/>
              <a:cs typeface="Times New Roman" pitchFamily="18" charset="0"/>
            </a:rPr>
            <a:t>Акция </a:t>
          </a:r>
          <a:r>
            <a:rPr lang="ru-RU" b="1" dirty="0" err="1" smtClean="0">
              <a:latin typeface="Times New Roman" pitchFamily="18" charset="0"/>
              <a:cs typeface="Times New Roman" pitchFamily="18" charset="0"/>
            </a:rPr>
            <a:t>турлари</a:t>
          </a:r>
          <a:endParaRPr lang="ru-RU" b="1" dirty="0">
            <a:latin typeface="Times New Roman" pitchFamily="18" charset="0"/>
            <a:cs typeface="Times New Roman" pitchFamily="18" charset="0"/>
          </a:endParaRPr>
        </a:p>
      </dgm:t>
    </dgm:pt>
    <dgm:pt modelId="{3696E079-EFD5-4B0F-8420-999F2E52E44F}" type="parTrans" cxnId="{CB4F7527-9053-4BBC-9841-E4B324051112}">
      <dgm:prSet/>
      <dgm:spPr/>
      <dgm:t>
        <a:bodyPr/>
        <a:lstStyle/>
        <a:p>
          <a:endParaRPr lang="ru-RU"/>
        </a:p>
      </dgm:t>
    </dgm:pt>
    <dgm:pt modelId="{58395FB7-96D6-4C8C-B73A-D8DD47E3B8E4}" type="sibTrans" cxnId="{CB4F7527-9053-4BBC-9841-E4B324051112}">
      <dgm:prSet/>
      <dgm:spPr/>
      <dgm:t>
        <a:bodyPr/>
        <a:lstStyle/>
        <a:p>
          <a:endParaRPr lang="ru-RU"/>
        </a:p>
      </dgm:t>
    </dgm:pt>
    <dgm:pt modelId="{D579F3D2-D0DD-419C-BC71-70A400051AC6}" type="pres">
      <dgm:prSet presAssocID="{5CAB62D9-DD3E-42B5-92BB-CA03AF46093D}" presName="linear" presStyleCnt="0">
        <dgm:presLayoutVars>
          <dgm:animLvl val="lvl"/>
          <dgm:resizeHandles val="exact"/>
        </dgm:presLayoutVars>
      </dgm:prSet>
      <dgm:spPr/>
      <dgm:t>
        <a:bodyPr/>
        <a:lstStyle/>
        <a:p>
          <a:endParaRPr lang="ru-RU"/>
        </a:p>
      </dgm:t>
    </dgm:pt>
    <dgm:pt modelId="{1D661F9A-7AC6-454B-A5DF-FF862E3B9EC1}" type="pres">
      <dgm:prSet presAssocID="{8E128C48-AE22-4865-BEE8-5420BFE377BC}" presName="parentText" presStyleLbl="node1" presStyleIdx="0" presStyleCnt="1" custLinFactNeighborX="1408" custLinFactNeighborY="983">
        <dgm:presLayoutVars>
          <dgm:chMax val="0"/>
          <dgm:bulletEnabled val="1"/>
        </dgm:presLayoutVars>
      </dgm:prSet>
      <dgm:spPr/>
      <dgm:t>
        <a:bodyPr/>
        <a:lstStyle/>
        <a:p>
          <a:endParaRPr lang="ru-RU"/>
        </a:p>
      </dgm:t>
    </dgm:pt>
  </dgm:ptLst>
  <dgm:cxnLst>
    <dgm:cxn modelId="{CB4F7527-9053-4BBC-9841-E4B324051112}" srcId="{5CAB62D9-DD3E-42B5-92BB-CA03AF46093D}" destId="{8E128C48-AE22-4865-BEE8-5420BFE377BC}" srcOrd="0" destOrd="0" parTransId="{3696E079-EFD5-4B0F-8420-999F2E52E44F}" sibTransId="{58395FB7-96D6-4C8C-B73A-D8DD47E3B8E4}"/>
    <dgm:cxn modelId="{9B0F574E-ED8D-4EB4-9B04-097A93DE6AA1}" type="presOf" srcId="{8E128C48-AE22-4865-BEE8-5420BFE377BC}" destId="{1D661F9A-7AC6-454B-A5DF-FF862E3B9EC1}" srcOrd="0" destOrd="0" presId="urn:microsoft.com/office/officeart/2005/8/layout/vList2"/>
    <dgm:cxn modelId="{9A7DE96C-7FCC-4DFE-B0B5-CC081F9CF81A}" type="presOf" srcId="{5CAB62D9-DD3E-42B5-92BB-CA03AF46093D}" destId="{D579F3D2-D0DD-419C-BC71-70A400051AC6}" srcOrd="0" destOrd="0" presId="urn:microsoft.com/office/officeart/2005/8/layout/vList2"/>
    <dgm:cxn modelId="{589D8A16-AC9B-4F19-A8D6-D7C59A0D2A14}" type="presParOf" srcId="{D579F3D2-D0DD-419C-BC71-70A400051AC6}" destId="{1D661F9A-7AC6-454B-A5DF-FF862E3B9EC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F1769F0-9202-4927-9DA9-6534D4A85E7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1B0A17B3-68AD-4BBD-9CEC-B2C09EF2D344}">
      <dgm:prSet/>
      <dgm:spPr/>
      <dgm:t>
        <a:bodyPr/>
        <a:lstStyle/>
        <a:p>
          <a:pPr algn="just" rtl="0"/>
          <a:r>
            <a:rPr lang="uz-Cyrl-UZ" b="1" dirty="0" smtClean="0">
              <a:latin typeface="Times New Roman" pitchFamily="18" charset="0"/>
              <a:cs typeface="Times New Roman" pitchFamily="18" charset="0"/>
            </a:rPr>
            <a:t>Акцияда ифодаланган пул суммаси унинг </a:t>
          </a:r>
          <a:r>
            <a:rPr lang="uz-Cyrl-UZ" b="1" u="sng" dirty="0" smtClean="0">
              <a:latin typeface="Times New Roman" pitchFamily="18" charset="0"/>
              <a:cs typeface="Times New Roman" pitchFamily="18" charset="0"/>
            </a:rPr>
            <a:t>номинал қиймати, </a:t>
          </a:r>
          <a:r>
            <a:rPr lang="uz-Cyrl-UZ" b="1" dirty="0" smtClean="0">
              <a:latin typeface="Times New Roman" pitchFamily="18" charset="0"/>
              <a:cs typeface="Times New Roman" pitchFamily="18" charset="0"/>
            </a:rPr>
            <a:t>акциянинг фонд бозорида сотиладиган нархи </a:t>
          </a:r>
          <a:r>
            <a:rPr lang="uz-Cyrl-UZ" b="1" u="sng" dirty="0" smtClean="0">
              <a:latin typeface="Times New Roman" pitchFamily="18" charset="0"/>
              <a:cs typeface="Times New Roman" pitchFamily="18" charset="0"/>
            </a:rPr>
            <a:t>акция курси</a:t>
          </a:r>
          <a:r>
            <a:rPr lang="uz-Cyrl-UZ" b="1" dirty="0" smtClean="0">
              <a:latin typeface="Times New Roman" pitchFamily="18" charset="0"/>
              <a:cs typeface="Times New Roman" pitchFamily="18" charset="0"/>
            </a:rPr>
            <a:t> дейилади. </a:t>
          </a:r>
          <a:endParaRPr lang="ru-RU" b="1" dirty="0">
            <a:latin typeface="Times New Roman" pitchFamily="18" charset="0"/>
            <a:cs typeface="Times New Roman" pitchFamily="18" charset="0"/>
          </a:endParaRPr>
        </a:p>
      </dgm:t>
    </dgm:pt>
    <dgm:pt modelId="{4E902029-9E40-4090-8967-F74A282A6793}" type="parTrans" cxnId="{64B0118F-C9A4-440F-91E3-782332EDAB52}">
      <dgm:prSet/>
      <dgm:spPr/>
      <dgm:t>
        <a:bodyPr/>
        <a:lstStyle/>
        <a:p>
          <a:endParaRPr lang="ru-RU">
            <a:latin typeface="Times New Roman" pitchFamily="18" charset="0"/>
            <a:cs typeface="Times New Roman" pitchFamily="18" charset="0"/>
          </a:endParaRPr>
        </a:p>
      </dgm:t>
    </dgm:pt>
    <dgm:pt modelId="{824EDA10-9D20-4867-8AB7-9A4188FA2575}" type="sibTrans" cxnId="{64B0118F-C9A4-440F-91E3-782332EDAB52}">
      <dgm:prSet/>
      <dgm:spPr/>
      <dgm:t>
        <a:bodyPr/>
        <a:lstStyle/>
        <a:p>
          <a:endParaRPr lang="ru-RU">
            <a:latin typeface="Times New Roman" pitchFamily="18" charset="0"/>
            <a:cs typeface="Times New Roman" pitchFamily="18" charset="0"/>
          </a:endParaRPr>
        </a:p>
      </dgm:t>
    </dgm:pt>
    <dgm:pt modelId="{074F7952-2681-4007-8F2E-904339FC3DE0}" type="pres">
      <dgm:prSet presAssocID="{9F1769F0-9202-4927-9DA9-6534D4A85E73}" presName="linear" presStyleCnt="0">
        <dgm:presLayoutVars>
          <dgm:animLvl val="lvl"/>
          <dgm:resizeHandles val="exact"/>
        </dgm:presLayoutVars>
      </dgm:prSet>
      <dgm:spPr/>
      <dgm:t>
        <a:bodyPr/>
        <a:lstStyle/>
        <a:p>
          <a:endParaRPr lang="ru-RU"/>
        </a:p>
      </dgm:t>
    </dgm:pt>
    <dgm:pt modelId="{B8D1C964-6B1A-463C-B18C-FC372FC4F032}" type="pres">
      <dgm:prSet presAssocID="{1B0A17B3-68AD-4BBD-9CEC-B2C09EF2D344}" presName="parentText" presStyleLbl="node1" presStyleIdx="0" presStyleCnt="1">
        <dgm:presLayoutVars>
          <dgm:chMax val="0"/>
          <dgm:bulletEnabled val="1"/>
        </dgm:presLayoutVars>
      </dgm:prSet>
      <dgm:spPr/>
      <dgm:t>
        <a:bodyPr/>
        <a:lstStyle/>
        <a:p>
          <a:endParaRPr lang="ru-RU"/>
        </a:p>
      </dgm:t>
    </dgm:pt>
  </dgm:ptLst>
  <dgm:cxnLst>
    <dgm:cxn modelId="{CE17FB69-5941-41B5-91FF-2DE31C331C48}" type="presOf" srcId="{9F1769F0-9202-4927-9DA9-6534D4A85E73}" destId="{074F7952-2681-4007-8F2E-904339FC3DE0}" srcOrd="0" destOrd="0" presId="urn:microsoft.com/office/officeart/2005/8/layout/vList2"/>
    <dgm:cxn modelId="{F1E7A989-AA59-403E-8391-A36798D1902E}" type="presOf" srcId="{1B0A17B3-68AD-4BBD-9CEC-B2C09EF2D344}" destId="{B8D1C964-6B1A-463C-B18C-FC372FC4F032}" srcOrd="0" destOrd="0" presId="urn:microsoft.com/office/officeart/2005/8/layout/vList2"/>
    <dgm:cxn modelId="{64B0118F-C9A4-440F-91E3-782332EDAB52}" srcId="{9F1769F0-9202-4927-9DA9-6534D4A85E73}" destId="{1B0A17B3-68AD-4BBD-9CEC-B2C09EF2D344}" srcOrd="0" destOrd="0" parTransId="{4E902029-9E40-4090-8967-F74A282A6793}" sibTransId="{824EDA10-9D20-4867-8AB7-9A4188FA2575}"/>
    <dgm:cxn modelId="{B924C874-A11A-4727-AC29-B911C200DA72}" type="presParOf" srcId="{074F7952-2681-4007-8F2E-904339FC3DE0}" destId="{B8D1C964-6B1A-463C-B18C-FC372FC4F03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2217474-5165-429C-BDE7-D8F716E110E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198800FE-3010-4A4E-B7B5-3F7C6C0B0381}">
      <dgm:prSet>
        <dgm:style>
          <a:lnRef idx="0">
            <a:schemeClr val="accent3"/>
          </a:lnRef>
          <a:fillRef idx="3">
            <a:schemeClr val="accent3"/>
          </a:fillRef>
          <a:effectRef idx="3">
            <a:schemeClr val="accent3"/>
          </a:effectRef>
          <a:fontRef idx="minor">
            <a:schemeClr val="lt1"/>
          </a:fontRef>
        </dgm:style>
      </dgm:prSet>
      <dgm:spPr/>
      <dgm:t>
        <a:bodyPr/>
        <a:lstStyle/>
        <a:p>
          <a:pPr algn="ctr" rtl="0"/>
          <a:r>
            <a:rPr lang="ru-RU" b="0" u="none" dirty="0" smtClean="0">
              <a:latin typeface="Times New Roman" pitchFamily="18" charset="0"/>
              <a:cs typeface="Times New Roman" pitchFamily="18" charset="0"/>
            </a:rPr>
            <a:t>Акция </a:t>
          </a:r>
          <a:r>
            <a:rPr lang="ru-RU" b="0" u="none" dirty="0" err="1" smtClean="0">
              <a:latin typeface="Times New Roman" pitchFamily="18" charset="0"/>
              <a:cs typeface="Times New Roman" pitchFamily="18" charset="0"/>
            </a:rPr>
            <a:t>курси</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қуйидагича аниқланади</a:t>
          </a:r>
          <a:r>
            <a:rPr lang="ru-RU" b="0" u="none" dirty="0" smtClean="0">
              <a:latin typeface="Times New Roman" pitchFamily="18" charset="0"/>
              <a:cs typeface="Times New Roman" pitchFamily="18" charset="0"/>
            </a:rPr>
            <a:t>:</a:t>
          </a:r>
          <a:endParaRPr lang="ru-RU" b="0" u="none" dirty="0">
            <a:latin typeface="Times New Roman" pitchFamily="18" charset="0"/>
            <a:cs typeface="Times New Roman" pitchFamily="18" charset="0"/>
          </a:endParaRPr>
        </a:p>
      </dgm:t>
    </dgm:pt>
    <dgm:pt modelId="{790176F9-90D2-4D52-898A-9BB76AD10CB8}" type="parTrans" cxnId="{5681B087-B0DD-4D87-9932-D4D2DEFD7D55}">
      <dgm:prSet/>
      <dgm:spPr/>
      <dgm:t>
        <a:bodyPr/>
        <a:lstStyle/>
        <a:p>
          <a:endParaRPr lang="ru-RU"/>
        </a:p>
      </dgm:t>
    </dgm:pt>
    <dgm:pt modelId="{3BB8BCAF-3714-4003-9005-C8A28DF2580C}" type="sibTrans" cxnId="{5681B087-B0DD-4D87-9932-D4D2DEFD7D55}">
      <dgm:prSet/>
      <dgm:spPr/>
      <dgm:t>
        <a:bodyPr/>
        <a:lstStyle/>
        <a:p>
          <a:endParaRPr lang="ru-RU"/>
        </a:p>
      </dgm:t>
    </dgm:pt>
    <dgm:pt modelId="{87C6DC32-634C-4D0B-BE0C-C9178C953537}" type="pres">
      <dgm:prSet presAssocID="{E2217474-5165-429C-BDE7-D8F716E110E8}" presName="linear" presStyleCnt="0">
        <dgm:presLayoutVars>
          <dgm:animLvl val="lvl"/>
          <dgm:resizeHandles val="exact"/>
        </dgm:presLayoutVars>
      </dgm:prSet>
      <dgm:spPr/>
      <dgm:t>
        <a:bodyPr/>
        <a:lstStyle/>
        <a:p>
          <a:endParaRPr lang="ru-RU"/>
        </a:p>
      </dgm:t>
    </dgm:pt>
    <dgm:pt modelId="{EF83D72A-DA45-4D9C-8089-41D28FFDAD6F}" type="pres">
      <dgm:prSet presAssocID="{198800FE-3010-4A4E-B7B5-3F7C6C0B0381}" presName="parentText" presStyleLbl="node1" presStyleIdx="0" presStyleCnt="1" custLinFactNeighborX="919" custLinFactNeighborY="10628">
        <dgm:presLayoutVars>
          <dgm:chMax val="0"/>
          <dgm:bulletEnabled val="1"/>
        </dgm:presLayoutVars>
      </dgm:prSet>
      <dgm:spPr/>
      <dgm:t>
        <a:bodyPr/>
        <a:lstStyle/>
        <a:p>
          <a:endParaRPr lang="ru-RU"/>
        </a:p>
      </dgm:t>
    </dgm:pt>
  </dgm:ptLst>
  <dgm:cxnLst>
    <dgm:cxn modelId="{5681B087-B0DD-4D87-9932-D4D2DEFD7D55}" srcId="{E2217474-5165-429C-BDE7-D8F716E110E8}" destId="{198800FE-3010-4A4E-B7B5-3F7C6C0B0381}" srcOrd="0" destOrd="0" parTransId="{790176F9-90D2-4D52-898A-9BB76AD10CB8}" sibTransId="{3BB8BCAF-3714-4003-9005-C8A28DF2580C}"/>
    <dgm:cxn modelId="{2012B0A6-8F7A-450F-AB57-529F3B9A21FB}" type="presOf" srcId="{198800FE-3010-4A4E-B7B5-3F7C6C0B0381}" destId="{EF83D72A-DA45-4D9C-8089-41D28FFDAD6F}" srcOrd="0" destOrd="0" presId="urn:microsoft.com/office/officeart/2005/8/layout/vList2"/>
    <dgm:cxn modelId="{6493FA4E-A967-41AF-BF41-CAF231D6A1C6}" type="presOf" srcId="{E2217474-5165-429C-BDE7-D8F716E110E8}" destId="{87C6DC32-634C-4D0B-BE0C-C9178C953537}" srcOrd="0" destOrd="0" presId="urn:microsoft.com/office/officeart/2005/8/layout/vList2"/>
    <dgm:cxn modelId="{16D02B00-ED3F-404F-868E-0A24E9887CA3}" type="presParOf" srcId="{87C6DC32-634C-4D0B-BE0C-C9178C953537}" destId="{EF83D72A-DA45-4D9C-8089-41D28FFDAD6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FD0B981-9B32-42E7-9DDF-B762EC54337E}" type="doc">
      <dgm:prSet loTypeId="urn:microsoft.com/office/officeart/2005/8/layout/vList2" loCatId="list" qsTypeId="urn:microsoft.com/office/officeart/2005/8/quickstyle/3d1" qsCatId="3D" csTypeId="urn:microsoft.com/office/officeart/2005/8/colors/colorful3" csCatId="colorful"/>
      <dgm:spPr/>
      <dgm:t>
        <a:bodyPr/>
        <a:lstStyle/>
        <a:p>
          <a:endParaRPr lang="ru-RU"/>
        </a:p>
      </dgm:t>
    </dgm:pt>
    <dgm:pt modelId="{1E77640D-7E6B-41CF-8C0C-A743D313827C}">
      <dgm:prSet custT="1"/>
      <dgm:spPr/>
      <dgm:t>
        <a:bodyPr/>
        <a:lstStyle/>
        <a:p>
          <a:pPr rtl="0"/>
          <a:r>
            <a:rPr lang="ru-RU" sz="3200" b="0" i="0" baseline="0" dirty="0" err="1" smtClean="0">
              <a:latin typeface="Times New Roman" pitchFamily="18" charset="0"/>
              <a:cs typeface="Times New Roman" pitchFamily="18" charset="0"/>
            </a:rPr>
            <a:t>бу</a:t>
          </a:r>
          <a:r>
            <a:rPr lang="ru-RU" sz="3200" b="0" i="0" baseline="0" dirty="0" smtClean="0">
              <a:latin typeface="Times New Roman" pitchFamily="18" charset="0"/>
              <a:cs typeface="Times New Roman" pitchFamily="18" charset="0"/>
            </a:rPr>
            <a:t> </a:t>
          </a:r>
          <a:r>
            <a:rPr lang="ru-RU" sz="3200" b="0" i="0" baseline="0" dirty="0" err="1" smtClean="0">
              <a:latin typeface="Times New Roman" pitchFamily="18" charset="0"/>
              <a:cs typeface="Times New Roman" pitchFamily="18" charset="0"/>
            </a:rPr>
            <a:t>ерда</a:t>
          </a:r>
          <a:r>
            <a:rPr lang="ru-RU" sz="3200" b="0" i="0" baseline="0" dirty="0" smtClean="0">
              <a:latin typeface="Times New Roman" pitchFamily="18" charset="0"/>
              <a:cs typeface="Times New Roman" pitchFamily="18" charset="0"/>
            </a:rPr>
            <a:t>:</a:t>
          </a:r>
          <a:endParaRPr lang="en-US" sz="3200" b="0" i="0" baseline="0" dirty="0">
            <a:latin typeface="Times New Roman" pitchFamily="18" charset="0"/>
            <a:cs typeface="Times New Roman" pitchFamily="18" charset="0"/>
          </a:endParaRPr>
        </a:p>
      </dgm:t>
    </dgm:pt>
    <dgm:pt modelId="{1AB4ECA2-02A4-44EC-8814-3135F7E55CBB}" type="parTrans" cxnId="{33F7B43B-B0AD-4ECC-A82B-40847824AC81}">
      <dgm:prSet/>
      <dgm:spPr/>
      <dgm:t>
        <a:bodyPr/>
        <a:lstStyle/>
        <a:p>
          <a:endParaRPr lang="ru-RU" sz="3200">
            <a:latin typeface="Times New Roman" pitchFamily="18" charset="0"/>
            <a:cs typeface="Times New Roman" pitchFamily="18" charset="0"/>
          </a:endParaRPr>
        </a:p>
      </dgm:t>
    </dgm:pt>
    <dgm:pt modelId="{56A752AE-D50B-4057-B60D-1E70C3C116C1}" type="sibTrans" cxnId="{33F7B43B-B0AD-4ECC-A82B-40847824AC81}">
      <dgm:prSet/>
      <dgm:spPr/>
      <dgm:t>
        <a:bodyPr/>
        <a:lstStyle/>
        <a:p>
          <a:endParaRPr lang="ru-RU" sz="3200">
            <a:latin typeface="Times New Roman" pitchFamily="18" charset="0"/>
            <a:cs typeface="Times New Roman" pitchFamily="18" charset="0"/>
          </a:endParaRPr>
        </a:p>
      </dgm:t>
    </dgm:pt>
    <dgm:pt modelId="{B4F667D2-D43B-429D-BFF0-FC197FBFAC4B}">
      <dgm:prSet custT="1"/>
      <dgm:spPr/>
      <dgm:t>
        <a:bodyPr/>
        <a:lstStyle/>
        <a:p>
          <a:pPr rtl="0"/>
          <a:r>
            <a:rPr lang="ru-RU" sz="3200" b="0" i="0" baseline="0" dirty="0" smtClean="0">
              <a:latin typeface="Times New Roman" pitchFamily="18" charset="0"/>
              <a:cs typeface="Times New Roman" pitchFamily="18" charset="0"/>
            </a:rPr>
            <a:t>АК – акция </a:t>
          </a:r>
          <a:r>
            <a:rPr lang="ru-RU" sz="3200" b="0" i="0" baseline="0" dirty="0" err="1" smtClean="0">
              <a:latin typeface="Times New Roman" pitchFamily="18" charset="0"/>
              <a:cs typeface="Times New Roman" pitchFamily="18" charset="0"/>
            </a:rPr>
            <a:t>курси</a:t>
          </a:r>
          <a:r>
            <a:rPr lang="ru-RU" sz="3200" b="0" i="0" baseline="0" dirty="0" smtClean="0">
              <a:latin typeface="Times New Roman" pitchFamily="18" charset="0"/>
              <a:cs typeface="Times New Roman" pitchFamily="18" charset="0"/>
            </a:rPr>
            <a:t>;</a:t>
          </a:r>
          <a:endParaRPr lang="en-US" sz="3200" b="0" i="0" baseline="0" dirty="0">
            <a:latin typeface="Times New Roman" pitchFamily="18" charset="0"/>
            <a:cs typeface="Times New Roman" pitchFamily="18" charset="0"/>
          </a:endParaRPr>
        </a:p>
      </dgm:t>
    </dgm:pt>
    <dgm:pt modelId="{8EA5C20A-352D-4628-8FC6-3EE49D28066D}" type="parTrans" cxnId="{4B213703-90D2-4016-852F-532429771292}">
      <dgm:prSet/>
      <dgm:spPr/>
      <dgm:t>
        <a:bodyPr/>
        <a:lstStyle/>
        <a:p>
          <a:endParaRPr lang="ru-RU" sz="3200">
            <a:latin typeface="Times New Roman" pitchFamily="18" charset="0"/>
            <a:cs typeface="Times New Roman" pitchFamily="18" charset="0"/>
          </a:endParaRPr>
        </a:p>
      </dgm:t>
    </dgm:pt>
    <dgm:pt modelId="{42CD92A3-3DB8-4EB1-B20A-9D1AC541E1D2}" type="sibTrans" cxnId="{4B213703-90D2-4016-852F-532429771292}">
      <dgm:prSet/>
      <dgm:spPr/>
      <dgm:t>
        <a:bodyPr/>
        <a:lstStyle/>
        <a:p>
          <a:endParaRPr lang="ru-RU" sz="3200">
            <a:latin typeface="Times New Roman" pitchFamily="18" charset="0"/>
            <a:cs typeface="Times New Roman" pitchFamily="18" charset="0"/>
          </a:endParaRPr>
        </a:p>
      </dgm:t>
    </dgm:pt>
    <dgm:pt modelId="{0531CBE6-00D4-4D9E-AF32-E1E574463E4F}">
      <dgm:prSet custT="1"/>
      <dgm:spPr/>
      <dgm:t>
        <a:bodyPr/>
        <a:lstStyle/>
        <a:p>
          <a:pPr rtl="0"/>
          <a:r>
            <a:rPr lang="ru-RU" sz="3200" b="0" i="0" baseline="0" dirty="0" smtClean="0">
              <a:latin typeface="Times New Roman" pitchFamily="18" charset="0"/>
              <a:cs typeface="Times New Roman" pitchFamily="18" charset="0"/>
            </a:rPr>
            <a:t>Д – дивиденд; </a:t>
          </a:r>
          <a:endParaRPr lang="en-US" sz="3200" b="0" i="0" baseline="0" dirty="0">
            <a:latin typeface="Times New Roman" pitchFamily="18" charset="0"/>
            <a:cs typeface="Times New Roman" pitchFamily="18" charset="0"/>
          </a:endParaRPr>
        </a:p>
      </dgm:t>
    </dgm:pt>
    <dgm:pt modelId="{E4C1E4B7-2FE0-4A2A-897C-232175AD664C}" type="parTrans" cxnId="{ACCC9C55-D4F2-4B53-9E74-8CC20AF7B399}">
      <dgm:prSet/>
      <dgm:spPr/>
      <dgm:t>
        <a:bodyPr/>
        <a:lstStyle/>
        <a:p>
          <a:endParaRPr lang="ru-RU" sz="3200">
            <a:latin typeface="Times New Roman" pitchFamily="18" charset="0"/>
            <a:cs typeface="Times New Roman" pitchFamily="18" charset="0"/>
          </a:endParaRPr>
        </a:p>
      </dgm:t>
    </dgm:pt>
    <dgm:pt modelId="{80321043-1E89-4E13-9FC9-5FB714E37498}" type="sibTrans" cxnId="{ACCC9C55-D4F2-4B53-9E74-8CC20AF7B399}">
      <dgm:prSet/>
      <dgm:spPr/>
      <dgm:t>
        <a:bodyPr/>
        <a:lstStyle/>
        <a:p>
          <a:endParaRPr lang="ru-RU" sz="3200">
            <a:latin typeface="Times New Roman" pitchFamily="18" charset="0"/>
            <a:cs typeface="Times New Roman" pitchFamily="18" charset="0"/>
          </a:endParaRPr>
        </a:p>
      </dgm:t>
    </dgm:pt>
    <dgm:pt modelId="{5AEC0A8F-60AF-40B7-8A84-8921BB56ED6A}">
      <dgm:prSet custT="1"/>
      <dgm:spPr/>
      <dgm:t>
        <a:bodyPr/>
        <a:lstStyle/>
        <a:p>
          <a:pPr rtl="0"/>
          <a:r>
            <a:rPr lang="ru-RU" sz="3200" b="0" i="0" baseline="0" dirty="0" err="1" smtClean="0">
              <a:latin typeface="Times New Roman" pitchFamily="18" charset="0"/>
              <a:cs typeface="Times New Roman" pitchFamily="18" charset="0"/>
            </a:rPr>
            <a:t>Ф</a:t>
          </a:r>
          <a:r>
            <a:rPr lang="ru-RU" sz="3200" b="0" i="0" baseline="-30000" dirty="0" err="1" smtClean="0">
              <a:latin typeface="Times New Roman" pitchFamily="18" charset="0"/>
              <a:cs typeface="Times New Roman" pitchFamily="18" charset="0"/>
            </a:rPr>
            <a:t>с</a:t>
          </a:r>
          <a:r>
            <a:rPr lang="ru-RU" sz="3200" b="0" i="0" baseline="0" dirty="0" smtClean="0">
              <a:latin typeface="Times New Roman" pitchFamily="18" charset="0"/>
              <a:cs typeface="Times New Roman" pitchFamily="18" charset="0"/>
            </a:rPr>
            <a:t> – ссуда </a:t>
          </a:r>
          <a:r>
            <a:rPr lang="ru-RU" sz="3200" b="0" i="0" baseline="0" dirty="0" err="1" smtClean="0">
              <a:latin typeface="Times New Roman" pitchFamily="18" charset="0"/>
              <a:cs typeface="Times New Roman" pitchFamily="18" charset="0"/>
            </a:rPr>
            <a:t>фоизи</a:t>
          </a:r>
          <a:r>
            <a:rPr lang="ru-RU" sz="3200" b="0" i="0" baseline="0" dirty="0" smtClean="0">
              <a:latin typeface="Times New Roman" pitchFamily="18" charset="0"/>
              <a:cs typeface="Times New Roman" pitchFamily="18" charset="0"/>
            </a:rPr>
            <a:t>.</a:t>
          </a:r>
          <a:endParaRPr lang="ru-RU" sz="3200" b="0" i="0" baseline="0" dirty="0">
            <a:latin typeface="Times New Roman" pitchFamily="18" charset="0"/>
            <a:cs typeface="Times New Roman" pitchFamily="18" charset="0"/>
          </a:endParaRPr>
        </a:p>
      </dgm:t>
    </dgm:pt>
    <dgm:pt modelId="{BBF25C5A-7A35-4F2F-935C-DB89EE56A3F9}" type="parTrans" cxnId="{FD4E50D4-3A85-4AFF-BEE2-52915040BC69}">
      <dgm:prSet/>
      <dgm:spPr/>
      <dgm:t>
        <a:bodyPr/>
        <a:lstStyle/>
        <a:p>
          <a:endParaRPr lang="ru-RU" sz="3200">
            <a:latin typeface="Times New Roman" pitchFamily="18" charset="0"/>
            <a:cs typeface="Times New Roman" pitchFamily="18" charset="0"/>
          </a:endParaRPr>
        </a:p>
      </dgm:t>
    </dgm:pt>
    <dgm:pt modelId="{A8A6B7CD-FF47-44B6-B861-26B2BD84E4B5}" type="sibTrans" cxnId="{FD4E50D4-3A85-4AFF-BEE2-52915040BC69}">
      <dgm:prSet/>
      <dgm:spPr/>
      <dgm:t>
        <a:bodyPr/>
        <a:lstStyle/>
        <a:p>
          <a:endParaRPr lang="ru-RU" sz="3200">
            <a:latin typeface="Times New Roman" pitchFamily="18" charset="0"/>
            <a:cs typeface="Times New Roman" pitchFamily="18" charset="0"/>
          </a:endParaRPr>
        </a:p>
      </dgm:t>
    </dgm:pt>
    <dgm:pt modelId="{3E5BDC92-1ACC-4AB4-931F-F0F138E32BFD}" type="pres">
      <dgm:prSet presAssocID="{DFD0B981-9B32-42E7-9DDF-B762EC54337E}" presName="linear" presStyleCnt="0">
        <dgm:presLayoutVars>
          <dgm:animLvl val="lvl"/>
          <dgm:resizeHandles val="exact"/>
        </dgm:presLayoutVars>
      </dgm:prSet>
      <dgm:spPr/>
      <dgm:t>
        <a:bodyPr/>
        <a:lstStyle/>
        <a:p>
          <a:endParaRPr lang="ru-RU"/>
        </a:p>
      </dgm:t>
    </dgm:pt>
    <dgm:pt modelId="{2BD4D940-DF07-498A-9987-3DEBD499FE71}" type="pres">
      <dgm:prSet presAssocID="{1E77640D-7E6B-41CF-8C0C-A743D313827C}" presName="parentText" presStyleLbl="node1" presStyleIdx="0" presStyleCnt="4">
        <dgm:presLayoutVars>
          <dgm:chMax val="0"/>
          <dgm:bulletEnabled val="1"/>
        </dgm:presLayoutVars>
      </dgm:prSet>
      <dgm:spPr/>
      <dgm:t>
        <a:bodyPr/>
        <a:lstStyle/>
        <a:p>
          <a:endParaRPr lang="ru-RU"/>
        </a:p>
      </dgm:t>
    </dgm:pt>
    <dgm:pt modelId="{CA4587CB-844A-40CF-A1DD-EA21759D7C75}" type="pres">
      <dgm:prSet presAssocID="{56A752AE-D50B-4057-B60D-1E70C3C116C1}" presName="spacer" presStyleCnt="0"/>
      <dgm:spPr/>
    </dgm:pt>
    <dgm:pt modelId="{5CBBFEBF-97E7-4766-8501-4D3BE43D3A42}" type="pres">
      <dgm:prSet presAssocID="{B4F667D2-D43B-429D-BFF0-FC197FBFAC4B}" presName="parentText" presStyleLbl="node1" presStyleIdx="1" presStyleCnt="4">
        <dgm:presLayoutVars>
          <dgm:chMax val="0"/>
          <dgm:bulletEnabled val="1"/>
        </dgm:presLayoutVars>
      </dgm:prSet>
      <dgm:spPr/>
      <dgm:t>
        <a:bodyPr/>
        <a:lstStyle/>
        <a:p>
          <a:endParaRPr lang="ru-RU"/>
        </a:p>
      </dgm:t>
    </dgm:pt>
    <dgm:pt modelId="{5E17BAC2-9F09-4DB6-938A-01FCE96AA758}" type="pres">
      <dgm:prSet presAssocID="{42CD92A3-3DB8-4EB1-B20A-9D1AC541E1D2}" presName="spacer" presStyleCnt="0"/>
      <dgm:spPr/>
    </dgm:pt>
    <dgm:pt modelId="{2D22980C-C89E-41E4-8FC6-F360C6AD2251}" type="pres">
      <dgm:prSet presAssocID="{0531CBE6-00D4-4D9E-AF32-E1E574463E4F}" presName="parentText" presStyleLbl="node1" presStyleIdx="2" presStyleCnt="4">
        <dgm:presLayoutVars>
          <dgm:chMax val="0"/>
          <dgm:bulletEnabled val="1"/>
        </dgm:presLayoutVars>
      </dgm:prSet>
      <dgm:spPr/>
      <dgm:t>
        <a:bodyPr/>
        <a:lstStyle/>
        <a:p>
          <a:endParaRPr lang="ru-RU"/>
        </a:p>
      </dgm:t>
    </dgm:pt>
    <dgm:pt modelId="{451C2B75-D1CE-43D1-BD16-25E880A5D493}" type="pres">
      <dgm:prSet presAssocID="{80321043-1E89-4E13-9FC9-5FB714E37498}" presName="spacer" presStyleCnt="0"/>
      <dgm:spPr/>
    </dgm:pt>
    <dgm:pt modelId="{4A770C13-1D73-468A-AFA5-3C9D8FD94F06}" type="pres">
      <dgm:prSet presAssocID="{5AEC0A8F-60AF-40B7-8A84-8921BB56ED6A}" presName="parentText" presStyleLbl="node1" presStyleIdx="3" presStyleCnt="4">
        <dgm:presLayoutVars>
          <dgm:chMax val="0"/>
          <dgm:bulletEnabled val="1"/>
        </dgm:presLayoutVars>
      </dgm:prSet>
      <dgm:spPr/>
      <dgm:t>
        <a:bodyPr/>
        <a:lstStyle/>
        <a:p>
          <a:endParaRPr lang="ru-RU"/>
        </a:p>
      </dgm:t>
    </dgm:pt>
  </dgm:ptLst>
  <dgm:cxnLst>
    <dgm:cxn modelId="{33F7B43B-B0AD-4ECC-A82B-40847824AC81}" srcId="{DFD0B981-9B32-42E7-9DDF-B762EC54337E}" destId="{1E77640D-7E6B-41CF-8C0C-A743D313827C}" srcOrd="0" destOrd="0" parTransId="{1AB4ECA2-02A4-44EC-8814-3135F7E55CBB}" sibTransId="{56A752AE-D50B-4057-B60D-1E70C3C116C1}"/>
    <dgm:cxn modelId="{DE67EB6D-E365-4BC0-B8AB-16CE1D94FBE8}" type="presOf" srcId="{DFD0B981-9B32-42E7-9DDF-B762EC54337E}" destId="{3E5BDC92-1ACC-4AB4-931F-F0F138E32BFD}" srcOrd="0" destOrd="0" presId="urn:microsoft.com/office/officeart/2005/8/layout/vList2"/>
    <dgm:cxn modelId="{0D19C11B-E8E5-45AB-BD38-4F188B62B111}" type="presOf" srcId="{5AEC0A8F-60AF-40B7-8A84-8921BB56ED6A}" destId="{4A770C13-1D73-468A-AFA5-3C9D8FD94F06}" srcOrd="0" destOrd="0" presId="urn:microsoft.com/office/officeart/2005/8/layout/vList2"/>
    <dgm:cxn modelId="{C18FFC24-BA10-417A-9CE8-A2D21A6DEDE5}" type="presOf" srcId="{0531CBE6-00D4-4D9E-AF32-E1E574463E4F}" destId="{2D22980C-C89E-41E4-8FC6-F360C6AD2251}" srcOrd="0" destOrd="0" presId="urn:microsoft.com/office/officeart/2005/8/layout/vList2"/>
    <dgm:cxn modelId="{FD4E50D4-3A85-4AFF-BEE2-52915040BC69}" srcId="{DFD0B981-9B32-42E7-9DDF-B762EC54337E}" destId="{5AEC0A8F-60AF-40B7-8A84-8921BB56ED6A}" srcOrd="3" destOrd="0" parTransId="{BBF25C5A-7A35-4F2F-935C-DB89EE56A3F9}" sibTransId="{A8A6B7CD-FF47-44B6-B861-26B2BD84E4B5}"/>
    <dgm:cxn modelId="{ACCC9C55-D4F2-4B53-9E74-8CC20AF7B399}" srcId="{DFD0B981-9B32-42E7-9DDF-B762EC54337E}" destId="{0531CBE6-00D4-4D9E-AF32-E1E574463E4F}" srcOrd="2" destOrd="0" parTransId="{E4C1E4B7-2FE0-4A2A-897C-232175AD664C}" sibTransId="{80321043-1E89-4E13-9FC9-5FB714E37498}"/>
    <dgm:cxn modelId="{4B213703-90D2-4016-852F-532429771292}" srcId="{DFD0B981-9B32-42E7-9DDF-B762EC54337E}" destId="{B4F667D2-D43B-429D-BFF0-FC197FBFAC4B}" srcOrd="1" destOrd="0" parTransId="{8EA5C20A-352D-4628-8FC6-3EE49D28066D}" sibTransId="{42CD92A3-3DB8-4EB1-B20A-9D1AC541E1D2}"/>
    <dgm:cxn modelId="{FECD7579-520A-43DA-B7F3-C4658742C143}" type="presOf" srcId="{B4F667D2-D43B-429D-BFF0-FC197FBFAC4B}" destId="{5CBBFEBF-97E7-4766-8501-4D3BE43D3A42}" srcOrd="0" destOrd="0" presId="urn:microsoft.com/office/officeart/2005/8/layout/vList2"/>
    <dgm:cxn modelId="{A49B3131-5795-46E4-9CC5-674DFFD4AE61}" type="presOf" srcId="{1E77640D-7E6B-41CF-8C0C-A743D313827C}" destId="{2BD4D940-DF07-498A-9987-3DEBD499FE71}" srcOrd="0" destOrd="0" presId="urn:microsoft.com/office/officeart/2005/8/layout/vList2"/>
    <dgm:cxn modelId="{94B0852E-B492-453B-9E44-99F8B8732F9A}" type="presParOf" srcId="{3E5BDC92-1ACC-4AB4-931F-F0F138E32BFD}" destId="{2BD4D940-DF07-498A-9987-3DEBD499FE71}" srcOrd="0" destOrd="0" presId="urn:microsoft.com/office/officeart/2005/8/layout/vList2"/>
    <dgm:cxn modelId="{F69CD5E8-7DE7-453B-A3FC-EBA59D6A32AB}" type="presParOf" srcId="{3E5BDC92-1ACC-4AB4-931F-F0F138E32BFD}" destId="{CA4587CB-844A-40CF-A1DD-EA21759D7C75}" srcOrd="1" destOrd="0" presId="urn:microsoft.com/office/officeart/2005/8/layout/vList2"/>
    <dgm:cxn modelId="{AC3B8F48-3651-40E3-8E6D-3171236EC250}" type="presParOf" srcId="{3E5BDC92-1ACC-4AB4-931F-F0F138E32BFD}" destId="{5CBBFEBF-97E7-4766-8501-4D3BE43D3A42}" srcOrd="2" destOrd="0" presId="urn:microsoft.com/office/officeart/2005/8/layout/vList2"/>
    <dgm:cxn modelId="{CEDBE853-D918-4956-BBE3-D44BA830B788}" type="presParOf" srcId="{3E5BDC92-1ACC-4AB4-931F-F0F138E32BFD}" destId="{5E17BAC2-9F09-4DB6-938A-01FCE96AA758}" srcOrd="3" destOrd="0" presId="urn:microsoft.com/office/officeart/2005/8/layout/vList2"/>
    <dgm:cxn modelId="{EF0A942C-4B0E-4F09-97A8-A6544486B38C}" type="presParOf" srcId="{3E5BDC92-1ACC-4AB4-931F-F0F138E32BFD}" destId="{2D22980C-C89E-41E4-8FC6-F360C6AD2251}" srcOrd="4" destOrd="0" presId="urn:microsoft.com/office/officeart/2005/8/layout/vList2"/>
    <dgm:cxn modelId="{3F6EDD8D-1B63-4372-9EF8-68068F34DA05}" type="presParOf" srcId="{3E5BDC92-1ACC-4AB4-931F-F0F138E32BFD}" destId="{451C2B75-D1CE-43D1-BD16-25E880A5D493}" srcOrd="5" destOrd="0" presId="urn:microsoft.com/office/officeart/2005/8/layout/vList2"/>
    <dgm:cxn modelId="{C0E0F52F-C0A3-4C2E-B1A8-76F422F2A57E}" type="presParOf" srcId="{3E5BDC92-1ACC-4AB4-931F-F0F138E32BFD}" destId="{4A770C13-1D73-468A-AFA5-3C9D8FD94F06}" srcOrd="6"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5CED154-08E9-40F0-A16F-6810BCFBC04F}" type="doc">
      <dgm:prSet loTypeId="urn:microsoft.com/office/officeart/2005/8/layout/vList2" loCatId="list" qsTypeId="urn:microsoft.com/office/officeart/2005/8/quickstyle/3d1" qsCatId="3D" csTypeId="urn:microsoft.com/office/officeart/2005/8/colors/colorful1#1" csCatId="colorful" phldr="1"/>
      <dgm:spPr/>
      <dgm:t>
        <a:bodyPr/>
        <a:lstStyle/>
        <a:p>
          <a:endParaRPr lang="ru-RU"/>
        </a:p>
      </dgm:t>
    </dgm:pt>
    <dgm:pt modelId="{5182DDF5-43E0-466B-8842-28F9C1068DA9}">
      <dgm:prSet/>
      <dgm:spPr/>
      <dgm:t>
        <a:bodyPr/>
        <a:lstStyle/>
        <a:p>
          <a:pPr rtl="0"/>
          <a:r>
            <a:rPr lang="uz-Cyrl-UZ" dirty="0" smtClean="0">
              <a:latin typeface="Times New Roman" pitchFamily="18" charset="0"/>
              <a:cs typeface="Times New Roman" pitchFamily="18" charset="0"/>
            </a:rPr>
            <a:t>Облигация – унинг эгаси жамиятга қайд қилинган фоиз олиш шарти билан пул қўйганлигини тасдиқлайди. </a:t>
          </a:r>
          <a:endParaRPr lang="ru-RU" dirty="0">
            <a:latin typeface="Times New Roman" pitchFamily="18" charset="0"/>
            <a:cs typeface="Times New Roman" pitchFamily="18" charset="0"/>
          </a:endParaRPr>
        </a:p>
      </dgm:t>
    </dgm:pt>
    <dgm:pt modelId="{0B679990-39F5-4C8C-8395-B3039001E24E}" type="parTrans" cxnId="{D72E3024-FA02-46D6-976D-BE511C379EAE}">
      <dgm:prSet/>
      <dgm:spPr/>
      <dgm:t>
        <a:bodyPr/>
        <a:lstStyle/>
        <a:p>
          <a:endParaRPr lang="ru-RU"/>
        </a:p>
      </dgm:t>
    </dgm:pt>
    <dgm:pt modelId="{24363EC0-52E8-40E2-8F90-8652FE7ACE11}" type="sibTrans" cxnId="{D72E3024-FA02-46D6-976D-BE511C379EAE}">
      <dgm:prSet/>
      <dgm:spPr/>
      <dgm:t>
        <a:bodyPr/>
        <a:lstStyle/>
        <a:p>
          <a:endParaRPr lang="ru-RU"/>
        </a:p>
      </dgm:t>
    </dgm:pt>
    <dgm:pt modelId="{C2276F42-E0A0-4A8C-9A22-250965ED7815}">
      <dgm:prSet/>
      <dgm:spPr/>
      <dgm:t>
        <a:bodyPr/>
        <a:lstStyle/>
        <a:p>
          <a:pPr rtl="0"/>
          <a:r>
            <a:rPr lang="ru-RU" dirty="0" smtClean="0">
              <a:latin typeface="Times New Roman" pitchFamily="18" charset="0"/>
              <a:cs typeface="Times New Roman" pitchFamily="18" charset="0"/>
            </a:rPr>
            <a:t>Акция </a:t>
          </a:r>
          <a:r>
            <a:rPr lang="ru-RU" dirty="0" err="1" smtClean="0">
              <a:latin typeface="Times New Roman" pitchFamily="18" charset="0"/>
              <a:cs typeface="Times New Roman" pitchFamily="18" charset="0"/>
            </a:rPr>
            <a:t>эгаси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мулкдори</a:t>
          </a:r>
          <a:r>
            <a:rPr lang="ru-RU" dirty="0" smtClean="0">
              <a:latin typeface="Times New Roman" pitchFamily="18" charset="0"/>
              <a:cs typeface="Times New Roman" pitchFamily="18" charset="0"/>
            </a:rPr>
            <a:t>, облигация </a:t>
          </a:r>
          <a:r>
            <a:rPr lang="ru-RU" dirty="0" err="1" smtClean="0">
              <a:latin typeface="Times New Roman" pitchFamily="18" charset="0"/>
              <a:cs typeface="Times New Roman" pitchFamily="18" charset="0"/>
            </a:rPr>
            <a:t>эгаси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кредитори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uz-Cyrl-UZ" dirty="0">
            <a:latin typeface="Times New Roman" pitchFamily="18" charset="0"/>
            <a:cs typeface="Times New Roman" pitchFamily="18" charset="0"/>
          </a:endParaRPr>
        </a:p>
      </dgm:t>
    </dgm:pt>
    <dgm:pt modelId="{B653B5F2-8693-48EB-AADC-845AD6B29348}" type="parTrans" cxnId="{D5DE5691-C5A9-4382-B444-0A74F54271E1}">
      <dgm:prSet/>
      <dgm:spPr/>
      <dgm:t>
        <a:bodyPr/>
        <a:lstStyle/>
        <a:p>
          <a:endParaRPr lang="ru-RU"/>
        </a:p>
      </dgm:t>
    </dgm:pt>
    <dgm:pt modelId="{2B99D9AB-E25F-47DA-83E2-DDBF1A156155}" type="sibTrans" cxnId="{D5DE5691-C5A9-4382-B444-0A74F54271E1}">
      <dgm:prSet/>
      <dgm:spPr/>
      <dgm:t>
        <a:bodyPr/>
        <a:lstStyle/>
        <a:p>
          <a:endParaRPr lang="ru-RU"/>
        </a:p>
      </dgm:t>
    </dgm:pt>
    <dgm:pt modelId="{CF6E88FD-8D3A-49B0-86A0-4460F3B37A79}">
      <dgm:prSet/>
      <dgm:spPr/>
      <dgm:t>
        <a:bodyPr/>
        <a:lstStyle/>
        <a:p>
          <a:pPr rtl="0"/>
          <a:r>
            <a:rPr lang="uz-Cyrl-UZ" dirty="0" smtClean="0">
              <a:latin typeface="Times New Roman" pitchFamily="18" charset="0"/>
              <a:cs typeface="Times New Roman" pitchFamily="18" charset="0"/>
            </a:rPr>
            <a:t>Ҳиссадорлик жамиятининг ташкил топиши таъсисчилик фойдаси каби даромад турининг пайдо бўлиши билан боғлиқ. Таъсисчилик фойдаси - сотилган акциялар суммаси ва ҳиссадорлик корхонасига ҳақиқатда қўйилган маблағ миқдори ўртасидаги фарқдан иборат.</a:t>
          </a:r>
          <a:endParaRPr lang="ru-RU" dirty="0">
            <a:latin typeface="Times New Roman" pitchFamily="18" charset="0"/>
            <a:cs typeface="Times New Roman" pitchFamily="18" charset="0"/>
          </a:endParaRPr>
        </a:p>
      </dgm:t>
    </dgm:pt>
    <dgm:pt modelId="{EE32C95B-6B61-4C20-BD02-A28650EC2177}" type="parTrans" cxnId="{65AB3350-3D69-4C89-BA87-82AAA804AA85}">
      <dgm:prSet/>
      <dgm:spPr/>
      <dgm:t>
        <a:bodyPr/>
        <a:lstStyle/>
        <a:p>
          <a:endParaRPr lang="ru-RU"/>
        </a:p>
      </dgm:t>
    </dgm:pt>
    <dgm:pt modelId="{AE49781E-3AC2-4778-BA6E-C597149F1FE0}" type="sibTrans" cxnId="{65AB3350-3D69-4C89-BA87-82AAA804AA85}">
      <dgm:prSet/>
      <dgm:spPr/>
      <dgm:t>
        <a:bodyPr/>
        <a:lstStyle/>
        <a:p>
          <a:endParaRPr lang="ru-RU"/>
        </a:p>
      </dgm:t>
    </dgm:pt>
    <dgm:pt modelId="{2EAF75C2-7AEC-4202-B2F3-2F4C1BF9DD93}">
      <dgm:prSet/>
      <dgm:spPr/>
      <dgm:t>
        <a:bodyPr/>
        <a:lstStyle/>
        <a:p>
          <a:pPr rtl="0"/>
          <a:r>
            <a:rPr lang="ru-RU" dirty="0" smtClean="0">
              <a:latin typeface="Times New Roman" pitchFamily="18" charset="0"/>
              <a:cs typeface="Times New Roman" pitchFamily="18" charset="0"/>
            </a:rPr>
            <a:t>Дивиденд (</a:t>
          </a:r>
          <a:r>
            <a:rPr lang="ru-RU" dirty="0" err="1" smtClean="0">
              <a:latin typeface="Times New Roman" pitchFamily="18" charset="0"/>
              <a:cs typeface="Times New Roman" pitchFamily="18" charset="0"/>
            </a:rPr>
            <a:t>лотинча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dividendus</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бўлишга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тегишли</a:t>
          </a:r>
          <a:r>
            <a:rPr lang="ru-RU" dirty="0" smtClean="0">
              <a:latin typeface="Times New Roman" pitchFamily="18" charset="0"/>
              <a:cs typeface="Times New Roman" pitchFamily="18" charset="0"/>
            </a:rPr>
            <a:t>) – акция </a:t>
          </a:r>
          <a:r>
            <a:rPr lang="ru-RU" dirty="0" err="1" smtClean="0">
              <a:latin typeface="Times New Roman" pitchFamily="18" charset="0"/>
              <a:cs typeface="Times New Roman" pitchFamily="18" charset="0"/>
            </a:rPr>
            <a:t>эгасига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тўланадиган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даромад</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6519709D-9ECD-4860-9333-ACEE6B6B2C62}" type="parTrans" cxnId="{515935D4-9219-4997-9DEA-DBFD4AB9A0EE}">
      <dgm:prSet/>
      <dgm:spPr/>
      <dgm:t>
        <a:bodyPr/>
        <a:lstStyle/>
        <a:p>
          <a:endParaRPr lang="ru-RU"/>
        </a:p>
      </dgm:t>
    </dgm:pt>
    <dgm:pt modelId="{9E5AF1C0-2A36-4BD8-8854-2F07AEFD0342}" type="sibTrans" cxnId="{515935D4-9219-4997-9DEA-DBFD4AB9A0EE}">
      <dgm:prSet/>
      <dgm:spPr/>
      <dgm:t>
        <a:bodyPr/>
        <a:lstStyle/>
        <a:p>
          <a:endParaRPr lang="ru-RU"/>
        </a:p>
      </dgm:t>
    </dgm:pt>
    <dgm:pt modelId="{F3DD8B90-0AA5-4FA2-977B-AD8A51BF8F54}" type="pres">
      <dgm:prSet presAssocID="{C5CED154-08E9-40F0-A16F-6810BCFBC04F}" presName="linear" presStyleCnt="0">
        <dgm:presLayoutVars>
          <dgm:animLvl val="lvl"/>
          <dgm:resizeHandles val="exact"/>
        </dgm:presLayoutVars>
      </dgm:prSet>
      <dgm:spPr/>
      <dgm:t>
        <a:bodyPr/>
        <a:lstStyle/>
        <a:p>
          <a:endParaRPr lang="ru-RU"/>
        </a:p>
      </dgm:t>
    </dgm:pt>
    <dgm:pt modelId="{70389702-A1C7-4CCD-8099-FB207CFE786B}" type="pres">
      <dgm:prSet presAssocID="{5182DDF5-43E0-466B-8842-28F9C1068DA9}" presName="parentText" presStyleLbl="node1" presStyleIdx="0" presStyleCnt="4" custScaleY="62655" custLinFactY="-11848" custLinFactNeighborY="-100000">
        <dgm:presLayoutVars>
          <dgm:chMax val="0"/>
          <dgm:bulletEnabled val="1"/>
        </dgm:presLayoutVars>
      </dgm:prSet>
      <dgm:spPr/>
      <dgm:t>
        <a:bodyPr/>
        <a:lstStyle/>
        <a:p>
          <a:endParaRPr lang="ru-RU"/>
        </a:p>
      </dgm:t>
    </dgm:pt>
    <dgm:pt modelId="{BA5D8DF6-CB1E-41D5-8FDC-CF709068255C}" type="pres">
      <dgm:prSet presAssocID="{24363EC0-52E8-40E2-8F90-8652FE7ACE11}" presName="spacer" presStyleCnt="0"/>
      <dgm:spPr/>
    </dgm:pt>
    <dgm:pt modelId="{1EB64245-C2B7-4653-A6EF-0844FB322F7C}" type="pres">
      <dgm:prSet presAssocID="{C2276F42-E0A0-4A8C-9A22-250965ED7815}" presName="parentText" presStyleLbl="node1" presStyleIdx="1" presStyleCnt="4" custScaleY="67073" custLinFactY="-1108" custLinFactNeighborY="-100000">
        <dgm:presLayoutVars>
          <dgm:chMax val="0"/>
          <dgm:bulletEnabled val="1"/>
        </dgm:presLayoutVars>
      </dgm:prSet>
      <dgm:spPr/>
      <dgm:t>
        <a:bodyPr/>
        <a:lstStyle/>
        <a:p>
          <a:endParaRPr lang="ru-RU"/>
        </a:p>
      </dgm:t>
    </dgm:pt>
    <dgm:pt modelId="{FA8CAE08-DE10-4F9E-A353-E7E1E7A0646A}" type="pres">
      <dgm:prSet presAssocID="{2B99D9AB-E25F-47DA-83E2-DDBF1A156155}" presName="spacer" presStyleCnt="0"/>
      <dgm:spPr/>
    </dgm:pt>
    <dgm:pt modelId="{480AE98E-07A3-4C66-BDB8-8E349A4F128E}" type="pres">
      <dgm:prSet presAssocID="{CF6E88FD-8D3A-49B0-86A0-4460F3B37A79}" presName="parentText" presStyleLbl="node1" presStyleIdx="2" presStyleCnt="4" custLinFactY="1108" custLinFactNeighborY="100000">
        <dgm:presLayoutVars>
          <dgm:chMax val="0"/>
          <dgm:bulletEnabled val="1"/>
        </dgm:presLayoutVars>
      </dgm:prSet>
      <dgm:spPr/>
      <dgm:t>
        <a:bodyPr/>
        <a:lstStyle/>
        <a:p>
          <a:endParaRPr lang="ru-RU"/>
        </a:p>
      </dgm:t>
    </dgm:pt>
    <dgm:pt modelId="{3B1FF9EF-68B9-44D0-8BF9-B3A6F67A3FD7}" type="pres">
      <dgm:prSet presAssocID="{AE49781E-3AC2-4778-BA6E-C597149F1FE0}" presName="spacer" presStyleCnt="0"/>
      <dgm:spPr/>
    </dgm:pt>
    <dgm:pt modelId="{300F80A4-AB25-49BD-BF4F-824BACF08636}" type="pres">
      <dgm:prSet presAssocID="{2EAF75C2-7AEC-4202-B2F3-2F4C1BF9DD93}" presName="parentText" presStyleLbl="node1" presStyleIdx="3" presStyleCnt="4" custScaleY="70095" custLinFactY="11848" custLinFactNeighborY="100000">
        <dgm:presLayoutVars>
          <dgm:chMax val="0"/>
          <dgm:bulletEnabled val="1"/>
        </dgm:presLayoutVars>
      </dgm:prSet>
      <dgm:spPr/>
      <dgm:t>
        <a:bodyPr/>
        <a:lstStyle/>
        <a:p>
          <a:endParaRPr lang="ru-RU"/>
        </a:p>
      </dgm:t>
    </dgm:pt>
  </dgm:ptLst>
  <dgm:cxnLst>
    <dgm:cxn modelId="{A94373C6-A5F4-4255-B80E-D7845BD19DA8}" type="presOf" srcId="{2EAF75C2-7AEC-4202-B2F3-2F4C1BF9DD93}" destId="{300F80A4-AB25-49BD-BF4F-824BACF08636}" srcOrd="0" destOrd="0" presId="urn:microsoft.com/office/officeart/2005/8/layout/vList2"/>
    <dgm:cxn modelId="{0843C979-4D9B-487C-B13F-7AC9963BB6D7}" type="presOf" srcId="{C5CED154-08E9-40F0-A16F-6810BCFBC04F}" destId="{F3DD8B90-0AA5-4FA2-977B-AD8A51BF8F54}" srcOrd="0" destOrd="0" presId="urn:microsoft.com/office/officeart/2005/8/layout/vList2"/>
    <dgm:cxn modelId="{CE1175EB-A8FD-4E34-816A-3D4CFD46F8FB}" type="presOf" srcId="{5182DDF5-43E0-466B-8842-28F9C1068DA9}" destId="{70389702-A1C7-4CCD-8099-FB207CFE786B}" srcOrd="0" destOrd="0" presId="urn:microsoft.com/office/officeart/2005/8/layout/vList2"/>
    <dgm:cxn modelId="{366B2F1D-7E34-4E51-8897-4A04FE5C7DAD}" type="presOf" srcId="{C2276F42-E0A0-4A8C-9A22-250965ED7815}" destId="{1EB64245-C2B7-4653-A6EF-0844FB322F7C}" srcOrd="0" destOrd="0" presId="urn:microsoft.com/office/officeart/2005/8/layout/vList2"/>
    <dgm:cxn modelId="{D5DE5691-C5A9-4382-B444-0A74F54271E1}" srcId="{C5CED154-08E9-40F0-A16F-6810BCFBC04F}" destId="{C2276F42-E0A0-4A8C-9A22-250965ED7815}" srcOrd="1" destOrd="0" parTransId="{B653B5F2-8693-48EB-AADC-845AD6B29348}" sibTransId="{2B99D9AB-E25F-47DA-83E2-DDBF1A156155}"/>
    <dgm:cxn modelId="{65AB3350-3D69-4C89-BA87-82AAA804AA85}" srcId="{C5CED154-08E9-40F0-A16F-6810BCFBC04F}" destId="{CF6E88FD-8D3A-49B0-86A0-4460F3B37A79}" srcOrd="2" destOrd="0" parTransId="{EE32C95B-6B61-4C20-BD02-A28650EC2177}" sibTransId="{AE49781E-3AC2-4778-BA6E-C597149F1FE0}"/>
    <dgm:cxn modelId="{081145A0-3E1C-4AB3-802C-6007E18EE708}" type="presOf" srcId="{CF6E88FD-8D3A-49B0-86A0-4460F3B37A79}" destId="{480AE98E-07A3-4C66-BDB8-8E349A4F128E}" srcOrd="0" destOrd="0" presId="urn:microsoft.com/office/officeart/2005/8/layout/vList2"/>
    <dgm:cxn modelId="{515935D4-9219-4997-9DEA-DBFD4AB9A0EE}" srcId="{C5CED154-08E9-40F0-A16F-6810BCFBC04F}" destId="{2EAF75C2-7AEC-4202-B2F3-2F4C1BF9DD93}" srcOrd="3" destOrd="0" parTransId="{6519709D-9ECD-4860-9333-ACEE6B6B2C62}" sibTransId="{9E5AF1C0-2A36-4BD8-8854-2F07AEFD0342}"/>
    <dgm:cxn modelId="{D72E3024-FA02-46D6-976D-BE511C379EAE}" srcId="{C5CED154-08E9-40F0-A16F-6810BCFBC04F}" destId="{5182DDF5-43E0-466B-8842-28F9C1068DA9}" srcOrd="0" destOrd="0" parTransId="{0B679990-39F5-4C8C-8395-B3039001E24E}" sibTransId="{24363EC0-52E8-40E2-8F90-8652FE7ACE11}"/>
    <dgm:cxn modelId="{87DCBB59-1223-4C22-8A2D-9E33323B1DBD}" type="presParOf" srcId="{F3DD8B90-0AA5-4FA2-977B-AD8A51BF8F54}" destId="{70389702-A1C7-4CCD-8099-FB207CFE786B}" srcOrd="0" destOrd="0" presId="urn:microsoft.com/office/officeart/2005/8/layout/vList2"/>
    <dgm:cxn modelId="{14F2B33C-383A-4016-BFC0-0F098B5A9DC7}" type="presParOf" srcId="{F3DD8B90-0AA5-4FA2-977B-AD8A51BF8F54}" destId="{BA5D8DF6-CB1E-41D5-8FDC-CF709068255C}" srcOrd="1" destOrd="0" presId="urn:microsoft.com/office/officeart/2005/8/layout/vList2"/>
    <dgm:cxn modelId="{7073848C-45F3-4304-976D-41D0C1270833}" type="presParOf" srcId="{F3DD8B90-0AA5-4FA2-977B-AD8A51BF8F54}" destId="{1EB64245-C2B7-4653-A6EF-0844FB322F7C}" srcOrd="2" destOrd="0" presId="urn:microsoft.com/office/officeart/2005/8/layout/vList2"/>
    <dgm:cxn modelId="{3980EEF6-2857-43E5-A51C-7858A0D62824}" type="presParOf" srcId="{F3DD8B90-0AA5-4FA2-977B-AD8A51BF8F54}" destId="{FA8CAE08-DE10-4F9E-A353-E7E1E7A0646A}" srcOrd="3" destOrd="0" presId="urn:microsoft.com/office/officeart/2005/8/layout/vList2"/>
    <dgm:cxn modelId="{3DBF88EB-B13A-4556-9EFC-96A629B1762E}" type="presParOf" srcId="{F3DD8B90-0AA5-4FA2-977B-AD8A51BF8F54}" destId="{480AE98E-07A3-4C66-BDB8-8E349A4F128E}" srcOrd="4" destOrd="0" presId="urn:microsoft.com/office/officeart/2005/8/layout/vList2"/>
    <dgm:cxn modelId="{8CB5A45D-3508-4691-82D5-6980E9F8C0EE}" type="presParOf" srcId="{F3DD8B90-0AA5-4FA2-977B-AD8A51BF8F54}" destId="{3B1FF9EF-68B9-44D0-8BF9-B3A6F67A3FD7}" srcOrd="5" destOrd="0" presId="urn:microsoft.com/office/officeart/2005/8/layout/vList2"/>
    <dgm:cxn modelId="{52AA8D3A-58F6-404B-A1EE-F7D98E49FCC0}" type="presParOf" srcId="{F3DD8B90-0AA5-4FA2-977B-AD8A51BF8F54}" destId="{300F80A4-AB25-49BD-BF4F-824BACF086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4852F0A-0B66-4D74-9137-00FC50D723EE}" type="doc">
      <dgm:prSet loTypeId="urn:microsoft.com/office/officeart/2005/8/layout/hList1" loCatId="list" qsTypeId="urn:microsoft.com/office/officeart/2005/8/quickstyle/3d1" qsCatId="3D" csTypeId="urn:microsoft.com/office/officeart/2005/8/colors/colorful1#2" csCatId="colorful" phldr="1"/>
      <dgm:spPr/>
      <dgm:t>
        <a:bodyPr/>
        <a:lstStyle/>
        <a:p>
          <a:endParaRPr lang="ru-RU"/>
        </a:p>
      </dgm:t>
    </dgm:pt>
    <dgm:pt modelId="{40DC9D8B-851F-4510-8A12-C0DC201D7209}">
      <dgm:prSet custT="1"/>
      <dgm:spPr/>
      <dgm:t>
        <a:bodyPr/>
        <a:lstStyle/>
        <a:p>
          <a:pPr algn="ctr" rtl="0"/>
          <a:r>
            <a:rPr lang="ru-RU" sz="3600" b="1" dirty="0" smtClean="0">
              <a:latin typeface="Times New Roman" pitchFamily="18" charset="0"/>
              <a:cs typeface="Times New Roman" pitchFamily="18" charset="0"/>
            </a:rPr>
            <a:t>МАРКЕТИНГ </a:t>
          </a:r>
          <a:endParaRPr lang="ru-RU" sz="3600" b="1" dirty="0">
            <a:latin typeface="Times New Roman" pitchFamily="18" charset="0"/>
            <a:cs typeface="Times New Roman" pitchFamily="18" charset="0"/>
          </a:endParaRPr>
        </a:p>
      </dgm:t>
    </dgm:pt>
    <dgm:pt modelId="{DB64FDDD-EFD4-42EB-B6DC-EA8F253D69C2}" type="parTrans" cxnId="{F1E294EA-7397-44AF-84EF-C4D6FC2407AF}">
      <dgm:prSet/>
      <dgm:spPr/>
      <dgm:t>
        <a:bodyPr/>
        <a:lstStyle/>
        <a:p>
          <a:pPr algn="just"/>
          <a:endParaRPr lang="ru-RU">
            <a:latin typeface="Times New Roman" pitchFamily="18" charset="0"/>
            <a:cs typeface="Times New Roman" pitchFamily="18" charset="0"/>
          </a:endParaRPr>
        </a:p>
      </dgm:t>
    </dgm:pt>
    <dgm:pt modelId="{A9716472-43DE-4BBB-BCD5-ABB2C8F18624}" type="sibTrans" cxnId="{F1E294EA-7397-44AF-84EF-C4D6FC2407AF}">
      <dgm:prSet/>
      <dgm:spPr/>
      <dgm:t>
        <a:bodyPr/>
        <a:lstStyle/>
        <a:p>
          <a:pPr algn="just"/>
          <a:endParaRPr lang="ru-RU">
            <a:latin typeface="Times New Roman" pitchFamily="18" charset="0"/>
            <a:cs typeface="Times New Roman" pitchFamily="18" charset="0"/>
          </a:endParaRPr>
        </a:p>
      </dgm:t>
    </dgm:pt>
    <dgm:pt modelId="{DB4B8CA2-0F47-469D-9E70-9FF7C3D7E2F2}">
      <dgm:prSet/>
      <dgm:spPr/>
      <dgm:t>
        <a:bodyPr/>
        <a:lstStyle/>
        <a:p>
          <a:pPr algn="just" rtl="0"/>
          <a:r>
            <a:rPr lang="ru-RU" b="1" dirty="0" smtClean="0">
              <a:latin typeface="Times New Roman" pitchFamily="18" charset="0"/>
              <a:cs typeface="Times New Roman" pitchFamily="18" charset="0"/>
            </a:rPr>
            <a:t>– </a:t>
          </a:r>
          <a:r>
            <a:rPr lang="ru-RU" b="0" dirty="0" smtClean="0">
              <a:latin typeface="Times New Roman" pitchFamily="18" charset="0"/>
              <a:cs typeface="Times New Roman" pitchFamily="18" charset="0"/>
            </a:rPr>
            <a:t>товар-пул </a:t>
          </a:r>
          <a:r>
            <a:rPr lang="ru-RU" b="0" dirty="0" err="1" smtClean="0">
              <a:latin typeface="Times New Roman" pitchFamily="18" charset="0"/>
              <a:cs typeface="Times New Roman" pitchFamily="18" charset="0"/>
            </a:rPr>
            <a:t>муносабатлари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шароитида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тадбиркорлик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фаолиятини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ташкил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этишнинг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яхлит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тизими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бўлиб</a:t>
          </a:r>
          <a:r>
            <a:rPr lang="ru-RU" b="0" dirty="0" smtClean="0">
              <a:latin typeface="Times New Roman" pitchFamily="18" charset="0"/>
              <a:cs typeface="Times New Roman" pitchFamily="18" charset="0"/>
            </a:rPr>
            <a:t>, бунда </a:t>
          </a:r>
          <a:r>
            <a:rPr lang="ru-RU" b="0" dirty="0" err="1" smtClean="0">
              <a:latin typeface="Times New Roman" pitchFamily="18" charset="0"/>
              <a:cs typeface="Times New Roman" pitchFamily="18" charset="0"/>
            </a:rPr>
            <a:t>хўжалик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муаммоларини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ҳал этишда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бозор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талаблари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харидорларнинг</a:t>
          </a:r>
          <a:r>
            <a:rPr lang="ru-RU" b="0" dirty="0" smtClean="0">
              <a:latin typeface="Times New Roman" pitchFamily="18" charset="0"/>
              <a:cs typeface="Times New Roman" pitchFamily="18" charset="0"/>
            </a:rPr>
            <a:t> товар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хизматларга</a:t>
          </a:r>
          <a:r>
            <a:rPr lang="ru-RU" b="0" dirty="0" smtClean="0">
              <a:latin typeface="Times New Roman" pitchFamily="18" charset="0"/>
              <a:cs typeface="Times New Roman" pitchFamily="18" charset="0"/>
            </a:rPr>
            <a:t> реал </a:t>
          </a:r>
          <a:r>
            <a:rPr lang="ru-RU" b="0" dirty="0" err="1" smtClean="0">
              <a:latin typeface="Times New Roman" pitchFamily="18" charset="0"/>
              <a:cs typeface="Times New Roman" pitchFamily="18" charset="0"/>
            </a:rPr>
            <a:t>талаблари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эҳтиёжлари ётади</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0C4C16B0-66C7-4053-803E-DC98D14A8B65}" type="parTrans" cxnId="{B03A0B9F-25FD-4726-B72E-170CAE078545}">
      <dgm:prSet/>
      <dgm:spPr/>
      <dgm:t>
        <a:bodyPr/>
        <a:lstStyle/>
        <a:p>
          <a:pPr algn="just"/>
          <a:endParaRPr lang="ru-RU">
            <a:latin typeface="Times New Roman" pitchFamily="18" charset="0"/>
            <a:cs typeface="Times New Roman" pitchFamily="18" charset="0"/>
          </a:endParaRPr>
        </a:p>
      </dgm:t>
    </dgm:pt>
    <dgm:pt modelId="{2BBF280E-D426-450B-8293-1AE08D5B83A9}" type="sibTrans" cxnId="{B03A0B9F-25FD-4726-B72E-170CAE078545}">
      <dgm:prSet/>
      <dgm:spPr/>
      <dgm:t>
        <a:bodyPr/>
        <a:lstStyle/>
        <a:p>
          <a:pPr algn="just"/>
          <a:endParaRPr lang="ru-RU">
            <a:latin typeface="Times New Roman" pitchFamily="18" charset="0"/>
            <a:cs typeface="Times New Roman" pitchFamily="18" charset="0"/>
          </a:endParaRPr>
        </a:p>
      </dgm:t>
    </dgm:pt>
    <dgm:pt modelId="{4C998B6E-2561-4728-8BA2-03352490994F}" type="pres">
      <dgm:prSet presAssocID="{94852F0A-0B66-4D74-9137-00FC50D723EE}" presName="Name0" presStyleCnt="0">
        <dgm:presLayoutVars>
          <dgm:dir/>
          <dgm:animLvl val="lvl"/>
          <dgm:resizeHandles val="exact"/>
        </dgm:presLayoutVars>
      </dgm:prSet>
      <dgm:spPr/>
      <dgm:t>
        <a:bodyPr/>
        <a:lstStyle/>
        <a:p>
          <a:endParaRPr lang="ru-RU"/>
        </a:p>
      </dgm:t>
    </dgm:pt>
    <dgm:pt modelId="{34D49E5B-57C6-4A1E-BBDC-7452A634DA85}" type="pres">
      <dgm:prSet presAssocID="{40DC9D8B-851F-4510-8A12-C0DC201D7209}" presName="composite" presStyleCnt="0"/>
      <dgm:spPr/>
    </dgm:pt>
    <dgm:pt modelId="{54F7CA6C-78EF-4776-BEF1-63B491B43E9F}" type="pres">
      <dgm:prSet presAssocID="{40DC9D8B-851F-4510-8A12-C0DC201D7209}" presName="parTx" presStyleLbl="alignNode1" presStyleIdx="0" presStyleCnt="1">
        <dgm:presLayoutVars>
          <dgm:chMax val="0"/>
          <dgm:chPref val="0"/>
          <dgm:bulletEnabled val="1"/>
        </dgm:presLayoutVars>
      </dgm:prSet>
      <dgm:spPr/>
      <dgm:t>
        <a:bodyPr/>
        <a:lstStyle/>
        <a:p>
          <a:endParaRPr lang="ru-RU"/>
        </a:p>
      </dgm:t>
    </dgm:pt>
    <dgm:pt modelId="{1935E5B9-12DD-4D96-8AEF-8D639439D30B}" type="pres">
      <dgm:prSet presAssocID="{40DC9D8B-851F-4510-8A12-C0DC201D7209}" presName="desTx" presStyleLbl="alignAccFollowNode1" presStyleIdx="0" presStyleCnt="1">
        <dgm:presLayoutVars>
          <dgm:bulletEnabled val="1"/>
        </dgm:presLayoutVars>
      </dgm:prSet>
      <dgm:spPr/>
      <dgm:t>
        <a:bodyPr/>
        <a:lstStyle/>
        <a:p>
          <a:endParaRPr lang="ru-RU"/>
        </a:p>
      </dgm:t>
    </dgm:pt>
  </dgm:ptLst>
  <dgm:cxnLst>
    <dgm:cxn modelId="{F1E294EA-7397-44AF-84EF-C4D6FC2407AF}" srcId="{94852F0A-0B66-4D74-9137-00FC50D723EE}" destId="{40DC9D8B-851F-4510-8A12-C0DC201D7209}" srcOrd="0" destOrd="0" parTransId="{DB64FDDD-EFD4-42EB-B6DC-EA8F253D69C2}" sibTransId="{A9716472-43DE-4BBB-BCD5-ABB2C8F18624}"/>
    <dgm:cxn modelId="{44D7B497-F214-475E-A1CE-6674F3F80584}" type="presOf" srcId="{94852F0A-0B66-4D74-9137-00FC50D723EE}" destId="{4C998B6E-2561-4728-8BA2-03352490994F}" srcOrd="0" destOrd="0" presId="urn:microsoft.com/office/officeart/2005/8/layout/hList1"/>
    <dgm:cxn modelId="{8C8B8116-E3E1-4493-80E1-395AF0C164DF}" type="presOf" srcId="{40DC9D8B-851F-4510-8A12-C0DC201D7209}" destId="{54F7CA6C-78EF-4776-BEF1-63B491B43E9F}" srcOrd="0" destOrd="0" presId="urn:microsoft.com/office/officeart/2005/8/layout/hList1"/>
    <dgm:cxn modelId="{B03A0B9F-25FD-4726-B72E-170CAE078545}" srcId="{40DC9D8B-851F-4510-8A12-C0DC201D7209}" destId="{DB4B8CA2-0F47-469D-9E70-9FF7C3D7E2F2}" srcOrd="0" destOrd="0" parTransId="{0C4C16B0-66C7-4053-803E-DC98D14A8B65}" sibTransId="{2BBF280E-D426-450B-8293-1AE08D5B83A9}"/>
    <dgm:cxn modelId="{B8C89C47-0A1D-4405-B7F1-46B694670047}" type="presOf" srcId="{DB4B8CA2-0F47-469D-9E70-9FF7C3D7E2F2}" destId="{1935E5B9-12DD-4D96-8AEF-8D639439D30B}" srcOrd="0" destOrd="0" presId="urn:microsoft.com/office/officeart/2005/8/layout/hList1"/>
    <dgm:cxn modelId="{199EEA1A-0ED0-4EEA-993B-0E77AA903037}" type="presParOf" srcId="{4C998B6E-2561-4728-8BA2-03352490994F}" destId="{34D49E5B-57C6-4A1E-BBDC-7452A634DA85}" srcOrd="0" destOrd="0" presId="urn:microsoft.com/office/officeart/2005/8/layout/hList1"/>
    <dgm:cxn modelId="{4836248F-6297-4261-AD4A-D996D4C9CA14}" type="presParOf" srcId="{34D49E5B-57C6-4A1E-BBDC-7452A634DA85}" destId="{54F7CA6C-78EF-4776-BEF1-63B491B43E9F}" srcOrd="0" destOrd="0" presId="urn:microsoft.com/office/officeart/2005/8/layout/hList1"/>
    <dgm:cxn modelId="{C1856E86-E3BB-49A9-BAD2-B70359686D85}" type="presParOf" srcId="{34D49E5B-57C6-4A1E-BBDC-7452A634DA85}" destId="{1935E5B9-12DD-4D96-8AEF-8D639439D3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2A9412-72F5-46C0-AB60-C5410F24D330}"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ru-RU"/>
        </a:p>
      </dgm:t>
    </dgm:pt>
    <dgm:pt modelId="{A48A8382-A203-4127-91F2-065C5F5FBA22}">
      <dgm:prSet/>
      <dgm:spPr/>
      <dgm:t>
        <a:bodyPr/>
        <a:lstStyle/>
        <a:p>
          <a:pPr rtl="0"/>
          <a:r>
            <a:rPr lang="ru-RU" dirty="0" err="1" smtClean="0">
              <a:latin typeface="Times New Roman" pitchFamily="18" charset="0"/>
              <a:cs typeface="Times New Roman" pitchFamily="18" charset="0"/>
            </a:rPr>
            <a:t>Ўзбекистон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Республикасининг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кафолатлари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тўғрисида»ги қонунида таърифланишича</a:t>
          </a:r>
          <a:endParaRPr lang="ru-RU" dirty="0">
            <a:latin typeface="Times New Roman" pitchFamily="18" charset="0"/>
            <a:cs typeface="Times New Roman" pitchFamily="18" charset="0"/>
          </a:endParaRPr>
        </a:p>
      </dgm:t>
    </dgm:pt>
    <dgm:pt modelId="{32FE39C5-9270-4477-8B48-029C4216CC6E}" type="parTrans" cxnId="{5EAB162D-55E7-47E3-836E-84FF18C00527}">
      <dgm:prSet/>
      <dgm:spPr/>
      <dgm:t>
        <a:bodyPr/>
        <a:lstStyle/>
        <a:p>
          <a:endParaRPr lang="ru-RU">
            <a:latin typeface="Times New Roman" pitchFamily="18" charset="0"/>
            <a:cs typeface="Times New Roman" pitchFamily="18" charset="0"/>
          </a:endParaRPr>
        </a:p>
      </dgm:t>
    </dgm:pt>
    <dgm:pt modelId="{F1F6179E-6AD4-4819-A442-51E99576EF24}" type="sibTrans" cxnId="{5EAB162D-55E7-47E3-836E-84FF18C00527}">
      <dgm:prSet/>
      <dgm:spPr/>
      <dgm:t>
        <a:bodyPr/>
        <a:lstStyle/>
        <a:p>
          <a:endParaRPr lang="ru-RU">
            <a:latin typeface="Times New Roman" pitchFamily="18" charset="0"/>
            <a:cs typeface="Times New Roman" pitchFamily="18" charset="0"/>
          </a:endParaRPr>
        </a:p>
      </dgm:t>
    </dgm:pt>
    <dgm:pt modelId="{FD851251-8ADF-48AC-9AB4-90317E8DCE37}">
      <dgm:prSet/>
      <dgm:spPr/>
      <dgm:t>
        <a:bodyPr/>
        <a:lstStyle/>
        <a:p>
          <a:pPr algn="just" rtl="0"/>
          <a:r>
            <a:rPr lang="uz-Cyrl-UZ" u="sng" dirty="0" smtClean="0">
              <a:latin typeface="Times New Roman" pitchFamily="18" charset="0"/>
              <a:cs typeface="Times New Roman" pitchFamily="18" charset="0"/>
            </a:rPr>
            <a:t>Тадбиркорлик</a:t>
          </a:r>
          <a:r>
            <a:rPr lang="uz-Cyrl-UZ" dirty="0" smtClean="0">
              <a:latin typeface="Times New Roman" pitchFamily="18" charset="0"/>
              <a:cs typeface="Times New Roman" pitchFamily="18" charset="0"/>
            </a:rPr>
            <a:t> (тадбиркорлик фаолияти) – юридик ва жисмоний шахслар томонидан мулкий маъсулият остида, мавжуд қонунлар доирасида, даромад (фойда) олиш мақсадида, таҳлика билан амалга ошириладиган иқтисодий фаолиятдир </a:t>
          </a:r>
          <a:endParaRPr lang="ru-RU" dirty="0">
            <a:latin typeface="Times New Roman" pitchFamily="18" charset="0"/>
            <a:cs typeface="Times New Roman" pitchFamily="18" charset="0"/>
          </a:endParaRPr>
        </a:p>
      </dgm:t>
    </dgm:pt>
    <dgm:pt modelId="{678EFA03-F731-4729-82E0-7F372880F915}" type="parTrans" cxnId="{73D76FBF-AEC2-4D1A-A642-4B30DED8DEEA}">
      <dgm:prSet/>
      <dgm:spPr/>
      <dgm:t>
        <a:bodyPr/>
        <a:lstStyle/>
        <a:p>
          <a:endParaRPr lang="ru-RU">
            <a:latin typeface="Times New Roman" pitchFamily="18" charset="0"/>
            <a:cs typeface="Times New Roman" pitchFamily="18" charset="0"/>
          </a:endParaRPr>
        </a:p>
      </dgm:t>
    </dgm:pt>
    <dgm:pt modelId="{22F5E0A0-6E88-4496-A74E-C396C5FA5E47}" type="sibTrans" cxnId="{73D76FBF-AEC2-4D1A-A642-4B30DED8DEEA}">
      <dgm:prSet/>
      <dgm:spPr/>
      <dgm:t>
        <a:bodyPr/>
        <a:lstStyle/>
        <a:p>
          <a:endParaRPr lang="ru-RU">
            <a:latin typeface="Times New Roman" pitchFamily="18" charset="0"/>
            <a:cs typeface="Times New Roman" pitchFamily="18" charset="0"/>
          </a:endParaRPr>
        </a:p>
      </dgm:t>
    </dgm:pt>
    <dgm:pt modelId="{5D285B88-F4DF-49DD-BE77-17B4A908FC6C}" type="pres">
      <dgm:prSet presAssocID="{DF2A9412-72F5-46C0-AB60-C5410F24D330}" presName="Name0" presStyleCnt="0">
        <dgm:presLayoutVars>
          <dgm:dir/>
          <dgm:animLvl val="lvl"/>
          <dgm:resizeHandles val="exact"/>
        </dgm:presLayoutVars>
      </dgm:prSet>
      <dgm:spPr/>
      <dgm:t>
        <a:bodyPr/>
        <a:lstStyle/>
        <a:p>
          <a:endParaRPr lang="ru-RU"/>
        </a:p>
      </dgm:t>
    </dgm:pt>
    <dgm:pt modelId="{2AA62FE2-E840-42B3-B766-E43302BF81DD}" type="pres">
      <dgm:prSet presAssocID="{A48A8382-A203-4127-91F2-065C5F5FBA22}" presName="composite" presStyleCnt="0"/>
      <dgm:spPr/>
    </dgm:pt>
    <dgm:pt modelId="{0FDCDD4A-3F3F-4D82-97EA-19B81248B99D}" type="pres">
      <dgm:prSet presAssocID="{A48A8382-A203-4127-91F2-065C5F5FBA22}" presName="parTx" presStyleLbl="alignNode1" presStyleIdx="0" presStyleCnt="1">
        <dgm:presLayoutVars>
          <dgm:chMax val="0"/>
          <dgm:chPref val="0"/>
          <dgm:bulletEnabled val="1"/>
        </dgm:presLayoutVars>
      </dgm:prSet>
      <dgm:spPr/>
      <dgm:t>
        <a:bodyPr/>
        <a:lstStyle/>
        <a:p>
          <a:endParaRPr lang="ru-RU"/>
        </a:p>
      </dgm:t>
    </dgm:pt>
    <dgm:pt modelId="{89579D2A-0FE2-493A-B0D5-011A38F1ADB4}" type="pres">
      <dgm:prSet presAssocID="{A48A8382-A203-4127-91F2-065C5F5FBA22}" presName="desTx" presStyleLbl="alignAccFollowNode1" presStyleIdx="0" presStyleCnt="1" custScaleY="83144" custLinFactNeighborX="-348" custLinFactNeighborY="-6682">
        <dgm:presLayoutVars>
          <dgm:bulletEnabled val="1"/>
        </dgm:presLayoutVars>
      </dgm:prSet>
      <dgm:spPr/>
      <dgm:t>
        <a:bodyPr/>
        <a:lstStyle/>
        <a:p>
          <a:endParaRPr lang="ru-RU"/>
        </a:p>
      </dgm:t>
    </dgm:pt>
  </dgm:ptLst>
  <dgm:cxnLst>
    <dgm:cxn modelId="{918D9F6B-BEB2-4709-8515-E15CEB04D0DE}" type="presOf" srcId="{A48A8382-A203-4127-91F2-065C5F5FBA22}" destId="{0FDCDD4A-3F3F-4D82-97EA-19B81248B99D}" srcOrd="0" destOrd="0" presId="urn:microsoft.com/office/officeart/2005/8/layout/hList1"/>
    <dgm:cxn modelId="{5EAB162D-55E7-47E3-836E-84FF18C00527}" srcId="{DF2A9412-72F5-46C0-AB60-C5410F24D330}" destId="{A48A8382-A203-4127-91F2-065C5F5FBA22}" srcOrd="0" destOrd="0" parTransId="{32FE39C5-9270-4477-8B48-029C4216CC6E}" sibTransId="{F1F6179E-6AD4-4819-A442-51E99576EF24}"/>
    <dgm:cxn modelId="{73D76FBF-AEC2-4D1A-A642-4B30DED8DEEA}" srcId="{A48A8382-A203-4127-91F2-065C5F5FBA22}" destId="{FD851251-8ADF-48AC-9AB4-90317E8DCE37}" srcOrd="0" destOrd="0" parTransId="{678EFA03-F731-4729-82E0-7F372880F915}" sibTransId="{22F5E0A0-6E88-4496-A74E-C396C5FA5E47}"/>
    <dgm:cxn modelId="{EDB5ACEE-D7E9-45F8-B56A-5F8575D23DE8}" type="presOf" srcId="{DF2A9412-72F5-46C0-AB60-C5410F24D330}" destId="{5D285B88-F4DF-49DD-BE77-17B4A908FC6C}" srcOrd="0" destOrd="0" presId="urn:microsoft.com/office/officeart/2005/8/layout/hList1"/>
    <dgm:cxn modelId="{5021095A-4190-441A-B7CC-3F057BC102F1}" type="presOf" srcId="{FD851251-8ADF-48AC-9AB4-90317E8DCE37}" destId="{89579D2A-0FE2-493A-B0D5-011A38F1ADB4}" srcOrd="0" destOrd="0" presId="urn:microsoft.com/office/officeart/2005/8/layout/hList1"/>
    <dgm:cxn modelId="{ACE96D5E-161A-447F-8EA3-9E687CC622BE}" type="presParOf" srcId="{5D285B88-F4DF-49DD-BE77-17B4A908FC6C}" destId="{2AA62FE2-E840-42B3-B766-E43302BF81DD}" srcOrd="0" destOrd="0" presId="urn:microsoft.com/office/officeart/2005/8/layout/hList1"/>
    <dgm:cxn modelId="{162813DA-1BDE-47CC-A09D-5A5D98AAB117}" type="presParOf" srcId="{2AA62FE2-E840-42B3-B766-E43302BF81DD}" destId="{0FDCDD4A-3F3F-4D82-97EA-19B81248B99D}" srcOrd="0" destOrd="0" presId="urn:microsoft.com/office/officeart/2005/8/layout/hList1"/>
    <dgm:cxn modelId="{76DE262E-B93C-4829-97AD-C0D0E7F24E2D}" type="presParOf" srcId="{2AA62FE2-E840-42B3-B766-E43302BF81DD}" destId="{89579D2A-0FE2-493A-B0D5-011A38F1AD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E9D2157-C22C-4B03-90C9-95F3A6B87D5E}"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ru-RU"/>
        </a:p>
      </dgm:t>
    </dgm:pt>
    <dgm:pt modelId="{8D4DF654-778A-4E26-B94F-5694AF21E363}">
      <dgm:prSet custT="1"/>
      <dgm:spPr/>
      <dgm:t>
        <a:bodyPr/>
        <a:lstStyle/>
        <a:p>
          <a:pPr rtl="0"/>
          <a:r>
            <a:rPr lang="ru-RU" sz="3200" b="1" dirty="0" smtClean="0">
              <a:latin typeface="Times New Roman" pitchFamily="18" charset="0"/>
              <a:cs typeface="Times New Roman" pitchFamily="18" charset="0"/>
            </a:rPr>
            <a:t>МАРКЕТИНГНИНГ МАҚСАДИ</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dgm:t>
    </dgm:pt>
    <dgm:pt modelId="{F0853192-C217-4272-9F5E-1B68E73F2A10}" type="parTrans" cxnId="{5DC2D3AF-2120-4057-B1EA-EDD15E48C985}">
      <dgm:prSet/>
      <dgm:spPr/>
      <dgm:t>
        <a:bodyPr/>
        <a:lstStyle/>
        <a:p>
          <a:endParaRPr lang="ru-RU">
            <a:latin typeface="Times New Roman" pitchFamily="18" charset="0"/>
            <a:cs typeface="Times New Roman" pitchFamily="18" charset="0"/>
          </a:endParaRPr>
        </a:p>
      </dgm:t>
    </dgm:pt>
    <dgm:pt modelId="{80A5193F-BFEB-4F5D-935A-41623E17125D}" type="sibTrans" cxnId="{5DC2D3AF-2120-4057-B1EA-EDD15E48C985}">
      <dgm:prSet/>
      <dgm:spPr/>
      <dgm:t>
        <a:bodyPr/>
        <a:lstStyle/>
        <a:p>
          <a:endParaRPr lang="ru-RU">
            <a:latin typeface="Times New Roman" pitchFamily="18" charset="0"/>
            <a:cs typeface="Times New Roman" pitchFamily="18" charset="0"/>
          </a:endParaRPr>
        </a:p>
      </dgm:t>
    </dgm:pt>
    <dgm:pt modelId="{F51092C1-5E80-46C3-8237-BEBD66B63139}">
      <dgm:prSet/>
      <dgm:spPr/>
      <dgm:t>
        <a:bodyPr/>
        <a:lstStyle/>
        <a:p>
          <a:pPr algn="just"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юқори 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қониқиши, 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турмуш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сифатини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ошириш</a:t>
          </a:r>
          <a:r>
            <a:rPr lang="ru-RU" dirty="0" smtClean="0">
              <a:latin typeface="Times New Roman" pitchFamily="18" charset="0"/>
              <a:cs typeface="Times New Roman" pitchFamily="18" charset="0"/>
            </a:rPr>
            <a:t>, товар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хизматларнинг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танловини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таъминловчи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маҳсулотини сотишнинг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зарур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ҳажмига эришиш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чиқаришнинг юқори даромадлилиги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самарадорлигини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4B04EA73-66EF-4AFE-A23F-17E896ED8B52}" type="parTrans" cxnId="{1B8CAD0C-2E9C-4BB6-BB27-CD3598D953D7}">
      <dgm:prSet/>
      <dgm:spPr/>
      <dgm:t>
        <a:bodyPr/>
        <a:lstStyle/>
        <a:p>
          <a:endParaRPr lang="ru-RU">
            <a:latin typeface="Times New Roman" pitchFamily="18" charset="0"/>
            <a:cs typeface="Times New Roman" pitchFamily="18" charset="0"/>
          </a:endParaRPr>
        </a:p>
      </dgm:t>
    </dgm:pt>
    <dgm:pt modelId="{0A174AFF-24EC-4B5C-96E7-EB11EBBFED1A}" type="sibTrans" cxnId="{1B8CAD0C-2E9C-4BB6-BB27-CD3598D953D7}">
      <dgm:prSet/>
      <dgm:spPr/>
      <dgm:t>
        <a:bodyPr/>
        <a:lstStyle/>
        <a:p>
          <a:endParaRPr lang="ru-RU">
            <a:latin typeface="Times New Roman" pitchFamily="18" charset="0"/>
            <a:cs typeface="Times New Roman" pitchFamily="18" charset="0"/>
          </a:endParaRPr>
        </a:p>
      </dgm:t>
    </dgm:pt>
    <dgm:pt modelId="{7AB83E9B-321C-4E61-BD39-1E46DF17AE14}" type="pres">
      <dgm:prSet presAssocID="{FE9D2157-C22C-4B03-90C9-95F3A6B87D5E}" presName="Name0" presStyleCnt="0">
        <dgm:presLayoutVars>
          <dgm:dir/>
          <dgm:animLvl val="lvl"/>
          <dgm:resizeHandles val="exact"/>
        </dgm:presLayoutVars>
      </dgm:prSet>
      <dgm:spPr/>
      <dgm:t>
        <a:bodyPr/>
        <a:lstStyle/>
        <a:p>
          <a:endParaRPr lang="ru-RU"/>
        </a:p>
      </dgm:t>
    </dgm:pt>
    <dgm:pt modelId="{F54AD895-A843-4F4B-8C17-3F8852B38450}" type="pres">
      <dgm:prSet presAssocID="{8D4DF654-778A-4E26-B94F-5694AF21E363}" presName="composite" presStyleCnt="0"/>
      <dgm:spPr/>
    </dgm:pt>
    <dgm:pt modelId="{9F65992B-CA95-4FB2-84A0-C48ADF2CB14C}" type="pres">
      <dgm:prSet presAssocID="{8D4DF654-778A-4E26-B94F-5694AF21E363}" presName="parTx" presStyleLbl="alignNode1" presStyleIdx="0" presStyleCnt="1">
        <dgm:presLayoutVars>
          <dgm:chMax val="0"/>
          <dgm:chPref val="0"/>
          <dgm:bulletEnabled val="1"/>
        </dgm:presLayoutVars>
      </dgm:prSet>
      <dgm:spPr/>
      <dgm:t>
        <a:bodyPr/>
        <a:lstStyle/>
        <a:p>
          <a:endParaRPr lang="ru-RU"/>
        </a:p>
      </dgm:t>
    </dgm:pt>
    <dgm:pt modelId="{E0390ED9-3ECF-4E52-8F28-AE4C9713256B}" type="pres">
      <dgm:prSet presAssocID="{8D4DF654-778A-4E26-B94F-5694AF21E363}" presName="desTx" presStyleLbl="alignAccFollowNode1" presStyleIdx="0" presStyleCnt="1">
        <dgm:presLayoutVars>
          <dgm:bulletEnabled val="1"/>
        </dgm:presLayoutVars>
      </dgm:prSet>
      <dgm:spPr/>
      <dgm:t>
        <a:bodyPr/>
        <a:lstStyle/>
        <a:p>
          <a:endParaRPr lang="ru-RU"/>
        </a:p>
      </dgm:t>
    </dgm:pt>
  </dgm:ptLst>
  <dgm:cxnLst>
    <dgm:cxn modelId="{D5750EF6-84B4-4680-8163-EFFD68C771E2}" type="presOf" srcId="{F51092C1-5E80-46C3-8237-BEBD66B63139}" destId="{E0390ED9-3ECF-4E52-8F28-AE4C9713256B}" srcOrd="0" destOrd="0" presId="urn:microsoft.com/office/officeart/2005/8/layout/hList1"/>
    <dgm:cxn modelId="{5DC2D3AF-2120-4057-B1EA-EDD15E48C985}" srcId="{FE9D2157-C22C-4B03-90C9-95F3A6B87D5E}" destId="{8D4DF654-778A-4E26-B94F-5694AF21E363}" srcOrd="0" destOrd="0" parTransId="{F0853192-C217-4272-9F5E-1B68E73F2A10}" sibTransId="{80A5193F-BFEB-4F5D-935A-41623E17125D}"/>
    <dgm:cxn modelId="{1B8CAD0C-2E9C-4BB6-BB27-CD3598D953D7}" srcId="{8D4DF654-778A-4E26-B94F-5694AF21E363}" destId="{F51092C1-5E80-46C3-8237-BEBD66B63139}" srcOrd="0" destOrd="0" parTransId="{4B04EA73-66EF-4AFE-A23F-17E896ED8B52}" sibTransId="{0A174AFF-24EC-4B5C-96E7-EB11EBBFED1A}"/>
    <dgm:cxn modelId="{E612F89A-2E18-4AC8-A52D-72D8B63BBE3F}" type="presOf" srcId="{8D4DF654-778A-4E26-B94F-5694AF21E363}" destId="{9F65992B-CA95-4FB2-84A0-C48ADF2CB14C}" srcOrd="0" destOrd="0" presId="urn:microsoft.com/office/officeart/2005/8/layout/hList1"/>
    <dgm:cxn modelId="{F37CA98C-E085-4B6A-AF9A-5534F984CC7E}" type="presOf" srcId="{FE9D2157-C22C-4B03-90C9-95F3A6B87D5E}" destId="{7AB83E9B-321C-4E61-BD39-1E46DF17AE14}" srcOrd="0" destOrd="0" presId="urn:microsoft.com/office/officeart/2005/8/layout/hList1"/>
    <dgm:cxn modelId="{3A52F836-1BCF-49B8-8C65-B8F92421A3CF}" type="presParOf" srcId="{7AB83E9B-321C-4E61-BD39-1E46DF17AE14}" destId="{F54AD895-A843-4F4B-8C17-3F8852B38450}" srcOrd="0" destOrd="0" presId="urn:microsoft.com/office/officeart/2005/8/layout/hList1"/>
    <dgm:cxn modelId="{E05E6E36-4081-4D58-9931-3A742DB0F118}" type="presParOf" srcId="{F54AD895-A843-4F4B-8C17-3F8852B38450}" destId="{9F65992B-CA95-4FB2-84A0-C48ADF2CB14C}" srcOrd="0" destOrd="0" presId="urn:microsoft.com/office/officeart/2005/8/layout/hList1"/>
    <dgm:cxn modelId="{9A22E377-A690-4662-8846-905EB81C33AC}" type="presParOf" srcId="{F54AD895-A843-4F4B-8C17-3F8852B38450}" destId="{E0390ED9-3ECF-4E52-8F28-AE4C9713256B}"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E4D1BD6-7581-4BD0-B96C-67228268785C}"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27D9BE4D-BDCC-4DF7-A24A-694765958D39}">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D7A4B3B3-5C1C-4979-A7B1-D363EEF2FC58}" type="parTrans" cxnId="{B14030D2-BAF2-4E46-BF0E-BDF083906861}">
      <dgm:prSet/>
      <dgm:spPr/>
      <dgm:t>
        <a:bodyPr/>
        <a:lstStyle/>
        <a:p>
          <a:endParaRPr lang="ru-RU">
            <a:latin typeface="Times New Roman" pitchFamily="18" charset="0"/>
            <a:cs typeface="Times New Roman" pitchFamily="18" charset="0"/>
          </a:endParaRPr>
        </a:p>
      </dgm:t>
    </dgm:pt>
    <dgm:pt modelId="{62569F5C-B4C2-43B5-B50B-867752D07F57}" type="sibTrans" cxnId="{B14030D2-BAF2-4E46-BF0E-BDF083906861}">
      <dgm:prSet/>
      <dgm:spPr/>
      <dgm:t>
        <a:bodyPr/>
        <a:lstStyle/>
        <a:p>
          <a:endParaRPr lang="ru-RU">
            <a:latin typeface="Times New Roman" pitchFamily="18" charset="0"/>
            <a:cs typeface="Times New Roman" pitchFamily="18" charset="0"/>
          </a:endParaRPr>
        </a:p>
      </dgm:t>
    </dgm:pt>
    <dgm:pt modelId="{99AF026F-CE52-4796-9C8E-1637D01D626C}">
      <dgm:prSet/>
      <dgm:spPr/>
      <dgm:t>
        <a:bodyPr/>
        <a:lstStyle/>
        <a:p>
          <a:pPr rtl="0"/>
          <a:r>
            <a:rPr lang="ru-RU" dirty="0" err="1" smtClean="0">
              <a:latin typeface="Times New Roman" pitchFamily="18" charset="0"/>
              <a:cs typeface="Times New Roman" pitchFamily="18" charset="0"/>
            </a:rPr>
            <a:t>корхонанинг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ички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ташқи </a:t>
          </a:r>
          <a:r>
            <a:rPr lang="ru-RU" dirty="0" smtClean="0">
              <a:latin typeface="Times New Roman" pitchFamily="18" charset="0"/>
              <a:cs typeface="Times New Roman" pitchFamily="18" charset="0"/>
            </a:rPr>
            <a:t>маркетинг </a:t>
          </a:r>
          <a:r>
            <a:rPr lang="ru-RU" dirty="0" err="1" smtClean="0">
              <a:latin typeface="Times New Roman" pitchFamily="18" charset="0"/>
              <a:cs typeface="Times New Roman" pitchFamily="18" charset="0"/>
            </a:rPr>
            <a:t>муҳитини таҳлил қилиш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C455C719-8870-4C2B-9930-4F1F50D0AB07}" type="parTrans" cxnId="{B1AE3D7C-9E1C-4130-BEA8-04284055FD98}">
      <dgm:prSet/>
      <dgm:spPr/>
      <dgm:t>
        <a:bodyPr/>
        <a:lstStyle/>
        <a:p>
          <a:endParaRPr lang="ru-RU">
            <a:latin typeface="Times New Roman" pitchFamily="18" charset="0"/>
            <a:cs typeface="Times New Roman" pitchFamily="18" charset="0"/>
          </a:endParaRPr>
        </a:p>
      </dgm:t>
    </dgm:pt>
    <dgm:pt modelId="{94002466-31A9-4756-AFAC-7BCB59480FE2}" type="sibTrans" cxnId="{B1AE3D7C-9E1C-4130-BEA8-04284055FD98}">
      <dgm:prSet/>
      <dgm:spPr/>
      <dgm:t>
        <a:bodyPr/>
        <a:lstStyle/>
        <a:p>
          <a:endParaRPr lang="ru-RU">
            <a:latin typeface="Times New Roman" pitchFamily="18" charset="0"/>
            <a:cs typeface="Times New Roman" pitchFamily="18" charset="0"/>
          </a:endParaRPr>
        </a:p>
      </dgm:t>
    </dgm:pt>
    <dgm:pt modelId="{8EC6373E-F74A-4E99-BDDD-B29AE05A7871}">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C8721372-5316-4EFB-8FB6-B809FCEA6E72}" type="parTrans" cxnId="{9B76F50E-C51D-4BDA-BE44-950C0B209335}">
      <dgm:prSet/>
      <dgm:spPr/>
      <dgm:t>
        <a:bodyPr/>
        <a:lstStyle/>
        <a:p>
          <a:endParaRPr lang="ru-RU">
            <a:latin typeface="Times New Roman" pitchFamily="18" charset="0"/>
            <a:cs typeface="Times New Roman" pitchFamily="18" charset="0"/>
          </a:endParaRPr>
        </a:p>
      </dgm:t>
    </dgm:pt>
    <dgm:pt modelId="{C6551A0E-A041-4839-A2C9-48717B151BB1}" type="sibTrans" cxnId="{9B76F50E-C51D-4BDA-BE44-950C0B209335}">
      <dgm:prSet/>
      <dgm:spPr/>
      <dgm:t>
        <a:bodyPr/>
        <a:lstStyle/>
        <a:p>
          <a:endParaRPr lang="ru-RU">
            <a:latin typeface="Times New Roman" pitchFamily="18" charset="0"/>
            <a:cs typeface="Times New Roman" pitchFamily="18" charset="0"/>
          </a:endParaRPr>
        </a:p>
      </dgm:t>
    </dgm:pt>
    <dgm:pt modelId="{419677EB-66AD-43C6-8EE5-78655836AB51}">
      <dgm:prSet/>
      <dgm:spPr/>
      <dgm:t>
        <a:bodyPr/>
        <a:lstStyle/>
        <a:p>
          <a:pPr rtl="0"/>
          <a:r>
            <a:rPr lang="ru-RU" dirty="0" smtClean="0">
              <a:latin typeface="Times New Roman" pitchFamily="18" charset="0"/>
              <a:cs typeface="Times New Roman" pitchFamily="18" charset="0"/>
            </a:rPr>
            <a:t>маркетинг </a:t>
          </a:r>
          <a:r>
            <a:rPr lang="ru-RU" dirty="0" err="1" smtClean="0">
              <a:latin typeface="Times New Roman" pitchFamily="18" charset="0"/>
              <a:cs typeface="Times New Roman" pitchFamily="18" charset="0"/>
            </a:rPr>
            <a:t>чора-тадбирларини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боғлиқ бўлган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бозор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муаммоларни</a:t>
          </a:r>
          <a:r>
            <a:rPr lang="ru-RU" dirty="0" smtClean="0">
              <a:latin typeface="Times New Roman" pitchFamily="18" charset="0"/>
              <a:cs typeface="Times New Roman" pitchFamily="18" charset="0"/>
            </a:rPr>
            <a:t> комплекс </a:t>
          </a:r>
          <a:r>
            <a:rPr lang="ru-RU" dirty="0" err="1" smtClean="0">
              <a:latin typeface="Times New Roman" pitchFamily="18" charset="0"/>
              <a:cs typeface="Times New Roman" pitchFamily="18" charset="0"/>
            </a:rPr>
            <a:t>ўрганиш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A5E1ABD6-FB2A-436D-80E4-6EE931522CD4}" type="parTrans" cxnId="{BAFA3A6C-6550-4E48-983E-9A3E4EC7A7DD}">
      <dgm:prSet/>
      <dgm:spPr/>
      <dgm:t>
        <a:bodyPr/>
        <a:lstStyle/>
        <a:p>
          <a:endParaRPr lang="ru-RU">
            <a:latin typeface="Times New Roman" pitchFamily="18" charset="0"/>
            <a:cs typeface="Times New Roman" pitchFamily="18" charset="0"/>
          </a:endParaRPr>
        </a:p>
      </dgm:t>
    </dgm:pt>
    <dgm:pt modelId="{71BD82B2-5E87-4924-9C90-69911BE60589}" type="sibTrans" cxnId="{BAFA3A6C-6550-4E48-983E-9A3E4EC7A7DD}">
      <dgm:prSet/>
      <dgm:spPr/>
      <dgm:t>
        <a:bodyPr/>
        <a:lstStyle/>
        <a:p>
          <a:endParaRPr lang="ru-RU">
            <a:latin typeface="Times New Roman" pitchFamily="18" charset="0"/>
            <a:cs typeface="Times New Roman" pitchFamily="18" charset="0"/>
          </a:endParaRPr>
        </a:p>
      </dgm:t>
    </dgm:pt>
    <dgm:pt modelId="{85071479-3E58-4F33-9C1A-06578BDE35EA}">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00901F88-2C3C-4D30-BC33-CD5D793BC39E}" type="parTrans" cxnId="{7585D71B-FC72-4EAE-B1C2-2DE38271F0B0}">
      <dgm:prSet/>
      <dgm:spPr/>
      <dgm:t>
        <a:bodyPr/>
        <a:lstStyle/>
        <a:p>
          <a:endParaRPr lang="ru-RU">
            <a:latin typeface="Times New Roman" pitchFamily="18" charset="0"/>
            <a:cs typeface="Times New Roman" pitchFamily="18" charset="0"/>
          </a:endParaRPr>
        </a:p>
      </dgm:t>
    </dgm:pt>
    <dgm:pt modelId="{F1E40075-94F9-495D-ACF7-7ABA6D018BEE}" type="sibTrans" cxnId="{7585D71B-FC72-4EAE-B1C2-2DE38271F0B0}">
      <dgm:prSet/>
      <dgm:spPr/>
      <dgm:t>
        <a:bodyPr/>
        <a:lstStyle/>
        <a:p>
          <a:endParaRPr lang="ru-RU">
            <a:latin typeface="Times New Roman" pitchFamily="18" charset="0"/>
            <a:cs typeface="Times New Roman" pitchFamily="18" charset="0"/>
          </a:endParaRPr>
        </a:p>
      </dgm:t>
    </dgm:pt>
    <dgm:pt modelId="{85A35E00-FFDE-436D-9794-409388E19BF4}">
      <dgm:prSet/>
      <dgm:spPr/>
      <dgm:t>
        <a:bodyPr/>
        <a:lstStyle/>
        <a:p>
          <a:pPr rtl="0"/>
          <a:r>
            <a:rPr lang="ru-RU" dirty="0" err="1" smtClean="0">
              <a:latin typeface="Times New Roman" pitchFamily="18" charset="0"/>
              <a:cs typeface="Times New Roman" pitchFamily="18" charset="0"/>
            </a:rPr>
            <a:t>истеъмолчилар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талабнинг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шаклланишини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таҳлил қилиш;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FC2A497-D660-45AC-9720-D9BABC99AF8F}" type="parTrans" cxnId="{08611EF7-3872-49C7-87CB-01364EAB5A63}">
      <dgm:prSet/>
      <dgm:spPr/>
      <dgm:t>
        <a:bodyPr/>
        <a:lstStyle/>
        <a:p>
          <a:endParaRPr lang="ru-RU">
            <a:latin typeface="Times New Roman" pitchFamily="18" charset="0"/>
            <a:cs typeface="Times New Roman" pitchFamily="18" charset="0"/>
          </a:endParaRPr>
        </a:p>
      </dgm:t>
    </dgm:pt>
    <dgm:pt modelId="{5807B2A1-F714-498B-BA20-3C27841EE40C}" type="sibTrans" cxnId="{08611EF7-3872-49C7-87CB-01364EAB5A63}">
      <dgm:prSet/>
      <dgm:spPr/>
      <dgm:t>
        <a:bodyPr/>
        <a:lstStyle/>
        <a:p>
          <a:endParaRPr lang="ru-RU">
            <a:latin typeface="Times New Roman" pitchFamily="18" charset="0"/>
            <a:cs typeface="Times New Roman" pitchFamily="18" charset="0"/>
          </a:endParaRPr>
        </a:p>
      </dgm:t>
    </dgm:pt>
    <dgm:pt modelId="{F80A73F1-101A-47B7-9590-4E4219C36BE2}">
      <dgm:prSet/>
      <dgm:spPr/>
      <dgm:t>
        <a:bodyPr/>
        <a:lstStyle/>
        <a:p>
          <a:pPr rtl="0"/>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A2109F28-339F-42C9-AE19-71A9F4C53ADE}" type="parTrans" cxnId="{654319AC-8423-4FD5-BE0D-08B30A4D6940}">
      <dgm:prSet/>
      <dgm:spPr/>
      <dgm:t>
        <a:bodyPr/>
        <a:lstStyle/>
        <a:p>
          <a:endParaRPr lang="ru-RU">
            <a:latin typeface="Times New Roman" pitchFamily="18" charset="0"/>
            <a:cs typeface="Times New Roman" pitchFamily="18" charset="0"/>
          </a:endParaRPr>
        </a:p>
      </dgm:t>
    </dgm:pt>
    <dgm:pt modelId="{4E078E34-688B-4B00-9917-23664E694F7B}" type="sibTrans" cxnId="{654319AC-8423-4FD5-BE0D-08B30A4D6940}">
      <dgm:prSet/>
      <dgm:spPr/>
      <dgm:t>
        <a:bodyPr/>
        <a:lstStyle/>
        <a:p>
          <a:endParaRPr lang="ru-RU">
            <a:latin typeface="Times New Roman" pitchFamily="18" charset="0"/>
            <a:cs typeface="Times New Roman" pitchFamily="18" charset="0"/>
          </a:endParaRPr>
        </a:p>
      </dgm:t>
    </dgm:pt>
    <dgm:pt modelId="{488EBC4F-4C75-430A-B95F-2171CEFF887D}">
      <dgm:prSet/>
      <dgm:spPr/>
      <dgm:t>
        <a:bodyPr/>
        <a:lstStyle/>
        <a:p>
          <a:pPr rtl="0"/>
          <a:r>
            <a:rPr lang="ru-RU" dirty="0" err="1" smtClean="0">
              <a:latin typeface="Times New Roman" pitchFamily="18" charset="0"/>
              <a:cs typeface="Times New Roman" pitchFamily="18" charset="0"/>
            </a:rPr>
            <a:t>рақобатчилар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рақобатни ўрганиш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ACBCA29-F8A9-461C-836F-0C7F97D80D82}" type="parTrans" cxnId="{2A2145E0-A7CD-42C6-95D7-A668BEB716EC}">
      <dgm:prSet/>
      <dgm:spPr/>
      <dgm:t>
        <a:bodyPr/>
        <a:lstStyle/>
        <a:p>
          <a:endParaRPr lang="ru-RU">
            <a:latin typeface="Times New Roman" pitchFamily="18" charset="0"/>
            <a:cs typeface="Times New Roman" pitchFamily="18" charset="0"/>
          </a:endParaRPr>
        </a:p>
      </dgm:t>
    </dgm:pt>
    <dgm:pt modelId="{8AEACB5E-6DD9-4A4F-974D-9E5926624933}" type="sibTrans" cxnId="{2A2145E0-A7CD-42C6-95D7-A668BEB716EC}">
      <dgm:prSet/>
      <dgm:spPr/>
      <dgm:t>
        <a:bodyPr/>
        <a:lstStyle/>
        <a:p>
          <a:endParaRPr lang="ru-RU">
            <a:latin typeface="Times New Roman" pitchFamily="18" charset="0"/>
            <a:cs typeface="Times New Roman" pitchFamily="18" charset="0"/>
          </a:endParaRPr>
        </a:p>
      </dgm:t>
    </dgm:pt>
    <dgm:pt modelId="{3B85E0B6-2DBC-437A-B00E-EAC229296943}">
      <dgm:prSet/>
      <dgm:spPr/>
      <dgm:t>
        <a:bodyPr/>
        <a:lstStyle/>
        <a:p>
          <a:pPr rtl="0"/>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97D8BF48-FDC7-4413-BA69-349531C8DA02}" type="parTrans" cxnId="{2D9C46A3-37DF-4CF7-8D81-5CFC46747C5C}">
      <dgm:prSet/>
      <dgm:spPr/>
      <dgm:t>
        <a:bodyPr/>
        <a:lstStyle/>
        <a:p>
          <a:endParaRPr lang="ru-RU">
            <a:latin typeface="Times New Roman" pitchFamily="18" charset="0"/>
            <a:cs typeface="Times New Roman" pitchFamily="18" charset="0"/>
          </a:endParaRPr>
        </a:p>
      </dgm:t>
    </dgm:pt>
    <dgm:pt modelId="{B0D5B6CF-AA94-45D0-A4C7-629FA24CBB66}" type="sibTrans" cxnId="{2D9C46A3-37DF-4CF7-8D81-5CFC46747C5C}">
      <dgm:prSet/>
      <dgm:spPr/>
      <dgm:t>
        <a:bodyPr/>
        <a:lstStyle/>
        <a:p>
          <a:endParaRPr lang="ru-RU">
            <a:latin typeface="Times New Roman" pitchFamily="18" charset="0"/>
            <a:cs typeface="Times New Roman" pitchFamily="18" charset="0"/>
          </a:endParaRPr>
        </a:p>
      </dgm:t>
    </dgm:pt>
    <dgm:pt modelId="{217693B6-767D-4B0F-8F49-EEC269A66DC1}">
      <dgm:prSet/>
      <dgm:spPr/>
      <dgm:t>
        <a:bodyPr/>
        <a:lstStyle/>
        <a:p>
          <a:pPr rtl="0"/>
          <a:r>
            <a:rPr lang="ru-RU" dirty="0" err="1" smtClean="0">
              <a:latin typeface="Times New Roman" pitchFamily="18" charset="0"/>
              <a:cs typeface="Times New Roman" pitchFamily="18" charset="0"/>
            </a:rPr>
            <a:t>сотишни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жадаллаштириш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бўйича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чора-тадбирларни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B23ECB20-622F-4AB2-A949-64D11A1EE62A}" type="parTrans" cxnId="{14D9875B-7CA4-4124-AC0A-4C19CBB45ED8}">
      <dgm:prSet/>
      <dgm:spPr/>
      <dgm:t>
        <a:bodyPr/>
        <a:lstStyle/>
        <a:p>
          <a:endParaRPr lang="ru-RU">
            <a:latin typeface="Times New Roman" pitchFamily="18" charset="0"/>
            <a:cs typeface="Times New Roman" pitchFamily="18" charset="0"/>
          </a:endParaRPr>
        </a:p>
      </dgm:t>
    </dgm:pt>
    <dgm:pt modelId="{65EACC8B-DC4F-4560-9857-1DFFEE227ACF}" type="sibTrans" cxnId="{14D9875B-7CA4-4124-AC0A-4C19CBB45ED8}">
      <dgm:prSet/>
      <dgm:spPr/>
      <dgm:t>
        <a:bodyPr/>
        <a:lstStyle/>
        <a:p>
          <a:endParaRPr lang="ru-RU">
            <a:latin typeface="Times New Roman" pitchFamily="18" charset="0"/>
            <a:cs typeface="Times New Roman" pitchFamily="18" charset="0"/>
          </a:endParaRPr>
        </a:p>
      </dgm:t>
    </dgm:pt>
    <dgm:pt modelId="{71C64EF4-30F5-4F9A-A299-013BD00D2AC5}" type="pres">
      <dgm:prSet presAssocID="{3E4D1BD6-7581-4BD0-B96C-67228268785C}" presName="linearFlow" presStyleCnt="0">
        <dgm:presLayoutVars>
          <dgm:dir/>
          <dgm:animLvl val="lvl"/>
          <dgm:resizeHandles val="exact"/>
        </dgm:presLayoutVars>
      </dgm:prSet>
      <dgm:spPr/>
      <dgm:t>
        <a:bodyPr/>
        <a:lstStyle/>
        <a:p>
          <a:endParaRPr lang="ru-RU"/>
        </a:p>
      </dgm:t>
    </dgm:pt>
    <dgm:pt modelId="{C3A98017-DF9E-4F1F-A996-EFB117B4402D}" type="pres">
      <dgm:prSet presAssocID="{27D9BE4D-BDCC-4DF7-A24A-694765958D39}" presName="composite" presStyleCnt="0"/>
      <dgm:spPr/>
    </dgm:pt>
    <dgm:pt modelId="{89E7EB10-A39F-4D6D-9F06-C3A7E560E197}" type="pres">
      <dgm:prSet presAssocID="{27D9BE4D-BDCC-4DF7-A24A-694765958D39}" presName="parentText" presStyleLbl="alignNode1" presStyleIdx="0" presStyleCnt="5">
        <dgm:presLayoutVars>
          <dgm:chMax val="1"/>
          <dgm:bulletEnabled val="1"/>
        </dgm:presLayoutVars>
      </dgm:prSet>
      <dgm:spPr/>
      <dgm:t>
        <a:bodyPr/>
        <a:lstStyle/>
        <a:p>
          <a:endParaRPr lang="ru-RU"/>
        </a:p>
      </dgm:t>
    </dgm:pt>
    <dgm:pt modelId="{DE893D34-E94C-4BD4-A271-6CA86673D8BC}" type="pres">
      <dgm:prSet presAssocID="{27D9BE4D-BDCC-4DF7-A24A-694765958D39}" presName="descendantText" presStyleLbl="alignAcc1" presStyleIdx="0" presStyleCnt="5">
        <dgm:presLayoutVars>
          <dgm:bulletEnabled val="1"/>
        </dgm:presLayoutVars>
      </dgm:prSet>
      <dgm:spPr/>
      <dgm:t>
        <a:bodyPr/>
        <a:lstStyle/>
        <a:p>
          <a:endParaRPr lang="ru-RU"/>
        </a:p>
      </dgm:t>
    </dgm:pt>
    <dgm:pt modelId="{C61BFC96-1536-4E08-A7AD-40AF7E209790}" type="pres">
      <dgm:prSet presAssocID="{62569F5C-B4C2-43B5-B50B-867752D07F57}" presName="sp" presStyleCnt="0"/>
      <dgm:spPr/>
    </dgm:pt>
    <dgm:pt modelId="{7372739F-37BE-4E82-8B44-9BF0EC4D62C0}" type="pres">
      <dgm:prSet presAssocID="{8EC6373E-F74A-4E99-BDDD-B29AE05A7871}" presName="composite" presStyleCnt="0"/>
      <dgm:spPr/>
    </dgm:pt>
    <dgm:pt modelId="{22626DAE-530A-4365-A6E4-C590A2F982E2}" type="pres">
      <dgm:prSet presAssocID="{8EC6373E-F74A-4E99-BDDD-B29AE05A7871}" presName="parentText" presStyleLbl="alignNode1" presStyleIdx="1" presStyleCnt="5">
        <dgm:presLayoutVars>
          <dgm:chMax val="1"/>
          <dgm:bulletEnabled val="1"/>
        </dgm:presLayoutVars>
      </dgm:prSet>
      <dgm:spPr/>
      <dgm:t>
        <a:bodyPr/>
        <a:lstStyle/>
        <a:p>
          <a:endParaRPr lang="ru-RU"/>
        </a:p>
      </dgm:t>
    </dgm:pt>
    <dgm:pt modelId="{C08E63FC-26C5-4B6C-8E17-057FE7F53667}" type="pres">
      <dgm:prSet presAssocID="{8EC6373E-F74A-4E99-BDDD-B29AE05A7871}" presName="descendantText" presStyleLbl="alignAcc1" presStyleIdx="1" presStyleCnt="5">
        <dgm:presLayoutVars>
          <dgm:bulletEnabled val="1"/>
        </dgm:presLayoutVars>
      </dgm:prSet>
      <dgm:spPr/>
      <dgm:t>
        <a:bodyPr/>
        <a:lstStyle/>
        <a:p>
          <a:endParaRPr lang="ru-RU"/>
        </a:p>
      </dgm:t>
    </dgm:pt>
    <dgm:pt modelId="{3EE89734-EFDE-491A-9210-6028597A254E}" type="pres">
      <dgm:prSet presAssocID="{C6551A0E-A041-4839-A2C9-48717B151BB1}" presName="sp" presStyleCnt="0"/>
      <dgm:spPr/>
    </dgm:pt>
    <dgm:pt modelId="{2C7CA1B8-6261-4FE5-A5A9-D797A03D3D0F}" type="pres">
      <dgm:prSet presAssocID="{85071479-3E58-4F33-9C1A-06578BDE35EA}" presName="composite" presStyleCnt="0"/>
      <dgm:spPr/>
    </dgm:pt>
    <dgm:pt modelId="{A888CFA0-F791-4187-84F6-7E123D97041E}" type="pres">
      <dgm:prSet presAssocID="{85071479-3E58-4F33-9C1A-06578BDE35EA}" presName="parentText" presStyleLbl="alignNode1" presStyleIdx="2" presStyleCnt="5">
        <dgm:presLayoutVars>
          <dgm:chMax val="1"/>
          <dgm:bulletEnabled val="1"/>
        </dgm:presLayoutVars>
      </dgm:prSet>
      <dgm:spPr/>
      <dgm:t>
        <a:bodyPr/>
        <a:lstStyle/>
        <a:p>
          <a:endParaRPr lang="ru-RU"/>
        </a:p>
      </dgm:t>
    </dgm:pt>
    <dgm:pt modelId="{5F4299F1-398B-41E1-9C68-2B8E1125D3F8}" type="pres">
      <dgm:prSet presAssocID="{85071479-3E58-4F33-9C1A-06578BDE35EA}" presName="descendantText" presStyleLbl="alignAcc1" presStyleIdx="2" presStyleCnt="5">
        <dgm:presLayoutVars>
          <dgm:bulletEnabled val="1"/>
        </dgm:presLayoutVars>
      </dgm:prSet>
      <dgm:spPr/>
      <dgm:t>
        <a:bodyPr/>
        <a:lstStyle/>
        <a:p>
          <a:endParaRPr lang="ru-RU"/>
        </a:p>
      </dgm:t>
    </dgm:pt>
    <dgm:pt modelId="{C2B4AF60-0F97-40C9-A18D-6C2A0D7B4AD5}" type="pres">
      <dgm:prSet presAssocID="{F1E40075-94F9-495D-ACF7-7ABA6D018BEE}" presName="sp" presStyleCnt="0"/>
      <dgm:spPr/>
    </dgm:pt>
    <dgm:pt modelId="{B14E5FAD-6C72-4BD7-8340-B58AF8CA9C03}" type="pres">
      <dgm:prSet presAssocID="{F80A73F1-101A-47B7-9590-4E4219C36BE2}" presName="composite" presStyleCnt="0"/>
      <dgm:spPr/>
    </dgm:pt>
    <dgm:pt modelId="{723B8EA4-56D1-41E9-8E41-FEEB7AF06B1F}" type="pres">
      <dgm:prSet presAssocID="{F80A73F1-101A-47B7-9590-4E4219C36BE2}" presName="parentText" presStyleLbl="alignNode1" presStyleIdx="3" presStyleCnt="5">
        <dgm:presLayoutVars>
          <dgm:chMax val="1"/>
          <dgm:bulletEnabled val="1"/>
        </dgm:presLayoutVars>
      </dgm:prSet>
      <dgm:spPr/>
      <dgm:t>
        <a:bodyPr/>
        <a:lstStyle/>
        <a:p>
          <a:endParaRPr lang="ru-RU"/>
        </a:p>
      </dgm:t>
    </dgm:pt>
    <dgm:pt modelId="{E8B09925-CB26-443D-BA81-DB369983C005}" type="pres">
      <dgm:prSet presAssocID="{F80A73F1-101A-47B7-9590-4E4219C36BE2}" presName="descendantText" presStyleLbl="alignAcc1" presStyleIdx="3" presStyleCnt="5">
        <dgm:presLayoutVars>
          <dgm:bulletEnabled val="1"/>
        </dgm:presLayoutVars>
      </dgm:prSet>
      <dgm:spPr/>
      <dgm:t>
        <a:bodyPr/>
        <a:lstStyle/>
        <a:p>
          <a:endParaRPr lang="ru-RU"/>
        </a:p>
      </dgm:t>
    </dgm:pt>
    <dgm:pt modelId="{241A7DBE-6EF2-44A5-898B-2CE55BECE181}" type="pres">
      <dgm:prSet presAssocID="{4E078E34-688B-4B00-9917-23664E694F7B}" presName="sp" presStyleCnt="0"/>
      <dgm:spPr/>
    </dgm:pt>
    <dgm:pt modelId="{274D3A41-2841-4CA9-B041-A4E7DABF65B7}" type="pres">
      <dgm:prSet presAssocID="{3B85E0B6-2DBC-437A-B00E-EAC229296943}" presName="composite" presStyleCnt="0"/>
      <dgm:spPr/>
    </dgm:pt>
    <dgm:pt modelId="{92543096-8431-482C-ADCC-AC6C3916B845}" type="pres">
      <dgm:prSet presAssocID="{3B85E0B6-2DBC-437A-B00E-EAC229296943}" presName="parentText" presStyleLbl="alignNode1" presStyleIdx="4" presStyleCnt="5">
        <dgm:presLayoutVars>
          <dgm:chMax val="1"/>
          <dgm:bulletEnabled val="1"/>
        </dgm:presLayoutVars>
      </dgm:prSet>
      <dgm:spPr/>
      <dgm:t>
        <a:bodyPr/>
        <a:lstStyle/>
        <a:p>
          <a:endParaRPr lang="ru-RU"/>
        </a:p>
      </dgm:t>
    </dgm:pt>
    <dgm:pt modelId="{E408F047-2A6B-4D67-8B5B-9397ED6D93BD}" type="pres">
      <dgm:prSet presAssocID="{3B85E0B6-2DBC-437A-B00E-EAC229296943}" presName="descendantText" presStyleLbl="alignAcc1" presStyleIdx="4" presStyleCnt="5">
        <dgm:presLayoutVars>
          <dgm:bulletEnabled val="1"/>
        </dgm:presLayoutVars>
      </dgm:prSet>
      <dgm:spPr/>
      <dgm:t>
        <a:bodyPr/>
        <a:lstStyle/>
        <a:p>
          <a:endParaRPr lang="ru-RU"/>
        </a:p>
      </dgm:t>
    </dgm:pt>
  </dgm:ptLst>
  <dgm:cxnLst>
    <dgm:cxn modelId="{936B0444-54CF-4265-AAB9-BA28A9AFFEBF}" type="presOf" srcId="{27D9BE4D-BDCC-4DF7-A24A-694765958D39}" destId="{89E7EB10-A39F-4D6D-9F06-C3A7E560E197}" srcOrd="0" destOrd="0" presId="urn:microsoft.com/office/officeart/2005/8/layout/chevron2"/>
    <dgm:cxn modelId="{3478F702-7303-4F13-8C86-E84F95D3A226}" type="presOf" srcId="{85071479-3E58-4F33-9C1A-06578BDE35EA}" destId="{A888CFA0-F791-4187-84F6-7E123D97041E}" srcOrd="0" destOrd="0" presId="urn:microsoft.com/office/officeart/2005/8/layout/chevron2"/>
    <dgm:cxn modelId="{E32409E7-89CD-409C-9E27-17AD0575F11B}" type="presOf" srcId="{419677EB-66AD-43C6-8EE5-78655836AB51}" destId="{C08E63FC-26C5-4B6C-8E17-057FE7F53667}" srcOrd="0" destOrd="0" presId="urn:microsoft.com/office/officeart/2005/8/layout/chevron2"/>
    <dgm:cxn modelId="{9B76F50E-C51D-4BDA-BE44-950C0B209335}" srcId="{3E4D1BD6-7581-4BD0-B96C-67228268785C}" destId="{8EC6373E-F74A-4E99-BDDD-B29AE05A7871}" srcOrd="1" destOrd="0" parTransId="{C8721372-5316-4EFB-8FB6-B809FCEA6E72}" sibTransId="{C6551A0E-A041-4839-A2C9-48717B151BB1}"/>
    <dgm:cxn modelId="{D9725626-AC52-434C-B25C-B5B08773E9F3}" type="presOf" srcId="{85A35E00-FFDE-436D-9794-409388E19BF4}" destId="{5F4299F1-398B-41E1-9C68-2B8E1125D3F8}" srcOrd="0" destOrd="0" presId="urn:microsoft.com/office/officeart/2005/8/layout/chevron2"/>
    <dgm:cxn modelId="{5E884765-ABDC-49EA-9688-163FECA486EE}" type="presOf" srcId="{3B85E0B6-2DBC-437A-B00E-EAC229296943}" destId="{92543096-8431-482C-ADCC-AC6C3916B845}" srcOrd="0" destOrd="0" presId="urn:microsoft.com/office/officeart/2005/8/layout/chevron2"/>
    <dgm:cxn modelId="{7585D71B-FC72-4EAE-B1C2-2DE38271F0B0}" srcId="{3E4D1BD6-7581-4BD0-B96C-67228268785C}" destId="{85071479-3E58-4F33-9C1A-06578BDE35EA}" srcOrd="2" destOrd="0" parTransId="{00901F88-2C3C-4D30-BC33-CD5D793BC39E}" sibTransId="{F1E40075-94F9-495D-ACF7-7ABA6D018BEE}"/>
    <dgm:cxn modelId="{2A2145E0-A7CD-42C6-95D7-A668BEB716EC}" srcId="{F80A73F1-101A-47B7-9590-4E4219C36BE2}" destId="{488EBC4F-4C75-430A-B95F-2171CEFF887D}" srcOrd="0" destOrd="0" parTransId="{DACBCA29-F8A9-461C-836F-0C7F97D80D82}" sibTransId="{8AEACB5E-6DD9-4A4F-974D-9E5926624933}"/>
    <dgm:cxn modelId="{927A4FF7-14F6-4B89-A97A-CD7ECA82866A}" type="presOf" srcId="{217693B6-767D-4B0F-8F49-EEC269A66DC1}" destId="{E408F047-2A6B-4D67-8B5B-9397ED6D93BD}" srcOrd="0" destOrd="0" presId="urn:microsoft.com/office/officeart/2005/8/layout/chevron2"/>
    <dgm:cxn modelId="{654319AC-8423-4FD5-BE0D-08B30A4D6940}" srcId="{3E4D1BD6-7581-4BD0-B96C-67228268785C}" destId="{F80A73F1-101A-47B7-9590-4E4219C36BE2}" srcOrd="3" destOrd="0" parTransId="{A2109F28-339F-42C9-AE19-71A9F4C53ADE}" sibTransId="{4E078E34-688B-4B00-9917-23664E694F7B}"/>
    <dgm:cxn modelId="{14D9875B-7CA4-4124-AC0A-4C19CBB45ED8}" srcId="{3B85E0B6-2DBC-437A-B00E-EAC229296943}" destId="{217693B6-767D-4B0F-8F49-EEC269A66DC1}" srcOrd="0" destOrd="0" parTransId="{B23ECB20-622F-4AB2-A949-64D11A1EE62A}" sibTransId="{65EACC8B-DC4F-4560-9857-1DFFEE227ACF}"/>
    <dgm:cxn modelId="{B1AE3D7C-9E1C-4130-BEA8-04284055FD98}" srcId="{27D9BE4D-BDCC-4DF7-A24A-694765958D39}" destId="{99AF026F-CE52-4796-9C8E-1637D01D626C}" srcOrd="0" destOrd="0" parTransId="{C455C719-8870-4C2B-9930-4F1F50D0AB07}" sibTransId="{94002466-31A9-4756-AFAC-7BCB59480FE2}"/>
    <dgm:cxn modelId="{BAFA3A6C-6550-4E48-983E-9A3E4EC7A7DD}" srcId="{8EC6373E-F74A-4E99-BDDD-B29AE05A7871}" destId="{419677EB-66AD-43C6-8EE5-78655836AB51}" srcOrd="0" destOrd="0" parTransId="{A5E1ABD6-FB2A-436D-80E4-6EE931522CD4}" sibTransId="{71BD82B2-5E87-4924-9C90-69911BE60589}"/>
    <dgm:cxn modelId="{8CCE75CE-D416-4FFC-A140-F80D8C9476F6}" type="presOf" srcId="{99AF026F-CE52-4796-9C8E-1637D01D626C}" destId="{DE893D34-E94C-4BD4-A271-6CA86673D8BC}" srcOrd="0" destOrd="0" presId="urn:microsoft.com/office/officeart/2005/8/layout/chevron2"/>
    <dgm:cxn modelId="{0D884493-859A-45D6-BBC9-4472694C2AEF}" type="presOf" srcId="{3E4D1BD6-7581-4BD0-B96C-67228268785C}" destId="{71C64EF4-30F5-4F9A-A299-013BD00D2AC5}" srcOrd="0" destOrd="0" presId="urn:microsoft.com/office/officeart/2005/8/layout/chevron2"/>
    <dgm:cxn modelId="{2D9C46A3-37DF-4CF7-8D81-5CFC46747C5C}" srcId="{3E4D1BD6-7581-4BD0-B96C-67228268785C}" destId="{3B85E0B6-2DBC-437A-B00E-EAC229296943}" srcOrd="4" destOrd="0" parTransId="{97D8BF48-FDC7-4413-BA69-349531C8DA02}" sibTransId="{B0D5B6CF-AA94-45D0-A4C7-629FA24CBB66}"/>
    <dgm:cxn modelId="{B14030D2-BAF2-4E46-BF0E-BDF083906861}" srcId="{3E4D1BD6-7581-4BD0-B96C-67228268785C}" destId="{27D9BE4D-BDCC-4DF7-A24A-694765958D39}" srcOrd="0" destOrd="0" parTransId="{D7A4B3B3-5C1C-4979-A7B1-D363EEF2FC58}" sibTransId="{62569F5C-B4C2-43B5-B50B-867752D07F57}"/>
    <dgm:cxn modelId="{E18972B1-BCD4-4025-8C50-3391104D39A9}" type="presOf" srcId="{8EC6373E-F74A-4E99-BDDD-B29AE05A7871}" destId="{22626DAE-530A-4365-A6E4-C590A2F982E2}" srcOrd="0" destOrd="0" presId="urn:microsoft.com/office/officeart/2005/8/layout/chevron2"/>
    <dgm:cxn modelId="{134B5C6F-5F75-4FF4-88E1-94FEACDF66A3}" type="presOf" srcId="{488EBC4F-4C75-430A-B95F-2171CEFF887D}" destId="{E8B09925-CB26-443D-BA81-DB369983C005}" srcOrd="0" destOrd="0" presId="urn:microsoft.com/office/officeart/2005/8/layout/chevron2"/>
    <dgm:cxn modelId="{33F0AF5C-1D88-4063-BD3D-738A842304F6}" type="presOf" srcId="{F80A73F1-101A-47B7-9590-4E4219C36BE2}" destId="{723B8EA4-56D1-41E9-8E41-FEEB7AF06B1F}" srcOrd="0" destOrd="0" presId="urn:microsoft.com/office/officeart/2005/8/layout/chevron2"/>
    <dgm:cxn modelId="{08611EF7-3872-49C7-87CB-01364EAB5A63}" srcId="{85071479-3E58-4F33-9C1A-06578BDE35EA}" destId="{85A35E00-FFDE-436D-9794-409388E19BF4}" srcOrd="0" destOrd="0" parTransId="{7FC2A497-D660-45AC-9720-D9BABC99AF8F}" sibTransId="{5807B2A1-F714-498B-BA20-3C27841EE40C}"/>
    <dgm:cxn modelId="{356C9DE6-B82B-4A71-B820-89D7802A1685}" type="presParOf" srcId="{71C64EF4-30F5-4F9A-A299-013BD00D2AC5}" destId="{C3A98017-DF9E-4F1F-A996-EFB117B4402D}" srcOrd="0" destOrd="0" presId="urn:microsoft.com/office/officeart/2005/8/layout/chevron2"/>
    <dgm:cxn modelId="{479EF423-2E8B-4CE8-85B8-A0E8FB372B7B}" type="presParOf" srcId="{C3A98017-DF9E-4F1F-A996-EFB117B4402D}" destId="{89E7EB10-A39F-4D6D-9F06-C3A7E560E197}" srcOrd="0" destOrd="0" presId="urn:microsoft.com/office/officeart/2005/8/layout/chevron2"/>
    <dgm:cxn modelId="{8F15608B-BD7E-4C6D-B5C8-9145597820C7}" type="presParOf" srcId="{C3A98017-DF9E-4F1F-A996-EFB117B4402D}" destId="{DE893D34-E94C-4BD4-A271-6CA86673D8BC}" srcOrd="1" destOrd="0" presId="urn:microsoft.com/office/officeart/2005/8/layout/chevron2"/>
    <dgm:cxn modelId="{7C5D93C8-6E50-4894-B70E-338DAF967E7A}" type="presParOf" srcId="{71C64EF4-30F5-4F9A-A299-013BD00D2AC5}" destId="{C61BFC96-1536-4E08-A7AD-40AF7E209790}" srcOrd="1" destOrd="0" presId="urn:microsoft.com/office/officeart/2005/8/layout/chevron2"/>
    <dgm:cxn modelId="{FACA8E67-91FA-4DEF-B3CF-E118A35A61A8}" type="presParOf" srcId="{71C64EF4-30F5-4F9A-A299-013BD00D2AC5}" destId="{7372739F-37BE-4E82-8B44-9BF0EC4D62C0}" srcOrd="2" destOrd="0" presId="urn:microsoft.com/office/officeart/2005/8/layout/chevron2"/>
    <dgm:cxn modelId="{BE52F651-F938-4755-A769-DF1CA648C3B1}" type="presParOf" srcId="{7372739F-37BE-4E82-8B44-9BF0EC4D62C0}" destId="{22626DAE-530A-4365-A6E4-C590A2F982E2}" srcOrd="0" destOrd="0" presId="urn:microsoft.com/office/officeart/2005/8/layout/chevron2"/>
    <dgm:cxn modelId="{057B6837-1BB1-4B63-95C3-8E12B8EEBC47}" type="presParOf" srcId="{7372739F-37BE-4E82-8B44-9BF0EC4D62C0}" destId="{C08E63FC-26C5-4B6C-8E17-057FE7F53667}" srcOrd="1" destOrd="0" presId="urn:microsoft.com/office/officeart/2005/8/layout/chevron2"/>
    <dgm:cxn modelId="{3962805D-44B5-49BC-80EB-075093DD98D2}" type="presParOf" srcId="{71C64EF4-30F5-4F9A-A299-013BD00D2AC5}" destId="{3EE89734-EFDE-491A-9210-6028597A254E}" srcOrd="3" destOrd="0" presId="urn:microsoft.com/office/officeart/2005/8/layout/chevron2"/>
    <dgm:cxn modelId="{CF233525-891A-461B-B317-9D98EFE518D7}" type="presParOf" srcId="{71C64EF4-30F5-4F9A-A299-013BD00D2AC5}" destId="{2C7CA1B8-6261-4FE5-A5A9-D797A03D3D0F}" srcOrd="4" destOrd="0" presId="urn:microsoft.com/office/officeart/2005/8/layout/chevron2"/>
    <dgm:cxn modelId="{02C2CD3E-418D-4399-995A-3EA1A4C36161}" type="presParOf" srcId="{2C7CA1B8-6261-4FE5-A5A9-D797A03D3D0F}" destId="{A888CFA0-F791-4187-84F6-7E123D97041E}" srcOrd="0" destOrd="0" presId="urn:microsoft.com/office/officeart/2005/8/layout/chevron2"/>
    <dgm:cxn modelId="{5BAB2332-3EA0-430D-A322-07846FF3F685}" type="presParOf" srcId="{2C7CA1B8-6261-4FE5-A5A9-D797A03D3D0F}" destId="{5F4299F1-398B-41E1-9C68-2B8E1125D3F8}" srcOrd="1" destOrd="0" presId="urn:microsoft.com/office/officeart/2005/8/layout/chevron2"/>
    <dgm:cxn modelId="{77E2AD94-428E-4FC7-92B2-362D813AAE10}" type="presParOf" srcId="{71C64EF4-30F5-4F9A-A299-013BD00D2AC5}" destId="{C2B4AF60-0F97-40C9-A18D-6C2A0D7B4AD5}" srcOrd="5" destOrd="0" presId="urn:microsoft.com/office/officeart/2005/8/layout/chevron2"/>
    <dgm:cxn modelId="{CE38D01E-7255-412C-9FB6-4F3FEE8112B1}" type="presParOf" srcId="{71C64EF4-30F5-4F9A-A299-013BD00D2AC5}" destId="{B14E5FAD-6C72-4BD7-8340-B58AF8CA9C03}" srcOrd="6" destOrd="0" presId="urn:microsoft.com/office/officeart/2005/8/layout/chevron2"/>
    <dgm:cxn modelId="{50BC78F2-3D73-475B-9949-AD5902555788}" type="presParOf" srcId="{B14E5FAD-6C72-4BD7-8340-B58AF8CA9C03}" destId="{723B8EA4-56D1-41E9-8E41-FEEB7AF06B1F}" srcOrd="0" destOrd="0" presId="urn:microsoft.com/office/officeart/2005/8/layout/chevron2"/>
    <dgm:cxn modelId="{38C68092-02A7-4B97-BCC6-2C77D284D071}" type="presParOf" srcId="{B14E5FAD-6C72-4BD7-8340-B58AF8CA9C03}" destId="{E8B09925-CB26-443D-BA81-DB369983C005}" srcOrd="1" destOrd="0" presId="urn:microsoft.com/office/officeart/2005/8/layout/chevron2"/>
    <dgm:cxn modelId="{8399EA57-6FD3-462C-8260-3DC8E6E12212}" type="presParOf" srcId="{71C64EF4-30F5-4F9A-A299-013BD00D2AC5}" destId="{241A7DBE-6EF2-44A5-898B-2CE55BECE181}" srcOrd="7" destOrd="0" presId="urn:microsoft.com/office/officeart/2005/8/layout/chevron2"/>
    <dgm:cxn modelId="{315689BC-49C0-4314-A203-C6C527F677CE}" type="presParOf" srcId="{71C64EF4-30F5-4F9A-A299-013BD00D2AC5}" destId="{274D3A41-2841-4CA9-B041-A4E7DABF65B7}" srcOrd="8" destOrd="0" presId="urn:microsoft.com/office/officeart/2005/8/layout/chevron2"/>
    <dgm:cxn modelId="{21AF38F1-E4FE-405E-967D-FE40FD0893A3}" type="presParOf" srcId="{274D3A41-2841-4CA9-B041-A4E7DABF65B7}" destId="{92543096-8431-482C-ADCC-AC6C3916B845}" srcOrd="0" destOrd="0" presId="urn:microsoft.com/office/officeart/2005/8/layout/chevron2"/>
    <dgm:cxn modelId="{0443F585-7F1A-4F2B-9B8D-F8A4CA3AC209}" type="presParOf" srcId="{274D3A41-2841-4CA9-B041-A4E7DABF65B7}" destId="{E408F047-2A6B-4D67-8B5B-9397ED6D93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152D23A-751D-4935-B53B-7CB2D691B2AC}"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4C014B47-E638-4B79-8B22-62F6E31BDD19}">
      <dgm:prSet/>
      <dgm:spPr/>
      <dgm:t>
        <a:bodyPr/>
        <a:lstStyle/>
        <a:p>
          <a:pPr algn="ctr" rtl="0"/>
          <a:r>
            <a:rPr lang="ru-RU" b="1" dirty="0" err="1" smtClean="0">
              <a:latin typeface="Times New Roman" pitchFamily="18" charset="0"/>
              <a:cs typeface="Times New Roman" pitchFamily="18" charset="0"/>
            </a:rPr>
            <a:t>Бу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мақсадга маркетингнинг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қуйидаги вазифалари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орқали эришилади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0AD0089B-F77B-48D1-BE71-9DF89D5B7C60}" type="parTrans" cxnId="{9198B717-EA41-42D9-B7F0-20EF8AD89DD8}">
      <dgm:prSet/>
      <dgm:spPr/>
      <dgm:t>
        <a:bodyPr/>
        <a:lstStyle/>
        <a:p>
          <a:endParaRPr lang="ru-RU"/>
        </a:p>
      </dgm:t>
    </dgm:pt>
    <dgm:pt modelId="{A4372A87-46F8-4975-8203-1095DFF6D558}" type="sibTrans" cxnId="{9198B717-EA41-42D9-B7F0-20EF8AD89DD8}">
      <dgm:prSet/>
      <dgm:spPr/>
      <dgm:t>
        <a:bodyPr/>
        <a:lstStyle/>
        <a:p>
          <a:endParaRPr lang="ru-RU"/>
        </a:p>
      </dgm:t>
    </dgm:pt>
    <dgm:pt modelId="{30141BBB-39F5-4FD5-BC77-05ACD9C0AADC}" type="pres">
      <dgm:prSet presAssocID="{5152D23A-751D-4935-B53B-7CB2D691B2AC}" presName="linear" presStyleCnt="0">
        <dgm:presLayoutVars>
          <dgm:animLvl val="lvl"/>
          <dgm:resizeHandles val="exact"/>
        </dgm:presLayoutVars>
      </dgm:prSet>
      <dgm:spPr/>
      <dgm:t>
        <a:bodyPr/>
        <a:lstStyle/>
        <a:p>
          <a:endParaRPr lang="ru-RU"/>
        </a:p>
      </dgm:t>
    </dgm:pt>
    <dgm:pt modelId="{AFF1C65F-4C77-4A21-9BCA-59D319E5AB78}" type="pres">
      <dgm:prSet presAssocID="{4C014B47-E638-4B79-8B22-62F6E31BDD19}" presName="parentText" presStyleLbl="node1" presStyleIdx="0" presStyleCnt="1">
        <dgm:presLayoutVars>
          <dgm:chMax val="0"/>
          <dgm:bulletEnabled val="1"/>
        </dgm:presLayoutVars>
      </dgm:prSet>
      <dgm:spPr/>
      <dgm:t>
        <a:bodyPr/>
        <a:lstStyle/>
        <a:p>
          <a:endParaRPr lang="ru-RU"/>
        </a:p>
      </dgm:t>
    </dgm:pt>
  </dgm:ptLst>
  <dgm:cxnLst>
    <dgm:cxn modelId="{9198B717-EA41-42D9-B7F0-20EF8AD89DD8}" srcId="{5152D23A-751D-4935-B53B-7CB2D691B2AC}" destId="{4C014B47-E638-4B79-8B22-62F6E31BDD19}" srcOrd="0" destOrd="0" parTransId="{0AD0089B-F77B-48D1-BE71-9DF89D5B7C60}" sibTransId="{A4372A87-46F8-4975-8203-1095DFF6D558}"/>
    <dgm:cxn modelId="{CB891158-8797-4F2E-B254-3430E4C9CAD7}" type="presOf" srcId="{5152D23A-751D-4935-B53B-7CB2D691B2AC}" destId="{30141BBB-39F5-4FD5-BC77-05ACD9C0AADC}" srcOrd="0" destOrd="0" presId="urn:microsoft.com/office/officeart/2005/8/layout/vList2"/>
    <dgm:cxn modelId="{DA1D87FD-4469-4F22-B085-C49F0CE47A90}" type="presOf" srcId="{4C014B47-E638-4B79-8B22-62F6E31BDD19}" destId="{AFF1C65F-4C77-4A21-9BCA-59D319E5AB78}" srcOrd="0" destOrd="0" presId="urn:microsoft.com/office/officeart/2005/8/layout/vList2"/>
    <dgm:cxn modelId="{0E9975F5-56E3-4907-9BCA-5986CA6CC51B}" type="presParOf" srcId="{30141BBB-39F5-4FD5-BC77-05ACD9C0AADC}" destId="{AFF1C65F-4C77-4A21-9BCA-59D319E5AB7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794FFA6-3AB1-4E72-B2DB-DC561AAF44EA}"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ru-RU"/>
        </a:p>
      </dgm:t>
    </dgm:pt>
    <dgm:pt modelId="{F2EEAA84-5DC1-4401-A36E-CE714B0A5FAF}">
      <dgm:prSet/>
      <dgm:spPr/>
      <dgm:t>
        <a:bodyPr/>
        <a:lstStyle/>
        <a:p>
          <a:pPr rtl="0"/>
          <a:r>
            <a:rPr lang="ru-RU"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dgm:t>
    </dgm:pt>
    <dgm:pt modelId="{01B84E09-5130-412B-8ECB-4FCE08598A55}" type="parTrans" cxnId="{43B500F2-08C8-4820-A3A3-E3097D62FF7E}">
      <dgm:prSet/>
      <dgm:spPr/>
      <dgm:t>
        <a:bodyPr/>
        <a:lstStyle/>
        <a:p>
          <a:endParaRPr lang="ru-RU">
            <a:latin typeface="Times New Roman" pitchFamily="18" charset="0"/>
            <a:cs typeface="Times New Roman" pitchFamily="18" charset="0"/>
          </a:endParaRPr>
        </a:p>
      </dgm:t>
    </dgm:pt>
    <dgm:pt modelId="{15E02444-F4D8-4539-B6F4-95965B28A625}" type="sibTrans" cxnId="{43B500F2-08C8-4820-A3A3-E3097D62FF7E}">
      <dgm:prSet/>
      <dgm:spPr/>
      <dgm:t>
        <a:bodyPr/>
        <a:lstStyle/>
        <a:p>
          <a:endParaRPr lang="ru-RU">
            <a:latin typeface="Times New Roman" pitchFamily="18" charset="0"/>
            <a:cs typeface="Times New Roman" pitchFamily="18" charset="0"/>
          </a:endParaRPr>
        </a:p>
      </dgm:t>
    </dgm:pt>
    <dgm:pt modelId="{DEC3145A-98CD-48EE-8126-C6EAC560E276}">
      <dgm:prSet/>
      <dgm:spPr/>
      <dgm:t>
        <a:bodyPr/>
        <a:lstStyle/>
        <a:p>
          <a:pPr rtl="0"/>
          <a:r>
            <a:rPr lang="ru-RU" dirty="0" err="1" smtClean="0">
              <a:latin typeface="Times New Roman" pitchFamily="18" charset="0"/>
              <a:cs typeface="Times New Roman" pitchFamily="18" charset="0"/>
            </a:rPr>
            <a:t>янги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товарнинг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концепциясини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шакллантириш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A84A6560-8C2B-4382-8F72-5BF70BB8E7DB}" type="parTrans" cxnId="{59A08251-B534-4372-B0E5-C740F7BF31D4}">
      <dgm:prSet/>
      <dgm:spPr/>
      <dgm:t>
        <a:bodyPr/>
        <a:lstStyle/>
        <a:p>
          <a:endParaRPr lang="ru-RU">
            <a:latin typeface="Times New Roman" pitchFamily="18" charset="0"/>
            <a:cs typeface="Times New Roman" pitchFamily="18" charset="0"/>
          </a:endParaRPr>
        </a:p>
      </dgm:t>
    </dgm:pt>
    <dgm:pt modelId="{14DBE246-C57E-49C5-A25F-6044EBC629C2}" type="sibTrans" cxnId="{59A08251-B534-4372-B0E5-C740F7BF31D4}">
      <dgm:prSet/>
      <dgm:spPr/>
      <dgm:t>
        <a:bodyPr/>
        <a:lstStyle/>
        <a:p>
          <a:endParaRPr lang="ru-RU">
            <a:latin typeface="Times New Roman" pitchFamily="18" charset="0"/>
            <a:cs typeface="Times New Roman" pitchFamily="18" charset="0"/>
          </a:endParaRPr>
        </a:p>
      </dgm:t>
    </dgm:pt>
    <dgm:pt modelId="{2149AAF5-9536-4CE2-82D9-444AF517E1A1}">
      <dgm:prSet/>
      <dgm:spPr/>
      <dgm:t>
        <a:bodyPr/>
        <a:lstStyle/>
        <a:p>
          <a:pPr rtl="0"/>
          <a:r>
            <a:rPr lang="ru-RU" dirty="0" smtClean="0">
              <a:latin typeface="Times New Roman" pitchFamily="18" charset="0"/>
              <a:cs typeface="Times New Roman" pitchFamily="18" charset="0"/>
            </a:rPr>
            <a:t>7</a:t>
          </a:r>
          <a:endParaRPr lang="ru-RU" dirty="0">
            <a:latin typeface="Times New Roman" pitchFamily="18" charset="0"/>
            <a:cs typeface="Times New Roman" pitchFamily="18" charset="0"/>
          </a:endParaRPr>
        </a:p>
      </dgm:t>
    </dgm:pt>
    <dgm:pt modelId="{3834A4D4-5C32-40A2-9DBC-2226137D5358}" type="parTrans" cxnId="{5A7767E9-97E7-47A9-80F8-5F62B5DE9ABD}">
      <dgm:prSet/>
      <dgm:spPr/>
      <dgm:t>
        <a:bodyPr/>
        <a:lstStyle/>
        <a:p>
          <a:endParaRPr lang="ru-RU">
            <a:latin typeface="Times New Roman" pitchFamily="18" charset="0"/>
            <a:cs typeface="Times New Roman" pitchFamily="18" charset="0"/>
          </a:endParaRPr>
        </a:p>
      </dgm:t>
    </dgm:pt>
    <dgm:pt modelId="{54D84B8B-2675-43C6-B19F-98CD49743927}" type="sibTrans" cxnId="{5A7767E9-97E7-47A9-80F8-5F62B5DE9ABD}">
      <dgm:prSet/>
      <dgm:spPr/>
      <dgm:t>
        <a:bodyPr/>
        <a:lstStyle/>
        <a:p>
          <a:endParaRPr lang="ru-RU">
            <a:latin typeface="Times New Roman" pitchFamily="18" charset="0"/>
            <a:cs typeface="Times New Roman" pitchFamily="18" charset="0"/>
          </a:endParaRPr>
        </a:p>
      </dgm:t>
    </dgm:pt>
    <dgm:pt modelId="{3000D4DA-5B9F-4B85-A246-6EE3F4B422A9}">
      <dgm:prSet/>
      <dgm:spPr/>
      <dgm:t>
        <a:bodyPr/>
        <a:lstStyle/>
        <a:p>
          <a:pPr rtl="0"/>
          <a:r>
            <a:rPr lang="ru-RU" dirty="0" smtClean="0">
              <a:latin typeface="Times New Roman" pitchFamily="18" charset="0"/>
              <a:cs typeface="Times New Roman" pitchFamily="18" charset="0"/>
            </a:rPr>
            <a:t>маркетинг </a:t>
          </a:r>
          <a:r>
            <a:rPr lang="ru-RU" dirty="0" err="1" smtClean="0">
              <a:latin typeface="Times New Roman" pitchFamily="18" charset="0"/>
              <a:cs typeface="Times New Roman" pitchFamily="18" charset="0"/>
            </a:rPr>
            <a:t>тадқиқотлари асосида</a:t>
          </a:r>
          <a:r>
            <a:rPr lang="ru-RU" dirty="0" smtClean="0">
              <a:latin typeface="Times New Roman" pitchFamily="18" charset="0"/>
              <a:cs typeface="Times New Roman" pitchFamily="18" charset="0"/>
            </a:rPr>
            <a:t> товар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чиқаришни режалаштириш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CDFE42B5-EFDC-433C-B020-CD28CAA2CEDA}" type="parTrans" cxnId="{958ADAA1-50E4-470D-B1C7-32301E8D59CB}">
      <dgm:prSet/>
      <dgm:spPr/>
      <dgm:t>
        <a:bodyPr/>
        <a:lstStyle/>
        <a:p>
          <a:endParaRPr lang="ru-RU">
            <a:latin typeface="Times New Roman" pitchFamily="18" charset="0"/>
            <a:cs typeface="Times New Roman" pitchFamily="18" charset="0"/>
          </a:endParaRPr>
        </a:p>
      </dgm:t>
    </dgm:pt>
    <dgm:pt modelId="{2D15A0C2-0C34-4AE7-BF22-803E5B1AE91E}" type="sibTrans" cxnId="{958ADAA1-50E4-470D-B1C7-32301E8D59CB}">
      <dgm:prSet/>
      <dgm:spPr/>
      <dgm:t>
        <a:bodyPr/>
        <a:lstStyle/>
        <a:p>
          <a:endParaRPr lang="ru-RU">
            <a:latin typeface="Times New Roman" pitchFamily="18" charset="0"/>
            <a:cs typeface="Times New Roman" pitchFamily="18" charset="0"/>
          </a:endParaRPr>
        </a:p>
      </dgm:t>
    </dgm:pt>
    <dgm:pt modelId="{8D664D42-3B1A-4F95-AF87-20C14870CD74}">
      <dgm:prSet/>
      <dgm:spPr/>
      <dgm:t>
        <a:bodyPr/>
        <a:lstStyle/>
        <a:p>
          <a:pPr rtl="0"/>
          <a:r>
            <a:rPr lang="ru-RU" dirty="0" smtClean="0">
              <a:latin typeface="Times New Roman" pitchFamily="18" charset="0"/>
              <a:cs typeface="Times New Roman" pitchFamily="18" charset="0"/>
            </a:rPr>
            <a:t>8</a:t>
          </a:r>
          <a:endParaRPr lang="ru-RU" dirty="0">
            <a:latin typeface="Times New Roman" pitchFamily="18" charset="0"/>
            <a:cs typeface="Times New Roman" pitchFamily="18" charset="0"/>
          </a:endParaRPr>
        </a:p>
      </dgm:t>
    </dgm:pt>
    <dgm:pt modelId="{0743F303-9D19-4234-AFC8-06F45FAF2B88}" type="parTrans" cxnId="{9CDD1D27-2F19-49A7-842E-2490C3A0FA99}">
      <dgm:prSet/>
      <dgm:spPr/>
      <dgm:t>
        <a:bodyPr/>
        <a:lstStyle/>
        <a:p>
          <a:endParaRPr lang="ru-RU">
            <a:latin typeface="Times New Roman" pitchFamily="18" charset="0"/>
            <a:cs typeface="Times New Roman" pitchFamily="18" charset="0"/>
          </a:endParaRPr>
        </a:p>
      </dgm:t>
    </dgm:pt>
    <dgm:pt modelId="{C00115D3-9422-4351-905E-65BFD843A871}" type="sibTrans" cxnId="{9CDD1D27-2F19-49A7-842E-2490C3A0FA99}">
      <dgm:prSet/>
      <dgm:spPr/>
      <dgm:t>
        <a:bodyPr/>
        <a:lstStyle/>
        <a:p>
          <a:endParaRPr lang="ru-RU">
            <a:latin typeface="Times New Roman" pitchFamily="18" charset="0"/>
            <a:cs typeface="Times New Roman" pitchFamily="18" charset="0"/>
          </a:endParaRPr>
        </a:p>
      </dgm:t>
    </dgm:pt>
    <dgm:pt modelId="{71C10BCC-A10A-429F-A3DE-685BB4B5F8C9}">
      <dgm:prSet/>
      <dgm:spPr/>
      <dgm:t>
        <a:bodyPr/>
        <a:lstStyle/>
        <a:p>
          <a:pPr rtl="0"/>
          <a:r>
            <a:rPr lang="ru-RU" dirty="0" err="1" smtClean="0">
              <a:latin typeface="Times New Roman" pitchFamily="18" charset="0"/>
              <a:cs typeface="Times New Roman" pitchFamily="18" charset="0"/>
            </a:rPr>
            <a:t>нарх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сиёсатини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шакллантириш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1F795D35-2852-4105-9148-2F81C2144A72}" type="parTrans" cxnId="{354ADD5D-5A67-437D-AF4E-11EA18D31517}">
      <dgm:prSet/>
      <dgm:spPr/>
      <dgm:t>
        <a:bodyPr/>
        <a:lstStyle/>
        <a:p>
          <a:endParaRPr lang="ru-RU">
            <a:latin typeface="Times New Roman" pitchFamily="18" charset="0"/>
            <a:cs typeface="Times New Roman" pitchFamily="18" charset="0"/>
          </a:endParaRPr>
        </a:p>
      </dgm:t>
    </dgm:pt>
    <dgm:pt modelId="{C4D88A96-88B1-4325-A0A0-2348F21E44AF}" type="sibTrans" cxnId="{354ADD5D-5A67-437D-AF4E-11EA18D31517}">
      <dgm:prSet/>
      <dgm:spPr/>
      <dgm:t>
        <a:bodyPr/>
        <a:lstStyle/>
        <a:p>
          <a:endParaRPr lang="ru-RU">
            <a:latin typeface="Times New Roman" pitchFamily="18" charset="0"/>
            <a:cs typeface="Times New Roman" pitchFamily="18" charset="0"/>
          </a:endParaRPr>
        </a:p>
      </dgm:t>
    </dgm:pt>
    <dgm:pt modelId="{D020FFEA-CA9A-4C9C-8FF6-96C3E1D8C68E}">
      <dgm:prSet/>
      <dgm:spPr/>
      <dgm:t>
        <a:bodyPr/>
        <a:lstStyle/>
        <a:p>
          <a:pPr rtl="0"/>
          <a:r>
            <a:rPr lang="ru-RU" dirty="0" smtClean="0">
              <a:latin typeface="Times New Roman" pitchFamily="18" charset="0"/>
              <a:cs typeface="Times New Roman" pitchFamily="18" charset="0"/>
            </a:rPr>
            <a:t>9</a:t>
          </a:r>
          <a:endParaRPr lang="ru-RU" dirty="0">
            <a:latin typeface="Times New Roman" pitchFamily="18" charset="0"/>
            <a:cs typeface="Times New Roman" pitchFamily="18" charset="0"/>
          </a:endParaRPr>
        </a:p>
      </dgm:t>
    </dgm:pt>
    <dgm:pt modelId="{0A3EEA37-2577-4D74-9026-CED1A8EB0164}" type="parTrans" cxnId="{4AE601F7-569B-4D64-9BD8-2702EF9CA8CB}">
      <dgm:prSet/>
      <dgm:spPr/>
      <dgm:t>
        <a:bodyPr/>
        <a:lstStyle/>
        <a:p>
          <a:endParaRPr lang="ru-RU">
            <a:latin typeface="Times New Roman" pitchFamily="18" charset="0"/>
            <a:cs typeface="Times New Roman" pitchFamily="18" charset="0"/>
          </a:endParaRPr>
        </a:p>
      </dgm:t>
    </dgm:pt>
    <dgm:pt modelId="{F3159465-D772-407B-B59C-6043FA006CDA}" type="sibTrans" cxnId="{4AE601F7-569B-4D64-9BD8-2702EF9CA8CB}">
      <dgm:prSet/>
      <dgm:spPr/>
      <dgm:t>
        <a:bodyPr/>
        <a:lstStyle/>
        <a:p>
          <a:endParaRPr lang="ru-RU">
            <a:latin typeface="Times New Roman" pitchFamily="18" charset="0"/>
            <a:cs typeface="Times New Roman" pitchFamily="18" charset="0"/>
          </a:endParaRPr>
        </a:p>
      </dgm:t>
    </dgm:pt>
    <dgm:pt modelId="{24DD97F7-9275-46B9-8B18-7F0EF1040F08}">
      <dgm:prSet/>
      <dgm:spPr/>
      <dgm:t>
        <a:bodyPr/>
        <a:lstStyle/>
        <a:p>
          <a:pPr rtl="0"/>
          <a:r>
            <a:rPr lang="ru-RU" dirty="0" smtClean="0">
              <a:latin typeface="Times New Roman" pitchFamily="18" charset="0"/>
              <a:cs typeface="Times New Roman" pitchFamily="18" charset="0"/>
            </a:rPr>
            <a:t>маркетинг </a:t>
          </a:r>
          <a:r>
            <a:rPr lang="ru-RU" dirty="0" err="1" smtClean="0">
              <a:latin typeface="Times New Roman" pitchFamily="18" charset="0"/>
              <a:cs typeface="Times New Roman" pitchFamily="18" charset="0"/>
            </a:rPr>
            <a:t>дастурларини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чиқиш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4257980-76D0-4F5E-A469-31728F1D4D9F}" type="parTrans" cxnId="{81924E37-6184-480B-8516-859163FD23C8}">
      <dgm:prSet/>
      <dgm:spPr/>
      <dgm:t>
        <a:bodyPr/>
        <a:lstStyle/>
        <a:p>
          <a:endParaRPr lang="ru-RU">
            <a:latin typeface="Times New Roman" pitchFamily="18" charset="0"/>
            <a:cs typeface="Times New Roman" pitchFamily="18" charset="0"/>
          </a:endParaRPr>
        </a:p>
      </dgm:t>
    </dgm:pt>
    <dgm:pt modelId="{2DA0DD3B-0605-414A-908B-C234A78944BC}" type="sibTrans" cxnId="{81924E37-6184-480B-8516-859163FD23C8}">
      <dgm:prSet/>
      <dgm:spPr/>
      <dgm:t>
        <a:bodyPr/>
        <a:lstStyle/>
        <a:p>
          <a:endParaRPr lang="ru-RU">
            <a:latin typeface="Times New Roman" pitchFamily="18" charset="0"/>
            <a:cs typeface="Times New Roman" pitchFamily="18" charset="0"/>
          </a:endParaRPr>
        </a:p>
      </dgm:t>
    </dgm:pt>
    <dgm:pt modelId="{84D2D103-DF06-4829-A2A0-44C797B4F5A2}">
      <dgm:prSet/>
      <dgm:spPr/>
      <dgm:t>
        <a:bodyPr/>
        <a:lstStyle/>
        <a:p>
          <a:pPr rtl="0"/>
          <a:r>
            <a:rPr lang="ru-RU" dirty="0" smtClean="0">
              <a:latin typeface="Times New Roman" pitchFamily="18" charset="0"/>
              <a:cs typeface="Times New Roman" pitchFamily="18" charset="0"/>
            </a:rPr>
            <a:t>10</a:t>
          </a:r>
          <a:endParaRPr lang="ru-RU" dirty="0">
            <a:latin typeface="Times New Roman" pitchFamily="18" charset="0"/>
            <a:cs typeface="Times New Roman" pitchFamily="18" charset="0"/>
          </a:endParaRPr>
        </a:p>
      </dgm:t>
    </dgm:pt>
    <dgm:pt modelId="{7BC206D8-D556-40D7-A6A1-0EE6B4E599EB}" type="parTrans" cxnId="{42A29C5F-5B2D-4CD4-8C1D-F95A199A0F7B}">
      <dgm:prSet/>
      <dgm:spPr/>
      <dgm:t>
        <a:bodyPr/>
        <a:lstStyle/>
        <a:p>
          <a:endParaRPr lang="ru-RU">
            <a:latin typeface="Times New Roman" pitchFamily="18" charset="0"/>
            <a:cs typeface="Times New Roman" pitchFamily="18" charset="0"/>
          </a:endParaRPr>
        </a:p>
      </dgm:t>
    </dgm:pt>
    <dgm:pt modelId="{9AFF8757-2FBC-4D86-9F16-9C65F4E45836}" type="sibTrans" cxnId="{42A29C5F-5B2D-4CD4-8C1D-F95A199A0F7B}">
      <dgm:prSet/>
      <dgm:spPr/>
      <dgm:t>
        <a:bodyPr/>
        <a:lstStyle/>
        <a:p>
          <a:endParaRPr lang="ru-RU">
            <a:latin typeface="Times New Roman" pitchFamily="18" charset="0"/>
            <a:cs typeface="Times New Roman" pitchFamily="18" charset="0"/>
          </a:endParaRPr>
        </a:p>
      </dgm:t>
    </dgm:pt>
    <dgm:pt modelId="{464CC4AA-4777-496B-BDE7-EFC33912A86D}">
      <dgm:prSet/>
      <dgm:spPr/>
      <dgm:t>
        <a:bodyPr/>
        <a:lstStyle/>
        <a:p>
          <a:pPr rtl="0"/>
          <a:r>
            <a:rPr lang="ru-RU" dirty="0" err="1" smtClean="0">
              <a:latin typeface="Times New Roman" pitchFamily="18" charset="0"/>
              <a:cs typeface="Times New Roman" pitchFamily="18" charset="0"/>
            </a:rPr>
            <a:t>маркетингни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ахборот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2124C233-FD90-4458-848A-DAB04777C748}" type="parTrans" cxnId="{CF17CF86-F970-4552-B516-0D290BD98B1F}">
      <dgm:prSet/>
      <dgm:spPr/>
      <dgm:t>
        <a:bodyPr/>
        <a:lstStyle/>
        <a:p>
          <a:endParaRPr lang="ru-RU">
            <a:latin typeface="Times New Roman" pitchFamily="18" charset="0"/>
            <a:cs typeface="Times New Roman" pitchFamily="18" charset="0"/>
          </a:endParaRPr>
        </a:p>
      </dgm:t>
    </dgm:pt>
    <dgm:pt modelId="{ED8D6DE7-F3EF-4947-AE0F-2DCE2191DE1D}" type="sibTrans" cxnId="{CF17CF86-F970-4552-B516-0D290BD98B1F}">
      <dgm:prSet/>
      <dgm:spPr/>
      <dgm:t>
        <a:bodyPr/>
        <a:lstStyle/>
        <a:p>
          <a:endParaRPr lang="ru-RU">
            <a:latin typeface="Times New Roman" pitchFamily="18" charset="0"/>
            <a:cs typeface="Times New Roman" pitchFamily="18" charset="0"/>
          </a:endParaRPr>
        </a:p>
      </dgm:t>
    </dgm:pt>
    <dgm:pt modelId="{7CFC1FA4-10DE-489F-B5A3-A6CBAD09DAAE}">
      <dgm:prSet/>
      <dgm:spPr/>
      <dgm:t>
        <a:bodyPr/>
        <a:lstStyle/>
        <a:p>
          <a:pPr rtl="0"/>
          <a:r>
            <a:rPr lang="ru-RU" dirty="0" smtClean="0">
              <a:latin typeface="Times New Roman" pitchFamily="18" charset="0"/>
              <a:cs typeface="Times New Roman" pitchFamily="18" charset="0"/>
            </a:rPr>
            <a:t>11</a:t>
          </a:r>
          <a:endParaRPr lang="ru-RU" dirty="0">
            <a:latin typeface="Times New Roman" pitchFamily="18" charset="0"/>
            <a:cs typeface="Times New Roman" pitchFamily="18" charset="0"/>
          </a:endParaRPr>
        </a:p>
      </dgm:t>
    </dgm:pt>
    <dgm:pt modelId="{7BFE3C12-B1A9-49BA-B697-956C76981D28}" type="parTrans" cxnId="{19C7F742-467F-45E1-A720-0154A96DDC5F}">
      <dgm:prSet/>
      <dgm:spPr/>
      <dgm:t>
        <a:bodyPr/>
        <a:lstStyle/>
        <a:p>
          <a:endParaRPr lang="ru-RU">
            <a:latin typeface="Times New Roman" pitchFamily="18" charset="0"/>
            <a:cs typeface="Times New Roman" pitchFamily="18" charset="0"/>
          </a:endParaRPr>
        </a:p>
      </dgm:t>
    </dgm:pt>
    <dgm:pt modelId="{17697A8B-1B5D-49D6-947C-6D4EC8FA21C7}" type="sibTrans" cxnId="{19C7F742-467F-45E1-A720-0154A96DDC5F}">
      <dgm:prSet/>
      <dgm:spPr/>
      <dgm:t>
        <a:bodyPr/>
        <a:lstStyle/>
        <a:p>
          <a:endParaRPr lang="ru-RU">
            <a:latin typeface="Times New Roman" pitchFamily="18" charset="0"/>
            <a:cs typeface="Times New Roman" pitchFamily="18" charset="0"/>
          </a:endParaRPr>
        </a:p>
      </dgm:t>
    </dgm:pt>
    <dgm:pt modelId="{F3CC9374-E0F0-453A-AD31-01948DFE88E8}">
      <dgm:prSet/>
      <dgm:spPr/>
      <dgm:t>
        <a:bodyPr/>
        <a:lstStyle/>
        <a:p>
          <a:pPr rtl="0"/>
          <a:r>
            <a:rPr lang="ru-RU" dirty="0" err="1" smtClean="0">
              <a:latin typeface="Times New Roman" pitchFamily="18" charset="0"/>
              <a:cs typeface="Times New Roman" pitchFamily="18" charset="0"/>
            </a:rPr>
            <a:t>маркетингни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бошқариш.</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655A27C3-BA81-44EF-A395-74FB3DF49E61}" type="parTrans" cxnId="{AB9FE437-2381-4942-A7BA-57B5C4CC7D77}">
      <dgm:prSet/>
      <dgm:spPr/>
      <dgm:t>
        <a:bodyPr/>
        <a:lstStyle/>
        <a:p>
          <a:endParaRPr lang="ru-RU">
            <a:latin typeface="Times New Roman" pitchFamily="18" charset="0"/>
            <a:cs typeface="Times New Roman" pitchFamily="18" charset="0"/>
          </a:endParaRPr>
        </a:p>
      </dgm:t>
    </dgm:pt>
    <dgm:pt modelId="{2514399F-3CB2-4800-846B-562188D0F2C1}" type="sibTrans" cxnId="{AB9FE437-2381-4942-A7BA-57B5C4CC7D77}">
      <dgm:prSet/>
      <dgm:spPr/>
      <dgm:t>
        <a:bodyPr/>
        <a:lstStyle/>
        <a:p>
          <a:endParaRPr lang="ru-RU">
            <a:latin typeface="Times New Roman" pitchFamily="18" charset="0"/>
            <a:cs typeface="Times New Roman" pitchFamily="18" charset="0"/>
          </a:endParaRPr>
        </a:p>
      </dgm:t>
    </dgm:pt>
    <dgm:pt modelId="{AB15238A-8F2C-4882-8CF6-DB5F8C6E3CA3}" type="pres">
      <dgm:prSet presAssocID="{C794FFA6-3AB1-4E72-B2DB-DC561AAF44EA}" presName="linearFlow" presStyleCnt="0">
        <dgm:presLayoutVars>
          <dgm:dir/>
          <dgm:animLvl val="lvl"/>
          <dgm:resizeHandles val="exact"/>
        </dgm:presLayoutVars>
      </dgm:prSet>
      <dgm:spPr/>
      <dgm:t>
        <a:bodyPr/>
        <a:lstStyle/>
        <a:p>
          <a:endParaRPr lang="ru-RU"/>
        </a:p>
      </dgm:t>
    </dgm:pt>
    <dgm:pt modelId="{27B9DF84-8BA1-421B-8FFC-8BDBA91D752E}" type="pres">
      <dgm:prSet presAssocID="{F2EEAA84-5DC1-4401-A36E-CE714B0A5FAF}" presName="composite" presStyleCnt="0"/>
      <dgm:spPr/>
    </dgm:pt>
    <dgm:pt modelId="{DACAC615-FEB4-4A10-8DB3-60B567B1BB41}" type="pres">
      <dgm:prSet presAssocID="{F2EEAA84-5DC1-4401-A36E-CE714B0A5FAF}" presName="parentText" presStyleLbl="alignNode1" presStyleIdx="0" presStyleCnt="6">
        <dgm:presLayoutVars>
          <dgm:chMax val="1"/>
          <dgm:bulletEnabled val="1"/>
        </dgm:presLayoutVars>
      </dgm:prSet>
      <dgm:spPr/>
      <dgm:t>
        <a:bodyPr/>
        <a:lstStyle/>
        <a:p>
          <a:endParaRPr lang="ru-RU"/>
        </a:p>
      </dgm:t>
    </dgm:pt>
    <dgm:pt modelId="{EF439ECB-BA8A-4144-AD6F-4C89A76E2C38}" type="pres">
      <dgm:prSet presAssocID="{F2EEAA84-5DC1-4401-A36E-CE714B0A5FAF}" presName="descendantText" presStyleLbl="alignAcc1" presStyleIdx="0" presStyleCnt="6">
        <dgm:presLayoutVars>
          <dgm:bulletEnabled val="1"/>
        </dgm:presLayoutVars>
      </dgm:prSet>
      <dgm:spPr/>
      <dgm:t>
        <a:bodyPr/>
        <a:lstStyle/>
        <a:p>
          <a:endParaRPr lang="ru-RU"/>
        </a:p>
      </dgm:t>
    </dgm:pt>
    <dgm:pt modelId="{47521B45-A40B-4D50-A9B3-C9E41B9430F9}" type="pres">
      <dgm:prSet presAssocID="{15E02444-F4D8-4539-B6F4-95965B28A625}" presName="sp" presStyleCnt="0"/>
      <dgm:spPr/>
    </dgm:pt>
    <dgm:pt modelId="{194F9998-6000-4187-89FD-1CB566FDB655}" type="pres">
      <dgm:prSet presAssocID="{2149AAF5-9536-4CE2-82D9-444AF517E1A1}" presName="composite" presStyleCnt="0"/>
      <dgm:spPr/>
    </dgm:pt>
    <dgm:pt modelId="{E8897BE1-0151-44B6-BE20-822464458507}" type="pres">
      <dgm:prSet presAssocID="{2149AAF5-9536-4CE2-82D9-444AF517E1A1}" presName="parentText" presStyleLbl="alignNode1" presStyleIdx="1" presStyleCnt="6">
        <dgm:presLayoutVars>
          <dgm:chMax val="1"/>
          <dgm:bulletEnabled val="1"/>
        </dgm:presLayoutVars>
      </dgm:prSet>
      <dgm:spPr/>
      <dgm:t>
        <a:bodyPr/>
        <a:lstStyle/>
        <a:p>
          <a:endParaRPr lang="ru-RU"/>
        </a:p>
      </dgm:t>
    </dgm:pt>
    <dgm:pt modelId="{A3CEE049-9752-43DD-86CE-026DA239BBC2}" type="pres">
      <dgm:prSet presAssocID="{2149AAF5-9536-4CE2-82D9-444AF517E1A1}" presName="descendantText" presStyleLbl="alignAcc1" presStyleIdx="1" presStyleCnt="6">
        <dgm:presLayoutVars>
          <dgm:bulletEnabled val="1"/>
        </dgm:presLayoutVars>
      </dgm:prSet>
      <dgm:spPr/>
      <dgm:t>
        <a:bodyPr/>
        <a:lstStyle/>
        <a:p>
          <a:endParaRPr lang="ru-RU"/>
        </a:p>
      </dgm:t>
    </dgm:pt>
    <dgm:pt modelId="{3A43FBE5-713A-4257-AC7A-82A9A8839709}" type="pres">
      <dgm:prSet presAssocID="{54D84B8B-2675-43C6-B19F-98CD49743927}" presName="sp" presStyleCnt="0"/>
      <dgm:spPr/>
    </dgm:pt>
    <dgm:pt modelId="{001F4164-1F25-45F7-80C3-EF33744F7C97}" type="pres">
      <dgm:prSet presAssocID="{8D664D42-3B1A-4F95-AF87-20C14870CD74}" presName="composite" presStyleCnt="0"/>
      <dgm:spPr/>
    </dgm:pt>
    <dgm:pt modelId="{62A30E12-3A83-4A3C-A451-3158895FA955}" type="pres">
      <dgm:prSet presAssocID="{8D664D42-3B1A-4F95-AF87-20C14870CD74}" presName="parentText" presStyleLbl="alignNode1" presStyleIdx="2" presStyleCnt="6">
        <dgm:presLayoutVars>
          <dgm:chMax val="1"/>
          <dgm:bulletEnabled val="1"/>
        </dgm:presLayoutVars>
      </dgm:prSet>
      <dgm:spPr/>
      <dgm:t>
        <a:bodyPr/>
        <a:lstStyle/>
        <a:p>
          <a:endParaRPr lang="ru-RU"/>
        </a:p>
      </dgm:t>
    </dgm:pt>
    <dgm:pt modelId="{021697E3-C0B0-4F48-A85F-47C85585BC7A}" type="pres">
      <dgm:prSet presAssocID="{8D664D42-3B1A-4F95-AF87-20C14870CD74}" presName="descendantText" presStyleLbl="alignAcc1" presStyleIdx="2" presStyleCnt="6">
        <dgm:presLayoutVars>
          <dgm:bulletEnabled val="1"/>
        </dgm:presLayoutVars>
      </dgm:prSet>
      <dgm:spPr/>
      <dgm:t>
        <a:bodyPr/>
        <a:lstStyle/>
        <a:p>
          <a:endParaRPr lang="ru-RU"/>
        </a:p>
      </dgm:t>
    </dgm:pt>
    <dgm:pt modelId="{A0E9D58A-44E2-46C9-B3F8-34E7B69827BE}" type="pres">
      <dgm:prSet presAssocID="{C00115D3-9422-4351-905E-65BFD843A871}" presName="sp" presStyleCnt="0"/>
      <dgm:spPr/>
    </dgm:pt>
    <dgm:pt modelId="{30867EE8-B8FC-477A-B18A-5C4FDFD6AB82}" type="pres">
      <dgm:prSet presAssocID="{D020FFEA-CA9A-4C9C-8FF6-96C3E1D8C68E}" presName="composite" presStyleCnt="0"/>
      <dgm:spPr/>
    </dgm:pt>
    <dgm:pt modelId="{13C9C2E1-E8FC-49D9-A588-8F64E3F6A10F}" type="pres">
      <dgm:prSet presAssocID="{D020FFEA-CA9A-4C9C-8FF6-96C3E1D8C68E}" presName="parentText" presStyleLbl="alignNode1" presStyleIdx="3" presStyleCnt="6">
        <dgm:presLayoutVars>
          <dgm:chMax val="1"/>
          <dgm:bulletEnabled val="1"/>
        </dgm:presLayoutVars>
      </dgm:prSet>
      <dgm:spPr/>
      <dgm:t>
        <a:bodyPr/>
        <a:lstStyle/>
        <a:p>
          <a:endParaRPr lang="ru-RU"/>
        </a:p>
      </dgm:t>
    </dgm:pt>
    <dgm:pt modelId="{91693B74-0CA9-40FF-B663-609F73609D34}" type="pres">
      <dgm:prSet presAssocID="{D020FFEA-CA9A-4C9C-8FF6-96C3E1D8C68E}" presName="descendantText" presStyleLbl="alignAcc1" presStyleIdx="3" presStyleCnt="6">
        <dgm:presLayoutVars>
          <dgm:bulletEnabled val="1"/>
        </dgm:presLayoutVars>
      </dgm:prSet>
      <dgm:spPr/>
      <dgm:t>
        <a:bodyPr/>
        <a:lstStyle/>
        <a:p>
          <a:endParaRPr lang="ru-RU"/>
        </a:p>
      </dgm:t>
    </dgm:pt>
    <dgm:pt modelId="{9A38B936-D81A-4B38-AD71-2B64E60ED8F5}" type="pres">
      <dgm:prSet presAssocID="{F3159465-D772-407B-B59C-6043FA006CDA}" presName="sp" presStyleCnt="0"/>
      <dgm:spPr/>
    </dgm:pt>
    <dgm:pt modelId="{D059D4E8-DA27-41CA-AB5F-2CBA7D4A0B37}" type="pres">
      <dgm:prSet presAssocID="{84D2D103-DF06-4829-A2A0-44C797B4F5A2}" presName="composite" presStyleCnt="0"/>
      <dgm:spPr/>
    </dgm:pt>
    <dgm:pt modelId="{8E36227C-3A8E-4538-B43E-605EF217D22C}" type="pres">
      <dgm:prSet presAssocID="{84D2D103-DF06-4829-A2A0-44C797B4F5A2}" presName="parentText" presStyleLbl="alignNode1" presStyleIdx="4" presStyleCnt="6">
        <dgm:presLayoutVars>
          <dgm:chMax val="1"/>
          <dgm:bulletEnabled val="1"/>
        </dgm:presLayoutVars>
      </dgm:prSet>
      <dgm:spPr/>
      <dgm:t>
        <a:bodyPr/>
        <a:lstStyle/>
        <a:p>
          <a:endParaRPr lang="ru-RU"/>
        </a:p>
      </dgm:t>
    </dgm:pt>
    <dgm:pt modelId="{79373D0A-F348-4107-B781-965E696B36CC}" type="pres">
      <dgm:prSet presAssocID="{84D2D103-DF06-4829-A2A0-44C797B4F5A2}" presName="descendantText" presStyleLbl="alignAcc1" presStyleIdx="4" presStyleCnt="6">
        <dgm:presLayoutVars>
          <dgm:bulletEnabled val="1"/>
        </dgm:presLayoutVars>
      </dgm:prSet>
      <dgm:spPr/>
      <dgm:t>
        <a:bodyPr/>
        <a:lstStyle/>
        <a:p>
          <a:endParaRPr lang="ru-RU"/>
        </a:p>
      </dgm:t>
    </dgm:pt>
    <dgm:pt modelId="{BBF20D89-AD0F-4BAE-A8B4-3AE953050B9F}" type="pres">
      <dgm:prSet presAssocID="{9AFF8757-2FBC-4D86-9F16-9C65F4E45836}" presName="sp" presStyleCnt="0"/>
      <dgm:spPr/>
    </dgm:pt>
    <dgm:pt modelId="{662713C3-4C36-4F3E-BE7B-49DDFC276024}" type="pres">
      <dgm:prSet presAssocID="{7CFC1FA4-10DE-489F-B5A3-A6CBAD09DAAE}" presName="composite" presStyleCnt="0"/>
      <dgm:spPr/>
    </dgm:pt>
    <dgm:pt modelId="{7D24813B-4C11-4B16-8AF4-D597B3A9582A}" type="pres">
      <dgm:prSet presAssocID="{7CFC1FA4-10DE-489F-B5A3-A6CBAD09DAAE}" presName="parentText" presStyleLbl="alignNode1" presStyleIdx="5" presStyleCnt="6">
        <dgm:presLayoutVars>
          <dgm:chMax val="1"/>
          <dgm:bulletEnabled val="1"/>
        </dgm:presLayoutVars>
      </dgm:prSet>
      <dgm:spPr/>
      <dgm:t>
        <a:bodyPr/>
        <a:lstStyle/>
        <a:p>
          <a:endParaRPr lang="ru-RU"/>
        </a:p>
      </dgm:t>
    </dgm:pt>
    <dgm:pt modelId="{6129F472-658C-4871-AD0D-D28BF861FA29}" type="pres">
      <dgm:prSet presAssocID="{7CFC1FA4-10DE-489F-B5A3-A6CBAD09DAAE}" presName="descendantText" presStyleLbl="alignAcc1" presStyleIdx="5" presStyleCnt="6">
        <dgm:presLayoutVars>
          <dgm:bulletEnabled val="1"/>
        </dgm:presLayoutVars>
      </dgm:prSet>
      <dgm:spPr/>
      <dgm:t>
        <a:bodyPr/>
        <a:lstStyle/>
        <a:p>
          <a:endParaRPr lang="ru-RU"/>
        </a:p>
      </dgm:t>
    </dgm:pt>
  </dgm:ptLst>
  <dgm:cxnLst>
    <dgm:cxn modelId="{C54BD4FE-8A5E-4DA4-B16D-506DE384D06E}" type="presOf" srcId="{3000D4DA-5B9F-4B85-A246-6EE3F4B422A9}" destId="{A3CEE049-9752-43DD-86CE-026DA239BBC2}" srcOrd="0" destOrd="0" presId="urn:microsoft.com/office/officeart/2005/8/layout/chevron2"/>
    <dgm:cxn modelId="{354ADD5D-5A67-437D-AF4E-11EA18D31517}" srcId="{8D664D42-3B1A-4F95-AF87-20C14870CD74}" destId="{71C10BCC-A10A-429F-A3DE-685BB4B5F8C9}" srcOrd="0" destOrd="0" parTransId="{1F795D35-2852-4105-9148-2F81C2144A72}" sibTransId="{C4D88A96-88B1-4325-A0A0-2348F21E44AF}"/>
    <dgm:cxn modelId="{5B09E28C-C5AA-493A-B28C-4B4821329E56}" type="presOf" srcId="{2149AAF5-9536-4CE2-82D9-444AF517E1A1}" destId="{E8897BE1-0151-44B6-BE20-822464458507}" srcOrd="0" destOrd="0" presId="urn:microsoft.com/office/officeart/2005/8/layout/chevron2"/>
    <dgm:cxn modelId="{19C7F742-467F-45E1-A720-0154A96DDC5F}" srcId="{C794FFA6-3AB1-4E72-B2DB-DC561AAF44EA}" destId="{7CFC1FA4-10DE-489F-B5A3-A6CBAD09DAAE}" srcOrd="5" destOrd="0" parTransId="{7BFE3C12-B1A9-49BA-B697-956C76981D28}" sibTransId="{17697A8B-1B5D-49D6-947C-6D4EC8FA21C7}"/>
    <dgm:cxn modelId="{4AE601F7-569B-4D64-9BD8-2702EF9CA8CB}" srcId="{C794FFA6-3AB1-4E72-B2DB-DC561AAF44EA}" destId="{D020FFEA-CA9A-4C9C-8FF6-96C3E1D8C68E}" srcOrd="3" destOrd="0" parTransId="{0A3EEA37-2577-4D74-9026-CED1A8EB0164}" sibTransId="{F3159465-D772-407B-B59C-6043FA006CDA}"/>
    <dgm:cxn modelId="{43B500F2-08C8-4820-A3A3-E3097D62FF7E}" srcId="{C794FFA6-3AB1-4E72-B2DB-DC561AAF44EA}" destId="{F2EEAA84-5DC1-4401-A36E-CE714B0A5FAF}" srcOrd="0" destOrd="0" parTransId="{01B84E09-5130-412B-8ECB-4FCE08598A55}" sibTransId="{15E02444-F4D8-4539-B6F4-95965B28A625}"/>
    <dgm:cxn modelId="{B5CE8CBA-DA35-4246-A181-F2D4F85F9001}" type="presOf" srcId="{F3CC9374-E0F0-453A-AD31-01948DFE88E8}" destId="{6129F472-658C-4871-AD0D-D28BF861FA29}" srcOrd="0" destOrd="0" presId="urn:microsoft.com/office/officeart/2005/8/layout/chevron2"/>
    <dgm:cxn modelId="{42A29C5F-5B2D-4CD4-8C1D-F95A199A0F7B}" srcId="{C794FFA6-3AB1-4E72-B2DB-DC561AAF44EA}" destId="{84D2D103-DF06-4829-A2A0-44C797B4F5A2}" srcOrd="4" destOrd="0" parTransId="{7BC206D8-D556-40D7-A6A1-0EE6B4E599EB}" sibTransId="{9AFF8757-2FBC-4D86-9F16-9C65F4E45836}"/>
    <dgm:cxn modelId="{482B3405-C40F-4BD4-9F20-2AADFD125B69}" type="presOf" srcId="{8D664D42-3B1A-4F95-AF87-20C14870CD74}" destId="{62A30E12-3A83-4A3C-A451-3158895FA955}" srcOrd="0" destOrd="0" presId="urn:microsoft.com/office/officeart/2005/8/layout/chevron2"/>
    <dgm:cxn modelId="{27FFAA0B-5DF9-4E42-BE5D-A7F6B17ABCEA}" type="presOf" srcId="{24DD97F7-9275-46B9-8B18-7F0EF1040F08}" destId="{91693B74-0CA9-40FF-B663-609F73609D34}" srcOrd="0" destOrd="0" presId="urn:microsoft.com/office/officeart/2005/8/layout/chevron2"/>
    <dgm:cxn modelId="{D23E7DB3-7D38-492F-985F-24211F1B5608}" type="presOf" srcId="{C794FFA6-3AB1-4E72-B2DB-DC561AAF44EA}" destId="{AB15238A-8F2C-4882-8CF6-DB5F8C6E3CA3}" srcOrd="0" destOrd="0" presId="urn:microsoft.com/office/officeart/2005/8/layout/chevron2"/>
    <dgm:cxn modelId="{8089886E-A487-48FF-A1CA-36F869E148DC}" type="presOf" srcId="{464CC4AA-4777-496B-BDE7-EFC33912A86D}" destId="{79373D0A-F348-4107-B781-965E696B36CC}" srcOrd="0" destOrd="0" presId="urn:microsoft.com/office/officeart/2005/8/layout/chevron2"/>
    <dgm:cxn modelId="{3CB8493B-34D4-4D0E-9234-69D8A855EA87}" type="presOf" srcId="{7CFC1FA4-10DE-489F-B5A3-A6CBAD09DAAE}" destId="{7D24813B-4C11-4B16-8AF4-D597B3A9582A}" srcOrd="0" destOrd="0" presId="urn:microsoft.com/office/officeart/2005/8/layout/chevron2"/>
    <dgm:cxn modelId="{EAE2D72C-3A90-49E0-A7F0-C39D1692A4E2}" type="presOf" srcId="{DEC3145A-98CD-48EE-8126-C6EAC560E276}" destId="{EF439ECB-BA8A-4144-AD6F-4C89A76E2C38}" srcOrd="0" destOrd="0" presId="urn:microsoft.com/office/officeart/2005/8/layout/chevron2"/>
    <dgm:cxn modelId="{5A7767E9-97E7-47A9-80F8-5F62B5DE9ABD}" srcId="{C794FFA6-3AB1-4E72-B2DB-DC561AAF44EA}" destId="{2149AAF5-9536-4CE2-82D9-444AF517E1A1}" srcOrd="1" destOrd="0" parTransId="{3834A4D4-5C32-40A2-9DBC-2226137D5358}" sibTransId="{54D84B8B-2675-43C6-B19F-98CD49743927}"/>
    <dgm:cxn modelId="{924AC374-EB36-4500-8E10-8D52F07C3616}" type="presOf" srcId="{F2EEAA84-5DC1-4401-A36E-CE714B0A5FAF}" destId="{DACAC615-FEB4-4A10-8DB3-60B567B1BB41}" srcOrd="0" destOrd="0" presId="urn:microsoft.com/office/officeart/2005/8/layout/chevron2"/>
    <dgm:cxn modelId="{59A08251-B534-4372-B0E5-C740F7BF31D4}" srcId="{F2EEAA84-5DC1-4401-A36E-CE714B0A5FAF}" destId="{DEC3145A-98CD-48EE-8126-C6EAC560E276}" srcOrd="0" destOrd="0" parTransId="{A84A6560-8C2B-4382-8F72-5BF70BB8E7DB}" sibTransId="{14DBE246-C57E-49C5-A25F-6044EBC629C2}"/>
    <dgm:cxn modelId="{958ADAA1-50E4-470D-B1C7-32301E8D59CB}" srcId="{2149AAF5-9536-4CE2-82D9-444AF517E1A1}" destId="{3000D4DA-5B9F-4B85-A246-6EE3F4B422A9}" srcOrd="0" destOrd="0" parTransId="{CDFE42B5-EFDC-433C-B020-CD28CAA2CEDA}" sibTransId="{2D15A0C2-0C34-4AE7-BF22-803E5B1AE91E}"/>
    <dgm:cxn modelId="{76B23E17-5DFC-489B-878D-23B663B2D9A2}" type="presOf" srcId="{84D2D103-DF06-4829-A2A0-44C797B4F5A2}" destId="{8E36227C-3A8E-4538-B43E-605EF217D22C}" srcOrd="0" destOrd="0" presId="urn:microsoft.com/office/officeart/2005/8/layout/chevron2"/>
    <dgm:cxn modelId="{9CDD1D27-2F19-49A7-842E-2490C3A0FA99}" srcId="{C794FFA6-3AB1-4E72-B2DB-DC561AAF44EA}" destId="{8D664D42-3B1A-4F95-AF87-20C14870CD74}" srcOrd="2" destOrd="0" parTransId="{0743F303-9D19-4234-AFC8-06F45FAF2B88}" sibTransId="{C00115D3-9422-4351-905E-65BFD843A871}"/>
    <dgm:cxn modelId="{193F8C81-E3DE-4DB9-9B5A-15BA5AEB344D}" type="presOf" srcId="{71C10BCC-A10A-429F-A3DE-685BB4B5F8C9}" destId="{021697E3-C0B0-4F48-A85F-47C85585BC7A}" srcOrd="0" destOrd="0" presId="urn:microsoft.com/office/officeart/2005/8/layout/chevron2"/>
    <dgm:cxn modelId="{81924E37-6184-480B-8516-859163FD23C8}" srcId="{D020FFEA-CA9A-4C9C-8FF6-96C3E1D8C68E}" destId="{24DD97F7-9275-46B9-8B18-7F0EF1040F08}" srcOrd="0" destOrd="0" parTransId="{74257980-76D0-4F5E-A469-31728F1D4D9F}" sibTransId="{2DA0DD3B-0605-414A-908B-C234A78944BC}"/>
    <dgm:cxn modelId="{AB9FE437-2381-4942-A7BA-57B5C4CC7D77}" srcId="{7CFC1FA4-10DE-489F-B5A3-A6CBAD09DAAE}" destId="{F3CC9374-E0F0-453A-AD31-01948DFE88E8}" srcOrd="0" destOrd="0" parTransId="{655A27C3-BA81-44EF-A395-74FB3DF49E61}" sibTransId="{2514399F-3CB2-4800-846B-562188D0F2C1}"/>
    <dgm:cxn modelId="{B4ED1674-5F61-4016-A0C9-1A73D8D0504A}" type="presOf" srcId="{D020FFEA-CA9A-4C9C-8FF6-96C3E1D8C68E}" destId="{13C9C2E1-E8FC-49D9-A588-8F64E3F6A10F}" srcOrd="0" destOrd="0" presId="urn:microsoft.com/office/officeart/2005/8/layout/chevron2"/>
    <dgm:cxn modelId="{CF17CF86-F970-4552-B516-0D290BD98B1F}" srcId="{84D2D103-DF06-4829-A2A0-44C797B4F5A2}" destId="{464CC4AA-4777-496B-BDE7-EFC33912A86D}" srcOrd="0" destOrd="0" parTransId="{2124C233-FD90-4458-848A-DAB04777C748}" sibTransId="{ED8D6DE7-F3EF-4947-AE0F-2DCE2191DE1D}"/>
    <dgm:cxn modelId="{9B246136-BD84-4440-BDC5-239973E0930F}" type="presParOf" srcId="{AB15238A-8F2C-4882-8CF6-DB5F8C6E3CA3}" destId="{27B9DF84-8BA1-421B-8FFC-8BDBA91D752E}" srcOrd="0" destOrd="0" presId="urn:microsoft.com/office/officeart/2005/8/layout/chevron2"/>
    <dgm:cxn modelId="{38FE41D0-EA10-4AC7-B9A1-9C2E2E665987}" type="presParOf" srcId="{27B9DF84-8BA1-421B-8FFC-8BDBA91D752E}" destId="{DACAC615-FEB4-4A10-8DB3-60B567B1BB41}" srcOrd="0" destOrd="0" presId="urn:microsoft.com/office/officeart/2005/8/layout/chevron2"/>
    <dgm:cxn modelId="{9639823A-594E-44B1-B98E-00B8B89B31D6}" type="presParOf" srcId="{27B9DF84-8BA1-421B-8FFC-8BDBA91D752E}" destId="{EF439ECB-BA8A-4144-AD6F-4C89A76E2C38}" srcOrd="1" destOrd="0" presId="urn:microsoft.com/office/officeart/2005/8/layout/chevron2"/>
    <dgm:cxn modelId="{143B192C-EB98-446E-A4BD-67E6F8E8A56D}" type="presParOf" srcId="{AB15238A-8F2C-4882-8CF6-DB5F8C6E3CA3}" destId="{47521B45-A40B-4D50-A9B3-C9E41B9430F9}" srcOrd="1" destOrd="0" presId="urn:microsoft.com/office/officeart/2005/8/layout/chevron2"/>
    <dgm:cxn modelId="{94D9DB5F-6241-4D5B-80A2-B2FE536F94E3}" type="presParOf" srcId="{AB15238A-8F2C-4882-8CF6-DB5F8C6E3CA3}" destId="{194F9998-6000-4187-89FD-1CB566FDB655}" srcOrd="2" destOrd="0" presId="urn:microsoft.com/office/officeart/2005/8/layout/chevron2"/>
    <dgm:cxn modelId="{B33C1E0B-54A0-4CFC-8C07-C36986183808}" type="presParOf" srcId="{194F9998-6000-4187-89FD-1CB566FDB655}" destId="{E8897BE1-0151-44B6-BE20-822464458507}" srcOrd="0" destOrd="0" presId="urn:microsoft.com/office/officeart/2005/8/layout/chevron2"/>
    <dgm:cxn modelId="{593A7987-1D64-411D-B80F-6C09C6289813}" type="presParOf" srcId="{194F9998-6000-4187-89FD-1CB566FDB655}" destId="{A3CEE049-9752-43DD-86CE-026DA239BBC2}" srcOrd="1" destOrd="0" presId="urn:microsoft.com/office/officeart/2005/8/layout/chevron2"/>
    <dgm:cxn modelId="{20DD933D-1466-49D3-8D23-132DBC42E9E2}" type="presParOf" srcId="{AB15238A-8F2C-4882-8CF6-DB5F8C6E3CA3}" destId="{3A43FBE5-713A-4257-AC7A-82A9A8839709}" srcOrd="3" destOrd="0" presId="urn:microsoft.com/office/officeart/2005/8/layout/chevron2"/>
    <dgm:cxn modelId="{6F7EA864-86D4-4CD0-B092-64D29E07A714}" type="presParOf" srcId="{AB15238A-8F2C-4882-8CF6-DB5F8C6E3CA3}" destId="{001F4164-1F25-45F7-80C3-EF33744F7C97}" srcOrd="4" destOrd="0" presId="urn:microsoft.com/office/officeart/2005/8/layout/chevron2"/>
    <dgm:cxn modelId="{5575CB5C-2164-4D81-B8CD-E67CA78EE6CA}" type="presParOf" srcId="{001F4164-1F25-45F7-80C3-EF33744F7C97}" destId="{62A30E12-3A83-4A3C-A451-3158895FA955}" srcOrd="0" destOrd="0" presId="urn:microsoft.com/office/officeart/2005/8/layout/chevron2"/>
    <dgm:cxn modelId="{D9FE4096-EE1A-4ADC-BF7A-6F757CF26E69}" type="presParOf" srcId="{001F4164-1F25-45F7-80C3-EF33744F7C97}" destId="{021697E3-C0B0-4F48-A85F-47C85585BC7A}" srcOrd="1" destOrd="0" presId="urn:microsoft.com/office/officeart/2005/8/layout/chevron2"/>
    <dgm:cxn modelId="{A5378179-7354-4088-835F-00B6C9FA69C0}" type="presParOf" srcId="{AB15238A-8F2C-4882-8CF6-DB5F8C6E3CA3}" destId="{A0E9D58A-44E2-46C9-B3F8-34E7B69827BE}" srcOrd="5" destOrd="0" presId="urn:microsoft.com/office/officeart/2005/8/layout/chevron2"/>
    <dgm:cxn modelId="{E8640788-25B2-448B-B1F3-05CC36754F7D}" type="presParOf" srcId="{AB15238A-8F2C-4882-8CF6-DB5F8C6E3CA3}" destId="{30867EE8-B8FC-477A-B18A-5C4FDFD6AB82}" srcOrd="6" destOrd="0" presId="urn:microsoft.com/office/officeart/2005/8/layout/chevron2"/>
    <dgm:cxn modelId="{45DD66B9-CF86-4D91-BC14-D9E4C8D633B8}" type="presParOf" srcId="{30867EE8-B8FC-477A-B18A-5C4FDFD6AB82}" destId="{13C9C2E1-E8FC-49D9-A588-8F64E3F6A10F}" srcOrd="0" destOrd="0" presId="urn:microsoft.com/office/officeart/2005/8/layout/chevron2"/>
    <dgm:cxn modelId="{1ABBE6CF-C45D-44BE-B842-24A25A307BE1}" type="presParOf" srcId="{30867EE8-B8FC-477A-B18A-5C4FDFD6AB82}" destId="{91693B74-0CA9-40FF-B663-609F73609D34}" srcOrd="1" destOrd="0" presId="urn:microsoft.com/office/officeart/2005/8/layout/chevron2"/>
    <dgm:cxn modelId="{0AB70BC8-5631-4B08-AA5B-926161B18445}" type="presParOf" srcId="{AB15238A-8F2C-4882-8CF6-DB5F8C6E3CA3}" destId="{9A38B936-D81A-4B38-AD71-2B64E60ED8F5}" srcOrd="7" destOrd="0" presId="urn:microsoft.com/office/officeart/2005/8/layout/chevron2"/>
    <dgm:cxn modelId="{533D33C5-8B80-49C9-B0FA-729B5E5F6584}" type="presParOf" srcId="{AB15238A-8F2C-4882-8CF6-DB5F8C6E3CA3}" destId="{D059D4E8-DA27-41CA-AB5F-2CBA7D4A0B37}" srcOrd="8" destOrd="0" presId="urn:microsoft.com/office/officeart/2005/8/layout/chevron2"/>
    <dgm:cxn modelId="{FA4924B5-FC89-4872-B3C5-52847E3B184D}" type="presParOf" srcId="{D059D4E8-DA27-41CA-AB5F-2CBA7D4A0B37}" destId="{8E36227C-3A8E-4538-B43E-605EF217D22C}" srcOrd="0" destOrd="0" presId="urn:microsoft.com/office/officeart/2005/8/layout/chevron2"/>
    <dgm:cxn modelId="{EE59C0DB-1A87-40A7-9BA3-BDC27A47E690}" type="presParOf" srcId="{D059D4E8-DA27-41CA-AB5F-2CBA7D4A0B37}" destId="{79373D0A-F348-4107-B781-965E696B36CC}" srcOrd="1" destOrd="0" presId="urn:microsoft.com/office/officeart/2005/8/layout/chevron2"/>
    <dgm:cxn modelId="{355B2A78-41D3-43C5-8A43-24CA2D30CB45}" type="presParOf" srcId="{AB15238A-8F2C-4882-8CF6-DB5F8C6E3CA3}" destId="{BBF20D89-AD0F-4BAE-A8B4-3AE953050B9F}" srcOrd="9" destOrd="0" presId="urn:microsoft.com/office/officeart/2005/8/layout/chevron2"/>
    <dgm:cxn modelId="{3994B725-3E89-4420-B1FC-C7A4B25BFF19}" type="presParOf" srcId="{AB15238A-8F2C-4882-8CF6-DB5F8C6E3CA3}" destId="{662713C3-4C36-4F3E-BE7B-49DDFC276024}" srcOrd="10" destOrd="0" presId="urn:microsoft.com/office/officeart/2005/8/layout/chevron2"/>
    <dgm:cxn modelId="{00A2B570-A9E0-4006-950A-CE8F3ACD48C7}" type="presParOf" srcId="{662713C3-4C36-4F3E-BE7B-49DDFC276024}" destId="{7D24813B-4C11-4B16-8AF4-D597B3A9582A}" srcOrd="0" destOrd="0" presId="urn:microsoft.com/office/officeart/2005/8/layout/chevron2"/>
    <dgm:cxn modelId="{CA73571A-4EBE-4959-A8E1-C6FAAC7B3FFA}" type="presParOf" srcId="{662713C3-4C36-4F3E-BE7B-49DDFC276024}" destId="{6129F472-658C-4871-AD0D-D28BF861FA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0E596A4-A0A2-4D6F-B203-522C070126FC}"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636BB453-FED0-4B01-8C34-39241CCEF9D0}">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0DEFEF5E-989B-44CC-825E-3C5FC7FC6BCB}" type="parTrans" cxnId="{5922C77F-EBE8-4B85-BA82-943C6DFCE3A8}">
      <dgm:prSet/>
      <dgm:spPr/>
      <dgm:t>
        <a:bodyPr/>
        <a:lstStyle/>
        <a:p>
          <a:endParaRPr lang="ru-RU">
            <a:latin typeface="Times New Roman" pitchFamily="18" charset="0"/>
            <a:cs typeface="Times New Roman" pitchFamily="18" charset="0"/>
          </a:endParaRPr>
        </a:p>
      </dgm:t>
    </dgm:pt>
    <dgm:pt modelId="{120B7CD0-1C0B-46BE-A199-2300FA7B2ACD}" type="sibTrans" cxnId="{5922C77F-EBE8-4B85-BA82-943C6DFCE3A8}">
      <dgm:prSet/>
      <dgm:spPr/>
      <dgm:t>
        <a:bodyPr/>
        <a:lstStyle/>
        <a:p>
          <a:endParaRPr lang="ru-RU">
            <a:latin typeface="Times New Roman" pitchFamily="18" charset="0"/>
            <a:cs typeface="Times New Roman" pitchFamily="18" charset="0"/>
          </a:endParaRPr>
        </a:p>
      </dgm:t>
    </dgm:pt>
    <dgm:pt modelId="{980B0A2B-07F3-40EF-A3E3-CE8AB672EA19}">
      <dgm:prSet/>
      <dgm:spPr/>
      <dgm:t>
        <a:bodyPr/>
        <a:lstStyle/>
        <a:p>
          <a:pPr rtl="0"/>
          <a:r>
            <a:rPr lang="ru-RU" dirty="0" err="1" smtClean="0">
              <a:latin typeface="Times New Roman" pitchFamily="18" charset="0"/>
              <a:cs typeface="Times New Roman" pitchFamily="18" charset="0"/>
            </a:rPr>
            <a:t>юқори даражада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фойдали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самарали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хўжалик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юритишни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F563ECF-AE98-43CB-86C1-4714EC79022A}" type="parTrans" cxnId="{A8A013C6-E188-4831-9C7D-5163FBB440AB}">
      <dgm:prSet/>
      <dgm:spPr/>
      <dgm:t>
        <a:bodyPr/>
        <a:lstStyle/>
        <a:p>
          <a:endParaRPr lang="ru-RU">
            <a:latin typeface="Times New Roman" pitchFamily="18" charset="0"/>
            <a:cs typeface="Times New Roman" pitchFamily="18" charset="0"/>
          </a:endParaRPr>
        </a:p>
      </dgm:t>
    </dgm:pt>
    <dgm:pt modelId="{E13F6323-591C-42E2-A92E-F9B86A7278EB}" type="sibTrans" cxnId="{A8A013C6-E188-4831-9C7D-5163FBB440AB}">
      <dgm:prSet/>
      <dgm:spPr/>
      <dgm:t>
        <a:bodyPr/>
        <a:lstStyle/>
        <a:p>
          <a:endParaRPr lang="ru-RU">
            <a:latin typeface="Times New Roman" pitchFamily="18" charset="0"/>
            <a:cs typeface="Times New Roman" pitchFamily="18" charset="0"/>
          </a:endParaRPr>
        </a:p>
      </dgm:t>
    </dgm:pt>
    <dgm:pt modelId="{35DB1BA5-E0F7-4011-A920-6E9EAEE8E663}">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B5BB4AC0-E669-4063-AAE2-87DBCDB555C5}" type="parTrans" cxnId="{7DBFF9FA-E9DA-4182-BC64-3CD7E6FE3728}">
      <dgm:prSet/>
      <dgm:spPr/>
      <dgm:t>
        <a:bodyPr/>
        <a:lstStyle/>
        <a:p>
          <a:endParaRPr lang="ru-RU">
            <a:latin typeface="Times New Roman" pitchFamily="18" charset="0"/>
            <a:cs typeface="Times New Roman" pitchFamily="18" charset="0"/>
          </a:endParaRPr>
        </a:p>
      </dgm:t>
    </dgm:pt>
    <dgm:pt modelId="{D521501C-CDDC-4CA0-A982-E78BFEAAC2AD}" type="sibTrans" cxnId="{7DBFF9FA-E9DA-4182-BC64-3CD7E6FE3728}">
      <dgm:prSet/>
      <dgm:spPr/>
      <dgm:t>
        <a:bodyPr/>
        <a:lstStyle/>
        <a:p>
          <a:endParaRPr lang="ru-RU">
            <a:latin typeface="Times New Roman" pitchFamily="18" charset="0"/>
            <a:cs typeface="Times New Roman" pitchFamily="18" charset="0"/>
          </a:endParaRPr>
        </a:p>
      </dgm:t>
    </dgm:pt>
    <dgm:pt modelId="{622733F8-7561-4085-8E51-53D844C0EEE3}">
      <dgm:prSet/>
      <dgm:spPr/>
      <dgm:t>
        <a:bodyPr/>
        <a:lstStyle/>
        <a:p>
          <a:pPr rtl="0"/>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чиқариш-сотиш фаолиятини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бозор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талаблари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йўналтириш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775477EF-4F9C-45FB-972C-C364377352F1}" type="parTrans" cxnId="{36213858-A13E-4FD0-8474-567883ADA941}">
      <dgm:prSet/>
      <dgm:spPr/>
      <dgm:t>
        <a:bodyPr/>
        <a:lstStyle/>
        <a:p>
          <a:endParaRPr lang="ru-RU">
            <a:latin typeface="Times New Roman" pitchFamily="18" charset="0"/>
            <a:cs typeface="Times New Roman" pitchFamily="18" charset="0"/>
          </a:endParaRPr>
        </a:p>
      </dgm:t>
    </dgm:pt>
    <dgm:pt modelId="{F54713E5-A1EF-4CBA-A80C-206941E63707}" type="sibTrans" cxnId="{36213858-A13E-4FD0-8474-567883ADA941}">
      <dgm:prSet/>
      <dgm:spPr/>
      <dgm:t>
        <a:bodyPr/>
        <a:lstStyle/>
        <a:p>
          <a:endParaRPr lang="ru-RU">
            <a:latin typeface="Times New Roman" pitchFamily="18" charset="0"/>
            <a:cs typeface="Times New Roman" pitchFamily="18" charset="0"/>
          </a:endParaRPr>
        </a:p>
      </dgm:t>
    </dgm:pt>
    <dgm:pt modelId="{CF01D306-DA6E-4FBA-9BED-6628F9E75D54}">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AD097D5B-BF91-4C44-BA6C-0BCBB01E96C2}" type="parTrans" cxnId="{F4ECC033-736F-4CB3-8AF9-C4867BFBAC02}">
      <dgm:prSet/>
      <dgm:spPr/>
      <dgm:t>
        <a:bodyPr/>
        <a:lstStyle/>
        <a:p>
          <a:endParaRPr lang="ru-RU">
            <a:latin typeface="Times New Roman" pitchFamily="18" charset="0"/>
            <a:cs typeface="Times New Roman" pitchFamily="18" charset="0"/>
          </a:endParaRPr>
        </a:p>
      </dgm:t>
    </dgm:pt>
    <dgm:pt modelId="{993F882E-5A4D-4B17-8FF8-FFFB4C9B8590}" type="sibTrans" cxnId="{F4ECC033-736F-4CB3-8AF9-C4867BFBAC02}">
      <dgm:prSet/>
      <dgm:spPr/>
      <dgm:t>
        <a:bodyPr/>
        <a:lstStyle/>
        <a:p>
          <a:endParaRPr lang="ru-RU">
            <a:latin typeface="Times New Roman" pitchFamily="18" charset="0"/>
            <a:cs typeface="Times New Roman" pitchFamily="18" charset="0"/>
          </a:endParaRPr>
        </a:p>
      </dgm:t>
    </dgm:pt>
    <dgm:pt modelId="{37DF3378-CDBC-4D45-A209-7B965EF4FC46}">
      <dgm:prSet/>
      <dgm:spPr/>
      <dgm:t>
        <a:bodyPr/>
        <a:lstStyle/>
        <a:p>
          <a:pPr rtl="0"/>
          <a:r>
            <a:rPr lang="ru-RU" dirty="0" smtClean="0">
              <a:latin typeface="Times New Roman" pitchFamily="18" charset="0"/>
              <a:cs typeface="Times New Roman" pitchFamily="18" charset="0"/>
            </a:rPr>
            <a:t>товар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чиқаришнинг харидорларнинг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эҳтиёжларига </a:t>
          </a:r>
          <a:r>
            <a:rPr lang="ru-RU" dirty="0" smtClean="0">
              <a:latin typeface="Times New Roman" pitchFamily="18" charset="0"/>
              <a:cs typeface="Times New Roman" pitchFamily="18" charset="0"/>
            </a:rPr>
            <a:t>функционал </a:t>
          </a:r>
          <a:r>
            <a:rPr lang="ru-RU" dirty="0" err="1" smtClean="0">
              <a:latin typeface="Times New Roman" pitchFamily="18" charset="0"/>
              <a:cs typeface="Times New Roman" pitchFamily="18" charset="0"/>
            </a:rPr>
            <a:t>боғлиқлигини таъминлаш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C1D9C80C-9C03-421C-A0E7-02DA65449DA0}" type="parTrans" cxnId="{886166F3-1D4D-4A72-A5D7-457A182D368C}">
      <dgm:prSet/>
      <dgm:spPr/>
      <dgm:t>
        <a:bodyPr/>
        <a:lstStyle/>
        <a:p>
          <a:endParaRPr lang="ru-RU">
            <a:latin typeface="Times New Roman" pitchFamily="18" charset="0"/>
            <a:cs typeface="Times New Roman" pitchFamily="18" charset="0"/>
          </a:endParaRPr>
        </a:p>
      </dgm:t>
    </dgm:pt>
    <dgm:pt modelId="{DB412225-84C6-4611-A0FF-C868D129CFEC}" type="sibTrans" cxnId="{886166F3-1D4D-4A72-A5D7-457A182D368C}">
      <dgm:prSet/>
      <dgm:spPr/>
      <dgm:t>
        <a:bodyPr/>
        <a:lstStyle/>
        <a:p>
          <a:endParaRPr lang="ru-RU">
            <a:latin typeface="Times New Roman" pitchFamily="18" charset="0"/>
            <a:cs typeface="Times New Roman" pitchFamily="18" charset="0"/>
          </a:endParaRPr>
        </a:p>
      </dgm:t>
    </dgm:pt>
    <dgm:pt modelId="{46E0A6C0-AA55-403B-BC00-096CA3CBD7C8}">
      <dgm:prSet/>
      <dgm:spPr/>
      <dgm:t>
        <a:bodyPr/>
        <a:lstStyle/>
        <a:p>
          <a:pPr rtl="0"/>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3F570FE3-37D2-4BDF-9289-4A0554AE36D3}" type="parTrans" cxnId="{BFC433D0-B295-4F1B-929D-607345AA0E0D}">
      <dgm:prSet/>
      <dgm:spPr/>
      <dgm:t>
        <a:bodyPr/>
        <a:lstStyle/>
        <a:p>
          <a:endParaRPr lang="ru-RU">
            <a:latin typeface="Times New Roman" pitchFamily="18" charset="0"/>
            <a:cs typeface="Times New Roman" pitchFamily="18" charset="0"/>
          </a:endParaRPr>
        </a:p>
      </dgm:t>
    </dgm:pt>
    <dgm:pt modelId="{8A6DBA41-0FB4-47F7-BC85-1ECADFEABB4E}" type="sibTrans" cxnId="{BFC433D0-B295-4F1B-929D-607345AA0E0D}">
      <dgm:prSet/>
      <dgm:spPr/>
      <dgm:t>
        <a:bodyPr/>
        <a:lstStyle/>
        <a:p>
          <a:endParaRPr lang="ru-RU">
            <a:latin typeface="Times New Roman" pitchFamily="18" charset="0"/>
            <a:cs typeface="Times New Roman" pitchFamily="18" charset="0"/>
          </a:endParaRPr>
        </a:p>
      </dgm:t>
    </dgm:pt>
    <dgm:pt modelId="{700B4371-2F00-4763-B135-F78AC4660EC0}">
      <dgm:prSet/>
      <dgm:spPr/>
      <dgm:t>
        <a:bodyPr/>
        <a:lstStyle/>
        <a:p>
          <a:pPr rtl="0"/>
          <a:r>
            <a:rPr lang="ru-RU" dirty="0" err="1" smtClean="0">
              <a:latin typeface="Times New Roman" pitchFamily="18" charset="0"/>
              <a:cs typeface="Times New Roman" pitchFamily="18" charset="0"/>
            </a:rPr>
            <a:t>фаолиятни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имкониятлари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эмас</a:t>
          </a:r>
          <a:r>
            <a:rPr lang="ru-RU" dirty="0" smtClean="0">
              <a:latin typeface="Times New Roman" pitchFamily="18" charset="0"/>
              <a:cs typeface="Times New Roman" pitchFamily="18" charset="0"/>
            </a:rPr>
            <a:t>, балки </a:t>
          </a:r>
          <a:r>
            <a:rPr lang="ru-RU" dirty="0" err="1" smtClean="0">
              <a:latin typeface="Times New Roman" pitchFamily="18" charset="0"/>
              <a:cs typeface="Times New Roman" pitchFamily="18" charset="0"/>
            </a:rPr>
            <a:t>бозор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эҳтиёжларидан келиб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чиққан ҳолда ташкил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этиш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8621CFE-D7CE-4FF9-ABA9-644B53E8571C}" type="parTrans" cxnId="{DA860906-F8E7-40D9-A15C-38D49CD553EE}">
      <dgm:prSet/>
      <dgm:spPr/>
      <dgm:t>
        <a:bodyPr/>
        <a:lstStyle/>
        <a:p>
          <a:endParaRPr lang="ru-RU">
            <a:latin typeface="Times New Roman" pitchFamily="18" charset="0"/>
            <a:cs typeface="Times New Roman" pitchFamily="18" charset="0"/>
          </a:endParaRPr>
        </a:p>
      </dgm:t>
    </dgm:pt>
    <dgm:pt modelId="{2B3238B4-0DE3-4360-AA1E-771EB6911F1A}" type="sibTrans" cxnId="{DA860906-F8E7-40D9-A15C-38D49CD553EE}">
      <dgm:prSet/>
      <dgm:spPr/>
      <dgm:t>
        <a:bodyPr/>
        <a:lstStyle/>
        <a:p>
          <a:endParaRPr lang="ru-RU">
            <a:latin typeface="Times New Roman" pitchFamily="18" charset="0"/>
            <a:cs typeface="Times New Roman" pitchFamily="18" charset="0"/>
          </a:endParaRPr>
        </a:p>
      </dgm:t>
    </dgm:pt>
    <dgm:pt modelId="{592E69DE-A8D8-4A66-B0E3-1B8CC3CBE499}">
      <dgm:prSet/>
      <dgm:spPr/>
      <dgm:t>
        <a:bodyPr/>
        <a:lstStyle/>
        <a:p>
          <a:pPr rtl="0"/>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5F7A7D02-848F-4F59-8101-6415F2C8F293}" type="parTrans" cxnId="{D27FF6C3-ECA4-467B-874A-0B156EDD5993}">
      <dgm:prSet/>
      <dgm:spPr/>
      <dgm:t>
        <a:bodyPr/>
        <a:lstStyle/>
        <a:p>
          <a:endParaRPr lang="ru-RU">
            <a:latin typeface="Times New Roman" pitchFamily="18" charset="0"/>
            <a:cs typeface="Times New Roman" pitchFamily="18" charset="0"/>
          </a:endParaRPr>
        </a:p>
      </dgm:t>
    </dgm:pt>
    <dgm:pt modelId="{79687580-D1CC-448E-B062-40F04C7CD12E}" type="sibTrans" cxnId="{D27FF6C3-ECA4-467B-874A-0B156EDD5993}">
      <dgm:prSet/>
      <dgm:spPr/>
      <dgm:t>
        <a:bodyPr/>
        <a:lstStyle/>
        <a:p>
          <a:endParaRPr lang="ru-RU">
            <a:latin typeface="Times New Roman" pitchFamily="18" charset="0"/>
            <a:cs typeface="Times New Roman" pitchFamily="18" charset="0"/>
          </a:endParaRPr>
        </a:p>
      </dgm:t>
    </dgm:pt>
    <dgm:pt modelId="{F07A1C3C-D487-47FA-8A89-D943746B6763}">
      <dgm:prSet/>
      <dgm:spPr/>
      <dgm:t>
        <a:bodyPr/>
        <a:lstStyle/>
        <a:p>
          <a:pPr rtl="0"/>
          <a:r>
            <a:rPr lang="ru-RU" dirty="0" err="1" smtClean="0">
              <a:latin typeface="Times New Roman" pitchFamily="18" charset="0"/>
              <a:cs typeface="Times New Roman" pitchFamily="18" charset="0"/>
            </a:rPr>
            <a:t>бозорда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юқори рақобатбардошликни таъминлаш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CF19B36-D59F-4AF0-BA57-715E0E61E233}" type="parTrans" cxnId="{7C49F97E-5649-40A6-9599-270C07B9C809}">
      <dgm:prSet/>
      <dgm:spPr/>
      <dgm:t>
        <a:bodyPr/>
        <a:lstStyle/>
        <a:p>
          <a:endParaRPr lang="ru-RU">
            <a:latin typeface="Times New Roman" pitchFamily="18" charset="0"/>
            <a:cs typeface="Times New Roman" pitchFamily="18" charset="0"/>
          </a:endParaRPr>
        </a:p>
      </dgm:t>
    </dgm:pt>
    <dgm:pt modelId="{FC5150E7-17B7-41B7-80DB-7F1A81DB62DB}" type="sibTrans" cxnId="{7C49F97E-5649-40A6-9599-270C07B9C809}">
      <dgm:prSet/>
      <dgm:spPr/>
      <dgm:t>
        <a:bodyPr/>
        <a:lstStyle/>
        <a:p>
          <a:endParaRPr lang="ru-RU">
            <a:latin typeface="Times New Roman" pitchFamily="18" charset="0"/>
            <a:cs typeface="Times New Roman" pitchFamily="18" charset="0"/>
          </a:endParaRPr>
        </a:p>
      </dgm:t>
    </dgm:pt>
    <dgm:pt modelId="{CB3554D6-F812-413C-A799-91FBCE438819}" type="pres">
      <dgm:prSet presAssocID="{20E596A4-A0A2-4D6F-B203-522C070126FC}" presName="linearFlow" presStyleCnt="0">
        <dgm:presLayoutVars>
          <dgm:dir/>
          <dgm:animLvl val="lvl"/>
          <dgm:resizeHandles val="exact"/>
        </dgm:presLayoutVars>
      </dgm:prSet>
      <dgm:spPr/>
      <dgm:t>
        <a:bodyPr/>
        <a:lstStyle/>
        <a:p>
          <a:endParaRPr lang="ru-RU"/>
        </a:p>
      </dgm:t>
    </dgm:pt>
    <dgm:pt modelId="{C9A30919-9E29-4EB5-B7AD-C10AADCE29D4}" type="pres">
      <dgm:prSet presAssocID="{636BB453-FED0-4B01-8C34-39241CCEF9D0}" presName="composite" presStyleCnt="0"/>
      <dgm:spPr/>
    </dgm:pt>
    <dgm:pt modelId="{0A6348B9-6943-4C94-8969-FCFAA867B055}" type="pres">
      <dgm:prSet presAssocID="{636BB453-FED0-4B01-8C34-39241CCEF9D0}" presName="parentText" presStyleLbl="alignNode1" presStyleIdx="0" presStyleCnt="5">
        <dgm:presLayoutVars>
          <dgm:chMax val="1"/>
          <dgm:bulletEnabled val="1"/>
        </dgm:presLayoutVars>
      </dgm:prSet>
      <dgm:spPr/>
      <dgm:t>
        <a:bodyPr/>
        <a:lstStyle/>
        <a:p>
          <a:endParaRPr lang="ru-RU"/>
        </a:p>
      </dgm:t>
    </dgm:pt>
    <dgm:pt modelId="{1F78BF9B-0789-4AF4-A466-EC2707F279FC}" type="pres">
      <dgm:prSet presAssocID="{636BB453-FED0-4B01-8C34-39241CCEF9D0}" presName="descendantText" presStyleLbl="alignAcc1" presStyleIdx="0" presStyleCnt="5">
        <dgm:presLayoutVars>
          <dgm:bulletEnabled val="1"/>
        </dgm:presLayoutVars>
      </dgm:prSet>
      <dgm:spPr/>
      <dgm:t>
        <a:bodyPr/>
        <a:lstStyle/>
        <a:p>
          <a:endParaRPr lang="ru-RU"/>
        </a:p>
      </dgm:t>
    </dgm:pt>
    <dgm:pt modelId="{FE872A49-C587-41D0-939C-055D9FA13685}" type="pres">
      <dgm:prSet presAssocID="{120B7CD0-1C0B-46BE-A199-2300FA7B2ACD}" presName="sp" presStyleCnt="0"/>
      <dgm:spPr/>
    </dgm:pt>
    <dgm:pt modelId="{349BA569-9BA0-4D94-A9E5-660F7B9969CF}" type="pres">
      <dgm:prSet presAssocID="{35DB1BA5-E0F7-4011-A920-6E9EAEE8E663}" presName="composite" presStyleCnt="0"/>
      <dgm:spPr/>
    </dgm:pt>
    <dgm:pt modelId="{F28BF90B-BADF-4EDA-B04A-7F9285E0C6CB}" type="pres">
      <dgm:prSet presAssocID="{35DB1BA5-E0F7-4011-A920-6E9EAEE8E663}" presName="parentText" presStyleLbl="alignNode1" presStyleIdx="1" presStyleCnt="5">
        <dgm:presLayoutVars>
          <dgm:chMax val="1"/>
          <dgm:bulletEnabled val="1"/>
        </dgm:presLayoutVars>
      </dgm:prSet>
      <dgm:spPr/>
      <dgm:t>
        <a:bodyPr/>
        <a:lstStyle/>
        <a:p>
          <a:endParaRPr lang="ru-RU"/>
        </a:p>
      </dgm:t>
    </dgm:pt>
    <dgm:pt modelId="{32AE4488-C39E-4F71-A34C-01348BBB57C8}" type="pres">
      <dgm:prSet presAssocID="{35DB1BA5-E0F7-4011-A920-6E9EAEE8E663}" presName="descendantText" presStyleLbl="alignAcc1" presStyleIdx="1" presStyleCnt="5">
        <dgm:presLayoutVars>
          <dgm:bulletEnabled val="1"/>
        </dgm:presLayoutVars>
      </dgm:prSet>
      <dgm:spPr/>
      <dgm:t>
        <a:bodyPr/>
        <a:lstStyle/>
        <a:p>
          <a:endParaRPr lang="ru-RU"/>
        </a:p>
      </dgm:t>
    </dgm:pt>
    <dgm:pt modelId="{81DE1228-FA42-4AB6-9ACD-77553002D4B8}" type="pres">
      <dgm:prSet presAssocID="{D521501C-CDDC-4CA0-A982-E78BFEAAC2AD}" presName="sp" presStyleCnt="0"/>
      <dgm:spPr/>
    </dgm:pt>
    <dgm:pt modelId="{A0A0ACAA-BB5C-4E41-941B-11E0A749A967}" type="pres">
      <dgm:prSet presAssocID="{CF01D306-DA6E-4FBA-9BED-6628F9E75D54}" presName="composite" presStyleCnt="0"/>
      <dgm:spPr/>
    </dgm:pt>
    <dgm:pt modelId="{B2B5A924-AA8F-4BC1-87B9-741ED1616089}" type="pres">
      <dgm:prSet presAssocID="{CF01D306-DA6E-4FBA-9BED-6628F9E75D54}" presName="parentText" presStyleLbl="alignNode1" presStyleIdx="2" presStyleCnt="5">
        <dgm:presLayoutVars>
          <dgm:chMax val="1"/>
          <dgm:bulletEnabled val="1"/>
        </dgm:presLayoutVars>
      </dgm:prSet>
      <dgm:spPr/>
      <dgm:t>
        <a:bodyPr/>
        <a:lstStyle/>
        <a:p>
          <a:endParaRPr lang="ru-RU"/>
        </a:p>
      </dgm:t>
    </dgm:pt>
    <dgm:pt modelId="{1B887EDD-C360-467C-AD2E-02F5588CE527}" type="pres">
      <dgm:prSet presAssocID="{CF01D306-DA6E-4FBA-9BED-6628F9E75D54}" presName="descendantText" presStyleLbl="alignAcc1" presStyleIdx="2" presStyleCnt="5">
        <dgm:presLayoutVars>
          <dgm:bulletEnabled val="1"/>
        </dgm:presLayoutVars>
      </dgm:prSet>
      <dgm:spPr/>
      <dgm:t>
        <a:bodyPr/>
        <a:lstStyle/>
        <a:p>
          <a:endParaRPr lang="ru-RU"/>
        </a:p>
      </dgm:t>
    </dgm:pt>
    <dgm:pt modelId="{615AA921-E47D-473A-885E-F6B9454A5954}" type="pres">
      <dgm:prSet presAssocID="{993F882E-5A4D-4B17-8FF8-FFFB4C9B8590}" presName="sp" presStyleCnt="0"/>
      <dgm:spPr/>
    </dgm:pt>
    <dgm:pt modelId="{7BD5F205-0A9F-42DA-85A2-00D7FDDBA3CE}" type="pres">
      <dgm:prSet presAssocID="{46E0A6C0-AA55-403B-BC00-096CA3CBD7C8}" presName="composite" presStyleCnt="0"/>
      <dgm:spPr/>
    </dgm:pt>
    <dgm:pt modelId="{0AAD9C6B-B343-4630-A7C9-1EA65AB032AB}" type="pres">
      <dgm:prSet presAssocID="{46E0A6C0-AA55-403B-BC00-096CA3CBD7C8}" presName="parentText" presStyleLbl="alignNode1" presStyleIdx="3" presStyleCnt="5">
        <dgm:presLayoutVars>
          <dgm:chMax val="1"/>
          <dgm:bulletEnabled val="1"/>
        </dgm:presLayoutVars>
      </dgm:prSet>
      <dgm:spPr/>
      <dgm:t>
        <a:bodyPr/>
        <a:lstStyle/>
        <a:p>
          <a:endParaRPr lang="ru-RU"/>
        </a:p>
      </dgm:t>
    </dgm:pt>
    <dgm:pt modelId="{74B24C5E-3770-4DAF-B989-316B3898D3BF}" type="pres">
      <dgm:prSet presAssocID="{46E0A6C0-AA55-403B-BC00-096CA3CBD7C8}" presName="descendantText" presStyleLbl="alignAcc1" presStyleIdx="3" presStyleCnt="5">
        <dgm:presLayoutVars>
          <dgm:bulletEnabled val="1"/>
        </dgm:presLayoutVars>
      </dgm:prSet>
      <dgm:spPr/>
      <dgm:t>
        <a:bodyPr/>
        <a:lstStyle/>
        <a:p>
          <a:endParaRPr lang="ru-RU"/>
        </a:p>
      </dgm:t>
    </dgm:pt>
    <dgm:pt modelId="{AD1B470B-FAF1-47A1-8B8F-3C1CE3812E6A}" type="pres">
      <dgm:prSet presAssocID="{8A6DBA41-0FB4-47F7-BC85-1ECADFEABB4E}" presName="sp" presStyleCnt="0"/>
      <dgm:spPr/>
    </dgm:pt>
    <dgm:pt modelId="{628CA77B-A81C-44BD-87EE-13A3BDF2CBEC}" type="pres">
      <dgm:prSet presAssocID="{592E69DE-A8D8-4A66-B0E3-1B8CC3CBE499}" presName="composite" presStyleCnt="0"/>
      <dgm:spPr/>
    </dgm:pt>
    <dgm:pt modelId="{EC2E77A1-E85B-415C-AE15-F62A586338E6}" type="pres">
      <dgm:prSet presAssocID="{592E69DE-A8D8-4A66-B0E3-1B8CC3CBE499}" presName="parentText" presStyleLbl="alignNode1" presStyleIdx="4" presStyleCnt="5">
        <dgm:presLayoutVars>
          <dgm:chMax val="1"/>
          <dgm:bulletEnabled val="1"/>
        </dgm:presLayoutVars>
      </dgm:prSet>
      <dgm:spPr/>
      <dgm:t>
        <a:bodyPr/>
        <a:lstStyle/>
        <a:p>
          <a:endParaRPr lang="ru-RU"/>
        </a:p>
      </dgm:t>
    </dgm:pt>
    <dgm:pt modelId="{CCA1AB2E-03EE-46B7-89B8-53F158D2F897}" type="pres">
      <dgm:prSet presAssocID="{592E69DE-A8D8-4A66-B0E3-1B8CC3CBE499}" presName="descendantText" presStyleLbl="alignAcc1" presStyleIdx="4" presStyleCnt="5">
        <dgm:presLayoutVars>
          <dgm:bulletEnabled val="1"/>
        </dgm:presLayoutVars>
      </dgm:prSet>
      <dgm:spPr/>
      <dgm:t>
        <a:bodyPr/>
        <a:lstStyle/>
        <a:p>
          <a:endParaRPr lang="ru-RU"/>
        </a:p>
      </dgm:t>
    </dgm:pt>
  </dgm:ptLst>
  <dgm:cxnLst>
    <dgm:cxn modelId="{5F66D42E-33CD-4634-95C7-64B00F3FF642}" type="presOf" srcId="{CF01D306-DA6E-4FBA-9BED-6628F9E75D54}" destId="{B2B5A924-AA8F-4BC1-87B9-741ED1616089}" srcOrd="0" destOrd="0" presId="urn:microsoft.com/office/officeart/2005/8/layout/chevron2"/>
    <dgm:cxn modelId="{232D0AD0-B075-4C26-8A32-1FF72F426FD9}" type="presOf" srcId="{700B4371-2F00-4763-B135-F78AC4660EC0}" destId="{74B24C5E-3770-4DAF-B989-316B3898D3BF}" srcOrd="0" destOrd="0" presId="urn:microsoft.com/office/officeart/2005/8/layout/chevron2"/>
    <dgm:cxn modelId="{DDDA4B3C-C906-453C-8D63-B5AF8B604C62}" type="presOf" srcId="{622733F8-7561-4085-8E51-53D844C0EEE3}" destId="{32AE4488-C39E-4F71-A34C-01348BBB57C8}" srcOrd="0" destOrd="0" presId="urn:microsoft.com/office/officeart/2005/8/layout/chevron2"/>
    <dgm:cxn modelId="{7C49F97E-5649-40A6-9599-270C07B9C809}" srcId="{592E69DE-A8D8-4A66-B0E3-1B8CC3CBE499}" destId="{F07A1C3C-D487-47FA-8A89-D943746B6763}" srcOrd="0" destOrd="0" parTransId="{BCF19B36-D59F-4AF0-BA57-715E0E61E233}" sibTransId="{FC5150E7-17B7-41B7-80DB-7F1A81DB62DB}"/>
    <dgm:cxn modelId="{6B1A4CB4-3CE1-4336-BB81-43044D5B6540}" type="presOf" srcId="{35DB1BA5-E0F7-4011-A920-6E9EAEE8E663}" destId="{F28BF90B-BADF-4EDA-B04A-7F9285E0C6CB}" srcOrd="0" destOrd="0" presId="urn:microsoft.com/office/officeart/2005/8/layout/chevron2"/>
    <dgm:cxn modelId="{BFC433D0-B295-4F1B-929D-607345AA0E0D}" srcId="{20E596A4-A0A2-4D6F-B203-522C070126FC}" destId="{46E0A6C0-AA55-403B-BC00-096CA3CBD7C8}" srcOrd="3" destOrd="0" parTransId="{3F570FE3-37D2-4BDF-9289-4A0554AE36D3}" sibTransId="{8A6DBA41-0FB4-47F7-BC85-1ECADFEABB4E}"/>
    <dgm:cxn modelId="{283F669C-92F6-4EE5-AEAA-37612BC784E1}" type="presOf" srcId="{F07A1C3C-D487-47FA-8A89-D943746B6763}" destId="{CCA1AB2E-03EE-46B7-89B8-53F158D2F897}" srcOrd="0" destOrd="0" presId="urn:microsoft.com/office/officeart/2005/8/layout/chevron2"/>
    <dgm:cxn modelId="{5922C77F-EBE8-4B85-BA82-943C6DFCE3A8}" srcId="{20E596A4-A0A2-4D6F-B203-522C070126FC}" destId="{636BB453-FED0-4B01-8C34-39241CCEF9D0}" srcOrd="0" destOrd="0" parTransId="{0DEFEF5E-989B-44CC-825E-3C5FC7FC6BCB}" sibTransId="{120B7CD0-1C0B-46BE-A199-2300FA7B2ACD}"/>
    <dgm:cxn modelId="{E33EE263-DC87-4D98-AF81-4F58707C7A70}" type="presOf" srcId="{46E0A6C0-AA55-403B-BC00-096CA3CBD7C8}" destId="{0AAD9C6B-B343-4630-A7C9-1EA65AB032AB}" srcOrd="0" destOrd="0" presId="urn:microsoft.com/office/officeart/2005/8/layout/chevron2"/>
    <dgm:cxn modelId="{A8A013C6-E188-4831-9C7D-5163FBB440AB}" srcId="{636BB453-FED0-4B01-8C34-39241CCEF9D0}" destId="{980B0A2B-07F3-40EF-A3E3-CE8AB672EA19}" srcOrd="0" destOrd="0" parTransId="{BF563ECF-AE98-43CB-86C1-4714EC79022A}" sibTransId="{E13F6323-591C-42E2-A92E-F9B86A7278EB}"/>
    <dgm:cxn modelId="{36213858-A13E-4FD0-8474-567883ADA941}" srcId="{35DB1BA5-E0F7-4011-A920-6E9EAEE8E663}" destId="{622733F8-7561-4085-8E51-53D844C0EEE3}" srcOrd="0" destOrd="0" parTransId="{775477EF-4F9C-45FB-972C-C364377352F1}" sibTransId="{F54713E5-A1EF-4CBA-A80C-206941E63707}"/>
    <dgm:cxn modelId="{886166F3-1D4D-4A72-A5D7-457A182D368C}" srcId="{CF01D306-DA6E-4FBA-9BED-6628F9E75D54}" destId="{37DF3378-CDBC-4D45-A209-7B965EF4FC46}" srcOrd="0" destOrd="0" parTransId="{C1D9C80C-9C03-421C-A0E7-02DA65449DA0}" sibTransId="{DB412225-84C6-4611-A0FF-C868D129CFEC}"/>
    <dgm:cxn modelId="{DA860906-F8E7-40D9-A15C-38D49CD553EE}" srcId="{46E0A6C0-AA55-403B-BC00-096CA3CBD7C8}" destId="{700B4371-2F00-4763-B135-F78AC4660EC0}" srcOrd="0" destOrd="0" parTransId="{68621CFE-D7CE-4FF9-ABA9-644B53E8571C}" sibTransId="{2B3238B4-0DE3-4360-AA1E-771EB6911F1A}"/>
    <dgm:cxn modelId="{17E75EFC-C2FC-43CB-A5D4-258539171B12}" type="presOf" srcId="{592E69DE-A8D8-4A66-B0E3-1B8CC3CBE499}" destId="{EC2E77A1-E85B-415C-AE15-F62A586338E6}" srcOrd="0" destOrd="0" presId="urn:microsoft.com/office/officeart/2005/8/layout/chevron2"/>
    <dgm:cxn modelId="{7DBFF9FA-E9DA-4182-BC64-3CD7E6FE3728}" srcId="{20E596A4-A0A2-4D6F-B203-522C070126FC}" destId="{35DB1BA5-E0F7-4011-A920-6E9EAEE8E663}" srcOrd="1" destOrd="0" parTransId="{B5BB4AC0-E669-4063-AAE2-87DBCDB555C5}" sibTransId="{D521501C-CDDC-4CA0-A982-E78BFEAAC2AD}"/>
    <dgm:cxn modelId="{4EDE7301-53F4-45E6-96C0-E47C6A603C3B}" type="presOf" srcId="{37DF3378-CDBC-4D45-A209-7B965EF4FC46}" destId="{1B887EDD-C360-467C-AD2E-02F5588CE527}" srcOrd="0" destOrd="0" presId="urn:microsoft.com/office/officeart/2005/8/layout/chevron2"/>
    <dgm:cxn modelId="{E60692FB-B3A3-4BE4-BF01-1BA4DEEEDA4B}" type="presOf" srcId="{980B0A2B-07F3-40EF-A3E3-CE8AB672EA19}" destId="{1F78BF9B-0789-4AF4-A466-EC2707F279FC}" srcOrd="0" destOrd="0" presId="urn:microsoft.com/office/officeart/2005/8/layout/chevron2"/>
    <dgm:cxn modelId="{F4ECC033-736F-4CB3-8AF9-C4867BFBAC02}" srcId="{20E596A4-A0A2-4D6F-B203-522C070126FC}" destId="{CF01D306-DA6E-4FBA-9BED-6628F9E75D54}" srcOrd="2" destOrd="0" parTransId="{AD097D5B-BF91-4C44-BA6C-0BCBB01E96C2}" sibTransId="{993F882E-5A4D-4B17-8FF8-FFFB4C9B8590}"/>
    <dgm:cxn modelId="{D27FF6C3-ECA4-467B-874A-0B156EDD5993}" srcId="{20E596A4-A0A2-4D6F-B203-522C070126FC}" destId="{592E69DE-A8D8-4A66-B0E3-1B8CC3CBE499}" srcOrd="4" destOrd="0" parTransId="{5F7A7D02-848F-4F59-8101-6415F2C8F293}" sibTransId="{79687580-D1CC-448E-B062-40F04C7CD12E}"/>
    <dgm:cxn modelId="{8B682F8A-D866-4507-8365-0BF8FE8BF699}" type="presOf" srcId="{636BB453-FED0-4B01-8C34-39241CCEF9D0}" destId="{0A6348B9-6943-4C94-8969-FCFAA867B055}" srcOrd="0" destOrd="0" presId="urn:microsoft.com/office/officeart/2005/8/layout/chevron2"/>
    <dgm:cxn modelId="{1957B171-4D8E-4F55-8F19-64CD81A4FC1F}" type="presOf" srcId="{20E596A4-A0A2-4D6F-B203-522C070126FC}" destId="{CB3554D6-F812-413C-A799-91FBCE438819}" srcOrd="0" destOrd="0" presId="urn:microsoft.com/office/officeart/2005/8/layout/chevron2"/>
    <dgm:cxn modelId="{A47E918E-E518-4A6C-8CFB-4DFFB2133A09}" type="presParOf" srcId="{CB3554D6-F812-413C-A799-91FBCE438819}" destId="{C9A30919-9E29-4EB5-B7AD-C10AADCE29D4}" srcOrd="0" destOrd="0" presId="urn:microsoft.com/office/officeart/2005/8/layout/chevron2"/>
    <dgm:cxn modelId="{A09C7E6C-EB6F-4C95-B020-A25E439849CE}" type="presParOf" srcId="{C9A30919-9E29-4EB5-B7AD-C10AADCE29D4}" destId="{0A6348B9-6943-4C94-8969-FCFAA867B055}" srcOrd="0" destOrd="0" presId="urn:microsoft.com/office/officeart/2005/8/layout/chevron2"/>
    <dgm:cxn modelId="{44FF4599-3B91-4946-AB3C-E3102A4A7062}" type="presParOf" srcId="{C9A30919-9E29-4EB5-B7AD-C10AADCE29D4}" destId="{1F78BF9B-0789-4AF4-A466-EC2707F279FC}" srcOrd="1" destOrd="0" presId="urn:microsoft.com/office/officeart/2005/8/layout/chevron2"/>
    <dgm:cxn modelId="{D525CA20-0133-42AE-A0F6-1F6AF970ED1D}" type="presParOf" srcId="{CB3554D6-F812-413C-A799-91FBCE438819}" destId="{FE872A49-C587-41D0-939C-055D9FA13685}" srcOrd="1" destOrd="0" presId="urn:microsoft.com/office/officeart/2005/8/layout/chevron2"/>
    <dgm:cxn modelId="{6E99FBB9-5E4C-41E1-9178-EBB9FDEEC4B8}" type="presParOf" srcId="{CB3554D6-F812-413C-A799-91FBCE438819}" destId="{349BA569-9BA0-4D94-A9E5-660F7B9969CF}" srcOrd="2" destOrd="0" presId="urn:microsoft.com/office/officeart/2005/8/layout/chevron2"/>
    <dgm:cxn modelId="{ACE7D74B-7EFC-43DB-B931-90808E6C72D3}" type="presParOf" srcId="{349BA569-9BA0-4D94-A9E5-660F7B9969CF}" destId="{F28BF90B-BADF-4EDA-B04A-7F9285E0C6CB}" srcOrd="0" destOrd="0" presId="urn:microsoft.com/office/officeart/2005/8/layout/chevron2"/>
    <dgm:cxn modelId="{F09AC8B2-C235-408B-8D6B-3036E3FECE24}" type="presParOf" srcId="{349BA569-9BA0-4D94-A9E5-660F7B9969CF}" destId="{32AE4488-C39E-4F71-A34C-01348BBB57C8}" srcOrd="1" destOrd="0" presId="urn:microsoft.com/office/officeart/2005/8/layout/chevron2"/>
    <dgm:cxn modelId="{52BC0479-0957-45E7-B508-D530317A8155}" type="presParOf" srcId="{CB3554D6-F812-413C-A799-91FBCE438819}" destId="{81DE1228-FA42-4AB6-9ACD-77553002D4B8}" srcOrd="3" destOrd="0" presId="urn:microsoft.com/office/officeart/2005/8/layout/chevron2"/>
    <dgm:cxn modelId="{3EC59BC7-23EE-4D1F-86EE-05A9E88A7A5C}" type="presParOf" srcId="{CB3554D6-F812-413C-A799-91FBCE438819}" destId="{A0A0ACAA-BB5C-4E41-941B-11E0A749A967}" srcOrd="4" destOrd="0" presId="urn:microsoft.com/office/officeart/2005/8/layout/chevron2"/>
    <dgm:cxn modelId="{F427F64E-AC82-459F-B0B1-ADF70E77FCA7}" type="presParOf" srcId="{A0A0ACAA-BB5C-4E41-941B-11E0A749A967}" destId="{B2B5A924-AA8F-4BC1-87B9-741ED1616089}" srcOrd="0" destOrd="0" presId="urn:microsoft.com/office/officeart/2005/8/layout/chevron2"/>
    <dgm:cxn modelId="{FE5B85A2-EA42-4814-9B9B-CE018F51ED30}" type="presParOf" srcId="{A0A0ACAA-BB5C-4E41-941B-11E0A749A967}" destId="{1B887EDD-C360-467C-AD2E-02F5588CE527}" srcOrd="1" destOrd="0" presId="urn:microsoft.com/office/officeart/2005/8/layout/chevron2"/>
    <dgm:cxn modelId="{61C57DD2-ED51-4259-B010-C510A9E6DB7B}" type="presParOf" srcId="{CB3554D6-F812-413C-A799-91FBCE438819}" destId="{615AA921-E47D-473A-885E-F6B9454A5954}" srcOrd="5" destOrd="0" presId="urn:microsoft.com/office/officeart/2005/8/layout/chevron2"/>
    <dgm:cxn modelId="{D080C321-6621-4FB9-91C8-8885AAA15799}" type="presParOf" srcId="{CB3554D6-F812-413C-A799-91FBCE438819}" destId="{7BD5F205-0A9F-42DA-85A2-00D7FDDBA3CE}" srcOrd="6" destOrd="0" presId="urn:microsoft.com/office/officeart/2005/8/layout/chevron2"/>
    <dgm:cxn modelId="{271C4221-1259-4480-B815-02854739D8C3}" type="presParOf" srcId="{7BD5F205-0A9F-42DA-85A2-00D7FDDBA3CE}" destId="{0AAD9C6B-B343-4630-A7C9-1EA65AB032AB}" srcOrd="0" destOrd="0" presId="urn:microsoft.com/office/officeart/2005/8/layout/chevron2"/>
    <dgm:cxn modelId="{6A3E3BEF-1105-40B9-BCFD-729688EB9F8A}" type="presParOf" srcId="{7BD5F205-0A9F-42DA-85A2-00D7FDDBA3CE}" destId="{74B24C5E-3770-4DAF-B989-316B3898D3BF}" srcOrd="1" destOrd="0" presId="urn:microsoft.com/office/officeart/2005/8/layout/chevron2"/>
    <dgm:cxn modelId="{7B5877D0-B8F5-4896-A173-888705BE0808}" type="presParOf" srcId="{CB3554D6-F812-413C-A799-91FBCE438819}" destId="{AD1B470B-FAF1-47A1-8B8F-3C1CE3812E6A}" srcOrd="7" destOrd="0" presId="urn:microsoft.com/office/officeart/2005/8/layout/chevron2"/>
    <dgm:cxn modelId="{3F1690B7-E36D-4694-941A-7CE72F70FFAC}" type="presParOf" srcId="{CB3554D6-F812-413C-A799-91FBCE438819}" destId="{628CA77B-A81C-44BD-87EE-13A3BDF2CBEC}" srcOrd="8" destOrd="0" presId="urn:microsoft.com/office/officeart/2005/8/layout/chevron2"/>
    <dgm:cxn modelId="{08005614-1FE3-4B73-B69B-FC1D99236FC2}" type="presParOf" srcId="{628CA77B-A81C-44BD-87EE-13A3BDF2CBEC}" destId="{EC2E77A1-E85B-415C-AE15-F62A586338E6}" srcOrd="0" destOrd="0" presId="urn:microsoft.com/office/officeart/2005/8/layout/chevron2"/>
    <dgm:cxn modelId="{725DF3EE-5C96-4292-A04E-5FAF72C04C56}" type="presParOf" srcId="{628CA77B-A81C-44BD-87EE-13A3BDF2CBEC}" destId="{CCA1AB2E-03EE-46B7-89B8-53F158D2F89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52A7835-C4E0-4654-A3DE-B71FD3896B8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EB6BD78D-EE3F-4525-85BC-9CD11D230F9A}">
      <dgm:prSet/>
      <dgm:spPr/>
      <dgm:t>
        <a:bodyPr/>
        <a:lstStyle/>
        <a:p>
          <a:pPr algn="ctr" rtl="0"/>
          <a:r>
            <a:rPr lang="ru-RU" b="1" dirty="0" smtClean="0">
              <a:latin typeface="Times New Roman" pitchFamily="18" charset="0"/>
              <a:cs typeface="Times New Roman" pitchFamily="18" charset="0"/>
            </a:rPr>
            <a:t>Маркетинг </a:t>
          </a:r>
          <a:r>
            <a:rPr lang="ru-RU" b="1" dirty="0" err="1" smtClean="0">
              <a:latin typeface="Times New Roman" pitchFamily="18" charset="0"/>
              <a:cs typeface="Times New Roman" pitchFamily="18" charset="0"/>
            </a:rPr>
            <a:t>тамойиллари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бўлиб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қуйидагилар ҳисобланади</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dgm:t>
    </dgm:pt>
    <dgm:pt modelId="{C8903E1A-6A1A-4CF5-B007-FF18F8DCCE93}" type="parTrans" cxnId="{48D48D13-587C-42F7-AB59-12D38FA8B6E0}">
      <dgm:prSet/>
      <dgm:spPr/>
      <dgm:t>
        <a:bodyPr/>
        <a:lstStyle/>
        <a:p>
          <a:endParaRPr lang="ru-RU"/>
        </a:p>
      </dgm:t>
    </dgm:pt>
    <dgm:pt modelId="{A416310E-0758-46C7-87B1-6AFA2D59F8F1}" type="sibTrans" cxnId="{48D48D13-587C-42F7-AB59-12D38FA8B6E0}">
      <dgm:prSet/>
      <dgm:spPr/>
      <dgm:t>
        <a:bodyPr/>
        <a:lstStyle/>
        <a:p>
          <a:endParaRPr lang="ru-RU"/>
        </a:p>
      </dgm:t>
    </dgm:pt>
    <dgm:pt modelId="{4712BCE4-630A-406E-9901-2BD798424E76}" type="pres">
      <dgm:prSet presAssocID="{A52A7835-C4E0-4654-A3DE-B71FD3896B80}" presName="linear" presStyleCnt="0">
        <dgm:presLayoutVars>
          <dgm:animLvl val="lvl"/>
          <dgm:resizeHandles val="exact"/>
        </dgm:presLayoutVars>
      </dgm:prSet>
      <dgm:spPr/>
      <dgm:t>
        <a:bodyPr/>
        <a:lstStyle/>
        <a:p>
          <a:endParaRPr lang="ru-RU"/>
        </a:p>
      </dgm:t>
    </dgm:pt>
    <dgm:pt modelId="{BE518101-D807-4424-A045-AA48E68C0B84}" type="pres">
      <dgm:prSet presAssocID="{EB6BD78D-EE3F-4525-85BC-9CD11D230F9A}" presName="parentText" presStyleLbl="node1" presStyleIdx="0" presStyleCnt="1">
        <dgm:presLayoutVars>
          <dgm:chMax val="0"/>
          <dgm:bulletEnabled val="1"/>
        </dgm:presLayoutVars>
      </dgm:prSet>
      <dgm:spPr/>
      <dgm:t>
        <a:bodyPr/>
        <a:lstStyle/>
        <a:p>
          <a:endParaRPr lang="ru-RU"/>
        </a:p>
      </dgm:t>
    </dgm:pt>
  </dgm:ptLst>
  <dgm:cxnLst>
    <dgm:cxn modelId="{48D48D13-587C-42F7-AB59-12D38FA8B6E0}" srcId="{A52A7835-C4E0-4654-A3DE-B71FD3896B80}" destId="{EB6BD78D-EE3F-4525-85BC-9CD11D230F9A}" srcOrd="0" destOrd="0" parTransId="{C8903E1A-6A1A-4CF5-B007-FF18F8DCCE93}" sibTransId="{A416310E-0758-46C7-87B1-6AFA2D59F8F1}"/>
    <dgm:cxn modelId="{CF4B34FB-8637-4877-B694-598F5B4B28AA}" type="presOf" srcId="{A52A7835-C4E0-4654-A3DE-B71FD3896B80}" destId="{4712BCE4-630A-406E-9901-2BD798424E76}" srcOrd="0" destOrd="0" presId="urn:microsoft.com/office/officeart/2005/8/layout/vList2"/>
    <dgm:cxn modelId="{4E70C8DC-DC0E-4B5A-82FD-283ADC74C151}" type="presOf" srcId="{EB6BD78D-EE3F-4525-85BC-9CD11D230F9A}" destId="{BE518101-D807-4424-A045-AA48E68C0B84}" srcOrd="0" destOrd="0" presId="urn:microsoft.com/office/officeart/2005/8/layout/vList2"/>
    <dgm:cxn modelId="{A836EC65-1A51-4D76-B80A-38F5D9604B8A}" type="presParOf" srcId="{4712BCE4-630A-406E-9901-2BD798424E76}" destId="{BE518101-D807-4424-A045-AA48E68C0B8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8F32F1C-1453-4E85-BB18-F54A2D1122EB}"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3B1BC5F4-C199-4911-B424-3E7676CB8228}">
      <dgm:prSet/>
      <dgm:spPr/>
      <dgm:t>
        <a:bodyPr/>
        <a:lstStyle/>
        <a:p>
          <a:pPr rtl="0"/>
          <a:r>
            <a:rPr lang="ru-RU"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dgm:t>
    </dgm:pt>
    <dgm:pt modelId="{C24CAF5C-A748-4EE7-AE96-C864473DF7D2}" type="parTrans" cxnId="{21B0AC87-2065-4A04-9FCF-F18CF8CDD346}">
      <dgm:prSet/>
      <dgm:spPr/>
      <dgm:t>
        <a:bodyPr/>
        <a:lstStyle/>
        <a:p>
          <a:endParaRPr lang="ru-RU">
            <a:latin typeface="Times New Roman" pitchFamily="18" charset="0"/>
            <a:cs typeface="Times New Roman" pitchFamily="18" charset="0"/>
          </a:endParaRPr>
        </a:p>
      </dgm:t>
    </dgm:pt>
    <dgm:pt modelId="{B86670D8-0036-41B5-A7D8-241F0ACEC573}" type="sibTrans" cxnId="{21B0AC87-2065-4A04-9FCF-F18CF8CDD346}">
      <dgm:prSet/>
      <dgm:spPr/>
      <dgm:t>
        <a:bodyPr/>
        <a:lstStyle/>
        <a:p>
          <a:endParaRPr lang="ru-RU">
            <a:latin typeface="Times New Roman" pitchFamily="18" charset="0"/>
            <a:cs typeface="Times New Roman" pitchFamily="18" charset="0"/>
          </a:endParaRPr>
        </a:p>
      </dgm:t>
    </dgm:pt>
    <dgm:pt modelId="{508B9A84-9D42-4AEB-83D8-C6A8D805E93A}">
      <dgm:prSet custT="1"/>
      <dgm:spPr/>
      <dgm:t>
        <a:bodyPr/>
        <a:lstStyle/>
        <a:p>
          <a:pPr algn="just" rtl="0"/>
          <a:r>
            <a:rPr lang="ru-RU" sz="1600" dirty="0" err="1" smtClean="0">
              <a:latin typeface="Times New Roman" pitchFamily="18" charset="0"/>
              <a:cs typeface="Times New Roman" pitchFamily="18" charset="0"/>
            </a:rPr>
            <a:t>харидорларнинг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эҳтиёжларини қондирувчи товарларни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тайёрлаш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такомиллаштириш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бўйича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илмий-тадқиқот, тажриба-конструкторлик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ҳамда ишлаб</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чиқариш фаолиятини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ташкил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этиш</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51EE62A7-7289-4836-B08E-987D8A1BC701}" type="parTrans" cxnId="{394A4A1E-69B3-4E1D-8958-4D90294A1CB0}">
      <dgm:prSet/>
      <dgm:spPr/>
      <dgm:t>
        <a:bodyPr/>
        <a:lstStyle/>
        <a:p>
          <a:endParaRPr lang="ru-RU">
            <a:latin typeface="Times New Roman" pitchFamily="18" charset="0"/>
            <a:cs typeface="Times New Roman" pitchFamily="18" charset="0"/>
          </a:endParaRPr>
        </a:p>
      </dgm:t>
    </dgm:pt>
    <dgm:pt modelId="{F56857C2-3FA1-4150-BB53-B26071CD07FE}" type="sibTrans" cxnId="{394A4A1E-69B3-4E1D-8958-4D90294A1CB0}">
      <dgm:prSet/>
      <dgm:spPr/>
      <dgm:t>
        <a:bodyPr/>
        <a:lstStyle/>
        <a:p>
          <a:endParaRPr lang="ru-RU">
            <a:latin typeface="Times New Roman" pitchFamily="18" charset="0"/>
            <a:cs typeface="Times New Roman" pitchFamily="18" charset="0"/>
          </a:endParaRPr>
        </a:p>
      </dgm:t>
    </dgm:pt>
    <dgm:pt modelId="{BD115966-6A65-4778-AB01-BA88B552E343}">
      <dgm:prSet/>
      <dgm:spPr/>
      <dgm:t>
        <a:bodyPr/>
        <a:lstStyle/>
        <a:p>
          <a:pPr rtl="0"/>
          <a:r>
            <a:rPr lang="ru-RU" dirty="0" smtClean="0">
              <a:latin typeface="Times New Roman" pitchFamily="18" charset="0"/>
              <a:cs typeface="Times New Roman" pitchFamily="18" charset="0"/>
            </a:rPr>
            <a:t>7</a:t>
          </a:r>
          <a:endParaRPr lang="ru-RU" dirty="0">
            <a:latin typeface="Times New Roman" pitchFamily="18" charset="0"/>
            <a:cs typeface="Times New Roman" pitchFamily="18" charset="0"/>
          </a:endParaRPr>
        </a:p>
      </dgm:t>
    </dgm:pt>
    <dgm:pt modelId="{9A421B69-A37E-416F-A2C2-0EC658995851}" type="parTrans" cxnId="{BEBA536D-E646-41E4-A917-FE12FF4CF1B2}">
      <dgm:prSet/>
      <dgm:spPr/>
      <dgm:t>
        <a:bodyPr/>
        <a:lstStyle/>
        <a:p>
          <a:endParaRPr lang="ru-RU">
            <a:latin typeface="Times New Roman" pitchFamily="18" charset="0"/>
            <a:cs typeface="Times New Roman" pitchFamily="18" charset="0"/>
          </a:endParaRPr>
        </a:p>
      </dgm:t>
    </dgm:pt>
    <dgm:pt modelId="{510AEC87-0937-4D52-98BD-02653877CCAF}" type="sibTrans" cxnId="{BEBA536D-E646-41E4-A917-FE12FF4CF1B2}">
      <dgm:prSet/>
      <dgm:spPr/>
      <dgm:t>
        <a:bodyPr/>
        <a:lstStyle/>
        <a:p>
          <a:endParaRPr lang="ru-RU">
            <a:latin typeface="Times New Roman" pitchFamily="18" charset="0"/>
            <a:cs typeface="Times New Roman" pitchFamily="18" charset="0"/>
          </a:endParaRPr>
        </a:p>
      </dgm:t>
    </dgm:pt>
    <dgm:pt modelId="{139102DC-864D-4B0E-B184-916297308619}">
      <dgm:prSet custT="1"/>
      <dgm:spPr/>
      <dgm:t>
        <a:bodyPr/>
        <a:lstStyle/>
        <a:p>
          <a:pPr algn="just" rtl="0"/>
          <a:r>
            <a:rPr lang="ru-RU" sz="1800" dirty="0" err="1" smtClean="0">
              <a:latin typeface="Times New Roman" pitchFamily="18" charset="0"/>
              <a:cs typeface="Times New Roman" pitchFamily="18" charset="0"/>
            </a:rPr>
            <a:t>бозор</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ҳолатини, унинг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ривожланиш</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истиқболини, </a:t>
          </a:r>
          <a:r>
            <a:rPr lang="ru-RU" sz="1800" dirty="0" smtClean="0">
              <a:latin typeface="Times New Roman" pitchFamily="18" charset="0"/>
              <a:cs typeface="Times New Roman" pitchFamily="18" charset="0"/>
            </a:rPr>
            <a:t>товар </a:t>
          </a:r>
          <a:r>
            <a:rPr lang="ru-RU" sz="1800" dirty="0" err="1" smtClean="0">
              <a:latin typeface="Times New Roman" pitchFamily="18" charset="0"/>
              <a:cs typeface="Times New Roman" pitchFamily="18" charset="0"/>
            </a:rPr>
            <a:t>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хизматларга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мавжуд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ва</a:t>
          </a:r>
          <a:r>
            <a:rPr lang="ru-RU" sz="1800" dirty="0" smtClean="0">
              <a:latin typeface="Times New Roman" pitchFamily="18" charset="0"/>
              <a:cs typeface="Times New Roman" pitchFamily="18" charset="0"/>
            </a:rPr>
            <a:t> потенциал </a:t>
          </a:r>
          <a:r>
            <a:rPr lang="ru-RU" sz="1800" dirty="0" err="1" smtClean="0">
              <a:latin typeface="Times New Roman" pitchFamily="18" charset="0"/>
              <a:cs typeface="Times New Roman" pitchFamily="18" charset="0"/>
            </a:rPr>
            <a:t>талабни</a:t>
          </a:r>
          <a:r>
            <a:rPr lang="ru-RU" sz="1800" dirty="0" smtClean="0">
              <a:latin typeface="Times New Roman" pitchFamily="18" charset="0"/>
              <a:cs typeface="Times New Roman" pitchFamily="18" charset="0"/>
            </a:rPr>
            <a:t> комплекс </a:t>
          </a:r>
          <a:r>
            <a:rPr lang="ru-RU" sz="1800" dirty="0" err="1" smtClean="0">
              <a:latin typeface="Times New Roman" pitchFamily="18" charset="0"/>
              <a:cs typeface="Times New Roman" pitchFamily="18" charset="0"/>
            </a:rPr>
            <a:t>ўрганиш</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582517E0-7A53-45A5-997C-68E1EBAA488B}" type="parTrans" cxnId="{95048281-854C-4124-A270-A89F4917CB7C}">
      <dgm:prSet/>
      <dgm:spPr/>
      <dgm:t>
        <a:bodyPr/>
        <a:lstStyle/>
        <a:p>
          <a:endParaRPr lang="ru-RU">
            <a:latin typeface="Times New Roman" pitchFamily="18" charset="0"/>
            <a:cs typeface="Times New Roman" pitchFamily="18" charset="0"/>
          </a:endParaRPr>
        </a:p>
      </dgm:t>
    </dgm:pt>
    <dgm:pt modelId="{9BBE0409-F890-4140-8B74-5B5916462BAD}" type="sibTrans" cxnId="{95048281-854C-4124-A270-A89F4917CB7C}">
      <dgm:prSet/>
      <dgm:spPr/>
      <dgm:t>
        <a:bodyPr/>
        <a:lstStyle/>
        <a:p>
          <a:endParaRPr lang="ru-RU">
            <a:latin typeface="Times New Roman" pitchFamily="18" charset="0"/>
            <a:cs typeface="Times New Roman" pitchFamily="18" charset="0"/>
          </a:endParaRPr>
        </a:p>
      </dgm:t>
    </dgm:pt>
    <dgm:pt modelId="{1A7B59FC-EF51-44B8-9887-ADA9292B4B2A}">
      <dgm:prSet/>
      <dgm:spPr/>
      <dgm:t>
        <a:bodyPr/>
        <a:lstStyle/>
        <a:p>
          <a:pPr rtl="0"/>
          <a:r>
            <a:rPr lang="ru-RU" dirty="0" smtClean="0">
              <a:latin typeface="Times New Roman" pitchFamily="18" charset="0"/>
              <a:cs typeface="Times New Roman" pitchFamily="18" charset="0"/>
            </a:rPr>
            <a:t>8</a:t>
          </a:r>
          <a:endParaRPr lang="ru-RU" dirty="0">
            <a:latin typeface="Times New Roman" pitchFamily="18" charset="0"/>
            <a:cs typeface="Times New Roman" pitchFamily="18" charset="0"/>
          </a:endParaRPr>
        </a:p>
      </dgm:t>
    </dgm:pt>
    <dgm:pt modelId="{E197E3A5-61C0-4CBE-9DE3-7BBB02E665F0}" type="parTrans" cxnId="{67D3426D-E705-44A8-83D2-0AA0A860D990}">
      <dgm:prSet/>
      <dgm:spPr/>
      <dgm:t>
        <a:bodyPr/>
        <a:lstStyle/>
        <a:p>
          <a:endParaRPr lang="ru-RU">
            <a:latin typeface="Times New Roman" pitchFamily="18" charset="0"/>
            <a:cs typeface="Times New Roman" pitchFamily="18" charset="0"/>
          </a:endParaRPr>
        </a:p>
      </dgm:t>
    </dgm:pt>
    <dgm:pt modelId="{844EF37F-CDF2-4E8C-9F64-87444B1B77E5}" type="sibTrans" cxnId="{67D3426D-E705-44A8-83D2-0AA0A860D990}">
      <dgm:prSet/>
      <dgm:spPr/>
      <dgm:t>
        <a:bodyPr/>
        <a:lstStyle/>
        <a:p>
          <a:endParaRPr lang="ru-RU">
            <a:latin typeface="Times New Roman" pitchFamily="18" charset="0"/>
            <a:cs typeface="Times New Roman" pitchFamily="18" charset="0"/>
          </a:endParaRPr>
        </a:p>
      </dgm:t>
    </dgm:pt>
    <dgm:pt modelId="{75896B3E-2CF4-4984-A829-C5708A84815A}">
      <dgm:prSet custT="1"/>
      <dgm:spPr/>
      <dgm:t>
        <a:bodyPr/>
        <a:lstStyle/>
        <a:p>
          <a:pPr algn="just" rtl="0"/>
          <a:r>
            <a:rPr lang="ru-RU" sz="1800" dirty="0" err="1" smtClean="0">
              <a:latin typeface="Times New Roman" pitchFamily="18" charset="0"/>
              <a:cs typeface="Times New Roman" pitchFamily="18" charset="0"/>
            </a:rPr>
            <a:t>ишлаб</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чиқариш 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молиялаштиришни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мувофиқлаштириш 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режалаштириш</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75F38214-D111-42F0-9A87-B769D68CD807}" type="parTrans" cxnId="{49F4B670-F168-4499-91BA-EF97F374883C}">
      <dgm:prSet/>
      <dgm:spPr/>
      <dgm:t>
        <a:bodyPr/>
        <a:lstStyle/>
        <a:p>
          <a:endParaRPr lang="ru-RU">
            <a:latin typeface="Times New Roman" pitchFamily="18" charset="0"/>
            <a:cs typeface="Times New Roman" pitchFamily="18" charset="0"/>
          </a:endParaRPr>
        </a:p>
      </dgm:t>
    </dgm:pt>
    <dgm:pt modelId="{B933859E-BF79-49B8-9196-06853A7E8D99}" type="sibTrans" cxnId="{49F4B670-F168-4499-91BA-EF97F374883C}">
      <dgm:prSet/>
      <dgm:spPr/>
      <dgm:t>
        <a:bodyPr/>
        <a:lstStyle/>
        <a:p>
          <a:endParaRPr lang="ru-RU">
            <a:latin typeface="Times New Roman" pitchFamily="18" charset="0"/>
            <a:cs typeface="Times New Roman" pitchFamily="18" charset="0"/>
          </a:endParaRPr>
        </a:p>
      </dgm:t>
    </dgm:pt>
    <dgm:pt modelId="{5ACFB719-D998-40A9-A740-0FCD4F377AC8}">
      <dgm:prSet/>
      <dgm:spPr/>
      <dgm:t>
        <a:bodyPr/>
        <a:lstStyle/>
        <a:p>
          <a:pPr rtl="0"/>
          <a:r>
            <a:rPr lang="ru-RU" dirty="0" smtClean="0">
              <a:latin typeface="Times New Roman" pitchFamily="18" charset="0"/>
              <a:cs typeface="Times New Roman" pitchFamily="18" charset="0"/>
            </a:rPr>
            <a:t>9</a:t>
          </a:r>
          <a:endParaRPr lang="ru-RU" dirty="0">
            <a:latin typeface="Times New Roman" pitchFamily="18" charset="0"/>
            <a:cs typeface="Times New Roman" pitchFamily="18" charset="0"/>
          </a:endParaRPr>
        </a:p>
      </dgm:t>
    </dgm:pt>
    <dgm:pt modelId="{4D7FD018-02EC-4CFD-B07C-637672040FB3}" type="parTrans" cxnId="{7CA29758-9C86-4623-BF48-3D979D78316B}">
      <dgm:prSet/>
      <dgm:spPr/>
      <dgm:t>
        <a:bodyPr/>
        <a:lstStyle/>
        <a:p>
          <a:endParaRPr lang="ru-RU">
            <a:latin typeface="Times New Roman" pitchFamily="18" charset="0"/>
            <a:cs typeface="Times New Roman" pitchFamily="18" charset="0"/>
          </a:endParaRPr>
        </a:p>
      </dgm:t>
    </dgm:pt>
    <dgm:pt modelId="{01CD6E88-D567-404C-A66E-A4DAC507C659}" type="sibTrans" cxnId="{7CA29758-9C86-4623-BF48-3D979D78316B}">
      <dgm:prSet/>
      <dgm:spPr/>
      <dgm:t>
        <a:bodyPr/>
        <a:lstStyle/>
        <a:p>
          <a:endParaRPr lang="ru-RU">
            <a:latin typeface="Times New Roman" pitchFamily="18" charset="0"/>
            <a:cs typeface="Times New Roman" pitchFamily="18" charset="0"/>
          </a:endParaRPr>
        </a:p>
      </dgm:t>
    </dgm:pt>
    <dgm:pt modelId="{24A963BE-4627-42C0-97EA-D2D4E639D22B}">
      <dgm:prSet custT="1"/>
      <dgm:spPr/>
      <dgm:t>
        <a:bodyPr/>
        <a:lstStyle/>
        <a:p>
          <a:pPr algn="just" rtl="0"/>
          <a:r>
            <a:rPr lang="ru-RU" sz="1800" dirty="0" err="1" smtClean="0">
              <a:latin typeface="Times New Roman" pitchFamily="18" charset="0"/>
              <a:cs typeface="Times New Roman" pitchFamily="18" charset="0"/>
            </a:rPr>
            <a:t>маҳсулот тайёрлаш</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сотишнинг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анъанавий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шакл</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каналларини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такомиллаштириш</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шунингдек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янгиларини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топиш</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F81A9ECF-7BED-4C84-9C71-6D1181FF29B5}" type="parTrans" cxnId="{CD74D1A4-294B-443E-96FF-EDC66A9BB879}">
      <dgm:prSet/>
      <dgm:spPr/>
      <dgm:t>
        <a:bodyPr/>
        <a:lstStyle/>
        <a:p>
          <a:endParaRPr lang="ru-RU">
            <a:latin typeface="Times New Roman" pitchFamily="18" charset="0"/>
            <a:cs typeface="Times New Roman" pitchFamily="18" charset="0"/>
          </a:endParaRPr>
        </a:p>
      </dgm:t>
    </dgm:pt>
    <dgm:pt modelId="{D5A3418D-1BCE-4AA7-B834-9C2133675B4A}" type="sibTrans" cxnId="{CD74D1A4-294B-443E-96FF-EDC66A9BB879}">
      <dgm:prSet/>
      <dgm:spPr/>
      <dgm:t>
        <a:bodyPr/>
        <a:lstStyle/>
        <a:p>
          <a:endParaRPr lang="ru-RU">
            <a:latin typeface="Times New Roman" pitchFamily="18" charset="0"/>
            <a:cs typeface="Times New Roman" pitchFamily="18" charset="0"/>
          </a:endParaRPr>
        </a:p>
      </dgm:t>
    </dgm:pt>
    <dgm:pt modelId="{B1E9133C-20E5-42D5-96FA-1E30EB7274DC}">
      <dgm:prSet/>
      <dgm:spPr/>
      <dgm:t>
        <a:bodyPr/>
        <a:lstStyle/>
        <a:p>
          <a:pPr rtl="0"/>
          <a:r>
            <a:rPr lang="ru-RU" dirty="0" smtClean="0">
              <a:latin typeface="Times New Roman" pitchFamily="18" charset="0"/>
              <a:cs typeface="Times New Roman" pitchFamily="18" charset="0"/>
            </a:rPr>
            <a:t>10</a:t>
          </a:r>
          <a:endParaRPr lang="ru-RU" dirty="0">
            <a:latin typeface="Times New Roman" pitchFamily="18" charset="0"/>
            <a:cs typeface="Times New Roman" pitchFamily="18" charset="0"/>
          </a:endParaRPr>
        </a:p>
      </dgm:t>
    </dgm:pt>
    <dgm:pt modelId="{2C444790-03BA-42A2-9BE5-F161658633AF}" type="parTrans" cxnId="{2DFFD556-5B86-446E-B557-8598BF8B6F1C}">
      <dgm:prSet/>
      <dgm:spPr/>
      <dgm:t>
        <a:bodyPr/>
        <a:lstStyle/>
        <a:p>
          <a:endParaRPr lang="ru-RU">
            <a:latin typeface="Times New Roman" pitchFamily="18" charset="0"/>
            <a:cs typeface="Times New Roman" pitchFamily="18" charset="0"/>
          </a:endParaRPr>
        </a:p>
      </dgm:t>
    </dgm:pt>
    <dgm:pt modelId="{6A0C38E9-F022-4C67-AB7F-C225B16A7861}" type="sibTrans" cxnId="{2DFFD556-5B86-446E-B557-8598BF8B6F1C}">
      <dgm:prSet/>
      <dgm:spPr/>
      <dgm:t>
        <a:bodyPr/>
        <a:lstStyle/>
        <a:p>
          <a:endParaRPr lang="ru-RU">
            <a:latin typeface="Times New Roman" pitchFamily="18" charset="0"/>
            <a:cs typeface="Times New Roman" pitchFamily="18" charset="0"/>
          </a:endParaRPr>
        </a:p>
      </dgm:t>
    </dgm:pt>
    <dgm:pt modelId="{3D33407B-4E89-4E3C-B9E8-523017EE9115}">
      <dgm:prSet custT="1"/>
      <dgm:spPr/>
      <dgm:t>
        <a:bodyPr/>
        <a:lstStyle/>
        <a:p>
          <a:pPr algn="just" rtl="0"/>
          <a:r>
            <a:rPr lang="ru-RU" sz="1800" dirty="0" err="1" smtClean="0">
              <a:latin typeface="Times New Roman" pitchFamily="18" charset="0"/>
              <a:cs typeface="Times New Roman" pitchFamily="18" charset="0"/>
            </a:rPr>
            <a:t>бошқарув тизимининг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мослашувчан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самарали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ташкилий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тузилмаларини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жорий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этиш</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4ACBDAAD-1A40-4EEA-8C2A-66763525821D}" type="parTrans" cxnId="{8EAD359A-040B-4C49-AFC5-81AAB557E7E2}">
      <dgm:prSet/>
      <dgm:spPr/>
      <dgm:t>
        <a:bodyPr/>
        <a:lstStyle/>
        <a:p>
          <a:endParaRPr lang="ru-RU">
            <a:latin typeface="Times New Roman" pitchFamily="18" charset="0"/>
            <a:cs typeface="Times New Roman" pitchFamily="18" charset="0"/>
          </a:endParaRPr>
        </a:p>
      </dgm:t>
    </dgm:pt>
    <dgm:pt modelId="{9960AD68-E009-420A-838A-D3BBEE5ECC82}" type="sibTrans" cxnId="{8EAD359A-040B-4C49-AFC5-81AAB557E7E2}">
      <dgm:prSet/>
      <dgm:spPr/>
      <dgm:t>
        <a:bodyPr/>
        <a:lstStyle/>
        <a:p>
          <a:endParaRPr lang="ru-RU">
            <a:latin typeface="Times New Roman" pitchFamily="18" charset="0"/>
            <a:cs typeface="Times New Roman" pitchFamily="18" charset="0"/>
          </a:endParaRPr>
        </a:p>
      </dgm:t>
    </dgm:pt>
    <dgm:pt modelId="{DA9C4CEB-F163-49F4-A845-A696324352B1}">
      <dgm:prSet/>
      <dgm:spPr/>
      <dgm:t>
        <a:bodyPr/>
        <a:lstStyle/>
        <a:p>
          <a:pPr rtl="0"/>
          <a:r>
            <a:rPr lang="ru-RU" dirty="0" smtClean="0">
              <a:latin typeface="Times New Roman" pitchFamily="18" charset="0"/>
              <a:cs typeface="Times New Roman" pitchFamily="18" charset="0"/>
            </a:rPr>
            <a:t>11</a:t>
          </a:r>
          <a:endParaRPr lang="ru-RU" dirty="0">
            <a:latin typeface="Times New Roman" pitchFamily="18" charset="0"/>
            <a:cs typeface="Times New Roman" pitchFamily="18" charset="0"/>
          </a:endParaRPr>
        </a:p>
      </dgm:t>
    </dgm:pt>
    <dgm:pt modelId="{A2D1798E-5289-4700-ABBE-775F0D38FF5D}" type="parTrans" cxnId="{6A08BFA0-2AFD-4CE0-A2A1-F1A23ACEA172}">
      <dgm:prSet/>
      <dgm:spPr/>
      <dgm:t>
        <a:bodyPr/>
        <a:lstStyle/>
        <a:p>
          <a:endParaRPr lang="ru-RU">
            <a:latin typeface="Times New Roman" pitchFamily="18" charset="0"/>
            <a:cs typeface="Times New Roman" pitchFamily="18" charset="0"/>
          </a:endParaRPr>
        </a:p>
      </dgm:t>
    </dgm:pt>
    <dgm:pt modelId="{A6D463E0-F8F9-4C24-8EDE-3CE105118140}" type="sibTrans" cxnId="{6A08BFA0-2AFD-4CE0-A2A1-F1A23ACEA172}">
      <dgm:prSet/>
      <dgm:spPr/>
      <dgm:t>
        <a:bodyPr/>
        <a:lstStyle/>
        <a:p>
          <a:endParaRPr lang="ru-RU">
            <a:latin typeface="Times New Roman" pitchFamily="18" charset="0"/>
            <a:cs typeface="Times New Roman" pitchFamily="18" charset="0"/>
          </a:endParaRPr>
        </a:p>
      </dgm:t>
    </dgm:pt>
    <dgm:pt modelId="{B6D19E9B-01A9-4619-AF14-D04787E24DE3}">
      <dgm:prSet custT="1"/>
      <dgm:spPr/>
      <dgm:t>
        <a:bodyPr/>
        <a:lstStyle/>
        <a:p>
          <a:pPr algn="just" rtl="0"/>
          <a:r>
            <a:rPr lang="ru-RU" sz="1800" dirty="0" err="1" smtClean="0">
              <a:latin typeface="Times New Roman" pitchFamily="18" charset="0"/>
              <a:cs typeface="Times New Roman" pitchFamily="18" charset="0"/>
            </a:rPr>
            <a:t>ишлаб</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чиқариш 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сотиш</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жараёнларининг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ўзаро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алоқаси 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таъсирининг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юқори даражасини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таъминлаш</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48A84D05-F251-44B5-AECA-34B33289FFCB}" type="parTrans" cxnId="{EEA17C71-34C8-4EB8-9530-24ADD8EBF367}">
      <dgm:prSet/>
      <dgm:spPr/>
      <dgm:t>
        <a:bodyPr/>
        <a:lstStyle/>
        <a:p>
          <a:endParaRPr lang="ru-RU">
            <a:latin typeface="Times New Roman" pitchFamily="18" charset="0"/>
            <a:cs typeface="Times New Roman" pitchFamily="18" charset="0"/>
          </a:endParaRPr>
        </a:p>
      </dgm:t>
    </dgm:pt>
    <dgm:pt modelId="{902E17FE-CEF8-4745-8AA1-491AD0322BEF}" type="sibTrans" cxnId="{EEA17C71-34C8-4EB8-9530-24ADD8EBF367}">
      <dgm:prSet/>
      <dgm:spPr/>
      <dgm:t>
        <a:bodyPr/>
        <a:lstStyle/>
        <a:p>
          <a:endParaRPr lang="ru-RU">
            <a:latin typeface="Times New Roman" pitchFamily="18" charset="0"/>
            <a:cs typeface="Times New Roman" pitchFamily="18" charset="0"/>
          </a:endParaRPr>
        </a:p>
      </dgm:t>
    </dgm:pt>
    <dgm:pt modelId="{0CA867EB-4FF4-48FD-AEBE-56306DB301F3}" type="pres">
      <dgm:prSet presAssocID="{58F32F1C-1453-4E85-BB18-F54A2D1122EB}" presName="linearFlow" presStyleCnt="0">
        <dgm:presLayoutVars>
          <dgm:dir/>
          <dgm:animLvl val="lvl"/>
          <dgm:resizeHandles val="exact"/>
        </dgm:presLayoutVars>
      </dgm:prSet>
      <dgm:spPr/>
      <dgm:t>
        <a:bodyPr/>
        <a:lstStyle/>
        <a:p>
          <a:endParaRPr lang="ru-RU"/>
        </a:p>
      </dgm:t>
    </dgm:pt>
    <dgm:pt modelId="{52E6F764-1A7B-451E-9BF1-8C39FFE340D0}" type="pres">
      <dgm:prSet presAssocID="{3B1BC5F4-C199-4911-B424-3E7676CB8228}" presName="composite" presStyleCnt="0"/>
      <dgm:spPr/>
    </dgm:pt>
    <dgm:pt modelId="{DC639C37-5FBC-4213-8769-1D44ACF5DEC0}" type="pres">
      <dgm:prSet presAssocID="{3B1BC5F4-C199-4911-B424-3E7676CB8228}" presName="parentText" presStyleLbl="alignNode1" presStyleIdx="0" presStyleCnt="6">
        <dgm:presLayoutVars>
          <dgm:chMax val="1"/>
          <dgm:bulletEnabled val="1"/>
        </dgm:presLayoutVars>
      </dgm:prSet>
      <dgm:spPr/>
      <dgm:t>
        <a:bodyPr/>
        <a:lstStyle/>
        <a:p>
          <a:endParaRPr lang="ru-RU"/>
        </a:p>
      </dgm:t>
    </dgm:pt>
    <dgm:pt modelId="{C765D965-BD95-4C37-8296-1B2069100F39}" type="pres">
      <dgm:prSet presAssocID="{3B1BC5F4-C199-4911-B424-3E7676CB8228}" presName="descendantText" presStyleLbl="alignAcc1" presStyleIdx="0" presStyleCnt="6">
        <dgm:presLayoutVars>
          <dgm:bulletEnabled val="1"/>
        </dgm:presLayoutVars>
      </dgm:prSet>
      <dgm:spPr/>
      <dgm:t>
        <a:bodyPr/>
        <a:lstStyle/>
        <a:p>
          <a:endParaRPr lang="ru-RU"/>
        </a:p>
      </dgm:t>
    </dgm:pt>
    <dgm:pt modelId="{39AFE06D-3001-48DB-B1E6-D2A0B9E3076C}" type="pres">
      <dgm:prSet presAssocID="{B86670D8-0036-41B5-A7D8-241F0ACEC573}" presName="sp" presStyleCnt="0"/>
      <dgm:spPr/>
    </dgm:pt>
    <dgm:pt modelId="{FF90C988-E840-4463-AE05-E599A471FD01}" type="pres">
      <dgm:prSet presAssocID="{BD115966-6A65-4778-AB01-BA88B552E343}" presName="composite" presStyleCnt="0"/>
      <dgm:spPr/>
    </dgm:pt>
    <dgm:pt modelId="{B6B6A254-AFD2-4B03-9A62-260A92254348}" type="pres">
      <dgm:prSet presAssocID="{BD115966-6A65-4778-AB01-BA88B552E343}" presName="parentText" presStyleLbl="alignNode1" presStyleIdx="1" presStyleCnt="6">
        <dgm:presLayoutVars>
          <dgm:chMax val="1"/>
          <dgm:bulletEnabled val="1"/>
        </dgm:presLayoutVars>
      </dgm:prSet>
      <dgm:spPr/>
      <dgm:t>
        <a:bodyPr/>
        <a:lstStyle/>
        <a:p>
          <a:endParaRPr lang="ru-RU"/>
        </a:p>
      </dgm:t>
    </dgm:pt>
    <dgm:pt modelId="{78B1C025-B625-4C00-86DA-4DE09E39CA5E}" type="pres">
      <dgm:prSet presAssocID="{BD115966-6A65-4778-AB01-BA88B552E343}" presName="descendantText" presStyleLbl="alignAcc1" presStyleIdx="1" presStyleCnt="6">
        <dgm:presLayoutVars>
          <dgm:bulletEnabled val="1"/>
        </dgm:presLayoutVars>
      </dgm:prSet>
      <dgm:spPr/>
      <dgm:t>
        <a:bodyPr/>
        <a:lstStyle/>
        <a:p>
          <a:endParaRPr lang="ru-RU"/>
        </a:p>
      </dgm:t>
    </dgm:pt>
    <dgm:pt modelId="{DEC8AB62-D3D3-4E29-A2CA-6E8E28957515}" type="pres">
      <dgm:prSet presAssocID="{510AEC87-0937-4D52-98BD-02653877CCAF}" presName="sp" presStyleCnt="0"/>
      <dgm:spPr/>
    </dgm:pt>
    <dgm:pt modelId="{F38C0F2E-A89D-442F-A92A-2028158AF6A8}" type="pres">
      <dgm:prSet presAssocID="{1A7B59FC-EF51-44B8-9887-ADA9292B4B2A}" presName="composite" presStyleCnt="0"/>
      <dgm:spPr/>
    </dgm:pt>
    <dgm:pt modelId="{C26491DE-0EA9-49A6-A094-CF782B7974F2}" type="pres">
      <dgm:prSet presAssocID="{1A7B59FC-EF51-44B8-9887-ADA9292B4B2A}" presName="parentText" presStyleLbl="alignNode1" presStyleIdx="2" presStyleCnt="6">
        <dgm:presLayoutVars>
          <dgm:chMax val="1"/>
          <dgm:bulletEnabled val="1"/>
        </dgm:presLayoutVars>
      </dgm:prSet>
      <dgm:spPr/>
      <dgm:t>
        <a:bodyPr/>
        <a:lstStyle/>
        <a:p>
          <a:endParaRPr lang="ru-RU"/>
        </a:p>
      </dgm:t>
    </dgm:pt>
    <dgm:pt modelId="{391A6B35-DCD8-4DA0-81A3-47A1F35FC675}" type="pres">
      <dgm:prSet presAssocID="{1A7B59FC-EF51-44B8-9887-ADA9292B4B2A}" presName="descendantText" presStyleLbl="alignAcc1" presStyleIdx="2" presStyleCnt="6">
        <dgm:presLayoutVars>
          <dgm:bulletEnabled val="1"/>
        </dgm:presLayoutVars>
      </dgm:prSet>
      <dgm:spPr/>
      <dgm:t>
        <a:bodyPr/>
        <a:lstStyle/>
        <a:p>
          <a:endParaRPr lang="ru-RU"/>
        </a:p>
      </dgm:t>
    </dgm:pt>
    <dgm:pt modelId="{B637378C-C9EF-4D78-B94F-F16A7F9F79C9}" type="pres">
      <dgm:prSet presAssocID="{844EF37F-CDF2-4E8C-9F64-87444B1B77E5}" presName="sp" presStyleCnt="0"/>
      <dgm:spPr/>
    </dgm:pt>
    <dgm:pt modelId="{9598A958-E2EC-4D74-ABDE-3D869C981074}" type="pres">
      <dgm:prSet presAssocID="{5ACFB719-D998-40A9-A740-0FCD4F377AC8}" presName="composite" presStyleCnt="0"/>
      <dgm:spPr/>
    </dgm:pt>
    <dgm:pt modelId="{52FCAC0C-E427-4826-BBE0-7109A09E3EBB}" type="pres">
      <dgm:prSet presAssocID="{5ACFB719-D998-40A9-A740-0FCD4F377AC8}" presName="parentText" presStyleLbl="alignNode1" presStyleIdx="3" presStyleCnt="6">
        <dgm:presLayoutVars>
          <dgm:chMax val="1"/>
          <dgm:bulletEnabled val="1"/>
        </dgm:presLayoutVars>
      </dgm:prSet>
      <dgm:spPr/>
      <dgm:t>
        <a:bodyPr/>
        <a:lstStyle/>
        <a:p>
          <a:endParaRPr lang="ru-RU"/>
        </a:p>
      </dgm:t>
    </dgm:pt>
    <dgm:pt modelId="{82F7E99F-AFE9-4D3B-B8E4-B72027274A24}" type="pres">
      <dgm:prSet presAssocID="{5ACFB719-D998-40A9-A740-0FCD4F377AC8}" presName="descendantText" presStyleLbl="alignAcc1" presStyleIdx="3" presStyleCnt="6">
        <dgm:presLayoutVars>
          <dgm:bulletEnabled val="1"/>
        </dgm:presLayoutVars>
      </dgm:prSet>
      <dgm:spPr/>
      <dgm:t>
        <a:bodyPr/>
        <a:lstStyle/>
        <a:p>
          <a:endParaRPr lang="ru-RU"/>
        </a:p>
      </dgm:t>
    </dgm:pt>
    <dgm:pt modelId="{2030D57C-6DB3-42F7-A1FF-8475ADD3A0FC}" type="pres">
      <dgm:prSet presAssocID="{01CD6E88-D567-404C-A66E-A4DAC507C659}" presName="sp" presStyleCnt="0"/>
      <dgm:spPr/>
    </dgm:pt>
    <dgm:pt modelId="{5C05B937-54B8-48BE-A4E4-0FA9BE88E0BC}" type="pres">
      <dgm:prSet presAssocID="{B1E9133C-20E5-42D5-96FA-1E30EB7274DC}" presName="composite" presStyleCnt="0"/>
      <dgm:spPr/>
    </dgm:pt>
    <dgm:pt modelId="{50BBF4ED-CE61-4139-A932-B637F5DA4F64}" type="pres">
      <dgm:prSet presAssocID="{B1E9133C-20E5-42D5-96FA-1E30EB7274DC}" presName="parentText" presStyleLbl="alignNode1" presStyleIdx="4" presStyleCnt="6">
        <dgm:presLayoutVars>
          <dgm:chMax val="1"/>
          <dgm:bulletEnabled val="1"/>
        </dgm:presLayoutVars>
      </dgm:prSet>
      <dgm:spPr/>
      <dgm:t>
        <a:bodyPr/>
        <a:lstStyle/>
        <a:p>
          <a:endParaRPr lang="ru-RU"/>
        </a:p>
      </dgm:t>
    </dgm:pt>
    <dgm:pt modelId="{A32C6FAC-0639-4022-BDFC-63141B6E9D71}" type="pres">
      <dgm:prSet presAssocID="{B1E9133C-20E5-42D5-96FA-1E30EB7274DC}" presName="descendantText" presStyleLbl="alignAcc1" presStyleIdx="4" presStyleCnt="6">
        <dgm:presLayoutVars>
          <dgm:bulletEnabled val="1"/>
        </dgm:presLayoutVars>
      </dgm:prSet>
      <dgm:spPr/>
      <dgm:t>
        <a:bodyPr/>
        <a:lstStyle/>
        <a:p>
          <a:endParaRPr lang="ru-RU"/>
        </a:p>
      </dgm:t>
    </dgm:pt>
    <dgm:pt modelId="{2F0AF70C-08A6-4A91-B6A7-F7E3003F9B36}" type="pres">
      <dgm:prSet presAssocID="{6A0C38E9-F022-4C67-AB7F-C225B16A7861}" presName="sp" presStyleCnt="0"/>
      <dgm:spPr/>
    </dgm:pt>
    <dgm:pt modelId="{64480B75-C738-4C55-BD19-B8C9952C1FE0}" type="pres">
      <dgm:prSet presAssocID="{DA9C4CEB-F163-49F4-A845-A696324352B1}" presName="composite" presStyleCnt="0"/>
      <dgm:spPr/>
    </dgm:pt>
    <dgm:pt modelId="{34122472-BF9B-4C63-BDD8-17E8A3992FAB}" type="pres">
      <dgm:prSet presAssocID="{DA9C4CEB-F163-49F4-A845-A696324352B1}" presName="parentText" presStyleLbl="alignNode1" presStyleIdx="5" presStyleCnt="6">
        <dgm:presLayoutVars>
          <dgm:chMax val="1"/>
          <dgm:bulletEnabled val="1"/>
        </dgm:presLayoutVars>
      </dgm:prSet>
      <dgm:spPr/>
      <dgm:t>
        <a:bodyPr/>
        <a:lstStyle/>
        <a:p>
          <a:endParaRPr lang="ru-RU"/>
        </a:p>
      </dgm:t>
    </dgm:pt>
    <dgm:pt modelId="{8B77147D-D6CD-4DC1-8FC8-940BAC778BBD}" type="pres">
      <dgm:prSet presAssocID="{DA9C4CEB-F163-49F4-A845-A696324352B1}" presName="descendantText" presStyleLbl="alignAcc1" presStyleIdx="5" presStyleCnt="6">
        <dgm:presLayoutVars>
          <dgm:bulletEnabled val="1"/>
        </dgm:presLayoutVars>
      </dgm:prSet>
      <dgm:spPr/>
      <dgm:t>
        <a:bodyPr/>
        <a:lstStyle/>
        <a:p>
          <a:endParaRPr lang="ru-RU"/>
        </a:p>
      </dgm:t>
    </dgm:pt>
  </dgm:ptLst>
  <dgm:cxnLst>
    <dgm:cxn modelId="{4CBEAE74-909C-4E08-B1CF-2F7213FBAF78}" type="presOf" srcId="{5ACFB719-D998-40A9-A740-0FCD4F377AC8}" destId="{52FCAC0C-E427-4826-BBE0-7109A09E3EBB}" srcOrd="0" destOrd="0" presId="urn:microsoft.com/office/officeart/2005/8/layout/chevron2"/>
    <dgm:cxn modelId="{6A357140-D627-4DDD-8FF1-662AF1C5601D}" type="presOf" srcId="{1A7B59FC-EF51-44B8-9887-ADA9292B4B2A}" destId="{C26491DE-0EA9-49A6-A094-CF782B7974F2}" srcOrd="0" destOrd="0" presId="urn:microsoft.com/office/officeart/2005/8/layout/chevron2"/>
    <dgm:cxn modelId="{CD74D1A4-294B-443E-96FF-EDC66A9BB879}" srcId="{5ACFB719-D998-40A9-A740-0FCD4F377AC8}" destId="{24A963BE-4627-42C0-97EA-D2D4E639D22B}" srcOrd="0" destOrd="0" parTransId="{F81A9ECF-7BED-4C84-9C71-6D1181FF29B5}" sibTransId="{D5A3418D-1BCE-4AA7-B834-9C2133675B4A}"/>
    <dgm:cxn modelId="{5FB91A9A-1102-4468-AC11-0F951943D6F8}" type="presOf" srcId="{BD115966-6A65-4778-AB01-BA88B552E343}" destId="{B6B6A254-AFD2-4B03-9A62-260A92254348}" srcOrd="0" destOrd="0" presId="urn:microsoft.com/office/officeart/2005/8/layout/chevron2"/>
    <dgm:cxn modelId="{FDC0B4BA-6412-428F-A2C2-23DA1DDB9187}" type="presOf" srcId="{75896B3E-2CF4-4984-A829-C5708A84815A}" destId="{391A6B35-DCD8-4DA0-81A3-47A1F35FC675}" srcOrd="0" destOrd="0" presId="urn:microsoft.com/office/officeart/2005/8/layout/chevron2"/>
    <dgm:cxn modelId="{95048281-854C-4124-A270-A89F4917CB7C}" srcId="{BD115966-6A65-4778-AB01-BA88B552E343}" destId="{139102DC-864D-4B0E-B184-916297308619}" srcOrd="0" destOrd="0" parTransId="{582517E0-7A53-45A5-997C-68E1EBAA488B}" sibTransId="{9BBE0409-F890-4140-8B74-5B5916462BAD}"/>
    <dgm:cxn modelId="{21B0AC87-2065-4A04-9FCF-F18CF8CDD346}" srcId="{58F32F1C-1453-4E85-BB18-F54A2D1122EB}" destId="{3B1BC5F4-C199-4911-B424-3E7676CB8228}" srcOrd="0" destOrd="0" parTransId="{C24CAF5C-A748-4EE7-AE96-C864473DF7D2}" sibTransId="{B86670D8-0036-41B5-A7D8-241F0ACEC573}"/>
    <dgm:cxn modelId="{77B64610-6FF2-4352-985A-0849AEB3539E}" type="presOf" srcId="{24A963BE-4627-42C0-97EA-D2D4E639D22B}" destId="{82F7E99F-AFE9-4D3B-B8E4-B72027274A24}" srcOrd="0" destOrd="0" presId="urn:microsoft.com/office/officeart/2005/8/layout/chevron2"/>
    <dgm:cxn modelId="{BBBE6072-E8E6-47D3-91A3-56FEE1209AE7}" type="presOf" srcId="{3D33407B-4E89-4E3C-B9E8-523017EE9115}" destId="{A32C6FAC-0639-4022-BDFC-63141B6E9D71}" srcOrd="0" destOrd="0" presId="urn:microsoft.com/office/officeart/2005/8/layout/chevron2"/>
    <dgm:cxn modelId="{C346F309-421C-40B9-B919-958834465095}" type="presOf" srcId="{58F32F1C-1453-4E85-BB18-F54A2D1122EB}" destId="{0CA867EB-4FF4-48FD-AEBE-56306DB301F3}" srcOrd="0" destOrd="0" presId="urn:microsoft.com/office/officeart/2005/8/layout/chevron2"/>
    <dgm:cxn modelId="{67D3426D-E705-44A8-83D2-0AA0A860D990}" srcId="{58F32F1C-1453-4E85-BB18-F54A2D1122EB}" destId="{1A7B59FC-EF51-44B8-9887-ADA9292B4B2A}" srcOrd="2" destOrd="0" parTransId="{E197E3A5-61C0-4CBE-9DE3-7BBB02E665F0}" sibTransId="{844EF37F-CDF2-4E8C-9F64-87444B1B77E5}"/>
    <dgm:cxn modelId="{8EAD359A-040B-4C49-AFC5-81AAB557E7E2}" srcId="{B1E9133C-20E5-42D5-96FA-1E30EB7274DC}" destId="{3D33407B-4E89-4E3C-B9E8-523017EE9115}" srcOrd="0" destOrd="0" parTransId="{4ACBDAAD-1A40-4EEA-8C2A-66763525821D}" sibTransId="{9960AD68-E009-420A-838A-D3BBEE5ECC82}"/>
    <dgm:cxn modelId="{8F2245BD-D007-4BD1-BA94-BFB3D50CAD05}" type="presOf" srcId="{508B9A84-9D42-4AEB-83D8-C6A8D805E93A}" destId="{C765D965-BD95-4C37-8296-1B2069100F39}" srcOrd="0" destOrd="0" presId="urn:microsoft.com/office/officeart/2005/8/layout/chevron2"/>
    <dgm:cxn modelId="{49F4B670-F168-4499-91BA-EF97F374883C}" srcId="{1A7B59FC-EF51-44B8-9887-ADA9292B4B2A}" destId="{75896B3E-2CF4-4984-A829-C5708A84815A}" srcOrd="0" destOrd="0" parTransId="{75F38214-D111-42F0-9A87-B769D68CD807}" sibTransId="{B933859E-BF79-49B8-9196-06853A7E8D99}"/>
    <dgm:cxn modelId="{2DFFD556-5B86-446E-B557-8598BF8B6F1C}" srcId="{58F32F1C-1453-4E85-BB18-F54A2D1122EB}" destId="{B1E9133C-20E5-42D5-96FA-1E30EB7274DC}" srcOrd="4" destOrd="0" parTransId="{2C444790-03BA-42A2-9BE5-F161658633AF}" sibTransId="{6A0C38E9-F022-4C67-AB7F-C225B16A7861}"/>
    <dgm:cxn modelId="{6CD9B4F0-0390-4553-9AC6-F9F95C1F29B7}" type="presOf" srcId="{139102DC-864D-4B0E-B184-916297308619}" destId="{78B1C025-B625-4C00-86DA-4DE09E39CA5E}" srcOrd="0" destOrd="0" presId="urn:microsoft.com/office/officeart/2005/8/layout/chevron2"/>
    <dgm:cxn modelId="{7CA29758-9C86-4623-BF48-3D979D78316B}" srcId="{58F32F1C-1453-4E85-BB18-F54A2D1122EB}" destId="{5ACFB719-D998-40A9-A740-0FCD4F377AC8}" srcOrd="3" destOrd="0" parTransId="{4D7FD018-02EC-4CFD-B07C-637672040FB3}" sibTransId="{01CD6E88-D567-404C-A66E-A4DAC507C659}"/>
    <dgm:cxn modelId="{6A08BFA0-2AFD-4CE0-A2A1-F1A23ACEA172}" srcId="{58F32F1C-1453-4E85-BB18-F54A2D1122EB}" destId="{DA9C4CEB-F163-49F4-A845-A696324352B1}" srcOrd="5" destOrd="0" parTransId="{A2D1798E-5289-4700-ABBE-775F0D38FF5D}" sibTransId="{A6D463E0-F8F9-4C24-8EDE-3CE105118140}"/>
    <dgm:cxn modelId="{BEBA536D-E646-41E4-A917-FE12FF4CF1B2}" srcId="{58F32F1C-1453-4E85-BB18-F54A2D1122EB}" destId="{BD115966-6A65-4778-AB01-BA88B552E343}" srcOrd="1" destOrd="0" parTransId="{9A421B69-A37E-416F-A2C2-0EC658995851}" sibTransId="{510AEC87-0937-4D52-98BD-02653877CCAF}"/>
    <dgm:cxn modelId="{EEA17C71-34C8-4EB8-9530-24ADD8EBF367}" srcId="{DA9C4CEB-F163-49F4-A845-A696324352B1}" destId="{B6D19E9B-01A9-4619-AF14-D04787E24DE3}" srcOrd="0" destOrd="0" parTransId="{48A84D05-F251-44B5-AECA-34B33289FFCB}" sibTransId="{902E17FE-CEF8-4745-8AA1-491AD0322BEF}"/>
    <dgm:cxn modelId="{A31AFCD9-70EC-46A5-9A05-6B96A8D1874D}" type="presOf" srcId="{B1E9133C-20E5-42D5-96FA-1E30EB7274DC}" destId="{50BBF4ED-CE61-4139-A932-B637F5DA4F64}" srcOrd="0" destOrd="0" presId="urn:microsoft.com/office/officeart/2005/8/layout/chevron2"/>
    <dgm:cxn modelId="{394A4A1E-69B3-4E1D-8958-4D90294A1CB0}" srcId="{3B1BC5F4-C199-4911-B424-3E7676CB8228}" destId="{508B9A84-9D42-4AEB-83D8-C6A8D805E93A}" srcOrd="0" destOrd="0" parTransId="{51EE62A7-7289-4836-B08E-987D8A1BC701}" sibTransId="{F56857C2-3FA1-4150-BB53-B26071CD07FE}"/>
    <dgm:cxn modelId="{189F5818-6D2F-4ED3-A498-5038BBDA79F3}" type="presOf" srcId="{DA9C4CEB-F163-49F4-A845-A696324352B1}" destId="{34122472-BF9B-4C63-BDD8-17E8A3992FAB}" srcOrd="0" destOrd="0" presId="urn:microsoft.com/office/officeart/2005/8/layout/chevron2"/>
    <dgm:cxn modelId="{85ED1D35-BCE2-494F-B0ED-1A257CA3DECF}" type="presOf" srcId="{3B1BC5F4-C199-4911-B424-3E7676CB8228}" destId="{DC639C37-5FBC-4213-8769-1D44ACF5DEC0}" srcOrd="0" destOrd="0" presId="urn:microsoft.com/office/officeart/2005/8/layout/chevron2"/>
    <dgm:cxn modelId="{A2A0B05C-B022-4702-99C9-30649E72C79B}" type="presOf" srcId="{B6D19E9B-01A9-4619-AF14-D04787E24DE3}" destId="{8B77147D-D6CD-4DC1-8FC8-940BAC778BBD}" srcOrd="0" destOrd="0" presId="urn:microsoft.com/office/officeart/2005/8/layout/chevron2"/>
    <dgm:cxn modelId="{235A1775-8C56-4233-B986-1EE5C3DE929C}" type="presParOf" srcId="{0CA867EB-4FF4-48FD-AEBE-56306DB301F3}" destId="{52E6F764-1A7B-451E-9BF1-8C39FFE340D0}" srcOrd="0" destOrd="0" presId="urn:microsoft.com/office/officeart/2005/8/layout/chevron2"/>
    <dgm:cxn modelId="{52B84F04-EC22-4F67-A6CE-4CEE2653C2AD}" type="presParOf" srcId="{52E6F764-1A7B-451E-9BF1-8C39FFE340D0}" destId="{DC639C37-5FBC-4213-8769-1D44ACF5DEC0}" srcOrd="0" destOrd="0" presId="urn:microsoft.com/office/officeart/2005/8/layout/chevron2"/>
    <dgm:cxn modelId="{0CF8545A-B95F-440D-9B02-EA1F372FCC9B}" type="presParOf" srcId="{52E6F764-1A7B-451E-9BF1-8C39FFE340D0}" destId="{C765D965-BD95-4C37-8296-1B2069100F39}" srcOrd="1" destOrd="0" presId="urn:microsoft.com/office/officeart/2005/8/layout/chevron2"/>
    <dgm:cxn modelId="{05F9B09C-8662-43C6-93CF-EC628FD490AC}" type="presParOf" srcId="{0CA867EB-4FF4-48FD-AEBE-56306DB301F3}" destId="{39AFE06D-3001-48DB-B1E6-D2A0B9E3076C}" srcOrd="1" destOrd="0" presId="urn:microsoft.com/office/officeart/2005/8/layout/chevron2"/>
    <dgm:cxn modelId="{A526B2D1-91B4-429D-BCEB-CC8BE09D5563}" type="presParOf" srcId="{0CA867EB-4FF4-48FD-AEBE-56306DB301F3}" destId="{FF90C988-E840-4463-AE05-E599A471FD01}" srcOrd="2" destOrd="0" presId="urn:microsoft.com/office/officeart/2005/8/layout/chevron2"/>
    <dgm:cxn modelId="{BB9A7A32-C226-4449-936C-0D4CD77DCB6A}" type="presParOf" srcId="{FF90C988-E840-4463-AE05-E599A471FD01}" destId="{B6B6A254-AFD2-4B03-9A62-260A92254348}" srcOrd="0" destOrd="0" presId="urn:microsoft.com/office/officeart/2005/8/layout/chevron2"/>
    <dgm:cxn modelId="{09901F2A-60A7-4B1F-A2C4-167367B95F50}" type="presParOf" srcId="{FF90C988-E840-4463-AE05-E599A471FD01}" destId="{78B1C025-B625-4C00-86DA-4DE09E39CA5E}" srcOrd="1" destOrd="0" presId="urn:microsoft.com/office/officeart/2005/8/layout/chevron2"/>
    <dgm:cxn modelId="{870E3AA9-815E-4D9A-9645-9E2C85B81FD0}" type="presParOf" srcId="{0CA867EB-4FF4-48FD-AEBE-56306DB301F3}" destId="{DEC8AB62-D3D3-4E29-A2CA-6E8E28957515}" srcOrd="3" destOrd="0" presId="urn:microsoft.com/office/officeart/2005/8/layout/chevron2"/>
    <dgm:cxn modelId="{7679D0C7-1CA7-48A8-BF2C-D9666F2C68B9}" type="presParOf" srcId="{0CA867EB-4FF4-48FD-AEBE-56306DB301F3}" destId="{F38C0F2E-A89D-442F-A92A-2028158AF6A8}" srcOrd="4" destOrd="0" presId="urn:microsoft.com/office/officeart/2005/8/layout/chevron2"/>
    <dgm:cxn modelId="{526ADE6A-9427-4982-AC60-EB1F75CD3A6E}" type="presParOf" srcId="{F38C0F2E-A89D-442F-A92A-2028158AF6A8}" destId="{C26491DE-0EA9-49A6-A094-CF782B7974F2}" srcOrd="0" destOrd="0" presId="urn:microsoft.com/office/officeart/2005/8/layout/chevron2"/>
    <dgm:cxn modelId="{9C0ED67C-6310-445D-9EA5-1C01D996D166}" type="presParOf" srcId="{F38C0F2E-A89D-442F-A92A-2028158AF6A8}" destId="{391A6B35-DCD8-4DA0-81A3-47A1F35FC675}" srcOrd="1" destOrd="0" presId="urn:microsoft.com/office/officeart/2005/8/layout/chevron2"/>
    <dgm:cxn modelId="{BE754778-4C58-472F-B592-94F2F0B312E2}" type="presParOf" srcId="{0CA867EB-4FF4-48FD-AEBE-56306DB301F3}" destId="{B637378C-C9EF-4D78-B94F-F16A7F9F79C9}" srcOrd="5" destOrd="0" presId="urn:microsoft.com/office/officeart/2005/8/layout/chevron2"/>
    <dgm:cxn modelId="{6CBC46A2-04EC-4D39-BF7A-673C843DF043}" type="presParOf" srcId="{0CA867EB-4FF4-48FD-AEBE-56306DB301F3}" destId="{9598A958-E2EC-4D74-ABDE-3D869C981074}" srcOrd="6" destOrd="0" presId="urn:microsoft.com/office/officeart/2005/8/layout/chevron2"/>
    <dgm:cxn modelId="{F78B837B-53B1-4E90-AE8D-FFFFBB0A262C}" type="presParOf" srcId="{9598A958-E2EC-4D74-ABDE-3D869C981074}" destId="{52FCAC0C-E427-4826-BBE0-7109A09E3EBB}" srcOrd="0" destOrd="0" presId="urn:microsoft.com/office/officeart/2005/8/layout/chevron2"/>
    <dgm:cxn modelId="{BB5B1490-546B-43A4-A52E-8530D1C778FF}" type="presParOf" srcId="{9598A958-E2EC-4D74-ABDE-3D869C981074}" destId="{82F7E99F-AFE9-4D3B-B8E4-B72027274A24}" srcOrd="1" destOrd="0" presId="urn:microsoft.com/office/officeart/2005/8/layout/chevron2"/>
    <dgm:cxn modelId="{03600DF2-0313-4B93-9766-E893C3F642C0}" type="presParOf" srcId="{0CA867EB-4FF4-48FD-AEBE-56306DB301F3}" destId="{2030D57C-6DB3-42F7-A1FF-8475ADD3A0FC}" srcOrd="7" destOrd="0" presId="urn:microsoft.com/office/officeart/2005/8/layout/chevron2"/>
    <dgm:cxn modelId="{E5818199-AB4F-4DAE-AD15-5B1FAF7B1C87}" type="presParOf" srcId="{0CA867EB-4FF4-48FD-AEBE-56306DB301F3}" destId="{5C05B937-54B8-48BE-A4E4-0FA9BE88E0BC}" srcOrd="8" destOrd="0" presId="urn:microsoft.com/office/officeart/2005/8/layout/chevron2"/>
    <dgm:cxn modelId="{32FD10A0-B990-46AB-AA08-7AC6785CBAB8}" type="presParOf" srcId="{5C05B937-54B8-48BE-A4E4-0FA9BE88E0BC}" destId="{50BBF4ED-CE61-4139-A932-B637F5DA4F64}" srcOrd="0" destOrd="0" presId="urn:microsoft.com/office/officeart/2005/8/layout/chevron2"/>
    <dgm:cxn modelId="{1BA55CD9-F9D7-4ABF-9476-68107C869E30}" type="presParOf" srcId="{5C05B937-54B8-48BE-A4E4-0FA9BE88E0BC}" destId="{A32C6FAC-0639-4022-BDFC-63141B6E9D71}" srcOrd="1" destOrd="0" presId="urn:microsoft.com/office/officeart/2005/8/layout/chevron2"/>
    <dgm:cxn modelId="{55C583EB-9D93-45C3-B443-C266B3E5034A}" type="presParOf" srcId="{0CA867EB-4FF4-48FD-AEBE-56306DB301F3}" destId="{2F0AF70C-08A6-4A91-B6A7-F7E3003F9B36}" srcOrd="9" destOrd="0" presId="urn:microsoft.com/office/officeart/2005/8/layout/chevron2"/>
    <dgm:cxn modelId="{A58A4DA3-6AD9-4A45-83AD-186097F0053D}" type="presParOf" srcId="{0CA867EB-4FF4-48FD-AEBE-56306DB301F3}" destId="{64480B75-C738-4C55-BD19-B8C9952C1FE0}" srcOrd="10" destOrd="0" presId="urn:microsoft.com/office/officeart/2005/8/layout/chevron2"/>
    <dgm:cxn modelId="{5D73DC38-4761-478E-B25D-9A3096D9A69F}" type="presParOf" srcId="{64480B75-C738-4C55-BD19-B8C9952C1FE0}" destId="{34122472-BF9B-4C63-BDD8-17E8A3992FAB}" srcOrd="0" destOrd="0" presId="urn:microsoft.com/office/officeart/2005/8/layout/chevron2"/>
    <dgm:cxn modelId="{5307D64A-D5C4-4BB2-8798-FE9D2C6B8AE8}" type="presParOf" srcId="{64480B75-C738-4C55-BD19-B8C9952C1FE0}" destId="{8B77147D-D6CD-4DC1-8FC8-940BAC778B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B0E2177-CCA4-4CE8-9ECC-8116DF78CBF9}"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40F28DBF-C171-41FE-BABC-AFE7AA6CE110}">
      <dgm:prSet custT="1"/>
      <dgm:spPr/>
      <dgm:t>
        <a:bodyPr/>
        <a:lstStyle/>
        <a:p>
          <a:pPr rtl="0"/>
          <a:r>
            <a:rPr lang="ru-RU" sz="3600" b="1" dirty="0" smtClean="0">
              <a:latin typeface="Times New Roman" pitchFamily="18" charset="0"/>
              <a:cs typeface="Times New Roman" pitchFamily="18" charset="0"/>
            </a:rPr>
            <a:t>МЕНЕЖМЕНТ </a:t>
          </a:r>
          <a:endParaRPr lang="ru-RU" sz="3600" b="1" dirty="0">
            <a:latin typeface="Times New Roman" pitchFamily="18" charset="0"/>
            <a:cs typeface="Times New Roman" pitchFamily="18" charset="0"/>
          </a:endParaRPr>
        </a:p>
      </dgm:t>
    </dgm:pt>
    <dgm:pt modelId="{9EAF718D-5E20-4F77-857A-99462252E896}" type="parTrans" cxnId="{2BA77744-675F-48D3-ABE3-459B60CF7B18}">
      <dgm:prSet/>
      <dgm:spPr/>
      <dgm:t>
        <a:bodyPr/>
        <a:lstStyle/>
        <a:p>
          <a:endParaRPr lang="ru-RU">
            <a:latin typeface="Times New Roman" pitchFamily="18" charset="0"/>
            <a:cs typeface="Times New Roman" pitchFamily="18" charset="0"/>
          </a:endParaRPr>
        </a:p>
      </dgm:t>
    </dgm:pt>
    <dgm:pt modelId="{87E6FC11-0168-4C37-B42B-2A78EBD2E499}" type="sibTrans" cxnId="{2BA77744-675F-48D3-ABE3-459B60CF7B18}">
      <dgm:prSet/>
      <dgm:spPr/>
      <dgm:t>
        <a:bodyPr/>
        <a:lstStyle/>
        <a:p>
          <a:endParaRPr lang="ru-RU">
            <a:latin typeface="Times New Roman" pitchFamily="18" charset="0"/>
            <a:cs typeface="Times New Roman" pitchFamily="18" charset="0"/>
          </a:endParaRPr>
        </a:p>
      </dgm:t>
    </dgm:pt>
    <dgm:pt modelId="{0E75AFC5-66E2-4514-8401-8D8463F51DFF}">
      <dgm:prSet/>
      <dgm:spPr/>
      <dgm:t>
        <a:bodyPr/>
        <a:lstStyle/>
        <a:p>
          <a:pPr algn="just" rtl="0"/>
          <a:r>
            <a:rPr lang="ru-RU" b="1"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ишлаб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чиқариш самарадорлигини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ошириш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юқори натижаларга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эришиш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мақсадида қўлланилувчи ишлаб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чиқаришни бошқаришнинг шакллари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воситалари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усуллари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тамойилларининг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мажмуи</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F74F0F42-44F1-4961-8851-23A3EA6F8959}" type="parTrans" cxnId="{A4449E45-959C-412C-A66A-899FE07FFD0D}">
      <dgm:prSet/>
      <dgm:spPr/>
      <dgm:t>
        <a:bodyPr/>
        <a:lstStyle/>
        <a:p>
          <a:endParaRPr lang="ru-RU">
            <a:latin typeface="Times New Roman" pitchFamily="18" charset="0"/>
            <a:cs typeface="Times New Roman" pitchFamily="18" charset="0"/>
          </a:endParaRPr>
        </a:p>
      </dgm:t>
    </dgm:pt>
    <dgm:pt modelId="{0C520595-DDBE-4DF4-9529-75E76F560667}" type="sibTrans" cxnId="{A4449E45-959C-412C-A66A-899FE07FFD0D}">
      <dgm:prSet/>
      <dgm:spPr/>
      <dgm:t>
        <a:bodyPr/>
        <a:lstStyle/>
        <a:p>
          <a:endParaRPr lang="ru-RU">
            <a:latin typeface="Times New Roman" pitchFamily="18" charset="0"/>
            <a:cs typeface="Times New Roman" pitchFamily="18" charset="0"/>
          </a:endParaRPr>
        </a:p>
      </dgm:t>
    </dgm:pt>
    <dgm:pt modelId="{3B7C0D98-4D30-4FDC-8E1A-BDD232DA8E78}" type="pres">
      <dgm:prSet presAssocID="{CB0E2177-CCA4-4CE8-9ECC-8116DF78CBF9}" presName="Name0" presStyleCnt="0">
        <dgm:presLayoutVars>
          <dgm:dir/>
          <dgm:animLvl val="lvl"/>
          <dgm:resizeHandles val="exact"/>
        </dgm:presLayoutVars>
      </dgm:prSet>
      <dgm:spPr/>
      <dgm:t>
        <a:bodyPr/>
        <a:lstStyle/>
        <a:p>
          <a:endParaRPr lang="ru-RU"/>
        </a:p>
      </dgm:t>
    </dgm:pt>
    <dgm:pt modelId="{2DC24CF0-692E-4C1E-877D-75F78DB0FDFC}" type="pres">
      <dgm:prSet presAssocID="{40F28DBF-C171-41FE-BABC-AFE7AA6CE110}" presName="composite" presStyleCnt="0"/>
      <dgm:spPr/>
    </dgm:pt>
    <dgm:pt modelId="{B2ED4375-626F-4AD6-9C1F-C34BBE997CF4}" type="pres">
      <dgm:prSet presAssocID="{40F28DBF-C171-41FE-BABC-AFE7AA6CE110}" presName="parTx" presStyleLbl="alignNode1" presStyleIdx="0" presStyleCnt="1">
        <dgm:presLayoutVars>
          <dgm:chMax val="0"/>
          <dgm:chPref val="0"/>
          <dgm:bulletEnabled val="1"/>
        </dgm:presLayoutVars>
      </dgm:prSet>
      <dgm:spPr/>
      <dgm:t>
        <a:bodyPr/>
        <a:lstStyle/>
        <a:p>
          <a:endParaRPr lang="ru-RU"/>
        </a:p>
      </dgm:t>
    </dgm:pt>
    <dgm:pt modelId="{562456CB-F0CF-426D-976F-49D81FA4F8F1}" type="pres">
      <dgm:prSet presAssocID="{40F28DBF-C171-41FE-BABC-AFE7AA6CE110}" presName="desTx" presStyleLbl="alignAccFollowNode1" presStyleIdx="0" presStyleCnt="1">
        <dgm:presLayoutVars>
          <dgm:bulletEnabled val="1"/>
        </dgm:presLayoutVars>
      </dgm:prSet>
      <dgm:spPr/>
      <dgm:t>
        <a:bodyPr/>
        <a:lstStyle/>
        <a:p>
          <a:endParaRPr lang="ru-RU"/>
        </a:p>
      </dgm:t>
    </dgm:pt>
  </dgm:ptLst>
  <dgm:cxnLst>
    <dgm:cxn modelId="{A4449E45-959C-412C-A66A-899FE07FFD0D}" srcId="{40F28DBF-C171-41FE-BABC-AFE7AA6CE110}" destId="{0E75AFC5-66E2-4514-8401-8D8463F51DFF}" srcOrd="0" destOrd="0" parTransId="{F74F0F42-44F1-4961-8851-23A3EA6F8959}" sibTransId="{0C520595-DDBE-4DF4-9529-75E76F560667}"/>
    <dgm:cxn modelId="{68D893EC-9667-4FFD-B335-CF0F11968097}" type="presOf" srcId="{0E75AFC5-66E2-4514-8401-8D8463F51DFF}" destId="{562456CB-F0CF-426D-976F-49D81FA4F8F1}" srcOrd="0" destOrd="0" presId="urn:microsoft.com/office/officeart/2005/8/layout/hList1"/>
    <dgm:cxn modelId="{AFCF8F65-0FED-492A-B820-99868EE4A126}" type="presOf" srcId="{40F28DBF-C171-41FE-BABC-AFE7AA6CE110}" destId="{B2ED4375-626F-4AD6-9C1F-C34BBE997CF4}" srcOrd="0" destOrd="0" presId="urn:microsoft.com/office/officeart/2005/8/layout/hList1"/>
    <dgm:cxn modelId="{61911135-9123-4623-AF5F-443A33D2A905}" type="presOf" srcId="{CB0E2177-CCA4-4CE8-9ECC-8116DF78CBF9}" destId="{3B7C0D98-4D30-4FDC-8E1A-BDD232DA8E78}" srcOrd="0" destOrd="0" presId="urn:microsoft.com/office/officeart/2005/8/layout/hList1"/>
    <dgm:cxn modelId="{2BA77744-675F-48D3-ABE3-459B60CF7B18}" srcId="{CB0E2177-CCA4-4CE8-9ECC-8116DF78CBF9}" destId="{40F28DBF-C171-41FE-BABC-AFE7AA6CE110}" srcOrd="0" destOrd="0" parTransId="{9EAF718D-5E20-4F77-857A-99462252E896}" sibTransId="{87E6FC11-0168-4C37-B42B-2A78EBD2E499}"/>
    <dgm:cxn modelId="{FEA25860-760B-44B9-AC6E-EC03A6961E82}" type="presParOf" srcId="{3B7C0D98-4D30-4FDC-8E1A-BDD232DA8E78}" destId="{2DC24CF0-692E-4C1E-877D-75F78DB0FDFC}" srcOrd="0" destOrd="0" presId="urn:microsoft.com/office/officeart/2005/8/layout/hList1"/>
    <dgm:cxn modelId="{6B667D48-F410-4116-83AC-622C89DA69B4}" type="presParOf" srcId="{2DC24CF0-692E-4C1E-877D-75F78DB0FDFC}" destId="{B2ED4375-626F-4AD6-9C1F-C34BBE997CF4}" srcOrd="0" destOrd="0" presId="urn:microsoft.com/office/officeart/2005/8/layout/hList1"/>
    <dgm:cxn modelId="{5A4E88B4-CF67-4C97-B91B-695CF226A300}" type="presParOf" srcId="{2DC24CF0-692E-4C1E-877D-75F78DB0FDFC}" destId="{562456CB-F0CF-426D-976F-49D81FA4F8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F1CE359-CA87-45DB-8299-2F124A05B4BB}"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ru-RU"/>
        </a:p>
      </dgm:t>
    </dgm:pt>
    <dgm:pt modelId="{26BE9383-67A0-4271-970B-9959E66F7BDD}">
      <dgm:prSet custT="1"/>
      <dgm:spPr/>
      <dgm:t>
        <a:bodyPr/>
        <a:lstStyle/>
        <a:p>
          <a:pPr rtl="0"/>
          <a:r>
            <a:rPr lang="ru-RU" sz="2800" b="1" dirty="0" smtClean="0">
              <a:latin typeface="Times New Roman" pitchFamily="18" charset="0"/>
              <a:cs typeface="Times New Roman" pitchFamily="18" charset="0"/>
            </a:rPr>
            <a:t>МЕНЕЖМЕНТНИНГ АСОСИЙ МАҚСАДИ</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dgm:t>
    </dgm:pt>
    <dgm:pt modelId="{7A09053C-5006-4B67-9422-C90E5CC5FE9B}" type="parTrans" cxnId="{3CAA9E8B-FD75-4EA2-AEDD-342EB8D14F32}">
      <dgm:prSet/>
      <dgm:spPr/>
      <dgm:t>
        <a:bodyPr/>
        <a:lstStyle/>
        <a:p>
          <a:endParaRPr lang="ru-RU">
            <a:latin typeface="Times New Roman" pitchFamily="18" charset="0"/>
            <a:cs typeface="Times New Roman" pitchFamily="18" charset="0"/>
          </a:endParaRPr>
        </a:p>
      </dgm:t>
    </dgm:pt>
    <dgm:pt modelId="{5F373E6D-622B-45DF-8282-45E65B176060}" type="sibTrans" cxnId="{3CAA9E8B-FD75-4EA2-AEDD-342EB8D14F32}">
      <dgm:prSet/>
      <dgm:spPr/>
      <dgm:t>
        <a:bodyPr/>
        <a:lstStyle/>
        <a:p>
          <a:endParaRPr lang="ru-RU">
            <a:latin typeface="Times New Roman" pitchFamily="18" charset="0"/>
            <a:cs typeface="Times New Roman" pitchFamily="18" charset="0"/>
          </a:endParaRPr>
        </a:p>
      </dgm:t>
    </dgm:pt>
    <dgm:pt modelId="{DC6BFD74-C53E-491A-AC7E-C307B89D40E3}">
      <dgm:prSet/>
      <dgm:spPr/>
      <dgm:t>
        <a:bodyPr/>
        <a:lstStyle/>
        <a:p>
          <a:pPr algn="just" rtl="0"/>
          <a:r>
            <a:rPr lang="ru-RU" dirty="0" err="1" smtClean="0">
              <a:latin typeface="Times New Roman" pitchFamily="18" charset="0"/>
              <a:cs typeface="Times New Roman" pitchFamily="18" charset="0"/>
            </a:rPr>
            <a:t>истеъмолчиларнинг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эҳтиёжларини ҳисобга олган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ҳолда мавжуд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моддий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ишчи</a:t>
          </a:r>
          <a:r>
            <a:rPr lang="ru-RU" dirty="0" smtClean="0">
              <a:latin typeface="Times New Roman" pitchFamily="18" charset="0"/>
              <a:cs typeface="Times New Roman" pitchFamily="18" charset="0"/>
            </a:rPr>
            <a:t> кучи </a:t>
          </a:r>
          <a:r>
            <a:rPr lang="ru-RU" dirty="0" err="1" smtClean="0">
              <a:latin typeface="Times New Roman" pitchFamily="18" charset="0"/>
              <a:cs typeface="Times New Roman" pitchFamily="18" charset="0"/>
            </a:rPr>
            <a:t>ресурслари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асосида</a:t>
          </a:r>
          <a:r>
            <a:rPr lang="ru-RU" dirty="0" smtClean="0">
              <a:latin typeface="Times New Roman" pitchFamily="18" charset="0"/>
              <a:cs typeface="Times New Roman" pitchFamily="18" charset="0"/>
            </a:rPr>
            <a:t> товар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хизмат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кўрсатишни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этиш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ҳамда 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рентабеллигини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бозордаги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барқарор ҳолатини 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BDC294FE-1F11-4228-9CAD-003B2CE30F6B}" type="parTrans" cxnId="{2ACC848A-F5B6-4D06-9103-A9C000F9FB9A}">
      <dgm:prSet/>
      <dgm:spPr/>
      <dgm:t>
        <a:bodyPr/>
        <a:lstStyle/>
        <a:p>
          <a:endParaRPr lang="ru-RU">
            <a:latin typeface="Times New Roman" pitchFamily="18" charset="0"/>
            <a:cs typeface="Times New Roman" pitchFamily="18" charset="0"/>
          </a:endParaRPr>
        </a:p>
      </dgm:t>
    </dgm:pt>
    <dgm:pt modelId="{17BE466E-B4CF-43C9-8604-95D29B5B4DC5}" type="sibTrans" cxnId="{2ACC848A-F5B6-4D06-9103-A9C000F9FB9A}">
      <dgm:prSet/>
      <dgm:spPr/>
      <dgm:t>
        <a:bodyPr/>
        <a:lstStyle/>
        <a:p>
          <a:endParaRPr lang="ru-RU">
            <a:latin typeface="Times New Roman" pitchFamily="18" charset="0"/>
            <a:cs typeface="Times New Roman" pitchFamily="18" charset="0"/>
          </a:endParaRPr>
        </a:p>
      </dgm:t>
    </dgm:pt>
    <dgm:pt modelId="{4D389A90-E20A-4041-A051-03EAFDC87BD6}" type="pres">
      <dgm:prSet presAssocID="{1F1CE359-CA87-45DB-8299-2F124A05B4BB}" presName="Name0" presStyleCnt="0">
        <dgm:presLayoutVars>
          <dgm:dir/>
          <dgm:animLvl val="lvl"/>
          <dgm:resizeHandles val="exact"/>
        </dgm:presLayoutVars>
      </dgm:prSet>
      <dgm:spPr/>
      <dgm:t>
        <a:bodyPr/>
        <a:lstStyle/>
        <a:p>
          <a:endParaRPr lang="ru-RU"/>
        </a:p>
      </dgm:t>
    </dgm:pt>
    <dgm:pt modelId="{95B7D95B-E409-4473-B1D1-265E67F0522C}" type="pres">
      <dgm:prSet presAssocID="{26BE9383-67A0-4271-970B-9959E66F7BDD}" presName="composite" presStyleCnt="0"/>
      <dgm:spPr/>
    </dgm:pt>
    <dgm:pt modelId="{617C1DC2-787E-46C8-8B08-CB6033B9F1E5}" type="pres">
      <dgm:prSet presAssocID="{26BE9383-67A0-4271-970B-9959E66F7BDD}" presName="parTx" presStyleLbl="alignNode1" presStyleIdx="0" presStyleCnt="1">
        <dgm:presLayoutVars>
          <dgm:chMax val="0"/>
          <dgm:chPref val="0"/>
          <dgm:bulletEnabled val="1"/>
        </dgm:presLayoutVars>
      </dgm:prSet>
      <dgm:spPr/>
      <dgm:t>
        <a:bodyPr/>
        <a:lstStyle/>
        <a:p>
          <a:endParaRPr lang="ru-RU"/>
        </a:p>
      </dgm:t>
    </dgm:pt>
    <dgm:pt modelId="{C35396B3-42CF-448B-B86D-5A8C45EF1B92}" type="pres">
      <dgm:prSet presAssocID="{26BE9383-67A0-4271-970B-9959E66F7BDD}" presName="desTx" presStyleLbl="alignAccFollowNode1" presStyleIdx="0" presStyleCnt="1">
        <dgm:presLayoutVars>
          <dgm:bulletEnabled val="1"/>
        </dgm:presLayoutVars>
      </dgm:prSet>
      <dgm:spPr/>
      <dgm:t>
        <a:bodyPr/>
        <a:lstStyle/>
        <a:p>
          <a:endParaRPr lang="ru-RU"/>
        </a:p>
      </dgm:t>
    </dgm:pt>
  </dgm:ptLst>
  <dgm:cxnLst>
    <dgm:cxn modelId="{E8EE66DD-5A1B-486B-A9B1-C2A092184CC7}" type="presOf" srcId="{DC6BFD74-C53E-491A-AC7E-C307B89D40E3}" destId="{C35396B3-42CF-448B-B86D-5A8C45EF1B92}" srcOrd="0" destOrd="0" presId="urn:microsoft.com/office/officeart/2005/8/layout/hList1"/>
    <dgm:cxn modelId="{F4D7554F-FA11-4E48-AFD8-71B9FDDD71CD}" type="presOf" srcId="{1F1CE359-CA87-45DB-8299-2F124A05B4BB}" destId="{4D389A90-E20A-4041-A051-03EAFDC87BD6}" srcOrd="0" destOrd="0" presId="urn:microsoft.com/office/officeart/2005/8/layout/hList1"/>
    <dgm:cxn modelId="{3CAA9E8B-FD75-4EA2-AEDD-342EB8D14F32}" srcId="{1F1CE359-CA87-45DB-8299-2F124A05B4BB}" destId="{26BE9383-67A0-4271-970B-9959E66F7BDD}" srcOrd="0" destOrd="0" parTransId="{7A09053C-5006-4B67-9422-C90E5CC5FE9B}" sibTransId="{5F373E6D-622B-45DF-8282-45E65B176060}"/>
    <dgm:cxn modelId="{2ACC848A-F5B6-4D06-9103-A9C000F9FB9A}" srcId="{26BE9383-67A0-4271-970B-9959E66F7BDD}" destId="{DC6BFD74-C53E-491A-AC7E-C307B89D40E3}" srcOrd="0" destOrd="0" parTransId="{BDC294FE-1F11-4228-9CAD-003B2CE30F6B}" sibTransId="{17BE466E-B4CF-43C9-8604-95D29B5B4DC5}"/>
    <dgm:cxn modelId="{83EE83D1-4E4A-4403-97AE-E25D145FF50F}" type="presOf" srcId="{26BE9383-67A0-4271-970B-9959E66F7BDD}" destId="{617C1DC2-787E-46C8-8B08-CB6033B9F1E5}" srcOrd="0" destOrd="0" presId="urn:microsoft.com/office/officeart/2005/8/layout/hList1"/>
    <dgm:cxn modelId="{95BFBEB8-3A0C-48C3-9FAE-D2D8B11E9E83}" type="presParOf" srcId="{4D389A90-E20A-4041-A051-03EAFDC87BD6}" destId="{95B7D95B-E409-4473-B1D1-265E67F0522C}" srcOrd="0" destOrd="0" presId="urn:microsoft.com/office/officeart/2005/8/layout/hList1"/>
    <dgm:cxn modelId="{3F6909BC-3BCF-484C-B34F-451F5FC4824B}" type="presParOf" srcId="{95B7D95B-E409-4473-B1D1-265E67F0522C}" destId="{617C1DC2-787E-46C8-8B08-CB6033B9F1E5}" srcOrd="0" destOrd="0" presId="urn:microsoft.com/office/officeart/2005/8/layout/hList1"/>
    <dgm:cxn modelId="{DC9246A4-A770-48AB-86F0-3002C46C476A}" type="presParOf" srcId="{95B7D95B-E409-4473-B1D1-265E67F0522C}" destId="{C35396B3-42CF-448B-B86D-5A8C45EF1B9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AE05E54-A5A8-476D-BEFB-062453A366DB}"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FA0A655B-A6B1-4021-9F8A-22A64272C3D7}">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0642F418-72AF-484E-A4AE-F3F1D44A100C}" type="parTrans" cxnId="{67849551-1EB7-491D-A544-42C0D71808AE}">
      <dgm:prSet/>
      <dgm:spPr/>
      <dgm:t>
        <a:bodyPr/>
        <a:lstStyle/>
        <a:p>
          <a:endParaRPr lang="ru-RU">
            <a:latin typeface="Times New Roman" pitchFamily="18" charset="0"/>
            <a:cs typeface="Times New Roman" pitchFamily="18" charset="0"/>
          </a:endParaRPr>
        </a:p>
      </dgm:t>
    </dgm:pt>
    <dgm:pt modelId="{7F6AB33B-367D-489D-8469-D7F751EEBFD8}" type="sibTrans" cxnId="{67849551-1EB7-491D-A544-42C0D71808AE}">
      <dgm:prSet/>
      <dgm:spPr/>
      <dgm:t>
        <a:bodyPr/>
        <a:lstStyle/>
        <a:p>
          <a:endParaRPr lang="ru-RU">
            <a:latin typeface="Times New Roman" pitchFamily="18" charset="0"/>
            <a:cs typeface="Times New Roman" pitchFamily="18" charset="0"/>
          </a:endParaRPr>
        </a:p>
      </dgm:t>
    </dgm:pt>
    <dgm:pt modelId="{252FE0E0-424C-4F2D-84BD-C461A4A47E29}">
      <dgm:prSet/>
      <dgm:spPr/>
      <dgm:t>
        <a:bodyPr/>
        <a:lstStyle/>
        <a:p>
          <a:pPr rtl="0"/>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чиқаришни автоматлаштиришни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юқори малакага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ишчилардан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фойдаланишга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ўтиш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23EDA14-4FDD-44AE-AB9B-543C56C58FBB}" type="parTrans" cxnId="{A13B3387-7A99-4D3B-9AC8-BF3F4274DA7D}">
      <dgm:prSet/>
      <dgm:spPr/>
      <dgm:t>
        <a:bodyPr/>
        <a:lstStyle/>
        <a:p>
          <a:endParaRPr lang="ru-RU">
            <a:latin typeface="Times New Roman" pitchFamily="18" charset="0"/>
            <a:cs typeface="Times New Roman" pitchFamily="18" charset="0"/>
          </a:endParaRPr>
        </a:p>
      </dgm:t>
    </dgm:pt>
    <dgm:pt modelId="{F73000C5-C7BD-448D-8F4F-7ACED2304FEE}" type="sibTrans" cxnId="{A13B3387-7A99-4D3B-9AC8-BF3F4274DA7D}">
      <dgm:prSet/>
      <dgm:spPr/>
      <dgm:t>
        <a:bodyPr/>
        <a:lstStyle/>
        <a:p>
          <a:endParaRPr lang="ru-RU">
            <a:latin typeface="Times New Roman" pitchFamily="18" charset="0"/>
            <a:cs typeface="Times New Roman" pitchFamily="18" charset="0"/>
          </a:endParaRPr>
        </a:p>
      </dgm:t>
    </dgm:pt>
    <dgm:pt modelId="{8F353957-4AED-4949-BED2-9A702032DCEB}">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0261F799-24C7-4A8F-AABF-D449FCC68B3B}" type="parTrans" cxnId="{0D87F1E2-9E49-41F5-8C7B-DE1F839652FA}">
      <dgm:prSet/>
      <dgm:spPr/>
      <dgm:t>
        <a:bodyPr/>
        <a:lstStyle/>
        <a:p>
          <a:endParaRPr lang="ru-RU">
            <a:latin typeface="Times New Roman" pitchFamily="18" charset="0"/>
            <a:cs typeface="Times New Roman" pitchFamily="18" charset="0"/>
          </a:endParaRPr>
        </a:p>
      </dgm:t>
    </dgm:pt>
    <dgm:pt modelId="{E785C4C9-C1AE-4A69-95CB-9CF1F6AB8882}" type="sibTrans" cxnId="{0D87F1E2-9E49-41F5-8C7B-DE1F839652FA}">
      <dgm:prSet/>
      <dgm:spPr/>
      <dgm:t>
        <a:bodyPr/>
        <a:lstStyle/>
        <a:p>
          <a:endParaRPr lang="ru-RU">
            <a:latin typeface="Times New Roman" pitchFamily="18" charset="0"/>
            <a:cs typeface="Times New Roman" pitchFamily="18" charset="0"/>
          </a:endParaRPr>
        </a:p>
      </dgm:t>
    </dgm:pt>
    <dgm:pt modelId="{6A01A273-261D-469E-A917-2D8C2C12F5A1}">
      <dgm:prSet/>
      <dgm:spPr/>
      <dgm:t>
        <a:bodyPr/>
        <a:lstStyle/>
        <a:p>
          <a:pPr rtl="0"/>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ходимлари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меҳнатнинг қулай шароитларини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нисбатан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юқори 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ҳақи белгилаш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орқали 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рағбатлантириш;</a:t>
          </a:r>
          <a:endParaRPr lang="ru-RU" dirty="0">
            <a:latin typeface="Times New Roman" pitchFamily="18" charset="0"/>
            <a:cs typeface="Times New Roman" pitchFamily="18" charset="0"/>
          </a:endParaRPr>
        </a:p>
      </dgm:t>
    </dgm:pt>
    <dgm:pt modelId="{DDD66CD7-E2E4-4DF1-8FA4-D19495E3A04E}" type="parTrans" cxnId="{C5532C5B-EB9F-44E0-92D9-D0FDACFCBB2F}">
      <dgm:prSet/>
      <dgm:spPr/>
      <dgm:t>
        <a:bodyPr/>
        <a:lstStyle/>
        <a:p>
          <a:endParaRPr lang="ru-RU">
            <a:latin typeface="Times New Roman" pitchFamily="18" charset="0"/>
            <a:cs typeface="Times New Roman" pitchFamily="18" charset="0"/>
          </a:endParaRPr>
        </a:p>
      </dgm:t>
    </dgm:pt>
    <dgm:pt modelId="{3719D871-881C-402F-87E8-4ED8CE805CE2}" type="sibTrans" cxnId="{C5532C5B-EB9F-44E0-92D9-D0FDACFCBB2F}">
      <dgm:prSet/>
      <dgm:spPr/>
      <dgm:t>
        <a:bodyPr/>
        <a:lstStyle/>
        <a:p>
          <a:endParaRPr lang="ru-RU">
            <a:latin typeface="Times New Roman" pitchFamily="18" charset="0"/>
            <a:cs typeface="Times New Roman" pitchFamily="18" charset="0"/>
          </a:endParaRPr>
        </a:p>
      </dgm:t>
    </dgm:pt>
    <dgm:pt modelId="{346FA65C-5F4F-472D-98D4-88BE41E2DE72}">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29DD07EF-CD91-4EDA-8D19-22FF9B8B8509}" type="parTrans" cxnId="{16D23FA2-D63B-4BA0-8A18-FCD440A1DE86}">
      <dgm:prSet/>
      <dgm:spPr/>
      <dgm:t>
        <a:bodyPr/>
        <a:lstStyle/>
        <a:p>
          <a:endParaRPr lang="ru-RU">
            <a:latin typeface="Times New Roman" pitchFamily="18" charset="0"/>
            <a:cs typeface="Times New Roman" pitchFamily="18" charset="0"/>
          </a:endParaRPr>
        </a:p>
      </dgm:t>
    </dgm:pt>
    <dgm:pt modelId="{DA23B1CD-F26D-44C8-880D-90965ECD31E9}" type="sibTrans" cxnId="{16D23FA2-D63B-4BA0-8A18-FCD440A1DE86}">
      <dgm:prSet/>
      <dgm:spPr/>
      <dgm:t>
        <a:bodyPr/>
        <a:lstStyle/>
        <a:p>
          <a:endParaRPr lang="ru-RU">
            <a:latin typeface="Times New Roman" pitchFamily="18" charset="0"/>
            <a:cs typeface="Times New Roman" pitchFamily="18" charset="0"/>
          </a:endParaRPr>
        </a:p>
      </dgm:t>
    </dgm:pt>
    <dgm:pt modelId="{E790E67E-F567-47FA-B30C-B71CD36FF27E}">
      <dgm:prSet/>
      <dgm:spPr/>
      <dgm:t>
        <a:bodyPr/>
        <a:lstStyle/>
        <a:p>
          <a:pPr rtl="0"/>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самарадорлиги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устидан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мунтазам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назорат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ўрнатиш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бўлинмалари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мувофиқлаштириш;</a:t>
          </a:r>
          <a:endParaRPr lang="ru-RU" dirty="0">
            <a:latin typeface="Times New Roman" pitchFamily="18" charset="0"/>
            <a:cs typeface="Times New Roman" pitchFamily="18" charset="0"/>
          </a:endParaRPr>
        </a:p>
      </dgm:t>
    </dgm:pt>
    <dgm:pt modelId="{0DF4E77C-2717-4A3C-89DA-31D220A90D9B}" type="parTrans" cxnId="{555A8891-726D-4CE2-A7A7-5F4854B44D64}">
      <dgm:prSet/>
      <dgm:spPr/>
      <dgm:t>
        <a:bodyPr/>
        <a:lstStyle/>
        <a:p>
          <a:endParaRPr lang="ru-RU">
            <a:latin typeface="Times New Roman" pitchFamily="18" charset="0"/>
            <a:cs typeface="Times New Roman" pitchFamily="18" charset="0"/>
          </a:endParaRPr>
        </a:p>
      </dgm:t>
    </dgm:pt>
    <dgm:pt modelId="{CD64008B-4143-448C-93D7-70DFF75C7F24}" type="sibTrans" cxnId="{555A8891-726D-4CE2-A7A7-5F4854B44D64}">
      <dgm:prSet/>
      <dgm:spPr/>
      <dgm:t>
        <a:bodyPr/>
        <a:lstStyle/>
        <a:p>
          <a:endParaRPr lang="ru-RU">
            <a:latin typeface="Times New Roman" pitchFamily="18" charset="0"/>
            <a:cs typeface="Times New Roman" pitchFamily="18" charset="0"/>
          </a:endParaRPr>
        </a:p>
      </dgm:t>
    </dgm:pt>
    <dgm:pt modelId="{F2F0A85C-10B8-4FF6-B74E-8B6E5E7A37D9}">
      <dgm:prSet/>
      <dgm:spPr/>
      <dgm:t>
        <a:bodyPr/>
        <a:lstStyle/>
        <a:p>
          <a:pPr rtl="0"/>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81685D9A-3B62-42B5-AEBB-C68CD6B51F88}" type="parTrans" cxnId="{4A4980BA-CF7E-495D-99FB-2D44D708FF60}">
      <dgm:prSet/>
      <dgm:spPr/>
      <dgm:t>
        <a:bodyPr/>
        <a:lstStyle/>
        <a:p>
          <a:endParaRPr lang="ru-RU">
            <a:latin typeface="Times New Roman" pitchFamily="18" charset="0"/>
            <a:cs typeface="Times New Roman" pitchFamily="18" charset="0"/>
          </a:endParaRPr>
        </a:p>
      </dgm:t>
    </dgm:pt>
    <dgm:pt modelId="{5334310E-CC70-4047-B35D-6A97E4C1AB2D}" type="sibTrans" cxnId="{4A4980BA-CF7E-495D-99FB-2D44D708FF60}">
      <dgm:prSet/>
      <dgm:spPr/>
      <dgm:t>
        <a:bodyPr/>
        <a:lstStyle/>
        <a:p>
          <a:endParaRPr lang="ru-RU">
            <a:latin typeface="Times New Roman" pitchFamily="18" charset="0"/>
            <a:cs typeface="Times New Roman" pitchFamily="18" charset="0"/>
          </a:endParaRPr>
        </a:p>
      </dgm:t>
    </dgm:pt>
    <dgm:pt modelId="{6616AAFC-3B8D-4E6D-84FE-0373DCD8178E}">
      <dgm:prSet/>
      <dgm:spPr/>
      <dgm:t>
        <a:bodyPr/>
        <a:lstStyle/>
        <a:p>
          <a:pPr rtl="0"/>
          <a:r>
            <a:rPr lang="ru-RU" dirty="0" err="1" smtClean="0">
              <a:latin typeface="Times New Roman" pitchFamily="18" charset="0"/>
              <a:cs typeface="Times New Roman" pitchFamily="18" charset="0"/>
            </a:rPr>
            <a:t>янги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бозорларни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мунтазам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излаш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ўзлаштириш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42B4C27D-0149-4083-9162-882526B9411C}" type="parTrans" cxnId="{A66EB388-DAED-4549-9D02-0BF1C963DEED}">
      <dgm:prSet/>
      <dgm:spPr/>
      <dgm:t>
        <a:bodyPr/>
        <a:lstStyle/>
        <a:p>
          <a:endParaRPr lang="ru-RU">
            <a:latin typeface="Times New Roman" pitchFamily="18" charset="0"/>
            <a:cs typeface="Times New Roman" pitchFamily="18" charset="0"/>
          </a:endParaRPr>
        </a:p>
      </dgm:t>
    </dgm:pt>
    <dgm:pt modelId="{DEEC864C-68CA-4279-ACAD-BB306E315488}" type="sibTrans" cxnId="{A66EB388-DAED-4549-9D02-0BF1C963DEED}">
      <dgm:prSet/>
      <dgm:spPr/>
      <dgm:t>
        <a:bodyPr/>
        <a:lstStyle/>
        <a:p>
          <a:endParaRPr lang="ru-RU">
            <a:latin typeface="Times New Roman" pitchFamily="18" charset="0"/>
            <a:cs typeface="Times New Roman" pitchFamily="18" charset="0"/>
          </a:endParaRPr>
        </a:p>
      </dgm:t>
    </dgm:pt>
    <dgm:pt modelId="{70792A35-98EB-4D44-BFD3-02BF2433907E}" type="pres">
      <dgm:prSet presAssocID="{3AE05E54-A5A8-476D-BEFB-062453A366DB}" presName="linearFlow" presStyleCnt="0">
        <dgm:presLayoutVars>
          <dgm:dir/>
          <dgm:animLvl val="lvl"/>
          <dgm:resizeHandles val="exact"/>
        </dgm:presLayoutVars>
      </dgm:prSet>
      <dgm:spPr/>
      <dgm:t>
        <a:bodyPr/>
        <a:lstStyle/>
        <a:p>
          <a:endParaRPr lang="ru-RU"/>
        </a:p>
      </dgm:t>
    </dgm:pt>
    <dgm:pt modelId="{2A958CF4-E070-450C-949B-3B85838F20D1}" type="pres">
      <dgm:prSet presAssocID="{FA0A655B-A6B1-4021-9F8A-22A64272C3D7}" presName="composite" presStyleCnt="0"/>
      <dgm:spPr/>
    </dgm:pt>
    <dgm:pt modelId="{E42637AD-3BAB-44DA-BA84-B99FA80E52FD}" type="pres">
      <dgm:prSet presAssocID="{FA0A655B-A6B1-4021-9F8A-22A64272C3D7}" presName="parentText" presStyleLbl="alignNode1" presStyleIdx="0" presStyleCnt="4">
        <dgm:presLayoutVars>
          <dgm:chMax val="1"/>
          <dgm:bulletEnabled val="1"/>
        </dgm:presLayoutVars>
      </dgm:prSet>
      <dgm:spPr/>
      <dgm:t>
        <a:bodyPr/>
        <a:lstStyle/>
        <a:p>
          <a:endParaRPr lang="ru-RU"/>
        </a:p>
      </dgm:t>
    </dgm:pt>
    <dgm:pt modelId="{35E8AF40-8B58-4469-B58E-936561A060EC}" type="pres">
      <dgm:prSet presAssocID="{FA0A655B-A6B1-4021-9F8A-22A64272C3D7}" presName="descendantText" presStyleLbl="alignAcc1" presStyleIdx="0" presStyleCnt="4">
        <dgm:presLayoutVars>
          <dgm:bulletEnabled val="1"/>
        </dgm:presLayoutVars>
      </dgm:prSet>
      <dgm:spPr/>
      <dgm:t>
        <a:bodyPr/>
        <a:lstStyle/>
        <a:p>
          <a:endParaRPr lang="ru-RU"/>
        </a:p>
      </dgm:t>
    </dgm:pt>
    <dgm:pt modelId="{3D91EDF7-9D96-4B9E-B2C0-CFCE57BF2127}" type="pres">
      <dgm:prSet presAssocID="{7F6AB33B-367D-489D-8469-D7F751EEBFD8}" presName="sp" presStyleCnt="0"/>
      <dgm:spPr/>
    </dgm:pt>
    <dgm:pt modelId="{D968D43C-2A01-4DC1-816C-6661A354E97B}" type="pres">
      <dgm:prSet presAssocID="{8F353957-4AED-4949-BED2-9A702032DCEB}" presName="composite" presStyleCnt="0"/>
      <dgm:spPr/>
    </dgm:pt>
    <dgm:pt modelId="{D8F7A7C9-DF8C-4A31-98D2-AB3029A03FE0}" type="pres">
      <dgm:prSet presAssocID="{8F353957-4AED-4949-BED2-9A702032DCEB}" presName="parentText" presStyleLbl="alignNode1" presStyleIdx="1" presStyleCnt="4">
        <dgm:presLayoutVars>
          <dgm:chMax val="1"/>
          <dgm:bulletEnabled val="1"/>
        </dgm:presLayoutVars>
      </dgm:prSet>
      <dgm:spPr/>
      <dgm:t>
        <a:bodyPr/>
        <a:lstStyle/>
        <a:p>
          <a:endParaRPr lang="ru-RU"/>
        </a:p>
      </dgm:t>
    </dgm:pt>
    <dgm:pt modelId="{500D11CD-BBB4-4743-B822-B6077E97DEFC}" type="pres">
      <dgm:prSet presAssocID="{8F353957-4AED-4949-BED2-9A702032DCEB}" presName="descendantText" presStyleLbl="alignAcc1" presStyleIdx="1" presStyleCnt="4">
        <dgm:presLayoutVars>
          <dgm:bulletEnabled val="1"/>
        </dgm:presLayoutVars>
      </dgm:prSet>
      <dgm:spPr/>
      <dgm:t>
        <a:bodyPr/>
        <a:lstStyle/>
        <a:p>
          <a:endParaRPr lang="ru-RU"/>
        </a:p>
      </dgm:t>
    </dgm:pt>
    <dgm:pt modelId="{BF9B3713-02B3-43D4-854E-D4D77C812E06}" type="pres">
      <dgm:prSet presAssocID="{E785C4C9-C1AE-4A69-95CB-9CF1F6AB8882}" presName="sp" presStyleCnt="0"/>
      <dgm:spPr/>
    </dgm:pt>
    <dgm:pt modelId="{B83956DF-6E5B-4EE5-B831-5D4F980E3899}" type="pres">
      <dgm:prSet presAssocID="{346FA65C-5F4F-472D-98D4-88BE41E2DE72}" presName="composite" presStyleCnt="0"/>
      <dgm:spPr/>
    </dgm:pt>
    <dgm:pt modelId="{C52E9012-9E41-491B-9DF1-CF4728CBBF49}" type="pres">
      <dgm:prSet presAssocID="{346FA65C-5F4F-472D-98D4-88BE41E2DE72}" presName="parentText" presStyleLbl="alignNode1" presStyleIdx="2" presStyleCnt="4">
        <dgm:presLayoutVars>
          <dgm:chMax val="1"/>
          <dgm:bulletEnabled val="1"/>
        </dgm:presLayoutVars>
      </dgm:prSet>
      <dgm:spPr/>
      <dgm:t>
        <a:bodyPr/>
        <a:lstStyle/>
        <a:p>
          <a:endParaRPr lang="ru-RU"/>
        </a:p>
      </dgm:t>
    </dgm:pt>
    <dgm:pt modelId="{8E16AC9A-7154-482B-B7BC-417450131CBB}" type="pres">
      <dgm:prSet presAssocID="{346FA65C-5F4F-472D-98D4-88BE41E2DE72}" presName="descendantText" presStyleLbl="alignAcc1" presStyleIdx="2" presStyleCnt="4">
        <dgm:presLayoutVars>
          <dgm:bulletEnabled val="1"/>
        </dgm:presLayoutVars>
      </dgm:prSet>
      <dgm:spPr/>
      <dgm:t>
        <a:bodyPr/>
        <a:lstStyle/>
        <a:p>
          <a:endParaRPr lang="ru-RU"/>
        </a:p>
      </dgm:t>
    </dgm:pt>
    <dgm:pt modelId="{6D74F004-8CA6-4726-8741-E66B98D51281}" type="pres">
      <dgm:prSet presAssocID="{DA23B1CD-F26D-44C8-880D-90965ECD31E9}" presName="sp" presStyleCnt="0"/>
      <dgm:spPr/>
    </dgm:pt>
    <dgm:pt modelId="{4C6F115D-3BBB-445E-9835-80AE305AA00E}" type="pres">
      <dgm:prSet presAssocID="{F2F0A85C-10B8-4FF6-B74E-8B6E5E7A37D9}" presName="composite" presStyleCnt="0"/>
      <dgm:spPr/>
    </dgm:pt>
    <dgm:pt modelId="{797F53D8-FB98-415E-B628-867FA2024E9B}" type="pres">
      <dgm:prSet presAssocID="{F2F0A85C-10B8-4FF6-B74E-8B6E5E7A37D9}" presName="parentText" presStyleLbl="alignNode1" presStyleIdx="3" presStyleCnt="4">
        <dgm:presLayoutVars>
          <dgm:chMax val="1"/>
          <dgm:bulletEnabled val="1"/>
        </dgm:presLayoutVars>
      </dgm:prSet>
      <dgm:spPr/>
      <dgm:t>
        <a:bodyPr/>
        <a:lstStyle/>
        <a:p>
          <a:endParaRPr lang="ru-RU"/>
        </a:p>
      </dgm:t>
    </dgm:pt>
    <dgm:pt modelId="{7D35E387-33C8-4BE2-AF7A-9DC1E2C39DA6}" type="pres">
      <dgm:prSet presAssocID="{F2F0A85C-10B8-4FF6-B74E-8B6E5E7A37D9}" presName="descendantText" presStyleLbl="alignAcc1" presStyleIdx="3" presStyleCnt="4">
        <dgm:presLayoutVars>
          <dgm:bulletEnabled val="1"/>
        </dgm:presLayoutVars>
      </dgm:prSet>
      <dgm:spPr/>
      <dgm:t>
        <a:bodyPr/>
        <a:lstStyle/>
        <a:p>
          <a:endParaRPr lang="ru-RU"/>
        </a:p>
      </dgm:t>
    </dgm:pt>
  </dgm:ptLst>
  <dgm:cxnLst>
    <dgm:cxn modelId="{2A828C60-DA52-4F5D-BBC3-A7C551A13B0F}" type="presOf" srcId="{6616AAFC-3B8D-4E6D-84FE-0373DCD8178E}" destId="{7D35E387-33C8-4BE2-AF7A-9DC1E2C39DA6}" srcOrd="0" destOrd="0" presId="urn:microsoft.com/office/officeart/2005/8/layout/chevron2"/>
    <dgm:cxn modelId="{67849551-1EB7-491D-A544-42C0D71808AE}" srcId="{3AE05E54-A5A8-476D-BEFB-062453A366DB}" destId="{FA0A655B-A6B1-4021-9F8A-22A64272C3D7}" srcOrd="0" destOrd="0" parTransId="{0642F418-72AF-484E-A4AE-F3F1D44A100C}" sibTransId="{7F6AB33B-367D-489D-8469-D7F751EEBFD8}"/>
    <dgm:cxn modelId="{B2050B62-3B01-45C7-8AE8-993639802502}" type="presOf" srcId="{346FA65C-5F4F-472D-98D4-88BE41E2DE72}" destId="{C52E9012-9E41-491B-9DF1-CF4728CBBF49}" srcOrd="0" destOrd="0" presId="urn:microsoft.com/office/officeart/2005/8/layout/chevron2"/>
    <dgm:cxn modelId="{C5532C5B-EB9F-44E0-92D9-D0FDACFCBB2F}" srcId="{8F353957-4AED-4949-BED2-9A702032DCEB}" destId="{6A01A273-261D-469E-A917-2D8C2C12F5A1}" srcOrd="0" destOrd="0" parTransId="{DDD66CD7-E2E4-4DF1-8FA4-D19495E3A04E}" sibTransId="{3719D871-881C-402F-87E8-4ED8CE805CE2}"/>
    <dgm:cxn modelId="{5DD93199-C481-40B5-BE29-6979AA699EC4}" type="presOf" srcId="{252FE0E0-424C-4F2D-84BD-C461A4A47E29}" destId="{35E8AF40-8B58-4469-B58E-936561A060EC}" srcOrd="0" destOrd="0" presId="urn:microsoft.com/office/officeart/2005/8/layout/chevron2"/>
    <dgm:cxn modelId="{A66EB388-DAED-4549-9D02-0BF1C963DEED}" srcId="{F2F0A85C-10B8-4FF6-B74E-8B6E5E7A37D9}" destId="{6616AAFC-3B8D-4E6D-84FE-0373DCD8178E}" srcOrd="0" destOrd="0" parTransId="{42B4C27D-0149-4083-9162-882526B9411C}" sibTransId="{DEEC864C-68CA-4279-ACAD-BB306E315488}"/>
    <dgm:cxn modelId="{0D87F1E2-9E49-41F5-8C7B-DE1F839652FA}" srcId="{3AE05E54-A5A8-476D-BEFB-062453A366DB}" destId="{8F353957-4AED-4949-BED2-9A702032DCEB}" srcOrd="1" destOrd="0" parTransId="{0261F799-24C7-4A8F-AABF-D449FCC68B3B}" sibTransId="{E785C4C9-C1AE-4A69-95CB-9CF1F6AB8882}"/>
    <dgm:cxn modelId="{2F8FDF00-7F33-4DA8-B4EB-631BB0B717E3}" type="presOf" srcId="{E790E67E-F567-47FA-B30C-B71CD36FF27E}" destId="{8E16AC9A-7154-482B-B7BC-417450131CBB}" srcOrd="0" destOrd="0" presId="urn:microsoft.com/office/officeart/2005/8/layout/chevron2"/>
    <dgm:cxn modelId="{F36BF2A2-7D10-4EA3-85AF-21B1F0855298}" type="presOf" srcId="{6A01A273-261D-469E-A917-2D8C2C12F5A1}" destId="{500D11CD-BBB4-4743-B822-B6077E97DEFC}" srcOrd="0" destOrd="0" presId="urn:microsoft.com/office/officeart/2005/8/layout/chevron2"/>
    <dgm:cxn modelId="{16D23FA2-D63B-4BA0-8A18-FCD440A1DE86}" srcId="{3AE05E54-A5A8-476D-BEFB-062453A366DB}" destId="{346FA65C-5F4F-472D-98D4-88BE41E2DE72}" srcOrd="2" destOrd="0" parTransId="{29DD07EF-CD91-4EDA-8D19-22FF9B8B8509}" sibTransId="{DA23B1CD-F26D-44C8-880D-90965ECD31E9}"/>
    <dgm:cxn modelId="{A13B3387-7A99-4D3B-9AC8-BF3F4274DA7D}" srcId="{FA0A655B-A6B1-4021-9F8A-22A64272C3D7}" destId="{252FE0E0-424C-4F2D-84BD-C461A4A47E29}" srcOrd="0" destOrd="0" parTransId="{923EDA14-4FDD-44AE-AB9B-543C56C58FBB}" sibTransId="{F73000C5-C7BD-448D-8F4F-7ACED2304FEE}"/>
    <dgm:cxn modelId="{AAA959BE-2A3B-40E8-BA6E-F593EA644862}" type="presOf" srcId="{F2F0A85C-10B8-4FF6-B74E-8B6E5E7A37D9}" destId="{797F53D8-FB98-415E-B628-867FA2024E9B}" srcOrd="0" destOrd="0" presId="urn:microsoft.com/office/officeart/2005/8/layout/chevron2"/>
    <dgm:cxn modelId="{4A4980BA-CF7E-495D-99FB-2D44D708FF60}" srcId="{3AE05E54-A5A8-476D-BEFB-062453A366DB}" destId="{F2F0A85C-10B8-4FF6-B74E-8B6E5E7A37D9}" srcOrd="3" destOrd="0" parTransId="{81685D9A-3B62-42B5-AEBB-C68CD6B51F88}" sibTransId="{5334310E-CC70-4047-B35D-6A97E4C1AB2D}"/>
    <dgm:cxn modelId="{555A8891-726D-4CE2-A7A7-5F4854B44D64}" srcId="{346FA65C-5F4F-472D-98D4-88BE41E2DE72}" destId="{E790E67E-F567-47FA-B30C-B71CD36FF27E}" srcOrd="0" destOrd="0" parTransId="{0DF4E77C-2717-4A3C-89DA-31D220A90D9B}" sibTransId="{CD64008B-4143-448C-93D7-70DFF75C7F24}"/>
    <dgm:cxn modelId="{7BC03358-F780-49E9-A418-9DC9CCED221A}" type="presOf" srcId="{8F353957-4AED-4949-BED2-9A702032DCEB}" destId="{D8F7A7C9-DF8C-4A31-98D2-AB3029A03FE0}" srcOrd="0" destOrd="0" presId="urn:microsoft.com/office/officeart/2005/8/layout/chevron2"/>
    <dgm:cxn modelId="{2CCF9851-BA58-4E92-9FFE-D22379EB1D89}" type="presOf" srcId="{3AE05E54-A5A8-476D-BEFB-062453A366DB}" destId="{70792A35-98EB-4D44-BFD3-02BF2433907E}" srcOrd="0" destOrd="0" presId="urn:microsoft.com/office/officeart/2005/8/layout/chevron2"/>
    <dgm:cxn modelId="{306404CC-65DC-4D45-892B-7D34B726DB80}" type="presOf" srcId="{FA0A655B-A6B1-4021-9F8A-22A64272C3D7}" destId="{E42637AD-3BAB-44DA-BA84-B99FA80E52FD}" srcOrd="0" destOrd="0" presId="urn:microsoft.com/office/officeart/2005/8/layout/chevron2"/>
    <dgm:cxn modelId="{9DC6EC8A-3867-4E0B-9EC6-6CAA2F5D16E2}" type="presParOf" srcId="{70792A35-98EB-4D44-BFD3-02BF2433907E}" destId="{2A958CF4-E070-450C-949B-3B85838F20D1}" srcOrd="0" destOrd="0" presId="urn:microsoft.com/office/officeart/2005/8/layout/chevron2"/>
    <dgm:cxn modelId="{41D88DEB-D5F0-4834-A2F2-E4B9587F6FFE}" type="presParOf" srcId="{2A958CF4-E070-450C-949B-3B85838F20D1}" destId="{E42637AD-3BAB-44DA-BA84-B99FA80E52FD}" srcOrd="0" destOrd="0" presId="urn:microsoft.com/office/officeart/2005/8/layout/chevron2"/>
    <dgm:cxn modelId="{3F67BD35-8613-450F-8600-B1B04B6C134E}" type="presParOf" srcId="{2A958CF4-E070-450C-949B-3B85838F20D1}" destId="{35E8AF40-8B58-4469-B58E-936561A060EC}" srcOrd="1" destOrd="0" presId="urn:microsoft.com/office/officeart/2005/8/layout/chevron2"/>
    <dgm:cxn modelId="{DB942D0E-FDC3-4B39-AD34-AC8C00B55803}" type="presParOf" srcId="{70792A35-98EB-4D44-BFD3-02BF2433907E}" destId="{3D91EDF7-9D96-4B9E-B2C0-CFCE57BF2127}" srcOrd="1" destOrd="0" presId="urn:microsoft.com/office/officeart/2005/8/layout/chevron2"/>
    <dgm:cxn modelId="{EB06E1BB-8E6D-447E-BF72-F3DF604ABD70}" type="presParOf" srcId="{70792A35-98EB-4D44-BFD3-02BF2433907E}" destId="{D968D43C-2A01-4DC1-816C-6661A354E97B}" srcOrd="2" destOrd="0" presId="urn:microsoft.com/office/officeart/2005/8/layout/chevron2"/>
    <dgm:cxn modelId="{17684175-100D-44C8-9436-D9D2EE53891A}" type="presParOf" srcId="{D968D43C-2A01-4DC1-816C-6661A354E97B}" destId="{D8F7A7C9-DF8C-4A31-98D2-AB3029A03FE0}" srcOrd="0" destOrd="0" presId="urn:microsoft.com/office/officeart/2005/8/layout/chevron2"/>
    <dgm:cxn modelId="{C55F8943-D14B-4132-B792-9DB4FD4DD016}" type="presParOf" srcId="{D968D43C-2A01-4DC1-816C-6661A354E97B}" destId="{500D11CD-BBB4-4743-B822-B6077E97DEFC}" srcOrd="1" destOrd="0" presId="urn:microsoft.com/office/officeart/2005/8/layout/chevron2"/>
    <dgm:cxn modelId="{99EDEAF2-6693-41B7-9989-F1F03A0100C6}" type="presParOf" srcId="{70792A35-98EB-4D44-BFD3-02BF2433907E}" destId="{BF9B3713-02B3-43D4-854E-D4D77C812E06}" srcOrd="3" destOrd="0" presId="urn:microsoft.com/office/officeart/2005/8/layout/chevron2"/>
    <dgm:cxn modelId="{9876FAE1-FD33-4FA0-9E22-4C02362A47E6}" type="presParOf" srcId="{70792A35-98EB-4D44-BFD3-02BF2433907E}" destId="{B83956DF-6E5B-4EE5-B831-5D4F980E3899}" srcOrd="4" destOrd="0" presId="urn:microsoft.com/office/officeart/2005/8/layout/chevron2"/>
    <dgm:cxn modelId="{116AFB02-4C56-4A27-BC4E-B5DE1DDD1668}" type="presParOf" srcId="{B83956DF-6E5B-4EE5-B831-5D4F980E3899}" destId="{C52E9012-9E41-491B-9DF1-CF4728CBBF49}" srcOrd="0" destOrd="0" presId="urn:microsoft.com/office/officeart/2005/8/layout/chevron2"/>
    <dgm:cxn modelId="{1581A921-3A05-43AB-ABBF-81F05091E2B7}" type="presParOf" srcId="{B83956DF-6E5B-4EE5-B831-5D4F980E3899}" destId="{8E16AC9A-7154-482B-B7BC-417450131CBB}" srcOrd="1" destOrd="0" presId="urn:microsoft.com/office/officeart/2005/8/layout/chevron2"/>
    <dgm:cxn modelId="{61BE3564-EF66-4074-9D0E-32BE5E9D9AF4}" type="presParOf" srcId="{70792A35-98EB-4D44-BFD3-02BF2433907E}" destId="{6D74F004-8CA6-4726-8741-E66B98D51281}" srcOrd="5" destOrd="0" presId="urn:microsoft.com/office/officeart/2005/8/layout/chevron2"/>
    <dgm:cxn modelId="{ABC0F7EE-586D-4D83-AEBD-9D0FB466280A}" type="presParOf" srcId="{70792A35-98EB-4D44-BFD3-02BF2433907E}" destId="{4C6F115D-3BBB-445E-9835-80AE305AA00E}" srcOrd="6" destOrd="0" presId="urn:microsoft.com/office/officeart/2005/8/layout/chevron2"/>
    <dgm:cxn modelId="{64D52663-2CC8-4675-924D-79A7C6B0C122}" type="presParOf" srcId="{4C6F115D-3BBB-445E-9835-80AE305AA00E}" destId="{797F53D8-FB98-415E-B628-867FA2024E9B}" srcOrd="0" destOrd="0" presId="urn:microsoft.com/office/officeart/2005/8/layout/chevron2"/>
    <dgm:cxn modelId="{411961F9-4D56-445F-99ED-E42813465626}" type="presParOf" srcId="{4C6F115D-3BBB-445E-9835-80AE305AA00E}" destId="{7D35E387-33C8-4BE2-AF7A-9DC1E2C39D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12AEB9-4531-4F70-A1ED-2EE412A5562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79B7E668-BC2B-4F61-9CB9-3916412B756A}">
      <dgm:prSet>
        <dgm:style>
          <a:lnRef idx="0">
            <a:schemeClr val="accent3"/>
          </a:lnRef>
          <a:fillRef idx="3">
            <a:schemeClr val="accent3"/>
          </a:fillRef>
          <a:effectRef idx="3">
            <a:schemeClr val="accent3"/>
          </a:effectRef>
          <a:fontRef idx="minor">
            <a:schemeClr val="lt1"/>
          </a:fontRef>
        </dgm:style>
      </dgm:prSet>
      <dgm:spPr/>
      <dgm:t>
        <a:bodyPr/>
        <a:lstStyle/>
        <a:p>
          <a:pPr algn="ctr" rtl="0"/>
          <a:r>
            <a:rPr lang="ru-RU" b="1" dirty="0" smtClean="0">
              <a:latin typeface="Times New Roman" pitchFamily="18" charset="0"/>
              <a:cs typeface="Times New Roman" pitchFamily="18" charset="0"/>
            </a:rPr>
            <a:t>1. </a:t>
          </a:r>
          <a:r>
            <a:rPr lang="ru-RU" b="1" dirty="0" err="1" smtClean="0">
              <a:latin typeface="Times New Roman" pitchFamily="18" charset="0"/>
              <a:cs typeface="Times New Roman" pitchFamily="18" charset="0"/>
            </a:rPr>
            <a:t>Тадбиркорлик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фаолияти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тушунчаси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вазифалари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ривожланиш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шарт-шароитлар</a:t>
          </a:r>
          <a:endParaRPr lang="ru-RU" b="1" dirty="0">
            <a:latin typeface="Times New Roman" pitchFamily="18" charset="0"/>
            <a:cs typeface="Times New Roman" pitchFamily="18" charset="0"/>
          </a:endParaRPr>
        </a:p>
      </dgm:t>
    </dgm:pt>
    <dgm:pt modelId="{DDDB9935-6096-4ED5-A147-B865365B3493}" type="parTrans" cxnId="{018AF121-1929-413B-A3AC-C52AAEAB9D55}">
      <dgm:prSet/>
      <dgm:spPr/>
      <dgm:t>
        <a:bodyPr/>
        <a:lstStyle/>
        <a:p>
          <a:endParaRPr lang="ru-RU"/>
        </a:p>
      </dgm:t>
    </dgm:pt>
    <dgm:pt modelId="{4BA885AC-F564-4FE2-946B-D438614E04A9}" type="sibTrans" cxnId="{018AF121-1929-413B-A3AC-C52AAEAB9D55}">
      <dgm:prSet/>
      <dgm:spPr/>
      <dgm:t>
        <a:bodyPr/>
        <a:lstStyle/>
        <a:p>
          <a:endParaRPr lang="ru-RU"/>
        </a:p>
      </dgm:t>
    </dgm:pt>
    <dgm:pt modelId="{FB69E6BE-6872-4C5A-991C-D594461137E4}" type="pres">
      <dgm:prSet presAssocID="{8212AEB9-4531-4F70-A1ED-2EE412A55626}" presName="linear" presStyleCnt="0">
        <dgm:presLayoutVars>
          <dgm:animLvl val="lvl"/>
          <dgm:resizeHandles val="exact"/>
        </dgm:presLayoutVars>
      </dgm:prSet>
      <dgm:spPr/>
      <dgm:t>
        <a:bodyPr/>
        <a:lstStyle/>
        <a:p>
          <a:endParaRPr lang="ru-RU"/>
        </a:p>
      </dgm:t>
    </dgm:pt>
    <dgm:pt modelId="{1EDD99E5-7265-4292-AD2C-13863DD95184}" type="pres">
      <dgm:prSet presAssocID="{79B7E668-BC2B-4F61-9CB9-3916412B756A}" presName="parentText" presStyleLbl="node1" presStyleIdx="0" presStyleCnt="1">
        <dgm:presLayoutVars>
          <dgm:chMax val="0"/>
          <dgm:bulletEnabled val="1"/>
        </dgm:presLayoutVars>
      </dgm:prSet>
      <dgm:spPr/>
      <dgm:t>
        <a:bodyPr/>
        <a:lstStyle/>
        <a:p>
          <a:endParaRPr lang="ru-RU"/>
        </a:p>
      </dgm:t>
    </dgm:pt>
  </dgm:ptLst>
  <dgm:cxnLst>
    <dgm:cxn modelId="{018AF121-1929-413B-A3AC-C52AAEAB9D55}" srcId="{8212AEB9-4531-4F70-A1ED-2EE412A55626}" destId="{79B7E668-BC2B-4F61-9CB9-3916412B756A}" srcOrd="0" destOrd="0" parTransId="{DDDB9935-6096-4ED5-A147-B865365B3493}" sibTransId="{4BA885AC-F564-4FE2-946B-D438614E04A9}"/>
    <dgm:cxn modelId="{99C369BC-E0C2-4911-837C-0252F4D17C25}" type="presOf" srcId="{79B7E668-BC2B-4F61-9CB9-3916412B756A}" destId="{1EDD99E5-7265-4292-AD2C-13863DD95184}" srcOrd="0" destOrd="0" presId="urn:microsoft.com/office/officeart/2005/8/layout/vList2"/>
    <dgm:cxn modelId="{3B103137-B8EB-4A8D-8E44-97EA9B6B120E}" type="presOf" srcId="{8212AEB9-4531-4F70-A1ED-2EE412A55626}" destId="{FB69E6BE-6872-4C5A-991C-D594461137E4}" srcOrd="0" destOrd="0" presId="urn:microsoft.com/office/officeart/2005/8/layout/vList2"/>
    <dgm:cxn modelId="{7FAE2A6A-8573-42BA-9EC7-304479E735C5}" type="presParOf" srcId="{FB69E6BE-6872-4C5A-991C-D594461137E4}" destId="{1EDD99E5-7265-4292-AD2C-13863DD9518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720B3C0-C2E8-4328-AEE5-539529534AC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4C7F1AA-12C8-4A2D-AB26-DC919D0366D7}">
      <dgm:prSet/>
      <dgm:spPr/>
      <dgm:t>
        <a:bodyPr/>
        <a:lstStyle/>
        <a:p>
          <a:pPr algn="ctr" rtl="0"/>
          <a:r>
            <a:rPr lang="ru-RU" b="1" dirty="0" err="1" smtClean="0">
              <a:latin typeface="Times New Roman" pitchFamily="18" charset="0"/>
              <a:cs typeface="Times New Roman" pitchFamily="18" charset="0"/>
            </a:rPr>
            <a:t>Менежмент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қуйидаги вазифаларни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бажаришга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қаратилган бўлади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471ED0B2-7DA3-4AAC-BA85-96561E8689AC}" type="parTrans" cxnId="{BC56978A-454B-4CFA-A4DD-700A325E4D83}">
      <dgm:prSet/>
      <dgm:spPr/>
      <dgm:t>
        <a:bodyPr/>
        <a:lstStyle/>
        <a:p>
          <a:endParaRPr lang="ru-RU"/>
        </a:p>
      </dgm:t>
    </dgm:pt>
    <dgm:pt modelId="{936A3A7B-65B5-4F29-ACF1-A6CAD947C5E7}" type="sibTrans" cxnId="{BC56978A-454B-4CFA-A4DD-700A325E4D83}">
      <dgm:prSet/>
      <dgm:spPr/>
      <dgm:t>
        <a:bodyPr/>
        <a:lstStyle/>
        <a:p>
          <a:endParaRPr lang="ru-RU"/>
        </a:p>
      </dgm:t>
    </dgm:pt>
    <dgm:pt modelId="{FEDCD16A-AEA7-4722-A6C2-D3093C1CDA01}" type="pres">
      <dgm:prSet presAssocID="{5720B3C0-C2E8-4328-AEE5-539529534ACE}" presName="linear" presStyleCnt="0">
        <dgm:presLayoutVars>
          <dgm:animLvl val="lvl"/>
          <dgm:resizeHandles val="exact"/>
        </dgm:presLayoutVars>
      </dgm:prSet>
      <dgm:spPr/>
      <dgm:t>
        <a:bodyPr/>
        <a:lstStyle/>
        <a:p>
          <a:endParaRPr lang="ru-RU"/>
        </a:p>
      </dgm:t>
    </dgm:pt>
    <dgm:pt modelId="{C3C7F832-6E1C-4B9A-BE46-E5013E05D689}" type="pres">
      <dgm:prSet presAssocID="{54C7F1AA-12C8-4A2D-AB26-DC919D0366D7}" presName="parentText" presStyleLbl="node1" presStyleIdx="0" presStyleCnt="1">
        <dgm:presLayoutVars>
          <dgm:chMax val="0"/>
          <dgm:bulletEnabled val="1"/>
        </dgm:presLayoutVars>
      </dgm:prSet>
      <dgm:spPr/>
      <dgm:t>
        <a:bodyPr/>
        <a:lstStyle/>
        <a:p>
          <a:endParaRPr lang="ru-RU"/>
        </a:p>
      </dgm:t>
    </dgm:pt>
  </dgm:ptLst>
  <dgm:cxnLst>
    <dgm:cxn modelId="{519020F5-0063-4411-AEDA-B7EAC4BA0EAD}" type="presOf" srcId="{5720B3C0-C2E8-4328-AEE5-539529534ACE}" destId="{FEDCD16A-AEA7-4722-A6C2-D3093C1CDA01}" srcOrd="0" destOrd="0" presId="urn:microsoft.com/office/officeart/2005/8/layout/vList2"/>
    <dgm:cxn modelId="{BC56978A-454B-4CFA-A4DD-700A325E4D83}" srcId="{5720B3C0-C2E8-4328-AEE5-539529534ACE}" destId="{54C7F1AA-12C8-4A2D-AB26-DC919D0366D7}" srcOrd="0" destOrd="0" parTransId="{471ED0B2-7DA3-4AAC-BA85-96561E8689AC}" sibTransId="{936A3A7B-65B5-4F29-ACF1-A6CAD947C5E7}"/>
    <dgm:cxn modelId="{97A658B9-70B5-4935-A70F-CEEDCFBF81DD}" type="presOf" srcId="{54C7F1AA-12C8-4A2D-AB26-DC919D0366D7}" destId="{C3C7F832-6E1C-4B9A-BE46-E5013E05D689}" srcOrd="0" destOrd="0" presId="urn:microsoft.com/office/officeart/2005/8/layout/vList2"/>
    <dgm:cxn modelId="{8C5F55D6-3567-4C30-AEE9-8ED2AEB02DAC}" type="presParOf" srcId="{FEDCD16A-AEA7-4722-A6C2-D3093C1CDA01}" destId="{C3C7F832-6E1C-4B9A-BE46-E5013E05D68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4C02EDA-C0D4-4BAA-8FF1-DE116A8AAC08}"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E187D88C-EFB8-4A21-818B-CC9EEBDCA71C}">
      <dgm:prSet/>
      <dgm:spPr/>
      <dgm:t>
        <a:bodyPr/>
        <a:lstStyle/>
        <a:p>
          <a:pPr rtl="0"/>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610E820D-F3FA-45AF-AFF4-647858B5AFF8}" type="parTrans" cxnId="{CD09F9C5-DF0D-4EA4-8C7A-CB0629696A70}">
      <dgm:prSet/>
      <dgm:spPr/>
      <dgm:t>
        <a:bodyPr/>
        <a:lstStyle/>
        <a:p>
          <a:endParaRPr lang="ru-RU">
            <a:latin typeface="Times New Roman" pitchFamily="18" charset="0"/>
            <a:cs typeface="Times New Roman" pitchFamily="18" charset="0"/>
          </a:endParaRPr>
        </a:p>
      </dgm:t>
    </dgm:pt>
    <dgm:pt modelId="{F943A073-8C2F-4BBF-9BAD-EE6C0965CD60}" type="sibTrans" cxnId="{CD09F9C5-DF0D-4EA4-8C7A-CB0629696A70}">
      <dgm:prSet/>
      <dgm:spPr/>
      <dgm:t>
        <a:bodyPr/>
        <a:lstStyle/>
        <a:p>
          <a:endParaRPr lang="ru-RU">
            <a:latin typeface="Times New Roman" pitchFamily="18" charset="0"/>
            <a:cs typeface="Times New Roman" pitchFamily="18" charset="0"/>
          </a:endParaRPr>
        </a:p>
      </dgm:t>
    </dgm:pt>
    <dgm:pt modelId="{86392EEC-18BC-4D5B-BEFC-D380D22C9D21}">
      <dgm:prSet/>
      <dgm:spPr/>
      <dgm:t>
        <a:bodyPr/>
        <a:lstStyle/>
        <a:p>
          <a:pPr algn="just" rtl="0"/>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ривожланиши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аниқ мақсадларини аниқлаш;</a:t>
          </a:r>
          <a:endParaRPr lang="ru-RU" dirty="0">
            <a:latin typeface="Times New Roman" pitchFamily="18" charset="0"/>
            <a:cs typeface="Times New Roman" pitchFamily="18" charset="0"/>
          </a:endParaRPr>
        </a:p>
      </dgm:t>
    </dgm:pt>
    <dgm:pt modelId="{0EEF3925-094E-4D7D-84A5-EDB7A1EFB08C}" type="parTrans" cxnId="{A33E0BD8-219B-4B0D-A622-86A4DD0B1A9A}">
      <dgm:prSet/>
      <dgm:spPr/>
      <dgm:t>
        <a:bodyPr/>
        <a:lstStyle/>
        <a:p>
          <a:endParaRPr lang="ru-RU">
            <a:latin typeface="Times New Roman" pitchFamily="18" charset="0"/>
            <a:cs typeface="Times New Roman" pitchFamily="18" charset="0"/>
          </a:endParaRPr>
        </a:p>
      </dgm:t>
    </dgm:pt>
    <dgm:pt modelId="{0EC8EDBE-9033-4643-908E-3E9F2102F44D}" type="sibTrans" cxnId="{A33E0BD8-219B-4B0D-A622-86A4DD0B1A9A}">
      <dgm:prSet/>
      <dgm:spPr/>
      <dgm:t>
        <a:bodyPr/>
        <a:lstStyle/>
        <a:p>
          <a:endParaRPr lang="ru-RU">
            <a:latin typeface="Times New Roman" pitchFamily="18" charset="0"/>
            <a:cs typeface="Times New Roman" pitchFamily="18" charset="0"/>
          </a:endParaRPr>
        </a:p>
      </dgm:t>
    </dgm:pt>
    <dgm:pt modelId="{7C8309E3-6E74-4CBD-A0E8-088557FFB5A9}">
      <dgm:prSet/>
      <dgm:spPr/>
      <dgm:t>
        <a:bodyPr/>
        <a:lstStyle/>
        <a:p>
          <a:pPr rtl="0"/>
          <a:r>
            <a:rPr lang="ru-RU"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dgm:t>
    </dgm:pt>
    <dgm:pt modelId="{688DEAE6-B77A-4C35-9791-8B98D8FF6337}" type="parTrans" cxnId="{65F153D4-592C-4CA5-BAF1-BECE5D93F813}">
      <dgm:prSet/>
      <dgm:spPr/>
      <dgm:t>
        <a:bodyPr/>
        <a:lstStyle/>
        <a:p>
          <a:endParaRPr lang="ru-RU">
            <a:latin typeface="Times New Roman" pitchFamily="18" charset="0"/>
            <a:cs typeface="Times New Roman" pitchFamily="18" charset="0"/>
          </a:endParaRPr>
        </a:p>
      </dgm:t>
    </dgm:pt>
    <dgm:pt modelId="{931F2706-D0BC-49B1-B82E-08CD7A886857}" type="sibTrans" cxnId="{65F153D4-592C-4CA5-BAF1-BECE5D93F813}">
      <dgm:prSet/>
      <dgm:spPr/>
      <dgm:t>
        <a:bodyPr/>
        <a:lstStyle/>
        <a:p>
          <a:endParaRPr lang="ru-RU">
            <a:latin typeface="Times New Roman" pitchFamily="18" charset="0"/>
            <a:cs typeface="Times New Roman" pitchFamily="18" charset="0"/>
          </a:endParaRPr>
        </a:p>
      </dgm:t>
    </dgm:pt>
    <dgm:pt modelId="{9488EB1C-87CB-4F77-A760-10F34E9DC792}">
      <dgm:prSet/>
      <dgm:spPr/>
      <dgm:t>
        <a:bodyPr/>
        <a:lstStyle/>
        <a:p>
          <a:pPr algn="just" rtl="0"/>
          <a:r>
            <a:rPr lang="ru-RU" dirty="0" err="1" smtClean="0">
              <a:latin typeface="Times New Roman" pitchFamily="18" charset="0"/>
              <a:cs typeface="Times New Roman" pitchFamily="18" charset="0"/>
            </a:rPr>
            <a:t>мақсадларнинг устуворлиги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кетма-кетлиги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ечимнинг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изчиллигини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очиб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0A30C6FB-2DB9-4BB3-B5DA-D559DB98A7E5}" type="parTrans" cxnId="{81B29E92-EF0A-41B8-B11A-A811A108BDF0}">
      <dgm:prSet/>
      <dgm:spPr/>
      <dgm:t>
        <a:bodyPr/>
        <a:lstStyle/>
        <a:p>
          <a:endParaRPr lang="ru-RU">
            <a:latin typeface="Times New Roman" pitchFamily="18" charset="0"/>
            <a:cs typeface="Times New Roman" pitchFamily="18" charset="0"/>
          </a:endParaRPr>
        </a:p>
      </dgm:t>
    </dgm:pt>
    <dgm:pt modelId="{72D18D0D-79CA-4F12-806B-E372D2BB3E9C}" type="sibTrans" cxnId="{81B29E92-EF0A-41B8-B11A-A811A108BDF0}">
      <dgm:prSet/>
      <dgm:spPr/>
      <dgm:t>
        <a:bodyPr/>
        <a:lstStyle/>
        <a:p>
          <a:endParaRPr lang="ru-RU">
            <a:latin typeface="Times New Roman" pitchFamily="18" charset="0"/>
            <a:cs typeface="Times New Roman" pitchFamily="18" charset="0"/>
          </a:endParaRPr>
        </a:p>
      </dgm:t>
    </dgm:pt>
    <dgm:pt modelId="{D8AFA0C8-D5A1-414B-B462-679F14225D16}">
      <dgm:prSet/>
      <dgm:spPr/>
      <dgm:t>
        <a:bodyPr/>
        <a:lstStyle/>
        <a:p>
          <a:pPr rtl="0"/>
          <a:r>
            <a:rPr lang="ru-RU" dirty="0" smtClean="0">
              <a:latin typeface="Times New Roman" pitchFamily="18" charset="0"/>
              <a:cs typeface="Times New Roman" pitchFamily="18" charset="0"/>
            </a:rPr>
            <a:t>7</a:t>
          </a:r>
          <a:endParaRPr lang="ru-RU" dirty="0">
            <a:latin typeface="Times New Roman" pitchFamily="18" charset="0"/>
            <a:cs typeface="Times New Roman" pitchFamily="18" charset="0"/>
          </a:endParaRPr>
        </a:p>
      </dgm:t>
    </dgm:pt>
    <dgm:pt modelId="{E7858CA8-829D-4C38-925C-117C2CDA0580}" type="parTrans" cxnId="{0FCADED9-C8E2-4B4F-835D-19E3CDD6179C}">
      <dgm:prSet/>
      <dgm:spPr/>
      <dgm:t>
        <a:bodyPr/>
        <a:lstStyle/>
        <a:p>
          <a:endParaRPr lang="ru-RU">
            <a:latin typeface="Times New Roman" pitchFamily="18" charset="0"/>
            <a:cs typeface="Times New Roman" pitchFamily="18" charset="0"/>
          </a:endParaRPr>
        </a:p>
      </dgm:t>
    </dgm:pt>
    <dgm:pt modelId="{4C57B719-A65E-47F7-8FE2-30B6FA8AA467}" type="sibTrans" cxnId="{0FCADED9-C8E2-4B4F-835D-19E3CDD6179C}">
      <dgm:prSet/>
      <dgm:spPr/>
      <dgm:t>
        <a:bodyPr/>
        <a:lstStyle/>
        <a:p>
          <a:endParaRPr lang="ru-RU">
            <a:latin typeface="Times New Roman" pitchFamily="18" charset="0"/>
            <a:cs typeface="Times New Roman" pitchFamily="18" charset="0"/>
          </a:endParaRPr>
        </a:p>
      </dgm:t>
    </dgm:pt>
    <dgm:pt modelId="{AF492711-3F3F-40B4-98EF-9F99ACBF7876}">
      <dgm:prSet/>
      <dgm:spPr/>
      <dgm:t>
        <a:bodyPr/>
        <a:lstStyle/>
        <a:p>
          <a:pPr algn="just" rtl="0"/>
          <a:r>
            <a:rPr lang="ru-RU" dirty="0" err="1" smtClean="0">
              <a:latin typeface="Times New Roman" pitchFamily="18" charset="0"/>
              <a:cs typeface="Times New Roman" pitchFamily="18" charset="0"/>
            </a:rPr>
            <a:t>турли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даврларга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мўлжалланган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муаммоларнинг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ҳал этилиши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чора-тадбирлар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тизимини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чиқиш;</a:t>
          </a:r>
          <a:endParaRPr lang="ru-RU" dirty="0">
            <a:latin typeface="Times New Roman" pitchFamily="18" charset="0"/>
            <a:cs typeface="Times New Roman" pitchFamily="18" charset="0"/>
          </a:endParaRPr>
        </a:p>
      </dgm:t>
    </dgm:pt>
    <dgm:pt modelId="{6158C305-4C3E-44BE-9D78-F9ECF1D241A4}" type="parTrans" cxnId="{689EC063-939C-41FF-999E-9B5FEEE79F10}">
      <dgm:prSet/>
      <dgm:spPr/>
      <dgm:t>
        <a:bodyPr/>
        <a:lstStyle/>
        <a:p>
          <a:endParaRPr lang="ru-RU">
            <a:latin typeface="Times New Roman" pitchFamily="18" charset="0"/>
            <a:cs typeface="Times New Roman" pitchFamily="18" charset="0"/>
          </a:endParaRPr>
        </a:p>
      </dgm:t>
    </dgm:pt>
    <dgm:pt modelId="{1411EC32-6ABD-4FCE-B18C-8BE96A8679A9}" type="sibTrans" cxnId="{689EC063-939C-41FF-999E-9B5FEEE79F10}">
      <dgm:prSet/>
      <dgm:spPr/>
      <dgm:t>
        <a:bodyPr/>
        <a:lstStyle/>
        <a:p>
          <a:endParaRPr lang="ru-RU">
            <a:latin typeface="Times New Roman" pitchFamily="18" charset="0"/>
            <a:cs typeface="Times New Roman" pitchFamily="18" charset="0"/>
          </a:endParaRPr>
        </a:p>
      </dgm:t>
    </dgm:pt>
    <dgm:pt modelId="{90771577-6508-4C67-B619-2EDBB42E72CE}">
      <dgm:prSet/>
      <dgm:spPr/>
      <dgm:t>
        <a:bodyPr/>
        <a:lstStyle/>
        <a:p>
          <a:pPr rtl="0"/>
          <a:r>
            <a:rPr lang="ru-RU" dirty="0" smtClean="0">
              <a:latin typeface="Times New Roman" pitchFamily="18" charset="0"/>
              <a:cs typeface="Times New Roman" pitchFamily="18" charset="0"/>
            </a:rPr>
            <a:t>8</a:t>
          </a:r>
          <a:endParaRPr lang="ru-RU" dirty="0">
            <a:latin typeface="Times New Roman" pitchFamily="18" charset="0"/>
            <a:cs typeface="Times New Roman" pitchFamily="18" charset="0"/>
          </a:endParaRPr>
        </a:p>
      </dgm:t>
    </dgm:pt>
    <dgm:pt modelId="{CB77C76C-06D2-4861-8974-54566F9B51C8}" type="parTrans" cxnId="{AB8A5495-54E7-406D-92AF-1263378A037E}">
      <dgm:prSet/>
      <dgm:spPr/>
      <dgm:t>
        <a:bodyPr/>
        <a:lstStyle/>
        <a:p>
          <a:endParaRPr lang="ru-RU">
            <a:latin typeface="Times New Roman" pitchFamily="18" charset="0"/>
            <a:cs typeface="Times New Roman" pitchFamily="18" charset="0"/>
          </a:endParaRPr>
        </a:p>
      </dgm:t>
    </dgm:pt>
    <dgm:pt modelId="{CDABCE8D-19DF-46A9-AB1C-2511744F635A}" type="sibTrans" cxnId="{AB8A5495-54E7-406D-92AF-1263378A037E}">
      <dgm:prSet/>
      <dgm:spPr/>
      <dgm:t>
        <a:bodyPr/>
        <a:lstStyle/>
        <a:p>
          <a:endParaRPr lang="ru-RU">
            <a:latin typeface="Times New Roman" pitchFamily="18" charset="0"/>
            <a:cs typeface="Times New Roman" pitchFamily="18" charset="0"/>
          </a:endParaRPr>
        </a:p>
      </dgm:t>
    </dgm:pt>
    <dgm:pt modelId="{35A09513-62D5-4B9E-A475-1BC1B529F3B4}">
      <dgm:prSet/>
      <dgm:spPr/>
      <dgm:t>
        <a:bodyPr/>
        <a:lstStyle/>
        <a:p>
          <a:pPr algn="just" rtl="0"/>
          <a:r>
            <a:rPr lang="ru-RU" dirty="0" err="1" smtClean="0">
              <a:latin typeface="Times New Roman" pitchFamily="18" charset="0"/>
              <a:cs typeface="Times New Roman" pitchFamily="18" charset="0"/>
            </a:rPr>
            <a:t>зарур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манбаларини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аниқлаш;</a:t>
          </a:r>
          <a:endParaRPr lang="ru-RU" dirty="0">
            <a:latin typeface="Times New Roman" pitchFamily="18" charset="0"/>
            <a:cs typeface="Times New Roman" pitchFamily="18" charset="0"/>
          </a:endParaRPr>
        </a:p>
      </dgm:t>
    </dgm:pt>
    <dgm:pt modelId="{9B6D47B2-6829-44A9-AA2F-700EF0B05BFD}" type="parTrans" cxnId="{DC8A60EA-E137-41ED-B02F-22CEEFF65996}">
      <dgm:prSet/>
      <dgm:spPr/>
      <dgm:t>
        <a:bodyPr/>
        <a:lstStyle/>
        <a:p>
          <a:endParaRPr lang="ru-RU">
            <a:latin typeface="Times New Roman" pitchFamily="18" charset="0"/>
            <a:cs typeface="Times New Roman" pitchFamily="18" charset="0"/>
          </a:endParaRPr>
        </a:p>
      </dgm:t>
    </dgm:pt>
    <dgm:pt modelId="{C69D385A-ECA3-4BED-8946-C69D3568D61A}" type="sibTrans" cxnId="{DC8A60EA-E137-41ED-B02F-22CEEFF65996}">
      <dgm:prSet/>
      <dgm:spPr/>
      <dgm:t>
        <a:bodyPr/>
        <a:lstStyle/>
        <a:p>
          <a:endParaRPr lang="ru-RU">
            <a:latin typeface="Times New Roman" pitchFamily="18" charset="0"/>
            <a:cs typeface="Times New Roman" pitchFamily="18" charset="0"/>
          </a:endParaRPr>
        </a:p>
      </dgm:t>
    </dgm:pt>
    <dgm:pt modelId="{0841C1AA-DB9E-4FC3-8C8D-4F4FF1F5D4BB}">
      <dgm:prSet/>
      <dgm:spPr/>
      <dgm:t>
        <a:bodyPr/>
        <a:lstStyle/>
        <a:p>
          <a:pPr rtl="0"/>
          <a:r>
            <a:rPr lang="ru-RU" dirty="0" smtClean="0">
              <a:latin typeface="Times New Roman" pitchFamily="18" charset="0"/>
              <a:cs typeface="Times New Roman" pitchFamily="18" charset="0"/>
            </a:rPr>
            <a:t>9</a:t>
          </a:r>
          <a:endParaRPr lang="ru-RU" dirty="0">
            <a:latin typeface="Times New Roman" pitchFamily="18" charset="0"/>
            <a:cs typeface="Times New Roman" pitchFamily="18" charset="0"/>
          </a:endParaRPr>
        </a:p>
      </dgm:t>
    </dgm:pt>
    <dgm:pt modelId="{29A75FA1-E863-42E4-9C50-779F6C74980A}" type="parTrans" cxnId="{89FD9A72-5E2F-4034-A9E7-684F71C3B391}">
      <dgm:prSet/>
      <dgm:spPr/>
      <dgm:t>
        <a:bodyPr/>
        <a:lstStyle/>
        <a:p>
          <a:endParaRPr lang="ru-RU">
            <a:latin typeface="Times New Roman" pitchFamily="18" charset="0"/>
            <a:cs typeface="Times New Roman" pitchFamily="18" charset="0"/>
          </a:endParaRPr>
        </a:p>
      </dgm:t>
    </dgm:pt>
    <dgm:pt modelId="{F6D062C0-81B2-491D-A91B-D14996A2F0B5}" type="sibTrans" cxnId="{89FD9A72-5E2F-4034-A9E7-684F71C3B391}">
      <dgm:prSet/>
      <dgm:spPr/>
      <dgm:t>
        <a:bodyPr/>
        <a:lstStyle/>
        <a:p>
          <a:endParaRPr lang="ru-RU">
            <a:latin typeface="Times New Roman" pitchFamily="18" charset="0"/>
            <a:cs typeface="Times New Roman" pitchFamily="18" charset="0"/>
          </a:endParaRPr>
        </a:p>
      </dgm:t>
    </dgm:pt>
    <dgm:pt modelId="{49838FB4-5F4D-49AC-AF03-E069EB5443BB}">
      <dgm:prSet/>
      <dgm:spPr/>
      <dgm:t>
        <a:bodyPr/>
        <a:lstStyle/>
        <a:p>
          <a:pPr algn="just" rtl="0"/>
          <a:r>
            <a:rPr lang="ru-RU" dirty="0" err="1" smtClean="0">
              <a:latin typeface="Times New Roman" pitchFamily="18" charset="0"/>
              <a:cs typeface="Times New Roman" pitchFamily="18" charset="0"/>
            </a:rPr>
            <a:t>белгиланган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вазифаларнинг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бажарилиши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устидан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назоратни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ўрнатиш</a:t>
          </a:r>
          <a:endParaRPr lang="ru-RU" dirty="0">
            <a:latin typeface="Times New Roman" pitchFamily="18" charset="0"/>
            <a:cs typeface="Times New Roman" pitchFamily="18" charset="0"/>
          </a:endParaRPr>
        </a:p>
      </dgm:t>
    </dgm:pt>
    <dgm:pt modelId="{707D63A8-3209-439C-A9F5-8A75FED11011}" type="parTrans" cxnId="{B2F693F2-436C-4C8B-BEC6-7BE1DD842FB9}">
      <dgm:prSet/>
      <dgm:spPr/>
      <dgm:t>
        <a:bodyPr/>
        <a:lstStyle/>
        <a:p>
          <a:endParaRPr lang="ru-RU">
            <a:latin typeface="Times New Roman" pitchFamily="18" charset="0"/>
            <a:cs typeface="Times New Roman" pitchFamily="18" charset="0"/>
          </a:endParaRPr>
        </a:p>
      </dgm:t>
    </dgm:pt>
    <dgm:pt modelId="{04A95F1B-3270-4A8B-B7C9-8552E7097E3D}" type="sibTrans" cxnId="{B2F693F2-436C-4C8B-BEC6-7BE1DD842FB9}">
      <dgm:prSet/>
      <dgm:spPr/>
      <dgm:t>
        <a:bodyPr/>
        <a:lstStyle/>
        <a:p>
          <a:endParaRPr lang="ru-RU">
            <a:latin typeface="Times New Roman" pitchFamily="18" charset="0"/>
            <a:cs typeface="Times New Roman" pitchFamily="18" charset="0"/>
          </a:endParaRPr>
        </a:p>
      </dgm:t>
    </dgm:pt>
    <dgm:pt modelId="{52DC7D9D-E492-4B6B-AE59-D8F14984D8DF}" type="pres">
      <dgm:prSet presAssocID="{74C02EDA-C0D4-4BAA-8FF1-DE116A8AAC08}" presName="linearFlow" presStyleCnt="0">
        <dgm:presLayoutVars>
          <dgm:dir/>
          <dgm:animLvl val="lvl"/>
          <dgm:resizeHandles val="exact"/>
        </dgm:presLayoutVars>
      </dgm:prSet>
      <dgm:spPr/>
      <dgm:t>
        <a:bodyPr/>
        <a:lstStyle/>
        <a:p>
          <a:endParaRPr lang="ru-RU"/>
        </a:p>
      </dgm:t>
    </dgm:pt>
    <dgm:pt modelId="{BBA91D88-BE3C-4947-B2A0-518034E2F36B}" type="pres">
      <dgm:prSet presAssocID="{E187D88C-EFB8-4A21-818B-CC9EEBDCA71C}" presName="composite" presStyleCnt="0"/>
      <dgm:spPr/>
    </dgm:pt>
    <dgm:pt modelId="{5871E845-D154-4A3B-B7F1-3E476A433D01}" type="pres">
      <dgm:prSet presAssocID="{E187D88C-EFB8-4A21-818B-CC9EEBDCA71C}" presName="parentText" presStyleLbl="alignNode1" presStyleIdx="0" presStyleCnt="5">
        <dgm:presLayoutVars>
          <dgm:chMax val="1"/>
          <dgm:bulletEnabled val="1"/>
        </dgm:presLayoutVars>
      </dgm:prSet>
      <dgm:spPr/>
      <dgm:t>
        <a:bodyPr/>
        <a:lstStyle/>
        <a:p>
          <a:endParaRPr lang="ru-RU"/>
        </a:p>
      </dgm:t>
    </dgm:pt>
    <dgm:pt modelId="{40B7AD0B-9F9A-4A09-930F-614F0F5C7373}" type="pres">
      <dgm:prSet presAssocID="{E187D88C-EFB8-4A21-818B-CC9EEBDCA71C}" presName="descendantText" presStyleLbl="alignAcc1" presStyleIdx="0" presStyleCnt="5">
        <dgm:presLayoutVars>
          <dgm:bulletEnabled val="1"/>
        </dgm:presLayoutVars>
      </dgm:prSet>
      <dgm:spPr/>
      <dgm:t>
        <a:bodyPr/>
        <a:lstStyle/>
        <a:p>
          <a:endParaRPr lang="ru-RU"/>
        </a:p>
      </dgm:t>
    </dgm:pt>
    <dgm:pt modelId="{57365322-D214-4690-8AE7-8EED8BF1A523}" type="pres">
      <dgm:prSet presAssocID="{F943A073-8C2F-4BBF-9BAD-EE6C0965CD60}" presName="sp" presStyleCnt="0"/>
      <dgm:spPr/>
    </dgm:pt>
    <dgm:pt modelId="{7E8FD0CC-3E7A-4C9B-ABDD-504839905862}" type="pres">
      <dgm:prSet presAssocID="{7C8309E3-6E74-4CBD-A0E8-088557FFB5A9}" presName="composite" presStyleCnt="0"/>
      <dgm:spPr/>
    </dgm:pt>
    <dgm:pt modelId="{17BC9984-4910-435E-AE2E-58BCB1D104D3}" type="pres">
      <dgm:prSet presAssocID="{7C8309E3-6E74-4CBD-A0E8-088557FFB5A9}" presName="parentText" presStyleLbl="alignNode1" presStyleIdx="1" presStyleCnt="5">
        <dgm:presLayoutVars>
          <dgm:chMax val="1"/>
          <dgm:bulletEnabled val="1"/>
        </dgm:presLayoutVars>
      </dgm:prSet>
      <dgm:spPr/>
      <dgm:t>
        <a:bodyPr/>
        <a:lstStyle/>
        <a:p>
          <a:endParaRPr lang="ru-RU"/>
        </a:p>
      </dgm:t>
    </dgm:pt>
    <dgm:pt modelId="{F161444F-B573-4444-9DF8-8CE0D99488FB}" type="pres">
      <dgm:prSet presAssocID="{7C8309E3-6E74-4CBD-A0E8-088557FFB5A9}" presName="descendantText" presStyleLbl="alignAcc1" presStyleIdx="1" presStyleCnt="5">
        <dgm:presLayoutVars>
          <dgm:bulletEnabled val="1"/>
        </dgm:presLayoutVars>
      </dgm:prSet>
      <dgm:spPr/>
      <dgm:t>
        <a:bodyPr/>
        <a:lstStyle/>
        <a:p>
          <a:endParaRPr lang="ru-RU"/>
        </a:p>
      </dgm:t>
    </dgm:pt>
    <dgm:pt modelId="{8CFCDD7F-F7C4-4E42-9D17-D68183847058}" type="pres">
      <dgm:prSet presAssocID="{931F2706-D0BC-49B1-B82E-08CD7A886857}" presName="sp" presStyleCnt="0"/>
      <dgm:spPr/>
    </dgm:pt>
    <dgm:pt modelId="{4E8D0948-4B8C-43B4-A06D-CB2CAE4C7949}" type="pres">
      <dgm:prSet presAssocID="{D8AFA0C8-D5A1-414B-B462-679F14225D16}" presName="composite" presStyleCnt="0"/>
      <dgm:spPr/>
    </dgm:pt>
    <dgm:pt modelId="{3073D9C6-219F-4099-8C7F-9BE723BF233C}" type="pres">
      <dgm:prSet presAssocID="{D8AFA0C8-D5A1-414B-B462-679F14225D16}" presName="parentText" presStyleLbl="alignNode1" presStyleIdx="2" presStyleCnt="5">
        <dgm:presLayoutVars>
          <dgm:chMax val="1"/>
          <dgm:bulletEnabled val="1"/>
        </dgm:presLayoutVars>
      </dgm:prSet>
      <dgm:spPr/>
      <dgm:t>
        <a:bodyPr/>
        <a:lstStyle/>
        <a:p>
          <a:endParaRPr lang="ru-RU"/>
        </a:p>
      </dgm:t>
    </dgm:pt>
    <dgm:pt modelId="{47AEA486-EF6B-4E01-A313-48183E24DA0B}" type="pres">
      <dgm:prSet presAssocID="{D8AFA0C8-D5A1-414B-B462-679F14225D16}" presName="descendantText" presStyleLbl="alignAcc1" presStyleIdx="2" presStyleCnt="5">
        <dgm:presLayoutVars>
          <dgm:bulletEnabled val="1"/>
        </dgm:presLayoutVars>
      </dgm:prSet>
      <dgm:spPr/>
      <dgm:t>
        <a:bodyPr/>
        <a:lstStyle/>
        <a:p>
          <a:endParaRPr lang="ru-RU"/>
        </a:p>
      </dgm:t>
    </dgm:pt>
    <dgm:pt modelId="{C513ECC0-0E4B-41B7-B413-E200854F0606}" type="pres">
      <dgm:prSet presAssocID="{4C57B719-A65E-47F7-8FE2-30B6FA8AA467}" presName="sp" presStyleCnt="0"/>
      <dgm:spPr/>
    </dgm:pt>
    <dgm:pt modelId="{26D4AE9D-7826-47A0-891E-3051645E186E}" type="pres">
      <dgm:prSet presAssocID="{90771577-6508-4C67-B619-2EDBB42E72CE}" presName="composite" presStyleCnt="0"/>
      <dgm:spPr/>
    </dgm:pt>
    <dgm:pt modelId="{B07C2FCE-5FDD-41EC-948B-FCDE7BA9691F}" type="pres">
      <dgm:prSet presAssocID="{90771577-6508-4C67-B619-2EDBB42E72CE}" presName="parentText" presStyleLbl="alignNode1" presStyleIdx="3" presStyleCnt="5">
        <dgm:presLayoutVars>
          <dgm:chMax val="1"/>
          <dgm:bulletEnabled val="1"/>
        </dgm:presLayoutVars>
      </dgm:prSet>
      <dgm:spPr/>
      <dgm:t>
        <a:bodyPr/>
        <a:lstStyle/>
        <a:p>
          <a:endParaRPr lang="ru-RU"/>
        </a:p>
      </dgm:t>
    </dgm:pt>
    <dgm:pt modelId="{FC8712DA-8BED-433E-95BF-E1E250F7669A}" type="pres">
      <dgm:prSet presAssocID="{90771577-6508-4C67-B619-2EDBB42E72CE}" presName="descendantText" presStyleLbl="alignAcc1" presStyleIdx="3" presStyleCnt="5">
        <dgm:presLayoutVars>
          <dgm:bulletEnabled val="1"/>
        </dgm:presLayoutVars>
      </dgm:prSet>
      <dgm:spPr/>
      <dgm:t>
        <a:bodyPr/>
        <a:lstStyle/>
        <a:p>
          <a:endParaRPr lang="ru-RU"/>
        </a:p>
      </dgm:t>
    </dgm:pt>
    <dgm:pt modelId="{5D3B9BC6-315C-4343-9E08-F9EABBA8971E}" type="pres">
      <dgm:prSet presAssocID="{CDABCE8D-19DF-46A9-AB1C-2511744F635A}" presName="sp" presStyleCnt="0"/>
      <dgm:spPr/>
    </dgm:pt>
    <dgm:pt modelId="{7AB17347-0D12-4DA4-BBF1-BAFC300D1816}" type="pres">
      <dgm:prSet presAssocID="{0841C1AA-DB9E-4FC3-8C8D-4F4FF1F5D4BB}" presName="composite" presStyleCnt="0"/>
      <dgm:spPr/>
    </dgm:pt>
    <dgm:pt modelId="{9909905E-9246-4F36-B810-0059F0B953BA}" type="pres">
      <dgm:prSet presAssocID="{0841C1AA-DB9E-4FC3-8C8D-4F4FF1F5D4BB}" presName="parentText" presStyleLbl="alignNode1" presStyleIdx="4" presStyleCnt="5">
        <dgm:presLayoutVars>
          <dgm:chMax val="1"/>
          <dgm:bulletEnabled val="1"/>
        </dgm:presLayoutVars>
      </dgm:prSet>
      <dgm:spPr/>
      <dgm:t>
        <a:bodyPr/>
        <a:lstStyle/>
        <a:p>
          <a:endParaRPr lang="ru-RU"/>
        </a:p>
      </dgm:t>
    </dgm:pt>
    <dgm:pt modelId="{420B209C-B5FA-4CE0-BED4-6EB5CF258D28}" type="pres">
      <dgm:prSet presAssocID="{0841C1AA-DB9E-4FC3-8C8D-4F4FF1F5D4BB}" presName="descendantText" presStyleLbl="alignAcc1" presStyleIdx="4" presStyleCnt="5">
        <dgm:presLayoutVars>
          <dgm:bulletEnabled val="1"/>
        </dgm:presLayoutVars>
      </dgm:prSet>
      <dgm:spPr/>
      <dgm:t>
        <a:bodyPr/>
        <a:lstStyle/>
        <a:p>
          <a:endParaRPr lang="ru-RU"/>
        </a:p>
      </dgm:t>
    </dgm:pt>
  </dgm:ptLst>
  <dgm:cxnLst>
    <dgm:cxn modelId="{30BD87CE-D1DE-4C23-AC5F-DCED6EE96D6C}" type="presOf" srcId="{D8AFA0C8-D5A1-414B-B462-679F14225D16}" destId="{3073D9C6-219F-4099-8C7F-9BE723BF233C}" srcOrd="0" destOrd="0" presId="urn:microsoft.com/office/officeart/2005/8/layout/chevron2"/>
    <dgm:cxn modelId="{73C5DE46-7A9B-4A1C-AE39-7C3502066F36}" type="presOf" srcId="{86392EEC-18BC-4D5B-BEFC-D380D22C9D21}" destId="{40B7AD0B-9F9A-4A09-930F-614F0F5C7373}" srcOrd="0" destOrd="0" presId="urn:microsoft.com/office/officeart/2005/8/layout/chevron2"/>
    <dgm:cxn modelId="{CD7B1E65-C4AD-4386-BBA8-F53FB2655DE4}" type="presOf" srcId="{74C02EDA-C0D4-4BAA-8FF1-DE116A8AAC08}" destId="{52DC7D9D-E492-4B6B-AE59-D8F14984D8DF}" srcOrd="0" destOrd="0" presId="urn:microsoft.com/office/officeart/2005/8/layout/chevron2"/>
    <dgm:cxn modelId="{78081DBD-2321-4993-BBBE-C875B62EDA42}" type="presOf" srcId="{90771577-6508-4C67-B619-2EDBB42E72CE}" destId="{B07C2FCE-5FDD-41EC-948B-FCDE7BA9691F}" srcOrd="0" destOrd="0" presId="urn:microsoft.com/office/officeart/2005/8/layout/chevron2"/>
    <dgm:cxn modelId="{266B6104-C198-41E3-8049-A51B36A224F2}" type="presOf" srcId="{E187D88C-EFB8-4A21-818B-CC9EEBDCA71C}" destId="{5871E845-D154-4A3B-B7F1-3E476A433D01}" srcOrd="0" destOrd="0" presId="urn:microsoft.com/office/officeart/2005/8/layout/chevron2"/>
    <dgm:cxn modelId="{4E10BEBB-717D-410C-8E49-4EC9CBBBDF0D}" type="presOf" srcId="{0841C1AA-DB9E-4FC3-8C8D-4F4FF1F5D4BB}" destId="{9909905E-9246-4F36-B810-0059F0B953BA}" srcOrd="0" destOrd="0" presId="urn:microsoft.com/office/officeart/2005/8/layout/chevron2"/>
    <dgm:cxn modelId="{B3E4C2C7-1542-4D4D-9491-AA48E5DB3E61}" type="presOf" srcId="{9488EB1C-87CB-4F77-A760-10F34E9DC792}" destId="{F161444F-B573-4444-9DF8-8CE0D99488FB}" srcOrd="0" destOrd="0" presId="urn:microsoft.com/office/officeart/2005/8/layout/chevron2"/>
    <dgm:cxn modelId="{CA9DB09F-1E8B-47BB-B58A-D940C468383A}" type="presOf" srcId="{7C8309E3-6E74-4CBD-A0E8-088557FFB5A9}" destId="{17BC9984-4910-435E-AE2E-58BCB1D104D3}" srcOrd="0" destOrd="0" presId="urn:microsoft.com/office/officeart/2005/8/layout/chevron2"/>
    <dgm:cxn modelId="{89FD9A72-5E2F-4034-A9E7-684F71C3B391}" srcId="{74C02EDA-C0D4-4BAA-8FF1-DE116A8AAC08}" destId="{0841C1AA-DB9E-4FC3-8C8D-4F4FF1F5D4BB}" srcOrd="4" destOrd="0" parTransId="{29A75FA1-E863-42E4-9C50-779F6C74980A}" sibTransId="{F6D062C0-81B2-491D-A91B-D14996A2F0B5}"/>
    <dgm:cxn modelId="{B2F693F2-436C-4C8B-BEC6-7BE1DD842FB9}" srcId="{0841C1AA-DB9E-4FC3-8C8D-4F4FF1F5D4BB}" destId="{49838FB4-5F4D-49AC-AF03-E069EB5443BB}" srcOrd="0" destOrd="0" parTransId="{707D63A8-3209-439C-A9F5-8A75FED11011}" sibTransId="{04A95F1B-3270-4A8B-B7C9-8552E7097E3D}"/>
    <dgm:cxn modelId="{AB8A5495-54E7-406D-92AF-1263378A037E}" srcId="{74C02EDA-C0D4-4BAA-8FF1-DE116A8AAC08}" destId="{90771577-6508-4C67-B619-2EDBB42E72CE}" srcOrd="3" destOrd="0" parTransId="{CB77C76C-06D2-4861-8974-54566F9B51C8}" sibTransId="{CDABCE8D-19DF-46A9-AB1C-2511744F635A}"/>
    <dgm:cxn modelId="{81B29E92-EF0A-41B8-B11A-A811A108BDF0}" srcId="{7C8309E3-6E74-4CBD-A0E8-088557FFB5A9}" destId="{9488EB1C-87CB-4F77-A760-10F34E9DC792}" srcOrd="0" destOrd="0" parTransId="{0A30C6FB-2DB9-4BB3-B5DA-D559DB98A7E5}" sibTransId="{72D18D0D-79CA-4F12-806B-E372D2BB3E9C}"/>
    <dgm:cxn modelId="{CD09F9C5-DF0D-4EA4-8C7A-CB0629696A70}" srcId="{74C02EDA-C0D4-4BAA-8FF1-DE116A8AAC08}" destId="{E187D88C-EFB8-4A21-818B-CC9EEBDCA71C}" srcOrd="0" destOrd="0" parTransId="{610E820D-F3FA-45AF-AFF4-647858B5AFF8}" sibTransId="{F943A073-8C2F-4BBF-9BAD-EE6C0965CD60}"/>
    <dgm:cxn modelId="{19FC16FF-096C-40AC-BA62-14ED6023E055}" type="presOf" srcId="{AF492711-3F3F-40B4-98EF-9F99ACBF7876}" destId="{47AEA486-EF6B-4E01-A313-48183E24DA0B}" srcOrd="0" destOrd="0" presId="urn:microsoft.com/office/officeart/2005/8/layout/chevron2"/>
    <dgm:cxn modelId="{65F153D4-592C-4CA5-BAF1-BECE5D93F813}" srcId="{74C02EDA-C0D4-4BAA-8FF1-DE116A8AAC08}" destId="{7C8309E3-6E74-4CBD-A0E8-088557FFB5A9}" srcOrd="1" destOrd="0" parTransId="{688DEAE6-B77A-4C35-9791-8B98D8FF6337}" sibTransId="{931F2706-D0BC-49B1-B82E-08CD7A886857}"/>
    <dgm:cxn modelId="{689EC063-939C-41FF-999E-9B5FEEE79F10}" srcId="{D8AFA0C8-D5A1-414B-B462-679F14225D16}" destId="{AF492711-3F3F-40B4-98EF-9F99ACBF7876}" srcOrd="0" destOrd="0" parTransId="{6158C305-4C3E-44BE-9D78-F9ECF1D241A4}" sibTransId="{1411EC32-6ABD-4FCE-B18C-8BE96A8679A9}"/>
    <dgm:cxn modelId="{0FCADED9-C8E2-4B4F-835D-19E3CDD6179C}" srcId="{74C02EDA-C0D4-4BAA-8FF1-DE116A8AAC08}" destId="{D8AFA0C8-D5A1-414B-B462-679F14225D16}" srcOrd="2" destOrd="0" parTransId="{E7858CA8-829D-4C38-925C-117C2CDA0580}" sibTransId="{4C57B719-A65E-47F7-8FE2-30B6FA8AA467}"/>
    <dgm:cxn modelId="{00B62DA7-2220-4551-ADEC-BA9C8FE230D4}" type="presOf" srcId="{35A09513-62D5-4B9E-A475-1BC1B529F3B4}" destId="{FC8712DA-8BED-433E-95BF-E1E250F7669A}" srcOrd="0" destOrd="0" presId="urn:microsoft.com/office/officeart/2005/8/layout/chevron2"/>
    <dgm:cxn modelId="{6DE2E4CA-FC34-4D64-AE36-348281B6F5D8}" type="presOf" srcId="{49838FB4-5F4D-49AC-AF03-E069EB5443BB}" destId="{420B209C-B5FA-4CE0-BED4-6EB5CF258D28}" srcOrd="0" destOrd="0" presId="urn:microsoft.com/office/officeart/2005/8/layout/chevron2"/>
    <dgm:cxn modelId="{DC8A60EA-E137-41ED-B02F-22CEEFF65996}" srcId="{90771577-6508-4C67-B619-2EDBB42E72CE}" destId="{35A09513-62D5-4B9E-A475-1BC1B529F3B4}" srcOrd="0" destOrd="0" parTransId="{9B6D47B2-6829-44A9-AA2F-700EF0B05BFD}" sibTransId="{C69D385A-ECA3-4BED-8946-C69D3568D61A}"/>
    <dgm:cxn modelId="{A33E0BD8-219B-4B0D-A622-86A4DD0B1A9A}" srcId="{E187D88C-EFB8-4A21-818B-CC9EEBDCA71C}" destId="{86392EEC-18BC-4D5B-BEFC-D380D22C9D21}" srcOrd="0" destOrd="0" parTransId="{0EEF3925-094E-4D7D-84A5-EDB7A1EFB08C}" sibTransId="{0EC8EDBE-9033-4643-908E-3E9F2102F44D}"/>
    <dgm:cxn modelId="{B09EA7E8-C665-4671-89C4-D597EDD2A63F}" type="presParOf" srcId="{52DC7D9D-E492-4B6B-AE59-D8F14984D8DF}" destId="{BBA91D88-BE3C-4947-B2A0-518034E2F36B}" srcOrd="0" destOrd="0" presId="urn:microsoft.com/office/officeart/2005/8/layout/chevron2"/>
    <dgm:cxn modelId="{4E7FA0B9-A660-47D0-82D9-84FF405E8EF6}" type="presParOf" srcId="{BBA91D88-BE3C-4947-B2A0-518034E2F36B}" destId="{5871E845-D154-4A3B-B7F1-3E476A433D01}" srcOrd="0" destOrd="0" presId="urn:microsoft.com/office/officeart/2005/8/layout/chevron2"/>
    <dgm:cxn modelId="{6A811867-9920-40B9-B6E9-7AFD7D478F17}" type="presParOf" srcId="{BBA91D88-BE3C-4947-B2A0-518034E2F36B}" destId="{40B7AD0B-9F9A-4A09-930F-614F0F5C7373}" srcOrd="1" destOrd="0" presId="urn:microsoft.com/office/officeart/2005/8/layout/chevron2"/>
    <dgm:cxn modelId="{24206FFD-FF0D-4476-8BC7-7C703D6952E7}" type="presParOf" srcId="{52DC7D9D-E492-4B6B-AE59-D8F14984D8DF}" destId="{57365322-D214-4690-8AE7-8EED8BF1A523}" srcOrd="1" destOrd="0" presId="urn:microsoft.com/office/officeart/2005/8/layout/chevron2"/>
    <dgm:cxn modelId="{05279F7C-47CE-4906-A559-BA0B7F13346F}" type="presParOf" srcId="{52DC7D9D-E492-4B6B-AE59-D8F14984D8DF}" destId="{7E8FD0CC-3E7A-4C9B-ABDD-504839905862}" srcOrd="2" destOrd="0" presId="urn:microsoft.com/office/officeart/2005/8/layout/chevron2"/>
    <dgm:cxn modelId="{09F3EDFB-86C9-4D4A-9108-B49CD32AA6F2}" type="presParOf" srcId="{7E8FD0CC-3E7A-4C9B-ABDD-504839905862}" destId="{17BC9984-4910-435E-AE2E-58BCB1D104D3}" srcOrd="0" destOrd="0" presId="urn:microsoft.com/office/officeart/2005/8/layout/chevron2"/>
    <dgm:cxn modelId="{0A95C6F2-ED2F-4027-BFF6-D60B8CE645A3}" type="presParOf" srcId="{7E8FD0CC-3E7A-4C9B-ABDD-504839905862}" destId="{F161444F-B573-4444-9DF8-8CE0D99488FB}" srcOrd="1" destOrd="0" presId="urn:microsoft.com/office/officeart/2005/8/layout/chevron2"/>
    <dgm:cxn modelId="{7F7EEAC2-425B-4D1E-A296-2040E60640F0}" type="presParOf" srcId="{52DC7D9D-E492-4B6B-AE59-D8F14984D8DF}" destId="{8CFCDD7F-F7C4-4E42-9D17-D68183847058}" srcOrd="3" destOrd="0" presId="urn:microsoft.com/office/officeart/2005/8/layout/chevron2"/>
    <dgm:cxn modelId="{F73B72AC-F47C-441F-AE44-EB4D8B554906}" type="presParOf" srcId="{52DC7D9D-E492-4B6B-AE59-D8F14984D8DF}" destId="{4E8D0948-4B8C-43B4-A06D-CB2CAE4C7949}" srcOrd="4" destOrd="0" presId="urn:microsoft.com/office/officeart/2005/8/layout/chevron2"/>
    <dgm:cxn modelId="{92BC3728-ADCD-4981-ADF3-9A5411E5214F}" type="presParOf" srcId="{4E8D0948-4B8C-43B4-A06D-CB2CAE4C7949}" destId="{3073D9C6-219F-4099-8C7F-9BE723BF233C}" srcOrd="0" destOrd="0" presId="urn:microsoft.com/office/officeart/2005/8/layout/chevron2"/>
    <dgm:cxn modelId="{290E8787-8BA1-4A89-A2FE-C35B333E124C}" type="presParOf" srcId="{4E8D0948-4B8C-43B4-A06D-CB2CAE4C7949}" destId="{47AEA486-EF6B-4E01-A313-48183E24DA0B}" srcOrd="1" destOrd="0" presId="urn:microsoft.com/office/officeart/2005/8/layout/chevron2"/>
    <dgm:cxn modelId="{10E61BA1-8912-4EC2-BC09-269BB023818E}" type="presParOf" srcId="{52DC7D9D-E492-4B6B-AE59-D8F14984D8DF}" destId="{C513ECC0-0E4B-41B7-B413-E200854F0606}" srcOrd="5" destOrd="0" presId="urn:microsoft.com/office/officeart/2005/8/layout/chevron2"/>
    <dgm:cxn modelId="{5AA45956-9114-4EAE-938A-19D2815CA92E}" type="presParOf" srcId="{52DC7D9D-E492-4B6B-AE59-D8F14984D8DF}" destId="{26D4AE9D-7826-47A0-891E-3051645E186E}" srcOrd="6" destOrd="0" presId="urn:microsoft.com/office/officeart/2005/8/layout/chevron2"/>
    <dgm:cxn modelId="{7B523C03-07ED-480F-A3A1-E060333F32C0}" type="presParOf" srcId="{26D4AE9D-7826-47A0-891E-3051645E186E}" destId="{B07C2FCE-5FDD-41EC-948B-FCDE7BA9691F}" srcOrd="0" destOrd="0" presId="urn:microsoft.com/office/officeart/2005/8/layout/chevron2"/>
    <dgm:cxn modelId="{E35CBB33-1182-4AC2-A7FE-B372E566D52C}" type="presParOf" srcId="{26D4AE9D-7826-47A0-891E-3051645E186E}" destId="{FC8712DA-8BED-433E-95BF-E1E250F7669A}" srcOrd="1" destOrd="0" presId="urn:microsoft.com/office/officeart/2005/8/layout/chevron2"/>
    <dgm:cxn modelId="{4D06F715-5EF3-4DA5-A714-92B2C5CDE29F}" type="presParOf" srcId="{52DC7D9D-E492-4B6B-AE59-D8F14984D8DF}" destId="{5D3B9BC6-315C-4343-9E08-F9EABBA8971E}" srcOrd="7" destOrd="0" presId="urn:microsoft.com/office/officeart/2005/8/layout/chevron2"/>
    <dgm:cxn modelId="{BC003684-DFC1-4BA1-A789-9B9761A725A0}" type="presParOf" srcId="{52DC7D9D-E492-4B6B-AE59-D8F14984D8DF}" destId="{7AB17347-0D12-4DA4-BBF1-BAFC300D1816}" srcOrd="8" destOrd="0" presId="urn:microsoft.com/office/officeart/2005/8/layout/chevron2"/>
    <dgm:cxn modelId="{38468EA0-E087-43C2-BF56-77F4A362234E}" type="presParOf" srcId="{7AB17347-0D12-4DA4-BBF1-BAFC300D1816}" destId="{9909905E-9246-4F36-B810-0059F0B953BA}" srcOrd="0" destOrd="0" presId="urn:microsoft.com/office/officeart/2005/8/layout/chevron2"/>
    <dgm:cxn modelId="{97EDDB0D-C54D-47B3-AE2C-37509EF9C73B}" type="presParOf" srcId="{7AB17347-0D12-4DA4-BBF1-BAFC300D1816}" destId="{420B209C-B5FA-4CE0-BED4-6EB5CF258D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9254EB7-4135-4D03-80AE-CCF12FB69D09}"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EDFE45A6-A073-4A7D-A600-8EE5AE746504}">
      <dgm:prSet/>
      <dgm:spPr/>
      <dgm:t>
        <a:bodyPr/>
        <a:lstStyle/>
        <a:p>
          <a:pPr rtl="0"/>
          <a:r>
            <a:rPr lang="uz-Cyrl-UZ"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B6CCCE77-23E1-4A31-8B4F-191D954C6EC9}" type="parTrans" cxnId="{22A5C511-6D76-4BC2-B203-7E87EDB9F09A}">
      <dgm:prSet/>
      <dgm:spPr/>
      <dgm:t>
        <a:bodyPr/>
        <a:lstStyle/>
        <a:p>
          <a:endParaRPr lang="ru-RU">
            <a:latin typeface="Times New Roman" pitchFamily="18" charset="0"/>
            <a:cs typeface="Times New Roman" pitchFamily="18" charset="0"/>
          </a:endParaRPr>
        </a:p>
      </dgm:t>
    </dgm:pt>
    <dgm:pt modelId="{93130EB1-D648-44B5-85FF-B0F61F0FDF1B}" type="sibTrans" cxnId="{22A5C511-6D76-4BC2-B203-7E87EDB9F09A}">
      <dgm:prSet/>
      <dgm:spPr/>
      <dgm:t>
        <a:bodyPr/>
        <a:lstStyle/>
        <a:p>
          <a:endParaRPr lang="ru-RU">
            <a:latin typeface="Times New Roman" pitchFamily="18" charset="0"/>
            <a:cs typeface="Times New Roman" pitchFamily="18" charset="0"/>
          </a:endParaRPr>
        </a:p>
      </dgm:t>
    </dgm:pt>
    <dgm:pt modelId="{1F16B947-1333-46E1-BE45-284777FEE38E}">
      <dgm:prSet/>
      <dgm:spPr/>
      <dgm:t>
        <a:bodyPr/>
        <a:lstStyle/>
        <a:p>
          <a:pPr rtl="0"/>
          <a:r>
            <a:rPr lang="uz-Cyrl-UZ" dirty="0" smtClean="0">
              <a:latin typeface="Times New Roman" pitchFamily="18" charset="0"/>
              <a:cs typeface="Times New Roman" pitchFamily="18" charset="0"/>
            </a:rPr>
            <a:t>яқин беш-ўн йил ичида ушбу соҳада ялпи ички маҳсулотнинг 50-60 фоизини ишлаб чиқаришга эришиш;</a:t>
          </a:r>
          <a:endParaRPr lang="ru-RU" dirty="0">
            <a:latin typeface="Times New Roman" pitchFamily="18" charset="0"/>
            <a:cs typeface="Times New Roman" pitchFamily="18" charset="0"/>
          </a:endParaRPr>
        </a:p>
      </dgm:t>
    </dgm:pt>
    <dgm:pt modelId="{EA429151-137D-4EBE-9ADB-279A07A0F18C}" type="parTrans" cxnId="{EBB5418F-2D67-45E8-9997-602C986C52B5}">
      <dgm:prSet/>
      <dgm:spPr/>
      <dgm:t>
        <a:bodyPr/>
        <a:lstStyle/>
        <a:p>
          <a:endParaRPr lang="ru-RU">
            <a:latin typeface="Times New Roman" pitchFamily="18" charset="0"/>
            <a:cs typeface="Times New Roman" pitchFamily="18" charset="0"/>
          </a:endParaRPr>
        </a:p>
      </dgm:t>
    </dgm:pt>
    <dgm:pt modelId="{6D978D51-CA5B-457B-907F-10DEE0E70C5F}" type="sibTrans" cxnId="{EBB5418F-2D67-45E8-9997-602C986C52B5}">
      <dgm:prSet/>
      <dgm:spPr/>
      <dgm:t>
        <a:bodyPr/>
        <a:lstStyle/>
        <a:p>
          <a:endParaRPr lang="ru-RU">
            <a:latin typeface="Times New Roman" pitchFamily="18" charset="0"/>
            <a:cs typeface="Times New Roman" pitchFamily="18" charset="0"/>
          </a:endParaRPr>
        </a:p>
      </dgm:t>
    </dgm:pt>
    <dgm:pt modelId="{8BCF9E39-AD2A-46E9-B79C-D15056768009}">
      <dgm:prSet/>
      <dgm:spPr/>
      <dgm:t>
        <a:bodyPr/>
        <a:lstStyle/>
        <a:p>
          <a:pPr rtl="0"/>
          <a:r>
            <a:rPr lang="uz-Cyrl-UZ"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C7CB9BF2-1415-4D7A-B01A-0678EDE3CFFE}" type="parTrans" cxnId="{B504985C-3413-421C-B221-7F5EA2F026E8}">
      <dgm:prSet/>
      <dgm:spPr/>
      <dgm:t>
        <a:bodyPr/>
        <a:lstStyle/>
        <a:p>
          <a:endParaRPr lang="ru-RU">
            <a:latin typeface="Times New Roman" pitchFamily="18" charset="0"/>
            <a:cs typeface="Times New Roman" pitchFamily="18" charset="0"/>
          </a:endParaRPr>
        </a:p>
      </dgm:t>
    </dgm:pt>
    <dgm:pt modelId="{DA8BBCD1-E006-43FE-8DEA-C33FB3AE9431}" type="sibTrans" cxnId="{B504985C-3413-421C-B221-7F5EA2F026E8}">
      <dgm:prSet/>
      <dgm:spPr/>
      <dgm:t>
        <a:bodyPr/>
        <a:lstStyle/>
        <a:p>
          <a:endParaRPr lang="ru-RU">
            <a:latin typeface="Times New Roman" pitchFamily="18" charset="0"/>
            <a:cs typeface="Times New Roman" pitchFamily="18" charset="0"/>
          </a:endParaRPr>
        </a:p>
      </dgm:t>
    </dgm:pt>
    <dgm:pt modelId="{22939945-3A34-4D76-8618-7FAA8E0C1F8E}">
      <dgm:prSet/>
      <dgm:spPr/>
      <dgm:t>
        <a:bodyPr/>
        <a:lstStyle/>
        <a:p>
          <a:pPr rtl="0"/>
          <a:r>
            <a:rPr lang="uz-Cyrl-UZ" dirty="0" smtClean="0">
              <a:latin typeface="Times New Roman" pitchFamily="18" charset="0"/>
              <a:cs typeface="Times New Roman" pitchFamily="18" charset="0"/>
            </a:rPr>
            <a:t>бу соҳани ривожлантириш аҳолини иш билан таъминлаш ва унинг даромадлари ўсишининг энг муҳим манбаларидан бирига айланиши; </a:t>
          </a:r>
          <a:endParaRPr lang="ru-RU" dirty="0">
            <a:latin typeface="Times New Roman" pitchFamily="18" charset="0"/>
            <a:cs typeface="Times New Roman" pitchFamily="18" charset="0"/>
          </a:endParaRPr>
        </a:p>
      </dgm:t>
    </dgm:pt>
    <dgm:pt modelId="{9C981900-C464-426B-A092-2FBE89469E38}" type="parTrans" cxnId="{81FF1F00-B9EA-4DDE-AE8F-5D764E739F36}">
      <dgm:prSet/>
      <dgm:spPr/>
      <dgm:t>
        <a:bodyPr/>
        <a:lstStyle/>
        <a:p>
          <a:endParaRPr lang="ru-RU">
            <a:latin typeface="Times New Roman" pitchFamily="18" charset="0"/>
            <a:cs typeface="Times New Roman" pitchFamily="18" charset="0"/>
          </a:endParaRPr>
        </a:p>
      </dgm:t>
    </dgm:pt>
    <dgm:pt modelId="{C809AD83-A86D-4C48-A03B-CE3F2E51F7A3}" type="sibTrans" cxnId="{81FF1F00-B9EA-4DDE-AE8F-5D764E739F36}">
      <dgm:prSet/>
      <dgm:spPr/>
      <dgm:t>
        <a:bodyPr/>
        <a:lstStyle/>
        <a:p>
          <a:endParaRPr lang="ru-RU">
            <a:latin typeface="Times New Roman" pitchFamily="18" charset="0"/>
            <a:cs typeface="Times New Roman" pitchFamily="18" charset="0"/>
          </a:endParaRPr>
        </a:p>
      </dgm:t>
    </dgm:pt>
    <dgm:pt modelId="{FEC4B63A-437F-4A79-8742-BE0E2670FF7E}">
      <dgm:prSet/>
      <dgm:spPr/>
      <dgm:t>
        <a:bodyPr/>
        <a:lstStyle/>
        <a:p>
          <a:pPr rtl="0"/>
          <a:r>
            <a:rPr lang="uz-Cyrl-UZ"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A64A2961-AECF-448C-ABF5-AABFA39FE736}" type="parTrans" cxnId="{C3EE33A5-4C7C-47F4-9A13-4CF47A20049C}">
      <dgm:prSet/>
      <dgm:spPr/>
      <dgm:t>
        <a:bodyPr/>
        <a:lstStyle/>
        <a:p>
          <a:endParaRPr lang="ru-RU">
            <a:latin typeface="Times New Roman" pitchFamily="18" charset="0"/>
            <a:cs typeface="Times New Roman" pitchFamily="18" charset="0"/>
          </a:endParaRPr>
        </a:p>
      </dgm:t>
    </dgm:pt>
    <dgm:pt modelId="{64E849AC-5232-478F-8671-FA9BDCE890E7}" type="sibTrans" cxnId="{C3EE33A5-4C7C-47F4-9A13-4CF47A20049C}">
      <dgm:prSet/>
      <dgm:spPr/>
      <dgm:t>
        <a:bodyPr/>
        <a:lstStyle/>
        <a:p>
          <a:endParaRPr lang="ru-RU">
            <a:latin typeface="Times New Roman" pitchFamily="18" charset="0"/>
            <a:cs typeface="Times New Roman" pitchFamily="18" charset="0"/>
          </a:endParaRPr>
        </a:p>
      </dgm:t>
    </dgm:pt>
    <dgm:pt modelId="{93F63AC0-0F1F-45A2-AA18-8903B82B43B9}">
      <dgm:prSet/>
      <dgm:spPr/>
      <dgm:t>
        <a:bodyPr/>
        <a:lstStyle/>
        <a:p>
          <a:pPr rtl="0"/>
          <a:r>
            <a:rPr lang="uz-Cyrl-UZ" dirty="0" smtClean="0">
              <a:latin typeface="Times New Roman" pitchFamily="18" charset="0"/>
              <a:cs typeface="Times New Roman" pitchFamily="18" charset="0"/>
            </a:rPr>
            <a:t>мамлакатимиздаги сиёсий, иқтисодий ва ижтимоий барқарорликнинг пойдевори бўлмиш кичик ва ўрта мулкдорлар синфини шакллантириш</a:t>
          </a:r>
          <a:endParaRPr lang="ru-RU" dirty="0">
            <a:latin typeface="Times New Roman" pitchFamily="18" charset="0"/>
            <a:cs typeface="Times New Roman" pitchFamily="18" charset="0"/>
          </a:endParaRPr>
        </a:p>
      </dgm:t>
    </dgm:pt>
    <dgm:pt modelId="{01CB68B7-94D7-441E-B429-269139441BD8}" type="parTrans" cxnId="{CF677A58-62DB-480D-964D-8A866EF4513A}">
      <dgm:prSet/>
      <dgm:spPr/>
      <dgm:t>
        <a:bodyPr/>
        <a:lstStyle/>
        <a:p>
          <a:endParaRPr lang="ru-RU">
            <a:latin typeface="Times New Roman" pitchFamily="18" charset="0"/>
            <a:cs typeface="Times New Roman" pitchFamily="18" charset="0"/>
          </a:endParaRPr>
        </a:p>
      </dgm:t>
    </dgm:pt>
    <dgm:pt modelId="{56DD21C6-6FAF-4916-8FA4-6B9313170250}" type="sibTrans" cxnId="{CF677A58-62DB-480D-964D-8A866EF4513A}">
      <dgm:prSet/>
      <dgm:spPr/>
      <dgm:t>
        <a:bodyPr/>
        <a:lstStyle/>
        <a:p>
          <a:endParaRPr lang="ru-RU">
            <a:latin typeface="Times New Roman" pitchFamily="18" charset="0"/>
            <a:cs typeface="Times New Roman" pitchFamily="18" charset="0"/>
          </a:endParaRPr>
        </a:p>
      </dgm:t>
    </dgm:pt>
    <dgm:pt modelId="{6C90414F-82E5-4A0E-828A-3746BCC36B45}" type="pres">
      <dgm:prSet presAssocID="{D9254EB7-4135-4D03-80AE-CCF12FB69D09}" presName="linearFlow" presStyleCnt="0">
        <dgm:presLayoutVars>
          <dgm:dir/>
          <dgm:animLvl val="lvl"/>
          <dgm:resizeHandles val="exact"/>
        </dgm:presLayoutVars>
      </dgm:prSet>
      <dgm:spPr/>
      <dgm:t>
        <a:bodyPr/>
        <a:lstStyle/>
        <a:p>
          <a:endParaRPr lang="ru-RU"/>
        </a:p>
      </dgm:t>
    </dgm:pt>
    <dgm:pt modelId="{2222CD08-76CE-42FC-90F1-3A4C6B808CEC}" type="pres">
      <dgm:prSet presAssocID="{EDFE45A6-A073-4A7D-A600-8EE5AE746504}" presName="composite" presStyleCnt="0"/>
      <dgm:spPr/>
    </dgm:pt>
    <dgm:pt modelId="{7C646D89-F685-4A3C-923B-955032475731}" type="pres">
      <dgm:prSet presAssocID="{EDFE45A6-A073-4A7D-A600-8EE5AE746504}" presName="parentText" presStyleLbl="alignNode1" presStyleIdx="0" presStyleCnt="3">
        <dgm:presLayoutVars>
          <dgm:chMax val="1"/>
          <dgm:bulletEnabled val="1"/>
        </dgm:presLayoutVars>
      </dgm:prSet>
      <dgm:spPr/>
      <dgm:t>
        <a:bodyPr/>
        <a:lstStyle/>
        <a:p>
          <a:endParaRPr lang="ru-RU"/>
        </a:p>
      </dgm:t>
    </dgm:pt>
    <dgm:pt modelId="{4BC36A8D-6886-44AB-8532-4721CE8AC03D}" type="pres">
      <dgm:prSet presAssocID="{EDFE45A6-A073-4A7D-A600-8EE5AE746504}" presName="descendantText" presStyleLbl="alignAcc1" presStyleIdx="0" presStyleCnt="3">
        <dgm:presLayoutVars>
          <dgm:bulletEnabled val="1"/>
        </dgm:presLayoutVars>
      </dgm:prSet>
      <dgm:spPr/>
      <dgm:t>
        <a:bodyPr/>
        <a:lstStyle/>
        <a:p>
          <a:endParaRPr lang="ru-RU"/>
        </a:p>
      </dgm:t>
    </dgm:pt>
    <dgm:pt modelId="{60B3CE72-E9C4-4E21-A2E9-213FBD6D5B6B}" type="pres">
      <dgm:prSet presAssocID="{93130EB1-D648-44B5-85FF-B0F61F0FDF1B}" presName="sp" presStyleCnt="0"/>
      <dgm:spPr/>
    </dgm:pt>
    <dgm:pt modelId="{CB38A4EF-CD77-47F8-82A6-1DDD601660EB}" type="pres">
      <dgm:prSet presAssocID="{8BCF9E39-AD2A-46E9-B79C-D15056768009}" presName="composite" presStyleCnt="0"/>
      <dgm:spPr/>
    </dgm:pt>
    <dgm:pt modelId="{20B8BF59-7BA2-4513-995D-4315CAC642E9}" type="pres">
      <dgm:prSet presAssocID="{8BCF9E39-AD2A-46E9-B79C-D15056768009}" presName="parentText" presStyleLbl="alignNode1" presStyleIdx="1" presStyleCnt="3">
        <dgm:presLayoutVars>
          <dgm:chMax val="1"/>
          <dgm:bulletEnabled val="1"/>
        </dgm:presLayoutVars>
      </dgm:prSet>
      <dgm:spPr/>
      <dgm:t>
        <a:bodyPr/>
        <a:lstStyle/>
        <a:p>
          <a:endParaRPr lang="ru-RU"/>
        </a:p>
      </dgm:t>
    </dgm:pt>
    <dgm:pt modelId="{B044F162-DE5F-466E-9B1E-25FE36496B67}" type="pres">
      <dgm:prSet presAssocID="{8BCF9E39-AD2A-46E9-B79C-D15056768009}" presName="descendantText" presStyleLbl="alignAcc1" presStyleIdx="1" presStyleCnt="3">
        <dgm:presLayoutVars>
          <dgm:bulletEnabled val="1"/>
        </dgm:presLayoutVars>
      </dgm:prSet>
      <dgm:spPr/>
      <dgm:t>
        <a:bodyPr/>
        <a:lstStyle/>
        <a:p>
          <a:endParaRPr lang="ru-RU"/>
        </a:p>
      </dgm:t>
    </dgm:pt>
    <dgm:pt modelId="{0594A130-D22B-4499-88CA-EFAD0BD64D3E}" type="pres">
      <dgm:prSet presAssocID="{DA8BBCD1-E006-43FE-8DEA-C33FB3AE9431}" presName="sp" presStyleCnt="0"/>
      <dgm:spPr/>
    </dgm:pt>
    <dgm:pt modelId="{785A2E0D-393B-4B16-BF8F-C4B8B227C929}" type="pres">
      <dgm:prSet presAssocID="{FEC4B63A-437F-4A79-8742-BE0E2670FF7E}" presName="composite" presStyleCnt="0"/>
      <dgm:spPr/>
    </dgm:pt>
    <dgm:pt modelId="{A6B220B0-2A9F-446F-A8E1-92CD73D10FFB}" type="pres">
      <dgm:prSet presAssocID="{FEC4B63A-437F-4A79-8742-BE0E2670FF7E}" presName="parentText" presStyleLbl="alignNode1" presStyleIdx="2" presStyleCnt="3">
        <dgm:presLayoutVars>
          <dgm:chMax val="1"/>
          <dgm:bulletEnabled val="1"/>
        </dgm:presLayoutVars>
      </dgm:prSet>
      <dgm:spPr/>
      <dgm:t>
        <a:bodyPr/>
        <a:lstStyle/>
        <a:p>
          <a:endParaRPr lang="ru-RU"/>
        </a:p>
      </dgm:t>
    </dgm:pt>
    <dgm:pt modelId="{1083E5D4-59A4-4D07-A9B8-17D0EF52C10F}" type="pres">
      <dgm:prSet presAssocID="{FEC4B63A-437F-4A79-8742-BE0E2670FF7E}" presName="descendantText" presStyleLbl="alignAcc1" presStyleIdx="2" presStyleCnt="3">
        <dgm:presLayoutVars>
          <dgm:bulletEnabled val="1"/>
        </dgm:presLayoutVars>
      </dgm:prSet>
      <dgm:spPr/>
      <dgm:t>
        <a:bodyPr/>
        <a:lstStyle/>
        <a:p>
          <a:endParaRPr lang="ru-RU"/>
        </a:p>
      </dgm:t>
    </dgm:pt>
  </dgm:ptLst>
  <dgm:cxnLst>
    <dgm:cxn modelId="{4FD7BE6D-3156-473F-A93B-C4D5D153D2FA}" type="presOf" srcId="{1F16B947-1333-46E1-BE45-284777FEE38E}" destId="{4BC36A8D-6886-44AB-8532-4721CE8AC03D}" srcOrd="0" destOrd="0" presId="urn:microsoft.com/office/officeart/2005/8/layout/chevron2"/>
    <dgm:cxn modelId="{650DD4EB-BBC8-4B74-A33B-7B42903E5EFA}" type="presOf" srcId="{8BCF9E39-AD2A-46E9-B79C-D15056768009}" destId="{20B8BF59-7BA2-4513-995D-4315CAC642E9}" srcOrd="0" destOrd="0" presId="urn:microsoft.com/office/officeart/2005/8/layout/chevron2"/>
    <dgm:cxn modelId="{22A5C511-6D76-4BC2-B203-7E87EDB9F09A}" srcId="{D9254EB7-4135-4D03-80AE-CCF12FB69D09}" destId="{EDFE45A6-A073-4A7D-A600-8EE5AE746504}" srcOrd="0" destOrd="0" parTransId="{B6CCCE77-23E1-4A31-8B4F-191D954C6EC9}" sibTransId="{93130EB1-D648-44B5-85FF-B0F61F0FDF1B}"/>
    <dgm:cxn modelId="{81FF1F00-B9EA-4DDE-AE8F-5D764E739F36}" srcId="{8BCF9E39-AD2A-46E9-B79C-D15056768009}" destId="{22939945-3A34-4D76-8618-7FAA8E0C1F8E}" srcOrd="0" destOrd="0" parTransId="{9C981900-C464-426B-A092-2FBE89469E38}" sibTransId="{C809AD83-A86D-4C48-A03B-CE3F2E51F7A3}"/>
    <dgm:cxn modelId="{A8FD9224-7688-45AA-8A21-B14D4522EF98}" type="presOf" srcId="{D9254EB7-4135-4D03-80AE-CCF12FB69D09}" destId="{6C90414F-82E5-4A0E-828A-3746BCC36B45}" srcOrd="0" destOrd="0" presId="urn:microsoft.com/office/officeart/2005/8/layout/chevron2"/>
    <dgm:cxn modelId="{9F0975C2-6C93-418F-9957-C46A2EDB1933}" type="presOf" srcId="{EDFE45A6-A073-4A7D-A600-8EE5AE746504}" destId="{7C646D89-F685-4A3C-923B-955032475731}" srcOrd="0" destOrd="0" presId="urn:microsoft.com/office/officeart/2005/8/layout/chevron2"/>
    <dgm:cxn modelId="{C3EE33A5-4C7C-47F4-9A13-4CF47A20049C}" srcId="{D9254EB7-4135-4D03-80AE-CCF12FB69D09}" destId="{FEC4B63A-437F-4A79-8742-BE0E2670FF7E}" srcOrd="2" destOrd="0" parTransId="{A64A2961-AECF-448C-ABF5-AABFA39FE736}" sibTransId="{64E849AC-5232-478F-8671-FA9BDCE890E7}"/>
    <dgm:cxn modelId="{EBB5418F-2D67-45E8-9997-602C986C52B5}" srcId="{EDFE45A6-A073-4A7D-A600-8EE5AE746504}" destId="{1F16B947-1333-46E1-BE45-284777FEE38E}" srcOrd="0" destOrd="0" parTransId="{EA429151-137D-4EBE-9ADB-279A07A0F18C}" sibTransId="{6D978D51-CA5B-457B-907F-10DEE0E70C5F}"/>
    <dgm:cxn modelId="{CF677A58-62DB-480D-964D-8A866EF4513A}" srcId="{FEC4B63A-437F-4A79-8742-BE0E2670FF7E}" destId="{93F63AC0-0F1F-45A2-AA18-8903B82B43B9}" srcOrd="0" destOrd="0" parTransId="{01CB68B7-94D7-441E-B429-269139441BD8}" sibTransId="{56DD21C6-6FAF-4916-8FA4-6B9313170250}"/>
    <dgm:cxn modelId="{3F7A687D-8106-419A-B867-E6D5565D6DF8}" type="presOf" srcId="{93F63AC0-0F1F-45A2-AA18-8903B82B43B9}" destId="{1083E5D4-59A4-4D07-A9B8-17D0EF52C10F}" srcOrd="0" destOrd="0" presId="urn:microsoft.com/office/officeart/2005/8/layout/chevron2"/>
    <dgm:cxn modelId="{B504985C-3413-421C-B221-7F5EA2F026E8}" srcId="{D9254EB7-4135-4D03-80AE-CCF12FB69D09}" destId="{8BCF9E39-AD2A-46E9-B79C-D15056768009}" srcOrd="1" destOrd="0" parTransId="{C7CB9BF2-1415-4D7A-B01A-0678EDE3CFFE}" sibTransId="{DA8BBCD1-E006-43FE-8DEA-C33FB3AE9431}"/>
    <dgm:cxn modelId="{E9E5C760-8438-425D-9EE0-1500FAB2B074}" type="presOf" srcId="{22939945-3A34-4D76-8618-7FAA8E0C1F8E}" destId="{B044F162-DE5F-466E-9B1E-25FE36496B67}" srcOrd="0" destOrd="0" presId="urn:microsoft.com/office/officeart/2005/8/layout/chevron2"/>
    <dgm:cxn modelId="{1BEAAA5A-C559-4E47-884E-DD9DF1C75B7B}" type="presOf" srcId="{FEC4B63A-437F-4A79-8742-BE0E2670FF7E}" destId="{A6B220B0-2A9F-446F-A8E1-92CD73D10FFB}" srcOrd="0" destOrd="0" presId="urn:microsoft.com/office/officeart/2005/8/layout/chevron2"/>
    <dgm:cxn modelId="{40FC5732-24F4-4A80-8BDC-BB37987657C5}" type="presParOf" srcId="{6C90414F-82E5-4A0E-828A-3746BCC36B45}" destId="{2222CD08-76CE-42FC-90F1-3A4C6B808CEC}" srcOrd="0" destOrd="0" presId="urn:microsoft.com/office/officeart/2005/8/layout/chevron2"/>
    <dgm:cxn modelId="{8F08CAFE-0E71-46D0-9CD5-2BE7AF1B313D}" type="presParOf" srcId="{2222CD08-76CE-42FC-90F1-3A4C6B808CEC}" destId="{7C646D89-F685-4A3C-923B-955032475731}" srcOrd="0" destOrd="0" presId="urn:microsoft.com/office/officeart/2005/8/layout/chevron2"/>
    <dgm:cxn modelId="{2CDB7650-2BFD-4CF4-9E0C-5A2F9F5887F6}" type="presParOf" srcId="{2222CD08-76CE-42FC-90F1-3A4C6B808CEC}" destId="{4BC36A8D-6886-44AB-8532-4721CE8AC03D}" srcOrd="1" destOrd="0" presId="urn:microsoft.com/office/officeart/2005/8/layout/chevron2"/>
    <dgm:cxn modelId="{2F25833D-B0BD-4133-9476-057C2ED4D95E}" type="presParOf" srcId="{6C90414F-82E5-4A0E-828A-3746BCC36B45}" destId="{60B3CE72-E9C4-4E21-A2E9-213FBD6D5B6B}" srcOrd="1" destOrd="0" presId="urn:microsoft.com/office/officeart/2005/8/layout/chevron2"/>
    <dgm:cxn modelId="{BAA20CCA-EECE-40E0-8D05-EC93A05FC949}" type="presParOf" srcId="{6C90414F-82E5-4A0E-828A-3746BCC36B45}" destId="{CB38A4EF-CD77-47F8-82A6-1DDD601660EB}" srcOrd="2" destOrd="0" presId="urn:microsoft.com/office/officeart/2005/8/layout/chevron2"/>
    <dgm:cxn modelId="{61955F53-BEFD-426D-AD41-689C658F2D77}" type="presParOf" srcId="{CB38A4EF-CD77-47F8-82A6-1DDD601660EB}" destId="{20B8BF59-7BA2-4513-995D-4315CAC642E9}" srcOrd="0" destOrd="0" presId="urn:microsoft.com/office/officeart/2005/8/layout/chevron2"/>
    <dgm:cxn modelId="{C49AF0C1-0CD2-4943-8834-2A57341ED957}" type="presParOf" srcId="{CB38A4EF-CD77-47F8-82A6-1DDD601660EB}" destId="{B044F162-DE5F-466E-9B1E-25FE36496B67}" srcOrd="1" destOrd="0" presId="urn:microsoft.com/office/officeart/2005/8/layout/chevron2"/>
    <dgm:cxn modelId="{6AF916F4-ED28-4B5B-AD3E-A01666FC500C}" type="presParOf" srcId="{6C90414F-82E5-4A0E-828A-3746BCC36B45}" destId="{0594A130-D22B-4499-88CA-EFAD0BD64D3E}" srcOrd="3" destOrd="0" presId="urn:microsoft.com/office/officeart/2005/8/layout/chevron2"/>
    <dgm:cxn modelId="{BA4BDEFA-4B88-4E4A-BDA5-7AEB2D778505}" type="presParOf" srcId="{6C90414F-82E5-4A0E-828A-3746BCC36B45}" destId="{785A2E0D-393B-4B16-BF8F-C4B8B227C929}" srcOrd="4" destOrd="0" presId="urn:microsoft.com/office/officeart/2005/8/layout/chevron2"/>
    <dgm:cxn modelId="{AD800160-A62A-44B3-8C1B-4FABD8EE12A7}" type="presParOf" srcId="{785A2E0D-393B-4B16-BF8F-C4B8B227C929}" destId="{A6B220B0-2A9F-446F-A8E1-92CD73D10FFB}" srcOrd="0" destOrd="0" presId="urn:microsoft.com/office/officeart/2005/8/layout/chevron2"/>
    <dgm:cxn modelId="{8A73A684-3E8C-4546-9C52-6AB5DE4BF51E}" type="presParOf" srcId="{785A2E0D-393B-4B16-BF8F-C4B8B227C929}" destId="{1083E5D4-59A4-4D07-A9B8-17D0EF52C10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5EDC21B-EE06-4C9F-8A09-39462391AB9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A3476F15-E643-4725-8A90-102E85F77575}">
      <dgm:prSet/>
      <dgm:spPr/>
      <dgm:t>
        <a:bodyPr/>
        <a:lstStyle/>
        <a:p>
          <a:pPr algn="ctr" rtl="0"/>
          <a:r>
            <a:rPr lang="ru-RU" b="1" dirty="0" smtClean="0">
              <a:latin typeface="Times New Roman" pitchFamily="18" charset="0"/>
              <a:cs typeface="Times New Roman" pitchFamily="18" charset="0"/>
            </a:rPr>
            <a:t>3</a:t>
          </a:r>
          <a:r>
            <a:rPr lang="uz-Cyrl-UZ"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Ўзбекистонда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кичик</a:t>
          </a:r>
          <a:r>
            <a:rPr lang="ru-RU" b="1" dirty="0" smtClean="0">
              <a:latin typeface="Times New Roman" pitchFamily="18" charset="0"/>
              <a:cs typeface="Times New Roman" pitchFamily="18" charset="0"/>
            </a:rPr>
            <a:t> бизнес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хусусий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тадбиркорликнинг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янада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эркинлаштирилиши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рағбатлантирилиши</a:t>
          </a:r>
          <a:endParaRPr lang="ru-RU" b="1" dirty="0">
            <a:latin typeface="Times New Roman" pitchFamily="18" charset="0"/>
            <a:cs typeface="Times New Roman" pitchFamily="18" charset="0"/>
          </a:endParaRPr>
        </a:p>
      </dgm:t>
    </dgm:pt>
    <dgm:pt modelId="{DA1DB4E0-3509-431B-9A86-AD22363D6D49}" type="parTrans" cxnId="{9B3FDDF0-9048-428B-AB1E-00E08E91B659}">
      <dgm:prSet/>
      <dgm:spPr/>
      <dgm:t>
        <a:bodyPr/>
        <a:lstStyle/>
        <a:p>
          <a:endParaRPr lang="ru-RU"/>
        </a:p>
      </dgm:t>
    </dgm:pt>
    <dgm:pt modelId="{756F431D-34FD-4A06-9877-9D7EA293CBB8}" type="sibTrans" cxnId="{9B3FDDF0-9048-428B-AB1E-00E08E91B659}">
      <dgm:prSet/>
      <dgm:spPr/>
      <dgm:t>
        <a:bodyPr/>
        <a:lstStyle/>
        <a:p>
          <a:endParaRPr lang="ru-RU"/>
        </a:p>
      </dgm:t>
    </dgm:pt>
    <dgm:pt modelId="{3F16819A-3183-4C11-A3E9-8E30A6C9D487}" type="pres">
      <dgm:prSet presAssocID="{55EDC21B-EE06-4C9F-8A09-39462391AB93}" presName="linear" presStyleCnt="0">
        <dgm:presLayoutVars>
          <dgm:animLvl val="lvl"/>
          <dgm:resizeHandles val="exact"/>
        </dgm:presLayoutVars>
      </dgm:prSet>
      <dgm:spPr/>
      <dgm:t>
        <a:bodyPr/>
        <a:lstStyle/>
        <a:p>
          <a:endParaRPr lang="ru-RU"/>
        </a:p>
      </dgm:t>
    </dgm:pt>
    <dgm:pt modelId="{639F2E08-2866-4299-A19C-3DEA61AC52A6}" type="pres">
      <dgm:prSet presAssocID="{A3476F15-E643-4725-8A90-102E85F77575}" presName="parentText" presStyleLbl="node1" presStyleIdx="0" presStyleCnt="1" custScaleY="120355">
        <dgm:presLayoutVars>
          <dgm:chMax val="0"/>
          <dgm:bulletEnabled val="1"/>
        </dgm:presLayoutVars>
      </dgm:prSet>
      <dgm:spPr/>
      <dgm:t>
        <a:bodyPr/>
        <a:lstStyle/>
        <a:p>
          <a:endParaRPr lang="ru-RU"/>
        </a:p>
      </dgm:t>
    </dgm:pt>
  </dgm:ptLst>
  <dgm:cxnLst>
    <dgm:cxn modelId="{04BB2341-183A-42A6-9AB8-B6191C564C8D}" type="presOf" srcId="{55EDC21B-EE06-4C9F-8A09-39462391AB93}" destId="{3F16819A-3183-4C11-A3E9-8E30A6C9D487}" srcOrd="0" destOrd="0" presId="urn:microsoft.com/office/officeart/2005/8/layout/vList2"/>
    <dgm:cxn modelId="{4ECF2C7E-A954-4491-8809-277B65816C61}" type="presOf" srcId="{A3476F15-E643-4725-8A90-102E85F77575}" destId="{639F2E08-2866-4299-A19C-3DEA61AC52A6}" srcOrd="0" destOrd="0" presId="urn:microsoft.com/office/officeart/2005/8/layout/vList2"/>
    <dgm:cxn modelId="{9B3FDDF0-9048-428B-AB1E-00E08E91B659}" srcId="{55EDC21B-EE06-4C9F-8A09-39462391AB93}" destId="{A3476F15-E643-4725-8A90-102E85F77575}" srcOrd="0" destOrd="0" parTransId="{DA1DB4E0-3509-431B-9A86-AD22363D6D49}" sibTransId="{756F431D-34FD-4A06-9877-9D7EA293CBB8}"/>
    <dgm:cxn modelId="{095979A7-8BD4-415A-BCD2-A074F6C506ED}" type="presParOf" srcId="{3F16819A-3183-4C11-A3E9-8E30A6C9D487}" destId="{639F2E08-2866-4299-A19C-3DEA61AC52A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4997AE7-673B-4721-AD29-5EC601FBEC6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72F97C9-774A-40C3-9DE6-41B5F39C7409}">
      <dgm:prSet/>
      <dgm:spPr>
        <a:solidFill>
          <a:srgbClr val="0070C0"/>
        </a:solidFill>
      </dgm:spPr>
      <dgm:t>
        <a:bodyPr/>
        <a:lstStyle/>
        <a:p>
          <a:pPr algn="ctr" rtl="0"/>
          <a:r>
            <a:rPr lang="uz-Cyrl-UZ" b="0" i="0" baseline="0" dirty="0" smtClean="0">
              <a:latin typeface="Times New Roman" pitchFamily="18" charset="0"/>
              <a:cs typeface="Times New Roman" pitchFamily="18" charset="0"/>
            </a:rPr>
            <a:t>Президентимиз И.А.Каримов Ўзбекистонда кичик бизнес ва хусусий тадбиркорликни ривожлантириш орқали қуйидаги учта муҳим масаланинг ҳал этилиши кўзда тутилишини белгилаб берганлар:</a:t>
          </a:r>
          <a:endParaRPr lang="uz-Cyrl-UZ" b="0" i="0" baseline="0" dirty="0">
            <a:latin typeface="Times New Roman" pitchFamily="18" charset="0"/>
            <a:cs typeface="Times New Roman" pitchFamily="18" charset="0"/>
          </a:endParaRPr>
        </a:p>
      </dgm:t>
    </dgm:pt>
    <dgm:pt modelId="{2E7A90D0-C421-4468-8782-FFE75227AAB6}" type="parTrans" cxnId="{58BD907A-050B-4B1A-8F71-E864913F9854}">
      <dgm:prSet/>
      <dgm:spPr/>
      <dgm:t>
        <a:bodyPr/>
        <a:lstStyle/>
        <a:p>
          <a:endParaRPr lang="ru-RU"/>
        </a:p>
      </dgm:t>
    </dgm:pt>
    <dgm:pt modelId="{0915DBE4-7E24-44CE-AD49-238BAFE684EB}" type="sibTrans" cxnId="{58BD907A-050B-4B1A-8F71-E864913F9854}">
      <dgm:prSet/>
      <dgm:spPr/>
      <dgm:t>
        <a:bodyPr/>
        <a:lstStyle/>
        <a:p>
          <a:endParaRPr lang="ru-RU"/>
        </a:p>
      </dgm:t>
    </dgm:pt>
    <dgm:pt modelId="{42528AE7-D949-4EFF-91E6-80882D0AB17F}" type="pres">
      <dgm:prSet presAssocID="{54997AE7-673B-4721-AD29-5EC601FBEC60}" presName="linear" presStyleCnt="0">
        <dgm:presLayoutVars>
          <dgm:animLvl val="lvl"/>
          <dgm:resizeHandles val="exact"/>
        </dgm:presLayoutVars>
      </dgm:prSet>
      <dgm:spPr/>
      <dgm:t>
        <a:bodyPr/>
        <a:lstStyle/>
        <a:p>
          <a:endParaRPr lang="ru-RU"/>
        </a:p>
      </dgm:t>
    </dgm:pt>
    <dgm:pt modelId="{6279E206-9838-4C98-8704-4B46F6118B18}" type="pres">
      <dgm:prSet presAssocID="{F72F97C9-774A-40C3-9DE6-41B5F39C7409}" presName="parentText" presStyleLbl="node1" presStyleIdx="0" presStyleCnt="1">
        <dgm:presLayoutVars>
          <dgm:chMax val="0"/>
          <dgm:bulletEnabled val="1"/>
        </dgm:presLayoutVars>
      </dgm:prSet>
      <dgm:spPr/>
      <dgm:t>
        <a:bodyPr/>
        <a:lstStyle/>
        <a:p>
          <a:endParaRPr lang="ru-RU"/>
        </a:p>
      </dgm:t>
    </dgm:pt>
  </dgm:ptLst>
  <dgm:cxnLst>
    <dgm:cxn modelId="{58BD907A-050B-4B1A-8F71-E864913F9854}" srcId="{54997AE7-673B-4721-AD29-5EC601FBEC60}" destId="{F72F97C9-774A-40C3-9DE6-41B5F39C7409}" srcOrd="0" destOrd="0" parTransId="{2E7A90D0-C421-4468-8782-FFE75227AAB6}" sibTransId="{0915DBE4-7E24-44CE-AD49-238BAFE684EB}"/>
    <dgm:cxn modelId="{220DD049-A8D8-4B8B-9A73-9C5F074B63D1}" type="presOf" srcId="{F72F97C9-774A-40C3-9DE6-41B5F39C7409}" destId="{6279E206-9838-4C98-8704-4B46F6118B18}" srcOrd="0" destOrd="0" presId="urn:microsoft.com/office/officeart/2005/8/layout/vList2"/>
    <dgm:cxn modelId="{20D3CC42-ED25-43E3-ADC2-522ED8B0D59A}" type="presOf" srcId="{54997AE7-673B-4721-AD29-5EC601FBEC60}" destId="{42528AE7-D949-4EFF-91E6-80882D0AB17F}" srcOrd="0" destOrd="0" presId="urn:microsoft.com/office/officeart/2005/8/layout/vList2"/>
    <dgm:cxn modelId="{8921666A-0DB4-4E39-983F-215E1C5A09D9}" type="presParOf" srcId="{42528AE7-D949-4EFF-91E6-80882D0AB17F}" destId="{6279E206-9838-4C98-8704-4B46F6118B1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91FCF28-4911-49BF-8B4F-1DAAC96039A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C53A670A-3D8E-402B-8AD3-63383AE196BC}">
      <dgm:prSet/>
      <dgm:spPr>
        <a:solidFill>
          <a:srgbClr val="7030A0"/>
        </a:solidFill>
      </dgm:spPr>
      <dgm:t>
        <a:bodyPr/>
        <a:lstStyle/>
        <a:p>
          <a:pPr rtl="0"/>
          <a:r>
            <a:rPr lang="ru-RU" dirty="0" smtClean="0">
              <a:latin typeface="Times New Roman" pitchFamily="18" charset="0"/>
              <a:cs typeface="Times New Roman" pitchFamily="18" charset="0"/>
            </a:rPr>
            <a:t>Каримов И.А. 2003 </a:t>
          </a:r>
          <a:r>
            <a:rPr lang="ru-RU" dirty="0" err="1" smtClean="0">
              <a:latin typeface="Times New Roman" pitchFamily="18" charset="0"/>
              <a:cs typeface="Times New Roman" pitchFamily="18" charset="0"/>
            </a:rPr>
            <a:t>йилда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мамлакатни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ижтимоий-иқтисодий ривожлантириш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якунлари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2004 </a:t>
          </a:r>
          <a:r>
            <a:rPr lang="ru-RU" dirty="0" err="1" smtClean="0">
              <a:latin typeface="Times New Roman" pitchFamily="18" charset="0"/>
              <a:cs typeface="Times New Roman" pitchFamily="18" charset="0"/>
            </a:rPr>
            <a:t>йилда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иқтисодий ислоҳотларни чуқурлаштиришнинг асосий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йўналишларининг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бағишланган Вазирлар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Маҳкамаси мажлисидаги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маърузаси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Ишонч</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газетаси</a:t>
          </a:r>
          <a:r>
            <a:rPr lang="ru-RU" dirty="0" smtClean="0">
              <a:latin typeface="Times New Roman" pitchFamily="18" charset="0"/>
              <a:cs typeface="Times New Roman" pitchFamily="18" charset="0"/>
            </a:rPr>
            <a:t>, 2004 </a:t>
          </a:r>
          <a:r>
            <a:rPr lang="ru-RU" dirty="0" err="1" smtClean="0">
              <a:latin typeface="Times New Roman" pitchFamily="18" charset="0"/>
              <a:cs typeface="Times New Roman" pitchFamily="18" charset="0"/>
            </a:rPr>
            <a:t>йил</a:t>
          </a:r>
          <a:r>
            <a:rPr lang="ru-RU" dirty="0" smtClean="0">
              <a:latin typeface="Times New Roman" pitchFamily="18" charset="0"/>
              <a:cs typeface="Times New Roman" pitchFamily="18" charset="0"/>
            </a:rPr>
            <a:t> 10 февраль, 22-сон.</a:t>
          </a:r>
          <a:endParaRPr lang="ru-RU" dirty="0">
            <a:latin typeface="Times New Roman" pitchFamily="18" charset="0"/>
            <a:cs typeface="Times New Roman" pitchFamily="18" charset="0"/>
          </a:endParaRPr>
        </a:p>
      </dgm:t>
    </dgm:pt>
    <dgm:pt modelId="{979FEB9B-A369-45ED-AAAE-F3B32FA10C6A}" type="parTrans" cxnId="{34F003F2-D6CA-447D-8583-67DE50BBF73C}">
      <dgm:prSet/>
      <dgm:spPr/>
      <dgm:t>
        <a:bodyPr/>
        <a:lstStyle/>
        <a:p>
          <a:endParaRPr lang="ru-RU">
            <a:latin typeface="Times New Roman" pitchFamily="18" charset="0"/>
            <a:cs typeface="Times New Roman" pitchFamily="18" charset="0"/>
          </a:endParaRPr>
        </a:p>
      </dgm:t>
    </dgm:pt>
    <dgm:pt modelId="{1044F383-CBAD-4BE4-A64B-285C64EF4B6B}" type="sibTrans" cxnId="{34F003F2-D6CA-447D-8583-67DE50BBF73C}">
      <dgm:prSet/>
      <dgm:spPr/>
      <dgm:t>
        <a:bodyPr/>
        <a:lstStyle/>
        <a:p>
          <a:endParaRPr lang="ru-RU">
            <a:latin typeface="Times New Roman" pitchFamily="18" charset="0"/>
            <a:cs typeface="Times New Roman" pitchFamily="18" charset="0"/>
          </a:endParaRPr>
        </a:p>
      </dgm:t>
    </dgm:pt>
    <dgm:pt modelId="{F92597D5-1946-4CD6-B474-7A728B7D2976}" type="pres">
      <dgm:prSet presAssocID="{991FCF28-4911-49BF-8B4F-1DAAC96039AD}" presName="linear" presStyleCnt="0">
        <dgm:presLayoutVars>
          <dgm:animLvl val="lvl"/>
          <dgm:resizeHandles val="exact"/>
        </dgm:presLayoutVars>
      </dgm:prSet>
      <dgm:spPr/>
      <dgm:t>
        <a:bodyPr/>
        <a:lstStyle/>
        <a:p>
          <a:endParaRPr lang="ru-RU"/>
        </a:p>
      </dgm:t>
    </dgm:pt>
    <dgm:pt modelId="{06047D37-6037-47EE-8189-69A1EF5F4D2D}" type="pres">
      <dgm:prSet presAssocID="{C53A670A-3D8E-402B-8AD3-63383AE196BC}" presName="parentText" presStyleLbl="node1" presStyleIdx="0" presStyleCnt="1" custLinFactNeighborY="34209">
        <dgm:presLayoutVars>
          <dgm:chMax val="0"/>
          <dgm:bulletEnabled val="1"/>
        </dgm:presLayoutVars>
      </dgm:prSet>
      <dgm:spPr/>
      <dgm:t>
        <a:bodyPr/>
        <a:lstStyle/>
        <a:p>
          <a:endParaRPr lang="ru-RU"/>
        </a:p>
      </dgm:t>
    </dgm:pt>
  </dgm:ptLst>
  <dgm:cxnLst>
    <dgm:cxn modelId="{A28786FA-E03F-4365-B963-73CDF4D262D5}" type="presOf" srcId="{991FCF28-4911-49BF-8B4F-1DAAC96039AD}" destId="{F92597D5-1946-4CD6-B474-7A728B7D2976}" srcOrd="0" destOrd="0" presId="urn:microsoft.com/office/officeart/2005/8/layout/vList2"/>
    <dgm:cxn modelId="{34F003F2-D6CA-447D-8583-67DE50BBF73C}" srcId="{991FCF28-4911-49BF-8B4F-1DAAC96039AD}" destId="{C53A670A-3D8E-402B-8AD3-63383AE196BC}" srcOrd="0" destOrd="0" parTransId="{979FEB9B-A369-45ED-AAAE-F3B32FA10C6A}" sibTransId="{1044F383-CBAD-4BE4-A64B-285C64EF4B6B}"/>
    <dgm:cxn modelId="{E9D919EE-47CB-4195-8584-806681F44A7D}" type="presOf" srcId="{C53A670A-3D8E-402B-8AD3-63383AE196BC}" destId="{06047D37-6037-47EE-8189-69A1EF5F4D2D}" srcOrd="0" destOrd="0" presId="urn:microsoft.com/office/officeart/2005/8/layout/vList2"/>
    <dgm:cxn modelId="{7BC82745-57FD-45DF-876A-F2B0777E8639}" type="presParOf" srcId="{F92597D5-1946-4CD6-B474-7A728B7D2976}" destId="{06047D37-6037-47EE-8189-69A1EF5F4D2D}"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ABB4C3B-D275-4744-ADCB-E5F6E6ABCCA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5971354-0E5C-4FBE-87A7-1F0BD419CAAA}">
      <dgm:prSet custT="1"/>
      <dgm:spPr/>
      <dgm:t>
        <a:bodyPr/>
        <a:lstStyle/>
        <a:p>
          <a:pPr algn="ctr" rtl="0"/>
          <a:r>
            <a:rPr lang="uz-Cyrl-UZ" sz="2400" b="1" dirty="0" smtClean="0">
              <a:latin typeface="Times New Roman" pitchFamily="18" charset="0"/>
              <a:cs typeface="Times New Roman" pitchFamily="18" charset="0"/>
            </a:rPr>
            <a:t>К</a:t>
          </a:r>
          <a:r>
            <a:rPr lang="ru-RU" sz="2400" b="1" dirty="0" err="1" smtClean="0">
              <a:latin typeface="Times New Roman" pitchFamily="18" charset="0"/>
              <a:cs typeface="Times New Roman" pitchFamily="18" charset="0"/>
            </a:rPr>
            <a:t>ичик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бизн</a:t>
          </a:r>
          <a:r>
            <a:rPr lang="en-US" sz="2400" b="1" dirty="0" smtClean="0">
              <a:latin typeface="Times New Roman" pitchFamily="18" charset="0"/>
              <a:cs typeface="Times New Roman" pitchFamily="18" charset="0"/>
            </a:rPr>
            <a:t>e</a:t>
          </a:r>
          <a:r>
            <a:rPr lang="ru-RU" sz="2400" b="1" dirty="0" smtClean="0">
              <a:latin typeface="Times New Roman" pitchFamily="18" charset="0"/>
              <a:cs typeface="Times New Roman" pitchFamily="18" charset="0"/>
            </a:rPr>
            <a:t>с </a:t>
          </a:r>
          <a:r>
            <a:rPr lang="ru-RU" sz="2400" b="1" dirty="0" err="1" smtClean="0">
              <a:latin typeface="Times New Roman" pitchFamily="18" charset="0"/>
              <a:cs typeface="Times New Roman" pitchFamily="18" charset="0"/>
            </a:rPr>
            <a:t>ва</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x</a:t>
          </a:r>
          <a:r>
            <a:rPr lang="ru-RU" sz="2400" b="1" dirty="0" err="1" smtClean="0">
              <a:latin typeface="Times New Roman" pitchFamily="18" charset="0"/>
              <a:cs typeface="Times New Roman" pitchFamily="18" charset="0"/>
            </a:rPr>
            <a:t>усусий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тадбирк</a:t>
          </a:r>
          <a:r>
            <a:rPr lang="en-US" sz="2400" b="1" dirty="0" smtClean="0">
              <a:latin typeface="Times New Roman" pitchFamily="18" charset="0"/>
              <a:cs typeface="Times New Roman" pitchFamily="18" charset="0"/>
            </a:rPr>
            <a:t>o</a:t>
          </a:r>
          <a:r>
            <a:rPr lang="ru-RU" sz="2400" b="1" dirty="0" err="1" smtClean="0">
              <a:latin typeface="Times New Roman" pitchFamily="18" charset="0"/>
              <a:cs typeface="Times New Roman" pitchFamily="18" charset="0"/>
            </a:rPr>
            <a:t>рликни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жадал</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рив</a:t>
          </a:r>
          <a:r>
            <a:rPr lang="en-US" sz="2400" b="1" dirty="0" smtClean="0">
              <a:latin typeface="Times New Roman" pitchFamily="18" charset="0"/>
              <a:cs typeface="Times New Roman" pitchFamily="18" charset="0"/>
            </a:rPr>
            <a:t>o</a:t>
          </a:r>
          <a:r>
            <a:rPr lang="ru-RU" sz="2400" b="1" dirty="0" err="1" smtClean="0">
              <a:latin typeface="Times New Roman" pitchFamily="18" charset="0"/>
              <a:cs typeface="Times New Roman" pitchFamily="18" charset="0"/>
            </a:rPr>
            <a:t>жлантириш</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рағбатлантириш ва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қўллаб-қувватлаш</a:t>
          </a:r>
          <a:r>
            <a:rPr lang="uz-Cyrl-UZ" sz="2400" b="1" dirty="0" smtClean="0">
              <a:latin typeface="Times New Roman" pitchFamily="18" charset="0"/>
              <a:cs typeface="Times New Roman" pitchFamily="18" charset="0"/>
            </a:rPr>
            <a:t> чоралари </a:t>
          </a:r>
          <a:endParaRPr lang="ru-RU" sz="2400" dirty="0">
            <a:latin typeface="Times New Roman" pitchFamily="18" charset="0"/>
            <a:cs typeface="Times New Roman" pitchFamily="18" charset="0"/>
          </a:endParaRPr>
        </a:p>
      </dgm:t>
    </dgm:pt>
    <dgm:pt modelId="{871E4955-2911-4ADB-A6DC-34DE3EB2EABE}" type="parTrans" cxnId="{768AF813-D00E-4D3B-90D9-F0027D91758F}">
      <dgm:prSet/>
      <dgm:spPr/>
      <dgm:t>
        <a:bodyPr/>
        <a:lstStyle/>
        <a:p>
          <a:endParaRPr lang="ru-RU"/>
        </a:p>
      </dgm:t>
    </dgm:pt>
    <dgm:pt modelId="{1BE91AC4-BBAD-4685-934C-887250D7EB31}" type="sibTrans" cxnId="{768AF813-D00E-4D3B-90D9-F0027D91758F}">
      <dgm:prSet/>
      <dgm:spPr/>
      <dgm:t>
        <a:bodyPr/>
        <a:lstStyle/>
        <a:p>
          <a:endParaRPr lang="ru-RU"/>
        </a:p>
      </dgm:t>
    </dgm:pt>
    <dgm:pt modelId="{87425EF1-129A-46BF-A131-B79879F70EAB}" type="pres">
      <dgm:prSet presAssocID="{9ABB4C3B-D275-4744-ADCB-E5F6E6ABCCA7}" presName="linear" presStyleCnt="0">
        <dgm:presLayoutVars>
          <dgm:animLvl val="lvl"/>
          <dgm:resizeHandles val="exact"/>
        </dgm:presLayoutVars>
      </dgm:prSet>
      <dgm:spPr/>
      <dgm:t>
        <a:bodyPr/>
        <a:lstStyle/>
        <a:p>
          <a:endParaRPr lang="ru-RU"/>
        </a:p>
      </dgm:t>
    </dgm:pt>
    <dgm:pt modelId="{6FDC865C-7B34-4F72-8682-5431BAA8BA74}" type="pres">
      <dgm:prSet presAssocID="{65971354-0E5C-4FBE-87A7-1F0BD419CAAA}" presName="parentText" presStyleLbl="node1" presStyleIdx="0" presStyleCnt="1" custScaleY="427885">
        <dgm:presLayoutVars>
          <dgm:chMax val="0"/>
          <dgm:bulletEnabled val="1"/>
        </dgm:presLayoutVars>
      </dgm:prSet>
      <dgm:spPr/>
      <dgm:t>
        <a:bodyPr/>
        <a:lstStyle/>
        <a:p>
          <a:endParaRPr lang="ru-RU"/>
        </a:p>
      </dgm:t>
    </dgm:pt>
  </dgm:ptLst>
  <dgm:cxnLst>
    <dgm:cxn modelId="{9DA10A99-BD71-4651-B7F4-264054F79C90}" type="presOf" srcId="{65971354-0E5C-4FBE-87A7-1F0BD419CAAA}" destId="{6FDC865C-7B34-4F72-8682-5431BAA8BA74}" srcOrd="0" destOrd="0" presId="urn:microsoft.com/office/officeart/2005/8/layout/vList2"/>
    <dgm:cxn modelId="{768AF813-D00E-4D3B-90D9-F0027D91758F}" srcId="{9ABB4C3B-D275-4744-ADCB-E5F6E6ABCCA7}" destId="{65971354-0E5C-4FBE-87A7-1F0BD419CAAA}" srcOrd="0" destOrd="0" parTransId="{871E4955-2911-4ADB-A6DC-34DE3EB2EABE}" sibTransId="{1BE91AC4-BBAD-4685-934C-887250D7EB31}"/>
    <dgm:cxn modelId="{0517F424-9DBC-48DD-990D-32FECAF97D90}" type="presOf" srcId="{9ABB4C3B-D275-4744-ADCB-E5F6E6ABCCA7}" destId="{87425EF1-129A-46BF-A131-B79879F70EAB}" srcOrd="0" destOrd="0" presId="urn:microsoft.com/office/officeart/2005/8/layout/vList2"/>
    <dgm:cxn modelId="{AB87A2BD-A834-4B2F-A63E-D3196C32791A}" type="presParOf" srcId="{87425EF1-129A-46BF-A131-B79879F70EAB}" destId="{6FDC865C-7B34-4F72-8682-5431BAA8BA7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67B60AC-5B10-4230-BA8F-4E1EB57C43E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DFCFCF9-42D8-4DBF-AC6A-86168B2A6E14}">
      <dgm:prSet>
        <dgm:style>
          <a:lnRef idx="0">
            <a:schemeClr val="accent4"/>
          </a:lnRef>
          <a:fillRef idx="3">
            <a:schemeClr val="accent4"/>
          </a:fillRef>
          <a:effectRef idx="3">
            <a:schemeClr val="accent4"/>
          </a:effectRef>
          <a:fontRef idx="minor">
            <a:schemeClr val="lt1"/>
          </a:fontRef>
        </dgm:style>
      </dgm:prSet>
      <dgm:spPr/>
      <dgm:t>
        <a:bodyPr/>
        <a:lstStyle/>
        <a:p>
          <a:pPr rtl="0"/>
          <a:r>
            <a:rPr lang="uz-Cyrl-UZ" b="1" dirty="0" smtClean="0">
              <a:latin typeface="Times New Roman" pitchFamily="18" charset="0"/>
              <a:cs typeface="Times New Roman" pitchFamily="18" charset="0"/>
            </a:rPr>
            <a:t>2009 йилда ягoна сoлиқ тўлoви:</a:t>
          </a:r>
          <a:endParaRPr lang="ru-RU" b="1" dirty="0">
            <a:latin typeface="Times New Roman" pitchFamily="18" charset="0"/>
            <a:cs typeface="Times New Roman" pitchFamily="18" charset="0"/>
          </a:endParaRPr>
        </a:p>
      </dgm:t>
    </dgm:pt>
    <dgm:pt modelId="{78D653D0-B782-41BD-BDF6-A7C9BC7D9B0E}" type="parTrans" cxnId="{3B3E4F77-4136-4265-BF39-698E4F6215B8}">
      <dgm:prSet/>
      <dgm:spPr/>
      <dgm:t>
        <a:bodyPr/>
        <a:lstStyle/>
        <a:p>
          <a:endParaRPr lang="ru-RU"/>
        </a:p>
      </dgm:t>
    </dgm:pt>
    <dgm:pt modelId="{E10B0D55-D7E8-4374-8058-36CC54752887}" type="sibTrans" cxnId="{3B3E4F77-4136-4265-BF39-698E4F6215B8}">
      <dgm:prSet/>
      <dgm:spPr/>
      <dgm:t>
        <a:bodyPr/>
        <a:lstStyle/>
        <a:p>
          <a:endParaRPr lang="ru-RU"/>
        </a:p>
      </dgm:t>
    </dgm:pt>
    <dgm:pt modelId="{AE189173-E8CE-4CE6-9142-0B97B8BBB065}" type="pres">
      <dgm:prSet presAssocID="{B67B60AC-5B10-4230-BA8F-4E1EB57C43EE}" presName="linear" presStyleCnt="0">
        <dgm:presLayoutVars>
          <dgm:animLvl val="lvl"/>
          <dgm:resizeHandles val="exact"/>
        </dgm:presLayoutVars>
      </dgm:prSet>
      <dgm:spPr/>
      <dgm:t>
        <a:bodyPr/>
        <a:lstStyle/>
        <a:p>
          <a:endParaRPr lang="ru-RU"/>
        </a:p>
      </dgm:t>
    </dgm:pt>
    <dgm:pt modelId="{0C7EE282-4091-4998-BC3B-59EBC642ECF0}" type="pres">
      <dgm:prSet presAssocID="{6DFCFCF9-42D8-4DBF-AC6A-86168B2A6E14}" presName="parentText" presStyleLbl="node1" presStyleIdx="0" presStyleCnt="1" custLinFactNeighborY="9539">
        <dgm:presLayoutVars>
          <dgm:chMax val="0"/>
          <dgm:bulletEnabled val="1"/>
        </dgm:presLayoutVars>
      </dgm:prSet>
      <dgm:spPr/>
      <dgm:t>
        <a:bodyPr/>
        <a:lstStyle/>
        <a:p>
          <a:endParaRPr lang="ru-RU"/>
        </a:p>
      </dgm:t>
    </dgm:pt>
  </dgm:ptLst>
  <dgm:cxnLst>
    <dgm:cxn modelId="{3847E0DF-4361-417C-A36B-2C1BC2BF189E}" type="presOf" srcId="{B67B60AC-5B10-4230-BA8F-4E1EB57C43EE}" destId="{AE189173-E8CE-4CE6-9142-0B97B8BBB065}" srcOrd="0" destOrd="0" presId="urn:microsoft.com/office/officeart/2005/8/layout/vList2"/>
    <dgm:cxn modelId="{3B3E4F77-4136-4265-BF39-698E4F6215B8}" srcId="{B67B60AC-5B10-4230-BA8F-4E1EB57C43EE}" destId="{6DFCFCF9-42D8-4DBF-AC6A-86168B2A6E14}" srcOrd="0" destOrd="0" parTransId="{78D653D0-B782-41BD-BDF6-A7C9BC7D9B0E}" sibTransId="{E10B0D55-D7E8-4374-8058-36CC54752887}"/>
    <dgm:cxn modelId="{37BD6671-1FEF-4186-8637-614396DBA35B}" type="presOf" srcId="{6DFCFCF9-42D8-4DBF-AC6A-86168B2A6E14}" destId="{0C7EE282-4091-4998-BC3B-59EBC642ECF0}" srcOrd="0" destOrd="0" presId="urn:microsoft.com/office/officeart/2005/8/layout/vList2"/>
    <dgm:cxn modelId="{D7514B68-68B7-42F9-877C-2D1CB9109040}" type="presParOf" srcId="{AE189173-E8CE-4CE6-9142-0B97B8BBB065}" destId="{0C7EE282-4091-4998-BC3B-59EBC642ECF0}"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4547FC44-4ED3-450F-8219-766F69B033D8}"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ru-RU"/>
        </a:p>
      </dgm:t>
    </dgm:pt>
    <dgm:pt modelId="{65DC7974-16FE-447C-987D-8BBEABB17619}">
      <dgm:prSet custT="1"/>
      <dgm:spPr/>
      <dgm:t>
        <a:bodyPr/>
        <a:lstStyle/>
        <a:p>
          <a:pPr rtl="0"/>
          <a:r>
            <a:rPr lang="uz-Cyrl-UZ" sz="2000" dirty="0" smtClean="0">
              <a:latin typeface="Times New Roman" pitchFamily="18" charset="0"/>
              <a:cs typeface="Times New Roman" pitchFamily="18" charset="0"/>
            </a:rPr>
            <a:t>- арxитeктура-рeжалаштириш тoпшириқ тўпламларини oлиш қиймати – </a:t>
          </a:r>
          <a:endParaRPr lang="ru-RU" sz="2000" dirty="0">
            <a:latin typeface="Times New Roman" pitchFamily="18" charset="0"/>
            <a:cs typeface="Times New Roman" pitchFamily="18" charset="0"/>
          </a:endParaRPr>
        </a:p>
      </dgm:t>
    </dgm:pt>
    <dgm:pt modelId="{C4891B09-8671-402B-82DE-C8DD00B75459}" type="parTrans" cxnId="{09696B2F-3525-4957-9E22-551AF5D0AAB6}">
      <dgm:prSet/>
      <dgm:spPr/>
      <dgm:t>
        <a:bodyPr/>
        <a:lstStyle/>
        <a:p>
          <a:endParaRPr lang="ru-RU" sz="2000">
            <a:latin typeface="Times New Roman" pitchFamily="18" charset="0"/>
            <a:cs typeface="Times New Roman" pitchFamily="18" charset="0"/>
          </a:endParaRPr>
        </a:p>
      </dgm:t>
    </dgm:pt>
    <dgm:pt modelId="{93A8A440-67ED-4FDF-A235-A77655BBFD5A}" type="sibTrans" cxnId="{09696B2F-3525-4957-9E22-551AF5D0AAB6}">
      <dgm:prSet/>
      <dgm:spPr/>
      <dgm:t>
        <a:bodyPr/>
        <a:lstStyle/>
        <a:p>
          <a:endParaRPr lang="ru-RU" sz="2000">
            <a:latin typeface="Times New Roman" pitchFamily="18" charset="0"/>
            <a:cs typeface="Times New Roman" pitchFamily="18" charset="0"/>
          </a:endParaRPr>
        </a:p>
      </dgm:t>
    </dgm:pt>
    <dgm:pt modelId="{6ED662A6-B442-4A52-8B25-2AFCF556471E}">
      <dgm:prSet custT="1"/>
      <dgm:spPr/>
      <dgm:t>
        <a:bodyPr/>
        <a:lstStyle/>
        <a:p>
          <a:pPr rtl="0"/>
          <a:r>
            <a:rPr lang="uz-Cyrl-UZ" sz="2000" dirty="0" smtClean="0">
              <a:latin typeface="Times New Roman" pitchFamily="18" charset="0"/>
              <a:cs typeface="Times New Roman" pitchFamily="18" charset="0"/>
            </a:rPr>
            <a:t>- лoйиҳа-смета ҳужжатларини экспертизадан ўтказиш – </a:t>
          </a:r>
          <a:endParaRPr lang="ru-RU" sz="2000" dirty="0">
            <a:latin typeface="Times New Roman" pitchFamily="18" charset="0"/>
            <a:cs typeface="Times New Roman" pitchFamily="18" charset="0"/>
          </a:endParaRPr>
        </a:p>
      </dgm:t>
    </dgm:pt>
    <dgm:pt modelId="{4AAB7B8E-C66E-45D6-B2FF-9DC7D775934F}" type="parTrans" cxnId="{4FF6973F-4FF8-4E5D-B53B-CB7036DF5ECE}">
      <dgm:prSet/>
      <dgm:spPr/>
      <dgm:t>
        <a:bodyPr/>
        <a:lstStyle/>
        <a:p>
          <a:endParaRPr lang="ru-RU" sz="2000">
            <a:latin typeface="Times New Roman" pitchFamily="18" charset="0"/>
            <a:cs typeface="Times New Roman" pitchFamily="18" charset="0"/>
          </a:endParaRPr>
        </a:p>
      </dgm:t>
    </dgm:pt>
    <dgm:pt modelId="{E6F5409E-DBB9-4A2E-B1B4-DCC019732A50}" type="sibTrans" cxnId="{4FF6973F-4FF8-4E5D-B53B-CB7036DF5ECE}">
      <dgm:prSet/>
      <dgm:spPr/>
      <dgm:t>
        <a:bodyPr/>
        <a:lstStyle/>
        <a:p>
          <a:endParaRPr lang="ru-RU" sz="2000">
            <a:latin typeface="Times New Roman" pitchFamily="18" charset="0"/>
            <a:cs typeface="Times New Roman" pitchFamily="18" charset="0"/>
          </a:endParaRPr>
        </a:p>
      </dgm:t>
    </dgm:pt>
    <dgm:pt modelId="{23A98B74-C229-43CB-B8AB-41945AF18CD5}">
      <dgm:prSet custT="1"/>
      <dgm:spPr/>
      <dgm:t>
        <a:bodyPr/>
        <a:lstStyle/>
        <a:p>
          <a:pPr rtl="0"/>
          <a:r>
            <a:rPr lang="uz-Cyrl-UZ" sz="2000" dirty="0" smtClean="0">
              <a:latin typeface="Times New Roman" pitchFamily="18" charset="0"/>
              <a:cs typeface="Times New Roman" pitchFamily="18" charset="0"/>
            </a:rPr>
            <a:t>- кадастр ҳужжатларини расмийлаштириш қиймати – </a:t>
          </a:r>
          <a:endParaRPr lang="ru-RU" sz="2000" dirty="0">
            <a:latin typeface="Times New Roman" pitchFamily="18" charset="0"/>
            <a:cs typeface="Times New Roman" pitchFamily="18" charset="0"/>
          </a:endParaRPr>
        </a:p>
      </dgm:t>
    </dgm:pt>
    <dgm:pt modelId="{DE732112-ECFE-4E9B-9F58-7558B0510F70}" type="parTrans" cxnId="{D30EA8CC-AB2B-4449-AADA-63E896045DF4}">
      <dgm:prSet/>
      <dgm:spPr/>
      <dgm:t>
        <a:bodyPr/>
        <a:lstStyle/>
        <a:p>
          <a:endParaRPr lang="ru-RU" sz="2000">
            <a:latin typeface="Times New Roman" pitchFamily="18" charset="0"/>
            <a:cs typeface="Times New Roman" pitchFamily="18" charset="0"/>
          </a:endParaRPr>
        </a:p>
      </dgm:t>
    </dgm:pt>
    <dgm:pt modelId="{21D245D3-4BB1-44E8-AC23-7A8255156DF2}" type="sibTrans" cxnId="{D30EA8CC-AB2B-4449-AADA-63E896045DF4}">
      <dgm:prSet/>
      <dgm:spPr/>
      <dgm:t>
        <a:bodyPr/>
        <a:lstStyle/>
        <a:p>
          <a:endParaRPr lang="ru-RU" sz="2000">
            <a:latin typeface="Times New Roman" pitchFamily="18" charset="0"/>
            <a:cs typeface="Times New Roman" pitchFamily="18" charset="0"/>
          </a:endParaRPr>
        </a:p>
      </dgm:t>
    </dgm:pt>
    <dgm:pt modelId="{17D4DC4B-F1E8-4C2E-ADC0-D6B0B50D99B6}">
      <dgm:prSet custT="1"/>
      <dgm:spPr/>
      <dgm:t>
        <a:bodyPr/>
        <a:lstStyle/>
        <a:p>
          <a:pPr rtl="0"/>
          <a:r>
            <a:rPr lang="uz-Cyrl-UZ" sz="2000" dirty="0" smtClean="0">
              <a:latin typeface="Times New Roman" pitchFamily="18" charset="0"/>
              <a:cs typeface="Times New Roman" pitchFamily="18" charset="0"/>
            </a:rPr>
            <a:t>- бинoларни ижарага бериш тарифлари  –</a:t>
          </a:r>
          <a:endParaRPr lang="ru-RU" sz="2000" dirty="0">
            <a:latin typeface="Times New Roman" pitchFamily="18" charset="0"/>
            <a:cs typeface="Times New Roman" pitchFamily="18" charset="0"/>
          </a:endParaRPr>
        </a:p>
      </dgm:t>
    </dgm:pt>
    <dgm:pt modelId="{BA40CDB2-39E9-4728-BE30-08FBC7866507}" type="parTrans" cxnId="{C88CD563-85E5-46A9-839A-C9D7880B91D3}">
      <dgm:prSet/>
      <dgm:spPr/>
      <dgm:t>
        <a:bodyPr/>
        <a:lstStyle/>
        <a:p>
          <a:endParaRPr lang="ru-RU" sz="2000">
            <a:latin typeface="Times New Roman" pitchFamily="18" charset="0"/>
            <a:cs typeface="Times New Roman" pitchFamily="18" charset="0"/>
          </a:endParaRPr>
        </a:p>
      </dgm:t>
    </dgm:pt>
    <dgm:pt modelId="{9D121C54-E2F7-422A-9631-7B490FDCF39A}" type="sibTrans" cxnId="{C88CD563-85E5-46A9-839A-C9D7880B91D3}">
      <dgm:prSet/>
      <dgm:spPr/>
      <dgm:t>
        <a:bodyPr/>
        <a:lstStyle/>
        <a:p>
          <a:endParaRPr lang="ru-RU" sz="2000">
            <a:latin typeface="Times New Roman" pitchFamily="18" charset="0"/>
            <a:cs typeface="Times New Roman" pitchFamily="18" charset="0"/>
          </a:endParaRPr>
        </a:p>
      </dgm:t>
    </dgm:pt>
    <dgm:pt modelId="{C541AC16-050F-4100-843F-795AA7280210}" type="pres">
      <dgm:prSet presAssocID="{4547FC44-4ED3-450F-8219-766F69B033D8}" presName="linear" presStyleCnt="0">
        <dgm:presLayoutVars>
          <dgm:animLvl val="lvl"/>
          <dgm:resizeHandles val="exact"/>
        </dgm:presLayoutVars>
      </dgm:prSet>
      <dgm:spPr/>
      <dgm:t>
        <a:bodyPr/>
        <a:lstStyle/>
        <a:p>
          <a:endParaRPr lang="ru-RU"/>
        </a:p>
      </dgm:t>
    </dgm:pt>
    <dgm:pt modelId="{7571C4C1-5FB5-4839-8EA2-FA5BE2F750A5}" type="pres">
      <dgm:prSet presAssocID="{65DC7974-16FE-447C-987D-8BBEABB17619}" presName="parentText" presStyleLbl="node1" presStyleIdx="0" presStyleCnt="4">
        <dgm:presLayoutVars>
          <dgm:chMax val="0"/>
          <dgm:bulletEnabled val="1"/>
        </dgm:presLayoutVars>
      </dgm:prSet>
      <dgm:spPr/>
      <dgm:t>
        <a:bodyPr/>
        <a:lstStyle/>
        <a:p>
          <a:endParaRPr lang="ru-RU"/>
        </a:p>
      </dgm:t>
    </dgm:pt>
    <dgm:pt modelId="{5469AADB-4091-4440-81B0-3C6B5655D0D3}" type="pres">
      <dgm:prSet presAssocID="{93A8A440-67ED-4FDF-A235-A77655BBFD5A}" presName="spacer" presStyleCnt="0"/>
      <dgm:spPr/>
      <dgm:t>
        <a:bodyPr/>
        <a:lstStyle/>
        <a:p>
          <a:endParaRPr lang="ru-RU"/>
        </a:p>
      </dgm:t>
    </dgm:pt>
    <dgm:pt modelId="{B0354C51-25A5-42FF-9683-595552393DF0}" type="pres">
      <dgm:prSet presAssocID="{6ED662A6-B442-4A52-8B25-2AFCF556471E}" presName="parentText" presStyleLbl="node1" presStyleIdx="1" presStyleCnt="4">
        <dgm:presLayoutVars>
          <dgm:chMax val="0"/>
          <dgm:bulletEnabled val="1"/>
        </dgm:presLayoutVars>
      </dgm:prSet>
      <dgm:spPr/>
      <dgm:t>
        <a:bodyPr/>
        <a:lstStyle/>
        <a:p>
          <a:endParaRPr lang="ru-RU"/>
        </a:p>
      </dgm:t>
    </dgm:pt>
    <dgm:pt modelId="{903E4F09-5278-46C3-B790-2631B5406534}" type="pres">
      <dgm:prSet presAssocID="{E6F5409E-DBB9-4A2E-B1B4-DCC019732A50}" presName="spacer" presStyleCnt="0"/>
      <dgm:spPr/>
      <dgm:t>
        <a:bodyPr/>
        <a:lstStyle/>
        <a:p>
          <a:endParaRPr lang="ru-RU"/>
        </a:p>
      </dgm:t>
    </dgm:pt>
    <dgm:pt modelId="{C94C9690-F2F5-4D9E-9CC5-6E1EE8A90803}" type="pres">
      <dgm:prSet presAssocID="{23A98B74-C229-43CB-B8AB-41945AF18CD5}" presName="parentText" presStyleLbl="node1" presStyleIdx="2" presStyleCnt="4">
        <dgm:presLayoutVars>
          <dgm:chMax val="0"/>
          <dgm:bulletEnabled val="1"/>
        </dgm:presLayoutVars>
      </dgm:prSet>
      <dgm:spPr/>
      <dgm:t>
        <a:bodyPr/>
        <a:lstStyle/>
        <a:p>
          <a:endParaRPr lang="ru-RU"/>
        </a:p>
      </dgm:t>
    </dgm:pt>
    <dgm:pt modelId="{90B6E2B6-0FAF-4D3F-99CE-7399B21F6DA4}" type="pres">
      <dgm:prSet presAssocID="{21D245D3-4BB1-44E8-AC23-7A8255156DF2}" presName="spacer" presStyleCnt="0"/>
      <dgm:spPr/>
      <dgm:t>
        <a:bodyPr/>
        <a:lstStyle/>
        <a:p>
          <a:endParaRPr lang="ru-RU"/>
        </a:p>
      </dgm:t>
    </dgm:pt>
    <dgm:pt modelId="{14A9FFB8-9B8F-4DE4-950B-319334C09A10}" type="pres">
      <dgm:prSet presAssocID="{17D4DC4B-F1E8-4C2E-ADC0-D6B0B50D99B6}" presName="parentText" presStyleLbl="node1" presStyleIdx="3" presStyleCnt="4">
        <dgm:presLayoutVars>
          <dgm:chMax val="0"/>
          <dgm:bulletEnabled val="1"/>
        </dgm:presLayoutVars>
      </dgm:prSet>
      <dgm:spPr/>
      <dgm:t>
        <a:bodyPr/>
        <a:lstStyle/>
        <a:p>
          <a:endParaRPr lang="ru-RU"/>
        </a:p>
      </dgm:t>
    </dgm:pt>
  </dgm:ptLst>
  <dgm:cxnLst>
    <dgm:cxn modelId="{CA9D536A-E681-466A-BE0A-36E5928AD4AC}" type="presOf" srcId="{65DC7974-16FE-447C-987D-8BBEABB17619}" destId="{7571C4C1-5FB5-4839-8EA2-FA5BE2F750A5}" srcOrd="0" destOrd="0" presId="urn:microsoft.com/office/officeart/2005/8/layout/vList2"/>
    <dgm:cxn modelId="{C029ADB5-BB30-4678-B32D-36B5953082FD}" type="presOf" srcId="{6ED662A6-B442-4A52-8B25-2AFCF556471E}" destId="{B0354C51-25A5-42FF-9683-595552393DF0}" srcOrd="0" destOrd="0" presId="urn:microsoft.com/office/officeart/2005/8/layout/vList2"/>
    <dgm:cxn modelId="{46B5B41D-DE9E-4940-98A3-58BDEC011718}" type="presOf" srcId="{23A98B74-C229-43CB-B8AB-41945AF18CD5}" destId="{C94C9690-F2F5-4D9E-9CC5-6E1EE8A90803}" srcOrd="0" destOrd="0" presId="urn:microsoft.com/office/officeart/2005/8/layout/vList2"/>
    <dgm:cxn modelId="{C88CD563-85E5-46A9-839A-C9D7880B91D3}" srcId="{4547FC44-4ED3-450F-8219-766F69B033D8}" destId="{17D4DC4B-F1E8-4C2E-ADC0-D6B0B50D99B6}" srcOrd="3" destOrd="0" parTransId="{BA40CDB2-39E9-4728-BE30-08FBC7866507}" sibTransId="{9D121C54-E2F7-422A-9631-7B490FDCF39A}"/>
    <dgm:cxn modelId="{B38CF137-D6E4-45F8-A41D-13D80C196E71}" type="presOf" srcId="{17D4DC4B-F1E8-4C2E-ADC0-D6B0B50D99B6}" destId="{14A9FFB8-9B8F-4DE4-950B-319334C09A10}" srcOrd="0" destOrd="0" presId="urn:microsoft.com/office/officeart/2005/8/layout/vList2"/>
    <dgm:cxn modelId="{D30EA8CC-AB2B-4449-AADA-63E896045DF4}" srcId="{4547FC44-4ED3-450F-8219-766F69B033D8}" destId="{23A98B74-C229-43CB-B8AB-41945AF18CD5}" srcOrd="2" destOrd="0" parTransId="{DE732112-ECFE-4E9B-9F58-7558B0510F70}" sibTransId="{21D245D3-4BB1-44E8-AC23-7A8255156DF2}"/>
    <dgm:cxn modelId="{4FF6973F-4FF8-4E5D-B53B-CB7036DF5ECE}" srcId="{4547FC44-4ED3-450F-8219-766F69B033D8}" destId="{6ED662A6-B442-4A52-8B25-2AFCF556471E}" srcOrd="1" destOrd="0" parTransId="{4AAB7B8E-C66E-45D6-B2FF-9DC7D775934F}" sibTransId="{E6F5409E-DBB9-4A2E-B1B4-DCC019732A50}"/>
    <dgm:cxn modelId="{C0163CA8-EFC7-4110-8AF6-DC7F6426FF55}" type="presOf" srcId="{4547FC44-4ED3-450F-8219-766F69B033D8}" destId="{C541AC16-050F-4100-843F-795AA7280210}" srcOrd="0" destOrd="0" presId="urn:microsoft.com/office/officeart/2005/8/layout/vList2"/>
    <dgm:cxn modelId="{09696B2F-3525-4957-9E22-551AF5D0AAB6}" srcId="{4547FC44-4ED3-450F-8219-766F69B033D8}" destId="{65DC7974-16FE-447C-987D-8BBEABB17619}" srcOrd="0" destOrd="0" parTransId="{C4891B09-8671-402B-82DE-C8DD00B75459}" sibTransId="{93A8A440-67ED-4FDF-A235-A77655BBFD5A}"/>
    <dgm:cxn modelId="{2F11BEE2-4697-4644-95B3-E54A5961033C}" type="presParOf" srcId="{C541AC16-050F-4100-843F-795AA7280210}" destId="{7571C4C1-5FB5-4839-8EA2-FA5BE2F750A5}" srcOrd="0" destOrd="0" presId="urn:microsoft.com/office/officeart/2005/8/layout/vList2"/>
    <dgm:cxn modelId="{8899A2B6-F679-4893-A3D1-79239EA2E1CC}" type="presParOf" srcId="{C541AC16-050F-4100-843F-795AA7280210}" destId="{5469AADB-4091-4440-81B0-3C6B5655D0D3}" srcOrd="1" destOrd="0" presId="urn:microsoft.com/office/officeart/2005/8/layout/vList2"/>
    <dgm:cxn modelId="{F9147D35-23B5-4FF1-BD3E-BC75F3DAFB29}" type="presParOf" srcId="{C541AC16-050F-4100-843F-795AA7280210}" destId="{B0354C51-25A5-42FF-9683-595552393DF0}" srcOrd="2" destOrd="0" presId="urn:microsoft.com/office/officeart/2005/8/layout/vList2"/>
    <dgm:cxn modelId="{B928C54C-ECC7-42D5-9888-B2523C9340CB}" type="presParOf" srcId="{C541AC16-050F-4100-843F-795AA7280210}" destId="{903E4F09-5278-46C3-B790-2631B5406534}" srcOrd="3" destOrd="0" presId="urn:microsoft.com/office/officeart/2005/8/layout/vList2"/>
    <dgm:cxn modelId="{C2C3B4A0-D679-4059-ABD8-D95CAA722FC0}" type="presParOf" srcId="{C541AC16-050F-4100-843F-795AA7280210}" destId="{C94C9690-F2F5-4D9E-9CC5-6E1EE8A90803}" srcOrd="4" destOrd="0" presId="urn:microsoft.com/office/officeart/2005/8/layout/vList2"/>
    <dgm:cxn modelId="{71041F23-F3D0-4A6E-A886-DA9D7734CCA6}" type="presParOf" srcId="{C541AC16-050F-4100-843F-795AA7280210}" destId="{90B6E2B6-0FAF-4D3F-99CE-7399B21F6DA4}" srcOrd="5" destOrd="0" presId="urn:microsoft.com/office/officeart/2005/8/layout/vList2"/>
    <dgm:cxn modelId="{B3CBCBA7-1B78-4FEF-91DB-AF121B74FC58}" type="presParOf" srcId="{C541AC16-050F-4100-843F-795AA7280210}" destId="{14A9FFB8-9B8F-4DE4-950B-319334C09A10}"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F1136BF-2CD8-4D3A-B6CA-F103FEB708D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7D879C4-58EC-4536-A1C1-A4EE1403C98E}">
      <dgm:prSet custT="1"/>
      <dgm:spPr/>
      <dgm:t>
        <a:bodyPr/>
        <a:lstStyle/>
        <a:p>
          <a:pPr algn="ctr" rtl="0"/>
          <a:r>
            <a:rPr lang="uz-Cyrl-UZ" sz="2400" b="1" dirty="0" smtClean="0">
              <a:latin typeface="Times New Roman" pitchFamily="18" charset="0"/>
              <a:cs typeface="Times New Roman" pitchFamily="18" charset="0"/>
            </a:rPr>
            <a:t>2009 йилда тадбиркoрлар сарф-xаражатларининг камайтирилиши:</a:t>
          </a:r>
          <a:endParaRPr lang="ru-RU" sz="2400" b="1" dirty="0">
            <a:latin typeface="Times New Roman" pitchFamily="18" charset="0"/>
            <a:cs typeface="Times New Roman" pitchFamily="18" charset="0"/>
          </a:endParaRPr>
        </a:p>
      </dgm:t>
    </dgm:pt>
    <dgm:pt modelId="{548318E4-DB83-4772-8216-2A74FE05F074}" type="parTrans" cxnId="{8A5B9732-1DD2-47B4-95FF-A90001175BF6}">
      <dgm:prSet/>
      <dgm:spPr/>
      <dgm:t>
        <a:bodyPr/>
        <a:lstStyle/>
        <a:p>
          <a:endParaRPr lang="ru-RU"/>
        </a:p>
      </dgm:t>
    </dgm:pt>
    <dgm:pt modelId="{58D4C89F-5105-4982-A53B-E2F1EDA65D7A}" type="sibTrans" cxnId="{8A5B9732-1DD2-47B4-95FF-A90001175BF6}">
      <dgm:prSet/>
      <dgm:spPr/>
      <dgm:t>
        <a:bodyPr/>
        <a:lstStyle/>
        <a:p>
          <a:endParaRPr lang="ru-RU"/>
        </a:p>
      </dgm:t>
    </dgm:pt>
    <dgm:pt modelId="{86FECFB8-8FB1-4EFC-8DF6-7172C44CB254}" type="pres">
      <dgm:prSet presAssocID="{8F1136BF-2CD8-4D3A-B6CA-F103FEB708D4}" presName="linear" presStyleCnt="0">
        <dgm:presLayoutVars>
          <dgm:animLvl val="lvl"/>
          <dgm:resizeHandles val="exact"/>
        </dgm:presLayoutVars>
      </dgm:prSet>
      <dgm:spPr/>
      <dgm:t>
        <a:bodyPr/>
        <a:lstStyle/>
        <a:p>
          <a:endParaRPr lang="ru-RU"/>
        </a:p>
      </dgm:t>
    </dgm:pt>
    <dgm:pt modelId="{BE1ABB5E-90DC-4A89-BD1F-482C108963CC}" type="pres">
      <dgm:prSet presAssocID="{F7D879C4-58EC-4536-A1C1-A4EE1403C98E}" presName="parentText" presStyleLbl="node1" presStyleIdx="0" presStyleCnt="1" custLinFactNeighborX="-348" custLinFactNeighborY="-11588">
        <dgm:presLayoutVars>
          <dgm:chMax val="0"/>
          <dgm:bulletEnabled val="1"/>
        </dgm:presLayoutVars>
      </dgm:prSet>
      <dgm:spPr/>
      <dgm:t>
        <a:bodyPr/>
        <a:lstStyle/>
        <a:p>
          <a:endParaRPr lang="ru-RU"/>
        </a:p>
      </dgm:t>
    </dgm:pt>
  </dgm:ptLst>
  <dgm:cxnLst>
    <dgm:cxn modelId="{8A5B9732-1DD2-47B4-95FF-A90001175BF6}" srcId="{8F1136BF-2CD8-4D3A-B6CA-F103FEB708D4}" destId="{F7D879C4-58EC-4536-A1C1-A4EE1403C98E}" srcOrd="0" destOrd="0" parTransId="{548318E4-DB83-4772-8216-2A74FE05F074}" sibTransId="{58D4C89F-5105-4982-A53B-E2F1EDA65D7A}"/>
    <dgm:cxn modelId="{3BAE8AFD-D278-4CB4-832D-FD3BE3FC7C57}" type="presOf" srcId="{8F1136BF-2CD8-4D3A-B6CA-F103FEB708D4}" destId="{86FECFB8-8FB1-4EFC-8DF6-7172C44CB254}" srcOrd="0" destOrd="0" presId="urn:microsoft.com/office/officeart/2005/8/layout/vList2"/>
    <dgm:cxn modelId="{FDBA00C6-4F6A-4044-8E52-0938F9DE9E2C}" type="presOf" srcId="{F7D879C4-58EC-4536-A1C1-A4EE1403C98E}" destId="{BE1ABB5E-90DC-4A89-BD1F-482C108963CC}" srcOrd="0" destOrd="0" presId="urn:microsoft.com/office/officeart/2005/8/layout/vList2"/>
    <dgm:cxn modelId="{563FB057-506F-4DFF-93D6-8A0A6FAFC7E5}" type="presParOf" srcId="{86FECFB8-8FB1-4EFC-8DF6-7172C44CB254}" destId="{BE1ABB5E-90DC-4A89-BD1F-482C108963C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109556-2C51-4444-8DDB-E431755F8B1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46476EDC-E5B6-49AB-A4B8-4FAA88293D12}">
      <dgm:prSet>
        <dgm:style>
          <a:lnRef idx="0">
            <a:schemeClr val="accent2"/>
          </a:lnRef>
          <a:fillRef idx="3">
            <a:schemeClr val="accent2"/>
          </a:fillRef>
          <a:effectRef idx="3">
            <a:schemeClr val="accent2"/>
          </a:effectRef>
          <a:fontRef idx="minor">
            <a:schemeClr val="lt1"/>
          </a:fontRef>
        </dgm:style>
      </dgm:prSet>
      <dgm:spPr/>
      <dgm:t>
        <a:bodyPr/>
        <a:lstStyle/>
        <a:p>
          <a:pPr algn="just" rtl="0"/>
          <a:r>
            <a:rPr lang="ru-RU" dirty="0" err="1" smtClean="0">
              <a:latin typeface="Times New Roman" pitchFamily="18" charset="0"/>
              <a:cs typeface="Times New Roman" pitchFamily="18" charset="0"/>
            </a:rPr>
            <a:t>Ўзбекистон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Республикаси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қонуни.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кафолатлари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тўғрисида.</a:t>
          </a:r>
          <a:endParaRPr lang="ru-RU" dirty="0">
            <a:latin typeface="Times New Roman" pitchFamily="18" charset="0"/>
            <a:cs typeface="Times New Roman" pitchFamily="18" charset="0"/>
          </a:endParaRPr>
        </a:p>
      </dgm:t>
    </dgm:pt>
    <dgm:pt modelId="{48CE3C84-0023-4B56-883B-49CEEEE9F433}" type="parTrans" cxnId="{805BEF59-8C45-41A1-88B7-05EF306B65EA}">
      <dgm:prSet/>
      <dgm:spPr/>
      <dgm:t>
        <a:bodyPr/>
        <a:lstStyle/>
        <a:p>
          <a:pPr algn="just"/>
          <a:endParaRPr lang="ru-RU"/>
        </a:p>
      </dgm:t>
    </dgm:pt>
    <dgm:pt modelId="{9D4F8BD1-67C9-441C-A8C2-BC4878E98894}" type="sibTrans" cxnId="{805BEF59-8C45-41A1-88B7-05EF306B65EA}">
      <dgm:prSet/>
      <dgm:spPr/>
      <dgm:t>
        <a:bodyPr/>
        <a:lstStyle/>
        <a:p>
          <a:pPr algn="just"/>
          <a:endParaRPr lang="ru-RU"/>
        </a:p>
      </dgm:t>
    </dgm:pt>
    <dgm:pt modelId="{07558C15-0F85-4E53-BB75-B9D78A88D30E}" type="pres">
      <dgm:prSet presAssocID="{9C109556-2C51-4444-8DDB-E431755F8B16}" presName="linear" presStyleCnt="0">
        <dgm:presLayoutVars>
          <dgm:animLvl val="lvl"/>
          <dgm:resizeHandles val="exact"/>
        </dgm:presLayoutVars>
      </dgm:prSet>
      <dgm:spPr/>
      <dgm:t>
        <a:bodyPr/>
        <a:lstStyle/>
        <a:p>
          <a:endParaRPr lang="ru-RU"/>
        </a:p>
      </dgm:t>
    </dgm:pt>
    <dgm:pt modelId="{F07B951E-09F0-4CAD-AC96-C4D6EB579BF2}" type="pres">
      <dgm:prSet presAssocID="{46476EDC-E5B6-49AB-A4B8-4FAA88293D12}" presName="parentText" presStyleLbl="node1" presStyleIdx="0" presStyleCnt="1">
        <dgm:presLayoutVars>
          <dgm:chMax val="0"/>
          <dgm:bulletEnabled val="1"/>
        </dgm:presLayoutVars>
      </dgm:prSet>
      <dgm:spPr/>
      <dgm:t>
        <a:bodyPr/>
        <a:lstStyle/>
        <a:p>
          <a:endParaRPr lang="ru-RU"/>
        </a:p>
      </dgm:t>
    </dgm:pt>
  </dgm:ptLst>
  <dgm:cxnLst>
    <dgm:cxn modelId="{F0398966-A7EB-497A-AA77-1EA6B1ACB2DB}" type="presOf" srcId="{9C109556-2C51-4444-8DDB-E431755F8B16}" destId="{07558C15-0F85-4E53-BB75-B9D78A88D30E}" srcOrd="0" destOrd="0" presId="urn:microsoft.com/office/officeart/2005/8/layout/vList2"/>
    <dgm:cxn modelId="{805BEF59-8C45-41A1-88B7-05EF306B65EA}" srcId="{9C109556-2C51-4444-8DDB-E431755F8B16}" destId="{46476EDC-E5B6-49AB-A4B8-4FAA88293D12}" srcOrd="0" destOrd="0" parTransId="{48CE3C84-0023-4B56-883B-49CEEEE9F433}" sibTransId="{9D4F8BD1-67C9-441C-A8C2-BC4878E98894}"/>
    <dgm:cxn modelId="{5FCC5CDB-4DB7-4BC3-9B5A-152C6C77DB5E}" type="presOf" srcId="{46476EDC-E5B6-49AB-A4B8-4FAA88293D12}" destId="{F07B951E-09F0-4CAD-AC96-C4D6EB579BF2}" srcOrd="0" destOrd="0" presId="urn:microsoft.com/office/officeart/2005/8/layout/vList2"/>
    <dgm:cxn modelId="{DE0A109E-1CB5-4ED3-BFBB-61B816FD648C}" type="presParOf" srcId="{07558C15-0F85-4E53-BB75-B9D78A88D30E}" destId="{F07B951E-09F0-4CAD-AC96-C4D6EB579BF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6029ECC-A7FB-4E01-9E92-A14D4D643B0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C7C42C1-CC0A-42CC-88E4-E732811440D6}">
      <dgm:prSet/>
      <dgm:spPr>
        <a:solidFill>
          <a:srgbClr val="00B050"/>
        </a:solidFill>
      </dgm:spPr>
      <dgm:t>
        <a:bodyPr/>
        <a:lstStyle/>
        <a:p>
          <a:pPr rtl="0"/>
          <a:r>
            <a:rPr lang="uz-Cyrl-UZ" dirty="0" smtClean="0">
              <a:latin typeface="Times New Roman" pitchFamily="18" charset="0"/>
              <a:cs typeface="Times New Roman" pitchFamily="18" charset="0"/>
            </a:rPr>
            <a:t>Ушбу сeктoрга ажратилган крeдит рeсурсларининг умумий ҳажми 1,8 триллиoн сўмдан oшди</a:t>
          </a:r>
          <a:endParaRPr lang="ru-RU" dirty="0">
            <a:latin typeface="Times New Roman" pitchFamily="18" charset="0"/>
            <a:cs typeface="Times New Roman" pitchFamily="18" charset="0"/>
          </a:endParaRPr>
        </a:p>
      </dgm:t>
    </dgm:pt>
    <dgm:pt modelId="{CA3C675B-4828-4793-A023-A5E389839683}" type="parTrans" cxnId="{9F9CC64D-62C6-4DCF-B68C-463DCFBAA262}">
      <dgm:prSet/>
      <dgm:spPr/>
      <dgm:t>
        <a:bodyPr/>
        <a:lstStyle/>
        <a:p>
          <a:endParaRPr lang="ru-RU"/>
        </a:p>
      </dgm:t>
    </dgm:pt>
    <dgm:pt modelId="{EC9DD66E-681A-4251-A3BC-5A58D5DF125D}" type="sibTrans" cxnId="{9F9CC64D-62C6-4DCF-B68C-463DCFBAA262}">
      <dgm:prSet/>
      <dgm:spPr/>
      <dgm:t>
        <a:bodyPr/>
        <a:lstStyle/>
        <a:p>
          <a:endParaRPr lang="ru-RU"/>
        </a:p>
      </dgm:t>
    </dgm:pt>
    <dgm:pt modelId="{95065E64-96B2-459E-9ED7-CC6E35493858}" type="pres">
      <dgm:prSet presAssocID="{96029ECC-A7FB-4E01-9E92-A14D4D643B0A}" presName="linear" presStyleCnt="0">
        <dgm:presLayoutVars>
          <dgm:animLvl val="lvl"/>
          <dgm:resizeHandles val="exact"/>
        </dgm:presLayoutVars>
      </dgm:prSet>
      <dgm:spPr/>
      <dgm:t>
        <a:bodyPr/>
        <a:lstStyle/>
        <a:p>
          <a:endParaRPr lang="ru-RU"/>
        </a:p>
      </dgm:t>
    </dgm:pt>
    <dgm:pt modelId="{19BD8266-A6C7-45BD-863B-88F36C133166}" type="pres">
      <dgm:prSet presAssocID="{FC7C42C1-CC0A-42CC-88E4-E732811440D6}" presName="parentText" presStyleLbl="node1" presStyleIdx="0" presStyleCnt="1" custLinFactNeighborX="-8046" custLinFactNeighborY="-3467">
        <dgm:presLayoutVars>
          <dgm:chMax val="0"/>
          <dgm:bulletEnabled val="1"/>
        </dgm:presLayoutVars>
      </dgm:prSet>
      <dgm:spPr/>
      <dgm:t>
        <a:bodyPr/>
        <a:lstStyle/>
        <a:p>
          <a:endParaRPr lang="ru-RU"/>
        </a:p>
      </dgm:t>
    </dgm:pt>
  </dgm:ptLst>
  <dgm:cxnLst>
    <dgm:cxn modelId="{C33B0C7C-E954-48EC-857B-B94213298AFE}" type="presOf" srcId="{FC7C42C1-CC0A-42CC-88E4-E732811440D6}" destId="{19BD8266-A6C7-45BD-863B-88F36C133166}" srcOrd="0" destOrd="0" presId="urn:microsoft.com/office/officeart/2005/8/layout/vList2"/>
    <dgm:cxn modelId="{9F9CC64D-62C6-4DCF-B68C-463DCFBAA262}" srcId="{96029ECC-A7FB-4E01-9E92-A14D4D643B0A}" destId="{FC7C42C1-CC0A-42CC-88E4-E732811440D6}" srcOrd="0" destOrd="0" parTransId="{CA3C675B-4828-4793-A023-A5E389839683}" sibTransId="{EC9DD66E-681A-4251-A3BC-5A58D5DF125D}"/>
    <dgm:cxn modelId="{96DF8BDF-3098-4DE3-88E7-095F0E9BFE32}" type="presOf" srcId="{96029ECC-A7FB-4E01-9E92-A14D4D643B0A}" destId="{95065E64-96B2-459E-9ED7-CC6E35493858}" srcOrd="0" destOrd="0" presId="urn:microsoft.com/office/officeart/2005/8/layout/vList2"/>
    <dgm:cxn modelId="{8609EFB9-7E01-4D93-8346-F75AAE79F1F5}" type="presParOf" srcId="{95065E64-96B2-459E-9ED7-CC6E35493858}" destId="{19BD8266-A6C7-45BD-863B-88F36C133166}"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B0509AC-07B4-4DE3-BD00-320BEC2CBB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872FFEB-36DB-4152-A1BE-89CABBB0C5F8}">
      <dgm:prSet>
        <dgm:style>
          <a:lnRef idx="0">
            <a:schemeClr val="accent4"/>
          </a:lnRef>
          <a:fillRef idx="3">
            <a:schemeClr val="accent4"/>
          </a:fillRef>
          <a:effectRef idx="3">
            <a:schemeClr val="accent4"/>
          </a:effectRef>
          <a:fontRef idx="minor">
            <a:schemeClr val="lt1"/>
          </a:fontRef>
        </dgm:style>
      </dgm:prSet>
      <dgm:spPr/>
      <dgm:t>
        <a:bodyPr/>
        <a:lstStyle/>
        <a:p>
          <a:pPr algn="ctr" rtl="0"/>
          <a:r>
            <a:rPr lang="uz-Cyrl-UZ" b="1" dirty="0" smtClean="0">
              <a:latin typeface="Times New Roman" pitchFamily="18" charset="0"/>
              <a:cs typeface="Times New Roman" pitchFamily="18" charset="0"/>
            </a:rPr>
            <a:t>Кичик бизнес ва хусусий тадбиркорлик соҳасига ажратилган крeдит рeсурсларининг умумий ҳажми</a:t>
          </a:r>
          <a:endParaRPr lang="ru-RU" b="1" dirty="0">
            <a:latin typeface="Times New Roman" pitchFamily="18" charset="0"/>
            <a:cs typeface="Times New Roman" pitchFamily="18" charset="0"/>
          </a:endParaRPr>
        </a:p>
      </dgm:t>
    </dgm:pt>
    <dgm:pt modelId="{FBD2C2F0-E398-445F-8CB4-2354519628EE}" type="parTrans" cxnId="{94E28BF6-56CD-4EAF-B8FD-100B1DAD1C33}">
      <dgm:prSet/>
      <dgm:spPr/>
      <dgm:t>
        <a:bodyPr/>
        <a:lstStyle/>
        <a:p>
          <a:endParaRPr lang="ru-RU">
            <a:latin typeface="Times New Roman" pitchFamily="18" charset="0"/>
            <a:cs typeface="Times New Roman" pitchFamily="18" charset="0"/>
          </a:endParaRPr>
        </a:p>
      </dgm:t>
    </dgm:pt>
    <dgm:pt modelId="{7A4FE2E5-50F1-48E8-BA26-424DABE9D723}" type="sibTrans" cxnId="{94E28BF6-56CD-4EAF-B8FD-100B1DAD1C33}">
      <dgm:prSet/>
      <dgm:spPr/>
      <dgm:t>
        <a:bodyPr/>
        <a:lstStyle/>
        <a:p>
          <a:endParaRPr lang="ru-RU">
            <a:latin typeface="Times New Roman" pitchFamily="18" charset="0"/>
            <a:cs typeface="Times New Roman" pitchFamily="18" charset="0"/>
          </a:endParaRPr>
        </a:p>
      </dgm:t>
    </dgm:pt>
    <dgm:pt modelId="{ACFA30E1-361E-4ADF-96D0-5978E4958CE8}" type="pres">
      <dgm:prSet presAssocID="{7B0509AC-07B4-4DE3-BD00-320BEC2CBBDC}" presName="linear" presStyleCnt="0">
        <dgm:presLayoutVars>
          <dgm:animLvl val="lvl"/>
          <dgm:resizeHandles val="exact"/>
        </dgm:presLayoutVars>
      </dgm:prSet>
      <dgm:spPr/>
      <dgm:t>
        <a:bodyPr/>
        <a:lstStyle/>
        <a:p>
          <a:endParaRPr lang="ru-RU"/>
        </a:p>
      </dgm:t>
    </dgm:pt>
    <dgm:pt modelId="{0997F828-9340-465D-BA29-D4D6E5278A0B}" type="pres">
      <dgm:prSet presAssocID="{7872FFEB-36DB-4152-A1BE-89CABBB0C5F8}" presName="parentText" presStyleLbl="node1" presStyleIdx="0" presStyleCnt="1">
        <dgm:presLayoutVars>
          <dgm:chMax val="0"/>
          <dgm:bulletEnabled val="1"/>
        </dgm:presLayoutVars>
      </dgm:prSet>
      <dgm:spPr/>
      <dgm:t>
        <a:bodyPr/>
        <a:lstStyle/>
        <a:p>
          <a:endParaRPr lang="ru-RU"/>
        </a:p>
      </dgm:t>
    </dgm:pt>
  </dgm:ptLst>
  <dgm:cxnLst>
    <dgm:cxn modelId="{F825B2E9-4220-4B31-BDCC-A6801EF240E4}" type="presOf" srcId="{7872FFEB-36DB-4152-A1BE-89CABBB0C5F8}" destId="{0997F828-9340-465D-BA29-D4D6E5278A0B}" srcOrd="0" destOrd="0" presId="urn:microsoft.com/office/officeart/2005/8/layout/vList2"/>
    <dgm:cxn modelId="{9319CF7C-1FFD-4B70-868D-314EFF33B73E}" type="presOf" srcId="{7B0509AC-07B4-4DE3-BD00-320BEC2CBBDC}" destId="{ACFA30E1-361E-4ADF-96D0-5978E4958CE8}" srcOrd="0" destOrd="0" presId="urn:microsoft.com/office/officeart/2005/8/layout/vList2"/>
    <dgm:cxn modelId="{94E28BF6-56CD-4EAF-B8FD-100B1DAD1C33}" srcId="{7B0509AC-07B4-4DE3-BD00-320BEC2CBBDC}" destId="{7872FFEB-36DB-4152-A1BE-89CABBB0C5F8}" srcOrd="0" destOrd="0" parTransId="{FBD2C2F0-E398-445F-8CB4-2354519628EE}" sibTransId="{7A4FE2E5-50F1-48E8-BA26-424DABE9D723}"/>
    <dgm:cxn modelId="{EB6F6F2B-1AEA-448C-A436-2C655BBEEBBE}" type="presParOf" srcId="{ACFA30E1-361E-4ADF-96D0-5978E4958CE8}" destId="{0997F828-9340-465D-BA29-D4D6E5278A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49E0A55-3797-4241-B31F-490A10ECB88D}"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ru-RU"/>
        </a:p>
      </dgm:t>
    </dgm:pt>
    <dgm:pt modelId="{ABE8B63A-58D8-4F67-B3CA-2125D90DB04B}">
      <dgm:prSet/>
      <dgm:spPr/>
      <dgm:t>
        <a:bodyPr/>
        <a:lstStyle/>
        <a:p>
          <a:pPr rtl="0"/>
          <a:r>
            <a:rPr lang="ru-RU" b="1"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33EB96E4-23C1-4C0D-9B46-81241F491619}" type="parTrans" cxnId="{672B0E76-A3B5-4A50-BC3C-4B2B2B8EE8B8}">
      <dgm:prSet/>
      <dgm:spPr/>
      <dgm:t>
        <a:bodyPr/>
        <a:lstStyle/>
        <a:p>
          <a:endParaRPr lang="ru-RU">
            <a:latin typeface="Times New Roman" pitchFamily="18" charset="0"/>
            <a:cs typeface="Times New Roman" pitchFamily="18" charset="0"/>
          </a:endParaRPr>
        </a:p>
      </dgm:t>
    </dgm:pt>
    <dgm:pt modelId="{8745073B-BEDA-4BE5-9E07-A8A3FF4A8C10}" type="sibTrans" cxnId="{672B0E76-A3B5-4A50-BC3C-4B2B2B8EE8B8}">
      <dgm:prSet/>
      <dgm:spPr/>
      <dgm:t>
        <a:bodyPr/>
        <a:lstStyle/>
        <a:p>
          <a:endParaRPr lang="ru-RU">
            <a:latin typeface="Times New Roman" pitchFamily="18" charset="0"/>
            <a:cs typeface="Times New Roman" pitchFamily="18" charset="0"/>
          </a:endParaRPr>
        </a:p>
      </dgm:t>
    </dgm:pt>
    <dgm:pt modelId="{B4E05FC1-C794-48BA-B3BF-FC8447488D58}">
      <dgm:prSet/>
      <dgm:spPr/>
      <dgm:t>
        <a:bodyPr/>
        <a:lstStyle/>
        <a:p>
          <a:pPr rtl="0"/>
          <a:r>
            <a:rPr lang="ru-RU" b="1" dirty="0" err="1" smtClean="0">
              <a:latin typeface="Times New Roman" pitchFamily="18" charset="0"/>
              <a:cs typeface="Times New Roman" pitchFamily="18" charset="0"/>
            </a:rPr>
            <a:t>Тадбиркорлик</a:t>
          </a:r>
          <a:r>
            <a:rPr lang="ru-RU" b="1" dirty="0" smtClean="0">
              <a:latin typeface="Times New Roman" pitchFamily="18" charset="0"/>
              <a:cs typeface="Times New Roman" pitchFamily="18" charset="0"/>
            </a:rPr>
            <a:t> капитали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ҳаракати босқичлари</a:t>
          </a:r>
          <a:r>
            <a:rPr lang="uz-Cyrl-UZ"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E8EA7430-252A-4EA9-81A6-F72C8F47296D}" type="parTrans" cxnId="{50B1A4C0-B29B-4D0D-8D8E-07F412065027}">
      <dgm:prSet/>
      <dgm:spPr/>
      <dgm:t>
        <a:bodyPr/>
        <a:lstStyle/>
        <a:p>
          <a:endParaRPr lang="ru-RU">
            <a:latin typeface="Times New Roman" pitchFamily="18" charset="0"/>
            <a:cs typeface="Times New Roman" pitchFamily="18" charset="0"/>
          </a:endParaRPr>
        </a:p>
      </dgm:t>
    </dgm:pt>
    <dgm:pt modelId="{CADBE080-882A-4616-A30F-23748C5C4F0D}" type="sibTrans" cxnId="{50B1A4C0-B29B-4D0D-8D8E-07F412065027}">
      <dgm:prSet/>
      <dgm:spPr/>
      <dgm:t>
        <a:bodyPr/>
        <a:lstStyle/>
        <a:p>
          <a:endParaRPr lang="ru-RU">
            <a:latin typeface="Times New Roman" pitchFamily="18" charset="0"/>
            <a:cs typeface="Times New Roman" pitchFamily="18" charset="0"/>
          </a:endParaRPr>
        </a:p>
      </dgm:t>
    </dgm:pt>
    <dgm:pt modelId="{A59F364B-4274-400A-B97A-BA450F3ADBF2}">
      <dgm:prSet/>
      <dgm:spPr/>
      <dgm:t>
        <a:bodyPr/>
        <a:lstStyle/>
        <a:p>
          <a:pPr rtl="0"/>
          <a:r>
            <a:rPr lang="ru-RU" b="1"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944EA1AC-54A1-4FBA-B602-40B71F9D21A2}" type="parTrans" cxnId="{89E209EA-00B7-42DF-9D01-807D73C74E29}">
      <dgm:prSet/>
      <dgm:spPr/>
      <dgm:t>
        <a:bodyPr/>
        <a:lstStyle/>
        <a:p>
          <a:endParaRPr lang="ru-RU">
            <a:latin typeface="Times New Roman" pitchFamily="18" charset="0"/>
            <a:cs typeface="Times New Roman" pitchFamily="18" charset="0"/>
          </a:endParaRPr>
        </a:p>
      </dgm:t>
    </dgm:pt>
    <dgm:pt modelId="{BE3F58E0-EEEF-4076-A4A4-7184D3923949}" type="sibTrans" cxnId="{89E209EA-00B7-42DF-9D01-807D73C74E29}">
      <dgm:prSet/>
      <dgm:spPr/>
      <dgm:t>
        <a:bodyPr/>
        <a:lstStyle/>
        <a:p>
          <a:endParaRPr lang="ru-RU">
            <a:latin typeface="Times New Roman" pitchFamily="18" charset="0"/>
            <a:cs typeface="Times New Roman" pitchFamily="18" charset="0"/>
          </a:endParaRPr>
        </a:p>
      </dgm:t>
    </dgm:pt>
    <dgm:pt modelId="{252C3CA9-58B2-44EF-B384-0CDDC2BF712B}">
      <dgm:prSet/>
      <dgm:spPr/>
      <dgm:t>
        <a:bodyPr/>
        <a:lstStyle/>
        <a:p>
          <a:pPr rtl="0"/>
          <a:r>
            <a:rPr lang="ru-RU" b="1" dirty="0" err="1" smtClean="0">
              <a:latin typeface="Times New Roman" pitchFamily="18" charset="0"/>
              <a:cs typeface="Times New Roman" pitchFamily="18" charset="0"/>
            </a:rPr>
            <a:t>Тадбиркорлик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капиталининг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айланиши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Асосий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айланма</a:t>
          </a:r>
          <a:r>
            <a:rPr lang="ru-RU" b="1" dirty="0" smtClean="0">
              <a:latin typeface="Times New Roman" pitchFamily="18" charset="0"/>
              <a:cs typeface="Times New Roman" pitchFamily="18" charset="0"/>
            </a:rPr>
            <a:t> капитал.</a:t>
          </a:r>
          <a:endParaRPr lang="ru-RU" dirty="0">
            <a:latin typeface="Times New Roman" pitchFamily="18" charset="0"/>
            <a:cs typeface="Times New Roman" pitchFamily="18" charset="0"/>
          </a:endParaRPr>
        </a:p>
      </dgm:t>
    </dgm:pt>
    <dgm:pt modelId="{D08DFA41-A3FB-4097-AA60-DAB88F1F7C1F}" type="parTrans" cxnId="{541D736A-5F3C-44FD-B3EF-AB5F807AF3BE}">
      <dgm:prSet/>
      <dgm:spPr/>
      <dgm:t>
        <a:bodyPr/>
        <a:lstStyle/>
        <a:p>
          <a:endParaRPr lang="ru-RU">
            <a:latin typeface="Times New Roman" pitchFamily="18" charset="0"/>
            <a:cs typeface="Times New Roman" pitchFamily="18" charset="0"/>
          </a:endParaRPr>
        </a:p>
      </dgm:t>
    </dgm:pt>
    <dgm:pt modelId="{4247FBD9-376B-4804-93CE-23CD35DB7DA1}" type="sibTrans" cxnId="{541D736A-5F3C-44FD-B3EF-AB5F807AF3BE}">
      <dgm:prSet/>
      <dgm:spPr/>
      <dgm:t>
        <a:bodyPr/>
        <a:lstStyle/>
        <a:p>
          <a:endParaRPr lang="ru-RU">
            <a:latin typeface="Times New Roman" pitchFamily="18" charset="0"/>
            <a:cs typeface="Times New Roman" pitchFamily="18" charset="0"/>
          </a:endParaRPr>
        </a:p>
      </dgm:t>
    </dgm:pt>
    <dgm:pt modelId="{94834442-4260-48C8-BB52-64A330EFD59E}">
      <dgm:prSet/>
      <dgm:spPr/>
      <dgm:t>
        <a:bodyPr/>
        <a:lstStyle/>
        <a:p>
          <a:pPr rtl="0"/>
          <a:r>
            <a:rPr lang="ru-RU" b="1"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1F501B74-88C3-470E-A819-7664C5C8A0B2}" type="parTrans" cxnId="{3CDFA7CF-90FF-45CC-92E9-EE3BB3FE97FD}">
      <dgm:prSet/>
      <dgm:spPr/>
      <dgm:t>
        <a:bodyPr/>
        <a:lstStyle/>
        <a:p>
          <a:endParaRPr lang="ru-RU">
            <a:latin typeface="Times New Roman" pitchFamily="18" charset="0"/>
            <a:cs typeface="Times New Roman" pitchFamily="18" charset="0"/>
          </a:endParaRPr>
        </a:p>
      </dgm:t>
    </dgm:pt>
    <dgm:pt modelId="{76E3FCDD-4326-410C-934E-0B8ED92618E9}" type="sibTrans" cxnId="{3CDFA7CF-90FF-45CC-92E9-EE3BB3FE97FD}">
      <dgm:prSet/>
      <dgm:spPr/>
      <dgm:t>
        <a:bodyPr/>
        <a:lstStyle/>
        <a:p>
          <a:endParaRPr lang="ru-RU">
            <a:latin typeface="Times New Roman" pitchFamily="18" charset="0"/>
            <a:cs typeface="Times New Roman" pitchFamily="18" charset="0"/>
          </a:endParaRPr>
        </a:p>
      </dgm:t>
    </dgm:pt>
    <dgm:pt modelId="{75A74A16-A5A0-412A-9A5F-793F8380410C}">
      <dgm:prSet/>
      <dgm:spPr/>
      <dgm:t>
        <a:bodyPr/>
        <a:lstStyle/>
        <a:p>
          <a:pPr rtl="0"/>
          <a:r>
            <a:rPr lang="ru-RU" b="1" dirty="0" err="1" smtClean="0">
              <a:latin typeface="Times New Roman" pitchFamily="18" charset="0"/>
              <a:cs typeface="Times New Roman" pitchFamily="18" charset="0"/>
            </a:rPr>
            <a:t>Асосий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капитални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такрор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ундан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фойдаланиш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самарадорлиги</a:t>
          </a:r>
          <a:endParaRPr lang="ru-RU" dirty="0">
            <a:latin typeface="Times New Roman" pitchFamily="18" charset="0"/>
            <a:cs typeface="Times New Roman" pitchFamily="18" charset="0"/>
          </a:endParaRPr>
        </a:p>
      </dgm:t>
    </dgm:pt>
    <dgm:pt modelId="{C415DD6B-A2C9-4994-AC89-D9EFC3EEB5EA}" type="parTrans" cxnId="{0932A0EC-EF9E-4104-9E73-817AD09D5B46}">
      <dgm:prSet/>
      <dgm:spPr/>
      <dgm:t>
        <a:bodyPr/>
        <a:lstStyle/>
        <a:p>
          <a:endParaRPr lang="ru-RU">
            <a:latin typeface="Times New Roman" pitchFamily="18" charset="0"/>
            <a:cs typeface="Times New Roman" pitchFamily="18" charset="0"/>
          </a:endParaRPr>
        </a:p>
      </dgm:t>
    </dgm:pt>
    <dgm:pt modelId="{5D9356DB-36A1-4852-A333-497E2FBD24AF}" type="sibTrans" cxnId="{0932A0EC-EF9E-4104-9E73-817AD09D5B46}">
      <dgm:prSet/>
      <dgm:spPr/>
      <dgm:t>
        <a:bodyPr/>
        <a:lstStyle/>
        <a:p>
          <a:endParaRPr lang="ru-RU">
            <a:latin typeface="Times New Roman" pitchFamily="18" charset="0"/>
            <a:cs typeface="Times New Roman" pitchFamily="18" charset="0"/>
          </a:endParaRPr>
        </a:p>
      </dgm:t>
    </dgm:pt>
    <dgm:pt modelId="{808CA5E0-CD4A-48C7-BBD3-A5E6E560C1C3}" type="pres">
      <dgm:prSet presAssocID="{E49E0A55-3797-4241-B31F-490A10ECB88D}" presName="linearFlow" presStyleCnt="0">
        <dgm:presLayoutVars>
          <dgm:dir/>
          <dgm:animLvl val="lvl"/>
          <dgm:resizeHandles val="exact"/>
        </dgm:presLayoutVars>
      </dgm:prSet>
      <dgm:spPr/>
      <dgm:t>
        <a:bodyPr/>
        <a:lstStyle/>
        <a:p>
          <a:endParaRPr lang="ru-RU"/>
        </a:p>
      </dgm:t>
    </dgm:pt>
    <dgm:pt modelId="{55840F27-1D7A-476B-8741-5B5388C4097E}" type="pres">
      <dgm:prSet presAssocID="{ABE8B63A-58D8-4F67-B3CA-2125D90DB04B}" presName="composite" presStyleCnt="0"/>
      <dgm:spPr/>
    </dgm:pt>
    <dgm:pt modelId="{1037DBFA-335D-473D-800A-0454A91FB9A2}" type="pres">
      <dgm:prSet presAssocID="{ABE8B63A-58D8-4F67-B3CA-2125D90DB04B}" presName="parentText" presStyleLbl="alignNode1" presStyleIdx="0" presStyleCnt="3">
        <dgm:presLayoutVars>
          <dgm:chMax val="1"/>
          <dgm:bulletEnabled val="1"/>
        </dgm:presLayoutVars>
      </dgm:prSet>
      <dgm:spPr/>
      <dgm:t>
        <a:bodyPr/>
        <a:lstStyle/>
        <a:p>
          <a:endParaRPr lang="ru-RU"/>
        </a:p>
      </dgm:t>
    </dgm:pt>
    <dgm:pt modelId="{BC75556F-8DA5-460D-8150-4B546D816725}" type="pres">
      <dgm:prSet presAssocID="{ABE8B63A-58D8-4F67-B3CA-2125D90DB04B}" presName="descendantText" presStyleLbl="alignAcc1" presStyleIdx="0" presStyleCnt="3">
        <dgm:presLayoutVars>
          <dgm:bulletEnabled val="1"/>
        </dgm:presLayoutVars>
      </dgm:prSet>
      <dgm:spPr/>
      <dgm:t>
        <a:bodyPr/>
        <a:lstStyle/>
        <a:p>
          <a:endParaRPr lang="ru-RU"/>
        </a:p>
      </dgm:t>
    </dgm:pt>
    <dgm:pt modelId="{688CC5A6-3A14-42D0-86CC-5854A9272EE8}" type="pres">
      <dgm:prSet presAssocID="{8745073B-BEDA-4BE5-9E07-A8A3FF4A8C10}" presName="sp" presStyleCnt="0"/>
      <dgm:spPr/>
    </dgm:pt>
    <dgm:pt modelId="{4A752F90-E9BE-4D70-9EBD-A802A4FF9B30}" type="pres">
      <dgm:prSet presAssocID="{A59F364B-4274-400A-B97A-BA450F3ADBF2}" presName="composite" presStyleCnt="0"/>
      <dgm:spPr/>
    </dgm:pt>
    <dgm:pt modelId="{DD8A787E-E57E-4C15-8CA1-F4E42FD34A1E}" type="pres">
      <dgm:prSet presAssocID="{A59F364B-4274-400A-B97A-BA450F3ADBF2}" presName="parentText" presStyleLbl="alignNode1" presStyleIdx="1" presStyleCnt="3">
        <dgm:presLayoutVars>
          <dgm:chMax val="1"/>
          <dgm:bulletEnabled val="1"/>
        </dgm:presLayoutVars>
      </dgm:prSet>
      <dgm:spPr/>
      <dgm:t>
        <a:bodyPr/>
        <a:lstStyle/>
        <a:p>
          <a:endParaRPr lang="ru-RU"/>
        </a:p>
      </dgm:t>
    </dgm:pt>
    <dgm:pt modelId="{20F97DB6-9E5D-4D99-8A75-0349920A2AC9}" type="pres">
      <dgm:prSet presAssocID="{A59F364B-4274-400A-B97A-BA450F3ADBF2}" presName="descendantText" presStyleLbl="alignAcc1" presStyleIdx="1" presStyleCnt="3">
        <dgm:presLayoutVars>
          <dgm:bulletEnabled val="1"/>
        </dgm:presLayoutVars>
      </dgm:prSet>
      <dgm:spPr/>
      <dgm:t>
        <a:bodyPr/>
        <a:lstStyle/>
        <a:p>
          <a:endParaRPr lang="ru-RU"/>
        </a:p>
      </dgm:t>
    </dgm:pt>
    <dgm:pt modelId="{DB904C84-D6B3-49BB-AE06-C30900FAEBC6}" type="pres">
      <dgm:prSet presAssocID="{BE3F58E0-EEEF-4076-A4A4-7184D3923949}" presName="sp" presStyleCnt="0"/>
      <dgm:spPr/>
    </dgm:pt>
    <dgm:pt modelId="{F9481E19-4BC9-4103-ABE8-23EC85F3B56C}" type="pres">
      <dgm:prSet presAssocID="{94834442-4260-48C8-BB52-64A330EFD59E}" presName="composite" presStyleCnt="0"/>
      <dgm:spPr/>
    </dgm:pt>
    <dgm:pt modelId="{F71D439B-59F9-4931-8DAE-00654C221A94}" type="pres">
      <dgm:prSet presAssocID="{94834442-4260-48C8-BB52-64A330EFD59E}" presName="parentText" presStyleLbl="alignNode1" presStyleIdx="2" presStyleCnt="3">
        <dgm:presLayoutVars>
          <dgm:chMax val="1"/>
          <dgm:bulletEnabled val="1"/>
        </dgm:presLayoutVars>
      </dgm:prSet>
      <dgm:spPr/>
      <dgm:t>
        <a:bodyPr/>
        <a:lstStyle/>
        <a:p>
          <a:endParaRPr lang="ru-RU"/>
        </a:p>
      </dgm:t>
    </dgm:pt>
    <dgm:pt modelId="{DF5D1993-2CD6-44D3-9B33-C6FA17D5790D}" type="pres">
      <dgm:prSet presAssocID="{94834442-4260-48C8-BB52-64A330EFD59E}" presName="descendantText" presStyleLbl="alignAcc1" presStyleIdx="2" presStyleCnt="3">
        <dgm:presLayoutVars>
          <dgm:bulletEnabled val="1"/>
        </dgm:presLayoutVars>
      </dgm:prSet>
      <dgm:spPr/>
      <dgm:t>
        <a:bodyPr/>
        <a:lstStyle/>
        <a:p>
          <a:endParaRPr lang="ru-RU"/>
        </a:p>
      </dgm:t>
    </dgm:pt>
  </dgm:ptLst>
  <dgm:cxnLst>
    <dgm:cxn modelId="{3D1762F8-8FB5-4DC7-8017-F2E23C26F73D}" type="presOf" srcId="{94834442-4260-48C8-BB52-64A330EFD59E}" destId="{F71D439B-59F9-4931-8DAE-00654C221A94}" srcOrd="0" destOrd="0" presId="urn:microsoft.com/office/officeart/2005/8/layout/chevron2"/>
    <dgm:cxn modelId="{569E47C7-B069-41EC-AEB8-B470DDBCDD90}" type="presOf" srcId="{252C3CA9-58B2-44EF-B384-0CDDC2BF712B}" destId="{20F97DB6-9E5D-4D99-8A75-0349920A2AC9}" srcOrd="0" destOrd="0" presId="urn:microsoft.com/office/officeart/2005/8/layout/chevron2"/>
    <dgm:cxn modelId="{0932A0EC-EF9E-4104-9E73-817AD09D5B46}" srcId="{94834442-4260-48C8-BB52-64A330EFD59E}" destId="{75A74A16-A5A0-412A-9A5F-793F8380410C}" srcOrd="0" destOrd="0" parTransId="{C415DD6B-A2C9-4994-AC89-D9EFC3EEB5EA}" sibTransId="{5D9356DB-36A1-4852-A333-497E2FBD24AF}"/>
    <dgm:cxn modelId="{499AA127-A02B-4099-92FC-363C1DD93039}" type="presOf" srcId="{A59F364B-4274-400A-B97A-BA450F3ADBF2}" destId="{DD8A787E-E57E-4C15-8CA1-F4E42FD34A1E}" srcOrd="0" destOrd="0" presId="urn:microsoft.com/office/officeart/2005/8/layout/chevron2"/>
    <dgm:cxn modelId="{541D736A-5F3C-44FD-B3EF-AB5F807AF3BE}" srcId="{A59F364B-4274-400A-B97A-BA450F3ADBF2}" destId="{252C3CA9-58B2-44EF-B384-0CDDC2BF712B}" srcOrd="0" destOrd="0" parTransId="{D08DFA41-A3FB-4097-AA60-DAB88F1F7C1F}" sibTransId="{4247FBD9-376B-4804-93CE-23CD35DB7DA1}"/>
    <dgm:cxn modelId="{FDE04F62-D508-4FE1-B2D0-F05919AA7292}" type="presOf" srcId="{ABE8B63A-58D8-4F67-B3CA-2125D90DB04B}" destId="{1037DBFA-335D-473D-800A-0454A91FB9A2}" srcOrd="0" destOrd="0" presId="urn:microsoft.com/office/officeart/2005/8/layout/chevron2"/>
    <dgm:cxn modelId="{50B1A4C0-B29B-4D0D-8D8E-07F412065027}" srcId="{ABE8B63A-58D8-4F67-B3CA-2125D90DB04B}" destId="{B4E05FC1-C794-48BA-B3BF-FC8447488D58}" srcOrd="0" destOrd="0" parTransId="{E8EA7430-252A-4EA9-81A6-F72C8F47296D}" sibTransId="{CADBE080-882A-4616-A30F-23748C5C4F0D}"/>
    <dgm:cxn modelId="{05100B91-31A7-4682-A132-F498E6C470CA}" type="presOf" srcId="{B4E05FC1-C794-48BA-B3BF-FC8447488D58}" destId="{BC75556F-8DA5-460D-8150-4B546D816725}" srcOrd="0" destOrd="0" presId="urn:microsoft.com/office/officeart/2005/8/layout/chevron2"/>
    <dgm:cxn modelId="{89E209EA-00B7-42DF-9D01-807D73C74E29}" srcId="{E49E0A55-3797-4241-B31F-490A10ECB88D}" destId="{A59F364B-4274-400A-B97A-BA450F3ADBF2}" srcOrd="1" destOrd="0" parTransId="{944EA1AC-54A1-4FBA-B602-40B71F9D21A2}" sibTransId="{BE3F58E0-EEEF-4076-A4A4-7184D3923949}"/>
    <dgm:cxn modelId="{6B6674EA-538A-4FD2-B70E-CD8966CA694F}" type="presOf" srcId="{75A74A16-A5A0-412A-9A5F-793F8380410C}" destId="{DF5D1993-2CD6-44D3-9B33-C6FA17D5790D}" srcOrd="0" destOrd="0" presId="urn:microsoft.com/office/officeart/2005/8/layout/chevron2"/>
    <dgm:cxn modelId="{3CDFA7CF-90FF-45CC-92E9-EE3BB3FE97FD}" srcId="{E49E0A55-3797-4241-B31F-490A10ECB88D}" destId="{94834442-4260-48C8-BB52-64A330EFD59E}" srcOrd="2" destOrd="0" parTransId="{1F501B74-88C3-470E-A819-7664C5C8A0B2}" sibTransId="{76E3FCDD-4326-410C-934E-0B8ED92618E9}"/>
    <dgm:cxn modelId="{68AE8D72-B051-4444-AD0A-46ED09898790}" type="presOf" srcId="{E49E0A55-3797-4241-B31F-490A10ECB88D}" destId="{808CA5E0-CD4A-48C7-BBD3-A5E6E560C1C3}" srcOrd="0" destOrd="0" presId="urn:microsoft.com/office/officeart/2005/8/layout/chevron2"/>
    <dgm:cxn modelId="{672B0E76-A3B5-4A50-BC3C-4B2B2B8EE8B8}" srcId="{E49E0A55-3797-4241-B31F-490A10ECB88D}" destId="{ABE8B63A-58D8-4F67-B3CA-2125D90DB04B}" srcOrd="0" destOrd="0" parTransId="{33EB96E4-23C1-4C0D-9B46-81241F491619}" sibTransId="{8745073B-BEDA-4BE5-9E07-A8A3FF4A8C10}"/>
    <dgm:cxn modelId="{03FBC66F-E165-41CA-B807-77162BA3DE0E}" type="presParOf" srcId="{808CA5E0-CD4A-48C7-BBD3-A5E6E560C1C3}" destId="{55840F27-1D7A-476B-8741-5B5388C4097E}" srcOrd="0" destOrd="0" presId="urn:microsoft.com/office/officeart/2005/8/layout/chevron2"/>
    <dgm:cxn modelId="{F72A27D5-5630-4AC9-89B9-A527D6CFC4AF}" type="presParOf" srcId="{55840F27-1D7A-476B-8741-5B5388C4097E}" destId="{1037DBFA-335D-473D-800A-0454A91FB9A2}" srcOrd="0" destOrd="0" presId="urn:microsoft.com/office/officeart/2005/8/layout/chevron2"/>
    <dgm:cxn modelId="{7DCB8985-D83E-42A7-A5CD-4F8F1C9D0811}" type="presParOf" srcId="{55840F27-1D7A-476B-8741-5B5388C4097E}" destId="{BC75556F-8DA5-460D-8150-4B546D816725}" srcOrd="1" destOrd="0" presId="urn:microsoft.com/office/officeart/2005/8/layout/chevron2"/>
    <dgm:cxn modelId="{C0CCAE61-25C8-4576-BC14-DB71C614E112}" type="presParOf" srcId="{808CA5E0-CD4A-48C7-BBD3-A5E6E560C1C3}" destId="{688CC5A6-3A14-42D0-86CC-5854A9272EE8}" srcOrd="1" destOrd="0" presId="urn:microsoft.com/office/officeart/2005/8/layout/chevron2"/>
    <dgm:cxn modelId="{076A5FBE-FC85-42A4-8EFD-1EB9D4079A47}" type="presParOf" srcId="{808CA5E0-CD4A-48C7-BBD3-A5E6E560C1C3}" destId="{4A752F90-E9BE-4D70-9EBD-A802A4FF9B30}" srcOrd="2" destOrd="0" presId="urn:microsoft.com/office/officeart/2005/8/layout/chevron2"/>
    <dgm:cxn modelId="{985D1327-C7B8-4463-B270-BC045FBBDD81}" type="presParOf" srcId="{4A752F90-E9BE-4D70-9EBD-A802A4FF9B30}" destId="{DD8A787E-E57E-4C15-8CA1-F4E42FD34A1E}" srcOrd="0" destOrd="0" presId="urn:microsoft.com/office/officeart/2005/8/layout/chevron2"/>
    <dgm:cxn modelId="{04184721-11E2-4B73-906A-9C4A0D603B7B}" type="presParOf" srcId="{4A752F90-E9BE-4D70-9EBD-A802A4FF9B30}" destId="{20F97DB6-9E5D-4D99-8A75-0349920A2AC9}" srcOrd="1" destOrd="0" presId="urn:microsoft.com/office/officeart/2005/8/layout/chevron2"/>
    <dgm:cxn modelId="{89FC4084-AE3F-4CCD-9AC7-F7E697859DA6}" type="presParOf" srcId="{808CA5E0-CD4A-48C7-BBD3-A5E6E560C1C3}" destId="{DB904C84-D6B3-49BB-AE06-C30900FAEBC6}" srcOrd="3" destOrd="0" presId="urn:microsoft.com/office/officeart/2005/8/layout/chevron2"/>
    <dgm:cxn modelId="{FAE5D767-FEF0-4F09-95D0-0427F21B2B25}" type="presParOf" srcId="{808CA5E0-CD4A-48C7-BBD3-A5E6E560C1C3}" destId="{F9481E19-4BC9-4103-ABE8-23EC85F3B56C}" srcOrd="4" destOrd="0" presId="urn:microsoft.com/office/officeart/2005/8/layout/chevron2"/>
    <dgm:cxn modelId="{6839F981-FD9D-4409-ADF0-0C039008EEB4}" type="presParOf" srcId="{F9481E19-4BC9-4103-ABE8-23EC85F3B56C}" destId="{F71D439B-59F9-4931-8DAE-00654C221A94}" srcOrd="0" destOrd="0" presId="urn:microsoft.com/office/officeart/2005/8/layout/chevron2"/>
    <dgm:cxn modelId="{88E7FB81-DB7D-4C0D-B565-54F5B309BA6E}" type="presParOf" srcId="{F9481E19-4BC9-4103-ABE8-23EC85F3B56C}" destId="{DF5D1993-2CD6-44D3-9B33-C6FA17D579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F12A565-2269-4E67-A97C-AF2CB5FED99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03CA0E0-334D-4D0F-B336-9157BF7CE547}">
      <dgm:prSet custT="1">
        <dgm:style>
          <a:lnRef idx="0">
            <a:schemeClr val="accent3"/>
          </a:lnRef>
          <a:fillRef idx="3">
            <a:schemeClr val="accent3"/>
          </a:fillRef>
          <a:effectRef idx="3">
            <a:schemeClr val="accent3"/>
          </a:effectRef>
          <a:fontRef idx="minor">
            <a:schemeClr val="lt1"/>
          </a:fontRef>
        </dgm:style>
      </dgm:prSet>
      <dgm:spPr/>
      <dgm:t>
        <a:bodyPr/>
        <a:lstStyle/>
        <a:p>
          <a:pPr algn="ctr" rtl="0"/>
          <a:r>
            <a:rPr lang="uz-Cyrl-UZ" sz="3600" b="1" i="1" dirty="0" smtClean="0">
              <a:latin typeface="Times New Roman" pitchFamily="18" charset="0"/>
              <a:cs typeface="Times New Roman" pitchFamily="18" charset="0"/>
            </a:rPr>
            <a:t>2-маъруза машғулоти</a:t>
          </a:r>
          <a:endParaRPr lang="ru-RU" sz="3600" b="1" i="1" dirty="0">
            <a:latin typeface="Times New Roman" pitchFamily="18" charset="0"/>
            <a:cs typeface="Times New Roman" pitchFamily="18" charset="0"/>
          </a:endParaRPr>
        </a:p>
      </dgm:t>
    </dgm:pt>
    <dgm:pt modelId="{AB160834-3095-4197-9F0F-522C4DF9B76B}" type="parTrans" cxnId="{A6323BE1-0529-471D-BC95-3D28D7344FDB}">
      <dgm:prSet/>
      <dgm:spPr/>
      <dgm:t>
        <a:bodyPr/>
        <a:lstStyle/>
        <a:p>
          <a:endParaRPr lang="ru-RU"/>
        </a:p>
      </dgm:t>
    </dgm:pt>
    <dgm:pt modelId="{2D52ECF1-5AA2-4489-AAEF-DF1D13B9BD44}" type="sibTrans" cxnId="{A6323BE1-0529-471D-BC95-3D28D7344FDB}">
      <dgm:prSet/>
      <dgm:spPr/>
      <dgm:t>
        <a:bodyPr/>
        <a:lstStyle/>
        <a:p>
          <a:endParaRPr lang="ru-RU"/>
        </a:p>
      </dgm:t>
    </dgm:pt>
    <dgm:pt modelId="{04E733C0-FDC2-45F1-94E3-1FED2701442D}" type="pres">
      <dgm:prSet presAssocID="{5F12A565-2269-4E67-A97C-AF2CB5FED994}" presName="linear" presStyleCnt="0">
        <dgm:presLayoutVars>
          <dgm:animLvl val="lvl"/>
          <dgm:resizeHandles val="exact"/>
        </dgm:presLayoutVars>
      </dgm:prSet>
      <dgm:spPr/>
      <dgm:t>
        <a:bodyPr/>
        <a:lstStyle/>
        <a:p>
          <a:endParaRPr lang="ru-RU"/>
        </a:p>
      </dgm:t>
    </dgm:pt>
    <dgm:pt modelId="{4C3E12C0-69AE-4C49-A165-219681439A2D}" type="pres">
      <dgm:prSet presAssocID="{503CA0E0-334D-4D0F-B336-9157BF7CE547}" presName="parentText" presStyleLbl="node1" presStyleIdx="0" presStyleCnt="1" custLinFactNeighborX="6250" custLinFactNeighborY="36123">
        <dgm:presLayoutVars>
          <dgm:chMax val="0"/>
          <dgm:bulletEnabled val="1"/>
        </dgm:presLayoutVars>
      </dgm:prSet>
      <dgm:spPr/>
      <dgm:t>
        <a:bodyPr/>
        <a:lstStyle/>
        <a:p>
          <a:endParaRPr lang="ru-RU"/>
        </a:p>
      </dgm:t>
    </dgm:pt>
  </dgm:ptLst>
  <dgm:cxnLst>
    <dgm:cxn modelId="{0DDF1222-FDD6-4AD2-A191-FC699816F41F}" type="presOf" srcId="{503CA0E0-334D-4D0F-B336-9157BF7CE547}" destId="{4C3E12C0-69AE-4C49-A165-219681439A2D}" srcOrd="0" destOrd="0" presId="urn:microsoft.com/office/officeart/2005/8/layout/vList2"/>
    <dgm:cxn modelId="{A6323BE1-0529-471D-BC95-3D28D7344FDB}" srcId="{5F12A565-2269-4E67-A97C-AF2CB5FED994}" destId="{503CA0E0-334D-4D0F-B336-9157BF7CE547}" srcOrd="0" destOrd="0" parTransId="{AB160834-3095-4197-9F0F-522C4DF9B76B}" sibTransId="{2D52ECF1-5AA2-4489-AAEF-DF1D13B9BD44}"/>
    <dgm:cxn modelId="{5FD6CD1C-CBD4-4052-B775-D11431D2A8DD}" type="presOf" srcId="{5F12A565-2269-4E67-A97C-AF2CB5FED994}" destId="{04E733C0-FDC2-45F1-94E3-1FED2701442D}" srcOrd="0" destOrd="0" presId="urn:microsoft.com/office/officeart/2005/8/layout/vList2"/>
    <dgm:cxn modelId="{84B4D9EB-A650-4C3A-95D8-420ACD5F1D8C}" type="presParOf" srcId="{04E733C0-FDC2-45F1-94E3-1FED2701442D}" destId="{4C3E12C0-69AE-4C49-A165-219681439A2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9653861-7D6F-40AF-87AE-A5AA560967CA}" type="doc">
      <dgm:prSet loTypeId="urn:microsoft.com/office/officeart/2005/8/layout/vList2" loCatId="list" qsTypeId="urn:microsoft.com/office/officeart/2005/8/quickstyle/3d1" qsCatId="3D" csTypeId="urn:microsoft.com/office/officeart/2005/8/colors/colorful4" csCatId="colorful"/>
      <dgm:spPr/>
      <dgm:t>
        <a:bodyPr/>
        <a:lstStyle/>
        <a:p>
          <a:endParaRPr lang="ru-RU"/>
        </a:p>
      </dgm:t>
    </dgm:pt>
    <dgm:pt modelId="{73332DB3-4083-44A8-9E19-510CCE27E92D}">
      <dgm:prSet/>
      <dgm:spPr/>
      <dgm:t>
        <a:bodyPr/>
        <a:lstStyle/>
        <a:p>
          <a:pPr algn="just" rtl="0"/>
          <a:r>
            <a:rPr lang="uz-Cyrl-UZ" b="0" dirty="0" smtClean="0">
              <a:latin typeface="Times New Roman" pitchFamily="18" charset="0"/>
              <a:cs typeface="Times New Roman" pitchFamily="18" charset="0"/>
            </a:rPr>
            <a:t>Тадбиркор ихтиёрида бўлиб, фойда олиш мақсадида ишлатиладиган барча моддий воситалар, товарлар ва пул маблағлари биргаликда </a:t>
          </a:r>
          <a:r>
            <a:rPr lang="uz-Cyrl-UZ" b="1" dirty="0" smtClean="0">
              <a:latin typeface="Times New Roman" pitchFamily="18" charset="0"/>
              <a:cs typeface="Times New Roman" pitchFamily="18" charset="0"/>
            </a:rPr>
            <a:t>тадбиркорлик капитали </a:t>
          </a:r>
          <a:r>
            <a:rPr lang="uz-Cyrl-UZ" b="0" dirty="0" smtClean="0">
              <a:latin typeface="Times New Roman" pitchFamily="18" charset="0"/>
              <a:cs typeface="Times New Roman" pitchFamily="18" charset="0"/>
            </a:rPr>
            <a:t>деб аталади. </a:t>
          </a:r>
          <a:endParaRPr lang="uz-Cyrl-UZ" b="0" u="sng" dirty="0">
            <a:latin typeface="Times New Roman" pitchFamily="18" charset="0"/>
            <a:cs typeface="Times New Roman" pitchFamily="18" charset="0"/>
          </a:endParaRPr>
        </a:p>
      </dgm:t>
    </dgm:pt>
    <dgm:pt modelId="{31F6FE85-70A4-403E-BADB-4339DD229D80}" type="parTrans" cxnId="{6850BF3B-A2E2-4FB5-B6BA-D1C6DBCECA34}">
      <dgm:prSet/>
      <dgm:spPr/>
      <dgm:t>
        <a:bodyPr/>
        <a:lstStyle/>
        <a:p>
          <a:endParaRPr lang="ru-RU"/>
        </a:p>
      </dgm:t>
    </dgm:pt>
    <dgm:pt modelId="{608B352D-02FC-46C7-A32B-DBFDC96C422C}" type="sibTrans" cxnId="{6850BF3B-A2E2-4FB5-B6BA-D1C6DBCECA34}">
      <dgm:prSet/>
      <dgm:spPr/>
      <dgm:t>
        <a:bodyPr/>
        <a:lstStyle/>
        <a:p>
          <a:endParaRPr lang="ru-RU"/>
        </a:p>
      </dgm:t>
    </dgm:pt>
    <dgm:pt modelId="{A94FA512-6545-491B-A3BD-F2F10EC58EC6}" type="pres">
      <dgm:prSet presAssocID="{99653861-7D6F-40AF-87AE-A5AA560967CA}" presName="linear" presStyleCnt="0">
        <dgm:presLayoutVars>
          <dgm:animLvl val="lvl"/>
          <dgm:resizeHandles val="exact"/>
        </dgm:presLayoutVars>
      </dgm:prSet>
      <dgm:spPr/>
      <dgm:t>
        <a:bodyPr/>
        <a:lstStyle/>
        <a:p>
          <a:endParaRPr lang="ru-RU"/>
        </a:p>
      </dgm:t>
    </dgm:pt>
    <dgm:pt modelId="{98BA8530-08D6-4EAA-B0C6-6E59C1B77FA0}" type="pres">
      <dgm:prSet presAssocID="{73332DB3-4083-44A8-9E19-510CCE27E92D}" presName="parentText" presStyleLbl="node1" presStyleIdx="0" presStyleCnt="1" custLinFactNeighborX="2257" custLinFactNeighborY="44466">
        <dgm:presLayoutVars>
          <dgm:chMax val="0"/>
          <dgm:bulletEnabled val="1"/>
        </dgm:presLayoutVars>
      </dgm:prSet>
      <dgm:spPr/>
      <dgm:t>
        <a:bodyPr/>
        <a:lstStyle/>
        <a:p>
          <a:endParaRPr lang="ru-RU"/>
        </a:p>
      </dgm:t>
    </dgm:pt>
  </dgm:ptLst>
  <dgm:cxnLst>
    <dgm:cxn modelId="{DA266772-B3DA-4206-BC0B-E028148F5851}" type="presOf" srcId="{73332DB3-4083-44A8-9E19-510CCE27E92D}" destId="{98BA8530-08D6-4EAA-B0C6-6E59C1B77FA0}" srcOrd="0" destOrd="0" presId="urn:microsoft.com/office/officeart/2005/8/layout/vList2"/>
    <dgm:cxn modelId="{6850BF3B-A2E2-4FB5-B6BA-D1C6DBCECA34}" srcId="{99653861-7D6F-40AF-87AE-A5AA560967CA}" destId="{73332DB3-4083-44A8-9E19-510CCE27E92D}" srcOrd="0" destOrd="0" parTransId="{31F6FE85-70A4-403E-BADB-4339DD229D80}" sibTransId="{608B352D-02FC-46C7-A32B-DBFDC96C422C}"/>
    <dgm:cxn modelId="{C7E413A4-329A-442E-AFA2-CF106F4368DC}" type="presOf" srcId="{99653861-7D6F-40AF-87AE-A5AA560967CA}" destId="{A94FA512-6545-491B-A3BD-F2F10EC58EC6}" srcOrd="0" destOrd="0" presId="urn:microsoft.com/office/officeart/2005/8/layout/vList2"/>
    <dgm:cxn modelId="{674E3829-9885-4E09-B808-8355B7B6A391}" type="presParOf" srcId="{A94FA512-6545-491B-A3BD-F2F10EC58EC6}" destId="{98BA8530-08D6-4EAA-B0C6-6E59C1B77F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6CF5673-EA70-4826-9F55-CB4A57B710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C367C08-B1C0-42D0-B189-CFF02B299667}">
      <dgm:prSet/>
      <dgm:spPr/>
      <dgm:t>
        <a:bodyPr/>
        <a:lstStyle/>
        <a:p>
          <a:pPr algn="ctr" rtl="0"/>
          <a:r>
            <a:rPr lang="en-US" b="1" dirty="0" smtClean="0">
              <a:latin typeface="Times New Roman" pitchFamily="18" charset="0"/>
              <a:cs typeface="Times New Roman" pitchFamily="18" charset="0"/>
            </a:rPr>
            <a:t>1</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Тадбиркорлик</a:t>
          </a:r>
          <a:r>
            <a:rPr lang="ru-RU" b="1" dirty="0" smtClean="0">
              <a:latin typeface="Times New Roman" pitchFamily="18" charset="0"/>
              <a:cs typeface="Times New Roman" pitchFamily="18" charset="0"/>
            </a:rPr>
            <a:t> капитали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ҳаракати босқичлари</a:t>
          </a:r>
          <a:r>
            <a:rPr lang="uz-Cyrl-UZ"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dgm:t>
    </dgm:pt>
    <dgm:pt modelId="{0E6E3E5C-570D-485D-932F-276D2CBBEE10}" type="parTrans" cxnId="{746D89E9-5305-40CA-8595-8044CC2F7E11}">
      <dgm:prSet/>
      <dgm:spPr/>
      <dgm:t>
        <a:bodyPr/>
        <a:lstStyle/>
        <a:p>
          <a:endParaRPr lang="ru-RU"/>
        </a:p>
      </dgm:t>
    </dgm:pt>
    <dgm:pt modelId="{B0E578A0-F6E8-47C2-9323-45EADB98FEA0}" type="sibTrans" cxnId="{746D89E9-5305-40CA-8595-8044CC2F7E11}">
      <dgm:prSet/>
      <dgm:spPr/>
      <dgm:t>
        <a:bodyPr/>
        <a:lstStyle/>
        <a:p>
          <a:endParaRPr lang="ru-RU"/>
        </a:p>
      </dgm:t>
    </dgm:pt>
    <dgm:pt modelId="{E6B57A64-AF6B-468A-8ABB-4D16FB46CCE8}" type="pres">
      <dgm:prSet presAssocID="{86CF5673-EA70-4826-9F55-CB4A57B71024}" presName="linear" presStyleCnt="0">
        <dgm:presLayoutVars>
          <dgm:animLvl val="lvl"/>
          <dgm:resizeHandles val="exact"/>
        </dgm:presLayoutVars>
      </dgm:prSet>
      <dgm:spPr/>
      <dgm:t>
        <a:bodyPr/>
        <a:lstStyle/>
        <a:p>
          <a:endParaRPr lang="ru-RU"/>
        </a:p>
      </dgm:t>
    </dgm:pt>
    <dgm:pt modelId="{81F4F3C5-A1FA-483F-9525-990B80B669B0}" type="pres">
      <dgm:prSet presAssocID="{5C367C08-B1C0-42D0-B189-CFF02B299667}" presName="parentText" presStyleLbl="node1" presStyleIdx="0" presStyleCnt="1">
        <dgm:presLayoutVars>
          <dgm:chMax val="0"/>
          <dgm:bulletEnabled val="1"/>
        </dgm:presLayoutVars>
      </dgm:prSet>
      <dgm:spPr/>
      <dgm:t>
        <a:bodyPr/>
        <a:lstStyle/>
        <a:p>
          <a:endParaRPr lang="ru-RU"/>
        </a:p>
      </dgm:t>
    </dgm:pt>
  </dgm:ptLst>
  <dgm:cxnLst>
    <dgm:cxn modelId="{746D89E9-5305-40CA-8595-8044CC2F7E11}" srcId="{86CF5673-EA70-4826-9F55-CB4A57B71024}" destId="{5C367C08-B1C0-42D0-B189-CFF02B299667}" srcOrd="0" destOrd="0" parTransId="{0E6E3E5C-570D-485D-932F-276D2CBBEE10}" sibTransId="{B0E578A0-F6E8-47C2-9323-45EADB98FEA0}"/>
    <dgm:cxn modelId="{3129D373-ACD1-4CB0-AE28-2DA2101ACC6B}" type="presOf" srcId="{5C367C08-B1C0-42D0-B189-CFF02B299667}" destId="{81F4F3C5-A1FA-483F-9525-990B80B669B0}" srcOrd="0" destOrd="0" presId="urn:microsoft.com/office/officeart/2005/8/layout/vList2"/>
    <dgm:cxn modelId="{8E6EEF81-6F07-4B95-9FF2-AFFF3961AE70}" type="presOf" srcId="{86CF5673-EA70-4826-9F55-CB4A57B71024}" destId="{E6B57A64-AF6B-468A-8ABB-4D16FB46CCE8}" srcOrd="0" destOrd="0" presId="urn:microsoft.com/office/officeart/2005/8/layout/vList2"/>
    <dgm:cxn modelId="{3E3121D3-DE8F-484C-8144-DCE798A60E6C}" type="presParOf" srcId="{E6B57A64-AF6B-468A-8ABB-4D16FB46CCE8}" destId="{81F4F3C5-A1FA-483F-9525-990B80B669B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653F3AF-5E56-45E3-845F-80A03C537AF8}" type="doc">
      <dgm:prSet loTypeId="urn:microsoft.com/office/officeart/2005/8/layout/chevron2" loCatId="process" qsTypeId="urn:microsoft.com/office/officeart/2005/8/quickstyle/3d1" qsCatId="3D" csTypeId="urn:microsoft.com/office/officeart/2005/8/colors/colorful1#3" csCatId="colorful" phldr="1"/>
      <dgm:spPr/>
      <dgm:t>
        <a:bodyPr/>
        <a:lstStyle/>
        <a:p>
          <a:endParaRPr lang="ru-RU"/>
        </a:p>
      </dgm:t>
    </dgm:pt>
    <dgm:pt modelId="{8AEB1EFD-8DFF-478F-906D-BF1BB134D0FF}">
      <dgm:prSet/>
      <dgm:spPr/>
      <dgm:t>
        <a:bodyPr/>
        <a:lstStyle/>
        <a:p>
          <a:pPr rtl="0"/>
          <a:r>
            <a:rPr lang="uz-Cyrl-UZ"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43F589A2-B2DA-4585-A382-EF88762AFC8A}" type="parTrans" cxnId="{17A2B0F7-BF2B-4CBC-9858-2550C23BF14D}">
      <dgm:prSet/>
      <dgm:spPr/>
      <dgm:t>
        <a:bodyPr/>
        <a:lstStyle/>
        <a:p>
          <a:endParaRPr lang="ru-RU">
            <a:latin typeface="Times New Roman" pitchFamily="18" charset="0"/>
            <a:cs typeface="Times New Roman" pitchFamily="18" charset="0"/>
          </a:endParaRPr>
        </a:p>
      </dgm:t>
    </dgm:pt>
    <dgm:pt modelId="{64A5F6C9-5353-4886-A3CB-1CA6937A384C}" type="sibTrans" cxnId="{17A2B0F7-BF2B-4CBC-9858-2550C23BF14D}">
      <dgm:prSet/>
      <dgm:spPr/>
      <dgm:t>
        <a:bodyPr/>
        <a:lstStyle/>
        <a:p>
          <a:endParaRPr lang="ru-RU">
            <a:latin typeface="Times New Roman" pitchFamily="18" charset="0"/>
            <a:cs typeface="Times New Roman" pitchFamily="18" charset="0"/>
          </a:endParaRPr>
        </a:p>
      </dgm:t>
    </dgm:pt>
    <dgm:pt modelId="{06B83ED4-3DB4-47D2-A21B-5455C62FB89A}">
      <dgm:prSet/>
      <dgm:spPr/>
      <dgm:t>
        <a:bodyPr/>
        <a:lstStyle/>
        <a:p>
          <a:pPr rtl="0"/>
          <a:r>
            <a:rPr lang="uz-Cyrl-UZ" dirty="0" smtClean="0">
              <a:latin typeface="Times New Roman" pitchFamily="18" charset="0"/>
              <a:cs typeface="Times New Roman" pitchFamily="18" charset="0"/>
            </a:rPr>
            <a:t>кўплаб турдаги ва миқдордаги нафлиликларни (товар ва хизматларни) яратишда; </a:t>
          </a:r>
          <a:endParaRPr lang="en-US" dirty="0">
            <a:latin typeface="Times New Roman" pitchFamily="18" charset="0"/>
            <a:cs typeface="Times New Roman" pitchFamily="18" charset="0"/>
          </a:endParaRPr>
        </a:p>
      </dgm:t>
    </dgm:pt>
    <dgm:pt modelId="{8A134B8E-B135-4C36-816C-29FF1549F83B}" type="parTrans" cxnId="{4DB93E28-365C-4F6F-9AB2-1D6EAC84E43A}">
      <dgm:prSet/>
      <dgm:spPr/>
      <dgm:t>
        <a:bodyPr/>
        <a:lstStyle/>
        <a:p>
          <a:endParaRPr lang="ru-RU">
            <a:latin typeface="Times New Roman" pitchFamily="18" charset="0"/>
            <a:cs typeface="Times New Roman" pitchFamily="18" charset="0"/>
          </a:endParaRPr>
        </a:p>
      </dgm:t>
    </dgm:pt>
    <dgm:pt modelId="{F1C983E1-BF32-4760-9647-359FFAF3B5AF}" type="sibTrans" cxnId="{4DB93E28-365C-4F6F-9AB2-1D6EAC84E43A}">
      <dgm:prSet/>
      <dgm:spPr/>
      <dgm:t>
        <a:bodyPr/>
        <a:lstStyle/>
        <a:p>
          <a:endParaRPr lang="ru-RU">
            <a:latin typeface="Times New Roman" pitchFamily="18" charset="0"/>
            <a:cs typeface="Times New Roman" pitchFamily="18" charset="0"/>
          </a:endParaRPr>
        </a:p>
      </dgm:t>
    </dgm:pt>
    <dgm:pt modelId="{C3A2EC72-9D8D-45A7-B4F0-F15EB955179E}">
      <dgm:prSet/>
      <dgm:spPr/>
      <dgm:t>
        <a:bodyPr/>
        <a:lstStyle/>
        <a:p>
          <a:pPr rtl="0"/>
          <a:r>
            <a:rPr lang="uz-Cyrl-UZ"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35990735-1DBF-4182-9881-C2E61692DBA9}" type="parTrans" cxnId="{517DA184-40E6-4056-9FE7-C95C1D18A042}">
      <dgm:prSet/>
      <dgm:spPr/>
      <dgm:t>
        <a:bodyPr/>
        <a:lstStyle/>
        <a:p>
          <a:endParaRPr lang="ru-RU">
            <a:latin typeface="Times New Roman" pitchFamily="18" charset="0"/>
            <a:cs typeface="Times New Roman" pitchFamily="18" charset="0"/>
          </a:endParaRPr>
        </a:p>
      </dgm:t>
    </dgm:pt>
    <dgm:pt modelId="{6FD79F3C-002D-472F-9D27-DEC7222CB689}" type="sibTrans" cxnId="{517DA184-40E6-4056-9FE7-C95C1D18A042}">
      <dgm:prSet/>
      <dgm:spPr/>
      <dgm:t>
        <a:bodyPr/>
        <a:lstStyle/>
        <a:p>
          <a:endParaRPr lang="ru-RU">
            <a:latin typeface="Times New Roman" pitchFamily="18" charset="0"/>
            <a:cs typeface="Times New Roman" pitchFamily="18" charset="0"/>
          </a:endParaRPr>
        </a:p>
      </dgm:t>
    </dgm:pt>
    <dgm:pt modelId="{1AE2E35E-3B56-4CA9-B610-A1919E3EDD8D}">
      <dgm:prSet/>
      <dgm:spPr/>
      <dgm:t>
        <a:bodyPr/>
        <a:lstStyle/>
        <a:p>
          <a:pPr rtl="0"/>
          <a:r>
            <a:rPr lang="uz-Cyrl-UZ" dirty="0" smtClean="0">
              <a:latin typeface="Times New Roman" pitchFamily="18" charset="0"/>
              <a:cs typeface="Times New Roman" pitchFamily="18" charset="0"/>
            </a:rPr>
            <a:t>ишчи кучининг иш билан бандлигини таъминлашда; </a:t>
          </a:r>
          <a:endParaRPr lang="en-US" dirty="0">
            <a:latin typeface="Times New Roman" pitchFamily="18" charset="0"/>
            <a:cs typeface="Times New Roman" pitchFamily="18" charset="0"/>
          </a:endParaRPr>
        </a:p>
      </dgm:t>
    </dgm:pt>
    <dgm:pt modelId="{B0269580-D317-4AD9-B64C-EF5630D04C9F}" type="parTrans" cxnId="{48B96F13-DA10-4C37-A502-1AF8E2192FD1}">
      <dgm:prSet/>
      <dgm:spPr/>
      <dgm:t>
        <a:bodyPr/>
        <a:lstStyle/>
        <a:p>
          <a:endParaRPr lang="ru-RU">
            <a:latin typeface="Times New Roman" pitchFamily="18" charset="0"/>
            <a:cs typeface="Times New Roman" pitchFamily="18" charset="0"/>
          </a:endParaRPr>
        </a:p>
      </dgm:t>
    </dgm:pt>
    <dgm:pt modelId="{AFDE2471-CA36-4D8F-8D12-3B35CB3EA938}" type="sibTrans" cxnId="{48B96F13-DA10-4C37-A502-1AF8E2192FD1}">
      <dgm:prSet/>
      <dgm:spPr/>
      <dgm:t>
        <a:bodyPr/>
        <a:lstStyle/>
        <a:p>
          <a:endParaRPr lang="ru-RU">
            <a:latin typeface="Times New Roman" pitchFamily="18" charset="0"/>
            <a:cs typeface="Times New Roman" pitchFamily="18" charset="0"/>
          </a:endParaRPr>
        </a:p>
      </dgm:t>
    </dgm:pt>
    <dgm:pt modelId="{702DFB99-1F91-44AF-983E-CA1800176306}">
      <dgm:prSet/>
      <dgm:spPr/>
      <dgm:t>
        <a:bodyPr/>
        <a:lstStyle/>
        <a:p>
          <a:pPr rtl="0"/>
          <a:r>
            <a:rPr lang="uz-Cyrl-UZ"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743DD165-3AAE-4C0A-B5CC-3B46174BB263}" type="parTrans" cxnId="{3E545CB4-6372-4F44-9C9E-D34B7E77BE4A}">
      <dgm:prSet/>
      <dgm:spPr/>
      <dgm:t>
        <a:bodyPr/>
        <a:lstStyle/>
        <a:p>
          <a:endParaRPr lang="ru-RU">
            <a:latin typeface="Times New Roman" pitchFamily="18" charset="0"/>
            <a:cs typeface="Times New Roman" pitchFamily="18" charset="0"/>
          </a:endParaRPr>
        </a:p>
      </dgm:t>
    </dgm:pt>
    <dgm:pt modelId="{181C31F7-98A2-462D-979D-EC0A4E10925D}" type="sibTrans" cxnId="{3E545CB4-6372-4F44-9C9E-D34B7E77BE4A}">
      <dgm:prSet/>
      <dgm:spPr/>
      <dgm:t>
        <a:bodyPr/>
        <a:lstStyle/>
        <a:p>
          <a:endParaRPr lang="ru-RU">
            <a:latin typeface="Times New Roman" pitchFamily="18" charset="0"/>
            <a:cs typeface="Times New Roman" pitchFamily="18" charset="0"/>
          </a:endParaRPr>
        </a:p>
      </dgm:t>
    </dgm:pt>
    <dgm:pt modelId="{B5E9A90B-E46B-4E8C-B600-4106D6A12568}">
      <dgm:prSet/>
      <dgm:spPr/>
      <dgm:t>
        <a:bodyPr/>
        <a:lstStyle/>
        <a:p>
          <a:pPr rtl="0"/>
          <a:r>
            <a:rPr lang="uz-Cyrl-UZ" dirty="0" smtClean="0">
              <a:latin typeface="Times New Roman" pitchFamily="18" charset="0"/>
              <a:cs typeface="Times New Roman" pitchFamily="18" charset="0"/>
            </a:rPr>
            <a:t>қисман қийматнинг ташкил топишида, яъни шаклланишида; </a:t>
          </a:r>
          <a:endParaRPr lang="en-US" dirty="0">
            <a:latin typeface="Times New Roman" pitchFamily="18" charset="0"/>
            <a:cs typeface="Times New Roman" pitchFamily="18" charset="0"/>
          </a:endParaRPr>
        </a:p>
      </dgm:t>
    </dgm:pt>
    <dgm:pt modelId="{2E0FC9F8-5EFC-49E8-8B6D-26019B8CD6F7}" type="parTrans" cxnId="{9C3B9CAA-61E1-4264-BD4B-A36B9FF80354}">
      <dgm:prSet/>
      <dgm:spPr/>
      <dgm:t>
        <a:bodyPr/>
        <a:lstStyle/>
        <a:p>
          <a:endParaRPr lang="ru-RU">
            <a:latin typeface="Times New Roman" pitchFamily="18" charset="0"/>
            <a:cs typeface="Times New Roman" pitchFamily="18" charset="0"/>
          </a:endParaRPr>
        </a:p>
      </dgm:t>
    </dgm:pt>
    <dgm:pt modelId="{5B594E07-89D5-42EC-8471-4B09C90083A0}" type="sibTrans" cxnId="{9C3B9CAA-61E1-4264-BD4B-A36B9FF80354}">
      <dgm:prSet/>
      <dgm:spPr/>
      <dgm:t>
        <a:bodyPr/>
        <a:lstStyle/>
        <a:p>
          <a:endParaRPr lang="ru-RU">
            <a:latin typeface="Times New Roman" pitchFamily="18" charset="0"/>
            <a:cs typeface="Times New Roman" pitchFamily="18" charset="0"/>
          </a:endParaRPr>
        </a:p>
      </dgm:t>
    </dgm:pt>
    <dgm:pt modelId="{4807E17C-E561-4A56-B7F8-25DBAEB1DA8A}">
      <dgm:prSet/>
      <dgm:spPr/>
      <dgm:t>
        <a:bodyPr/>
        <a:lstStyle/>
        <a:p>
          <a:pPr rtl="0"/>
          <a:r>
            <a:rPr lang="uz-Cyrl-UZ"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5C37850B-2593-4CEE-9860-799408F09BEA}" type="parTrans" cxnId="{7358D86F-B846-4B41-84D4-1ADC754AE3EF}">
      <dgm:prSet/>
      <dgm:spPr/>
      <dgm:t>
        <a:bodyPr/>
        <a:lstStyle/>
        <a:p>
          <a:endParaRPr lang="ru-RU">
            <a:latin typeface="Times New Roman" pitchFamily="18" charset="0"/>
            <a:cs typeface="Times New Roman" pitchFamily="18" charset="0"/>
          </a:endParaRPr>
        </a:p>
      </dgm:t>
    </dgm:pt>
    <dgm:pt modelId="{FB299C2E-D34F-4938-9714-AE2BB541EC2F}" type="sibTrans" cxnId="{7358D86F-B846-4B41-84D4-1ADC754AE3EF}">
      <dgm:prSet/>
      <dgm:spPr/>
      <dgm:t>
        <a:bodyPr/>
        <a:lstStyle/>
        <a:p>
          <a:endParaRPr lang="ru-RU">
            <a:latin typeface="Times New Roman" pitchFamily="18" charset="0"/>
            <a:cs typeface="Times New Roman" pitchFamily="18" charset="0"/>
          </a:endParaRPr>
        </a:p>
      </dgm:t>
    </dgm:pt>
    <dgm:pt modelId="{800C7EFA-621C-4549-BDE3-53D6FC18EA31}">
      <dgm:prSet/>
      <dgm:spPr/>
      <dgm:t>
        <a:bodyPr/>
        <a:lstStyle/>
        <a:p>
          <a:pPr rtl="0"/>
          <a:r>
            <a:rPr lang="uz-Cyrl-UZ" dirty="0" smtClean="0">
              <a:latin typeface="Times New Roman" pitchFamily="18" charset="0"/>
              <a:cs typeface="Times New Roman" pitchFamily="18" charset="0"/>
            </a:rPr>
            <a:t>энг муҳими, қўшимча маҳсулотни яратишда ва ўзлаштиришда.</a:t>
          </a:r>
          <a:endParaRPr lang="ru-RU" dirty="0">
            <a:latin typeface="Times New Roman" pitchFamily="18" charset="0"/>
            <a:cs typeface="Times New Roman" pitchFamily="18" charset="0"/>
          </a:endParaRPr>
        </a:p>
      </dgm:t>
    </dgm:pt>
    <dgm:pt modelId="{03625CD4-B43D-4615-A57D-ABDFDB7F013A}" type="parTrans" cxnId="{14B2BF20-171F-4BCA-8F96-77BA2AF9E69E}">
      <dgm:prSet/>
      <dgm:spPr/>
      <dgm:t>
        <a:bodyPr/>
        <a:lstStyle/>
        <a:p>
          <a:endParaRPr lang="ru-RU">
            <a:latin typeface="Times New Roman" pitchFamily="18" charset="0"/>
            <a:cs typeface="Times New Roman" pitchFamily="18" charset="0"/>
          </a:endParaRPr>
        </a:p>
      </dgm:t>
    </dgm:pt>
    <dgm:pt modelId="{68F2E6D0-CE86-4F32-87DB-878BDE6DCDB6}" type="sibTrans" cxnId="{14B2BF20-171F-4BCA-8F96-77BA2AF9E69E}">
      <dgm:prSet/>
      <dgm:spPr/>
      <dgm:t>
        <a:bodyPr/>
        <a:lstStyle/>
        <a:p>
          <a:endParaRPr lang="ru-RU">
            <a:latin typeface="Times New Roman" pitchFamily="18" charset="0"/>
            <a:cs typeface="Times New Roman" pitchFamily="18" charset="0"/>
          </a:endParaRPr>
        </a:p>
      </dgm:t>
    </dgm:pt>
    <dgm:pt modelId="{A648D9E0-5D7D-423C-AF0C-756A97F7CC91}" type="pres">
      <dgm:prSet presAssocID="{9653F3AF-5E56-45E3-845F-80A03C537AF8}" presName="linearFlow" presStyleCnt="0">
        <dgm:presLayoutVars>
          <dgm:dir/>
          <dgm:animLvl val="lvl"/>
          <dgm:resizeHandles val="exact"/>
        </dgm:presLayoutVars>
      </dgm:prSet>
      <dgm:spPr/>
      <dgm:t>
        <a:bodyPr/>
        <a:lstStyle/>
        <a:p>
          <a:endParaRPr lang="ru-RU"/>
        </a:p>
      </dgm:t>
    </dgm:pt>
    <dgm:pt modelId="{CC564E94-54D1-4CD2-85AD-5EA700DCD323}" type="pres">
      <dgm:prSet presAssocID="{8AEB1EFD-8DFF-478F-906D-BF1BB134D0FF}" presName="composite" presStyleCnt="0"/>
      <dgm:spPr/>
    </dgm:pt>
    <dgm:pt modelId="{064ADB9E-80F9-483B-B8F3-6D8EC64C2B06}" type="pres">
      <dgm:prSet presAssocID="{8AEB1EFD-8DFF-478F-906D-BF1BB134D0FF}" presName="parentText" presStyleLbl="alignNode1" presStyleIdx="0" presStyleCnt="4">
        <dgm:presLayoutVars>
          <dgm:chMax val="1"/>
          <dgm:bulletEnabled val="1"/>
        </dgm:presLayoutVars>
      </dgm:prSet>
      <dgm:spPr/>
      <dgm:t>
        <a:bodyPr/>
        <a:lstStyle/>
        <a:p>
          <a:endParaRPr lang="ru-RU"/>
        </a:p>
      </dgm:t>
    </dgm:pt>
    <dgm:pt modelId="{1CF9A090-D567-46F7-AD33-18F31BAD27A3}" type="pres">
      <dgm:prSet presAssocID="{8AEB1EFD-8DFF-478F-906D-BF1BB134D0FF}" presName="descendantText" presStyleLbl="alignAcc1" presStyleIdx="0" presStyleCnt="4">
        <dgm:presLayoutVars>
          <dgm:bulletEnabled val="1"/>
        </dgm:presLayoutVars>
      </dgm:prSet>
      <dgm:spPr/>
      <dgm:t>
        <a:bodyPr/>
        <a:lstStyle/>
        <a:p>
          <a:endParaRPr lang="ru-RU"/>
        </a:p>
      </dgm:t>
    </dgm:pt>
    <dgm:pt modelId="{3F605D1B-6360-4E46-8EBB-4770BC2E4772}" type="pres">
      <dgm:prSet presAssocID="{64A5F6C9-5353-4886-A3CB-1CA6937A384C}" presName="sp" presStyleCnt="0"/>
      <dgm:spPr/>
    </dgm:pt>
    <dgm:pt modelId="{F7D3AEE8-8DD7-4552-8A17-4CC7B4B1E64A}" type="pres">
      <dgm:prSet presAssocID="{C3A2EC72-9D8D-45A7-B4F0-F15EB955179E}" presName="composite" presStyleCnt="0"/>
      <dgm:spPr/>
    </dgm:pt>
    <dgm:pt modelId="{4DA3609D-E7D1-449F-9863-2027C6872648}" type="pres">
      <dgm:prSet presAssocID="{C3A2EC72-9D8D-45A7-B4F0-F15EB955179E}" presName="parentText" presStyleLbl="alignNode1" presStyleIdx="1" presStyleCnt="4">
        <dgm:presLayoutVars>
          <dgm:chMax val="1"/>
          <dgm:bulletEnabled val="1"/>
        </dgm:presLayoutVars>
      </dgm:prSet>
      <dgm:spPr/>
      <dgm:t>
        <a:bodyPr/>
        <a:lstStyle/>
        <a:p>
          <a:endParaRPr lang="ru-RU"/>
        </a:p>
      </dgm:t>
    </dgm:pt>
    <dgm:pt modelId="{D6A3477A-0A09-471B-A423-186AAB590DA3}" type="pres">
      <dgm:prSet presAssocID="{C3A2EC72-9D8D-45A7-B4F0-F15EB955179E}" presName="descendantText" presStyleLbl="alignAcc1" presStyleIdx="1" presStyleCnt="4">
        <dgm:presLayoutVars>
          <dgm:bulletEnabled val="1"/>
        </dgm:presLayoutVars>
      </dgm:prSet>
      <dgm:spPr/>
      <dgm:t>
        <a:bodyPr/>
        <a:lstStyle/>
        <a:p>
          <a:endParaRPr lang="ru-RU"/>
        </a:p>
      </dgm:t>
    </dgm:pt>
    <dgm:pt modelId="{FAF68DAA-DB82-457D-899B-1C97A26BE1A7}" type="pres">
      <dgm:prSet presAssocID="{6FD79F3C-002D-472F-9D27-DEC7222CB689}" presName="sp" presStyleCnt="0"/>
      <dgm:spPr/>
    </dgm:pt>
    <dgm:pt modelId="{CFA8DDFB-E274-4520-8E65-C18B723824F7}" type="pres">
      <dgm:prSet presAssocID="{702DFB99-1F91-44AF-983E-CA1800176306}" presName="composite" presStyleCnt="0"/>
      <dgm:spPr/>
    </dgm:pt>
    <dgm:pt modelId="{9FFDB745-3C73-4349-B2B9-37FAFB8AF7D5}" type="pres">
      <dgm:prSet presAssocID="{702DFB99-1F91-44AF-983E-CA1800176306}" presName="parentText" presStyleLbl="alignNode1" presStyleIdx="2" presStyleCnt="4">
        <dgm:presLayoutVars>
          <dgm:chMax val="1"/>
          <dgm:bulletEnabled val="1"/>
        </dgm:presLayoutVars>
      </dgm:prSet>
      <dgm:spPr/>
      <dgm:t>
        <a:bodyPr/>
        <a:lstStyle/>
        <a:p>
          <a:endParaRPr lang="ru-RU"/>
        </a:p>
      </dgm:t>
    </dgm:pt>
    <dgm:pt modelId="{88255493-9341-4D63-9277-623E7E43DCA2}" type="pres">
      <dgm:prSet presAssocID="{702DFB99-1F91-44AF-983E-CA1800176306}" presName="descendantText" presStyleLbl="alignAcc1" presStyleIdx="2" presStyleCnt="4">
        <dgm:presLayoutVars>
          <dgm:bulletEnabled val="1"/>
        </dgm:presLayoutVars>
      </dgm:prSet>
      <dgm:spPr/>
      <dgm:t>
        <a:bodyPr/>
        <a:lstStyle/>
        <a:p>
          <a:endParaRPr lang="ru-RU"/>
        </a:p>
      </dgm:t>
    </dgm:pt>
    <dgm:pt modelId="{A1CEFFD9-776C-429C-AEC7-88C6F28FBCAC}" type="pres">
      <dgm:prSet presAssocID="{181C31F7-98A2-462D-979D-EC0A4E10925D}" presName="sp" presStyleCnt="0"/>
      <dgm:spPr/>
    </dgm:pt>
    <dgm:pt modelId="{0D283034-2D55-49FE-A82B-2358F2134F77}" type="pres">
      <dgm:prSet presAssocID="{4807E17C-E561-4A56-B7F8-25DBAEB1DA8A}" presName="composite" presStyleCnt="0"/>
      <dgm:spPr/>
    </dgm:pt>
    <dgm:pt modelId="{24924A34-D872-492C-BEE1-C445B0F539E1}" type="pres">
      <dgm:prSet presAssocID="{4807E17C-E561-4A56-B7F8-25DBAEB1DA8A}" presName="parentText" presStyleLbl="alignNode1" presStyleIdx="3" presStyleCnt="4">
        <dgm:presLayoutVars>
          <dgm:chMax val="1"/>
          <dgm:bulletEnabled val="1"/>
        </dgm:presLayoutVars>
      </dgm:prSet>
      <dgm:spPr/>
      <dgm:t>
        <a:bodyPr/>
        <a:lstStyle/>
        <a:p>
          <a:endParaRPr lang="ru-RU"/>
        </a:p>
      </dgm:t>
    </dgm:pt>
    <dgm:pt modelId="{35D13DBC-3A8A-4CF3-AE0A-791F53E91B44}" type="pres">
      <dgm:prSet presAssocID="{4807E17C-E561-4A56-B7F8-25DBAEB1DA8A}" presName="descendantText" presStyleLbl="alignAcc1" presStyleIdx="3" presStyleCnt="4">
        <dgm:presLayoutVars>
          <dgm:bulletEnabled val="1"/>
        </dgm:presLayoutVars>
      </dgm:prSet>
      <dgm:spPr/>
      <dgm:t>
        <a:bodyPr/>
        <a:lstStyle/>
        <a:p>
          <a:endParaRPr lang="ru-RU"/>
        </a:p>
      </dgm:t>
    </dgm:pt>
  </dgm:ptLst>
  <dgm:cxnLst>
    <dgm:cxn modelId="{A31B6BD1-88F4-4B97-BF2E-252AC605EC5D}" type="presOf" srcId="{4807E17C-E561-4A56-B7F8-25DBAEB1DA8A}" destId="{24924A34-D872-492C-BEE1-C445B0F539E1}" srcOrd="0" destOrd="0" presId="urn:microsoft.com/office/officeart/2005/8/layout/chevron2"/>
    <dgm:cxn modelId="{D351AF29-8E5F-437D-9B3C-F15C4B0B7063}" type="presOf" srcId="{9653F3AF-5E56-45E3-845F-80A03C537AF8}" destId="{A648D9E0-5D7D-423C-AF0C-756A97F7CC91}" srcOrd="0" destOrd="0" presId="urn:microsoft.com/office/officeart/2005/8/layout/chevron2"/>
    <dgm:cxn modelId="{48B96F13-DA10-4C37-A502-1AF8E2192FD1}" srcId="{C3A2EC72-9D8D-45A7-B4F0-F15EB955179E}" destId="{1AE2E35E-3B56-4CA9-B610-A1919E3EDD8D}" srcOrd="0" destOrd="0" parTransId="{B0269580-D317-4AD9-B64C-EF5630D04C9F}" sibTransId="{AFDE2471-CA36-4D8F-8D12-3B35CB3EA938}"/>
    <dgm:cxn modelId="{517DA184-40E6-4056-9FE7-C95C1D18A042}" srcId="{9653F3AF-5E56-45E3-845F-80A03C537AF8}" destId="{C3A2EC72-9D8D-45A7-B4F0-F15EB955179E}" srcOrd="1" destOrd="0" parTransId="{35990735-1DBF-4182-9881-C2E61692DBA9}" sibTransId="{6FD79F3C-002D-472F-9D27-DEC7222CB689}"/>
    <dgm:cxn modelId="{9C3B9CAA-61E1-4264-BD4B-A36B9FF80354}" srcId="{702DFB99-1F91-44AF-983E-CA1800176306}" destId="{B5E9A90B-E46B-4E8C-B600-4106D6A12568}" srcOrd="0" destOrd="0" parTransId="{2E0FC9F8-5EFC-49E8-8B6D-26019B8CD6F7}" sibTransId="{5B594E07-89D5-42EC-8471-4B09C90083A0}"/>
    <dgm:cxn modelId="{3E545CB4-6372-4F44-9C9E-D34B7E77BE4A}" srcId="{9653F3AF-5E56-45E3-845F-80A03C537AF8}" destId="{702DFB99-1F91-44AF-983E-CA1800176306}" srcOrd="2" destOrd="0" parTransId="{743DD165-3AAE-4C0A-B5CC-3B46174BB263}" sibTransId="{181C31F7-98A2-462D-979D-EC0A4E10925D}"/>
    <dgm:cxn modelId="{C6EAF8D3-189B-4D6E-A435-09441228DD90}" type="presOf" srcId="{800C7EFA-621C-4549-BDE3-53D6FC18EA31}" destId="{35D13DBC-3A8A-4CF3-AE0A-791F53E91B44}" srcOrd="0" destOrd="0" presId="urn:microsoft.com/office/officeart/2005/8/layout/chevron2"/>
    <dgm:cxn modelId="{F80C28E0-F054-470E-BDB3-3D4A4F7C63EA}" type="presOf" srcId="{06B83ED4-3DB4-47D2-A21B-5455C62FB89A}" destId="{1CF9A090-D567-46F7-AD33-18F31BAD27A3}" srcOrd="0" destOrd="0" presId="urn:microsoft.com/office/officeart/2005/8/layout/chevron2"/>
    <dgm:cxn modelId="{7358D86F-B846-4B41-84D4-1ADC754AE3EF}" srcId="{9653F3AF-5E56-45E3-845F-80A03C537AF8}" destId="{4807E17C-E561-4A56-B7F8-25DBAEB1DA8A}" srcOrd="3" destOrd="0" parTransId="{5C37850B-2593-4CEE-9860-799408F09BEA}" sibTransId="{FB299C2E-D34F-4938-9714-AE2BB541EC2F}"/>
    <dgm:cxn modelId="{17A2B0F7-BF2B-4CBC-9858-2550C23BF14D}" srcId="{9653F3AF-5E56-45E3-845F-80A03C537AF8}" destId="{8AEB1EFD-8DFF-478F-906D-BF1BB134D0FF}" srcOrd="0" destOrd="0" parTransId="{43F589A2-B2DA-4585-A382-EF88762AFC8A}" sibTransId="{64A5F6C9-5353-4886-A3CB-1CA6937A384C}"/>
    <dgm:cxn modelId="{654ED225-F9A0-4161-81CA-645B8593BA9E}" type="presOf" srcId="{B5E9A90B-E46B-4E8C-B600-4106D6A12568}" destId="{88255493-9341-4D63-9277-623E7E43DCA2}" srcOrd="0" destOrd="0" presId="urn:microsoft.com/office/officeart/2005/8/layout/chevron2"/>
    <dgm:cxn modelId="{BE548C75-0FFE-4F5B-A8C1-25CF8B343EB8}" type="presOf" srcId="{C3A2EC72-9D8D-45A7-B4F0-F15EB955179E}" destId="{4DA3609D-E7D1-449F-9863-2027C6872648}" srcOrd="0" destOrd="0" presId="urn:microsoft.com/office/officeart/2005/8/layout/chevron2"/>
    <dgm:cxn modelId="{E0289192-3AD5-4D3E-A883-C7899B95E741}" type="presOf" srcId="{702DFB99-1F91-44AF-983E-CA1800176306}" destId="{9FFDB745-3C73-4349-B2B9-37FAFB8AF7D5}" srcOrd="0" destOrd="0" presId="urn:microsoft.com/office/officeart/2005/8/layout/chevron2"/>
    <dgm:cxn modelId="{14B2BF20-171F-4BCA-8F96-77BA2AF9E69E}" srcId="{4807E17C-E561-4A56-B7F8-25DBAEB1DA8A}" destId="{800C7EFA-621C-4549-BDE3-53D6FC18EA31}" srcOrd="0" destOrd="0" parTransId="{03625CD4-B43D-4615-A57D-ABDFDB7F013A}" sibTransId="{68F2E6D0-CE86-4F32-87DB-878BDE6DCDB6}"/>
    <dgm:cxn modelId="{159C990C-8898-4D55-A48C-4613F62DA93D}" type="presOf" srcId="{8AEB1EFD-8DFF-478F-906D-BF1BB134D0FF}" destId="{064ADB9E-80F9-483B-B8F3-6D8EC64C2B06}" srcOrd="0" destOrd="0" presId="urn:microsoft.com/office/officeart/2005/8/layout/chevron2"/>
    <dgm:cxn modelId="{63CE5BBC-A9D4-4108-B601-CF91C29D4506}" type="presOf" srcId="{1AE2E35E-3B56-4CA9-B610-A1919E3EDD8D}" destId="{D6A3477A-0A09-471B-A423-186AAB590DA3}" srcOrd="0" destOrd="0" presId="urn:microsoft.com/office/officeart/2005/8/layout/chevron2"/>
    <dgm:cxn modelId="{4DB93E28-365C-4F6F-9AB2-1D6EAC84E43A}" srcId="{8AEB1EFD-8DFF-478F-906D-BF1BB134D0FF}" destId="{06B83ED4-3DB4-47D2-A21B-5455C62FB89A}" srcOrd="0" destOrd="0" parTransId="{8A134B8E-B135-4C36-816C-29FF1549F83B}" sibTransId="{F1C983E1-BF32-4760-9647-359FFAF3B5AF}"/>
    <dgm:cxn modelId="{529FB918-018B-4DEA-AD13-32AB76D90500}" type="presParOf" srcId="{A648D9E0-5D7D-423C-AF0C-756A97F7CC91}" destId="{CC564E94-54D1-4CD2-85AD-5EA700DCD323}" srcOrd="0" destOrd="0" presId="urn:microsoft.com/office/officeart/2005/8/layout/chevron2"/>
    <dgm:cxn modelId="{B2137411-81FD-4A0E-9BEE-7DC91BAE5EE1}" type="presParOf" srcId="{CC564E94-54D1-4CD2-85AD-5EA700DCD323}" destId="{064ADB9E-80F9-483B-B8F3-6D8EC64C2B06}" srcOrd="0" destOrd="0" presId="urn:microsoft.com/office/officeart/2005/8/layout/chevron2"/>
    <dgm:cxn modelId="{A4CBDEEA-058B-48F4-ADEB-DE6F8302E876}" type="presParOf" srcId="{CC564E94-54D1-4CD2-85AD-5EA700DCD323}" destId="{1CF9A090-D567-46F7-AD33-18F31BAD27A3}" srcOrd="1" destOrd="0" presId="urn:microsoft.com/office/officeart/2005/8/layout/chevron2"/>
    <dgm:cxn modelId="{04A2B80A-4367-4970-B8C6-6452E768CE3B}" type="presParOf" srcId="{A648D9E0-5D7D-423C-AF0C-756A97F7CC91}" destId="{3F605D1B-6360-4E46-8EBB-4770BC2E4772}" srcOrd="1" destOrd="0" presId="urn:microsoft.com/office/officeart/2005/8/layout/chevron2"/>
    <dgm:cxn modelId="{B6D98760-7C33-412E-9D5E-B0FE598F9810}" type="presParOf" srcId="{A648D9E0-5D7D-423C-AF0C-756A97F7CC91}" destId="{F7D3AEE8-8DD7-4552-8A17-4CC7B4B1E64A}" srcOrd="2" destOrd="0" presId="urn:microsoft.com/office/officeart/2005/8/layout/chevron2"/>
    <dgm:cxn modelId="{0A5BFB35-1644-4F45-946F-29FDAF746DC5}" type="presParOf" srcId="{F7D3AEE8-8DD7-4552-8A17-4CC7B4B1E64A}" destId="{4DA3609D-E7D1-449F-9863-2027C6872648}" srcOrd="0" destOrd="0" presId="urn:microsoft.com/office/officeart/2005/8/layout/chevron2"/>
    <dgm:cxn modelId="{AA0525F2-797A-43C7-915F-48EABBDC943A}" type="presParOf" srcId="{F7D3AEE8-8DD7-4552-8A17-4CC7B4B1E64A}" destId="{D6A3477A-0A09-471B-A423-186AAB590DA3}" srcOrd="1" destOrd="0" presId="urn:microsoft.com/office/officeart/2005/8/layout/chevron2"/>
    <dgm:cxn modelId="{3A560CCD-8E70-451F-87F7-8B0E4A413F81}" type="presParOf" srcId="{A648D9E0-5D7D-423C-AF0C-756A97F7CC91}" destId="{FAF68DAA-DB82-457D-899B-1C97A26BE1A7}" srcOrd="3" destOrd="0" presId="urn:microsoft.com/office/officeart/2005/8/layout/chevron2"/>
    <dgm:cxn modelId="{5F31C90C-75D3-4D84-8A5F-1449C7EDE25B}" type="presParOf" srcId="{A648D9E0-5D7D-423C-AF0C-756A97F7CC91}" destId="{CFA8DDFB-E274-4520-8E65-C18B723824F7}" srcOrd="4" destOrd="0" presId="urn:microsoft.com/office/officeart/2005/8/layout/chevron2"/>
    <dgm:cxn modelId="{3CE7B5B6-CF2E-404F-96C5-F405EE90CB67}" type="presParOf" srcId="{CFA8DDFB-E274-4520-8E65-C18B723824F7}" destId="{9FFDB745-3C73-4349-B2B9-37FAFB8AF7D5}" srcOrd="0" destOrd="0" presId="urn:microsoft.com/office/officeart/2005/8/layout/chevron2"/>
    <dgm:cxn modelId="{4B415B50-C122-4958-B255-7D17546CAC26}" type="presParOf" srcId="{CFA8DDFB-E274-4520-8E65-C18B723824F7}" destId="{88255493-9341-4D63-9277-623E7E43DCA2}" srcOrd="1" destOrd="0" presId="urn:microsoft.com/office/officeart/2005/8/layout/chevron2"/>
    <dgm:cxn modelId="{CDADB8EF-5A92-4B22-A8ED-14F26232DD30}" type="presParOf" srcId="{A648D9E0-5D7D-423C-AF0C-756A97F7CC91}" destId="{A1CEFFD9-776C-429C-AEC7-88C6F28FBCAC}" srcOrd="5" destOrd="0" presId="urn:microsoft.com/office/officeart/2005/8/layout/chevron2"/>
    <dgm:cxn modelId="{477F2EDC-F0D9-4E78-9582-2E035D23F85A}" type="presParOf" srcId="{A648D9E0-5D7D-423C-AF0C-756A97F7CC91}" destId="{0D283034-2D55-49FE-A82B-2358F2134F77}" srcOrd="6" destOrd="0" presId="urn:microsoft.com/office/officeart/2005/8/layout/chevron2"/>
    <dgm:cxn modelId="{05A2D9FA-4E9B-4346-80C7-F3EA2CC495E7}" type="presParOf" srcId="{0D283034-2D55-49FE-A82B-2358F2134F77}" destId="{24924A34-D872-492C-BEE1-C445B0F539E1}" srcOrd="0" destOrd="0" presId="urn:microsoft.com/office/officeart/2005/8/layout/chevron2"/>
    <dgm:cxn modelId="{6C678812-1666-4D71-BBDB-EAB1E482B6A8}" type="presParOf" srcId="{0D283034-2D55-49FE-A82B-2358F2134F77}" destId="{35D13DBC-3A8A-4CF3-AE0A-791F53E91B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75E287E-970F-4D71-8720-C9BE85CC480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1EC1BFFD-DE05-457A-B54C-A8D080596393}">
      <dgm:prSet>
        <dgm:style>
          <a:lnRef idx="0">
            <a:schemeClr val="accent6"/>
          </a:lnRef>
          <a:fillRef idx="3">
            <a:schemeClr val="accent6"/>
          </a:fillRef>
          <a:effectRef idx="3">
            <a:schemeClr val="accent6"/>
          </a:effectRef>
          <a:fontRef idx="minor">
            <a:schemeClr val="lt1"/>
          </a:fontRef>
        </dgm:style>
      </dgm:prSet>
      <dgm:spPr/>
      <dgm:t>
        <a:bodyPr/>
        <a:lstStyle/>
        <a:p>
          <a:pPr algn="just" rtl="0"/>
          <a:r>
            <a:rPr lang="uz-Cyrl-UZ" b="1" dirty="0" smtClean="0">
              <a:latin typeface="Times New Roman" pitchFamily="18" charset="0"/>
              <a:cs typeface="Times New Roman" pitchFamily="18" charset="0"/>
            </a:rPr>
            <a:t>Капитал икки хил хусусиятга эга бўлиб, унинг қиймати – кўпчиликка маълум бўлганидек, ушбу капитални ишлаб чиқаришга сарфланган ижтимоий зарурий меҳнат сарфидан иборатдир.</a:t>
          </a:r>
          <a:endParaRPr lang="ru-RU" b="1" dirty="0">
            <a:latin typeface="Times New Roman" pitchFamily="18" charset="0"/>
            <a:cs typeface="Times New Roman" pitchFamily="18" charset="0"/>
          </a:endParaRPr>
        </a:p>
      </dgm:t>
    </dgm:pt>
    <dgm:pt modelId="{FFAF9D93-1FF0-4991-9B47-AC53DBC7C9C7}" type="parTrans" cxnId="{FDA4760C-0E12-4FDB-BA4C-5A413DBC7581}">
      <dgm:prSet/>
      <dgm:spPr/>
      <dgm:t>
        <a:bodyPr/>
        <a:lstStyle/>
        <a:p>
          <a:endParaRPr lang="ru-RU"/>
        </a:p>
      </dgm:t>
    </dgm:pt>
    <dgm:pt modelId="{8B784F24-B361-4140-BD04-E6E32FAC36DD}" type="sibTrans" cxnId="{FDA4760C-0E12-4FDB-BA4C-5A413DBC7581}">
      <dgm:prSet/>
      <dgm:spPr/>
      <dgm:t>
        <a:bodyPr/>
        <a:lstStyle/>
        <a:p>
          <a:endParaRPr lang="ru-RU"/>
        </a:p>
      </dgm:t>
    </dgm:pt>
    <dgm:pt modelId="{9A5ABAEC-4C6C-4BFD-964A-51767BEF1C2E}" type="pres">
      <dgm:prSet presAssocID="{375E287E-970F-4D71-8720-C9BE85CC480B}" presName="linear" presStyleCnt="0">
        <dgm:presLayoutVars>
          <dgm:animLvl val="lvl"/>
          <dgm:resizeHandles val="exact"/>
        </dgm:presLayoutVars>
      </dgm:prSet>
      <dgm:spPr/>
      <dgm:t>
        <a:bodyPr/>
        <a:lstStyle/>
        <a:p>
          <a:endParaRPr lang="ru-RU"/>
        </a:p>
      </dgm:t>
    </dgm:pt>
    <dgm:pt modelId="{EA0956B7-EE90-4E29-9B69-0FFC744A6839}" type="pres">
      <dgm:prSet presAssocID="{1EC1BFFD-DE05-457A-B54C-A8D080596393}" presName="parentText" presStyleLbl="node1" presStyleIdx="0" presStyleCnt="1">
        <dgm:presLayoutVars>
          <dgm:chMax val="0"/>
          <dgm:bulletEnabled val="1"/>
        </dgm:presLayoutVars>
      </dgm:prSet>
      <dgm:spPr/>
      <dgm:t>
        <a:bodyPr/>
        <a:lstStyle/>
        <a:p>
          <a:endParaRPr lang="ru-RU"/>
        </a:p>
      </dgm:t>
    </dgm:pt>
  </dgm:ptLst>
  <dgm:cxnLst>
    <dgm:cxn modelId="{FDA4760C-0E12-4FDB-BA4C-5A413DBC7581}" srcId="{375E287E-970F-4D71-8720-C9BE85CC480B}" destId="{1EC1BFFD-DE05-457A-B54C-A8D080596393}" srcOrd="0" destOrd="0" parTransId="{FFAF9D93-1FF0-4991-9B47-AC53DBC7C9C7}" sibTransId="{8B784F24-B361-4140-BD04-E6E32FAC36DD}"/>
    <dgm:cxn modelId="{2809636D-858D-48E0-B701-00E614133842}" type="presOf" srcId="{1EC1BFFD-DE05-457A-B54C-A8D080596393}" destId="{EA0956B7-EE90-4E29-9B69-0FFC744A6839}" srcOrd="0" destOrd="0" presId="urn:microsoft.com/office/officeart/2005/8/layout/vList2"/>
    <dgm:cxn modelId="{47E41D7E-5F96-430A-95F9-9E28AC012C92}" type="presOf" srcId="{375E287E-970F-4D71-8720-C9BE85CC480B}" destId="{9A5ABAEC-4C6C-4BFD-964A-51767BEF1C2E}" srcOrd="0" destOrd="0" presId="urn:microsoft.com/office/officeart/2005/8/layout/vList2"/>
    <dgm:cxn modelId="{B957753C-2C5D-4BE0-965B-F896B6D35E72}" type="presParOf" srcId="{9A5ABAEC-4C6C-4BFD-964A-51767BEF1C2E}" destId="{EA0956B7-EE90-4E29-9B69-0FFC744A683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80E7794-59AC-4A44-BF70-F96C9AFE04D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B22FDE79-7D44-4BEF-9C8A-7BB9680E6F46}">
      <dgm:prSet>
        <dgm:style>
          <a:lnRef idx="0">
            <a:schemeClr val="accent4"/>
          </a:lnRef>
          <a:fillRef idx="3">
            <a:schemeClr val="accent4"/>
          </a:fillRef>
          <a:effectRef idx="3">
            <a:schemeClr val="accent4"/>
          </a:effectRef>
          <a:fontRef idx="minor">
            <a:schemeClr val="lt1"/>
          </a:fontRef>
        </dgm:style>
      </dgm:prSet>
      <dgm:spPr/>
      <dgm:t>
        <a:bodyPr/>
        <a:lstStyle/>
        <a:p>
          <a:pPr algn="ctr" rtl="0"/>
          <a:r>
            <a:rPr lang="uz-Cyrl-UZ" dirty="0" smtClean="0">
              <a:latin typeface="Times New Roman" pitchFamily="18" charset="0"/>
              <a:cs typeface="Times New Roman" pitchFamily="18" charset="0"/>
            </a:rPr>
            <a:t>Капиталнинг нафлилиги эса қуйидагилар орқали намоён бўлади. </a:t>
          </a:r>
          <a:endParaRPr lang="en-US" dirty="0">
            <a:latin typeface="Times New Roman" pitchFamily="18" charset="0"/>
            <a:cs typeface="Times New Roman" pitchFamily="18" charset="0"/>
          </a:endParaRPr>
        </a:p>
      </dgm:t>
    </dgm:pt>
    <dgm:pt modelId="{06432FCB-B57C-43D7-BA17-5E8A35A408A4}" type="parTrans" cxnId="{BA71F8DE-BFC4-40CF-80DB-86BA812E689C}">
      <dgm:prSet/>
      <dgm:spPr/>
      <dgm:t>
        <a:bodyPr/>
        <a:lstStyle/>
        <a:p>
          <a:endParaRPr lang="ru-RU">
            <a:latin typeface="Times New Roman" pitchFamily="18" charset="0"/>
            <a:cs typeface="Times New Roman" pitchFamily="18" charset="0"/>
          </a:endParaRPr>
        </a:p>
      </dgm:t>
    </dgm:pt>
    <dgm:pt modelId="{068C25C4-D53E-4DB3-91DE-C3FCEE8712F3}" type="sibTrans" cxnId="{BA71F8DE-BFC4-40CF-80DB-86BA812E689C}">
      <dgm:prSet/>
      <dgm:spPr/>
      <dgm:t>
        <a:bodyPr/>
        <a:lstStyle/>
        <a:p>
          <a:endParaRPr lang="ru-RU">
            <a:latin typeface="Times New Roman" pitchFamily="18" charset="0"/>
            <a:cs typeface="Times New Roman" pitchFamily="18" charset="0"/>
          </a:endParaRPr>
        </a:p>
      </dgm:t>
    </dgm:pt>
    <dgm:pt modelId="{33E54E1F-5EDB-4295-87C7-EE70AEFAB4A1}" type="pres">
      <dgm:prSet presAssocID="{F80E7794-59AC-4A44-BF70-F96C9AFE04DF}" presName="linear" presStyleCnt="0">
        <dgm:presLayoutVars>
          <dgm:animLvl val="lvl"/>
          <dgm:resizeHandles val="exact"/>
        </dgm:presLayoutVars>
      </dgm:prSet>
      <dgm:spPr/>
      <dgm:t>
        <a:bodyPr/>
        <a:lstStyle/>
        <a:p>
          <a:endParaRPr lang="ru-RU"/>
        </a:p>
      </dgm:t>
    </dgm:pt>
    <dgm:pt modelId="{85DB4964-F78F-457C-AA28-96193E7ABC98}" type="pres">
      <dgm:prSet presAssocID="{B22FDE79-7D44-4BEF-9C8A-7BB9680E6F46}" presName="parentText" presStyleLbl="node1" presStyleIdx="0" presStyleCnt="1" custLinFactNeighborY="-15101">
        <dgm:presLayoutVars>
          <dgm:chMax val="0"/>
          <dgm:bulletEnabled val="1"/>
        </dgm:presLayoutVars>
      </dgm:prSet>
      <dgm:spPr/>
      <dgm:t>
        <a:bodyPr/>
        <a:lstStyle/>
        <a:p>
          <a:endParaRPr lang="ru-RU"/>
        </a:p>
      </dgm:t>
    </dgm:pt>
  </dgm:ptLst>
  <dgm:cxnLst>
    <dgm:cxn modelId="{BA71F8DE-BFC4-40CF-80DB-86BA812E689C}" srcId="{F80E7794-59AC-4A44-BF70-F96C9AFE04DF}" destId="{B22FDE79-7D44-4BEF-9C8A-7BB9680E6F46}" srcOrd="0" destOrd="0" parTransId="{06432FCB-B57C-43D7-BA17-5E8A35A408A4}" sibTransId="{068C25C4-D53E-4DB3-91DE-C3FCEE8712F3}"/>
    <dgm:cxn modelId="{6F483ED6-32FE-41F1-97A3-F44F46E3FF07}" type="presOf" srcId="{F80E7794-59AC-4A44-BF70-F96C9AFE04DF}" destId="{33E54E1F-5EDB-4295-87C7-EE70AEFAB4A1}" srcOrd="0" destOrd="0" presId="urn:microsoft.com/office/officeart/2005/8/layout/vList2"/>
    <dgm:cxn modelId="{952A540B-6E8C-4256-9ACA-1EBBE91EF1F2}" type="presOf" srcId="{B22FDE79-7D44-4BEF-9C8A-7BB9680E6F46}" destId="{85DB4964-F78F-457C-AA28-96193E7ABC98}" srcOrd="0" destOrd="0" presId="urn:microsoft.com/office/officeart/2005/8/layout/vList2"/>
    <dgm:cxn modelId="{420E5624-A756-419F-92F3-EB3271872C9A}" type="presParOf" srcId="{33E54E1F-5EDB-4295-87C7-EE70AEFAB4A1}" destId="{85DB4964-F78F-457C-AA28-96193E7ABC9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9444C7B-1CE5-4ECF-B5D2-7AC3FB4F713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C1D3E33-5938-493E-B95A-93952EC590CD}">
      <dgm:prSet/>
      <dgm:spPr/>
      <dgm:t>
        <a:bodyPr/>
        <a:lstStyle/>
        <a:p>
          <a:pPr algn="ctr" rtl="0"/>
          <a:r>
            <a:rPr lang="uz-Cyrl-UZ" b="1" dirty="0" smtClean="0">
              <a:latin typeface="Times New Roman" pitchFamily="18" charset="0"/>
              <a:cs typeface="Times New Roman" pitchFamily="18" charset="0"/>
            </a:rPr>
            <a:t>Тадбиркорлик капитали ва унинг ҳаракатидаги икки </a:t>
          </a:r>
          <a:r>
            <a:rPr lang="ru-RU" b="1" dirty="0" err="1" smtClean="0">
              <a:latin typeface="Times New Roman" pitchFamily="18" charset="0"/>
              <a:cs typeface="Times New Roman" pitchFamily="18" charset="0"/>
            </a:rPr>
            <a:t>томонлама</a:t>
          </a:r>
          <a:r>
            <a:rPr lang="uz-Cyrl-UZ" b="1" dirty="0" smtClean="0">
              <a:latin typeface="Times New Roman" pitchFamily="18" charset="0"/>
              <a:cs typeface="Times New Roman" pitchFamily="18" charset="0"/>
            </a:rPr>
            <a:t> хусусият</a:t>
          </a:r>
          <a:r>
            <a:rPr lang="ru-RU" b="1" dirty="0" err="1" smtClean="0">
              <a:latin typeface="Times New Roman" pitchFamily="18" charset="0"/>
              <a:cs typeface="Times New Roman" pitchFamily="18" charset="0"/>
            </a:rPr>
            <a:t>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намоён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бўлиши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716C2D37-E618-4714-ACCC-3256C5692B30}" type="parTrans" cxnId="{47EDF530-BF10-483B-BF5D-0DBE1C193A65}">
      <dgm:prSet/>
      <dgm:spPr/>
      <dgm:t>
        <a:bodyPr/>
        <a:lstStyle/>
        <a:p>
          <a:endParaRPr lang="ru-RU"/>
        </a:p>
      </dgm:t>
    </dgm:pt>
    <dgm:pt modelId="{60DAEF65-1C47-4DEA-8159-DA41805B6DE6}" type="sibTrans" cxnId="{47EDF530-BF10-483B-BF5D-0DBE1C193A65}">
      <dgm:prSet/>
      <dgm:spPr/>
      <dgm:t>
        <a:bodyPr/>
        <a:lstStyle/>
        <a:p>
          <a:endParaRPr lang="ru-RU"/>
        </a:p>
      </dgm:t>
    </dgm:pt>
    <dgm:pt modelId="{4DA3CCFF-353B-4049-9DC3-CFD84DA81DAB}" type="pres">
      <dgm:prSet presAssocID="{29444C7B-1CE5-4ECF-B5D2-7AC3FB4F713C}" presName="linear" presStyleCnt="0">
        <dgm:presLayoutVars>
          <dgm:animLvl val="lvl"/>
          <dgm:resizeHandles val="exact"/>
        </dgm:presLayoutVars>
      </dgm:prSet>
      <dgm:spPr/>
      <dgm:t>
        <a:bodyPr/>
        <a:lstStyle/>
        <a:p>
          <a:endParaRPr lang="ru-RU"/>
        </a:p>
      </dgm:t>
    </dgm:pt>
    <dgm:pt modelId="{0800F49D-D645-424D-A155-E99B3F029148}" type="pres">
      <dgm:prSet presAssocID="{FC1D3E33-5938-493E-B95A-93952EC590CD}" presName="parentText" presStyleLbl="node1" presStyleIdx="0" presStyleCnt="1">
        <dgm:presLayoutVars>
          <dgm:chMax val="0"/>
          <dgm:bulletEnabled val="1"/>
        </dgm:presLayoutVars>
      </dgm:prSet>
      <dgm:spPr/>
      <dgm:t>
        <a:bodyPr/>
        <a:lstStyle/>
        <a:p>
          <a:endParaRPr lang="ru-RU"/>
        </a:p>
      </dgm:t>
    </dgm:pt>
  </dgm:ptLst>
  <dgm:cxnLst>
    <dgm:cxn modelId="{D0494AB0-6AC7-40EE-B8AE-F229C4E54404}" type="presOf" srcId="{FC1D3E33-5938-493E-B95A-93952EC590CD}" destId="{0800F49D-D645-424D-A155-E99B3F029148}" srcOrd="0" destOrd="0" presId="urn:microsoft.com/office/officeart/2005/8/layout/vList2"/>
    <dgm:cxn modelId="{1FB922F9-1F75-43DA-AB6A-5CEDC22F36BA}" type="presOf" srcId="{29444C7B-1CE5-4ECF-B5D2-7AC3FB4F713C}" destId="{4DA3CCFF-353B-4049-9DC3-CFD84DA81DAB}" srcOrd="0" destOrd="0" presId="urn:microsoft.com/office/officeart/2005/8/layout/vList2"/>
    <dgm:cxn modelId="{47EDF530-BF10-483B-BF5D-0DBE1C193A65}" srcId="{29444C7B-1CE5-4ECF-B5D2-7AC3FB4F713C}" destId="{FC1D3E33-5938-493E-B95A-93952EC590CD}" srcOrd="0" destOrd="0" parTransId="{716C2D37-E618-4714-ACCC-3256C5692B30}" sibTransId="{60DAEF65-1C47-4DEA-8159-DA41805B6DE6}"/>
    <dgm:cxn modelId="{CCD82927-88A1-42C8-9265-D3EF526F5C94}" type="presParOf" srcId="{4DA3CCFF-353B-4049-9DC3-CFD84DA81DAB}" destId="{0800F49D-D645-424D-A155-E99B3F0291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B6FD56-9ECB-4005-9832-97CEC59122C2}"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845A0343-EDB8-4347-A4F9-001F49F46EAB}">
      <dgm:prSet custT="1"/>
      <dgm:spPr/>
      <dgm:t>
        <a:bodyPr/>
        <a:lstStyle/>
        <a:p>
          <a:pPr rtl="0"/>
          <a:r>
            <a:rPr lang="ru-RU" sz="1800" b="1" dirty="0" err="1" smtClean="0">
              <a:latin typeface="Times New Roman" pitchFamily="18" charset="0"/>
              <a:cs typeface="Times New Roman" pitchFamily="18" charset="0"/>
            </a:rPr>
            <a:t>Биринчи</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босқич</a:t>
          </a:r>
          <a:endParaRPr lang="en-US" sz="1800" dirty="0">
            <a:latin typeface="Times New Roman" pitchFamily="18" charset="0"/>
            <a:cs typeface="Times New Roman" pitchFamily="18" charset="0"/>
          </a:endParaRPr>
        </a:p>
      </dgm:t>
    </dgm:pt>
    <dgm:pt modelId="{742B58B4-EC31-4B62-BFDB-06EE0CC21C31}" type="parTrans" cxnId="{446B944B-B03D-4359-AD6A-AF7F5464B94E}">
      <dgm:prSet/>
      <dgm:spPr/>
      <dgm:t>
        <a:bodyPr/>
        <a:lstStyle/>
        <a:p>
          <a:endParaRPr lang="ru-RU">
            <a:latin typeface="Times New Roman" pitchFamily="18" charset="0"/>
            <a:cs typeface="Times New Roman" pitchFamily="18" charset="0"/>
          </a:endParaRPr>
        </a:p>
      </dgm:t>
    </dgm:pt>
    <dgm:pt modelId="{84DB9CB4-23F4-4B18-A393-38DBE0E90984}" type="sibTrans" cxnId="{446B944B-B03D-4359-AD6A-AF7F5464B94E}">
      <dgm:prSet/>
      <dgm:spPr/>
      <dgm:t>
        <a:bodyPr/>
        <a:lstStyle/>
        <a:p>
          <a:endParaRPr lang="ru-RU">
            <a:latin typeface="Times New Roman" pitchFamily="18" charset="0"/>
            <a:cs typeface="Times New Roman" pitchFamily="18" charset="0"/>
          </a:endParaRPr>
        </a:p>
      </dgm:t>
    </dgm:pt>
    <dgm:pt modelId="{93F0F291-33D0-4397-9C70-55EC842F3D2E}">
      <dgm:prSet/>
      <dgm:spPr/>
      <dgm:t>
        <a:bodyPr/>
        <a:lstStyle/>
        <a:p>
          <a:pPr algn="just" rtl="0"/>
          <a:r>
            <a:rPr lang="ru-RU" dirty="0" smtClean="0">
              <a:latin typeface="Times New Roman" pitchFamily="18" charset="0"/>
              <a:cs typeface="Times New Roman" pitchFamily="18" charset="0"/>
            </a:rPr>
            <a:t>– XVIII </a:t>
          </a:r>
          <a:r>
            <a:rPr lang="ru-RU" dirty="0" err="1" smtClean="0">
              <a:latin typeface="Times New Roman" pitchFamily="18" charset="0"/>
              <a:cs typeface="Times New Roman" pitchFamily="18" charset="0"/>
            </a:rPr>
            <a:t>асрда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бўлиб</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тадбиркор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томонидан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ошириладиган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таваккалчилик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жараёнлари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боғлиқ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иқтисодиёт фанида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оид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дастлабки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тадқиқотлар ҳам шу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Р.Кантильон</a:t>
          </a:r>
          <a:r>
            <a:rPr lang="ru-RU" dirty="0" smtClean="0">
              <a:latin typeface="Times New Roman" pitchFamily="18" charset="0"/>
              <a:cs typeface="Times New Roman" pitchFamily="18" charset="0"/>
            </a:rPr>
            <a:t>, А.Тюрго, </a:t>
          </a:r>
          <a:r>
            <a:rPr lang="ru-RU" dirty="0" err="1" smtClean="0">
              <a:latin typeface="Times New Roman" pitchFamily="18" charset="0"/>
              <a:cs typeface="Times New Roman" pitchFamily="18" charset="0"/>
            </a:rPr>
            <a:t>Ф.Кенэ</a:t>
          </a:r>
          <a:r>
            <a:rPr lang="ru-RU" dirty="0" smtClean="0">
              <a:latin typeface="Times New Roman" pitchFamily="18" charset="0"/>
              <a:cs typeface="Times New Roman" pitchFamily="18" charset="0"/>
            </a:rPr>
            <a:t>, А.Смит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Ж.Б.Сэй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асарларида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оширилган</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2124A6A-D39E-49A9-8E1C-C63EA3481568}" type="parTrans" cxnId="{4962E68F-6C34-46A8-8624-EF25426E75D0}">
      <dgm:prSet/>
      <dgm:spPr/>
      <dgm:t>
        <a:bodyPr/>
        <a:lstStyle/>
        <a:p>
          <a:endParaRPr lang="ru-RU">
            <a:latin typeface="Times New Roman" pitchFamily="18" charset="0"/>
            <a:cs typeface="Times New Roman" pitchFamily="18" charset="0"/>
          </a:endParaRPr>
        </a:p>
      </dgm:t>
    </dgm:pt>
    <dgm:pt modelId="{1CC7E5F0-0C3B-4460-A500-AB0812D9043C}" type="sibTrans" cxnId="{4962E68F-6C34-46A8-8624-EF25426E75D0}">
      <dgm:prSet/>
      <dgm:spPr/>
      <dgm:t>
        <a:bodyPr/>
        <a:lstStyle/>
        <a:p>
          <a:endParaRPr lang="ru-RU">
            <a:latin typeface="Times New Roman" pitchFamily="18" charset="0"/>
            <a:cs typeface="Times New Roman" pitchFamily="18" charset="0"/>
          </a:endParaRPr>
        </a:p>
      </dgm:t>
    </dgm:pt>
    <dgm:pt modelId="{571C7B02-AB7F-4825-AFF4-CEF9A66ED55C}">
      <dgm:prSet custT="1"/>
      <dgm:spPr/>
      <dgm:t>
        <a:bodyPr/>
        <a:lstStyle/>
        <a:p>
          <a:pPr rtl="0"/>
          <a:r>
            <a:rPr lang="ru-RU" sz="1800" b="1" dirty="0" err="1" smtClean="0">
              <a:latin typeface="Times New Roman" pitchFamily="18" charset="0"/>
              <a:cs typeface="Times New Roman" pitchFamily="18" charset="0"/>
            </a:rPr>
            <a:t>Иккинчи</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босқич</a:t>
          </a:r>
          <a:r>
            <a:rPr lang="ru-RU"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C6F5C1BC-6809-4E6E-A5BF-AFB8FF918B1B}" type="parTrans" cxnId="{7697F6DF-EAD9-455E-9E1D-94FEB433270F}">
      <dgm:prSet/>
      <dgm:spPr/>
      <dgm:t>
        <a:bodyPr/>
        <a:lstStyle/>
        <a:p>
          <a:endParaRPr lang="ru-RU">
            <a:latin typeface="Times New Roman" pitchFamily="18" charset="0"/>
            <a:cs typeface="Times New Roman" pitchFamily="18" charset="0"/>
          </a:endParaRPr>
        </a:p>
      </dgm:t>
    </dgm:pt>
    <dgm:pt modelId="{6CDF37D4-4BF5-4EBA-9285-768CA31964E1}" type="sibTrans" cxnId="{7697F6DF-EAD9-455E-9E1D-94FEB433270F}">
      <dgm:prSet/>
      <dgm:spPr/>
      <dgm:t>
        <a:bodyPr/>
        <a:lstStyle/>
        <a:p>
          <a:endParaRPr lang="ru-RU">
            <a:latin typeface="Times New Roman" pitchFamily="18" charset="0"/>
            <a:cs typeface="Times New Roman" pitchFamily="18" charset="0"/>
          </a:endParaRPr>
        </a:p>
      </dgm:t>
    </dgm:pt>
    <dgm:pt modelId="{025322D4-F026-4AD1-BD14-6CF82BC34DF2}">
      <dgm:prSet/>
      <dgm:spPr/>
      <dgm:t>
        <a:bodyPr/>
        <a:lstStyle/>
        <a:p>
          <a:pPr algn="just" rtl="0"/>
          <a:r>
            <a:rPr lang="ru-RU" dirty="0" err="1" smtClean="0">
              <a:latin typeface="Times New Roman" pitchFamily="18" charset="0"/>
              <a:cs typeface="Times New Roman" pitchFamily="18" charset="0"/>
            </a:rPr>
            <a:t>тадбиркорликнинг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хусусияти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сифатида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инновацион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ажратиб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кўрсатилади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оқимнинг асосчиси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Й.Шумпетер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фикрича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иқтисодий ўсишнинг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негизида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омилларини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комбинациясини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ишлатишга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қўллашга бўлган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интилиши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ётади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интилишнинг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натижаси</a:t>
          </a:r>
          <a:r>
            <a:rPr lang="ru-RU" dirty="0" smtClean="0">
              <a:latin typeface="Times New Roman" pitchFamily="18" charset="0"/>
              <a:cs typeface="Times New Roman" pitchFamily="18" charset="0"/>
            </a:rPr>
            <a:t> инновация, </a:t>
          </a:r>
          <a:r>
            <a:rPr lang="ru-RU" dirty="0" err="1" smtClean="0">
              <a:latin typeface="Times New Roman" pitchFamily="18" charset="0"/>
              <a:cs typeface="Times New Roman" pitchFamily="18" charset="0"/>
            </a:rPr>
            <a:t>янгиликлар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1C186366-CF2A-4009-AFAF-B0CA1821DD2A}" type="parTrans" cxnId="{B9E964A9-B4F2-4DEE-90F7-F37799E76A76}">
      <dgm:prSet/>
      <dgm:spPr/>
      <dgm:t>
        <a:bodyPr/>
        <a:lstStyle/>
        <a:p>
          <a:endParaRPr lang="ru-RU">
            <a:latin typeface="Times New Roman" pitchFamily="18" charset="0"/>
            <a:cs typeface="Times New Roman" pitchFamily="18" charset="0"/>
          </a:endParaRPr>
        </a:p>
      </dgm:t>
    </dgm:pt>
    <dgm:pt modelId="{376B49DE-966E-4DBC-BA5C-C5F2E04C5F4F}" type="sibTrans" cxnId="{B9E964A9-B4F2-4DEE-90F7-F37799E76A76}">
      <dgm:prSet/>
      <dgm:spPr/>
      <dgm:t>
        <a:bodyPr/>
        <a:lstStyle/>
        <a:p>
          <a:endParaRPr lang="ru-RU">
            <a:latin typeface="Times New Roman" pitchFamily="18" charset="0"/>
            <a:cs typeface="Times New Roman" pitchFamily="18" charset="0"/>
          </a:endParaRPr>
        </a:p>
      </dgm:t>
    </dgm:pt>
    <dgm:pt modelId="{8757B66A-1AC6-4B0F-ABED-AC40DEE7672E}">
      <dgm:prSet custT="1"/>
      <dgm:spPr/>
      <dgm:t>
        <a:bodyPr/>
        <a:lstStyle/>
        <a:p>
          <a:pPr rtl="0"/>
          <a:r>
            <a:rPr lang="ru-RU" sz="1800" b="1" dirty="0" err="1" smtClean="0">
              <a:latin typeface="Times New Roman" pitchFamily="18" charset="0"/>
              <a:cs typeface="Times New Roman" pitchFamily="18" charset="0"/>
            </a:rPr>
            <a:t>Учинчи</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босқич</a:t>
          </a:r>
          <a:r>
            <a:rPr lang="ru-RU"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DC9C269A-9B51-40C0-8654-06BB3F48D781}" type="parTrans" cxnId="{37AAB340-A5AC-486A-A1FE-0FA1F5563686}">
      <dgm:prSet/>
      <dgm:spPr/>
      <dgm:t>
        <a:bodyPr/>
        <a:lstStyle/>
        <a:p>
          <a:endParaRPr lang="ru-RU">
            <a:latin typeface="Times New Roman" pitchFamily="18" charset="0"/>
            <a:cs typeface="Times New Roman" pitchFamily="18" charset="0"/>
          </a:endParaRPr>
        </a:p>
      </dgm:t>
    </dgm:pt>
    <dgm:pt modelId="{638A3F62-6DA7-46CF-84D0-6D29788342D2}" type="sibTrans" cxnId="{37AAB340-A5AC-486A-A1FE-0FA1F5563686}">
      <dgm:prSet/>
      <dgm:spPr/>
      <dgm:t>
        <a:bodyPr/>
        <a:lstStyle/>
        <a:p>
          <a:endParaRPr lang="ru-RU">
            <a:latin typeface="Times New Roman" pitchFamily="18" charset="0"/>
            <a:cs typeface="Times New Roman" pitchFamily="18" charset="0"/>
          </a:endParaRPr>
        </a:p>
      </dgm:t>
    </dgm:pt>
    <dgm:pt modelId="{7DA77CD7-5D0C-4D76-B230-A65EFB45D835}">
      <dgm:prSet/>
      <dgm:spPr/>
      <dgm:t>
        <a:bodyPr/>
        <a:lstStyle/>
        <a:p>
          <a:pPr algn="just"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муҳим шахсий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фазилатлари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жумладан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изланиш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тадқиқот ҳисобланади.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оқим намояндалари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Ф.Хайек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Л.Мизес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тадбиркорликка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иқтисодий имкониятларни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излаб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топиш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тадқиқ қилиш деб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қарайди, шу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изланиш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тарзида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кечадиган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ҳар қандай шахсни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бўлғуси тадбиркор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ҳисоблашади.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0DB6D20-B9BB-43AC-A250-FB1F86010A09}" type="parTrans" cxnId="{8683CFA5-8094-4E8E-B0F9-7B1A7C66BE47}">
      <dgm:prSet/>
      <dgm:spPr/>
      <dgm:t>
        <a:bodyPr/>
        <a:lstStyle/>
        <a:p>
          <a:endParaRPr lang="ru-RU">
            <a:latin typeface="Times New Roman" pitchFamily="18" charset="0"/>
            <a:cs typeface="Times New Roman" pitchFamily="18" charset="0"/>
          </a:endParaRPr>
        </a:p>
      </dgm:t>
    </dgm:pt>
    <dgm:pt modelId="{0C9A785B-6C68-4084-AD76-F306A2F05763}" type="sibTrans" cxnId="{8683CFA5-8094-4E8E-B0F9-7B1A7C66BE47}">
      <dgm:prSet/>
      <dgm:spPr/>
      <dgm:t>
        <a:bodyPr/>
        <a:lstStyle/>
        <a:p>
          <a:endParaRPr lang="ru-RU">
            <a:latin typeface="Times New Roman" pitchFamily="18" charset="0"/>
            <a:cs typeface="Times New Roman" pitchFamily="18" charset="0"/>
          </a:endParaRPr>
        </a:p>
      </dgm:t>
    </dgm:pt>
    <dgm:pt modelId="{7128A63C-CFB4-4B3E-97E0-16BFED7B6EEA}" type="pres">
      <dgm:prSet presAssocID="{5BB6FD56-9ECB-4005-9832-97CEC59122C2}" presName="linear" presStyleCnt="0">
        <dgm:presLayoutVars>
          <dgm:dir/>
          <dgm:animLvl val="lvl"/>
          <dgm:resizeHandles val="exact"/>
        </dgm:presLayoutVars>
      </dgm:prSet>
      <dgm:spPr/>
      <dgm:t>
        <a:bodyPr/>
        <a:lstStyle/>
        <a:p>
          <a:endParaRPr lang="ru-RU"/>
        </a:p>
      </dgm:t>
    </dgm:pt>
    <dgm:pt modelId="{00A0659A-BC9D-4132-9233-F5C7474596E5}" type="pres">
      <dgm:prSet presAssocID="{845A0343-EDB8-4347-A4F9-001F49F46EAB}" presName="parentLin" presStyleCnt="0"/>
      <dgm:spPr/>
    </dgm:pt>
    <dgm:pt modelId="{613AB938-D7BB-46A7-BAC9-D1C65F4BEB84}" type="pres">
      <dgm:prSet presAssocID="{845A0343-EDB8-4347-A4F9-001F49F46EAB}" presName="parentLeftMargin" presStyleLbl="node1" presStyleIdx="0" presStyleCnt="3"/>
      <dgm:spPr/>
      <dgm:t>
        <a:bodyPr/>
        <a:lstStyle/>
        <a:p>
          <a:endParaRPr lang="ru-RU"/>
        </a:p>
      </dgm:t>
    </dgm:pt>
    <dgm:pt modelId="{A84B67FE-9409-4532-B3B7-2F1A260D97F4}" type="pres">
      <dgm:prSet presAssocID="{845A0343-EDB8-4347-A4F9-001F49F46EAB}" presName="parentText" presStyleLbl="node1" presStyleIdx="0" presStyleCnt="3">
        <dgm:presLayoutVars>
          <dgm:chMax val="0"/>
          <dgm:bulletEnabled val="1"/>
        </dgm:presLayoutVars>
      </dgm:prSet>
      <dgm:spPr/>
      <dgm:t>
        <a:bodyPr/>
        <a:lstStyle/>
        <a:p>
          <a:endParaRPr lang="ru-RU"/>
        </a:p>
      </dgm:t>
    </dgm:pt>
    <dgm:pt modelId="{6AF3EFC5-D916-4574-B3F0-BE3AC1E8573B}" type="pres">
      <dgm:prSet presAssocID="{845A0343-EDB8-4347-A4F9-001F49F46EAB}" presName="negativeSpace" presStyleCnt="0"/>
      <dgm:spPr/>
    </dgm:pt>
    <dgm:pt modelId="{48DD1C54-35CE-48AC-B496-531FFB19A227}" type="pres">
      <dgm:prSet presAssocID="{845A0343-EDB8-4347-A4F9-001F49F46EAB}" presName="childText" presStyleLbl="conFgAcc1" presStyleIdx="0" presStyleCnt="3">
        <dgm:presLayoutVars>
          <dgm:bulletEnabled val="1"/>
        </dgm:presLayoutVars>
      </dgm:prSet>
      <dgm:spPr/>
      <dgm:t>
        <a:bodyPr/>
        <a:lstStyle/>
        <a:p>
          <a:endParaRPr lang="ru-RU"/>
        </a:p>
      </dgm:t>
    </dgm:pt>
    <dgm:pt modelId="{C44C3593-5675-4717-9B68-7AC73EE57A10}" type="pres">
      <dgm:prSet presAssocID="{84DB9CB4-23F4-4B18-A393-38DBE0E90984}" presName="spaceBetweenRectangles" presStyleCnt="0"/>
      <dgm:spPr/>
    </dgm:pt>
    <dgm:pt modelId="{DD8BFC62-4501-4083-B0AB-0F28F0325A42}" type="pres">
      <dgm:prSet presAssocID="{571C7B02-AB7F-4825-AFF4-CEF9A66ED55C}" presName="parentLin" presStyleCnt="0"/>
      <dgm:spPr/>
    </dgm:pt>
    <dgm:pt modelId="{633F9AC3-5D3D-404A-9FAC-AF8A8A46FC95}" type="pres">
      <dgm:prSet presAssocID="{571C7B02-AB7F-4825-AFF4-CEF9A66ED55C}" presName="parentLeftMargin" presStyleLbl="node1" presStyleIdx="0" presStyleCnt="3"/>
      <dgm:spPr/>
      <dgm:t>
        <a:bodyPr/>
        <a:lstStyle/>
        <a:p>
          <a:endParaRPr lang="ru-RU"/>
        </a:p>
      </dgm:t>
    </dgm:pt>
    <dgm:pt modelId="{9F49056F-A514-44E7-8133-A0948C799184}" type="pres">
      <dgm:prSet presAssocID="{571C7B02-AB7F-4825-AFF4-CEF9A66ED55C}" presName="parentText" presStyleLbl="node1" presStyleIdx="1" presStyleCnt="3">
        <dgm:presLayoutVars>
          <dgm:chMax val="0"/>
          <dgm:bulletEnabled val="1"/>
        </dgm:presLayoutVars>
      </dgm:prSet>
      <dgm:spPr/>
      <dgm:t>
        <a:bodyPr/>
        <a:lstStyle/>
        <a:p>
          <a:endParaRPr lang="ru-RU"/>
        </a:p>
      </dgm:t>
    </dgm:pt>
    <dgm:pt modelId="{F646764F-9A87-49EF-B6B6-A4AD470071C4}" type="pres">
      <dgm:prSet presAssocID="{571C7B02-AB7F-4825-AFF4-CEF9A66ED55C}" presName="negativeSpace" presStyleCnt="0"/>
      <dgm:spPr/>
    </dgm:pt>
    <dgm:pt modelId="{7CF92331-0FE1-48D9-A62D-5AEE1C8E3FD5}" type="pres">
      <dgm:prSet presAssocID="{571C7B02-AB7F-4825-AFF4-CEF9A66ED55C}" presName="childText" presStyleLbl="conFgAcc1" presStyleIdx="1" presStyleCnt="3">
        <dgm:presLayoutVars>
          <dgm:bulletEnabled val="1"/>
        </dgm:presLayoutVars>
      </dgm:prSet>
      <dgm:spPr/>
      <dgm:t>
        <a:bodyPr/>
        <a:lstStyle/>
        <a:p>
          <a:endParaRPr lang="ru-RU"/>
        </a:p>
      </dgm:t>
    </dgm:pt>
    <dgm:pt modelId="{74890E32-82B0-4C64-A81A-69E20C27193D}" type="pres">
      <dgm:prSet presAssocID="{6CDF37D4-4BF5-4EBA-9285-768CA31964E1}" presName="spaceBetweenRectangles" presStyleCnt="0"/>
      <dgm:spPr/>
    </dgm:pt>
    <dgm:pt modelId="{39350D09-DA4A-4825-B0A3-49AD672FB9F7}" type="pres">
      <dgm:prSet presAssocID="{8757B66A-1AC6-4B0F-ABED-AC40DEE7672E}" presName="parentLin" presStyleCnt="0"/>
      <dgm:spPr/>
    </dgm:pt>
    <dgm:pt modelId="{9DA7F14D-8989-4643-8A7B-624F362FB74F}" type="pres">
      <dgm:prSet presAssocID="{8757B66A-1AC6-4B0F-ABED-AC40DEE7672E}" presName="parentLeftMargin" presStyleLbl="node1" presStyleIdx="1" presStyleCnt="3"/>
      <dgm:spPr/>
      <dgm:t>
        <a:bodyPr/>
        <a:lstStyle/>
        <a:p>
          <a:endParaRPr lang="ru-RU"/>
        </a:p>
      </dgm:t>
    </dgm:pt>
    <dgm:pt modelId="{B7822E12-F985-4BC8-8D23-B677190995F4}" type="pres">
      <dgm:prSet presAssocID="{8757B66A-1AC6-4B0F-ABED-AC40DEE7672E}" presName="parentText" presStyleLbl="node1" presStyleIdx="2" presStyleCnt="3">
        <dgm:presLayoutVars>
          <dgm:chMax val="0"/>
          <dgm:bulletEnabled val="1"/>
        </dgm:presLayoutVars>
      </dgm:prSet>
      <dgm:spPr/>
      <dgm:t>
        <a:bodyPr/>
        <a:lstStyle/>
        <a:p>
          <a:endParaRPr lang="ru-RU"/>
        </a:p>
      </dgm:t>
    </dgm:pt>
    <dgm:pt modelId="{428B0AF0-714F-49A7-AC53-827B5A61AEAF}" type="pres">
      <dgm:prSet presAssocID="{8757B66A-1AC6-4B0F-ABED-AC40DEE7672E}" presName="negativeSpace" presStyleCnt="0"/>
      <dgm:spPr/>
    </dgm:pt>
    <dgm:pt modelId="{055D3F7C-1860-489B-987A-F2A7B1BD0646}" type="pres">
      <dgm:prSet presAssocID="{8757B66A-1AC6-4B0F-ABED-AC40DEE7672E}" presName="childText" presStyleLbl="conFgAcc1" presStyleIdx="2" presStyleCnt="3">
        <dgm:presLayoutVars>
          <dgm:bulletEnabled val="1"/>
        </dgm:presLayoutVars>
      </dgm:prSet>
      <dgm:spPr/>
      <dgm:t>
        <a:bodyPr/>
        <a:lstStyle/>
        <a:p>
          <a:endParaRPr lang="ru-RU"/>
        </a:p>
      </dgm:t>
    </dgm:pt>
  </dgm:ptLst>
  <dgm:cxnLst>
    <dgm:cxn modelId="{AA8AEF7D-D956-43C0-B2B9-E6BC0EBE379F}" type="presOf" srcId="{571C7B02-AB7F-4825-AFF4-CEF9A66ED55C}" destId="{9F49056F-A514-44E7-8133-A0948C799184}" srcOrd="1" destOrd="0" presId="urn:microsoft.com/office/officeart/2005/8/layout/list1"/>
    <dgm:cxn modelId="{3E2DCE03-4BF8-41CA-A83E-24B4E0E958AF}" type="presOf" srcId="{845A0343-EDB8-4347-A4F9-001F49F46EAB}" destId="{613AB938-D7BB-46A7-BAC9-D1C65F4BEB84}" srcOrd="0" destOrd="0" presId="urn:microsoft.com/office/officeart/2005/8/layout/list1"/>
    <dgm:cxn modelId="{4962E68F-6C34-46A8-8624-EF25426E75D0}" srcId="{845A0343-EDB8-4347-A4F9-001F49F46EAB}" destId="{93F0F291-33D0-4397-9C70-55EC842F3D2E}" srcOrd="0" destOrd="0" parTransId="{D2124A6A-D39E-49A9-8E1C-C63EA3481568}" sibTransId="{1CC7E5F0-0C3B-4460-A500-AB0812D9043C}"/>
    <dgm:cxn modelId="{446B944B-B03D-4359-AD6A-AF7F5464B94E}" srcId="{5BB6FD56-9ECB-4005-9832-97CEC59122C2}" destId="{845A0343-EDB8-4347-A4F9-001F49F46EAB}" srcOrd="0" destOrd="0" parTransId="{742B58B4-EC31-4B62-BFDB-06EE0CC21C31}" sibTransId="{84DB9CB4-23F4-4B18-A393-38DBE0E90984}"/>
    <dgm:cxn modelId="{9D2DB8D1-3C4D-4E1F-8E7D-F3B39C33700A}" type="presOf" srcId="{7DA77CD7-5D0C-4D76-B230-A65EFB45D835}" destId="{055D3F7C-1860-489B-987A-F2A7B1BD0646}" srcOrd="0" destOrd="0" presId="urn:microsoft.com/office/officeart/2005/8/layout/list1"/>
    <dgm:cxn modelId="{3F42AE00-8FE6-4A62-A108-4DAD002A845F}" type="presOf" srcId="{93F0F291-33D0-4397-9C70-55EC842F3D2E}" destId="{48DD1C54-35CE-48AC-B496-531FFB19A227}" srcOrd="0" destOrd="0" presId="urn:microsoft.com/office/officeart/2005/8/layout/list1"/>
    <dgm:cxn modelId="{DC4DE06F-0992-4CFD-A644-DD407119DA19}" type="presOf" srcId="{571C7B02-AB7F-4825-AFF4-CEF9A66ED55C}" destId="{633F9AC3-5D3D-404A-9FAC-AF8A8A46FC95}" srcOrd="0" destOrd="0" presId="urn:microsoft.com/office/officeart/2005/8/layout/list1"/>
    <dgm:cxn modelId="{6B5C3000-C109-4299-975D-2E622659920C}" type="presOf" srcId="{8757B66A-1AC6-4B0F-ABED-AC40DEE7672E}" destId="{9DA7F14D-8989-4643-8A7B-624F362FB74F}" srcOrd="0" destOrd="0" presId="urn:microsoft.com/office/officeart/2005/8/layout/list1"/>
    <dgm:cxn modelId="{CBDDA895-6697-4335-AAF7-C75462052DFC}" type="presOf" srcId="{025322D4-F026-4AD1-BD14-6CF82BC34DF2}" destId="{7CF92331-0FE1-48D9-A62D-5AEE1C8E3FD5}" srcOrd="0" destOrd="0" presId="urn:microsoft.com/office/officeart/2005/8/layout/list1"/>
    <dgm:cxn modelId="{8683CFA5-8094-4E8E-B0F9-7B1A7C66BE47}" srcId="{8757B66A-1AC6-4B0F-ABED-AC40DEE7672E}" destId="{7DA77CD7-5D0C-4D76-B230-A65EFB45D835}" srcOrd="0" destOrd="0" parTransId="{D0DB6D20-B9BB-43AC-A250-FB1F86010A09}" sibTransId="{0C9A785B-6C68-4084-AD76-F306A2F05763}"/>
    <dgm:cxn modelId="{90AC0190-315C-44D1-BF54-5E9B5FDD991C}" type="presOf" srcId="{5BB6FD56-9ECB-4005-9832-97CEC59122C2}" destId="{7128A63C-CFB4-4B3E-97E0-16BFED7B6EEA}" srcOrd="0" destOrd="0" presId="urn:microsoft.com/office/officeart/2005/8/layout/list1"/>
    <dgm:cxn modelId="{B9E964A9-B4F2-4DEE-90F7-F37799E76A76}" srcId="{571C7B02-AB7F-4825-AFF4-CEF9A66ED55C}" destId="{025322D4-F026-4AD1-BD14-6CF82BC34DF2}" srcOrd="0" destOrd="0" parTransId="{1C186366-CF2A-4009-AFAF-B0CA1821DD2A}" sibTransId="{376B49DE-966E-4DBC-BA5C-C5F2E04C5F4F}"/>
    <dgm:cxn modelId="{B3D44B79-CA4E-445F-BAE3-B2EBDBF291CC}" type="presOf" srcId="{845A0343-EDB8-4347-A4F9-001F49F46EAB}" destId="{A84B67FE-9409-4532-B3B7-2F1A260D97F4}" srcOrd="1" destOrd="0" presId="urn:microsoft.com/office/officeart/2005/8/layout/list1"/>
    <dgm:cxn modelId="{37AAB340-A5AC-486A-A1FE-0FA1F5563686}" srcId="{5BB6FD56-9ECB-4005-9832-97CEC59122C2}" destId="{8757B66A-1AC6-4B0F-ABED-AC40DEE7672E}" srcOrd="2" destOrd="0" parTransId="{DC9C269A-9B51-40C0-8654-06BB3F48D781}" sibTransId="{638A3F62-6DA7-46CF-84D0-6D29788342D2}"/>
    <dgm:cxn modelId="{7697F6DF-EAD9-455E-9E1D-94FEB433270F}" srcId="{5BB6FD56-9ECB-4005-9832-97CEC59122C2}" destId="{571C7B02-AB7F-4825-AFF4-CEF9A66ED55C}" srcOrd="1" destOrd="0" parTransId="{C6F5C1BC-6809-4E6E-A5BF-AFB8FF918B1B}" sibTransId="{6CDF37D4-4BF5-4EBA-9285-768CA31964E1}"/>
    <dgm:cxn modelId="{296F7822-D442-4626-B56B-7A866B7F04F3}" type="presOf" srcId="{8757B66A-1AC6-4B0F-ABED-AC40DEE7672E}" destId="{B7822E12-F985-4BC8-8D23-B677190995F4}" srcOrd="1" destOrd="0" presId="urn:microsoft.com/office/officeart/2005/8/layout/list1"/>
    <dgm:cxn modelId="{DE5AF1F5-A13E-4556-9DA5-0711699530EE}" type="presParOf" srcId="{7128A63C-CFB4-4B3E-97E0-16BFED7B6EEA}" destId="{00A0659A-BC9D-4132-9233-F5C7474596E5}" srcOrd="0" destOrd="0" presId="urn:microsoft.com/office/officeart/2005/8/layout/list1"/>
    <dgm:cxn modelId="{B3FE9273-682B-432B-9006-BE21D24BD5B6}" type="presParOf" srcId="{00A0659A-BC9D-4132-9233-F5C7474596E5}" destId="{613AB938-D7BB-46A7-BAC9-D1C65F4BEB84}" srcOrd="0" destOrd="0" presId="urn:microsoft.com/office/officeart/2005/8/layout/list1"/>
    <dgm:cxn modelId="{30208FB5-66B5-470F-8B39-08720CE20245}" type="presParOf" srcId="{00A0659A-BC9D-4132-9233-F5C7474596E5}" destId="{A84B67FE-9409-4532-B3B7-2F1A260D97F4}" srcOrd="1" destOrd="0" presId="urn:microsoft.com/office/officeart/2005/8/layout/list1"/>
    <dgm:cxn modelId="{E9901D7E-ACAD-49F5-A734-00AC6F8619D8}" type="presParOf" srcId="{7128A63C-CFB4-4B3E-97E0-16BFED7B6EEA}" destId="{6AF3EFC5-D916-4574-B3F0-BE3AC1E8573B}" srcOrd="1" destOrd="0" presId="urn:microsoft.com/office/officeart/2005/8/layout/list1"/>
    <dgm:cxn modelId="{156EB28A-4DB1-4E4D-A7DE-2F110597597D}" type="presParOf" srcId="{7128A63C-CFB4-4B3E-97E0-16BFED7B6EEA}" destId="{48DD1C54-35CE-48AC-B496-531FFB19A227}" srcOrd="2" destOrd="0" presId="urn:microsoft.com/office/officeart/2005/8/layout/list1"/>
    <dgm:cxn modelId="{6B78750A-D391-4511-816E-2968BEA47F9B}" type="presParOf" srcId="{7128A63C-CFB4-4B3E-97E0-16BFED7B6EEA}" destId="{C44C3593-5675-4717-9B68-7AC73EE57A10}" srcOrd="3" destOrd="0" presId="urn:microsoft.com/office/officeart/2005/8/layout/list1"/>
    <dgm:cxn modelId="{4D053EF1-20A2-48CD-9ADA-552F9BC69584}" type="presParOf" srcId="{7128A63C-CFB4-4B3E-97E0-16BFED7B6EEA}" destId="{DD8BFC62-4501-4083-B0AB-0F28F0325A42}" srcOrd="4" destOrd="0" presId="urn:microsoft.com/office/officeart/2005/8/layout/list1"/>
    <dgm:cxn modelId="{2FF86BD2-81FA-45FE-BDC1-9E7D0C39F043}" type="presParOf" srcId="{DD8BFC62-4501-4083-B0AB-0F28F0325A42}" destId="{633F9AC3-5D3D-404A-9FAC-AF8A8A46FC95}" srcOrd="0" destOrd="0" presId="urn:microsoft.com/office/officeart/2005/8/layout/list1"/>
    <dgm:cxn modelId="{0A5D0FBC-1A6C-41B0-90EF-B51AE8F236EF}" type="presParOf" srcId="{DD8BFC62-4501-4083-B0AB-0F28F0325A42}" destId="{9F49056F-A514-44E7-8133-A0948C799184}" srcOrd="1" destOrd="0" presId="urn:microsoft.com/office/officeart/2005/8/layout/list1"/>
    <dgm:cxn modelId="{FC490F12-93A4-4563-9BF8-609FE49D58B9}" type="presParOf" srcId="{7128A63C-CFB4-4B3E-97E0-16BFED7B6EEA}" destId="{F646764F-9A87-49EF-B6B6-A4AD470071C4}" srcOrd="5" destOrd="0" presId="urn:microsoft.com/office/officeart/2005/8/layout/list1"/>
    <dgm:cxn modelId="{AAF016E1-D2F3-403D-AFC1-5DC109378316}" type="presParOf" srcId="{7128A63C-CFB4-4B3E-97E0-16BFED7B6EEA}" destId="{7CF92331-0FE1-48D9-A62D-5AEE1C8E3FD5}" srcOrd="6" destOrd="0" presId="urn:microsoft.com/office/officeart/2005/8/layout/list1"/>
    <dgm:cxn modelId="{C21BFE73-EE40-49E3-BCEE-A5DA4416D21D}" type="presParOf" srcId="{7128A63C-CFB4-4B3E-97E0-16BFED7B6EEA}" destId="{74890E32-82B0-4C64-A81A-69E20C27193D}" srcOrd="7" destOrd="0" presId="urn:microsoft.com/office/officeart/2005/8/layout/list1"/>
    <dgm:cxn modelId="{3AAC3CA8-AAF2-483E-BEC4-D55C6339C873}" type="presParOf" srcId="{7128A63C-CFB4-4B3E-97E0-16BFED7B6EEA}" destId="{39350D09-DA4A-4825-B0A3-49AD672FB9F7}" srcOrd="8" destOrd="0" presId="urn:microsoft.com/office/officeart/2005/8/layout/list1"/>
    <dgm:cxn modelId="{C5C649E5-0B27-4BDB-9BBC-F1480F220AA5}" type="presParOf" srcId="{39350D09-DA4A-4825-B0A3-49AD672FB9F7}" destId="{9DA7F14D-8989-4643-8A7B-624F362FB74F}" srcOrd="0" destOrd="0" presId="urn:microsoft.com/office/officeart/2005/8/layout/list1"/>
    <dgm:cxn modelId="{785CC84B-92DB-4643-BC59-686B358E2BD8}" type="presParOf" srcId="{39350D09-DA4A-4825-B0A3-49AD672FB9F7}" destId="{B7822E12-F985-4BC8-8D23-B677190995F4}" srcOrd="1" destOrd="0" presId="urn:microsoft.com/office/officeart/2005/8/layout/list1"/>
    <dgm:cxn modelId="{581A7883-87D3-4F0D-A8FD-5F7C5EAD15F8}" type="presParOf" srcId="{7128A63C-CFB4-4B3E-97E0-16BFED7B6EEA}" destId="{428B0AF0-714F-49A7-AC53-827B5A61AEAF}" srcOrd="9" destOrd="0" presId="urn:microsoft.com/office/officeart/2005/8/layout/list1"/>
    <dgm:cxn modelId="{A80AF4B6-ABA2-4AB8-B854-C68C0E1E1A3A}" type="presParOf" srcId="{7128A63C-CFB4-4B3E-97E0-16BFED7B6EEA}" destId="{055D3F7C-1860-489B-987A-F2A7B1BD064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B48B56A-BBC3-47B1-9A45-40170AD449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165FF50-94E9-405B-AC3B-C0667C377070}">
      <dgm:prSet>
        <dgm:style>
          <a:lnRef idx="0">
            <a:schemeClr val="accent4"/>
          </a:lnRef>
          <a:fillRef idx="3">
            <a:schemeClr val="accent4"/>
          </a:fillRef>
          <a:effectRef idx="3">
            <a:schemeClr val="accent4"/>
          </a:effectRef>
          <a:fontRef idx="minor">
            <a:schemeClr val="lt1"/>
          </a:fontRef>
        </dgm:style>
      </dgm:prSet>
      <dgm:spPr/>
      <dgm:t>
        <a:bodyPr/>
        <a:lstStyle/>
        <a:p>
          <a:pPr rtl="0"/>
          <a:r>
            <a:rPr lang="uz-Cyrl-UZ" b="0" u="none" dirty="0" smtClean="0">
              <a:latin typeface="Times New Roman" pitchFamily="18" charset="0"/>
              <a:cs typeface="Times New Roman" pitchFamily="18" charset="0"/>
            </a:rPr>
            <a:t>К</a:t>
          </a:r>
          <a:r>
            <a:rPr lang="ru-RU" b="0" u="none" dirty="0" err="1" smtClean="0">
              <a:latin typeface="Times New Roman" pitchFamily="18" charset="0"/>
              <a:cs typeface="Times New Roman" pitchFamily="18" charset="0"/>
            </a:rPr>
            <a:t>апитал</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ҳаракатининг биринчи</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босқичи:</a:t>
          </a:r>
          <a:endParaRPr lang="ru-RU" b="0" u="none" dirty="0">
            <a:latin typeface="Times New Roman" pitchFamily="18" charset="0"/>
            <a:cs typeface="Times New Roman" pitchFamily="18" charset="0"/>
          </a:endParaRPr>
        </a:p>
      </dgm:t>
    </dgm:pt>
    <dgm:pt modelId="{E91CD660-3B7D-4351-9F8F-1B818183DBF0}" type="parTrans" cxnId="{E0A10412-F8DC-4B83-B80A-DF96A4F8E460}">
      <dgm:prSet/>
      <dgm:spPr/>
      <dgm:t>
        <a:bodyPr/>
        <a:lstStyle/>
        <a:p>
          <a:endParaRPr lang="ru-RU"/>
        </a:p>
      </dgm:t>
    </dgm:pt>
    <dgm:pt modelId="{48E9D2A4-7038-437B-AD01-65B909346FB5}" type="sibTrans" cxnId="{E0A10412-F8DC-4B83-B80A-DF96A4F8E460}">
      <dgm:prSet/>
      <dgm:spPr/>
      <dgm:t>
        <a:bodyPr/>
        <a:lstStyle/>
        <a:p>
          <a:endParaRPr lang="ru-RU"/>
        </a:p>
      </dgm:t>
    </dgm:pt>
    <dgm:pt modelId="{E1DD9138-5FF6-46A6-96FD-2BB8FDCB6C2D}" type="pres">
      <dgm:prSet presAssocID="{2B48B56A-BBC3-47B1-9A45-40170AD44963}" presName="linear" presStyleCnt="0">
        <dgm:presLayoutVars>
          <dgm:animLvl val="lvl"/>
          <dgm:resizeHandles val="exact"/>
        </dgm:presLayoutVars>
      </dgm:prSet>
      <dgm:spPr/>
      <dgm:t>
        <a:bodyPr/>
        <a:lstStyle/>
        <a:p>
          <a:endParaRPr lang="ru-RU"/>
        </a:p>
      </dgm:t>
    </dgm:pt>
    <dgm:pt modelId="{9B9D8F0C-AFEE-48B0-A532-CEEDDBF01FC0}" type="pres">
      <dgm:prSet presAssocID="{9165FF50-94E9-405B-AC3B-C0667C377070}" presName="parentText" presStyleLbl="node1" presStyleIdx="0" presStyleCnt="1" custScaleY="140877">
        <dgm:presLayoutVars>
          <dgm:chMax val="0"/>
          <dgm:bulletEnabled val="1"/>
        </dgm:presLayoutVars>
      </dgm:prSet>
      <dgm:spPr/>
      <dgm:t>
        <a:bodyPr/>
        <a:lstStyle/>
        <a:p>
          <a:endParaRPr lang="ru-RU"/>
        </a:p>
      </dgm:t>
    </dgm:pt>
  </dgm:ptLst>
  <dgm:cxnLst>
    <dgm:cxn modelId="{E2DEC606-A15C-470E-ABF4-A6A37BCDF04C}" type="presOf" srcId="{2B48B56A-BBC3-47B1-9A45-40170AD44963}" destId="{E1DD9138-5FF6-46A6-96FD-2BB8FDCB6C2D}" srcOrd="0" destOrd="0" presId="urn:microsoft.com/office/officeart/2005/8/layout/vList2"/>
    <dgm:cxn modelId="{E0A10412-F8DC-4B83-B80A-DF96A4F8E460}" srcId="{2B48B56A-BBC3-47B1-9A45-40170AD44963}" destId="{9165FF50-94E9-405B-AC3B-C0667C377070}" srcOrd="0" destOrd="0" parTransId="{E91CD660-3B7D-4351-9F8F-1B818183DBF0}" sibTransId="{48E9D2A4-7038-437B-AD01-65B909346FB5}"/>
    <dgm:cxn modelId="{FDD0EE95-14B8-4E72-8D66-9A114E25DDC7}" type="presOf" srcId="{9165FF50-94E9-405B-AC3B-C0667C377070}" destId="{9B9D8F0C-AFEE-48B0-A532-CEEDDBF01FC0}" srcOrd="0" destOrd="0" presId="urn:microsoft.com/office/officeart/2005/8/layout/vList2"/>
    <dgm:cxn modelId="{FD3ED32D-2B2C-4055-B24B-0E912366B9F1}" type="presParOf" srcId="{E1DD9138-5FF6-46A6-96FD-2BB8FDCB6C2D}" destId="{9B9D8F0C-AFEE-48B0-A532-CEEDDBF01FC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3BB12CA-E2F5-47CC-9CCC-A21EE7F5581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4791123B-64B2-407F-B4EC-5D4824EFE5EC}">
      <dgm:prSet/>
      <dgm:spPr/>
      <dgm:t>
        <a:bodyPr/>
        <a:lstStyle/>
        <a:p>
          <a:pPr rtl="0"/>
          <a:r>
            <a:rPr lang="ru-RU" b="0" u="none" dirty="0" smtClean="0">
              <a:latin typeface="Times New Roman" pitchFamily="18" charset="0"/>
              <a:cs typeface="Times New Roman" pitchFamily="18" charset="0"/>
            </a:rPr>
            <a:t>Капитал </a:t>
          </a:r>
          <a:r>
            <a:rPr lang="ru-RU" b="0" u="none" dirty="0" err="1" smtClean="0">
              <a:latin typeface="Times New Roman" pitchFamily="18" charset="0"/>
              <a:cs typeface="Times New Roman" pitchFamily="18" charset="0"/>
            </a:rPr>
            <a:t>ҳаракати</a:t>
          </a:r>
          <a:r>
            <a:rPr lang="uz-Cyrl-UZ" b="0" u="none" dirty="0" smtClean="0">
              <a:latin typeface="Times New Roman" pitchFamily="18" charset="0"/>
              <a:cs typeface="Times New Roman" pitchFamily="18" charset="0"/>
            </a:rPr>
            <a:t>нинг </a:t>
          </a:r>
          <a:r>
            <a:rPr lang="ru-RU" b="0" u="none" dirty="0" err="1" smtClean="0">
              <a:latin typeface="Times New Roman" pitchFamily="18" charset="0"/>
              <a:cs typeface="Times New Roman" pitchFamily="18" charset="0"/>
            </a:rPr>
            <a:t>иккинчи</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босқич</a:t>
          </a:r>
          <a:r>
            <a:rPr lang="uz-Cyrl-UZ" b="0" u="none" dirty="0" smtClean="0">
              <a:latin typeface="Times New Roman" pitchFamily="18" charset="0"/>
              <a:cs typeface="Times New Roman" pitchFamily="18" charset="0"/>
            </a:rPr>
            <a:t>и:</a:t>
          </a:r>
          <a:endParaRPr lang="ru-RU" b="0" u="none" dirty="0">
            <a:latin typeface="Times New Roman" pitchFamily="18" charset="0"/>
            <a:cs typeface="Times New Roman" pitchFamily="18" charset="0"/>
          </a:endParaRPr>
        </a:p>
      </dgm:t>
    </dgm:pt>
    <dgm:pt modelId="{803ED0A5-733C-4FE9-9F93-35E10C854BB9}" type="parTrans" cxnId="{088E8D6E-60EB-44F7-8A85-5907A66CB4D1}">
      <dgm:prSet/>
      <dgm:spPr/>
      <dgm:t>
        <a:bodyPr/>
        <a:lstStyle/>
        <a:p>
          <a:endParaRPr lang="ru-RU"/>
        </a:p>
      </dgm:t>
    </dgm:pt>
    <dgm:pt modelId="{B073DE9A-3F84-422A-AA3A-A7BEFFB38807}" type="sibTrans" cxnId="{088E8D6E-60EB-44F7-8A85-5907A66CB4D1}">
      <dgm:prSet/>
      <dgm:spPr/>
      <dgm:t>
        <a:bodyPr/>
        <a:lstStyle/>
        <a:p>
          <a:endParaRPr lang="ru-RU"/>
        </a:p>
      </dgm:t>
    </dgm:pt>
    <dgm:pt modelId="{A76188A0-956F-4CEF-A439-741F9F925551}" type="pres">
      <dgm:prSet presAssocID="{C3BB12CA-E2F5-47CC-9CCC-A21EE7F55810}" presName="linear" presStyleCnt="0">
        <dgm:presLayoutVars>
          <dgm:animLvl val="lvl"/>
          <dgm:resizeHandles val="exact"/>
        </dgm:presLayoutVars>
      </dgm:prSet>
      <dgm:spPr/>
      <dgm:t>
        <a:bodyPr/>
        <a:lstStyle/>
        <a:p>
          <a:endParaRPr lang="ru-RU"/>
        </a:p>
      </dgm:t>
    </dgm:pt>
    <dgm:pt modelId="{CA3C61BF-3780-4EA7-A854-72725C105D03}" type="pres">
      <dgm:prSet presAssocID="{4791123B-64B2-407F-B4EC-5D4824EFE5EC}" presName="parentText" presStyleLbl="node1" presStyleIdx="0" presStyleCnt="1" custScaleY="119407">
        <dgm:presLayoutVars>
          <dgm:chMax val="0"/>
          <dgm:bulletEnabled val="1"/>
        </dgm:presLayoutVars>
      </dgm:prSet>
      <dgm:spPr/>
      <dgm:t>
        <a:bodyPr/>
        <a:lstStyle/>
        <a:p>
          <a:endParaRPr lang="ru-RU"/>
        </a:p>
      </dgm:t>
    </dgm:pt>
  </dgm:ptLst>
  <dgm:cxnLst>
    <dgm:cxn modelId="{088E8D6E-60EB-44F7-8A85-5907A66CB4D1}" srcId="{C3BB12CA-E2F5-47CC-9CCC-A21EE7F55810}" destId="{4791123B-64B2-407F-B4EC-5D4824EFE5EC}" srcOrd="0" destOrd="0" parTransId="{803ED0A5-733C-4FE9-9F93-35E10C854BB9}" sibTransId="{B073DE9A-3F84-422A-AA3A-A7BEFFB38807}"/>
    <dgm:cxn modelId="{BE1E0C54-AB85-4EE5-AC28-7733763C21F5}" type="presOf" srcId="{4791123B-64B2-407F-B4EC-5D4824EFE5EC}" destId="{CA3C61BF-3780-4EA7-A854-72725C105D03}" srcOrd="0" destOrd="0" presId="urn:microsoft.com/office/officeart/2005/8/layout/vList2"/>
    <dgm:cxn modelId="{4B07A139-2531-4E80-8DC9-BBE72999F0EA}" type="presOf" srcId="{C3BB12CA-E2F5-47CC-9CCC-A21EE7F55810}" destId="{A76188A0-956F-4CEF-A439-741F9F925551}" srcOrd="0" destOrd="0" presId="urn:microsoft.com/office/officeart/2005/8/layout/vList2"/>
    <dgm:cxn modelId="{F90560C3-6B48-43EA-80F8-5AEC597DFDC5}" type="presParOf" srcId="{A76188A0-956F-4CEF-A439-741F9F925551}" destId="{CA3C61BF-3780-4EA7-A854-72725C105D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555615D-A10A-4CC6-B502-FCAD716DD9C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79E80B14-53A8-48CF-A840-C6AF23E649D2}">
      <dgm:prSet/>
      <dgm:spPr/>
      <dgm:t>
        <a:bodyPr/>
        <a:lstStyle/>
        <a:p>
          <a:pPr rtl="0"/>
          <a:r>
            <a:rPr lang="ru-RU" b="1" u="none" dirty="0" smtClean="0">
              <a:latin typeface="Times New Roman" pitchFamily="18" charset="0"/>
              <a:cs typeface="Times New Roman" pitchFamily="18" charset="0"/>
            </a:rPr>
            <a:t>Капитал </a:t>
          </a:r>
          <a:r>
            <a:rPr lang="ru-RU" b="1" u="none" dirty="0" err="1" smtClean="0">
              <a:latin typeface="Times New Roman" pitchFamily="18" charset="0"/>
              <a:cs typeface="Times New Roman" pitchFamily="18" charset="0"/>
            </a:rPr>
            <a:t>ҳаракати</a:t>
          </a:r>
          <a:r>
            <a:rPr lang="uz-Cyrl-UZ" b="1" u="none" dirty="0" smtClean="0">
              <a:latin typeface="Times New Roman" pitchFamily="18" charset="0"/>
              <a:cs typeface="Times New Roman" pitchFamily="18" charset="0"/>
            </a:rPr>
            <a:t>нинг учинчи</a:t>
          </a:r>
          <a:r>
            <a:rPr lang="ru-RU" b="1" u="none" dirty="0" smtClean="0">
              <a:latin typeface="Times New Roman" pitchFamily="18" charset="0"/>
              <a:cs typeface="Times New Roman" pitchFamily="18" charset="0"/>
            </a:rPr>
            <a:t> </a:t>
          </a:r>
          <a:r>
            <a:rPr lang="ru-RU" b="1" u="none" dirty="0" err="1" smtClean="0">
              <a:latin typeface="Times New Roman" pitchFamily="18" charset="0"/>
              <a:cs typeface="Times New Roman" pitchFamily="18" charset="0"/>
            </a:rPr>
            <a:t>босқич</a:t>
          </a:r>
          <a:r>
            <a:rPr lang="uz-Cyrl-UZ" b="1" u="none" dirty="0" smtClean="0">
              <a:latin typeface="Times New Roman" pitchFamily="18" charset="0"/>
              <a:cs typeface="Times New Roman" pitchFamily="18" charset="0"/>
            </a:rPr>
            <a:t>и: </a:t>
          </a:r>
          <a:endParaRPr lang="ru-RU" b="1" u="none" dirty="0">
            <a:latin typeface="Times New Roman" pitchFamily="18" charset="0"/>
            <a:cs typeface="Times New Roman" pitchFamily="18" charset="0"/>
          </a:endParaRPr>
        </a:p>
      </dgm:t>
    </dgm:pt>
    <dgm:pt modelId="{CFEFFA4D-5D21-4B19-B972-CB056334371D}" type="parTrans" cxnId="{8537F767-FE7C-446B-B643-4EEFBABB606A}">
      <dgm:prSet/>
      <dgm:spPr/>
      <dgm:t>
        <a:bodyPr/>
        <a:lstStyle/>
        <a:p>
          <a:endParaRPr lang="ru-RU"/>
        </a:p>
      </dgm:t>
    </dgm:pt>
    <dgm:pt modelId="{23BD8700-8C3A-43CC-B513-45F2D7FF15A7}" type="sibTrans" cxnId="{8537F767-FE7C-446B-B643-4EEFBABB606A}">
      <dgm:prSet/>
      <dgm:spPr/>
      <dgm:t>
        <a:bodyPr/>
        <a:lstStyle/>
        <a:p>
          <a:endParaRPr lang="ru-RU"/>
        </a:p>
      </dgm:t>
    </dgm:pt>
    <dgm:pt modelId="{4B2CC14C-F35A-46BB-9084-7A574E08E447}" type="pres">
      <dgm:prSet presAssocID="{9555615D-A10A-4CC6-B502-FCAD716DD9CD}" presName="linear" presStyleCnt="0">
        <dgm:presLayoutVars>
          <dgm:animLvl val="lvl"/>
          <dgm:resizeHandles val="exact"/>
        </dgm:presLayoutVars>
      </dgm:prSet>
      <dgm:spPr/>
      <dgm:t>
        <a:bodyPr/>
        <a:lstStyle/>
        <a:p>
          <a:endParaRPr lang="ru-RU"/>
        </a:p>
      </dgm:t>
    </dgm:pt>
    <dgm:pt modelId="{776EE989-D8A7-4303-A02F-0343BF77A8B6}" type="pres">
      <dgm:prSet presAssocID="{79E80B14-53A8-48CF-A840-C6AF23E649D2}" presName="parentText" presStyleLbl="node1" presStyleIdx="0" presStyleCnt="1" custScaleY="126644">
        <dgm:presLayoutVars>
          <dgm:chMax val="0"/>
          <dgm:bulletEnabled val="1"/>
        </dgm:presLayoutVars>
      </dgm:prSet>
      <dgm:spPr/>
      <dgm:t>
        <a:bodyPr/>
        <a:lstStyle/>
        <a:p>
          <a:endParaRPr lang="ru-RU"/>
        </a:p>
      </dgm:t>
    </dgm:pt>
  </dgm:ptLst>
  <dgm:cxnLst>
    <dgm:cxn modelId="{8537F767-FE7C-446B-B643-4EEFBABB606A}" srcId="{9555615D-A10A-4CC6-B502-FCAD716DD9CD}" destId="{79E80B14-53A8-48CF-A840-C6AF23E649D2}" srcOrd="0" destOrd="0" parTransId="{CFEFFA4D-5D21-4B19-B972-CB056334371D}" sibTransId="{23BD8700-8C3A-43CC-B513-45F2D7FF15A7}"/>
    <dgm:cxn modelId="{EA53DE12-7F93-40A1-95D2-DFA8D9388D03}" type="presOf" srcId="{9555615D-A10A-4CC6-B502-FCAD716DD9CD}" destId="{4B2CC14C-F35A-46BB-9084-7A574E08E447}" srcOrd="0" destOrd="0" presId="urn:microsoft.com/office/officeart/2005/8/layout/vList2"/>
    <dgm:cxn modelId="{E852EBD1-3164-4C30-9793-E41F78F190AD}" type="presOf" srcId="{79E80B14-53A8-48CF-A840-C6AF23E649D2}" destId="{776EE989-D8A7-4303-A02F-0343BF77A8B6}" srcOrd="0" destOrd="0" presId="urn:microsoft.com/office/officeart/2005/8/layout/vList2"/>
    <dgm:cxn modelId="{5C5A4414-9E5C-4195-ABDB-870FE6EEF0E7}" type="presParOf" srcId="{4B2CC14C-F35A-46BB-9084-7A574E08E447}" destId="{776EE989-D8A7-4303-A02F-0343BF77A8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A4CDF58-DFDA-4C6D-93BB-95FDC7CBA79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02DD3544-D3DE-4E13-B990-70084EC12F7D}">
      <dgm:prSet/>
      <dgm:spPr>
        <a:solidFill>
          <a:srgbClr val="00B050"/>
        </a:solidFill>
      </dgm:spPr>
      <dgm:t>
        <a:bodyPr/>
        <a:lstStyle/>
        <a:p>
          <a:pPr marL="0" indent="365125" algn="just" rtl="0"/>
          <a:r>
            <a:rPr lang="ru-RU" b="1" dirty="0" err="1" smtClean="0">
              <a:latin typeface="Times New Roman" pitchFamily="18" charset="0"/>
              <a:cs typeface="Times New Roman" pitchFamily="18" charset="0"/>
            </a:rPr>
            <a:t>Тадбиркорлик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капиталининг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ўз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ҳаракатида уч</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босқични изчил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босиб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ўтиб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мунтазам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равишда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бир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шаклдан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бошқа бир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шаклга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айланиб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дастлабки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шаклига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қайтиб келиши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доиравий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айланиши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дейилади</a:t>
          </a:r>
          <a:r>
            <a:rPr lang="ru-RU" b="1"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AAF2900C-36BA-47F8-B1E3-2E9103F948B8}" type="parTrans" cxnId="{8DB6266E-F1EE-48E4-A184-6F4F18032D52}">
      <dgm:prSet/>
      <dgm:spPr/>
      <dgm:t>
        <a:bodyPr/>
        <a:lstStyle/>
        <a:p>
          <a:endParaRPr lang="ru-RU"/>
        </a:p>
      </dgm:t>
    </dgm:pt>
    <dgm:pt modelId="{687E70D9-73B4-477E-A4B4-3B7CA419DB5B}" type="sibTrans" cxnId="{8DB6266E-F1EE-48E4-A184-6F4F18032D52}">
      <dgm:prSet/>
      <dgm:spPr/>
      <dgm:t>
        <a:bodyPr/>
        <a:lstStyle/>
        <a:p>
          <a:endParaRPr lang="ru-RU"/>
        </a:p>
      </dgm:t>
    </dgm:pt>
    <dgm:pt modelId="{C57EEAD8-D966-41C7-87B0-B73BB4E1C423}" type="pres">
      <dgm:prSet presAssocID="{8A4CDF58-DFDA-4C6D-93BB-95FDC7CBA798}" presName="linear" presStyleCnt="0">
        <dgm:presLayoutVars>
          <dgm:animLvl val="lvl"/>
          <dgm:resizeHandles val="exact"/>
        </dgm:presLayoutVars>
      </dgm:prSet>
      <dgm:spPr/>
      <dgm:t>
        <a:bodyPr/>
        <a:lstStyle/>
        <a:p>
          <a:endParaRPr lang="ru-RU"/>
        </a:p>
      </dgm:t>
    </dgm:pt>
    <dgm:pt modelId="{20DEA28D-57F7-42F1-B1B1-418D79FB2A72}" type="pres">
      <dgm:prSet presAssocID="{02DD3544-D3DE-4E13-B990-70084EC12F7D}" presName="parentText" presStyleLbl="node1" presStyleIdx="0" presStyleCnt="1" custScaleY="107757">
        <dgm:presLayoutVars>
          <dgm:chMax val="0"/>
          <dgm:bulletEnabled val="1"/>
        </dgm:presLayoutVars>
      </dgm:prSet>
      <dgm:spPr/>
      <dgm:t>
        <a:bodyPr/>
        <a:lstStyle/>
        <a:p>
          <a:endParaRPr lang="ru-RU"/>
        </a:p>
      </dgm:t>
    </dgm:pt>
  </dgm:ptLst>
  <dgm:cxnLst>
    <dgm:cxn modelId="{D6EBD687-60F4-4F75-884E-0C563C99BA68}" type="presOf" srcId="{8A4CDF58-DFDA-4C6D-93BB-95FDC7CBA798}" destId="{C57EEAD8-D966-41C7-87B0-B73BB4E1C423}" srcOrd="0" destOrd="0" presId="urn:microsoft.com/office/officeart/2005/8/layout/vList2"/>
    <dgm:cxn modelId="{8DB6266E-F1EE-48E4-A184-6F4F18032D52}" srcId="{8A4CDF58-DFDA-4C6D-93BB-95FDC7CBA798}" destId="{02DD3544-D3DE-4E13-B990-70084EC12F7D}" srcOrd="0" destOrd="0" parTransId="{AAF2900C-36BA-47F8-B1E3-2E9103F948B8}" sibTransId="{687E70D9-73B4-477E-A4B4-3B7CA419DB5B}"/>
    <dgm:cxn modelId="{EFF9A038-3727-421F-A946-DD6B4773527B}" type="presOf" srcId="{02DD3544-D3DE-4E13-B990-70084EC12F7D}" destId="{20DEA28D-57F7-42F1-B1B1-418D79FB2A72}" srcOrd="0" destOrd="0" presId="urn:microsoft.com/office/officeart/2005/8/layout/vList2"/>
    <dgm:cxn modelId="{4A959861-6A6A-41A8-8AE4-9E03BB0FA0F6}" type="presParOf" srcId="{C57EEAD8-D966-41C7-87B0-B73BB4E1C423}" destId="{20DEA28D-57F7-42F1-B1B1-418D79FB2A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3FCBF83C-9356-4283-BC19-8A71311B612D}" type="doc">
      <dgm:prSet loTypeId="urn:microsoft.com/office/officeart/2005/8/layout/vList2" loCatId="list" qsTypeId="urn:microsoft.com/office/officeart/2005/8/quickstyle/3d1" qsCatId="3D" csTypeId="urn:microsoft.com/office/officeart/2005/8/colors/colorful4" csCatId="colorful"/>
      <dgm:spPr/>
      <dgm:t>
        <a:bodyPr/>
        <a:lstStyle/>
        <a:p>
          <a:endParaRPr lang="ru-RU"/>
        </a:p>
      </dgm:t>
    </dgm:pt>
    <dgm:pt modelId="{56A7D324-F4F0-4861-909B-95E65A5FAA3E}">
      <dgm:prSet/>
      <dgm:spPr/>
      <dgm:t>
        <a:bodyPr/>
        <a:lstStyle/>
        <a:p>
          <a:pPr algn="just" rtl="0"/>
          <a:r>
            <a:rPr lang="uz-Cyrl-UZ" b="0" i="0" baseline="0" dirty="0" smtClean="0">
              <a:latin typeface="Times New Roman" pitchFamily="18" charset="0"/>
              <a:cs typeface="Times New Roman" pitchFamily="18" charset="0"/>
            </a:rPr>
            <a:t>Капитал доиравий айланиш жараёнида унинг ҳар бир шакли алоҳида вазифани бажаради ва шунга кўра улар </a:t>
          </a:r>
          <a:r>
            <a:rPr lang="uz-Cyrl-UZ" b="1" i="0" baseline="0" dirty="0" smtClean="0">
              <a:latin typeface="Times New Roman" pitchFamily="18" charset="0"/>
              <a:cs typeface="Times New Roman" pitchFamily="18" charset="0"/>
            </a:rPr>
            <a:t>капиталнинг ҳаракати шакллари</a:t>
          </a:r>
          <a:r>
            <a:rPr lang="uz-Cyrl-UZ" b="0" i="0" baseline="0" dirty="0" smtClean="0">
              <a:latin typeface="Times New Roman" pitchFamily="18" charset="0"/>
              <a:cs typeface="Times New Roman" pitchFamily="18" charset="0"/>
            </a:rPr>
            <a:t> дейилади.</a:t>
          </a:r>
          <a:endParaRPr lang="uz-Cyrl-UZ" b="0" i="0" baseline="0" dirty="0">
            <a:latin typeface="Times New Roman" pitchFamily="18" charset="0"/>
            <a:cs typeface="Times New Roman" pitchFamily="18" charset="0"/>
          </a:endParaRPr>
        </a:p>
      </dgm:t>
    </dgm:pt>
    <dgm:pt modelId="{CA9AFE42-8E10-4F7C-8266-A281B89A89C9}" type="parTrans" cxnId="{B85416FC-E404-4009-82D1-D76DE0EB1A3A}">
      <dgm:prSet/>
      <dgm:spPr/>
      <dgm:t>
        <a:bodyPr/>
        <a:lstStyle/>
        <a:p>
          <a:pPr algn="just"/>
          <a:endParaRPr lang="ru-RU">
            <a:latin typeface="Times New Roman" pitchFamily="18" charset="0"/>
            <a:cs typeface="Times New Roman" pitchFamily="18" charset="0"/>
          </a:endParaRPr>
        </a:p>
      </dgm:t>
    </dgm:pt>
    <dgm:pt modelId="{B1E3FEAE-99B7-4211-A368-9D96C5977799}" type="sibTrans" cxnId="{B85416FC-E404-4009-82D1-D76DE0EB1A3A}">
      <dgm:prSet/>
      <dgm:spPr/>
      <dgm:t>
        <a:bodyPr/>
        <a:lstStyle/>
        <a:p>
          <a:pPr algn="just"/>
          <a:endParaRPr lang="ru-RU">
            <a:latin typeface="Times New Roman" pitchFamily="18" charset="0"/>
            <a:cs typeface="Times New Roman" pitchFamily="18" charset="0"/>
          </a:endParaRPr>
        </a:p>
      </dgm:t>
    </dgm:pt>
    <dgm:pt modelId="{0AC25FAF-521B-4A9B-A340-D7C04E29782D}" type="pres">
      <dgm:prSet presAssocID="{3FCBF83C-9356-4283-BC19-8A71311B612D}" presName="linear" presStyleCnt="0">
        <dgm:presLayoutVars>
          <dgm:animLvl val="lvl"/>
          <dgm:resizeHandles val="exact"/>
        </dgm:presLayoutVars>
      </dgm:prSet>
      <dgm:spPr/>
      <dgm:t>
        <a:bodyPr/>
        <a:lstStyle/>
        <a:p>
          <a:endParaRPr lang="ru-RU"/>
        </a:p>
      </dgm:t>
    </dgm:pt>
    <dgm:pt modelId="{28029002-C773-4AF2-801D-0547BD34F8D4}" type="pres">
      <dgm:prSet presAssocID="{56A7D324-F4F0-4861-909B-95E65A5FAA3E}" presName="parentText" presStyleLbl="node1" presStyleIdx="0" presStyleCnt="1">
        <dgm:presLayoutVars>
          <dgm:chMax val="0"/>
          <dgm:bulletEnabled val="1"/>
        </dgm:presLayoutVars>
      </dgm:prSet>
      <dgm:spPr/>
      <dgm:t>
        <a:bodyPr/>
        <a:lstStyle/>
        <a:p>
          <a:endParaRPr lang="ru-RU"/>
        </a:p>
      </dgm:t>
    </dgm:pt>
  </dgm:ptLst>
  <dgm:cxnLst>
    <dgm:cxn modelId="{8E58F743-2BF9-4E79-B0FC-69D9C66FA42B}" type="presOf" srcId="{3FCBF83C-9356-4283-BC19-8A71311B612D}" destId="{0AC25FAF-521B-4A9B-A340-D7C04E29782D}" srcOrd="0" destOrd="0" presId="urn:microsoft.com/office/officeart/2005/8/layout/vList2"/>
    <dgm:cxn modelId="{46150FFA-A9D2-4E31-801F-CC24C44E3EB0}" type="presOf" srcId="{56A7D324-F4F0-4861-909B-95E65A5FAA3E}" destId="{28029002-C773-4AF2-801D-0547BD34F8D4}" srcOrd="0" destOrd="0" presId="urn:microsoft.com/office/officeart/2005/8/layout/vList2"/>
    <dgm:cxn modelId="{B85416FC-E404-4009-82D1-D76DE0EB1A3A}" srcId="{3FCBF83C-9356-4283-BC19-8A71311B612D}" destId="{56A7D324-F4F0-4861-909B-95E65A5FAA3E}" srcOrd="0" destOrd="0" parTransId="{CA9AFE42-8E10-4F7C-8266-A281B89A89C9}" sibTransId="{B1E3FEAE-99B7-4211-A368-9D96C5977799}"/>
    <dgm:cxn modelId="{5DDD894B-788B-4BE0-AE39-99B56F6485D2}" type="presParOf" srcId="{0AC25FAF-521B-4A9B-A340-D7C04E29782D}" destId="{28029002-C773-4AF2-801D-0547BD34F8D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0DA841D1-CD6E-43A3-AC7F-5D8E819BFBF0}"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ru-RU"/>
        </a:p>
      </dgm:t>
    </dgm:pt>
    <dgm:pt modelId="{90682FBE-E147-4A9A-959D-7531AF2DE30A}">
      <dgm:prSet/>
      <dgm:spPr/>
      <dgm:t>
        <a:bodyPr/>
        <a:lstStyle/>
        <a:p>
          <a:pPr rtl="0"/>
          <a:r>
            <a:rPr lang="uz-Cyrl-UZ" dirty="0" smtClean="0">
              <a:latin typeface="Times New Roman" pitchFamily="18" charset="0"/>
              <a:cs typeface="Times New Roman" pitchFamily="18" charset="0"/>
            </a:rPr>
            <a:t>Капитал </a:t>
          </a:r>
          <a:r>
            <a:rPr lang="uz-Cyrl-UZ" b="1" dirty="0" smtClean="0">
              <a:latin typeface="Times New Roman" pitchFamily="18" charset="0"/>
              <a:cs typeface="Times New Roman" pitchFamily="18" charset="0"/>
            </a:rPr>
            <a:t>унумли шаклининг ҳаракати</a:t>
          </a:r>
          <a:r>
            <a:rPr lang="uz-Cyrl-UZ" dirty="0" smtClean="0">
              <a:latin typeface="Times New Roman" pitchFamily="18" charset="0"/>
              <a:cs typeface="Times New Roman" pitchFamily="18" charset="0"/>
            </a:rPr>
            <a:t> </a:t>
          </a:r>
          <a:endParaRPr lang="uz-Cyrl-UZ" dirty="0">
            <a:latin typeface="Times New Roman" pitchFamily="18" charset="0"/>
            <a:cs typeface="Times New Roman" pitchFamily="18" charset="0"/>
          </a:endParaRPr>
        </a:p>
      </dgm:t>
    </dgm:pt>
    <dgm:pt modelId="{2A446A65-08D9-4384-AEF2-87F2388D2762}" type="parTrans" cxnId="{74DC5696-D0D9-4DAF-AF7C-F81FFA94681F}">
      <dgm:prSet/>
      <dgm:spPr/>
      <dgm:t>
        <a:bodyPr/>
        <a:lstStyle/>
        <a:p>
          <a:endParaRPr lang="ru-RU">
            <a:latin typeface="Times New Roman" pitchFamily="18" charset="0"/>
            <a:cs typeface="Times New Roman" pitchFamily="18" charset="0"/>
          </a:endParaRPr>
        </a:p>
      </dgm:t>
    </dgm:pt>
    <dgm:pt modelId="{1AF26F36-B07D-4A22-8482-B990E037C640}" type="sibTrans" cxnId="{74DC5696-D0D9-4DAF-AF7C-F81FFA94681F}">
      <dgm:prSet/>
      <dgm:spPr/>
      <dgm:t>
        <a:bodyPr/>
        <a:lstStyle/>
        <a:p>
          <a:endParaRPr lang="ru-RU">
            <a:latin typeface="Times New Roman" pitchFamily="18" charset="0"/>
            <a:cs typeface="Times New Roman" pitchFamily="18" charset="0"/>
          </a:endParaRPr>
        </a:p>
      </dgm:t>
    </dgm:pt>
    <dgm:pt modelId="{42D2F394-7FBA-41E2-B609-6F13BCCF2358}">
      <dgm:prSet/>
      <dgm:spPr/>
      <dgm:t>
        <a:bodyPr/>
        <a:lstStyle/>
        <a:p>
          <a:pPr algn="just" rtl="0"/>
          <a:r>
            <a:rPr lang="uz-Cyrl-UZ" dirty="0" smtClean="0">
              <a:latin typeface="Times New Roman" pitchFamily="18" charset="0"/>
              <a:cs typeface="Times New Roman" pitchFamily="18" charset="0"/>
            </a:rPr>
            <a:t>товарлар ишлаб чиқариш ва худди шу жараёнда қийматнинг ўсишига эришишни таъминлаш вазифасига қаратилади.</a:t>
          </a:r>
          <a:endParaRPr lang="ru-RU" dirty="0">
            <a:latin typeface="Times New Roman" pitchFamily="18" charset="0"/>
            <a:cs typeface="Times New Roman" pitchFamily="18" charset="0"/>
          </a:endParaRPr>
        </a:p>
      </dgm:t>
    </dgm:pt>
    <dgm:pt modelId="{71C798F5-9A18-4C6C-845A-2C308EB9CA95}" type="parTrans" cxnId="{865EAC64-5C04-4980-BCDF-ECD941371949}">
      <dgm:prSet/>
      <dgm:spPr/>
      <dgm:t>
        <a:bodyPr/>
        <a:lstStyle/>
        <a:p>
          <a:endParaRPr lang="ru-RU">
            <a:latin typeface="Times New Roman" pitchFamily="18" charset="0"/>
            <a:cs typeface="Times New Roman" pitchFamily="18" charset="0"/>
          </a:endParaRPr>
        </a:p>
      </dgm:t>
    </dgm:pt>
    <dgm:pt modelId="{FFAF38D7-5DD1-406A-80D9-3F672D30282E}" type="sibTrans" cxnId="{865EAC64-5C04-4980-BCDF-ECD941371949}">
      <dgm:prSet/>
      <dgm:spPr/>
      <dgm:t>
        <a:bodyPr/>
        <a:lstStyle/>
        <a:p>
          <a:endParaRPr lang="ru-RU">
            <a:latin typeface="Times New Roman" pitchFamily="18" charset="0"/>
            <a:cs typeface="Times New Roman" pitchFamily="18" charset="0"/>
          </a:endParaRPr>
        </a:p>
      </dgm:t>
    </dgm:pt>
    <dgm:pt modelId="{92500C61-64DB-47B7-8935-CE6B135BCDCE}" type="pres">
      <dgm:prSet presAssocID="{0DA841D1-CD6E-43A3-AC7F-5D8E819BFBF0}" presName="Name0" presStyleCnt="0">
        <dgm:presLayoutVars>
          <dgm:dir/>
          <dgm:animLvl val="lvl"/>
          <dgm:resizeHandles val="exact"/>
        </dgm:presLayoutVars>
      </dgm:prSet>
      <dgm:spPr/>
      <dgm:t>
        <a:bodyPr/>
        <a:lstStyle/>
        <a:p>
          <a:endParaRPr lang="ru-RU"/>
        </a:p>
      </dgm:t>
    </dgm:pt>
    <dgm:pt modelId="{3C6269EC-8919-4435-B164-B7CEC98B1EC2}" type="pres">
      <dgm:prSet presAssocID="{90682FBE-E147-4A9A-959D-7531AF2DE30A}" presName="composite" presStyleCnt="0"/>
      <dgm:spPr/>
    </dgm:pt>
    <dgm:pt modelId="{E50243ED-CEBF-4EAE-B723-6158815F5EB3}" type="pres">
      <dgm:prSet presAssocID="{90682FBE-E147-4A9A-959D-7531AF2DE30A}" presName="parTx" presStyleLbl="alignNode1" presStyleIdx="0" presStyleCnt="1">
        <dgm:presLayoutVars>
          <dgm:chMax val="0"/>
          <dgm:chPref val="0"/>
          <dgm:bulletEnabled val="1"/>
        </dgm:presLayoutVars>
      </dgm:prSet>
      <dgm:spPr/>
      <dgm:t>
        <a:bodyPr/>
        <a:lstStyle/>
        <a:p>
          <a:endParaRPr lang="ru-RU"/>
        </a:p>
      </dgm:t>
    </dgm:pt>
    <dgm:pt modelId="{3533FEB1-B32B-4B6D-ADD8-280B2573AD8A}" type="pres">
      <dgm:prSet presAssocID="{90682FBE-E147-4A9A-959D-7531AF2DE30A}" presName="desTx" presStyleLbl="alignAccFollowNode1" presStyleIdx="0" presStyleCnt="1">
        <dgm:presLayoutVars>
          <dgm:bulletEnabled val="1"/>
        </dgm:presLayoutVars>
      </dgm:prSet>
      <dgm:spPr/>
      <dgm:t>
        <a:bodyPr/>
        <a:lstStyle/>
        <a:p>
          <a:endParaRPr lang="ru-RU"/>
        </a:p>
      </dgm:t>
    </dgm:pt>
  </dgm:ptLst>
  <dgm:cxnLst>
    <dgm:cxn modelId="{74DC5696-D0D9-4DAF-AF7C-F81FFA94681F}" srcId="{0DA841D1-CD6E-43A3-AC7F-5D8E819BFBF0}" destId="{90682FBE-E147-4A9A-959D-7531AF2DE30A}" srcOrd="0" destOrd="0" parTransId="{2A446A65-08D9-4384-AEF2-87F2388D2762}" sibTransId="{1AF26F36-B07D-4A22-8482-B990E037C640}"/>
    <dgm:cxn modelId="{DD3AF33F-63AF-493B-BAC0-3B1AE22109DB}" type="presOf" srcId="{42D2F394-7FBA-41E2-B609-6F13BCCF2358}" destId="{3533FEB1-B32B-4B6D-ADD8-280B2573AD8A}" srcOrd="0" destOrd="0" presId="urn:microsoft.com/office/officeart/2005/8/layout/hList1"/>
    <dgm:cxn modelId="{865EAC64-5C04-4980-BCDF-ECD941371949}" srcId="{90682FBE-E147-4A9A-959D-7531AF2DE30A}" destId="{42D2F394-7FBA-41E2-B609-6F13BCCF2358}" srcOrd="0" destOrd="0" parTransId="{71C798F5-9A18-4C6C-845A-2C308EB9CA95}" sibTransId="{FFAF38D7-5DD1-406A-80D9-3F672D30282E}"/>
    <dgm:cxn modelId="{06A63F35-C7D7-41B6-9F8F-A954D5EB3241}" type="presOf" srcId="{0DA841D1-CD6E-43A3-AC7F-5D8E819BFBF0}" destId="{92500C61-64DB-47B7-8935-CE6B135BCDCE}" srcOrd="0" destOrd="0" presId="urn:microsoft.com/office/officeart/2005/8/layout/hList1"/>
    <dgm:cxn modelId="{B875D9C5-1703-4FEA-8E19-8580998F326C}" type="presOf" srcId="{90682FBE-E147-4A9A-959D-7531AF2DE30A}" destId="{E50243ED-CEBF-4EAE-B723-6158815F5EB3}" srcOrd="0" destOrd="0" presId="urn:microsoft.com/office/officeart/2005/8/layout/hList1"/>
    <dgm:cxn modelId="{FA32AFE5-14D6-431B-844A-9D740CDCAF6B}" type="presParOf" srcId="{92500C61-64DB-47B7-8935-CE6B135BCDCE}" destId="{3C6269EC-8919-4435-B164-B7CEC98B1EC2}" srcOrd="0" destOrd="0" presId="urn:microsoft.com/office/officeart/2005/8/layout/hList1"/>
    <dgm:cxn modelId="{9A2D0ACB-D8CB-48E2-861E-370D75468637}" type="presParOf" srcId="{3C6269EC-8919-4435-B164-B7CEC98B1EC2}" destId="{E50243ED-CEBF-4EAE-B723-6158815F5EB3}" srcOrd="0" destOrd="0" presId="urn:microsoft.com/office/officeart/2005/8/layout/hList1"/>
    <dgm:cxn modelId="{52D671F6-3013-4357-B3AC-C9C0FDD8E7C9}" type="presParOf" srcId="{3C6269EC-8919-4435-B164-B7CEC98B1EC2}" destId="{3533FEB1-B32B-4B6D-ADD8-280B2573AD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63F6116-EDFF-4A80-947F-22F9B229019D}"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ru-RU"/>
        </a:p>
      </dgm:t>
    </dgm:pt>
    <dgm:pt modelId="{E6DE43C2-CF56-45C2-BA6A-9E2C3E1E4B84}">
      <dgm:prSet/>
      <dgm:spPr/>
      <dgm:t>
        <a:bodyPr/>
        <a:lstStyle/>
        <a:p>
          <a:pPr rtl="0"/>
          <a:r>
            <a:rPr lang="uz-Cyrl-UZ" b="1" dirty="0" smtClean="0">
              <a:latin typeface="Times New Roman" pitchFamily="18" charset="0"/>
              <a:cs typeface="Times New Roman" pitchFamily="18" charset="0"/>
            </a:rPr>
            <a:t>Капитал пул шаклининг ҳаракати</a:t>
          </a:r>
          <a:endParaRPr lang="ru-RU" b="1" dirty="0">
            <a:latin typeface="Times New Roman" pitchFamily="18" charset="0"/>
            <a:cs typeface="Times New Roman" pitchFamily="18" charset="0"/>
          </a:endParaRPr>
        </a:p>
      </dgm:t>
    </dgm:pt>
    <dgm:pt modelId="{8CC0E0C2-2CA6-4806-9988-B94E40039891}" type="parTrans" cxnId="{B2E1BEB9-823A-4BE1-BD33-30B14CB4330F}">
      <dgm:prSet/>
      <dgm:spPr/>
      <dgm:t>
        <a:bodyPr/>
        <a:lstStyle/>
        <a:p>
          <a:endParaRPr lang="ru-RU">
            <a:latin typeface="Times New Roman" pitchFamily="18" charset="0"/>
            <a:cs typeface="Times New Roman" pitchFamily="18" charset="0"/>
          </a:endParaRPr>
        </a:p>
      </dgm:t>
    </dgm:pt>
    <dgm:pt modelId="{21A27731-2BD3-438F-8FD0-78A7A3EAF3CC}" type="sibTrans" cxnId="{B2E1BEB9-823A-4BE1-BD33-30B14CB4330F}">
      <dgm:prSet/>
      <dgm:spPr/>
      <dgm:t>
        <a:bodyPr/>
        <a:lstStyle/>
        <a:p>
          <a:endParaRPr lang="ru-RU">
            <a:latin typeface="Times New Roman" pitchFamily="18" charset="0"/>
            <a:cs typeface="Times New Roman" pitchFamily="18" charset="0"/>
          </a:endParaRPr>
        </a:p>
      </dgm:t>
    </dgm:pt>
    <dgm:pt modelId="{38533CB4-7D11-4C33-9601-44614A30171A}">
      <dgm:prSet/>
      <dgm:spPr/>
      <dgm:t>
        <a:bodyPr/>
        <a:lstStyle/>
        <a:p>
          <a:pPr rtl="0"/>
          <a:r>
            <a:rPr lang="uz-Cyrl-UZ" b="1" dirty="0" smtClean="0">
              <a:latin typeface="Times New Roman" pitchFamily="18" charset="0"/>
              <a:cs typeface="Times New Roman" pitchFamily="18" charset="0"/>
            </a:rPr>
            <a:t>иқтисодий фаолият учун зарур бўлган шарт-шароитларни яратишдан иборат. Бунга пулни ишлаб чиқариш воситалари ва ишчи кучи сотиб олишга аванслаш орқали эришилади.	</a:t>
          </a:r>
          <a:endParaRPr lang="ru-RU" b="1" dirty="0">
            <a:latin typeface="Times New Roman" pitchFamily="18" charset="0"/>
            <a:cs typeface="Times New Roman" pitchFamily="18" charset="0"/>
          </a:endParaRPr>
        </a:p>
      </dgm:t>
    </dgm:pt>
    <dgm:pt modelId="{3CE3F65D-C203-4707-9BD5-9C14FDE0B279}" type="parTrans" cxnId="{E1C2870F-41B9-42B8-B0B8-41AA1FE8467E}">
      <dgm:prSet/>
      <dgm:spPr/>
      <dgm:t>
        <a:bodyPr/>
        <a:lstStyle/>
        <a:p>
          <a:endParaRPr lang="ru-RU">
            <a:latin typeface="Times New Roman" pitchFamily="18" charset="0"/>
            <a:cs typeface="Times New Roman" pitchFamily="18" charset="0"/>
          </a:endParaRPr>
        </a:p>
      </dgm:t>
    </dgm:pt>
    <dgm:pt modelId="{B4BA5FAE-A912-4A4C-9D6D-4AD41767F752}" type="sibTrans" cxnId="{E1C2870F-41B9-42B8-B0B8-41AA1FE8467E}">
      <dgm:prSet/>
      <dgm:spPr/>
      <dgm:t>
        <a:bodyPr/>
        <a:lstStyle/>
        <a:p>
          <a:endParaRPr lang="ru-RU">
            <a:latin typeface="Times New Roman" pitchFamily="18" charset="0"/>
            <a:cs typeface="Times New Roman" pitchFamily="18" charset="0"/>
          </a:endParaRPr>
        </a:p>
      </dgm:t>
    </dgm:pt>
    <dgm:pt modelId="{CEBF88CF-3D79-44B7-9A24-8EE6CA78D0B9}" type="pres">
      <dgm:prSet presAssocID="{463F6116-EDFF-4A80-947F-22F9B229019D}" presName="Name0" presStyleCnt="0">
        <dgm:presLayoutVars>
          <dgm:dir/>
          <dgm:animLvl val="lvl"/>
          <dgm:resizeHandles val="exact"/>
        </dgm:presLayoutVars>
      </dgm:prSet>
      <dgm:spPr/>
      <dgm:t>
        <a:bodyPr/>
        <a:lstStyle/>
        <a:p>
          <a:endParaRPr lang="ru-RU"/>
        </a:p>
      </dgm:t>
    </dgm:pt>
    <dgm:pt modelId="{F51CE2D6-E820-49F8-A9D2-443CBBC32E4B}" type="pres">
      <dgm:prSet presAssocID="{E6DE43C2-CF56-45C2-BA6A-9E2C3E1E4B84}" presName="composite" presStyleCnt="0"/>
      <dgm:spPr/>
    </dgm:pt>
    <dgm:pt modelId="{CC5BA7B8-14CD-4C2B-8C92-8D2F5DF2DD14}" type="pres">
      <dgm:prSet presAssocID="{E6DE43C2-CF56-45C2-BA6A-9E2C3E1E4B84}" presName="parTx" presStyleLbl="alignNode1" presStyleIdx="0" presStyleCnt="1">
        <dgm:presLayoutVars>
          <dgm:chMax val="0"/>
          <dgm:chPref val="0"/>
          <dgm:bulletEnabled val="1"/>
        </dgm:presLayoutVars>
      </dgm:prSet>
      <dgm:spPr/>
      <dgm:t>
        <a:bodyPr/>
        <a:lstStyle/>
        <a:p>
          <a:endParaRPr lang="ru-RU"/>
        </a:p>
      </dgm:t>
    </dgm:pt>
    <dgm:pt modelId="{765AD96F-2F37-43E7-889A-B606BEB63D6E}" type="pres">
      <dgm:prSet presAssocID="{E6DE43C2-CF56-45C2-BA6A-9E2C3E1E4B84}" presName="desTx" presStyleLbl="alignAccFollowNode1" presStyleIdx="0" presStyleCnt="1">
        <dgm:presLayoutVars>
          <dgm:bulletEnabled val="1"/>
        </dgm:presLayoutVars>
      </dgm:prSet>
      <dgm:spPr/>
      <dgm:t>
        <a:bodyPr/>
        <a:lstStyle/>
        <a:p>
          <a:endParaRPr lang="ru-RU"/>
        </a:p>
      </dgm:t>
    </dgm:pt>
  </dgm:ptLst>
  <dgm:cxnLst>
    <dgm:cxn modelId="{68AD8A53-54A7-4E05-8D08-CC85A11E059D}" type="presOf" srcId="{E6DE43C2-CF56-45C2-BA6A-9E2C3E1E4B84}" destId="{CC5BA7B8-14CD-4C2B-8C92-8D2F5DF2DD14}" srcOrd="0" destOrd="0" presId="urn:microsoft.com/office/officeart/2005/8/layout/hList1"/>
    <dgm:cxn modelId="{6360E834-436F-4956-8BF2-2924111C2248}" type="presOf" srcId="{38533CB4-7D11-4C33-9601-44614A30171A}" destId="{765AD96F-2F37-43E7-889A-B606BEB63D6E}" srcOrd="0" destOrd="0" presId="urn:microsoft.com/office/officeart/2005/8/layout/hList1"/>
    <dgm:cxn modelId="{B2E1BEB9-823A-4BE1-BD33-30B14CB4330F}" srcId="{463F6116-EDFF-4A80-947F-22F9B229019D}" destId="{E6DE43C2-CF56-45C2-BA6A-9E2C3E1E4B84}" srcOrd="0" destOrd="0" parTransId="{8CC0E0C2-2CA6-4806-9988-B94E40039891}" sibTransId="{21A27731-2BD3-438F-8FD0-78A7A3EAF3CC}"/>
    <dgm:cxn modelId="{9FDA9A2F-A58F-4C92-A5A7-BCAD2838EF2A}" type="presOf" srcId="{463F6116-EDFF-4A80-947F-22F9B229019D}" destId="{CEBF88CF-3D79-44B7-9A24-8EE6CA78D0B9}" srcOrd="0" destOrd="0" presId="urn:microsoft.com/office/officeart/2005/8/layout/hList1"/>
    <dgm:cxn modelId="{E1C2870F-41B9-42B8-B0B8-41AA1FE8467E}" srcId="{E6DE43C2-CF56-45C2-BA6A-9E2C3E1E4B84}" destId="{38533CB4-7D11-4C33-9601-44614A30171A}" srcOrd="0" destOrd="0" parTransId="{3CE3F65D-C203-4707-9BD5-9C14FDE0B279}" sibTransId="{B4BA5FAE-A912-4A4C-9D6D-4AD41767F752}"/>
    <dgm:cxn modelId="{07DA62C4-73D9-4F1C-9C6E-739B9BD70539}" type="presParOf" srcId="{CEBF88CF-3D79-44B7-9A24-8EE6CA78D0B9}" destId="{F51CE2D6-E820-49F8-A9D2-443CBBC32E4B}" srcOrd="0" destOrd="0" presId="urn:microsoft.com/office/officeart/2005/8/layout/hList1"/>
    <dgm:cxn modelId="{6661CA43-5608-4B08-A4D5-92A947552317}" type="presParOf" srcId="{F51CE2D6-E820-49F8-A9D2-443CBBC32E4B}" destId="{CC5BA7B8-14CD-4C2B-8C92-8D2F5DF2DD14}" srcOrd="0" destOrd="0" presId="urn:microsoft.com/office/officeart/2005/8/layout/hList1"/>
    <dgm:cxn modelId="{F3FDAE40-80F8-402B-A8CF-BB18FEBD95CD}" type="presParOf" srcId="{F51CE2D6-E820-49F8-A9D2-443CBBC32E4B}" destId="{765AD96F-2F37-43E7-889A-B606BEB63D6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5F62D4FA-5000-4D45-A631-F479D599CBC9}" type="doc">
      <dgm:prSet loTypeId="urn:microsoft.com/office/officeart/2005/8/layout/vList2" loCatId="list" qsTypeId="urn:microsoft.com/office/officeart/2005/8/quickstyle/3d1" qsCatId="3D" csTypeId="urn:microsoft.com/office/officeart/2005/8/colors/colorful4" csCatId="colorful"/>
      <dgm:spPr/>
      <dgm:t>
        <a:bodyPr/>
        <a:lstStyle/>
        <a:p>
          <a:endParaRPr lang="ru-RU"/>
        </a:p>
      </dgm:t>
    </dgm:pt>
    <dgm:pt modelId="{008DC8FB-881D-436B-8992-45BEED1E3C85}">
      <dgm:prSet/>
      <dgm:spPr/>
      <dgm:t>
        <a:bodyPr/>
        <a:lstStyle/>
        <a:p>
          <a:pPr algn="just" rtl="0"/>
          <a:r>
            <a:rPr lang="uz-Cyrl-UZ" dirty="0" smtClean="0">
              <a:latin typeface="Times New Roman" pitchFamily="18" charset="0"/>
              <a:cs typeface="Times New Roman" pitchFamily="18" charset="0"/>
            </a:rPr>
            <a:t>Капитал </a:t>
          </a:r>
          <a:r>
            <a:rPr lang="uz-Cyrl-UZ" b="1" dirty="0" smtClean="0">
              <a:latin typeface="Times New Roman" pitchFamily="18" charset="0"/>
              <a:cs typeface="Times New Roman" pitchFamily="18" charset="0"/>
            </a:rPr>
            <a:t>товар шаклининг ҳаракати</a:t>
          </a:r>
          <a:r>
            <a:rPr lang="uz-Cyrl-UZ" dirty="0" smtClean="0">
              <a:latin typeface="Times New Roman" pitchFamily="18" charset="0"/>
              <a:cs typeface="Times New Roman" pitchFamily="18" charset="0"/>
            </a:rPr>
            <a:t> орқали ишлаб чиқарилган товарлар қийматининг нарх шаклида рўёбга чиқиши содир бўлади ва ўсган қийматнинг пулга айланиши билан тадбиркорнинг фойда олиш мақсади таъминланади.</a:t>
          </a:r>
          <a:endParaRPr lang="ru-RU" dirty="0">
            <a:latin typeface="Times New Roman" pitchFamily="18" charset="0"/>
            <a:cs typeface="Times New Roman" pitchFamily="18" charset="0"/>
          </a:endParaRPr>
        </a:p>
      </dgm:t>
    </dgm:pt>
    <dgm:pt modelId="{67772D51-9507-42E9-9CE5-91C28AA291E9}" type="parTrans" cxnId="{F0C4F012-5E49-408F-9297-A92E4A3A4CA6}">
      <dgm:prSet/>
      <dgm:spPr/>
      <dgm:t>
        <a:bodyPr/>
        <a:lstStyle/>
        <a:p>
          <a:pPr algn="just"/>
          <a:endParaRPr lang="ru-RU">
            <a:latin typeface="Times New Roman" pitchFamily="18" charset="0"/>
            <a:cs typeface="Times New Roman" pitchFamily="18" charset="0"/>
          </a:endParaRPr>
        </a:p>
      </dgm:t>
    </dgm:pt>
    <dgm:pt modelId="{EEEA8432-3AD2-4058-A6A7-2CA8A419CE55}" type="sibTrans" cxnId="{F0C4F012-5E49-408F-9297-A92E4A3A4CA6}">
      <dgm:prSet/>
      <dgm:spPr/>
      <dgm:t>
        <a:bodyPr/>
        <a:lstStyle/>
        <a:p>
          <a:pPr algn="just"/>
          <a:endParaRPr lang="ru-RU">
            <a:latin typeface="Times New Roman" pitchFamily="18" charset="0"/>
            <a:cs typeface="Times New Roman" pitchFamily="18" charset="0"/>
          </a:endParaRPr>
        </a:p>
      </dgm:t>
    </dgm:pt>
    <dgm:pt modelId="{D9BB7BC9-DB46-4213-BC19-196A0BB971C1}" type="pres">
      <dgm:prSet presAssocID="{5F62D4FA-5000-4D45-A631-F479D599CBC9}" presName="linear" presStyleCnt="0">
        <dgm:presLayoutVars>
          <dgm:animLvl val="lvl"/>
          <dgm:resizeHandles val="exact"/>
        </dgm:presLayoutVars>
      </dgm:prSet>
      <dgm:spPr/>
      <dgm:t>
        <a:bodyPr/>
        <a:lstStyle/>
        <a:p>
          <a:endParaRPr lang="ru-RU"/>
        </a:p>
      </dgm:t>
    </dgm:pt>
    <dgm:pt modelId="{E9E51018-5943-4452-9537-50F983C72DC4}" type="pres">
      <dgm:prSet presAssocID="{008DC8FB-881D-436B-8992-45BEED1E3C85}" presName="parentText" presStyleLbl="node1" presStyleIdx="0" presStyleCnt="1" custLinFactNeighborY="1941">
        <dgm:presLayoutVars>
          <dgm:chMax val="0"/>
          <dgm:bulletEnabled val="1"/>
        </dgm:presLayoutVars>
      </dgm:prSet>
      <dgm:spPr/>
      <dgm:t>
        <a:bodyPr/>
        <a:lstStyle/>
        <a:p>
          <a:endParaRPr lang="ru-RU"/>
        </a:p>
      </dgm:t>
    </dgm:pt>
  </dgm:ptLst>
  <dgm:cxnLst>
    <dgm:cxn modelId="{F0C4F012-5E49-408F-9297-A92E4A3A4CA6}" srcId="{5F62D4FA-5000-4D45-A631-F479D599CBC9}" destId="{008DC8FB-881D-436B-8992-45BEED1E3C85}" srcOrd="0" destOrd="0" parTransId="{67772D51-9507-42E9-9CE5-91C28AA291E9}" sibTransId="{EEEA8432-3AD2-4058-A6A7-2CA8A419CE55}"/>
    <dgm:cxn modelId="{A93226D9-5F3C-4E45-857F-4275E2D7CCC7}" type="presOf" srcId="{008DC8FB-881D-436B-8992-45BEED1E3C85}" destId="{E9E51018-5943-4452-9537-50F983C72DC4}" srcOrd="0" destOrd="0" presId="urn:microsoft.com/office/officeart/2005/8/layout/vList2"/>
    <dgm:cxn modelId="{1D183C0D-7846-430E-85AD-2A4D3825D6E3}" type="presOf" srcId="{5F62D4FA-5000-4D45-A631-F479D599CBC9}" destId="{D9BB7BC9-DB46-4213-BC19-196A0BB971C1}" srcOrd="0" destOrd="0" presId="urn:microsoft.com/office/officeart/2005/8/layout/vList2"/>
    <dgm:cxn modelId="{665E2C8D-36F1-4355-A833-2D89362700A3}" type="presParOf" srcId="{D9BB7BC9-DB46-4213-BC19-196A0BB971C1}" destId="{E9E51018-5943-4452-9537-50F983C72DC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37451E4B-88E8-43EB-AE46-302B30F68A5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EBF07733-C6DA-42D8-8CD6-058B0FA2D394}">
      <dgm:prSet>
        <dgm:style>
          <a:lnRef idx="0">
            <a:schemeClr val="accent3"/>
          </a:lnRef>
          <a:fillRef idx="3">
            <a:schemeClr val="accent3"/>
          </a:fillRef>
          <a:effectRef idx="3">
            <a:schemeClr val="accent3"/>
          </a:effectRef>
          <a:fontRef idx="minor">
            <a:schemeClr val="lt1"/>
          </a:fontRef>
        </dgm:style>
      </dgm:prSet>
      <dgm:spPr/>
      <dgm:t>
        <a:bodyPr/>
        <a:lstStyle/>
        <a:p>
          <a:pPr algn="ctr" rtl="0"/>
          <a:r>
            <a:rPr lang="uz-Cyrl-UZ" b="1" u="none" dirty="0" smtClean="0">
              <a:latin typeface="Times New Roman" pitchFamily="18" charset="0"/>
              <a:cs typeface="Times New Roman" pitchFamily="18" charset="0"/>
            </a:rPr>
            <a:t>Т</a:t>
          </a:r>
          <a:r>
            <a:rPr lang="ru-RU" b="1" u="none" dirty="0" err="1" smtClean="0">
              <a:latin typeface="Times New Roman" pitchFamily="18" charset="0"/>
              <a:cs typeface="Times New Roman" pitchFamily="18" charset="0"/>
            </a:rPr>
            <a:t>адбиркорлик</a:t>
          </a:r>
          <a:r>
            <a:rPr lang="ru-RU" b="1" u="none" dirty="0" smtClean="0">
              <a:latin typeface="Times New Roman" pitchFamily="18" charset="0"/>
              <a:cs typeface="Times New Roman" pitchFamily="18" charset="0"/>
            </a:rPr>
            <a:t> капитали пул </a:t>
          </a:r>
          <a:r>
            <a:rPr lang="ru-RU" b="1" u="none" dirty="0" err="1" smtClean="0">
              <a:latin typeface="Times New Roman" pitchFamily="18" charset="0"/>
              <a:cs typeface="Times New Roman" pitchFamily="18" charset="0"/>
            </a:rPr>
            <a:t>шаклининг</a:t>
          </a:r>
          <a:r>
            <a:rPr lang="ru-RU" b="1" u="none" dirty="0" smtClean="0">
              <a:latin typeface="Times New Roman" pitchFamily="18" charset="0"/>
              <a:cs typeface="Times New Roman" pitchFamily="18" charset="0"/>
            </a:rPr>
            <a:t> </a:t>
          </a:r>
          <a:r>
            <a:rPr lang="ru-RU" b="1" u="none" dirty="0" err="1" smtClean="0">
              <a:latin typeface="Times New Roman" pitchFamily="18" charset="0"/>
              <a:cs typeface="Times New Roman" pitchFamily="18" charset="0"/>
            </a:rPr>
            <a:t>доиравий</a:t>
          </a:r>
          <a:r>
            <a:rPr lang="ru-RU" b="1" u="none" dirty="0" smtClean="0">
              <a:latin typeface="Times New Roman" pitchFamily="18" charset="0"/>
              <a:cs typeface="Times New Roman" pitchFamily="18" charset="0"/>
            </a:rPr>
            <a:t> </a:t>
          </a:r>
          <a:r>
            <a:rPr lang="ru-RU" b="1" u="none" dirty="0" err="1" smtClean="0">
              <a:latin typeface="Times New Roman" pitchFamily="18" charset="0"/>
              <a:cs typeface="Times New Roman" pitchFamily="18" charset="0"/>
            </a:rPr>
            <a:t>айланиши</a:t>
          </a:r>
          <a:r>
            <a:rPr lang="ru-RU" b="1" u="none" dirty="0" smtClean="0">
              <a:latin typeface="Times New Roman" pitchFamily="18" charset="0"/>
              <a:cs typeface="Times New Roman" pitchFamily="18" charset="0"/>
            </a:rPr>
            <a:t>:</a:t>
          </a:r>
          <a:r>
            <a:rPr lang="uz-Cyrl-UZ" b="1" u="none" dirty="0" smtClean="0">
              <a:latin typeface="Times New Roman" pitchFamily="18" charset="0"/>
              <a:cs typeface="Times New Roman" pitchFamily="18" charset="0"/>
            </a:rPr>
            <a:t> </a:t>
          </a:r>
          <a:endParaRPr lang="ru-RU" b="1" u="none" dirty="0">
            <a:latin typeface="Times New Roman" pitchFamily="18" charset="0"/>
            <a:cs typeface="Times New Roman" pitchFamily="18" charset="0"/>
          </a:endParaRPr>
        </a:p>
      </dgm:t>
    </dgm:pt>
    <dgm:pt modelId="{0326AF1A-0EB7-4617-A4C6-1DD5705319D2}" type="parTrans" cxnId="{AFB28A5A-E768-4AD7-A25A-BC6ED2EC7F18}">
      <dgm:prSet/>
      <dgm:spPr/>
      <dgm:t>
        <a:bodyPr/>
        <a:lstStyle/>
        <a:p>
          <a:endParaRPr lang="ru-RU"/>
        </a:p>
      </dgm:t>
    </dgm:pt>
    <dgm:pt modelId="{A709EF84-7111-4BE1-9C5F-4166840B370D}" type="sibTrans" cxnId="{AFB28A5A-E768-4AD7-A25A-BC6ED2EC7F18}">
      <dgm:prSet/>
      <dgm:spPr/>
      <dgm:t>
        <a:bodyPr/>
        <a:lstStyle/>
        <a:p>
          <a:endParaRPr lang="ru-RU"/>
        </a:p>
      </dgm:t>
    </dgm:pt>
    <dgm:pt modelId="{C488AB59-598C-4875-B504-CC4D8F9B1164}" type="pres">
      <dgm:prSet presAssocID="{37451E4B-88E8-43EB-AE46-302B30F68A58}" presName="linear" presStyleCnt="0">
        <dgm:presLayoutVars>
          <dgm:animLvl val="lvl"/>
          <dgm:resizeHandles val="exact"/>
        </dgm:presLayoutVars>
      </dgm:prSet>
      <dgm:spPr/>
      <dgm:t>
        <a:bodyPr/>
        <a:lstStyle/>
        <a:p>
          <a:endParaRPr lang="ru-RU"/>
        </a:p>
      </dgm:t>
    </dgm:pt>
    <dgm:pt modelId="{56CCEC8C-3FF5-4C56-A13A-ABDB8E22CE86}" type="pres">
      <dgm:prSet presAssocID="{EBF07733-C6DA-42D8-8CD6-058B0FA2D394}" presName="parentText" presStyleLbl="node1" presStyleIdx="0" presStyleCnt="1">
        <dgm:presLayoutVars>
          <dgm:chMax val="0"/>
          <dgm:bulletEnabled val="1"/>
        </dgm:presLayoutVars>
      </dgm:prSet>
      <dgm:spPr/>
      <dgm:t>
        <a:bodyPr/>
        <a:lstStyle/>
        <a:p>
          <a:endParaRPr lang="ru-RU"/>
        </a:p>
      </dgm:t>
    </dgm:pt>
  </dgm:ptLst>
  <dgm:cxnLst>
    <dgm:cxn modelId="{AFB28A5A-E768-4AD7-A25A-BC6ED2EC7F18}" srcId="{37451E4B-88E8-43EB-AE46-302B30F68A58}" destId="{EBF07733-C6DA-42D8-8CD6-058B0FA2D394}" srcOrd="0" destOrd="0" parTransId="{0326AF1A-0EB7-4617-A4C6-1DD5705319D2}" sibTransId="{A709EF84-7111-4BE1-9C5F-4166840B370D}"/>
    <dgm:cxn modelId="{789F98CC-03F9-414B-8318-CC800FE20DC5}" type="presOf" srcId="{37451E4B-88E8-43EB-AE46-302B30F68A58}" destId="{C488AB59-598C-4875-B504-CC4D8F9B1164}" srcOrd="0" destOrd="0" presId="urn:microsoft.com/office/officeart/2005/8/layout/vList2"/>
    <dgm:cxn modelId="{09A2F969-2944-44AA-83D4-9CED5D3D7670}" type="presOf" srcId="{EBF07733-C6DA-42D8-8CD6-058B0FA2D394}" destId="{56CCEC8C-3FF5-4C56-A13A-ABDB8E22CE86}" srcOrd="0" destOrd="0" presId="urn:microsoft.com/office/officeart/2005/8/layout/vList2"/>
    <dgm:cxn modelId="{D405737A-2C78-4D46-8026-317D061EC034}" type="presParOf" srcId="{C488AB59-598C-4875-B504-CC4D8F9B1164}" destId="{56CCEC8C-3FF5-4C56-A13A-ABDB8E22CE8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3673CA29-ADFF-4E98-9B3C-CC9B1CE3296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E8479DA1-E17D-4175-9E53-7BBE2F93CFCC}">
      <dgm:prSet>
        <dgm:style>
          <a:lnRef idx="0">
            <a:schemeClr val="accent3"/>
          </a:lnRef>
          <a:fillRef idx="3">
            <a:schemeClr val="accent3"/>
          </a:fillRef>
          <a:effectRef idx="3">
            <a:schemeClr val="accent3"/>
          </a:effectRef>
          <a:fontRef idx="minor">
            <a:schemeClr val="lt1"/>
          </a:fontRef>
        </dgm:style>
      </dgm:prSet>
      <dgm:spPr/>
      <dgm:t>
        <a:bodyPr/>
        <a:lstStyle/>
        <a:p>
          <a:pPr rtl="0"/>
          <a:r>
            <a:rPr lang="ru-RU" b="0" u="none" dirty="0" err="1" smtClean="0">
              <a:latin typeface="Times New Roman" pitchFamily="18" charset="0"/>
              <a:cs typeface="Times New Roman" pitchFamily="18" charset="0"/>
            </a:rPr>
            <a:t>Унумли</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капиталнинг</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доиравий</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айланиши</a:t>
          </a:r>
          <a:r>
            <a:rPr lang="ru-RU" b="0" u="none" dirty="0" smtClean="0">
              <a:latin typeface="Times New Roman" pitchFamily="18" charset="0"/>
              <a:cs typeface="Times New Roman" pitchFamily="18" charset="0"/>
            </a:rPr>
            <a:t>:</a:t>
          </a:r>
          <a:endParaRPr lang="ru-RU" b="0" u="none" dirty="0">
            <a:latin typeface="Times New Roman" pitchFamily="18" charset="0"/>
            <a:cs typeface="Times New Roman" pitchFamily="18" charset="0"/>
          </a:endParaRPr>
        </a:p>
      </dgm:t>
    </dgm:pt>
    <dgm:pt modelId="{1C77340E-849C-43EE-8D11-475CC452B29C}" type="parTrans" cxnId="{87D32388-40B0-479C-80DF-739F5B1853B8}">
      <dgm:prSet/>
      <dgm:spPr/>
      <dgm:t>
        <a:bodyPr/>
        <a:lstStyle/>
        <a:p>
          <a:endParaRPr lang="ru-RU"/>
        </a:p>
      </dgm:t>
    </dgm:pt>
    <dgm:pt modelId="{02B838D6-FB4B-414D-A9C8-7D526ED337D9}" type="sibTrans" cxnId="{87D32388-40B0-479C-80DF-739F5B1853B8}">
      <dgm:prSet/>
      <dgm:spPr/>
      <dgm:t>
        <a:bodyPr/>
        <a:lstStyle/>
        <a:p>
          <a:endParaRPr lang="ru-RU"/>
        </a:p>
      </dgm:t>
    </dgm:pt>
    <dgm:pt modelId="{FDA42FB2-850C-4973-90F5-26EAFABA2574}" type="pres">
      <dgm:prSet presAssocID="{3673CA29-ADFF-4E98-9B3C-CC9B1CE32965}" presName="linear" presStyleCnt="0">
        <dgm:presLayoutVars>
          <dgm:animLvl val="lvl"/>
          <dgm:resizeHandles val="exact"/>
        </dgm:presLayoutVars>
      </dgm:prSet>
      <dgm:spPr/>
      <dgm:t>
        <a:bodyPr/>
        <a:lstStyle/>
        <a:p>
          <a:endParaRPr lang="ru-RU"/>
        </a:p>
      </dgm:t>
    </dgm:pt>
    <dgm:pt modelId="{3FF00077-62B4-4ABC-9ACE-5EA761A70262}" type="pres">
      <dgm:prSet presAssocID="{E8479DA1-E17D-4175-9E53-7BBE2F93CFCC}" presName="parentText" presStyleLbl="node1" presStyleIdx="0" presStyleCnt="1" custScaleY="140877">
        <dgm:presLayoutVars>
          <dgm:chMax val="0"/>
          <dgm:bulletEnabled val="1"/>
        </dgm:presLayoutVars>
      </dgm:prSet>
      <dgm:spPr/>
      <dgm:t>
        <a:bodyPr/>
        <a:lstStyle/>
        <a:p>
          <a:endParaRPr lang="ru-RU"/>
        </a:p>
      </dgm:t>
    </dgm:pt>
  </dgm:ptLst>
  <dgm:cxnLst>
    <dgm:cxn modelId="{87D32388-40B0-479C-80DF-739F5B1853B8}" srcId="{3673CA29-ADFF-4E98-9B3C-CC9B1CE32965}" destId="{E8479DA1-E17D-4175-9E53-7BBE2F93CFCC}" srcOrd="0" destOrd="0" parTransId="{1C77340E-849C-43EE-8D11-475CC452B29C}" sibTransId="{02B838D6-FB4B-414D-A9C8-7D526ED337D9}"/>
    <dgm:cxn modelId="{ACAC4D2E-29C5-4AFA-B9D9-F8453F96792C}" type="presOf" srcId="{3673CA29-ADFF-4E98-9B3C-CC9B1CE32965}" destId="{FDA42FB2-850C-4973-90F5-26EAFABA2574}" srcOrd="0" destOrd="0" presId="urn:microsoft.com/office/officeart/2005/8/layout/vList2"/>
    <dgm:cxn modelId="{9616831B-E079-4D43-9115-D1E0BD3A6B96}" type="presOf" srcId="{E8479DA1-E17D-4175-9E53-7BBE2F93CFCC}" destId="{3FF00077-62B4-4ABC-9ACE-5EA761A70262}" srcOrd="0" destOrd="0" presId="urn:microsoft.com/office/officeart/2005/8/layout/vList2"/>
    <dgm:cxn modelId="{37D656DA-ACDC-419C-851A-F398DCD1163A}" type="presParOf" srcId="{FDA42FB2-850C-4973-90F5-26EAFABA2574}" destId="{3FF00077-62B4-4ABC-9ACE-5EA761A702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BD3D7C-A80E-4DAE-8E41-802EAB25E0F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08606C2-69D3-4C33-AA08-B0C160250E92}">
      <dgm:prSet/>
      <dgm:spPr/>
      <dgm:t>
        <a:bodyPr/>
        <a:lstStyle/>
        <a:p>
          <a:pPr algn="just" rtl="0"/>
          <a:r>
            <a:rPr lang="ru-RU" b="1" dirty="0" err="1" smtClean="0">
              <a:latin typeface="Times New Roman" pitchFamily="18" charset="0"/>
              <a:cs typeface="Times New Roman" pitchFamily="18" charset="0"/>
            </a:rPr>
            <a:t>Бугунги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кунда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тадбиркорлик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фаолияти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назариясининг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ривожланишда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уч</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тўлқин»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яъни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мазкур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соҳани илмий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жиҳатдан тадқиқ этишдаги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алоҳида босқичлар шартли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равишда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ажратилади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5CA29409-AF5A-45CF-B479-C94E9EAF5562}" type="parTrans" cxnId="{AD797EB7-009F-43EC-822D-E53E7D781639}">
      <dgm:prSet/>
      <dgm:spPr/>
      <dgm:t>
        <a:bodyPr/>
        <a:lstStyle/>
        <a:p>
          <a:endParaRPr lang="ru-RU"/>
        </a:p>
      </dgm:t>
    </dgm:pt>
    <dgm:pt modelId="{02AF9D1B-E39C-4448-BEAB-68D9B67EC88E}" type="sibTrans" cxnId="{AD797EB7-009F-43EC-822D-E53E7D781639}">
      <dgm:prSet/>
      <dgm:spPr/>
      <dgm:t>
        <a:bodyPr/>
        <a:lstStyle/>
        <a:p>
          <a:endParaRPr lang="ru-RU"/>
        </a:p>
      </dgm:t>
    </dgm:pt>
    <dgm:pt modelId="{40888EA7-7E75-4901-8162-1DAD4D5AB23A}" type="pres">
      <dgm:prSet presAssocID="{F2BD3D7C-A80E-4DAE-8E41-802EAB25E0F9}" presName="linear" presStyleCnt="0">
        <dgm:presLayoutVars>
          <dgm:animLvl val="lvl"/>
          <dgm:resizeHandles val="exact"/>
        </dgm:presLayoutVars>
      </dgm:prSet>
      <dgm:spPr/>
      <dgm:t>
        <a:bodyPr/>
        <a:lstStyle/>
        <a:p>
          <a:endParaRPr lang="ru-RU"/>
        </a:p>
      </dgm:t>
    </dgm:pt>
    <dgm:pt modelId="{DD9AFA0F-7276-4B97-8892-C29A2BF8C404}" type="pres">
      <dgm:prSet presAssocID="{908606C2-69D3-4C33-AA08-B0C160250E92}" presName="parentText" presStyleLbl="node1" presStyleIdx="0" presStyleCnt="1">
        <dgm:presLayoutVars>
          <dgm:chMax val="0"/>
          <dgm:bulletEnabled val="1"/>
        </dgm:presLayoutVars>
      </dgm:prSet>
      <dgm:spPr/>
      <dgm:t>
        <a:bodyPr/>
        <a:lstStyle/>
        <a:p>
          <a:endParaRPr lang="ru-RU"/>
        </a:p>
      </dgm:t>
    </dgm:pt>
  </dgm:ptLst>
  <dgm:cxnLst>
    <dgm:cxn modelId="{AD797EB7-009F-43EC-822D-E53E7D781639}" srcId="{F2BD3D7C-A80E-4DAE-8E41-802EAB25E0F9}" destId="{908606C2-69D3-4C33-AA08-B0C160250E92}" srcOrd="0" destOrd="0" parTransId="{5CA29409-AF5A-45CF-B479-C94E9EAF5562}" sibTransId="{02AF9D1B-E39C-4448-BEAB-68D9B67EC88E}"/>
    <dgm:cxn modelId="{A7A05BCB-00C9-4108-98FE-1084D58D882B}" type="presOf" srcId="{908606C2-69D3-4C33-AA08-B0C160250E92}" destId="{DD9AFA0F-7276-4B97-8892-C29A2BF8C404}" srcOrd="0" destOrd="0" presId="urn:microsoft.com/office/officeart/2005/8/layout/vList2"/>
    <dgm:cxn modelId="{5BB961DB-1C7C-4C8A-B1F6-9BF78331F748}" type="presOf" srcId="{F2BD3D7C-A80E-4DAE-8E41-802EAB25E0F9}" destId="{40888EA7-7E75-4901-8162-1DAD4D5AB23A}" srcOrd="0" destOrd="0" presId="urn:microsoft.com/office/officeart/2005/8/layout/vList2"/>
    <dgm:cxn modelId="{1E8CECD7-2986-4C89-A450-FA26C89F2F24}" type="presParOf" srcId="{40888EA7-7E75-4901-8162-1DAD4D5AB23A}" destId="{DD9AFA0F-7276-4B97-8892-C29A2BF8C40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A25462A0-0567-4CDD-BD4B-5E24ECCD986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08A1962-AA2C-4737-9AC5-0E0953133878}">
      <dgm:prSet custT="1">
        <dgm:style>
          <a:lnRef idx="0">
            <a:schemeClr val="accent3"/>
          </a:lnRef>
          <a:fillRef idx="3">
            <a:schemeClr val="accent3"/>
          </a:fillRef>
          <a:effectRef idx="3">
            <a:schemeClr val="accent3"/>
          </a:effectRef>
          <a:fontRef idx="minor">
            <a:schemeClr val="lt1"/>
          </a:fontRef>
        </dgm:style>
      </dgm:prSet>
      <dgm:spPr/>
      <dgm:t>
        <a:bodyPr/>
        <a:lstStyle/>
        <a:p>
          <a:pPr algn="ctr" rtl="0"/>
          <a:r>
            <a:rPr lang="ru-RU" sz="2800" b="0" u="none" dirty="0" err="1" smtClean="0">
              <a:latin typeface="Times New Roman" pitchFamily="18" charset="0"/>
              <a:cs typeface="Times New Roman" pitchFamily="18" charset="0"/>
            </a:rPr>
            <a:t>Тадбиркорлик</a:t>
          </a:r>
          <a:r>
            <a:rPr lang="ru-RU" sz="2800" b="0" u="none" dirty="0" smtClean="0">
              <a:latin typeface="Times New Roman" pitchFamily="18" charset="0"/>
              <a:cs typeface="Times New Roman" pitchFamily="18" charset="0"/>
            </a:rPr>
            <a:t> капитали товар </a:t>
          </a:r>
          <a:r>
            <a:rPr lang="ru-RU" sz="2800" b="0" u="none" dirty="0" err="1" smtClean="0">
              <a:latin typeface="Times New Roman" pitchFamily="18" charset="0"/>
              <a:cs typeface="Times New Roman" pitchFamily="18" charset="0"/>
            </a:rPr>
            <a:t>шаклининг</a:t>
          </a:r>
          <a:r>
            <a:rPr lang="ru-RU" sz="2800" b="0" u="none" dirty="0" smtClean="0">
              <a:latin typeface="Times New Roman" pitchFamily="18" charset="0"/>
              <a:cs typeface="Times New Roman" pitchFamily="18" charset="0"/>
            </a:rPr>
            <a:t> </a:t>
          </a:r>
          <a:r>
            <a:rPr lang="ru-RU" sz="2800" b="0" u="none" dirty="0" err="1" smtClean="0">
              <a:latin typeface="Times New Roman" pitchFamily="18" charset="0"/>
              <a:cs typeface="Times New Roman" pitchFamily="18" charset="0"/>
            </a:rPr>
            <a:t>доиравий</a:t>
          </a:r>
          <a:r>
            <a:rPr lang="ru-RU" sz="2800" b="0" u="none" dirty="0" smtClean="0">
              <a:latin typeface="Times New Roman" pitchFamily="18" charset="0"/>
              <a:cs typeface="Times New Roman" pitchFamily="18" charset="0"/>
            </a:rPr>
            <a:t> </a:t>
          </a:r>
          <a:r>
            <a:rPr lang="ru-RU" sz="2800" b="0" u="none" dirty="0" err="1" smtClean="0">
              <a:latin typeface="Times New Roman" pitchFamily="18" charset="0"/>
              <a:cs typeface="Times New Roman" pitchFamily="18" charset="0"/>
            </a:rPr>
            <a:t>айланиши</a:t>
          </a:r>
          <a:r>
            <a:rPr lang="ru-RU" sz="2800" b="0" u="none" dirty="0" smtClean="0">
              <a:latin typeface="Times New Roman" pitchFamily="18" charset="0"/>
              <a:cs typeface="Times New Roman" pitchFamily="18" charset="0"/>
            </a:rPr>
            <a:t>:</a:t>
          </a:r>
          <a:endParaRPr lang="ru-RU" sz="2800" b="0" u="none" dirty="0">
            <a:latin typeface="Times New Roman" pitchFamily="18" charset="0"/>
            <a:cs typeface="Times New Roman" pitchFamily="18" charset="0"/>
          </a:endParaRPr>
        </a:p>
      </dgm:t>
    </dgm:pt>
    <dgm:pt modelId="{CA2DEE5A-43FC-4C95-8ACC-1FA91E0A72F6}" type="parTrans" cxnId="{FF7341C4-1C54-420D-AED0-AA97C4017B93}">
      <dgm:prSet/>
      <dgm:spPr/>
      <dgm:t>
        <a:bodyPr/>
        <a:lstStyle/>
        <a:p>
          <a:endParaRPr lang="ru-RU"/>
        </a:p>
      </dgm:t>
    </dgm:pt>
    <dgm:pt modelId="{030FF2C4-A75A-44A1-88E5-C44A3A42964E}" type="sibTrans" cxnId="{FF7341C4-1C54-420D-AED0-AA97C4017B93}">
      <dgm:prSet/>
      <dgm:spPr/>
      <dgm:t>
        <a:bodyPr/>
        <a:lstStyle/>
        <a:p>
          <a:endParaRPr lang="ru-RU"/>
        </a:p>
      </dgm:t>
    </dgm:pt>
    <dgm:pt modelId="{89DFE903-8814-4968-A8F7-B61B6791FC07}" type="pres">
      <dgm:prSet presAssocID="{A25462A0-0567-4CDD-BD4B-5E24ECCD986E}" presName="linear" presStyleCnt="0">
        <dgm:presLayoutVars>
          <dgm:animLvl val="lvl"/>
          <dgm:resizeHandles val="exact"/>
        </dgm:presLayoutVars>
      </dgm:prSet>
      <dgm:spPr/>
      <dgm:t>
        <a:bodyPr/>
        <a:lstStyle/>
        <a:p>
          <a:endParaRPr lang="ru-RU"/>
        </a:p>
      </dgm:t>
    </dgm:pt>
    <dgm:pt modelId="{FFA47B39-4E42-404E-A158-A999398774F5}" type="pres">
      <dgm:prSet presAssocID="{608A1962-AA2C-4737-9AC5-0E0953133878}" presName="parentText" presStyleLbl="node1" presStyleIdx="0" presStyleCnt="1">
        <dgm:presLayoutVars>
          <dgm:chMax val="0"/>
          <dgm:bulletEnabled val="1"/>
        </dgm:presLayoutVars>
      </dgm:prSet>
      <dgm:spPr/>
      <dgm:t>
        <a:bodyPr/>
        <a:lstStyle/>
        <a:p>
          <a:endParaRPr lang="ru-RU"/>
        </a:p>
      </dgm:t>
    </dgm:pt>
  </dgm:ptLst>
  <dgm:cxnLst>
    <dgm:cxn modelId="{8AF59E24-852B-4F4F-A524-8BCFFCAE0FE5}" type="presOf" srcId="{608A1962-AA2C-4737-9AC5-0E0953133878}" destId="{FFA47B39-4E42-404E-A158-A999398774F5}" srcOrd="0" destOrd="0" presId="urn:microsoft.com/office/officeart/2005/8/layout/vList2"/>
    <dgm:cxn modelId="{64C6F6CA-2125-46FA-836B-2E1A38D88B0C}" type="presOf" srcId="{A25462A0-0567-4CDD-BD4B-5E24ECCD986E}" destId="{89DFE903-8814-4968-A8F7-B61B6791FC07}" srcOrd="0" destOrd="0" presId="urn:microsoft.com/office/officeart/2005/8/layout/vList2"/>
    <dgm:cxn modelId="{FF7341C4-1C54-420D-AED0-AA97C4017B93}" srcId="{A25462A0-0567-4CDD-BD4B-5E24ECCD986E}" destId="{608A1962-AA2C-4737-9AC5-0E0953133878}" srcOrd="0" destOrd="0" parTransId="{CA2DEE5A-43FC-4C95-8ACC-1FA91E0A72F6}" sibTransId="{030FF2C4-A75A-44A1-88E5-C44A3A42964E}"/>
    <dgm:cxn modelId="{5E82302C-E8B5-451B-9970-40AD778D92DB}" type="presParOf" srcId="{89DFE903-8814-4968-A8F7-B61B6791FC07}" destId="{FFA47B39-4E42-404E-A158-A999398774F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3FCBB974-AF94-414A-A7B8-80DBD7A14B68}"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ru-RU"/>
        </a:p>
      </dgm:t>
    </dgm:pt>
    <dgm:pt modelId="{5D3E1855-ADA9-41AD-BDF1-6E3FFEAC08B9}">
      <dgm:prSet custT="1"/>
      <dgm:spPr/>
      <dgm:t>
        <a:bodyPr/>
        <a:lstStyle/>
        <a:p>
          <a:pPr marL="0" indent="625475" rtl="0"/>
          <a:r>
            <a:rPr lang="ru-RU" sz="3600" b="0" dirty="0" err="1" smtClean="0">
              <a:latin typeface="Times New Roman" pitchFamily="18" charset="0"/>
              <a:cs typeface="Times New Roman" pitchFamily="18" charset="0"/>
            </a:rPr>
            <a:t>Доиравий</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айланишларнинг</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узлуксиз</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такрорланиб</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янгиланиб</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туриши</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тадбиркорлик</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капиталининг</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айланиши</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дейилади</a:t>
          </a:r>
          <a:r>
            <a:rPr lang="ru-RU" sz="3600" b="0" dirty="0" smtClean="0">
              <a:latin typeface="Times New Roman" pitchFamily="18" charset="0"/>
              <a:cs typeface="Times New Roman" pitchFamily="18" charset="0"/>
            </a:rPr>
            <a:t>.</a:t>
          </a:r>
          <a:endParaRPr lang="ru-RU" sz="3600" b="0" dirty="0">
            <a:latin typeface="Times New Roman" pitchFamily="18" charset="0"/>
            <a:cs typeface="Times New Roman" pitchFamily="18" charset="0"/>
          </a:endParaRPr>
        </a:p>
      </dgm:t>
    </dgm:pt>
    <dgm:pt modelId="{3346AD2B-798D-43DD-9CD8-6B56E061418A}" type="parTrans" cxnId="{E0597EAB-FCE1-44D0-AB67-3C91F7150CBF}">
      <dgm:prSet/>
      <dgm:spPr/>
      <dgm:t>
        <a:bodyPr/>
        <a:lstStyle/>
        <a:p>
          <a:endParaRPr lang="ru-RU" sz="3600" b="0"/>
        </a:p>
      </dgm:t>
    </dgm:pt>
    <dgm:pt modelId="{C4E1A32E-D36E-4195-9F8D-0E5F8AE87A86}" type="sibTrans" cxnId="{E0597EAB-FCE1-44D0-AB67-3C91F7150CBF}">
      <dgm:prSet/>
      <dgm:spPr/>
      <dgm:t>
        <a:bodyPr/>
        <a:lstStyle/>
        <a:p>
          <a:endParaRPr lang="ru-RU" sz="3600" b="0"/>
        </a:p>
      </dgm:t>
    </dgm:pt>
    <dgm:pt modelId="{E206DA1F-5D67-47E6-B2F4-00D9DE1084C3}" type="pres">
      <dgm:prSet presAssocID="{3FCBB974-AF94-414A-A7B8-80DBD7A14B68}" presName="linear" presStyleCnt="0">
        <dgm:presLayoutVars>
          <dgm:animLvl val="lvl"/>
          <dgm:resizeHandles val="exact"/>
        </dgm:presLayoutVars>
      </dgm:prSet>
      <dgm:spPr/>
      <dgm:t>
        <a:bodyPr/>
        <a:lstStyle/>
        <a:p>
          <a:endParaRPr lang="ru-RU"/>
        </a:p>
      </dgm:t>
    </dgm:pt>
    <dgm:pt modelId="{71FA896E-DBCA-4718-B2F5-EA4186232122}" type="pres">
      <dgm:prSet presAssocID="{5D3E1855-ADA9-41AD-BDF1-6E3FFEAC08B9}" presName="parentText" presStyleLbl="node1" presStyleIdx="0" presStyleCnt="1" custScaleY="822121" custLinFactNeighborX="520" custLinFactNeighborY="-5655">
        <dgm:presLayoutVars>
          <dgm:chMax val="0"/>
          <dgm:bulletEnabled val="1"/>
        </dgm:presLayoutVars>
      </dgm:prSet>
      <dgm:spPr/>
      <dgm:t>
        <a:bodyPr/>
        <a:lstStyle/>
        <a:p>
          <a:endParaRPr lang="ru-RU"/>
        </a:p>
      </dgm:t>
    </dgm:pt>
  </dgm:ptLst>
  <dgm:cxnLst>
    <dgm:cxn modelId="{4BED6403-76D8-4F54-A843-B8E194D964F6}" type="presOf" srcId="{5D3E1855-ADA9-41AD-BDF1-6E3FFEAC08B9}" destId="{71FA896E-DBCA-4718-B2F5-EA4186232122}" srcOrd="0" destOrd="0" presId="urn:microsoft.com/office/officeart/2005/8/layout/vList2"/>
    <dgm:cxn modelId="{F087801D-7CD6-4AAE-AAED-43E48413A23C}" type="presOf" srcId="{3FCBB974-AF94-414A-A7B8-80DBD7A14B68}" destId="{E206DA1F-5D67-47E6-B2F4-00D9DE1084C3}" srcOrd="0" destOrd="0" presId="urn:microsoft.com/office/officeart/2005/8/layout/vList2"/>
    <dgm:cxn modelId="{E0597EAB-FCE1-44D0-AB67-3C91F7150CBF}" srcId="{3FCBB974-AF94-414A-A7B8-80DBD7A14B68}" destId="{5D3E1855-ADA9-41AD-BDF1-6E3FFEAC08B9}" srcOrd="0" destOrd="0" parTransId="{3346AD2B-798D-43DD-9CD8-6B56E061418A}" sibTransId="{C4E1A32E-D36E-4195-9F8D-0E5F8AE87A86}"/>
    <dgm:cxn modelId="{D163EB6B-E103-4336-8C66-603C44E44A46}" type="presParOf" srcId="{E206DA1F-5D67-47E6-B2F4-00D9DE1084C3}" destId="{71FA896E-DBCA-4718-B2F5-EA418623212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21696076-6517-4FCE-9FFA-5EAEE2BCDF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0D0D932-E845-42D9-B590-84C1416A7F0E}">
      <dgm:prSet custT="1">
        <dgm:style>
          <a:lnRef idx="0">
            <a:schemeClr val="accent4"/>
          </a:lnRef>
          <a:fillRef idx="3">
            <a:schemeClr val="accent4"/>
          </a:fillRef>
          <a:effectRef idx="3">
            <a:schemeClr val="accent4"/>
          </a:effectRef>
          <a:fontRef idx="minor">
            <a:schemeClr val="lt1"/>
          </a:fontRef>
        </dgm:style>
      </dgm:prSet>
      <dgm:spPr/>
      <dgm:t>
        <a:bodyPr/>
        <a:lstStyle/>
        <a:p>
          <a:pPr algn="ctr" rtl="0"/>
          <a:r>
            <a:rPr lang="ru-RU" sz="2800" b="1" dirty="0" smtClean="0">
              <a:latin typeface="Times New Roman" pitchFamily="18" charset="0"/>
              <a:cs typeface="Times New Roman" pitchFamily="18" charset="0"/>
            </a:rPr>
            <a:t>2. </a:t>
          </a:r>
          <a:r>
            <a:rPr lang="ru-RU" sz="2800" b="1" dirty="0" err="1" smtClean="0">
              <a:latin typeface="Times New Roman" pitchFamily="18" charset="0"/>
              <a:cs typeface="Times New Roman" pitchFamily="18" charset="0"/>
            </a:rPr>
            <a:t>Тадбиркорлик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капиталининг</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айланиши</a:t>
          </a: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Асосий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айланма</a:t>
          </a:r>
          <a:r>
            <a:rPr lang="ru-RU" sz="2800" b="1" dirty="0" smtClean="0">
              <a:latin typeface="Times New Roman" pitchFamily="18" charset="0"/>
              <a:cs typeface="Times New Roman" pitchFamily="18" charset="0"/>
            </a:rPr>
            <a:t> капитал. </a:t>
          </a:r>
          <a:endParaRPr lang="ru-RU" sz="2800" b="1" dirty="0">
            <a:latin typeface="Times New Roman" pitchFamily="18" charset="0"/>
            <a:cs typeface="Times New Roman" pitchFamily="18" charset="0"/>
          </a:endParaRPr>
        </a:p>
      </dgm:t>
    </dgm:pt>
    <dgm:pt modelId="{ED4BF064-C264-4D0C-90F0-6D828BE75AD2}" type="parTrans" cxnId="{32DE7A91-57AC-46BA-913B-D68F6E974CAF}">
      <dgm:prSet/>
      <dgm:spPr/>
      <dgm:t>
        <a:bodyPr/>
        <a:lstStyle/>
        <a:p>
          <a:endParaRPr lang="ru-RU"/>
        </a:p>
      </dgm:t>
    </dgm:pt>
    <dgm:pt modelId="{9AAAF0AC-60F0-4E99-88F5-F5008465A766}" type="sibTrans" cxnId="{32DE7A91-57AC-46BA-913B-D68F6E974CAF}">
      <dgm:prSet/>
      <dgm:spPr/>
      <dgm:t>
        <a:bodyPr/>
        <a:lstStyle/>
        <a:p>
          <a:endParaRPr lang="ru-RU"/>
        </a:p>
      </dgm:t>
    </dgm:pt>
    <dgm:pt modelId="{74F305D8-3F3E-4067-9E2F-33B02EB5C6F6}" type="pres">
      <dgm:prSet presAssocID="{21696076-6517-4FCE-9FFA-5EAEE2BCDFF8}" presName="linear" presStyleCnt="0">
        <dgm:presLayoutVars>
          <dgm:animLvl val="lvl"/>
          <dgm:resizeHandles val="exact"/>
        </dgm:presLayoutVars>
      </dgm:prSet>
      <dgm:spPr/>
      <dgm:t>
        <a:bodyPr/>
        <a:lstStyle/>
        <a:p>
          <a:endParaRPr lang="ru-RU"/>
        </a:p>
      </dgm:t>
    </dgm:pt>
    <dgm:pt modelId="{534608EF-70BC-4981-8ED7-E36F6E83067E}" type="pres">
      <dgm:prSet presAssocID="{40D0D932-E845-42D9-B590-84C1416A7F0E}" presName="parentText" presStyleLbl="node1" presStyleIdx="0" presStyleCnt="1">
        <dgm:presLayoutVars>
          <dgm:chMax val="0"/>
          <dgm:bulletEnabled val="1"/>
        </dgm:presLayoutVars>
      </dgm:prSet>
      <dgm:spPr/>
      <dgm:t>
        <a:bodyPr/>
        <a:lstStyle/>
        <a:p>
          <a:endParaRPr lang="ru-RU"/>
        </a:p>
      </dgm:t>
    </dgm:pt>
  </dgm:ptLst>
  <dgm:cxnLst>
    <dgm:cxn modelId="{32DE7A91-57AC-46BA-913B-D68F6E974CAF}" srcId="{21696076-6517-4FCE-9FFA-5EAEE2BCDFF8}" destId="{40D0D932-E845-42D9-B590-84C1416A7F0E}" srcOrd="0" destOrd="0" parTransId="{ED4BF064-C264-4D0C-90F0-6D828BE75AD2}" sibTransId="{9AAAF0AC-60F0-4E99-88F5-F5008465A766}"/>
    <dgm:cxn modelId="{B5C8B33D-C8F3-4178-8B54-CBEF1E4043D0}" type="presOf" srcId="{40D0D932-E845-42D9-B590-84C1416A7F0E}" destId="{534608EF-70BC-4981-8ED7-E36F6E83067E}" srcOrd="0" destOrd="0" presId="urn:microsoft.com/office/officeart/2005/8/layout/vList2"/>
    <dgm:cxn modelId="{F05D7C90-37AB-497F-969A-78A3C8CA80DE}" type="presOf" srcId="{21696076-6517-4FCE-9FFA-5EAEE2BCDFF8}" destId="{74F305D8-3F3E-4067-9E2F-33B02EB5C6F6}" srcOrd="0" destOrd="0" presId="urn:microsoft.com/office/officeart/2005/8/layout/vList2"/>
    <dgm:cxn modelId="{72DB389A-9299-4A7F-B357-F50B33563BAD}" type="presParOf" srcId="{74F305D8-3F3E-4067-9E2F-33B02EB5C6F6}" destId="{534608EF-70BC-4981-8ED7-E36F6E83067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20F80175-5947-4E01-9906-1517CCD994BC}"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C826301C-ABF9-41EE-96EC-C7F07D30DE39}">
      <dgm:prSet custT="1"/>
      <dgm:spPr/>
      <dgm:t>
        <a:bodyPr/>
        <a:lstStyle/>
        <a:p>
          <a:pPr rtl="0"/>
          <a:r>
            <a:rPr lang="uz-Cyrl-UZ" sz="3600" b="1" i="1" dirty="0" smtClean="0">
              <a:latin typeface="Times New Roman" pitchFamily="18" charset="0"/>
              <a:cs typeface="Times New Roman" pitchFamily="18" charset="0"/>
            </a:rPr>
            <a:t>Асосий капитал</a:t>
          </a:r>
          <a:endParaRPr lang="ru-RU" sz="3600" dirty="0">
            <a:latin typeface="Times New Roman" pitchFamily="18" charset="0"/>
            <a:cs typeface="Times New Roman" pitchFamily="18" charset="0"/>
          </a:endParaRPr>
        </a:p>
      </dgm:t>
    </dgm:pt>
    <dgm:pt modelId="{FC6B49AE-08DE-4F4F-81E2-122BF29F53A1}" type="parTrans" cxnId="{44186AB3-D44A-47FB-91BB-4010EB32E4F1}">
      <dgm:prSet/>
      <dgm:spPr/>
      <dgm:t>
        <a:bodyPr/>
        <a:lstStyle/>
        <a:p>
          <a:endParaRPr lang="ru-RU"/>
        </a:p>
      </dgm:t>
    </dgm:pt>
    <dgm:pt modelId="{6CEE2144-A738-484A-A623-EE1891BCF97F}" type="sibTrans" cxnId="{44186AB3-D44A-47FB-91BB-4010EB32E4F1}">
      <dgm:prSet/>
      <dgm:spPr/>
      <dgm:t>
        <a:bodyPr/>
        <a:lstStyle/>
        <a:p>
          <a:endParaRPr lang="ru-RU"/>
        </a:p>
      </dgm:t>
    </dgm:pt>
    <dgm:pt modelId="{87784A25-A260-4488-ABD8-B3B26136AFDA}">
      <dgm:prSet custT="1"/>
      <dgm:spPr/>
      <dgm:t>
        <a:bodyPr/>
        <a:lstStyle/>
        <a:p>
          <a:pPr rtl="0"/>
          <a:r>
            <a:rPr lang="uz-Cyrl-UZ" sz="3600" b="1" i="1" dirty="0" smtClean="0">
              <a:latin typeface="Times New Roman" pitchFamily="18" charset="0"/>
              <a:cs typeface="Times New Roman" pitchFamily="18" charset="0"/>
            </a:rPr>
            <a:t>Айланма капитал</a:t>
          </a:r>
          <a:endParaRPr lang="ru-RU" sz="3600" dirty="0">
            <a:latin typeface="Times New Roman" pitchFamily="18" charset="0"/>
            <a:cs typeface="Times New Roman" pitchFamily="18" charset="0"/>
          </a:endParaRPr>
        </a:p>
      </dgm:t>
    </dgm:pt>
    <dgm:pt modelId="{02CC2AE7-39E2-4D3F-AA36-A18A305DB5E2}" type="parTrans" cxnId="{5DF017B2-3E9E-4D14-B92F-3802537B2B1D}">
      <dgm:prSet/>
      <dgm:spPr/>
      <dgm:t>
        <a:bodyPr/>
        <a:lstStyle/>
        <a:p>
          <a:endParaRPr lang="ru-RU"/>
        </a:p>
      </dgm:t>
    </dgm:pt>
    <dgm:pt modelId="{11A29583-4D40-48A8-9A25-34FB10A2D011}" type="sibTrans" cxnId="{5DF017B2-3E9E-4D14-B92F-3802537B2B1D}">
      <dgm:prSet/>
      <dgm:spPr/>
      <dgm:t>
        <a:bodyPr/>
        <a:lstStyle/>
        <a:p>
          <a:endParaRPr lang="ru-RU"/>
        </a:p>
      </dgm:t>
    </dgm:pt>
    <dgm:pt modelId="{B9D9363E-357B-4481-B25C-854C4176730B}">
      <dgm:prSet custT="1"/>
      <dgm:spPr/>
      <dgm:t>
        <a:bodyPr/>
        <a:lstStyle/>
        <a:p>
          <a:pPr rtl="0"/>
          <a:r>
            <a:rPr lang="uz-Cyrl-UZ" sz="1800" b="1" dirty="0" smtClean="0">
              <a:latin typeface="Times New Roman" pitchFamily="18" charset="0"/>
              <a:cs typeface="Times New Roman" pitchFamily="18" charset="0"/>
            </a:rPr>
            <a:t>ишлаб чиқариш жараёнида бир қатор доиравий айланишлар давомида қатнашади, ўзининг қийматини тайёрланаётган маҳсулотга (хизматга) бўлиб-бўлиб ўтказиб боради ва ашёвий-буюм шаклини ўзгартирмайди.</a:t>
          </a:r>
          <a:r>
            <a:rPr lang="uz-Cyrl-UZ"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63534AD6-CDE2-49FD-B325-1D353843A75F}" type="parTrans" cxnId="{8E3A3590-92CB-4CEB-8A0F-3B2F2C5B6402}">
      <dgm:prSet/>
      <dgm:spPr/>
      <dgm:t>
        <a:bodyPr/>
        <a:lstStyle/>
        <a:p>
          <a:endParaRPr lang="ru-RU"/>
        </a:p>
      </dgm:t>
    </dgm:pt>
    <dgm:pt modelId="{E4AA8968-6653-4FD1-B498-2B76A0FB9A0B}" type="sibTrans" cxnId="{8E3A3590-92CB-4CEB-8A0F-3B2F2C5B6402}">
      <dgm:prSet/>
      <dgm:spPr/>
      <dgm:t>
        <a:bodyPr/>
        <a:lstStyle/>
        <a:p>
          <a:endParaRPr lang="ru-RU"/>
        </a:p>
      </dgm:t>
    </dgm:pt>
    <dgm:pt modelId="{A5D1BA59-0B13-4262-A2FD-01098E16477D}">
      <dgm:prSet custT="1"/>
      <dgm:spPr/>
      <dgm:t>
        <a:bodyPr/>
        <a:lstStyle/>
        <a:p>
          <a:pPr rtl="0"/>
          <a:r>
            <a:rPr lang="uz-Cyrl-UZ" sz="2000" b="1" dirty="0" smtClean="0">
              <a:latin typeface="Times New Roman" pitchFamily="18" charset="0"/>
              <a:cs typeface="Times New Roman" pitchFamily="18" charset="0"/>
            </a:rPr>
            <a:t>бир доиравий айланиш давомида тўлиқ истеъмол қилинади, ўзининг қийматини ишлаб чиқариш натижаларига тўлиқ ўтказади ва ашёвий-буюм шаклини ҳам йўқотади. </a:t>
          </a:r>
          <a:endParaRPr lang="ru-RU" sz="2000" dirty="0">
            <a:latin typeface="Times New Roman" pitchFamily="18" charset="0"/>
            <a:cs typeface="Times New Roman" pitchFamily="18" charset="0"/>
          </a:endParaRPr>
        </a:p>
      </dgm:t>
    </dgm:pt>
    <dgm:pt modelId="{9612B39B-2858-44D4-A70B-B27E3F57E066}" type="parTrans" cxnId="{4770EA66-0D15-4E47-9110-7CD964650877}">
      <dgm:prSet/>
      <dgm:spPr/>
      <dgm:t>
        <a:bodyPr/>
        <a:lstStyle/>
        <a:p>
          <a:endParaRPr lang="ru-RU"/>
        </a:p>
      </dgm:t>
    </dgm:pt>
    <dgm:pt modelId="{5E87DD4B-5B55-4CEB-9D1C-1E382E90B07D}" type="sibTrans" cxnId="{4770EA66-0D15-4E47-9110-7CD964650877}">
      <dgm:prSet/>
      <dgm:spPr/>
      <dgm:t>
        <a:bodyPr/>
        <a:lstStyle/>
        <a:p>
          <a:endParaRPr lang="ru-RU"/>
        </a:p>
      </dgm:t>
    </dgm:pt>
    <dgm:pt modelId="{C692EE92-EE4B-482B-9918-0AEAA1FFC69C}" type="pres">
      <dgm:prSet presAssocID="{20F80175-5947-4E01-9906-1517CCD994BC}" presName="linear" presStyleCnt="0">
        <dgm:presLayoutVars>
          <dgm:dir/>
          <dgm:animLvl val="lvl"/>
          <dgm:resizeHandles val="exact"/>
        </dgm:presLayoutVars>
      </dgm:prSet>
      <dgm:spPr/>
      <dgm:t>
        <a:bodyPr/>
        <a:lstStyle/>
        <a:p>
          <a:endParaRPr lang="ru-RU"/>
        </a:p>
      </dgm:t>
    </dgm:pt>
    <dgm:pt modelId="{FF9DEC43-96A0-4CE6-B45A-D154F09C6C88}" type="pres">
      <dgm:prSet presAssocID="{C826301C-ABF9-41EE-96EC-C7F07D30DE39}" presName="parentLin" presStyleCnt="0"/>
      <dgm:spPr/>
    </dgm:pt>
    <dgm:pt modelId="{DE9AE21B-E8DE-4CE4-811B-8B874F8B5BB7}" type="pres">
      <dgm:prSet presAssocID="{C826301C-ABF9-41EE-96EC-C7F07D30DE39}" presName="parentLeftMargin" presStyleLbl="node1" presStyleIdx="0" presStyleCnt="2"/>
      <dgm:spPr/>
      <dgm:t>
        <a:bodyPr/>
        <a:lstStyle/>
        <a:p>
          <a:endParaRPr lang="ru-RU"/>
        </a:p>
      </dgm:t>
    </dgm:pt>
    <dgm:pt modelId="{0BA85033-1A2D-4989-B012-E0B920D8A218}" type="pres">
      <dgm:prSet presAssocID="{C826301C-ABF9-41EE-96EC-C7F07D30DE39}" presName="parentText" presStyleLbl="node1" presStyleIdx="0" presStyleCnt="2" custScaleX="125298">
        <dgm:presLayoutVars>
          <dgm:chMax val="0"/>
          <dgm:bulletEnabled val="1"/>
        </dgm:presLayoutVars>
      </dgm:prSet>
      <dgm:spPr/>
      <dgm:t>
        <a:bodyPr/>
        <a:lstStyle/>
        <a:p>
          <a:endParaRPr lang="ru-RU"/>
        </a:p>
      </dgm:t>
    </dgm:pt>
    <dgm:pt modelId="{E5DD1C89-BD31-49F1-879F-1F06A82D0FC6}" type="pres">
      <dgm:prSet presAssocID="{C826301C-ABF9-41EE-96EC-C7F07D30DE39}" presName="negativeSpace" presStyleCnt="0"/>
      <dgm:spPr/>
    </dgm:pt>
    <dgm:pt modelId="{C4D453F8-DCA3-4AB7-A3E4-F7B5481B712D}" type="pres">
      <dgm:prSet presAssocID="{C826301C-ABF9-41EE-96EC-C7F07D30DE39}" presName="childText" presStyleLbl="conFgAcc1" presStyleIdx="0" presStyleCnt="2">
        <dgm:presLayoutVars>
          <dgm:bulletEnabled val="1"/>
        </dgm:presLayoutVars>
      </dgm:prSet>
      <dgm:spPr/>
      <dgm:t>
        <a:bodyPr/>
        <a:lstStyle/>
        <a:p>
          <a:endParaRPr lang="ru-RU"/>
        </a:p>
      </dgm:t>
    </dgm:pt>
    <dgm:pt modelId="{1086F54A-A408-4198-A399-48A646751159}" type="pres">
      <dgm:prSet presAssocID="{6CEE2144-A738-484A-A623-EE1891BCF97F}" presName="spaceBetweenRectangles" presStyleCnt="0"/>
      <dgm:spPr/>
    </dgm:pt>
    <dgm:pt modelId="{3C44035C-01F6-4B6F-9E60-63B490A29102}" type="pres">
      <dgm:prSet presAssocID="{87784A25-A260-4488-ABD8-B3B26136AFDA}" presName="parentLin" presStyleCnt="0"/>
      <dgm:spPr/>
    </dgm:pt>
    <dgm:pt modelId="{BD57FD7C-C1C5-44AF-A5E7-F4FFF40023A1}" type="pres">
      <dgm:prSet presAssocID="{87784A25-A260-4488-ABD8-B3B26136AFDA}" presName="parentLeftMargin" presStyleLbl="node1" presStyleIdx="0" presStyleCnt="2"/>
      <dgm:spPr/>
      <dgm:t>
        <a:bodyPr/>
        <a:lstStyle/>
        <a:p>
          <a:endParaRPr lang="ru-RU"/>
        </a:p>
      </dgm:t>
    </dgm:pt>
    <dgm:pt modelId="{DA61C5EB-C592-4F99-8D13-444CBF289B5C}" type="pres">
      <dgm:prSet presAssocID="{87784A25-A260-4488-ABD8-B3B26136AFDA}" presName="parentText" presStyleLbl="node1" presStyleIdx="1" presStyleCnt="2" custScaleX="125298">
        <dgm:presLayoutVars>
          <dgm:chMax val="0"/>
          <dgm:bulletEnabled val="1"/>
        </dgm:presLayoutVars>
      </dgm:prSet>
      <dgm:spPr/>
      <dgm:t>
        <a:bodyPr/>
        <a:lstStyle/>
        <a:p>
          <a:endParaRPr lang="ru-RU"/>
        </a:p>
      </dgm:t>
    </dgm:pt>
    <dgm:pt modelId="{55A6095B-2AE6-448B-A9DE-984A0B9FF781}" type="pres">
      <dgm:prSet presAssocID="{87784A25-A260-4488-ABD8-B3B26136AFDA}" presName="negativeSpace" presStyleCnt="0"/>
      <dgm:spPr/>
    </dgm:pt>
    <dgm:pt modelId="{D6696926-66B2-4DED-8EF0-8C1A4EF178BB}" type="pres">
      <dgm:prSet presAssocID="{87784A25-A260-4488-ABD8-B3B26136AFDA}" presName="childText" presStyleLbl="conFgAcc1" presStyleIdx="1" presStyleCnt="2">
        <dgm:presLayoutVars>
          <dgm:bulletEnabled val="1"/>
        </dgm:presLayoutVars>
      </dgm:prSet>
      <dgm:spPr/>
      <dgm:t>
        <a:bodyPr/>
        <a:lstStyle/>
        <a:p>
          <a:endParaRPr lang="ru-RU"/>
        </a:p>
      </dgm:t>
    </dgm:pt>
  </dgm:ptLst>
  <dgm:cxnLst>
    <dgm:cxn modelId="{1657D427-1662-4253-AF16-492C34A59098}" type="presOf" srcId="{87784A25-A260-4488-ABD8-B3B26136AFDA}" destId="{BD57FD7C-C1C5-44AF-A5E7-F4FFF40023A1}" srcOrd="0" destOrd="0" presId="urn:microsoft.com/office/officeart/2005/8/layout/list1"/>
    <dgm:cxn modelId="{5DF017B2-3E9E-4D14-B92F-3802537B2B1D}" srcId="{20F80175-5947-4E01-9906-1517CCD994BC}" destId="{87784A25-A260-4488-ABD8-B3B26136AFDA}" srcOrd="1" destOrd="0" parTransId="{02CC2AE7-39E2-4D3F-AA36-A18A305DB5E2}" sibTransId="{11A29583-4D40-48A8-9A25-34FB10A2D011}"/>
    <dgm:cxn modelId="{FBA73044-A7CD-482A-AF62-8C22AFE0474C}" type="presOf" srcId="{20F80175-5947-4E01-9906-1517CCD994BC}" destId="{C692EE92-EE4B-482B-9918-0AEAA1FFC69C}" srcOrd="0" destOrd="0" presId="urn:microsoft.com/office/officeart/2005/8/layout/list1"/>
    <dgm:cxn modelId="{0DA2F0A3-1324-4F42-80FF-6DC61ECE8FCF}" type="presOf" srcId="{C826301C-ABF9-41EE-96EC-C7F07D30DE39}" destId="{0BA85033-1A2D-4989-B012-E0B920D8A218}" srcOrd="1" destOrd="0" presId="urn:microsoft.com/office/officeart/2005/8/layout/list1"/>
    <dgm:cxn modelId="{4449FDAC-283F-4D84-9AAE-043D86DA04EA}" type="presOf" srcId="{C826301C-ABF9-41EE-96EC-C7F07D30DE39}" destId="{DE9AE21B-E8DE-4CE4-811B-8B874F8B5BB7}" srcOrd="0" destOrd="0" presId="urn:microsoft.com/office/officeart/2005/8/layout/list1"/>
    <dgm:cxn modelId="{6DBFF69A-D449-4779-8A16-2C98DD80BD49}" type="presOf" srcId="{B9D9363E-357B-4481-B25C-854C4176730B}" destId="{C4D453F8-DCA3-4AB7-A3E4-F7B5481B712D}" srcOrd="0" destOrd="0" presId="urn:microsoft.com/office/officeart/2005/8/layout/list1"/>
    <dgm:cxn modelId="{05F0295F-4EC5-4827-B5C2-FBE108BC7500}" type="presOf" srcId="{A5D1BA59-0B13-4262-A2FD-01098E16477D}" destId="{D6696926-66B2-4DED-8EF0-8C1A4EF178BB}" srcOrd="0" destOrd="0" presId="urn:microsoft.com/office/officeart/2005/8/layout/list1"/>
    <dgm:cxn modelId="{4770EA66-0D15-4E47-9110-7CD964650877}" srcId="{87784A25-A260-4488-ABD8-B3B26136AFDA}" destId="{A5D1BA59-0B13-4262-A2FD-01098E16477D}" srcOrd="0" destOrd="0" parTransId="{9612B39B-2858-44D4-A70B-B27E3F57E066}" sibTransId="{5E87DD4B-5B55-4CEB-9D1C-1E382E90B07D}"/>
    <dgm:cxn modelId="{44186AB3-D44A-47FB-91BB-4010EB32E4F1}" srcId="{20F80175-5947-4E01-9906-1517CCD994BC}" destId="{C826301C-ABF9-41EE-96EC-C7F07D30DE39}" srcOrd="0" destOrd="0" parTransId="{FC6B49AE-08DE-4F4F-81E2-122BF29F53A1}" sibTransId="{6CEE2144-A738-484A-A623-EE1891BCF97F}"/>
    <dgm:cxn modelId="{8E3A3590-92CB-4CEB-8A0F-3B2F2C5B6402}" srcId="{C826301C-ABF9-41EE-96EC-C7F07D30DE39}" destId="{B9D9363E-357B-4481-B25C-854C4176730B}" srcOrd="0" destOrd="0" parTransId="{63534AD6-CDE2-49FD-B325-1D353843A75F}" sibTransId="{E4AA8968-6653-4FD1-B498-2B76A0FB9A0B}"/>
    <dgm:cxn modelId="{2F287C49-8822-4666-AA70-B94FFA711FED}" type="presOf" srcId="{87784A25-A260-4488-ABD8-B3B26136AFDA}" destId="{DA61C5EB-C592-4F99-8D13-444CBF289B5C}" srcOrd="1" destOrd="0" presId="urn:microsoft.com/office/officeart/2005/8/layout/list1"/>
    <dgm:cxn modelId="{76B7D89D-292B-4C9A-A781-FC9EC7796C3B}" type="presParOf" srcId="{C692EE92-EE4B-482B-9918-0AEAA1FFC69C}" destId="{FF9DEC43-96A0-4CE6-B45A-D154F09C6C88}" srcOrd="0" destOrd="0" presId="urn:microsoft.com/office/officeart/2005/8/layout/list1"/>
    <dgm:cxn modelId="{F845FD56-348F-4B4A-99E6-ABD633E7FB3B}" type="presParOf" srcId="{FF9DEC43-96A0-4CE6-B45A-D154F09C6C88}" destId="{DE9AE21B-E8DE-4CE4-811B-8B874F8B5BB7}" srcOrd="0" destOrd="0" presId="urn:microsoft.com/office/officeart/2005/8/layout/list1"/>
    <dgm:cxn modelId="{96CE8709-7F61-4470-8716-9987CC98E514}" type="presParOf" srcId="{FF9DEC43-96A0-4CE6-B45A-D154F09C6C88}" destId="{0BA85033-1A2D-4989-B012-E0B920D8A218}" srcOrd="1" destOrd="0" presId="urn:microsoft.com/office/officeart/2005/8/layout/list1"/>
    <dgm:cxn modelId="{18608432-0EA2-43C8-A198-682108B01CA8}" type="presParOf" srcId="{C692EE92-EE4B-482B-9918-0AEAA1FFC69C}" destId="{E5DD1C89-BD31-49F1-879F-1F06A82D0FC6}" srcOrd="1" destOrd="0" presId="urn:microsoft.com/office/officeart/2005/8/layout/list1"/>
    <dgm:cxn modelId="{12704836-9C00-4B90-882B-B2A2C2ECBF44}" type="presParOf" srcId="{C692EE92-EE4B-482B-9918-0AEAA1FFC69C}" destId="{C4D453F8-DCA3-4AB7-A3E4-F7B5481B712D}" srcOrd="2" destOrd="0" presId="urn:microsoft.com/office/officeart/2005/8/layout/list1"/>
    <dgm:cxn modelId="{D623A021-7539-490B-B9C4-654E29B979E9}" type="presParOf" srcId="{C692EE92-EE4B-482B-9918-0AEAA1FFC69C}" destId="{1086F54A-A408-4198-A399-48A646751159}" srcOrd="3" destOrd="0" presId="urn:microsoft.com/office/officeart/2005/8/layout/list1"/>
    <dgm:cxn modelId="{EB5F1807-BB9C-49D3-9530-8C503134C42B}" type="presParOf" srcId="{C692EE92-EE4B-482B-9918-0AEAA1FFC69C}" destId="{3C44035C-01F6-4B6F-9E60-63B490A29102}" srcOrd="4" destOrd="0" presId="urn:microsoft.com/office/officeart/2005/8/layout/list1"/>
    <dgm:cxn modelId="{0DC469A4-2B37-4F7B-8AD2-7C2A9CD22E66}" type="presParOf" srcId="{3C44035C-01F6-4B6F-9E60-63B490A29102}" destId="{BD57FD7C-C1C5-44AF-A5E7-F4FFF40023A1}" srcOrd="0" destOrd="0" presId="urn:microsoft.com/office/officeart/2005/8/layout/list1"/>
    <dgm:cxn modelId="{E6A051DF-D8D6-4BC0-9126-669F2D89400C}" type="presParOf" srcId="{3C44035C-01F6-4B6F-9E60-63B490A29102}" destId="{DA61C5EB-C592-4F99-8D13-444CBF289B5C}" srcOrd="1" destOrd="0" presId="urn:microsoft.com/office/officeart/2005/8/layout/list1"/>
    <dgm:cxn modelId="{46648204-B733-4BD1-942B-E56F8DD9DB52}" type="presParOf" srcId="{C692EE92-EE4B-482B-9918-0AEAA1FFC69C}" destId="{55A6095B-2AE6-448B-A9DE-984A0B9FF781}" srcOrd="5" destOrd="0" presId="urn:microsoft.com/office/officeart/2005/8/layout/list1"/>
    <dgm:cxn modelId="{15CFD90A-10EC-45BA-95BE-B5A369B1D128}" type="presParOf" srcId="{C692EE92-EE4B-482B-9918-0AEAA1FFC69C}" destId="{D6696926-66B2-4DED-8EF0-8C1A4EF178B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0693D03F-C671-4637-9B7B-597E57C4EFD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D17FC4B-CC12-4851-B516-5D6D2F692F27}">
      <dgm:prSet/>
      <dgm:spPr/>
      <dgm:t>
        <a:bodyPr/>
        <a:lstStyle/>
        <a:p>
          <a:pPr rtl="0"/>
          <a:r>
            <a:rPr lang="ru-RU" b="1" dirty="0" err="1" smtClean="0">
              <a:latin typeface="Times New Roman" pitchFamily="18" charset="0"/>
              <a:cs typeface="Times New Roman" pitchFamily="18" charset="0"/>
            </a:rPr>
            <a:t>Капиталнинг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айланиш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тавсифига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кўра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икки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қисм</a:t>
          </a:r>
          <a:r>
            <a:rPr lang="uz-Cyrl-UZ" b="1" dirty="0" smtClean="0">
              <a:latin typeface="Times New Roman" pitchFamily="18" charset="0"/>
              <a:cs typeface="Times New Roman" pitchFamily="18" charset="0"/>
            </a:rPr>
            <a:t>и</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dgm:t>
    </dgm:pt>
    <dgm:pt modelId="{18A23846-7DF7-4009-AEAA-7EFE308FF524}" type="parTrans" cxnId="{87AF26A6-5BF6-4D65-A4BF-68B0EFAE1792}">
      <dgm:prSet/>
      <dgm:spPr/>
      <dgm:t>
        <a:bodyPr/>
        <a:lstStyle/>
        <a:p>
          <a:endParaRPr lang="ru-RU"/>
        </a:p>
      </dgm:t>
    </dgm:pt>
    <dgm:pt modelId="{23001058-08C9-47AD-BA62-428B14686183}" type="sibTrans" cxnId="{87AF26A6-5BF6-4D65-A4BF-68B0EFAE1792}">
      <dgm:prSet/>
      <dgm:spPr/>
      <dgm:t>
        <a:bodyPr/>
        <a:lstStyle/>
        <a:p>
          <a:endParaRPr lang="ru-RU"/>
        </a:p>
      </dgm:t>
    </dgm:pt>
    <dgm:pt modelId="{7D56F2F1-BE96-4F3D-93D5-256838D4AE86}" type="pres">
      <dgm:prSet presAssocID="{0693D03F-C671-4637-9B7B-597E57C4EFD4}" presName="linear" presStyleCnt="0">
        <dgm:presLayoutVars>
          <dgm:animLvl val="lvl"/>
          <dgm:resizeHandles val="exact"/>
        </dgm:presLayoutVars>
      </dgm:prSet>
      <dgm:spPr/>
      <dgm:t>
        <a:bodyPr/>
        <a:lstStyle/>
        <a:p>
          <a:endParaRPr lang="ru-RU"/>
        </a:p>
      </dgm:t>
    </dgm:pt>
    <dgm:pt modelId="{F6CE711C-102A-424E-B0E5-23D3FE484CAD}" type="pres">
      <dgm:prSet presAssocID="{5D17FC4B-CC12-4851-B516-5D6D2F692F27}" presName="parentText" presStyleLbl="node1" presStyleIdx="0" presStyleCnt="1" custScaleY="169605">
        <dgm:presLayoutVars>
          <dgm:chMax val="0"/>
          <dgm:bulletEnabled val="1"/>
        </dgm:presLayoutVars>
      </dgm:prSet>
      <dgm:spPr/>
      <dgm:t>
        <a:bodyPr/>
        <a:lstStyle/>
        <a:p>
          <a:endParaRPr lang="ru-RU"/>
        </a:p>
      </dgm:t>
    </dgm:pt>
  </dgm:ptLst>
  <dgm:cxnLst>
    <dgm:cxn modelId="{FEDF553D-A129-41FA-922B-1CA5E1B70B2A}" type="presOf" srcId="{0693D03F-C671-4637-9B7B-597E57C4EFD4}" destId="{7D56F2F1-BE96-4F3D-93D5-256838D4AE86}" srcOrd="0" destOrd="0" presId="urn:microsoft.com/office/officeart/2005/8/layout/vList2"/>
    <dgm:cxn modelId="{87AF26A6-5BF6-4D65-A4BF-68B0EFAE1792}" srcId="{0693D03F-C671-4637-9B7B-597E57C4EFD4}" destId="{5D17FC4B-CC12-4851-B516-5D6D2F692F27}" srcOrd="0" destOrd="0" parTransId="{18A23846-7DF7-4009-AEAA-7EFE308FF524}" sibTransId="{23001058-08C9-47AD-BA62-428B14686183}"/>
    <dgm:cxn modelId="{FDB7C713-D01C-4B4E-8937-59333CED20F0}" type="presOf" srcId="{5D17FC4B-CC12-4851-B516-5D6D2F692F27}" destId="{F6CE711C-102A-424E-B0E5-23D3FE484CAD}" srcOrd="0" destOrd="0" presId="urn:microsoft.com/office/officeart/2005/8/layout/vList2"/>
    <dgm:cxn modelId="{C9103039-42EB-4548-945B-B51DF612E6B8}" type="presParOf" srcId="{7D56F2F1-BE96-4F3D-93D5-256838D4AE86}" destId="{F6CE711C-102A-424E-B0E5-23D3FE484CA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FDD3A5C1-55E4-49F1-A29F-F0A7DF265BC0}"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5AD15747-0F10-46D2-B2FE-BF0E63A4B764}">
      <dgm:prSet/>
      <dgm:spPr/>
      <dgm:t>
        <a:bodyPr/>
        <a:lstStyle/>
        <a:p>
          <a:pPr rtl="0"/>
          <a:r>
            <a:rPr lang="ru-RU" b="1" dirty="0" err="1" smtClean="0">
              <a:latin typeface="Times New Roman" pitchFamily="18" charset="0"/>
              <a:cs typeface="Times New Roman" pitchFamily="18" charset="0"/>
            </a:rPr>
            <a:t>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жараёнида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ҳаракат қилиш хусусиятлари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27690166-AAEE-4F9F-8161-E5D947215A54}" type="parTrans" cxnId="{52B8D731-EA0F-43D7-A81D-25EC108A2839}">
      <dgm:prSet/>
      <dgm:spPr/>
      <dgm:t>
        <a:bodyPr/>
        <a:lstStyle/>
        <a:p>
          <a:endParaRPr lang="ru-RU">
            <a:latin typeface="Times New Roman" pitchFamily="18" charset="0"/>
            <a:cs typeface="Times New Roman" pitchFamily="18" charset="0"/>
          </a:endParaRPr>
        </a:p>
      </dgm:t>
    </dgm:pt>
    <dgm:pt modelId="{E008D7E1-E97E-4735-A64D-04C4A277CFBD}" type="sibTrans" cxnId="{52B8D731-EA0F-43D7-A81D-25EC108A2839}">
      <dgm:prSet/>
      <dgm:spPr/>
      <dgm:t>
        <a:bodyPr/>
        <a:lstStyle/>
        <a:p>
          <a:endParaRPr lang="ru-RU">
            <a:latin typeface="Times New Roman" pitchFamily="18" charset="0"/>
            <a:cs typeface="Times New Roman" pitchFamily="18" charset="0"/>
          </a:endParaRPr>
        </a:p>
      </dgm:t>
    </dgm:pt>
    <dgm:pt modelId="{3A5D7495-13D8-4B72-80A2-4680625F9061}">
      <dgm:prSet/>
      <dgm:spPr/>
      <dgm:t>
        <a:bodyPr/>
        <a:lstStyle/>
        <a:p>
          <a:pPr rtl="0"/>
          <a:r>
            <a:rPr lang="ru-RU" b="1" dirty="0" err="1" smtClean="0">
              <a:latin typeface="Times New Roman" pitchFamily="18" charset="0"/>
              <a:cs typeface="Times New Roman" pitchFamily="18" charset="0"/>
            </a:rPr>
            <a:t>Қийматини 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натижаларига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ўтказиш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хусусияти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089BD7A-763C-4E75-A0AE-001C45C742C2}" type="parTrans" cxnId="{FFE15815-CE87-45BA-89D2-AAA78AC9B268}">
      <dgm:prSet/>
      <dgm:spPr/>
      <dgm:t>
        <a:bodyPr/>
        <a:lstStyle/>
        <a:p>
          <a:endParaRPr lang="ru-RU">
            <a:latin typeface="Times New Roman" pitchFamily="18" charset="0"/>
            <a:cs typeface="Times New Roman" pitchFamily="18" charset="0"/>
          </a:endParaRPr>
        </a:p>
      </dgm:t>
    </dgm:pt>
    <dgm:pt modelId="{7F6A771C-EEB6-42F0-A387-F27681D766AA}" type="sibTrans" cxnId="{FFE15815-CE87-45BA-89D2-AAA78AC9B268}">
      <dgm:prSet/>
      <dgm:spPr/>
      <dgm:t>
        <a:bodyPr/>
        <a:lstStyle/>
        <a:p>
          <a:endParaRPr lang="ru-RU">
            <a:latin typeface="Times New Roman" pitchFamily="18" charset="0"/>
            <a:cs typeface="Times New Roman" pitchFamily="18" charset="0"/>
          </a:endParaRPr>
        </a:p>
      </dgm:t>
    </dgm:pt>
    <dgm:pt modelId="{C6566B4C-5EB6-4567-A681-AB9F501327C6}">
      <dgm:prSet/>
      <dgm:spPr/>
      <dgm:t>
        <a:bodyPr/>
        <a:lstStyle/>
        <a:p>
          <a:pPr algn="just" rtl="0"/>
          <a:r>
            <a:rPr lang="ru-RU" dirty="0" err="1" smtClean="0">
              <a:latin typeface="Times New Roman" pitchFamily="18" charset="0"/>
              <a:cs typeface="Times New Roman" pitchFamily="18" charset="0"/>
            </a:rPr>
            <a:t>Асосий</a:t>
          </a:r>
          <a:r>
            <a:rPr lang="ru-RU" dirty="0" smtClean="0">
              <a:latin typeface="Times New Roman" pitchFamily="18" charset="0"/>
              <a:cs typeface="Times New Roman" pitchFamily="18" charset="0"/>
            </a:rPr>
            <a:t> капитал </a:t>
          </a:r>
          <a:r>
            <a:rPr lang="ru-RU" dirty="0" err="1" smtClean="0">
              <a:latin typeface="Times New Roman" pitchFamily="18" charset="0"/>
              <a:cs typeface="Times New Roman" pitchFamily="18" charset="0"/>
            </a:rPr>
            <a:t>тайёрланаётган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 моддий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таркибига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буюм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жиҳатдан кирмайди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узоқ давр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масалан</a:t>
          </a:r>
          <a:r>
            <a:rPr lang="ru-RU" dirty="0" smtClean="0">
              <a:latin typeface="Times New Roman" pitchFamily="18" charset="0"/>
              <a:cs typeface="Times New Roman" pitchFamily="18" charset="0"/>
            </a:rPr>
            <a:t> станок 10 </a:t>
          </a:r>
          <a:r>
            <a:rPr lang="ru-RU" dirty="0" err="1" smtClean="0">
              <a:latin typeface="Times New Roman" pitchFamily="18" charset="0"/>
              <a:cs typeface="Times New Roman" pitchFamily="18" charset="0"/>
            </a:rPr>
            <a:t>йил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бино</a:t>
          </a:r>
          <a:r>
            <a:rPr lang="ru-RU" dirty="0" smtClean="0">
              <a:latin typeface="Times New Roman" pitchFamily="18" charset="0"/>
              <a:cs typeface="Times New Roman" pitchFamily="18" charset="0"/>
            </a:rPr>
            <a:t> 50-100 </a:t>
          </a:r>
          <a:r>
            <a:rPr lang="ru-RU" dirty="0" err="1" smtClean="0">
              <a:latin typeface="Times New Roman" pitchFamily="18" charset="0"/>
              <a:cs typeface="Times New Roman" pitchFamily="18" charset="0"/>
            </a:rPr>
            <a:t>йил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давомида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олдинги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натурал-буюм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нечта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доиравий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айланишлар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давомида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сақлаб қолади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Аксинча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айланма</a:t>
          </a:r>
          <a:r>
            <a:rPr lang="ru-RU" dirty="0" smtClean="0">
              <a:latin typeface="Times New Roman" pitchFamily="18" charset="0"/>
              <a:cs typeface="Times New Roman" pitchFamily="18" charset="0"/>
            </a:rPr>
            <a:t> капитал (</a:t>
          </a:r>
          <a:r>
            <a:rPr lang="ru-RU" dirty="0" err="1" smtClean="0">
              <a:latin typeface="Times New Roman" pitchFamily="18" charset="0"/>
              <a:cs typeface="Times New Roman" pitchFamily="18" charset="0"/>
            </a:rPr>
            <a:t>масалан</a:t>
          </a:r>
          <a:r>
            <a:rPr lang="ru-RU" dirty="0" smtClean="0">
              <a:latin typeface="Times New Roman" pitchFamily="18" charset="0"/>
              <a:cs typeface="Times New Roman" pitchFamily="18" charset="0"/>
            </a:rPr>
            <a:t> пахта, </a:t>
          </a:r>
          <a:r>
            <a:rPr lang="ru-RU" dirty="0" err="1" smtClean="0">
              <a:latin typeface="Times New Roman" pitchFamily="18" charset="0"/>
              <a:cs typeface="Times New Roman" pitchFamily="18" charset="0"/>
            </a:rPr>
            <a:t>жун</a:t>
          </a:r>
          <a:r>
            <a:rPr lang="ru-RU" dirty="0" smtClean="0">
              <a:latin typeface="Times New Roman" pitchFamily="18" charset="0"/>
              <a:cs typeface="Times New Roman" pitchFamily="18" charset="0"/>
            </a:rPr>
            <a:t>, металл) </a:t>
          </a:r>
          <a:r>
            <a:rPr lang="ru-RU" dirty="0" err="1" smtClean="0">
              <a:latin typeface="Times New Roman" pitchFamily="18" charset="0"/>
              <a:cs typeface="Times New Roman" pitchFamily="18" charset="0"/>
            </a:rPr>
            <a:t>ҳар 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доиравий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айланишда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тўлиқ унумли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қилинади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ашёвий-буюм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йўқотади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алмашинади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AC0F9DA-5F8F-4068-A1D0-DED42F086AA1}" type="parTrans" cxnId="{1A6F94FB-EEE7-4B18-BB24-6057DADEC627}">
      <dgm:prSet/>
      <dgm:spPr/>
      <dgm:t>
        <a:bodyPr/>
        <a:lstStyle/>
        <a:p>
          <a:endParaRPr lang="ru-RU"/>
        </a:p>
      </dgm:t>
    </dgm:pt>
    <dgm:pt modelId="{17A5AB24-534C-45B9-B981-F42EB12D302F}" type="sibTrans" cxnId="{1A6F94FB-EEE7-4B18-BB24-6057DADEC627}">
      <dgm:prSet/>
      <dgm:spPr/>
      <dgm:t>
        <a:bodyPr/>
        <a:lstStyle/>
        <a:p>
          <a:endParaRPr lang="ru-RU"/>
        </a:p>
      </dgm:t>
    </dgm:pt>
    <dgm:pt modelId="{CC6996E9-6C1D-4737-9449-013E23CC9A45}">
      <dgm:prSet/>
      <dgm:spPr/>
      <dgm:t>
        <a:bodyPr/>
        <a:lstStyle/>
        <a:p>
          <a:pPr rtl="0"/>
          <a:r>
            <a:rPr lang="ru-RU" smtClean="0">
              <a:latin typeface="Times New Roman" pitchFamily="18" charset="0"/>
              <a:cs typeface="Times New Roman" pitchFamily="18" charset="0"/>
            </a:rPr>
            <a:t>Асосий </a:t>
          </a:r>
          <a:r>
            <a:rPr lang="ru-RU" dirty="0" smtClean="0">
              <a:latin typeface="Times New Roman" pitchFamily="18" charset="0"/>
              <a:cs typeface="Times New Roman" pitchFamily="18" charset="0"/>
            </a:rPr>
            <a:t>капитал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жараёнида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қатор йиллар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давомида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қиймати товарларга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қисман ўтиб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боради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Хом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ашё</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материаллар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ёқилғи ва</a:t>
          </a:r>
          <a:r>
            <a:rPr lang="ru-RU" dirty="0" smtClean="0">
              <a:latin typeface="Times New Roman" pitchFamily="18" charset="0"/>
              <a:cs typeface="Times New Roman" pitchFamily="18" charset="0"/>
            </a:rPr>
            <a:t> энергия </a:t>
          </a:r>
          <a:r>
            <a:rPr lang="ru-RU" dirty="0" err="1" smtClean="0">
              <a:latin typeface="Times New Roman" pitchFamily="18" charset="0"/>
              <a:cs typeface="Times New Roman" pitchFamily="18" charset="0"/>
            </a:rPr>
            <a:t>каби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айланма</a:t>
          </a:r>
          <a:r>
            <a:rPr lang="ru-RU" dirty="0" smtClean="0">
              <a:latin typeface="Times New Roman" pitchFamily="18" charset="0"/>
              <a:cs typeface="Times New Roman" pitchFamily="18" charset="0"/>
            </a:rPr>
            <a:t> капитал </a:t>
          </a:r>
          <a:r>
            <a:rPr lang="ru-RU" dirty="0" err="1" smtClean="0">
              <a:latin typeface="Times New Roman" pitchFamily="18" charset="0"/>
              <a:cs typeface="Times New Roman" pitchFamily="18" charset="0"/>
            </a:rPr>
            <a:t>элементлари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ҳар 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доиравий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айланишда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тўлиғича унумли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қилинади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қиймати маҳсулот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хизматлар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қийматига тўлиғича ўтади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48523B86-FC5A-4346-987D-31D1BF7BEB97}" type="parTrans" cxnId="{F17EE7B1-0A26-41D5-A3DC-CF2750812221}">
      <dgm:prSet/>
      <dgm:spPr/>
      <dgm:t>
        <a:bodyPr/>
        <a:lstStyle/>
        <a:p>
          <a:endParaRPr lang="ru-RU"/>
        </a:p>
      </dgm:t>
    </dgm:pt>
    <dgm:pt modelId="{EB310979-60B6-48FC-9E1C-AA4ABE01B0E4}" type="sibTrans" cxnId="{F17EE7B1-0A26-41D5-A3DC-CF2750812221}">
      <dgm:prSet/>
      <dgm:spPr/>
      <dgm:t>
        <a:bodyPr/>
        <a:lstStyle/>
        <a:p>
          <a:endParaRPr lang="ru-RU"/>
        </a:p>
      </dgm:t>
    </dgm:pt>
    <dgm:pt modelId="{A18C34AA-B274-4A9D-94F3-F8E3266EA28C}" type="pres">
      <dgm:prSet presAssocID="{FDD3A5C1-55E4-49F1-A29F-F0A7DF265BC0}" presName="linear" presStyleCnt="0">
        <dgm:presLayoutVars>
          <dgm:dir/>
          <dgm:animLvl val="lvl"/>
          <dgm:resizeHandles val="exact"/>
        </dgm:presLayoutVars>
      </dgm:prSet>
      <dgm:spPr/>
      <dgm:t>
        <a:bodyPr/>
        <a:lstStyle/>
        <a:p>
          <a:endParaRPr lang="ru-RU"/>
        </a:p>
      </dgm:t>
    </dgm:pt>
    <dgm:pt modelId="{515C3CD4-CE24-4CD8-9171-677847FA0207}" type="pres">
      <dgm:prSet presAssocID="{5AD15747-0F10-46D2-B2FE-BF0E63A4B764}" presName="parentLin" presStyleCnt="0"/>
      <dgm:spPr/>
    </dgm:pt>
    <dgm:pt modelId="{11719820-91A9-4D8C-8EA6-280B903DE1EA}" type="pres">
      <dgm:prSet presAssocID="{5AD15747-0F10-46D2-B2FE-BF0E63A4B764}" presName="parentLeftMargin" presStyleLbl="node1" presStyleIdx="0" presStyleCnt="2"/>
      <dgm:spPr/>
      <dgm:t>
        <a:bodyPr/>
        <a:lstStyle/>
        <a:p>
          <a:endParaRPr lang="ru-RU"/>
        </a:p>
      </dgm:t>
    </dgm:pt>
    <dgm:pt modelId="{06316124-47E2-4BE8-9FCF-70482D66F371}" type="pres">
      <dgm:prSet presAssocID="{5AD15747-0F10-46D2-B2FE-BF0E63A4B764}" presName="parentText" presStyleLbl="node1" presStyleIdx="0" presStyleCnt="2">
        <dgm:presLayoutVars>
          <dgm:chMax val="0"/>
          <dgm:bulletEnabled val="1"/>
        </dgm:presLayoutVars>
      </dgm:prSet>
      <dgm:spPr/>
      <dgm:t>
        <a:bodyPr/>
        <a:lstStyle/>
        <a:p>
          <a:endParaRPr lang="ru-RU"/>
        </a:p>
      </dgm:t>
    </dgm:pt>
    <dgm:pt modelId="{DC56CD70-076B-4814-A92E-2103C1F02A20}" type="pres">
      <dgm:prSet presAssocID="{5AD15747-0F10-46D2-B2FE-BF0E63A4B764}" presName="negativeSpace" presStyleCnt="0"/>
      <dgm:spPr/>
    </dgm:pt>
    <dgm:pt modelId="{ED5543C2-5693-4DE5-802E-F657F4CC67EB}" type="pres">
      <dgm:prSet presAssocID="{5AD15747-0F10-46D2-B2FE-BF0E63A4B764}" presName="childText" presStyleLbl="conFgAcc1" presStyleIdx="0" presStyleCnt="2">
        <dgm:presLayoutVars>
          <dgm:bulletEnabled val="1"/>
        </dgm:presLayoutVars>
      </dgm:prSet>
      <dgm:spPr/>
      <dgm:t>
        <a:bodyPr/>
        <a:lstStyle/>
        <a:p>
          <a:endParaRPr lang="ru-RU"/>
        </a:p>
      </dgm:t>
    </dgm:pt>
    <dgm:pt modelId="{8FCEAAF9-47C2-49CB-84CC-AABB3FAF2673}" type="pres">
      <dgm:prSet presAssocID="{E008D7E1-E97E-4735-A64D-04C4A277CFBD}" presName="spaceBetweenRectangles" presStyleCnt="0"/>
      <dgm:spPr/>
    </dgm:pt>
    <dgm:pt modelId="{ED0C8FDF-95DC-421B-AD93-063F9E11D6B6}" type="pres">
      <dgm:prSet presAssocID="{3A5D7495-13D8-4B72-80A2-4680625F9061}" presName="parentLin" presStyleCnt="0"/>
      <dgm:spPr/>
    </dgm:pt>
    <dgm:pt modelId="{49EE2E0A-F8F1-49D6-BC4C-763A2F600BC7}" type="pres">
      <dgm:prSet presAssocID="{3A5D7495-13D8-4B72-80A2-4680625F9061}" presName="parentLeftMargin" presStyleLbl="node1" presStyleIdx="0" presStyleCnt="2"/>
      <dgm:spPr/>
      <dgm:t>
        <a:bodyPr/>
        <a:lstStyle/>
        <a:p>
          <a:endParaRPr lang="ru-RU"/>
        </a:p>
      </dgm:t>
    </dgm:pt>
    <dgm:pt modelId="{273146C8-B3E5-49B5-B808-1C6B30F1DBB9}" type="pres">
      <dgm:prSet presAssocID="{3A5D7495-13D8-4B72-80A2-4680625F9061}" presName="parentText" presStyleLbl="node1" presStyleIdx="1" presStyleCnt="2">
        <dgm:presLayoutVars>
          <dgm:chMax val="0"/>
          <dgm:bulletEnabled val="1"/>
        </dgm:presLayoutVars>
      </dgm:prSet>
      <dgm:spPr/>
      <dgm:t>
        <a:bodyPr/>
        <a:lstStyle/>
        <a:p>
          <a:endParaRPr lang="ru-RU"/>
        </a:p>
      </dgm:t>
    </dgm:pt>
    <dgm:pt modelId="{AD68ED83-23A5-41B4-9094-F324558F96E3}" type="pres">
      <dgm:prSet presAssocID="{3A5D7495-13D8-4B72-80A2-4680625F9061}" presName="negativeSpace" presStyleCnt="0"/>
      <dgm:spPr/>
    </dgm:pt>
    <dgm:pt modelId="{5051F78F-4270-4D83-9A42-8F4DD4505EA4}" type="pres">
      <dgm:prSet presAssocID="{3A5D7495-13D8-4B72-80A2-4680625F9061}" presName="childText" presStyleLbl="conFgAcc1" presStyleIdx="1" presStyleCnt="2">
        <dgm:presLayoutVars>
          <dgm:bulletEnabled val="1"/>
        </dgm:presLayoutVars>
      </dgm:prSet>
      <dgm:spPr/>
      <dgm:t>
        <a:bodyPr/>
        <a:lstStyle/>
        <a:p>
          <a:endParaRPr lang="ru-RU"/>
        </a:p>
      </dgm:t>
    </dgm:pt>
  </dgm:ptLst>
  <dgm:cxnLst>
    <dgm:cxn modelId="{52B8D731-EA0F-43D7-A81D-25EC108A2839}" srcId="{FDD3A5C1-55E4-49F1-A29F-F0A7DF265BC0}" destId="{5AD15747-0F10-46D2-B2FE-BF0E63A4B764}" srcOrd="0" destOrd="0" parTransId="{27690166-AAEE-4F9F-8161-E5D947215A54}" sibTransId="{E008D7E1-E97E-4735-A64D-04C4A277CFBD}"/>
    <dgm:cxn modelId="{D073B71C-F70F-409C-A090-E4F4946B750E}" type="presOf" srcId="{C6566B4C-5EB6-4567-A681-AB9F501327C6}" destId="{ED5543C2-5693-4DE5-802E-F657F4CC67EB}" srcOrd="0" destOrd="0" presId="urn:microsoft.com/office/officeart/2005/8/layout/list1"/>
    <dgm:cxn modelId="{002643A4-E61A-4364-8E35-176C8549910A}" type="presOf" srcId="{5AD15747-0F10-46D2-B2FE-BF0E63A4B764}" destId="{06316124-47E2-4BE8-9FCF-70482D66F371}" srcOrd="1" destOrd="0" presId="urn:microsoft.com/office/officeart/2005/8/layout/list1"/>
    <dgm:cxn modelId="{F17EE7B1-0A26-41D5-A3DC-CF2750812221}" srcId="{3A5D7495-13D8-4B72-80A2-4680625F9061}" destId="{CC6996E9-6C1D-4737-9449-013E23CC9A45}" srcOrd="0" destOrd="0" parTransId="{48523B86-FC5A-4346-987D-31D1BF7BEB97}" sibTransId="{EB310979-60B6-48FC-9E1C-AA4ABE01B0E4}"/>
    <dgm:cxn modelId="{E5019B5B-E789-4A17-9ED7-8D66968AFFCA}" type="presOf" srcId="{5AD15747-0F10-46D2-B2FE-BF0E63A4B764}" destId="{11719820-91A9-4D8C-8EA6-280B903DE1EA}" srcOrd="0" destOrd="0" presId="urn:microsoft.com/office/officeart/2005/8/layout/list1"/>
    <dgm:cxn modelId="{1A6F94FB-EEE7-4B18-BB24-6057DADEC627}" srcId="{5AD15747-0F10-46D2-B2FE-BF0E63A4B764}" destId="{C6566B4C-5EB6-4567-A681-AB9F501327C6}" srcOrd="0" destOrd="0" parTransId="{BAC0F9DA-5F8F-4068-A1D0-DED42F086AA1}" sibTransId="{17A5AB24-534C-45B9-B981-F42EB12D302F}"/>
    <dgm:cxn modelId="{30DA4261-5447-46DD-80A3-99A6C9BD7B8A}" type="presOf" srcId="{FDD3A5C1-55E4-49F1-A29F-F0A7DF265BC0}" destId="{A18C34AA-B274-4A9D-94F3-F8E3266EA28C}" srcOrd="0" destOrd="0" presId="urn:microsoft.com/office/officeart/2005/8/layout/list1"/>
    <dgm:cxn modelId="{1BF5D54D-D32E-427F-B7F7-C90134C08366}" type="presOf" srcId="{3A5D7495-13D8-4B72-80A2-4680625F9061}" destId="{49EE2E0A-F8F1-49D6-BC4C-763A2F600BC7}" srcOrd="0" destOrd="0" presId="urn:microsoft.com/office/officeart/2005/8/layout/list1"/>
    <dgm:cxn modelId="{DA837A7D-4647-44D4-953B-63358433F606}" type="presOf" srcId="{CC6996E9-6C1D-4737-9449-013E23CC9A45}" destId="{5051F78F-4270-4D83-9A42-8F4DD4505EA4}" srcOrd="0" destOrd="0" presId="urn:microsoft.com/office/officeart/2005/8/layout/list1"/>
    <dgm:cxn modelId="{FFE15815-CE87-45BA-89D2-AAA78AC9B268}" srcId="{FDD3A5C1-55E4-49F1-A29F-F0A7DF265BC0}" destId="{3A5D7495-13D8-4B72-80A2-4680625F9061}" srcOrd="1" destOrd="0" parTransId="{7089BD7A-763C-4E75-A0AE-001C45C742C2}" sibTransId="{7F6A771C-EEB6-42F0-A387-F27681D766AA}"/>
    <dgm:cxn modelId="{B02E596E-A823-4F7D-90DE-4C25762CD061}" type="presOf" srcId="{3A5D7495-13D8-4B72-80A2-4680625F9061}" destId="{273146C8-B3E5-49B5-B808-1C6B30F1DBB9}" srcOrd="1" destOrd="0" presId="urn:microsoft.com/office/officeart/2005/8/layout/list1"/>
    <dgm:cxn modelId="{B44B8940-3E74-4801-8C1B-B2AD2A1E1008}" type="presParOf" srcId="{A18C34AA-B274-4A9D-94F3-F8E3266EA28C}" destId="{515C3CD4-CE24-4CD8-9171-677847FA0207}" srcOrd="0" destOrd="0" presId="urn:microsoft.com/office/officeart/2005/8/layout/list1"/>
    <dgm:cxn modelId="{698257CA-F54F-4222-A5B7-71CB41D44136}" type="presParOf" srcId="{515C3CD4-CE24-4CD8-9171-677847FA0207}" destId="{11719820-91A9-4D8C-8EA6-280B903DE1EA}" srcOrd="0" destOrd="0" presId="urn:microsoft.com/office/officeart/2005/8/layout/list1"/>
    <dgm:cxn modelId="{470F009F-EABC-4926-B089-3FBC732A70EF}" type="presParOf" srcId="{515C3CD4-CE24-4CD8-9171-677847FA0207}" destId="{06316124-47E2-4BE8-9FCF-70482D66F371}" srcOrd="1" destOrd="0" presId="urn:microsoft.com/office/officeart/2005/8/layout/list1"/>
    <dgm:cxn modelId="{B0165E3F-BBAE-43A7-9561-18895EA8B536}" type="presParOf" srcId="{A18C34AA-B274-4A9D-94F3-F8E3266EA28C}" destId="{DC56CD70-076B-4814-A92E-2103C1F02A20}" srcOrd="1" destOrd="0" presId="urn:microsoft.com/office/officeart/2005/8/layout/list1"/>
    <dgm:cxn modelId="{B7673438-2975-494F-BBC1-5854F875D469}" type="presParOf" srcId="{A18C34AA-B274-4A9D-94F3-F8E3266EA28C}" destId="{ED5543C2-5693-4DE5-802E-F657F4CC67EB}" srcOrd="2" destOrd="0" presId="urn:microsoft.com/office/officeart/2005/8/layout/list1"/>
    <dgm:cxn modelId="{DB16039D-788C-4C35-977C-0A48BEB84680}" type="presParOf" srcId="{A18C34AA-B274-4A9D-94F3-F8E3266EA28C}" destId="{8FCEAAF9-47C2-49CB-84CC-AABB3FAF2673}" srcOrd="3" destOrd="0" presId="urn:microsoft.com/office/officeart/2005/8/layout/list1"/>
    <dgm:cxn modelId="{62C18B45-EAEC-4EFC-8A0B-C9088FC9E747}" type="presParOf" srcId="{A18C34AA-B274-4A9D-94F3-F8E3266EA28C}" destId="{ED0C8FDF-95DC-421B-AD93-063F9E11D6B6}" srcOrd="4" destOrd="0" presId="urn:microsoft.com/office/officeart/2005/8/layout/list1"/>
    <dgm:cxn modelId="{141DE8DC-A9CF-4647-81DC-A2FBB9E708B0}" type="presParOf" srcId="{ED0C8FDF-95DC-421B-AD93-063F9E11D6B6}" destId="{49EE2E0A-F8F1-49D6-BC4C-763A2F600BC7}" srcOrd="0" destOrd="0" presId="urn:microsoft.com/office/officeart/2005/8/layout/list1"/>
    <dgm:cxn modelId="{B7F7BF8F-B382-4061-BBEF-DCE2D221E5F8}" type="presParOf" srcId="{ED0C8FDF-95DC-421B-AD93-063F9E11D6B6}" destId="{273146C8-B3E5-49B5-B808-1C6B30F1DBB9}" srcOrd="1" destOrd="0" presId="urn:microsoft.com/office/officeart/2005/8/layout/list1"/>
    <dgm:cxn modelId="{C113A5B7-8016-4B8E-9DD1-D700CF4C3316}" type="presParOf" srcId="{A18C34AA-B274-4A9D-94F3-F8E3266EA28C}" destId="{AD68ED83-23A5-41B4-9094-F324558F96E3}" srcOrd="5" destOrd="0" presId="urn:microsoft.com/office/officeart/2005/8/layout/list1"/>
    <dgm:cxn modelId="{D58FB27B-C598-4442-8443-56D333C27F35}" type="presParOf" srcId="{A18C34AA-B274-4A9D-94F3-F8E3266EA28C}" destId="{5051F78F-4270-4D83-9A42-8F4DD4505EA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67B1625D-3C36-4FA0-9ED4-C5CCBCD7A9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788ACC6-B792-4BEB-85E5-79B6EC30C3C8}">
      <dgm:prSet>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pPr algn="ctr" rtl="0"/>
          <a:r>
            <a:rPr lang="ru-RU" b="0" u="none" dirty="0" err="1" smtClean="0">
              <a:latin typeface="Times New Roman" pitchFamily="18" charset="0"/>
              <a:cs typeface="Times New Roman" pitchFamily="18" charset="0"/>
            </a:rPr>
            <a:t>Асосий</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ва</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айланма</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капиталлар</a:t>
          </a:r>
          <a:r>
            <a:rPr lang="ru-RU" b="0" u="none" dirty="0" smtClean="0">
              <a:latin typeface="Times New Roman" pitchFamily="18" charset="0"/>
              <a:cs typeface="Times New Roman" pitchFamily="18" charset="0"/>
            </a:rPr>
            <a:t> </a:t>
          </a:r>
          <a:r>
            <a:rPr lang="ru-RU" b="0" u="none" dirty="0" err="1" smtClean="0">
              <a:latin typeface="Times New Roman" pitchFamily="18" charset="0"/>
              <a:cs typeface="Times New Roman" pitchFamily="18" charset="0"/>
            </a:rPr>
            <a:t>фарқланиши</a:t>
          </a:r>
          <a:r>
            <a:rPr lang="ru-RU" b="0" u="none" dirty="0" smtClean="0">
              <a:latin typeface="Times New Roman" pitchFamily="18" charset="0"/>
              <a:cs typeface="Times New Roman" pitchFamily="18" charset="0"/>
            </a:rPr>
            <a:t> </a:t>
          </a:r>
          <a:r>
            <a:rPr lang="uz-Cyrl-UZ" b="0" u="none" dirty="0" smtClean="0">
              <a:latin typeface="Times New Roman" pitchFamily="18" charset="0"/>
              <a:cs typeface="Times New Roman" pitchFamily="18" charset="0"/>
            </a:rPr>
            <a:t>:</a:t>
          </a:r>
          <a:endParaRPr lang="ru-RU" b="0" u="none" dirty="0">
            <a:latin typeface="Times New Roman" pitchFamily="18" charset="0"/>
            <a:cs typeface="Times New Roman" pitchFamily="18" charset="0"/>
          </a:endParaRPr>
        </a:p>
      </dgm:t>
    </dgm:pt>
    <dgm:pt modelId="{53D5B634-7176-4336-9622-BC340A8125C1}" type="parTrans" cxnId="{8EB95FA7-31EE-4735-A599-B99FFC43E939}">
      <dgm:prSet/>
      <dgm:spPr/>
      <dgm:t>
        <a:bodyPr/>
        <a:lstStyle/>
        <a:p>
          <a:endParaRPr lang="ru-RU"/>
        </a:p>
      </dgm:t>
    </dgm:pt>
    <dgm:pt modelId="{48648C3A-8BE7-419D-984C-7981D636D212}" type="sibTrans" cxnId="{8EB95FA7-31EE-4735-A599-B99FFC43E939}">
      <dgm:prSet/>
      <dgm:spPr/>
      <dgm:t>
        <a:bodyPr/>
        <a:lstStyle/>
        <a:p>
          <a:endParaRPr lang="ru-RU"/>
        </a:p>
      </dgm:t>
    </dgm:pt>
    <dgm:pt modelId="{4E9D439E-EE90-4543-AF79-44D50E8CB6AD}" type="pres">
      <dgm:prSet presAssocID="{67B1625D-3C36-4FA0-9ED4-C5CCBCD7A95A}" presName="linear" presStyleCnt="0">
        <dgm:presLayoutVars>
          <dgm:animLvl val="lvl"/>
          <dgm:resizeHandles val="exact"/>
        </dgm:presLayoutVars>
      </dgm:prSet>
      <dgm:spPr/>
      <dgm:t>
        <a:bodyPr/>
        <a:lstStyle/>
        <a:p>
          <a:endParaRPr lang="ru-RU"/>
        </a:p>
      </dgm:t>
    </dgm:pt>
    <dgm:pt modelId="{1392E5FA-2012-4F1B-A6BE-C894B80CF1D5}" type="pres">
      <dgm:prSet presAssocID="{1788ACC6-B792-4BEB-85E5-79B6EC30C3C8}" presName="parentText" presStyleLbl="node1" presStyleIdx="0" presStyleCnt="1" custScaleY="147834">
        <dgm:presLayoutVars>
          <dgm:chMax val="0"/>
          <dgm:bulletEnabled val="1"/>
        </dgm:presLayoutVars>
      </dgm:prSet>
      <dgm:spPr/>
      <dgm:t>
        <a:bodyPr/>
        <a:lstStyle/>
        <a:p>
          <a:endParaRPr lang="ru-RU"/>
        </a:p>
      </dgm:t>
    </dgm:pt>
  </dgm:ptLst>
  <dgm:cxnLst>
    <dgm:cxn modelId="{FDB45E44-8D0A-4CDA-A3BE-A4E5BB48972D}" type="presOf" srcId="{1788ACC6-B792-4BEB-85E5-79B6EC30C3C8}" destId="{1392E5FA-2012-4F1B-A6BE-C894B80CF1D5}" srcOrd="0" destOrd="0" presId="urn:microsoft.com/office/officeart/2005/8/layout/vList2"/>
    <dgm:cxn modelId="{CA6D9427-6774-4D03-9661-C5F0681989DF}" type="presOf" srcId="{67B1625D-3C36-4FA0-9ED4-C5CCBCD7A95A}" destId="{4E9D439E-EE90-4543-AF79-44D50E8CB6AD}" srcOrd="0" destOrd="0" presId="urn:microsoft.com/office/officeart/2005/8/layout/vList2"/>
    <dgm:cxn modelId="{8EB95FA7-31EE-4735-A599-B99FFC43E939}" srcId="{67B1625D-3C36-4FA0-9ED4-C5CCBCD7A95A}" destId="{1788ACC6-B792-4BEB-85E5-79B6EC30C3C8}" srcOrd="0" destOrd="0" parTransId="{53D5B634-7176-4336-9622-BC340A8125C1}" sibTransId="{48648C3A-8BE7-419D-984C-7981D636D212}"/>
    <dgm:cxn modelId="{DF22FD3B-15A7-4AC6-A3D8-66E6A50A5F10}" type="presParOf" srcId="{4E9D439E-EE90-4543-AF79-44D50E8CB6AD}" destId="{1392E5FA-2012-4F1B-A6BE-C894B80CF1D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1B0706A-7A0C-497B-AB7E-ACFA959A1F3B}" type="doc">
      <dgm:prSet loTypeId="urn:microsoft.com/office/officeart/2005/8/layout/chevron2" loCatId="process" qsTypeId="urn:microsoft.com/office/officeart/2005/8/quickstyle/3d1" qsCatId="3D" csTypeId="urn:microsoft.com/office/officeart/2005/8/colors/colorful1#4" csCatId="colorful"/>
      <dgm:spPr/>
      <dgm:t>
        <a:bodyPr/>
        <a:lstStyle/>
        <a:p>
          <a:endParaRPr lang="ru-RU"/>
        </a:p>
      </dgm:t>
    </dgm:pt>
    <dgm:pt modelId="{A98C3394-C7FB-4463-842B-C3DC2CED7EA9}">
      <dgm:prSet/>
      <dgm:spPr/>
      <dgm:t>
        <a:bodyPr/>
        <a:lstStyle/>
        <a:p>
          <a:pPr rtl="0"/>
          <a:r>
            <a:rPr lang="ru-RU" b="1"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569DF6CE-4D6B-4C3A-A512-D655BA2A632F}" type="parTrans" cxnId="{E94C4020-7204-4224-9FA3-80AC56ECFDF4}">
      <dgm:prSet/>
      <dgm:spPr/>
      <dgm:t>
        <a:bodyPr/>
        <a:lstStyle/>
        <a:p>
          <a:endParaRPr lang="ru-RU">
            <a:latin typeface="Times New Roman" pitchFamily="18" charset="0"/>
            <a:cs typeface="Times New Roman" pitchFamily="18" charset="0"/>
          </a:endParaRPr>
        </a:p>
      </dgm:t>
    </dgm:pt>
    <dgm:pt modelId="{7E4F6083-76C1-4B56-AC0A-48329EB4B33E}" type="sibTrans" cxnId="{E94C4020-7204-4224-9FA3-80AC56ECFDF4}">
      <dgm:prSet/>
      <dgm:spPr/>
      <dgm:t>
        <a:bodyPr/>
        <a:lstStyle/>
        <a:p>
          <a:endParaRPr lang="ru-RU">
            <a:latin typeface="Times New Roman" pitchFamily="18" charset="0"/>
            <a:cs typeface="Times New Roman" pitchFamily="18" charset="0"/>
          </a:endParaRPr>
        </a:p>
      </dgm:t>
    </dgm:pt>
    <dgm:pt modelId="{188E1307-1032-4433-A691-79B797410227}">
      <dgm:prSet/>
      <dgm:spPr/>
      <dgm:t>
        <a:bodyPr/>
        <a:lstStyle/>
        <a:p>
          <a:pPr rtl="0"/>
          <a:r>
            <a:rPr lang="ru-RU" b="1" dirty="0" err="1" smtClean="0">
              <a:latin typeface="Times New Roman" pitchFamily="18" charset="0"/>
              <a:cs typeface="Times New Roman" pitchFamily="18" charset="0"/>
            </a:rPr>
            <a:t>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жараёнида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ҳаракат қилиш хусусиятлари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96B86326-652F-4697-B0E9-51DDEF60AAC0}" type="parTrans" cxnId="{55EC3B80-5F51-435C-85B6-BAF33E2DF571}">
      <dgm:prSet/>
      <dgm:spPr/>
      <dgm:t>
        <a:bodyPr/>
        <a:lstStyle/>
        <a:p>
          <a:endParaRPr lang="ru-RU">
            <a:latin typeface="Times New Roman" pitchFamily="18" charset="0"/>
            <a:cs typeface="Times New Roman" pitchFamily="18" charset="0"/>
          </a:endParaRPr>
        </a:p>
      </dgm:t>
    </dgm:pt>
    <dgm:pt modelId="{A2439FD5-C6EE-4DA3-BC2A-3D26E02FC44E}" type="sibTrans" cxnId="{55EC3B80-5F51-435C-85B6-BAF33E2DF571}">
      <dgm:prSet/>
      <dgm:spPr/>
      <dgm:t>
        <a:bodyPr/>
        <a:lstStyle/>
        <a:p>
          <a:endParaRPr lang="ru-RU">
            <a:latin typeface="Times New Roman" pitchFamily="18" charset="0"/>
            <a:cs typeface="Times New Roman" pitchFamily="18" charset="0"/>
          </a:endParaRPr>
        </a:p>
      </dgm:t>
    </dgm:pt>
    <dgm:pt modelId="{D49ADD67-5B5C-4FDD-94E5-244DACFB0FC4}">
      <dgm:prSet/>
      <dgm:spPr/>
      <dgm:t>
        <a:bodyPr/>
        <a:lstStyle/>
        <a:p>
          <a:pPr rtl="0"/>
          <a:r>
            <a:rPr lang="ru-RU" b="1"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E4EE9F03-8394-4C06-BBEE-7EADDA49CA78}" type="parTrans" cxnId="{91AB652E-098F-4682-B386-F1C131CB0B25}">
      <dgm:prSet/>
      <dgm:spPr/>
      <dgm:t>
        <a:bodyPr/>
        <a:lstStyle/>
        <a:p>
          <a:endParaRPr lang="ru-RU">
            <a:latin typeface="Times New Roman" pitchFamily="18" charset="0"/>
            <a:cs typeface="Times New Roman" pitchFamily="18" charset="0"/>
          </a:endParaRPr>
        </a:p>
      </dgm:t>
    </dgm:pt>
    <dgm:pt modelId="{8BAF268E-638A-42D0-8D9C-0DB450AE1FB8}" type="sibTrans" cxnId="{91AB652E-098F-4682-B386-F1C131CB0B25}">
      <dgm:prSet/>
      <dgm:spPr/>
      <dgm:t>
        <a:bodyPr/>
        <a:lstStyle/>
        <a:p>
          <a:endParaRPr lang="ru-RU">
            <a:latin typeface="Times New Roman" pitchFamily="18" charset="0"/>
            <a:cs typeface="Times New Roman" pitchFamily="18" charset="0"/>
          </a:endParaRPr>
        </a:p>
      </dgm:t>
    </dgm:pt>
    <dgm:pt modelId="{CC4616F6-D6E6-4A77-ABCF-C78FC02AFBE5}">
      <dgm:prSet/>
      <dgm:spPr/>
      <dgm:t>
        <a:bodyPr/>
        <a:lstStyle/>
        <a:p>
          <a:pPr rtl="0"/>
          <a:r>
            <a:rPr lang="ru-RU" b="1" dirty="0" err="1" smtClean="0">
              <a:latin typeface="Times New Roman" pitchFamily="18" charset="0"/>
              <a:cs typeface="Times New Roman" pitchFamily="18" charset="0"/>
            </a:rPr>
            <a:t>Қийматини 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натижаларига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ўтказиш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хусусияти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48161EE8-41B3-4A55-BBFA-143C41DEF5EC}" type="parTrans" cxnId="{1B7A5FC2-DF00-4439-9DB3-64D02A34B38D}">
      <dgm:prSet/>
      <dgm:spPr/>
      <dgm:t>
        <a:bodyPr/>
        <a:lstStyle/>
        <a:p>
          <a:endParaRPr lang="ru-RU">
            <a:latin typeface="Times New Roman" pitchFamily="18" charset="0"/>
            <a:cs typeface="Times New Roman" pitchFamily="18" charset="0"/>
          </a:endParaRPr>
        </a:p>
      </dgm:t>
    </dgm:pt>
    <dgm:pt modelId="{48D1C8F6-29A1-468A-B5EF-DD3D31D83631}" type="sibTrans" cxnId="{1B7A5FC2-DF00-4439-9DB3-64D02A34B38D}">
      <dgm:prSet/>
      <dgm:spPr/>
      <dgm:t>
        <a:bodyPr/>
        <a:lstStyle/>
        <a:p>
          <a:endParaRPr lang="ru-RU">
            <a:latin typeface="Times New Roman" pitchFamily="18" charset="0"/>
            <a:cs typeface="Times New Roman" pitchFamily="18" charset="0"/>
          </a:endParaRPr>
        </a:p>
      </dgm:t>
    </dgm:pt>
    <dgm:pt modelId="{AE0902C7-0966-4A06-8F1E-B25CFA7A60E7}">
      <dgm:prSet/>
      <dgm:spPr/>
      <dgm:t>
        <a:bodyPr/>
        <a:lstStyle/>
        <a:p>
          <a:pPr rtl="0"/>
          <a:r>
            <a:rPr lang="ru-RU" b="1"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4B315B12-9796-4F6F-A57A-4163500E7101}" type="parTrans" cxnId="{45A4E531-78E4-4229-8182-5DEE4D8CEB22}">
      <dgm:prSet/>
      <dgm:spPr/>
      <dgm:t>
        <a:bodyPr/>
        <a:lstStyle/>
        <a:p>
          <a:endParaRPr lang="ru-RU">
            <a:latin typeface="Times New Roman" pitchFamily="18" charset="0"/>
            <a:cs typeface="Times New Roman" pitchFamily="18" charset="0"/>
          </a:endParaRPr>
        </a:p>
      </dgm:t>
    </dgm:pt>
    <dgm:pt modelId="{B0366BE4-B552-49E0-A1FE-5D7663011C88}" type="sibTrans" cxnId="{45A4E531-78E4-4229-8182-5DEE4D8CEB22}">
      <dgm:prSet/>
      <dgm:spPr/>
      <dgm:t>
        <a:bodyPr/>
        <a:lstStyle/>
        <a:p>
          <a:endParaRPr lang="ru-RU">
            <a:latin typeface="Times New Roman" pitchFamily="18" charset="0"/>
            <a:cs typeface="Times New Roman" pitchFamily="18" charset="0"/>
          </a:endParaRPr>
        </a:p>
      </dgm:t>
    </dgm:pt>
    <dgm:pt modelId="{FA0A55D9-6D03-4FB2-8D99-37CF17BC655C}">
      <dgm:prSet/>
      <dgm:spPr/>
      <dgm:t>
        <a:bodyPr/>
        <a:lstStyle/>
        <a:p>
          <a:pPr rtl="0"/>
          <a:r>
            <a:rPr lang="ru-RU" b="1" dirty="0" smtClean="0">
              <a:latin typeface="Times New Roman" pitchFamily="18" charset="0"/>
              <a:cs typeface="Times New Roman" pitchFamily="18" charset="0"/>
            </a:rPr>
            <a:t>Капитал </a:t>
          </a:r>
          <a:r>
            <a:rPr lang="ru-RU" b="1" dirty="0" err="1" smtClean="0">
              <a:latin typeface="Times New Roman" pitchFamily="18" charset="0"/>
              <a:cs typeface="Times New Roman" pitchFamily="18" charset="0"/>
            </a:rPr>
            <a:t>қийматининг айланиш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усули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81D414D5-007D-4D24-B972-F6FFADAA37E4}" type="parTrans" cxnId="{EC647E9A-64E6-4837-B553-9D550F9633FD}">
      <dgm:prSet/>
      <dgm:spPr/>
      <dgm:t>
        <a:bodyPr/>
        <a:lstStyle/>
        <a:p>
          <a:endParaRPr lang="ru-RU">
            <a:latin typeface="Times New Roman" pitchFamily="18" charset="0"/>
            <a:cs typeface="Times New Roman" pitchFamily="18" charset="0"/>
          </a:endParaRPr>
        </a:p>
      </dgm:t>
    </dgm:pt>
    <dgm:pt modelId="{BB8A3BFF-34F7-46B8-992F-36B31CC6AB01}" type="sibTrans" cxnId="{EC647E9A-64E6-4837-B553-9D550F9633FD}">
      <dgm:prSet/>
      <dgm:spPr/>
      <dgm:t>
        <a:bodyPr/>
        <a:lstStyle/>
        <a:p>
          <a:endParaRPr lang="ru-RU">
            <a:latin typeface="Times New Roman" pitchFamily="18" charset="0"/>
            <a:cs typeface="Times New Roman" pitchFamily="18" charset="0"/>
          </a:endParaRPr>
        </a:p>
      </dgm:t>
    </dgm:pt>
    <dgm:pt modelId="{F6349A31-549F-4DB2-847A-A7864A4EF399}">
      <dgm:prSet/>
      <dgm:spPr/>
      <dgm:t>
        <a:bodyPr/>
        <a:lstStyle/>
        <a:p>
          <a:pPr rtl="0"/>
          <a:r>
            <a:rPr lang="ru-RU" b="1"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F41B8478-2EB3-4B21-8EEB-09B9F104CA1C}" type="parTrans" cxnId="{AD18B498-C966-463F-8C7C-C33397922758}">
      <dgm:prSet/>
      <dgm:spPr/>
      <dgm:t>
        <a:bodyPr/>
        <a:lstStyle/>
        <a:p>
          <a:endParaRPr lang="ru-RU">
            <a:latin typeface="Times New Roman" pitchFamily="18" charset="0"/>
            <a:cs typeface="Times New Roman" pitchFamily="18" charset="0"/>
          </a:endParaRPr>
        </a:p>
      </dgm:t>
    </dgm:pt>
    <dgm:pt modelId="{D767D3C4-BE5F-4457-8EC4-462F2A3FEC34}" type="sibTrans" cxnId="{AD18B498-C966-463F-8C7C-C33397922758}">
      <dgm:prSet/>
      <dgm:spPr/>
      <dgm:t>
        <a:bodyPr/>
        <a:lstStyle/>
        <a:p>
          <a:endParaRPr lang="ru-RU">
            <a:latin typeface="Times New Roman" pitchFamily="18" charset="0"/>
            <a:cs typeface="Times New Roman" pitchFamily="18" charset="0"/>
          </a:endParaRPr>
        </a:p>
      </dgm:t>
    </dgm:pt>
    <dgm:pt modelId="{8CDC8FE7-8E9B-4D31-990A-11CB1FA7002B}">
      <dgm:prSet/>
      <dgm:spPr/>
      <dgm:t>
        <a:bodyPr/>
        <a:lstStyle/>
        <a:p>
          <a:pPr rtl="0"/>
          <a:r>
            <a:rPr lang="ru-RU" b="1" dirty="0" err="1" smtClean="0">
              <a:latin typeface="Times New Roman" pitchFamily="18" charset="0"/>
              <a:cs typeface="Times New Roman" pitchFamily="18" charset="0"/>
            </a:rPr>
            <a:t>Қайта тикланиш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усули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C77C556-745F-4CB2-9401-B5E8153BF47F}" type="parTrans" cxnId="{45A99260-9CF3-406C-9655-43AD76BF162D}">
      <dgm:prSet/>
      <dgm:spPr/>
      <dgm:t>
        <a:bodyPr/>
        <a:lstStyle/>
        <a:p>
          <a:endParaRPr lang="ru-RU">
            <a:latin typeface="Times New Roman" pitchFamily="18" charset="0"/>
            <a:cs typeface="Times New Roman" pitchFamily="18" charset="0"/>
          </a:endParaRPr>
        </a:p>
      </dgm:t>
    </dgm:pt>
    <dgm:pt modelId="{C43EBF5A-E2F7-4357-AAB8-D122284A1B46}" type="sibTrans" cxnId="{45A99260-9CF3-406C-9655-43AD76BF162D}">
      <dgm:prSet/>
      <dgm:spPr/>
      <dgm:t>
        <a:bodyPr/>
        <a:lstStyle/>
        <a:p>
          <a:endParaRPr lang="ru-RU">
            <a:latin typeface="Times New Roman" pitchFamily="18" charset="0"/>
            <a:cs typeface="Times New Roman" pitchFamily="18" charset="0"/>
          </a:endParaRPr>
        </a:p>
      </dgm:t>
    </dgm:pt>
    <dgm:pt modelId="{A7BFD374-D8D7-42EC-AEBF-77AC1B8FB470}" type="pres">
      <dgm:prSet presAssocID="{51B0706A-7A0C-497B-AB7E-ACFA959A1F3B}" presName="linearFlow" presStyleCnt="0">
        <dgm:presLayoutVars>
          <dgm:dir/>
          <dgm:animLvl val="lvl"/>
          <dgm:resizeHandles val="exact"/>
        </dgm:presLayoutVars>
      </dgm:prSet>
      <dgm:spPr/>
      <dgm:t>
        <a:bodyPr/>
        <a:lstStyle/>
        <a:p>
          <a:endParaRPr lang="ru-RU"/>
        </a:p>
      </dgm:t>
    </dgm:pt>
    <dgm:pt modelId="{CD39F719-D172-4C63-83BA-0B60848CFE43}" type="pres">
      <dgm:prSet presAssocID="{A98C3394-C7FB-4463-842B-C3DC2CED7EA9}" presName="composite" presStyleCnt="0"/>
      <dgm:spPr/>
    </dgm:pt>
    <dgm:pt modelId="{DE62CA0C-07B3-4F2C-976A-AA869B94E762}" type="pres">
      <dgm:prSet presAssocID="{A98C3394-C7FB-4463-842B-C3DC2CED7EA9}" presName="parentText" presStyleLbl="alignNode1" presStyleIdx="0" presStyleCnt="4">
        <dgm:presLayoutVars>
          <dgm:chMax val="1"/>
          <dgm:bulletEnabled val="1"/>
        </dgm:presLayoutVars>
      </dgm:prSet>
      <dgm:spPr/>
      <dgm:t>
        <a:bodyPr/>
        <a:lstStyle/>
        <a:p>
          <a:endParaRPr lang="ru-RU"/>
        </a:p>
      </dgm:t>
    </dgm:pt>
    <dgm:pt modelId="{D954B1CA-0C53-42C9-9F16-1F699BD7192B}" type="pres">
      <dgm:prSet presAssocID="{A98C3394-C7FB-4463-842B-C3DC2CED7EA9}" presName="descendantText" presStyleLbl="alignAcc1" presStyleIdx="0" presStyleCnt="4">
        <dgm:presLayoutVars>
          <dgm:bulletEnabled val="1"/>
        </dgm:presLayoutVars>
      </dgm:prSet>
      <dgm:spPr/>
      <dgm:t>
        <a:bodyPr/>
        <a:lstStyle/>
        <a:p>
          <a:endParaRPr lang="ru-RU"/>
        </a:p>
      </dgm:t>
    </dgm:pt>
    <dgm:pt modelId="{524941FB-DBBD-420C-A003-A00A7A560FD8}" type="pres">
      <dgm:prSet presAssocID="{7E4F6083-76C1-4B56-AC0A-48329EB4B33E}" presName="sp" presStyleCnt="0"/>
      <dgm:spPr/>
    </dgm:pt>
    <dgm:pt modelId="{0E68C27D-991A-4346-811B-9F256AA02509}" type="pres">
      <dgm:prSet presAssocID="{D49ADD67-5B5C-4FDD-94E5-244DACFB0FC4}" presName="composite" presStyleCnt="0"/>
      <dgm:spPr/>
    </dgm:pt>
    <dgm:pt modelId="{8C024A30-83C6-4B48-B6FD-CECD01142238}" type="pres">
      <dgm:prSet presAssocID="{D49ADD67-5B5C-4FDD-94E5-244DACFB0FC4}" presName="parentText" presStyleLbl="alignNode1" presStyleIdx="1" presStyleCnt="4">
        <dgm:presLayoutVars>
          <dgm:chMax val="1"/>
          <dgm:bulletEnabled val="1"/>
        </dgm:presLayoutVars>
      </dgm:prSet>
      <dgm:spPr/>
      <dgm:t>
        <a:bodyPr/>
        <a:lstStyle/>
        <a:p>
          <a:endParaRPr lang="ru-RU"/>
        </a:p>
      </dgm:t>
    </dgm:pt>
    <dgm:pt modelId="{6C496B1C-ADD7-4BE9-B708-EE4C41C4C605}" type="pres">
      <dgm:prSet presAssocID="{D49ADD67-5B5C-4FDD-94E5-244DACFB0FC4}" presName="descendantText" presStyleLbl="alignAcc1" presStyleIdx="1" presStyleCnt="4">
        <dgm:presLayoutVars>
          <dgm:bulletEnabled val="1"/>
        </dgm:presLayoutVars>
      </dgm:prSet>
      <dgm:spPr/>
      <dgm:t>
        <a:bodyPr/>
        <a:lstStyle/>
        <a:p>
          <a:endParaRPr lang="ru-RU"/>
        </a:p>
      </dgm:t>
    </dgm:pt>
    <dgm:pt modelId="{F2E4C558-E348-482B-BBC4-CEFF2887E3DF}" type="pres">
      <dgm:prSet presAssocID="{8BAF268E-638A-42D0-8D9C-0DB450AE1FB8}" presName="sp" presStyleCnt="0"/>
      <dgm:spPr/>
    </dgm:pt>
    <dgm:pt modelId="{27F8E48F-B224-4650-A308-A749257ED680}" type="pres">
      <dgm:prSet presAssocID="{AE0902C7-0966-4A06-8F1E-B25CFA7A60E7}" presName="composite" presStyleCnt="0"/>
      <dgm:spPr/>
    </dgm:pt>
    <dgm:pt modelId="{E4F88ABF-6AB6-4542-92B2-1352F76D09C0}" type="pres">
      <dgm:prSet presAssocID="{AE0902C7-0966-4A06-8F1E-B25CFA7A60E7}" presName="parentText" presStyleLbl="alignNode1" presStyleIdx="2" presStyleCnt="4">
        <dgm:presLayoutVars>
          <dgm:chMax val="1"/>
          <dgm:bulletEnabled val="1"/>
        </dgm:presLayoutVars>
      </dgm:prSet>
      <dgm:spPr/>
      <dgm:t>
        <a:bodyPr/>
        <a:lstStyle/>
        <a:p>
          <a:endParaRPr lang="ru-RU"/>
        </a:p>
      </dgm:t>
    </dgm:pt>
    <dgm:pt modelId="{8AC9E0B7-F3D3-464D-A0FD-3FF8EB6DEC2B}" type="pres">
      <dgm:prSet presAssocID="{AE0902C7-0966-4A06-8F1E-B25CFA7A60E7}" presName="descendantText" presStyleLbl="alignAcc1" presStyleIdx="2" presStyleCnt="4">
        <dgm:presLayoutVars>
          <dgm:bulletEnabled val="1"/>
        </dgm:presLayoutVars>
      </dgm:prSet>
      <dgm:spPr/>
      <dgm:t>
        <a:bodyPr/>
        <a:lstStyle/>
        <a:p>
          <a:endParaRPr lang="ru-RU"/>
        </a:p>
      </dgm:t>
    </dgm:pt>
    <dgm:pt modelId="{D965AF96-7117-4DAF-82F2-FBB15A138FA2}" type="pres">
      <dgm:prSet presAssocID="{B0366BE4-B552-49E0-A1FE-5D7663011C88}" presName="sp" presStyleCnt="0"/>
      <dgm:spPr/>
    </dgm:pt>
    <dgm:pt modelId="{FF7C1D75-B7EE-4374-9CBE-E2C39DA84442}" type="pres">
      <dgm:prSet presAssocID="{F6349A31-549F-4DB2-847A-A7864A4EF399}" presName="composite" presStyleCnt="0"/>
      <dgm:spPr/>
    </dgm:pt>
    <dgm:pt modelId="{12CE954B-84FB-4CE1-809A-7E8468318A16}" type="pres">
      <dgm:prSet presAssocID="{F6349A31-549F-4DB2-847A-A7864A4EF399}" presName="parentText" presStyleLbl="alignNode1" presStyleIdx="3" presStyleCnt="4">
        <dgm:presLayoutVars>
          <dgm:chMax val="1"/>
          <dgm:bulletEnabled val="1"/>
        </dgm:presLayoutVars>
      </dgm:prSet>
      <dgm:spPr/>
      <dgm:t>
        <a:bodyPr/>
        <a:lstStyle/>
        <a:p>
          <a:endParaRPr lang="ru-RU"/>
        </a:p>
      </dgm:t>
    </dgm:pt>
    <dgm:pt modelId="{DDF5378E-AFF6-45EF-87D7-2BF40DDF860C}" type="pres">
      <dgm:prSet presAssocID="{F6349A31-549F-4DB2-847A-A7864A4EF399}" presName="descendantText" presStyleLbl="alignAcc1" presStyleIdx="3" presStyleCnt="4">
        <dgm:presLayoutVars>
          <dgm:bulletEnabled val="1"/>
        </dgm:presLayoutVars>
      </dgm:prSet>
      <dgm:spPr/>
      <dgm:t>
        <a:bodyPr/>
        <a:lstStyle/>
        <a:p>
          <a:endParaRPr lang="ru-RU"/>
        </a:p>
      </dgm:t>
    </dgm:pt>
  </dgm:ptLst>
  <dgm:cxnLst>
    <dgm:cxn modelId="{D8F609CE-4D44-4D98-8459-BC9758386B13}" type="presOf" srcId="{AE0902C7-0966-4A06-8F1E-B25CFA7A60E7}" destId="{E4F88ABF-6AB6-4542-92B2-1352F76D09C0}" srcOrd="0" destOrd="0" presId="urn:microsoft.com/office/officeart/2005/8/layout/chevron2"/>
    <dgm:cxn modelId="{EC647E9A-64E6-4837-B553-9D550F9633FD}" srcId="{AE0902C7-0966-4A06-8F1E-B25CFA7A60E7}" destId="{FA0A55D9-6D03-4FB2-8D99-37CF17BC655C}" srcOrd="0" destOrd="0" parTransId="{81D414D5-007D-4D24-B972-F6FFADAA37E4}" sibTransId="{BB8A3BFF-34F7-46B8-992F-36B31CC6AB01}"/>
    <dgm:cxn modelId="{301C0F33-A7AC-466E-861D-A65696045D20}" type="presOf" srcId="{D49ADD67-5B5C-4FDD-94E5-244DACFB0FC4}" destId="{8C024A30-83C6-4B48-B6FD-CECD01142238}" srcOrd="0" destOrd="0" presId="urn:microsoft.com/office/officeart/2005/8/layout/chevron2"/>
    <dgm:cxn modelId="{AD18B498-C966-463F-8C7C-C33397922758}" srcId="{51B0706A-7A0C-497B-AB7E-ACFA959A1F3B}" destId="{F6349A31-549F-4DB2-847A-A7864A4EF399}" srcOrd="3" destOrd="0" parTransId="{F41B8478-2EB3-4B21-8EEB-09B9F104CA1C}" sibTransId="{D767D3C4-BE5F-4457-8EC4-462F2A3FEC34}"/>
    <dgm:cxn modelId="{91AB652E-098F-4682-B386-F1C131CB0B25}" srcId="{51B0706A-7A0C-497B-AB7E-ACFA959A1F3B}" destId="{D49ADD67-5B5C-4FDD-94E5-244DACFB0FC4}" srcOrd="1" destOrd="0" parTransId="{E4EE9F03-8394-4C06-BBEE-7EADDA49CA78}" sibTransId="{8BAF268E-638A-42D0-8D9C-0DB450AE1FB8}"/>
    <dgm:cxn modelId="{FC10A897-ACF2-4C1A-BAAA-90D63C85DF98}" type="presOf" srcId="{F6349A31-549F-4DB2-847A-A7864A4EF399}" destId="{12CE954B-84FB-4CE1-809A-7E8468318A16}" srcOrd="0" destOrd="0" presId="urn:microsoft.com/office/officeart/2005/8/layout/chevron2"/>
    <dgm:cxn modelId="{45A99260-9CF3-406C-9655-43AD76BF162D}" srcId="{F6349A31-549F-4DB2-847A-A7864A4EF399}" destId="{8CDC8FE7-8E9B-4D31-990A-11CB1FA7002B}" srcOrd="0" destOrd="0" parTransId="{DC77C556-745F-4CB2-9401-B5E8153BF47F}" sibTransId="{C43EBF5A-E2F7-4357-AAB8-D122284A1B46}"/>
    <dgm:cxn modelId="{55EC3B80-5F51-435C-85B6-BAF33E2DF571}" srcId="{A98C3394-C7FB-4463-842B-C3DC2CED7EA9}" destId="{188E1307-1032-4433-A691-79B797410227}" srcOrd="0" destOrd="0" parTransId="{96B86326-652F-4697-B0E9-51DDEF60AAC0}" sibTransId="{A2439FD5-C6EE-4DA3-BC2A-3D26E02FC44E}"/>
    <dgm:cxn modelId="{1B7A5FC2-DF00-4439-9DB3-64D02A34B38D}" srcId="{D49ADD67-5B5C-4FDD-94E5-244DACFB0FC4}" destId="{CC4616F6-D6E6-4A77-ABCF-C78FC02AFBE5}" srcOrd="0" destOrd="0" parTransId="{48161EE8-41B3-4A55-BBFA-143C41DEF5EC}" sibTransId="{48D1C8F6-29A1-468A-B5EF-DD3D31D83631}"/>
    <dgm:cxn modelId="{2FBA738B-D98B-4380-AA51-9BC80BAD0402}" type="presOf" srcId="{8CDC8FE7-8E9B-4D31-990A-11CB1FA7002B}" destId="{DDF5378E-AFF6-45EF-87D7-2BF40DDF860C}" srcOrd="0" destOrd="0" presId="urn:microsoft.com/office/officeart/2005/8/layout/chevron2"/>
    <dgm:cxn modelId="{E94C4020-7204-4224-9FA3-80AC56ECFDF4}" srcId="{51B0706A-7A0C-497B-AB7E-ACFA959A1F3B}" destId="{A98C3394-C7FB-4463-842B-C3DC2CED7EA9}" srcOrd="0" destOrd="0" parTransId="{569DF6CE-4D6B-4C3A-A512-D655BA2A632F}" sibTransId="{7E4F6083-76C1-4B56-AC0A-48329EB4B33E}"/>
    <dgm:cxn modelId="{04272235-D46F-44BD-A061-B832BD7CF950}" type="presOf" srcId="{A98C3394-C7FB-4463-842B-C3DC2CED7EA9}" destId="{DE62CA0C-07B3-4F2C-976A-AA869B94E762}" srcOrd="0" destOrd="0" presId="urn:microsoft.com/office/officeart/2005/8/layout/chevron2"/>
    <dgm:cxn modelId="{EABA4EEB-D748-4233-B4E3-295F00C2755F}" type="presOf" srcId="{FA0A55D9-6D03-4FB2-8D99-37CF17BC655C}" destId="{8AC9E0B7-F3D3-464D-A0FD-3FF8EB6DEC2B}" srcOrd="0" destOrd="0" presId="urn:microsoft.com/office/officeart/2005/8/layout/chevron2"/>
    <dgm:cxn modelId="{8DE98818-4927-47D8-B42D-3C8C2605A86A}" type="presOf" srcId="{51B0706A-7A0C-497B-AB7E-ACFA959A1F3B}" destId="{A7BFD374-D8D7-42EC-AEBF-77AC1B8FB470}" srcOrd="0" destOrd="0" presId="urn:microsoft.com/office/officeart/2005/8/layout/chevron2"/>
    <dgm:cxn modelId="{8EEA0341-E7EC-4092-A88D-A0212B78861D}" type="presOf" srcId="{CC4616F6-D6E6-4A77-ABCF-C78FC02AFBE5}" destId="{6C496B1C-ADD7-4BE9-B708-EE4C41C4C605}" srcOrd="0" destOrd="0" presId="urn:microsoft.com/office/officeart/2005/8/layout/chevron2"/>
    <dgm:cxn modelId="{1065F954-CA97-4735-9B9B-90C9436FB42A}" type="presOf" srcId="{188E1307-1032-4433-A691-79B797410227}" destId="{D954B1CA-0C53-42C9-9F16-1F699BD7192B}" srcOrd="0" destOrd="0" presId="urn:microsoft.com/office/officeart/2005/8/layout/chevron2"/>
    <dgm:cxn modelId="{45A4E531-78E4-4229-8182-5DEE4D8CEB22}" srcId="{51B0706A-7A0C-497B-AB7E-ACFA959A1F3B}" destId="{AE0902C7-0966-4A06-8F1E-B25CFA7A60E7}" srcOrd="2" destOrd="0" parTransId="{4B315B12-9796-4F6F-A57A-4163500E7101}" sibTransId="{B0366BE4-B552-49E0-A1FE-5D7663011C88}"/>
    <dgm:cxn modelId="{3D18BA2F-A9F6-4407-8219-E311BEFCB2A2}" type="presParOf" srcId="{A7BFD374-D8D7-42EC-AEBF-77AC1B8FB470}" destId="{CD39F719-D172-4C63-83BA-0B60848CFE43}" srcOrd="0" destOrd="0" presId="urn:microsoft.com/office/officeart/2005/8/layout/chevron2"/>
    <dgm:cxn modelId="{DB4D2C2F-35C4-40AC-A603-169DBC01B75F}" type="presParOf" srcId="{CD39F719-D172-4C63-83BA-0B60848CFE43}" destId="{DE62CA0C-07B3-4F2C-976A-AA869B94E762}" srcOrd="0" destOrd="0" presId="urn:microsoft.com/office/officeart/2005/8/layout/chevron2"/>
    <dgm:cxn modelId="{C6EB2819-16D4-42E4-943D-903EC46A238B}" type="presParOf" srcId="{CD39F719-D172-4C63-83BA-0B60848CFE43}" destId="{D954B1CA-0C53-42C9-9F16-1F699BD7192B}" srcOrd="1" destOrd="0" presId="urn:microsoft.com/office/officeart/2005/8/layout/chevron2"/>
    <dgm:cxn modelId="{300B95CE-2A52-46B7-BD25-2C32C1ECCAC3}" type="presParOf" srcId="{A7BFD374-D8D7-42EC-AEBF-77AC1B8FB470}" destId="{524941FB-DBBD-420C-A003-A00A7A560FD8}" srcOrd="1" destOrd="0" presId="urn:microsoft.com/office/officeart/2005/8/layout/chevron2"/>
    <dgm:cxn modelId="{305FD376-06AF-4D42-892A-9DD6BE59C3E8}" type="presParOf" srcId="{A7BFD374-D8D7-42EC-AEBF-77AC1B8FB470}" destId="{0E68C27D-991A-4346-811B-9F256AA02509}" srcOrd="2" destOrd="0" presId="urn:microsoft.com/office/officeart/2005/8/layout/chevron2"/>
    <dgm:cxn modelId="{B6B94B4A-BA71-456F-99F3-3A43F599DDDC}" type="presParOf" srcId="{0E68C27D-991A-4346-811B-9F256AA02509}" destId="{8C024A30-83C6-4B48-B6FD-CECD01142238}" srcOrd="0" destOrd="0" presId="urn:microsoft.com/office/officeart/2005/8/layout/chevron2"/>
    <dgm:cxn modelId="{0DACABE7-AA31-4ACB-BABA-B85A1999B24A}" type="presParOf" srcId="{0E68C27D-991A-4346-811B-9F256AA02509}" destId="{6C496B1C-ADD7-4BE9-B708-EE4C41C4C605}" srcOrd="1" destOrd="0" presId="urn:microsoft.com/office/officeart/2005/8/layout/chevron2"/>
    <dgm:cxn modelId="{7BE656DD-18F5-4AD0-AEBA-9A0B7FEA88EF}" type="presParOf" srcId="{A7BFD374-D8D7-42EC-AEBF-77AC1B8FB470}" destId="{F2E4C558-E348-482B-BBC4-CEFF2887E3DF}" srcOrd="3" destOrd="0" presId="urn:microsoft.com/office/officeart/2005/8/layout/chevron2"/>
    <dgm:cxn modelId="{7D437A03-131A-4B0F-B705-DA12EC33454A}" type="presParOf" srcId="{A7BFD374-D8D7-42EC-AEBF-77AC1B8FB470}" destId="{27F8E48F-B224-4650-A308-A749257ED680}" srcOrd="4" destOrd="0" presId="urn:microsoft.com/office/officeart/2005/8/layout/chevron2"/>
    <dgm:cxn modelId="{5DAF3222-ACB4-4D4F-BAB1-80BE84C6840B}" type="presParOf" srcId="{27F8E48F-B224-4650-A308-A749257ED680}" destId="{E4F88ABF-6AB6-4542-92B2-1352F76D09C0}" srcOrd="0" destOrd="0" presId="urn:microsoft.com/office/officeart/2005/8/layout/chevron2"/>
    <dgm:cxn modelId="{388DCEC0-7EF5-4AA0-831E-785E3AA4C6D6}" type="presParOf" srcId="{27F8E48F-B224-4650-A308-A749257ED680}" destId="{8AC9E0B7-F3D3-464D-A0FD-3FF8EB6DEC2B}" srcOrd="1" destOrd="0" presId="urn:microsoft.com/office/officeart/2005/8/layout/chevron2"/>
    <dgm:cxn modelId="{BA1E0DA4-9E4C-4EBB-BE50-4AC2F33FBBAB}" type="presParOf" srcId="{A7BFD374-D8D7-42EC-AEBF-77AC1B8FB470}" destId="{D965AF96-7117-4DAF-82F2-FBB15A138FA2}" srcOrd="5" destOrd="0" presId="urn:microsoft.com/office/officeart/2005/8/layout/chevron2"/>
    <dgm:cxn modelId="{E5D70C0F-6B62-43AC-BB93-BEC98E3183FB}" type="presParOf" srcId="{A7BFD374-D8D7-42EC-AEBF-77AC1B8FB470}" destId="{FF7C1D75-B7EE-4374-9CBE-E2C39DA84442}" srcOrd="6" destOrd="0" presId="urn:microsoft.com/office/officeart/2005/8/layout/chevron2"/>
    <dgm:cxn modelId="{EF295602-2EF2-4D3B-81C5-97D1915981B4}" type="presParOf" srcId="{FF7C1D75-B7EE-4374-9CBE-E2C39DA84442}" destId="{12CE954B-84FB-4CE1-809A-7E8468318A16}" srcOrd="0" destOrd="0" presId="urn:microsoft.com/office/officeart/2005/8/layout/chevron2"/>
    <dgm:cxn modelId="{58B3925E-F19C-409D-947D-82343D70202C}" type="presParOf" srcId="{FF7C1D75-B7EE-4374-9CBE-E2C39DA84442}" destId="{DDF5378E-AFF6-45EF-87D7-2BF40DDF86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517BFD2A-83A7-4A3B-8B56-9CA1E6EF27A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90B8515-632B-4F37-BDB6-49010CB2F8F1}">
      <dgm:prSet>
        <dgm:style>
          <a:lnRef idx="0">
            <a:schemeClr val="accent4"/>
          </a:lnRef>
          <a:fillRef idx="3">
            <a:schemeClr val="accent4"/>
          </a:fillRef>
          <a:effectRef idx="3">
            <a:schemeClr val="accent4"/>
          </a:effectRef>
          <a:fontRef idx="minor">
            <a:schemeClr val="lt1"/>
          </a:fontRef>
        </dgm:style>
      </dgm:prSet>
      <dgm:spPr/>
      <dgm:t>
        <a:bodyPr/>
        <a:lstStyle/>
        <a:p>
          <a:pPr algn="ctr" rtl="0"/>
          <a:r>
            <a:rPr lang="ru-RU" b="1" dirty="0" err="1" smtClean="0">
              <a:latin typeface="Times New Roman" pitchFamily="18" charset="0"/>
              <a:cs typeface="Times New Roman" pitchFamily="18" charset="0"/>
            </a:rPr>
            <a:t>Асосий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айланма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капиталлар</a:t>
          </a:r>
          <a:r>
            <a:rPr lang="ru-RU"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бир-биридан </a:t>
          </a:r>
          <a:r>
            <a:rPr lang="ru-RU" b="1" dirty="0" err="1" smtClean="0">
              <a:latin typeface="Times New Roman" pitchFamily="18" charset="0"/>
              <a:cs typeface="Times New Roman" pitchFamily="18" charset="0"/>
            </a:rPr>
            <a:t>қуйидаги белгилар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асосида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фарқла</a:t>
          </a:r>
          <a:r>
            <a:rPr lang="uz-Cyrl-UZ" b="1" dirty="0" smtClean="0">
              <a:latin typeface="Times New Roman" pitchFamily="18" charset="0"/>
              <a:cs typeface="Times New Roman" pitchFamily="18" charset="0"/>
            </a:rPr>
            <a:t>на</a:t>
          </a:r>
          <a:r>
            <a:rPr lang="ru-RU" b="1" dirty="0" err="1" smtClean="0">
              <a:latin typeface="Times New Roman" pitchFamily="18" charset="0"/>
              <a:cs typeface="Times New Roman" pitchFamily="18" charset="0"/>
            </a:rPr>
            <a:t>ди</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dgm:t>
    </dgm:pt>
    <dgm:pt modelId="{E5EDBB0C-2F35-4C1C-8FC1-579A186B05DC}" type="parTrans" cxnId="{0FCC87FA-4554-4C3A-AC49-DE7A272EAAA7}">
      <dgm:prSet/>
      <dgm:spPr/>
      <dgm:t>
        <a:bodyPr/>
        <a:lstStyle/>
        <a:p>
          <a:endParaRPr lang="ru-RU"/>
        </a:p>
      </dgm:t>
    </dgm:pt>
    <dgm:pt modelId="{18180251-DAAA-4D37-ABA9-972AFAB30A8E}" type="sibTrans" cxnId="{0FCC87FA-4554-4C3A-AC49-DE7A272EAAA7}">
      <dgm:prSet/>
      <dgm:spPr/>
      <dgm:t>
        <a:bodyPr/>
        <a:lstStyle/>
        <a:p>
          <a:endParaRPr lang="ru-RU"/>
        </a:p>
      </dgm:t>
    </dgm:pt>
    <dgm:pt modelId="{63FDB851-CAB8-43D8-96DB-0A48FD82083F}" type="pres">
      <dgm:prSet presAssocID="{517BFD2A-83A7-4A3B-8B56-9CA1E6EF27A9}" presName="linear" presStyleCnt="0">
        <dgm:presLayoutVars>
          <dgm:animLvl val="lvl"/>
          <dgm:resizeHandles val="exact"/>
        </dgm:presLayoutVars>
      </dgm:prSet>
      <dgm:spPr/>
      <dgm:t>
        <a:bodyPr/>
        <a:lstStyle/>
        <a:p>
          <a:endParaRPr lang="ru-RU"/>
        </a:p>
      </dgm:t>
    </dgm:pt>
    <dgm:pt modelId="{DF42544F-E7A3-4A46-9615-64ECA4E0B935}" type="pres">
      <dgm:prSet presAssocID="{990B8515-632B-4F37-BDB6-49010CB2F8F1}" presName="parentText" presStyleLbl="node1" presStyleIdx="0" presStyleCnt="1">
        <dgm:presLayoutVars>
          <dgm:chMax val="0"/>
          <dgm:bulletEnabled val="1"/>
        </dgm:presLayoutVars>
      </dgm:prSet>
      <dgm:spPr/>
      <dgm:t>
        <a:bodyPr/>
        <a:lstStyle/>
        <a:p>
          <a:endParaRPr lang="ru-RU"/>
        </a:p>
      </dgm:t>
    </dgm:pt>
  </dgm:ptLst>
  <dgm:cxnLst>
    <dgm:cxn modelId="{0FCC87FA-4554-4C3A-AC49-DE7A272EAAA7}" srcId="{517BFD2A-83A7-4A3B-8B56-9CA1E6EF27A9}" destId="{990B8515-632B-4F37-BDB6-49010CB2F8F1}" srcOrd="0" destOrd="0" parTransId="{E5EDBB0C-2F35-4C1C-8FC1-579A186B05DC}" sibTransId="{18180251-DAAA-4D37-ABA9-972AFAB30A8E}"/>
    <dgm:cxn modelId="{59E923A1-3072-4EFA-9125-5051BF585284}" type="presOf" srcId="{990B8515-632B-4F37-BDB6-49010CB2F8F1}" destId="{DF42544F-E7A3-4A46-9615-64ECA4E0B935}" srcOrd="0" destOrd="0" presId="urn:microsoft.com/office/officeart/2005/8/layout/vList2"/>
    <dgm:cxn modelId="{4886797D-C68B-40F0-83D5-75F54D075D07}" type="presOf" srcId="{517BFD2A-83A7-4A3B-8B56-9CA1E6EF27A9}" destId="{63FDB851-CAB8-43D8-96DB-0A48FD82083F}" srcOrd="0" destOrd="0" presId="urn:microsoft.com/office/officeart/2005/8/layout/vList2"/>
    <dgm:cxn modelId="{C2CCAB6F-24B6-4284-B08B-31FDC7165DEE}" type="presParOf" srcId="{63FDB851-CAB8-43D8-96DB-0A48FD82083F}" destId="{DF42544F-E7A3-4A46-9615-64ECA4E0B93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F69C4F01-30B6-44C1-9565-A12F1D9F30F3}" type="doc">
      <dgm:prSet loTypeId="urn:microsoft.com/office/officeart/2005/8/layout/vList2" loCatId="list" qsTypeId="urn:microsoft.com/office/officeart/2005/8/quickstyle/3d1" qsCatId="3D" csTypeId="urn:microsoft.com/office/officeart/2005/8/colors/colorful3" csCatId="colorful"/>
      <dgm:spPr/>
      <dgm:t>
        <a:bodyPr/>
        <a:lstStyle/>
        <a:p>
          <a:endParaRPr lang="ru-RU"/>
        </a:p>
      </dgm:t>
    </dgm:pt>
    <dgm:pt modelId="{11E347E8-D774-485B-ABFA-E2AF8D3457E6}">
      <dgm:prSet/>
      <dgm:spPr/>
      <dgm:t>
        <a:bodyPr/>
        <a:lstStyle/>
        <a:p>
          <a:pPr rtl="0"/>
          <a:r>
            <a:rPr lang="uz-Cyrl-UZ" b="1" dirty="0" smtClean="0">
              <a:latin typeface="Times New Roman" pitchFamily="18" charset="0"/>
              <a:cs typeface="Times New Roman" pitchFamily="18" charset="0"/>
            </a:rPr>
            <a:t>(Ив) - ишлаб чиқариш вақти; </a:t>
          </a:r>
          <a:endParaRPr lang="ru-RU" dirty="0">
            <a:latin typeface="Times New Roman" pitchFamily="18" charset="0"/>
            <a:cs typeface="Times New Roman" pitchFamily="18" charset="0"/>
          </a:endParaRPr>
        </a:p>
      </dgm:t>
    </dgm:pt>
    <dgm:pt modelId="{A516D23F-A3D9-44E6-85E4-1FDD3A08D5F4}" type="parTrans" cxnId="{F824665E-A976-4DC9-BDA1-D3E8ED540CC0}">
      <dgm:prSet/>
      <dgm:spPr/>
      <dgm:t>
        <a:bodyPr/>
        <a:lstStyle/>
        <a:p>
          <a:endParaRPr lang="ru-RU"/>
        </a:p>
      </dgm:t>
    </dgm:pt>
    <dgm:pt modelId="{354F1631-922F-4DD8-A6A2-45FC8E4D56B2}" type="sibTrans" cxnId="{F824665E-A976-4DC9-BDA1-D3E8ED540CC0}">
      <dgm:prSet/>
      <dgm:spPr/>
      <dgm:t>
        <a:bodyPr/>
        <a:lstStyle/>
        <a:p>
          <a:endParaRPr lang="ru-RU"/>
        </a:p>
      </dgm:t>
    </dgm:pt>
    <dgm:pt modelId="{A89FE809-9C44-40FB-AE19-4851A9BD6249}">
      <dgm:prSet/>
      <dgm:spPr/>
      <dgm:t>
        <a:bodyPr/>
        <a:lstStyle/>
        <a:p>
          <a:pPr rtl="0"/>
          <a:r>
            <a:rPr lang="uz-Cyrl-UZ" b="1" dirty="0" smtClean="0">
              <a:latin typeface="Times New Roman" pitchFamily="18" charset="0"/>
              <a:cs typeface="Times New Roman" pitchFamily="18" charset="0"/>
            </a:rPr>
            <a:t>(Мв) - муомала вақти</a:t>
          </a:r>
          <a:endParaRPr lang="ru-RU" dirty="0">
            <a:latin typeface="Times New Roman" pitchFamily="18" charset="0"/>
            <a:cs typeface="Times New Roman" pitchFamily="18" charset="0"/>
          </a:endParaRPr>
        </a:p>
      </dgm:t>
    </dgm:pt>
    <dgm:pt modelId="{82711032-684C-4C03-A249-78B080FA7C14}" type="parTrans" cxnId="{025C3F22-BF5E-428D-971E-A3012EA0A654}">
      <dgm:prSet/>
      <dgm:spPr/>
      <dgm:t>
        <a:bodyPr/>
        <a:lstStyle/>
        <a:p>
          <a:endParaRPr lang="ru-RU"/>
        </a:p>
      </dgm:t>
    </dgm:pt>
    <dgm:pt modelId="{D665C8FE-0997-44C9-B9B8-87C8EA495E36}" type="sibTrans" cxnId="{025C3F22-BF5E-428D-971E-A3012EA0A654}">
      <dgm:prSet/>
      <dgm:spPr/>
      <dgm:t>
        <a:bodyPr/>
        <a:lstStyle/>
        <a:p>
          <a:endParaRPr lang="ru-RU"/>
        </a:p>
      </dgm:t>
    </dgm:pt>
    <dgm:pt modelId="{6A14189D-4ECA-4A31-AD50-C48D2EBB62BC}" type="pres">
      <dgm:prSet presAssocID="{F69C4F01-30B6-44C1-9565-A12F1D9F30F3}" presName="linear" presStyleCnt="0">
        <dgm:presLayoutVars>
          <dgm:animLvl val="lvl"/>
          <dgm:resizeHandles val="exact"/>
        </dgm:presLayoutVars>
      </dgm:prSet>
      <dgm:spPr/>
      <dgm:t>
        <a:bodyPr/>
        <a:lstStyle/>
        <a:p>
          <a:endParaRPr lang="ru-RU"/>
        </a:p>
      </dgm:t>
    </dgm:pt>
    <dgm:pt modelId="{DAFBB909-1283-4759-8038-F8397177334C}" type="pres">
      <dgm:prSet presAssocID="{11E347E8-D774-485B-ABFA-E2AF8D3457E6}" presName="parentText" presStyleLbl="node1" presStyleIdx="0" presStyleCnt="2">
        <dgm:presLayoutVars>
          <dgm:chMax val="0"/>
          <dgm:bulletEnabled val="1"/>
        </dgm:presLayoutVars>
      </dgm:prSet>
      <dgm:spPr/>
      <dgm:t>
        <a:bodyPr/>
        <a:lstStyle/>
        <a:p>
          <a:endParaRPr lang="ru-RU"/>
        </a:p>
      </dgm:t>
    </dgm:pt>
    <dgm:pt modelId="{0C80EF8B-0575-40E5-B13C-BCEAA89BFFEA}" type="pres">
      <dgm:prSet presAssocID="{354F1631-922F-4DD8-A6A2-45FC8E4D56B2}" presName="spacer" presStyleCnt="0"/>
      <dgm:spPr/>
    </dgm:pt>
    <dgm:pt modelId="{BD9A5848-7639-4910-BF29-E817C5AEF200}" type="pres">
      <dgm:prSet presAssocID="{A89FE809-9C44-40FB-AE19-4851A9BD6249}" presName="parentText" presStyleLbl="node1" presStyleIdx="1" presStyleCnt="2">
        <dgm:presLayoutVars>
          <dgm:chMax val="0"/>
          <dgm:bulletEnabled val="1"/>
        </dgm:presLayoutVars>
      </dgm:prSet>
      <dgm:spPr/>
      <dgm:t>
        <a:bodyPr/>
        <a:lstStyle/>
        <a:p>
          <a:endParaRPr lang="ru-RU"/>
        </a:p>
      </dgm:t>
    </dgm:pt>
  </dgm:ptLst>
  <dgm:cxnLst>
    <dgm:cxn modelId="{D46237E9-0C89-4FBF-ADAE-43BE4CB3656D}" type="presOf" srcId="{F69C4F01-30B6-44C1-9565-A12F1D9F30F3}" destId="{6A14189D-4ECA-4A31-AD50-C48D2EBB62BC}" srcOrd="0" destOrd="0" presId="urn:microsoft.com/office/officeart/2005/8/layout/vList2"/>
    <dgm:cxn modelId="{166F69F6-15E6-4034-BD77-FF318B60336E}" type="presOf" srcId="{A89FE809-9C44-40FB-AE19-4851A9BD6249}" destId="{BD9A5848-7639-4910-BF29-E817C5AEF200}" srcOrd="0" destOrd="0" presId="urn:microsoft.com/office/officeart/2005/8/layout/vList2"/>
    <dgm:cxn modelId="{EB7C9067-AFE4-4154-96F5-F9D48907C4E6}" type="presOf" srcId="{11E347E8-D774-485B-ABFA-E2AF8D3457E6}" destId="{DAFBB909-1283-4759-8038-F8397177334C}" srcOrd="0" destOrd="0" presId="urn:microsoft.com/office/officeart/2005/8/layout/vList2"/>
    <dgm:cxn modelId="{025C3F22-BF5E-428D-971E-A3012EA0A654}" srcId="{F69C4F01-30B6-44C1-9565-A12F1D9F30F3}" destId="{A89FE809-9C44-40FB-AE19-4851A9BD6249}" srcOrd="1" destOrd="0" parTransId="{82711032-684C-4C03-A249-78B080FA7C14}" sibTransId="{D665C8FE-0997-44C9-B9B8-87C8EA495E36}"/>
    <dgm:cxn modelId="{F824665E-A976-4DC9-BDA1-D3E8ED540CC0}" srcId="{F69C4F01-30B6-44C1-9565-A12F1D9F30F3}" destId="{11E347E8-D774-485B-ABFA-E2AF8D3457E6}" srcOrd="0" destOrd="0" parTransId="{A516D23F-A3D9-44E6-85E4-1FDD3A08D5F4}" sibTransId="{354F1631-922F-4DD8-A6A2-45FC8E4D56B2}"/>
    <dgm:cxn modelId="{1B36C504-2B04-4C16-8184-66F6BD1DC0AF}" type="presParOf" srcId="{6A14189D-4ECA-4A31-AD50-C48D2EBB62BC}" destId="{DAFBB909-1283-4759-8038-F8397177334C}" srcOrd="0" destOrd="0" presId="urn:microsoft.com/office/officeart/2005/8/layout/vList2"/>
    <dgm:cxn modelId="{4627E1FB-47F4-4511-A76C-11572FF46893}" type="presParOf" srcId="{6A14189D-4ECA-4A31-AD50-C48D2EBB62BC}" destId="{0C80EF8B-0575-40E5-B13C-BCEAA89BFFEA}" srcOrd="1" destOrd="0" presId="urn:microsoft.com/office/officeart/2005/8/layout/vList2"/>
    <dgm:cxn modelId="{30A38374-21EB-4E63-A1C6-6BC385EBE840}" type="presParOf" srcId="{6A14189D-4ECA-4A31-AD50-C48D2EBB62BC}" destId="{BD9A5848-7639-4910-BF29-E817C5AEF20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84C51B-A0AB-46B1-A167-399C35F024B7}" type="doc">
      <dgm:prSet loTypeId="urn:microsoft.com/office/officeart/2005/8/layout/list1" loCatId="list" qsTypeId="urn:microsoft.com/office/officeart/2005/8/quickstyle/3d1" qsCatId="3D" csTypeId="urn:microsoft.com/office/officeart/2005/8/colors/colorful3" csCatId="colorful"/>
      <dgm:spPr/>
      <dgm:t>
        <a:bodyPr/>
        <a:lstStyle/>
        <a:p>
          <a:endParaRPr lang="ru-RU"/>
        </a:p>
      </dgm:t>
    </dgm:pt>
    <dgm:pt modelId="{D363AF74-600E-4DD6-B2D6-E8EFB0612F8E}">
      <dgm:prSet/>
      <dgm:spPr/>
      <dgm:t>
        <a:bodyPr/>
        <a:lstStyle/>
        <a:p>
          <a:pPr algn="just" rtl="0"/>
          <a:r>
            <a:rPr lang="ru-RU" b="1" dirty="0" err="1" smtClean="0">
              <a:latin typeface="Times New Roman" pitchFamily="18" charset="0"/>
              <a:cs typeface="Times New Roman" pitchFamily="18" charset="0"/>
            </a:rPr>
            <a:t>Биринчидан</a:t>
          </a:r>
          <a:endParaRPr lang="en-US" b="1" dirty="0">
            <a:latin typeface="Times New Roman" pitchFamily="18" charset="0"/>
            <a:cs typeface="Times New Roman" pitchFamily="18" charset="0"/>
          </a:endParaRPr>
        </a:p>
      </dgm:t>
    </dgm:pt>
    <dgm:pt modelId="{4E0BD4F2-EE35-4ECC-8D3A-FFD1A586D6A7}" type="parTrans" cxnId="{FBA1ED22-04E7-4382-AA44-FAB113E52BB9}">
      <dgm:prSet/>
      <dgm:spPr/>
      <dgm:t>
        <a:bodyPr/>
        <a:lstStyle/>
        <a:p>
          <a:pPr algn="just"/>
          <a:endParaRPr lang="ru-RU">
            <a:latin typeface="Times New Roman" pitchFamily="18" charset="0"/>
            <a:cs typeface="Times New Roman" pitchFamily="18" charset="0"/>
          </a:endParaRPr>
        </a:p>
      </dgm:t>
    </dgm:pt>
    <dgm:pt modelId="{437ED5B4-36B5-4873-AD9A-01BB5EF48D7D}" type="sibTrans" cxnId="{FBA1ED22-04E7-4382-AA44-FAB113E52BB9}">
      <dgm:prSet/>
      <dgm:spPr/>
      <dgm:t>
        <a:bodyPr/>
        <a:lstStyle/>
        <a:p>
          <a:pPr algn="just"/>
          <a:endParaRPr lang="ru-RU">
            <a:latin typeface="Times New Roman" pitchFamily="18" charset="0"/>
            <a:cs typeface="Times New Roman" pitchFamily="18" charset="0"/>
          </a:endParaRPr>
        </a:p>
      </dgm:t>
    </dgm:pt>
    <dgm:pt modelId="{802FA321-B75F-432E-912A-65018D440228}">
      <dgm:prSet/>
      <dgm:spPr/>
      <dgm:t>
        <a:bodyPr/>
        <a:lstStyle/>
        <a:p>
          <a:pPr algn="just" rtl="0"/>
          <a:r>
            <a:rPr lang="ru-RU" dirty="0" err="1" smtClean="0">
              <a:latin typeface="Times New Roman" pitchFamily="18" charset="0"/>
              <a:cs typeface="Times New Roman" pitchFamily="18" charset="0"/>
            </a:rPr>
            <a:t>тадбиркор</a:t>
          </a:r>
          <a:r>
            <a:rPr lang="ru-RU" dirty="0" smtClean="0">
              <a:latin typeface="Times New Roman" pitchFamily="18" charset="0"/>
              <a:cs typeface="Times New Roman" pitchFamily="18" charset="0"/>
            </a:rPr>
            <a:t> товар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хизматлар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жараёнида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омилларини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бирлаштиради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«катализатор» </a:t>
          </a:r>
          <a:r>
            <a:rPr lang="ru-RU" dirty="0" err="1" smtClean="0">
              <a:latin typeface="Times New Roman" pitchFamily="18" charset="0"/>
              <a:cs typeface="Times New Roman" pitchFamily="18" charset="0"/>
            </a:rPr>
            <a:t>вазифасини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бажаради</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36FBF181-2911-4FFA-A751-98A47DA80620}" type="parTrans" cxnId="{2F96806C-0795-41B4-830B-362697F558FB}">
      <dgm:prSet/>
      <dgm:spPr/>
      <dgm:t>
        <a:bodyPr/>
        <a:lstStyle/>
        <a:p>
          <a:pPr algn="just"/>
          <a:endParaRPr lang="ru-RU">
            <a:latin typeface="Times New Roman" pitchFamily="18" charset="0"/>
            <a:cs typeface="Times New Roman" pitchFamily="18" charset="0"/>
          </a:endParaRPr>
        </a:p>
      </dgm:t>
    </dgm:pt>
    <dgm:pt modelId="{11150E8D-E652-4F9D-A167-BF0C5F7FCD75}" type="sibTrans" cxnId="{2F96806C-0795-41B4-830B-362697F558FB}">
      <dgm:prSet/>
      <dgm:spPr/>
      <dgm:t>
        <a:bodyPr/>
        <a:lstStyle/>
        <a:p>
          <a:pPr algn="just"/>
          <a:endParaRPr lang="ru-RU">
            <a:latin typeface="Times New Roman" pitchFamily="18" charset="0"/>
            <a:cs typeface="Times New Roman" pitchFamily="18" charset="0"/>
          </a:endParaRPr>
        </a:p>
      </dgm:t>
    </dgm:pt>
    <dgm:pt modelId="{4AF608AD-A116-4EE9-8AE5-709955B8333A}">
      <dgm:prSet/>
      <dgm:spPr/>
      <dgm:t>
        <a:bodyPr/>
        <a:lstStyle/>
        <a:p>
          <a:pPr algn="just" rtl="0"/>
          <a:r>
            <a:rPr lang="ru-RU" b="1" dirty="0" err="1" smtClean="0">
              <a:latin typeface="Times New Roman" pitchFamily="18" charset="0"/>
              <a:cs typeface="Times New Roman" pitchFamily="18" charset="0"/>
            </a:rPr>
            <a:t>Иккинчидан</a:t>
          </a:r>
          <a:endParaRPr lang="en-US" b="1" dirty="0">
            <a:latin typeface="Times New Roman" pitchFamily="18" charset="0"/>
            <a:cs typeface="Times New Roman" pitchFamily="18" charset="0"/>
          </a:endParaRPr>
        </a:p>
      </dgm:t>
    </dgm:pt>
    <dgm:pt modelId="{13B6A1BE-1301-4A92-A594-7C7844C09E14}" type="parTrans" cxnId="{7A99162A-CB4F-4E95-8A70-6451DABD5E9D}">
      <dgm:prSet/>
      <dgm:spPr/>
      <dgm:t>
        <a:bodyPr/>
        <a:lstStyle/>
        <a:p>
          <a:pPr algn="just"/>
          <a:endParaRPr lang="ru-RU">
            <a:latin typeface="Times New Roman" pitchFamily="18" charset="0"/>
            <a:cs typeface="Times New Roman" pitchFamily="18" charset="0"/>
          </a:endParaRPr>
        </a:p>
      </dgm:t>
    </dgm:pt>
    <dgm:pt modelId="{EE2C57C8-4D65-44E6-BE4A-1303CE8D7865}" type="sibTrans" cxnId="{7A99162A-CB4F-4E95-8A70-6451DABD5E9D}">
      <dgm:prSet/>
      <dgm:spPr/>
      <dgm:t>
        <a:bodyPr/>
        <a:lstStyle/>
        <a:p>
          <a:pPr algn="just"/>
          <a:endParaRPr lang="ru-RU">
            <a:latin typeface="Times New Roman" pitchFamily="18" charset="0"/>
            <a:cs typeface="Times New Roman" pitchFamily="18" charset="0"/>
          </a:endParaRPr>
        </a:p>
      </dgm:t>
    </dgm:pt>
    <dgm:pt modelId="{418045CB-F147-4FCB-9FB6-BB6E88CABE87}">
      <dgm:prSet/>
      <dgm:spPr/>
      <dgm:t>
        <a:bodyPr/>
        <a:lstStyle/>
        <a:p>
          <a:pPr algn="just" rtl="0"/>
          <a:r>
            <a:rPr lang="ru-RU" dirty="0" err="1" smtClean="0">
              <a:latin typeface="Times New Roman" pitchFamily="18" charset="0"/>
              <a:cs typeface="Times New Roman" pitchFamily="18" charset="0"/>
            </a:rPr>
            <a:t>бизнесни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юритиш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жараёнида</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қарорлар қабул қилишдек қийин 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вазифани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зиммасига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олади</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7D00DC29-3946-41AC-9D63-AB3B42CEE9B5}" type="parTrans" cxnId="{F9AF8991-2517-4488-80A4-178F6F3506FF}">
      <dgm:prSet/>
      <dgm:spPr/>
      <dgm:t>
        <a:bodyPr/>
        <a:lstStyle/>
        <a:p>
          <a:pPr algn="just"/>
          <a:endParaRPr lang="ru-RU">
            <a:latin typeface="Times New Roman" pitchFamily="18" charset="0"/>
            <a:cs typeface="Times New Roman" pitchFamily="18" charset="0"/>
          </a:endParaRPr>
        </a:p>
      </dgm:t>
    </dgm:pt>
    <dgm:pt modelId="{72D10F28-0C7E-4F5C-8FA1-EFEA1B222A4F}" type="sibTrans" cxnId="{F9AF8991-2517-4488-80A4-178F6F3506FF}">
      <dgm:prSet/>
      <dgm:spPr/>
      <dgm:t>
        <a:bodyPr/>
        <a:lstStyle/>
        <a:p>
          <a:pPr algn="just"/>
          <a:endParaRPr lang="ru-RU">
            <a:latin typeface="Times New Roman" pitchFamily="18" charset="0"/>
            <a:cs typeface="Times New Roman" pitchFamily="18" charset="0"/>
          </a:endParaRPr>
        </a:p>
      </dgm:t>
    </dgm:pt>
    <dgm:pt modelId="{26FBE43A-EE79-4DFE-9444-07BE62C8C57E}">
      <dgm:prSet/>
      <dgm:spPr/>
      <dgm:t>
        <a:bodyPr/>
        <a:lstStyle/>
        <a:p>
          <a:pPr algn="just" rtl="0"/>
          <a:r>
            <a:rPr lang="ru-RU" b="1" dirty="0" err="1" smtClean="0">
              <a:latin typeface="Times New Roman" pitchFamily="18" charset="0"/>
              <a:cs typeface="Times New Roman" pitchFamily="18" charset="0"/>
            </a:rPr>
            <a:t>Учинчидан</a:t>
          </a:r>
          <a:endParaRPr lang="en-US" b="1" dirty="0">
            <a:latin typeface="Times New Roman" pitchFamily="18" charset="0"/>
            <a:cs typeface="Times New Roman" pitchFamily="18" charset="0"/>
          </a:endParaRPr>
        </a:p>
      </dgm:t>
    </dgm:pt>
    <dgm:pt modelId="{D7067157-0E6B-429D-B26A-ABA3E4D74C02}" type="parTrans" cxnId="{955DAA08-3079-4DF4-84BB-1F0A6680B0E7}">
      <dgm:prSet/>
      <dgm:spPr/>
      <dgm:t>
        <a:bodyPr/>
        <a:lstStyle/>
        <a:p>
          <a:pPr algn="just"/>
          <a:endParaRPr lang="ru-RU">
            <a:latin typeface="Times New Roman" pitchFamily="18" charset="0"/>
            <a:cs typeface="Times New Roman" pitchFamily="18" charset="0"/>
          </a:endParaRPr>
        </a:p>
      </dgm:t>
    </dgm:pt>
    <dgm:pt modelId="{4617B9B5-7768-44EE-96B6-B963F8863D5B}" type="sibTrans" cxnId="{955DAA08-3079-4DF4-84BB-1F0A6680B0E7}">
      <dgm:prSet/>
      <dgm:spPr/>
      <dgm:t>
        <a:bodyPr/>
        <a:lstStyle/>
        <a:p>
          <a:pPr algn="just"/>
          <a:endParaRPr lang="ru-RU">
            <a:latin typeface="Times New Roman" pitchFamily="18" charset="0"/>
            <a:cs typeface="Times New Roman" pitchFamily="18" charset="0"/>
          </a:endParaRPr>
        </a:p>
      </dgm:t>
    </dgm:pt>
    <dgm:pt modelId="{A7A06DDB-F65D-4D75-B77A-2590E691CDDD}">
      <dgm:prSet/>
      <dgm:spPr/>
      <dgm:t>
        <a:bodyPr/>
        <a:lstStyle/>
        <a:p>
          <a:pPr algn="just" rtl="0"/>
          <a:r>
            <a:rPr lang="ru-RU" dirty="0" err="1" smtClean="0">
              <a:latin typeface="Times New Roman" pitchFamily="18" charset="0"/>
              <a:cs typeface="Times New Roman" pitchFamily="18" charset="0"/>
            </a:rPr>
            <a:t>тадбиркор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ташкилотчи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шахс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технологияларини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жорий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қилиб, янги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маҳсулотлар 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чиқаришга интилади</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1FC58763-0E2F-4C0E-AA9F-2087DDD267F0}" type="parTrans" cxnId="{BF802883-7D9D-4E55-A52E-5384A185C6E8}">
      <dgm:prSet/>
      <dgm:spPr/>
      <dgm:t>
        <a:bodyPr/>
        <a:lstStyle/>
        <a:p>
          <a:pPr algn="just"/>
          <a:endParaRPr lang="ru-RU">
            <a:latin typeface="Times New Roman" pitchFamily="18" charset="0"/>
            <a:cs typeface="Times New Roman" pitchFamily="18" charset="0"/>
          </a:endParaRPr>
        </a:p>
      </dgm:t>
    </dgm:pt>
    <dgm:pt modelId="{46CEC9A6-DA82-4722-94BC-35CF6359F21A}" type="sibTrans" cxnId="{BF802883-7D9D-4E55-A52E-5384A185C6E8}">
      <dgm:prSet/>
      <dgm:spPr/>
      <dgm:t>
        <a:bodyPr/>
        <a:lstStyle/>
        <a:p>
          <a:pPr algn="just"/>
          <a:endParaRPr lang="ru-RU">
            <a:latin typeface="Times New Roman" pitchFamily="18" charset="0"/>
            <a:cs typeface="Times New Roman" pitchFamily="18" charset="0"/>
          </a:endParaRPr>
        </a:p>
      </dgm:t>
    </dgm:pt>
    <dgm:pt modelId="{BAF44842-F234-42CC-B711-AB9C97DC9222}">
      <dgm:prSet/>
      <dgm:spPr/>
      <dgm:t>
        <a:bodyPr/>
        <a:lstStyle/>
        <a:p>
          <a:pPr algn="just" rtl="0"/>
          <a:r>
            <a:rPr lang="ru-RU" b="1" dirty="0" err="1" smtClean="0">
              <a:latin typeface="Times New Roman" pitchFamily="18" charset="0"/>
              <a:cs typeface="Times New Roman" pitchFamily="18" charset="0"/>
            </a:rPr>
            <a:t>Тўртинчидан</a:t>
          </a:r>
          <a:endParaRPr lang="en-US" b="1" dirty="0">
            <a:latin typeface="Times New Roman" pitchFamily="18" charset="0"/>
            <a:cs typeface="Times New Roman" pitchFamily="18" charset="0"/>
          </a:endParaRPr>
        </a:p>
      </dgm:t>
    </dgm:pt>
    <dgm:pt modelId="{0DC6D85F-A71F-487A-B183-DD9E4C34D3AE}" type="parTrans" cxnId="{B05C32C3-21AC-4794-8763-868B25CDCC4D}">
      <dgm:prSet/>
      <dgm:spPr/>
      <dgm:t>
        <a:bodyPr/>
        <a:lstStyle/>
        <a:p>
          <a:pPr algn="just"/>
          <a:endParaRPr lang="ru-RU">
            <a:latin typeface="Times New Roman" pitchFamily="18" charset="0"/>
            <a:cs typeface="Times New Roman" pitchFamily="18" charset="0"/>
          </a:endParaRPr>
        </a:p>
      </dgm:t>
    </dgm:pt>
    <dgm:pt modelId="{95EB0066-1185-4A60-9BB8-20FFFE063006}" type="sibTrans" cxnId="{B05C32C3-21AC-4794-8763-868B25CDCC4D}">
      <dgm:prSet/>
      <dgm:spPr/>
      <dgm:t>
        <a:bodyPr/>
        <a:lstStyle/>
        <a:p>
          <a:pPr algn="just"/>
          <a:endParaRPr lang="ru-RU">
            <a:latin typeface="Times New Roman" pitchFamily="18" charset="0"/>
            <a:cs typeface="Times New Roman" pitchFamily="18" charset="0"/>
          </a:endParaRPr>
        </a:p>
      </dgm:t>
    </dgm:pt>
    <dgm:pt modelId="{B59B0E98-111C-46CA-A33A-83A32B1FC718}">
      <dgm:prSet/>
      <dgm:spPr/>
      <dgm:t>
        <a:bodyPr/>
        <a:lstStyle/>
        <a:p>
          <a:pPr algn="just" rtl="0"/>
          <a:r>
            <a:rPr lang="ru-RU" dirty="0" err="1" smtClean="0">
              <a:latin typeface="Times New Roman" pitchFamily="18" charset="0"/>
              <a:cs typeface="Times New Roman" pitchFamily="18" charset="0"/>
            </a:rPr>
            <a:t>тадбиркор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таҳликага борувчи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инсондир</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нафақат ўз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мол-мулки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вақти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меҳнати билан</a:t>
          </a:r>
          <a:r>
            <a:rPr lang="ru-RU" dirty="0" smtClean="0">
              <a:latin typeface="Times New Roman" pitchFamily="18" charset="0"/>
              <a:cs typeface="Times New Roman" pitchFamily="18" charset="0"/>
            </a:rPr>
            <a:t>, балки </a:t>
          </a:r>
          <a:r>
            <a:rPr lang="ru-RU" dirty="0" err="1" smtClean="0">
              <a:latin typeface="Times New Roman" pitchFamily="18" charset="0"/>
              <a:cs typeface="Times New Roman" pitchFamily="18" charset="0"/>
            </a:rPr>
            <a:t>ўз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шериклари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акциядорлари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қўшган маблағлар 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 таҳликага боради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A07FD60F-0401-4A37-9D09-7047DB21641A}" type="parTrans" cxnId="{0FDA71B2-D3FE-471F-B357-F0ED3438BAB6}">
      <dgm:prSet/>
      <dgm:spPr/>
      <dgm:t>
        <a:bodyPr/>
        <a:lstStyle/>
        <a:p>
          <a:pPr algn="just"/>
          <a:endParaRPr lang="ru-RU">
            <a:latin typeface="Times New Roman" pitchFamily="18" charset="0"/>
            <a:cs typeface="Times New Roman" pitchFamily="18" charset="0"/>
          </a:endParaRPr>
        </a:p>
      </dgm:t>
    </dgm:pt>
    <dgm:pt modelId="{412EAFD5-BD4A-40AA-9747-4E3A38BB93B3}" type="sibTrans" cxnId="{0FDA71B2-D3FE-471F-B357-F0ED3438BAB6}">
      <dgm:prSet/>
      <dgm:spPr/>
      <dgm:t>
        <a:bodyPr/>
        <a:lstStyle/>
        <a:p>
          <a:pPr algn="just"/>
          <a:endParaRPr lang="ru-RU">
            <a:latin typeface="Times New Roman" pitchFamily="18" charset="0"/>
            <a:cs typeface="Times New Roman" pitchFamily="18" charset="0"/>
          </a:endParaRPr>
        </a:p>
      </dgm:t>
    </dgm:pt>
    <dgm:pt modelId="{78876527-DC3C-4780-B71F-89F7CD21CC90}" type="pres">
      <dgm:prSet presAssocID="{C084C51B-A0AB-46B1-A167-399C35F024B7}" presName="linear" presStyleCnt="0">
        <dgm:presLayoutVars>
          <dgm:dir/>
          <dgm:animLvl val="lvl"/>
          <dgm:resizeHandles val="exact"/>
        </dgm:presLayoutVars>
      </dgm:prSet>
      <dgm:spPr/>
      <dgm:t>
        <a:bodyPr/>
        <a:lstStyle/>
        <a:p>
          <a:endParaRPr lang="ru-RU"/>
        </a:p>
      </dgm:t>
    </dgm:pt>
    <dgm:pt modelId="{BE0850C0-E07B-4666-BFFA-1199008E2062}" type="pres">
      <dgm:prSet presAssocID="{D363AF74-600E-4DD6-B2D6-E8EFB0612F8E}" presName="parentLin" presStyleCnt="0"/>
      <dgm:spPr/>
    </dgm:pt>
    <dgm:pt modelId="{ACBAFA8A-D441-41FA-A29E-C21932C9EE5E}" type="pres">
      <dgm:prSet presAssocID="{D363AF74-600E-4DD6-B2D6-E8EFB0612F8E}" presName="parentLeftMargin" presStyleLbl="node1" presStyleIdx="0" presStyleCnt="4"/>
      <dgm:spPr/>
      <dgm:t>
        <a:bodyPr/>
        <a:lstStyle/>
        <a:p>
          <a:endParaRPr lang="ru-RU"/>
        </a:p>
      </dgm:t>
    </dgm:pt>
    <dgm:pt modelId="{5144FA36-BCC5-44CF-ACF0-634B3BB278C2}" type="pres">
      <dgm:prSet presAssocID="{D363AF74-600E-4DD6-B2D6-E8EFB0612F8E}" presName="parentText" presStyleLbl="node1" presStyleIdx="0" presStyleCnt="4">
        <dgm:presLayoutVars>
          <dgm:chMax val="0"/>
          <dgm:bulletEnabled val="1"/>
        </dgm:presLayoutVars>
      </dgm:prSet>
      <dgm:spPr/>
      <dgm:t>
        <a:bodyPr/>
        <a:lstStyle/>
        <a:p>
          <a:endParaRPr lang="ru-RU"/>
        </a:p>
      </dgm:t>
    </dgm:pt>
    <dgm:pt modelId="{09973902-B9D9-48D6-A202-528F1DEE3A1C}" type="pres">
      <dgm:prSet presAssocID="{D363AF74-600E-4DD6-B2D6-E8EFB0612F8E}" presName="negativeSpace" presStyleCnt="0"/>
      <dgm:spPr/>
    </dgm:pt>
    <dgm:pt modelId="{30C9DAD7-1B97-4D5B-9E0A-E3E31A16830D}" type="pres">
      <dgm:prSet presAssocID="{D363AF74-600E-4DD6-B2D6-E8EFB0612F8E}" presName="childText" presStyleLbl="conFgAcc1" presStyleIdx="0" presStyleCnt="4">
        <dgm:presLayoutVars>
          <dgm:bulletEnabled val="1"/>
        </dgm:presLayoutVars>
      </dgm:prSet>
      <dgm:spPr/>
      <dgm:t>
        <a:bodyPr/>
        <a:lstStyle/>
        <a:p>
          <a:endParaRPr lang="ru-RU"/>
        </a:p>
      </dgm:t>
    </dgm:pt>
    <dgm:pt modelId="{441A9FEF-765E-4FFE-946F-CA13FC65310B}" type="pres">
      <dgm:prSet presAssocID="{437ED5B4-36B5-4873-AD9A-01BB5EF48D7D}" presName="spaceBetweenRectangles" presStyleCnt="0"/>
      <dgm:spPr/>
    </dgm:pt>
    <dgm:pt modelId="{B706961F-9179-4652-9838-56BCDAFFB9AB}" type="pres">
      <dgm:prSet presAssocID="{4AF608AD-A116-4EE9-8AE5-709955B8333A}" presName="parentLin" presStyleCnt="0"/>
      <dgm:spPr/>
    </dgm:pt>
    <dgm:pt modelId="{5032F6F9-F31D-4624-9466-F277A530EB16}" type="pres">
      <dgm:prSet presAssocID="{4AF608AD-A116-4EE9-8AE5-709955B8333A}" presName="parentLeftMargin" presStyleLbl="node1" presStyleIdx="0" presStyleCnt="4"/>
      <dgm:spPr/>
      <dgm:t>
        <a:bodyPr/>
        <a:lstStyle/>
        <a:p>
          <a:endParaRPr lang="ru-RU"/>
        </a:p>
      </dgm:t>
    </dgm:pt>
    <dgm:pt modelId="{ED1D3CA1-048C-4FC2-9AAC-32AE4741CE7B}" type="pres">
      <dgm:prSet presAssocID="{4AF608AD-A116-4EE9-8AE5-709955B8333A}" presName="parentText" presStyleLbl="node1" presStyleIdx="1" presStyleCnt="4">
        <dgm:presLayoutVars>
          <dgm:chMax val="0"/>
          <dgm:bulletEnabled val="1"/>
        </dgm:presLayoutVars>
      </dgm:prSet>
      <dgm:spPr/>
      <dgm:t>
        <a:bodyPr/>
        <a:lstStyle/>
        <a:p>
          <a:endParaRPr lang="ru-RU"/>
        </a:p>
      </dgm:t>
    </dgm:pt>
    <dgm:pt modelId="{2D4454A9-23C8-449F-BB14-CAC62B82023B}" type="pres">
      <dgm:prSet presAssocID="{4AF608AD-A116-4EE9-8AE5-709955B8333A}" presName="negativeSpace" presStyleCnt="0"/>
      <dgm:spPr/>
    </dgm:pt>
    <dgm:pt modelId="{D5AA26C9-9F5F-42E0-8421-AFE97B59F3A2}" type="pres">
      <dgm:prSet presAssocID="{4AF608AD-A116-4EE9-8AE5-709955B8333A}" presName="childText" presStyleLbl="conFgAcc1" presStyleIdx="1" presStyleCnt="4">
        <dgm:presLayoutVars>
          <dgm:bulletEnabled val="1"/>
        </dgm:presLayoutVars>
      </dgm:prSet>
      <dgm:spPr/>
      <dgm:t>
        <a:bodyPr/>
        <a:lstStyle/>
        <a:p>
          <a:endParaRPr lang="ru-RU"/>
        </a:p>
      </dgm:t>
    </dgm:pt>
    <dgm:pt modelId="{2AED1C22-98F9-42E9-A9C1-4D0869C2EB39}" type="pres">
      <dgm:prSet presAssocID="{EE2C57C8-4D65-44E6-BE4A-1303CE8D7865}" presName="spaceBetweenRectangles" presStyleCnt="0"/>
      <dgm:spPr/>
    </dgm:pt>
    <dgm:pt modelId="{A149FFEB-EBFF-4913-92C8-9F1C6409FF6C}" type="pres">
      <dgm:prSet presAssocID="{26FBE43A-EE79-4DFE-9444-07BE62C8C57E}" presName="parentLin" presStyleCnt="0"/>
      <dgm:spPr/>
    </dgm:pt>
    <dgm:pt modelId="{B698F5B8-EE90-4020-ABF1-07757FE3FF8A}" type="pres">
      <dgm:prSet presAssocID="{26FBE43A-EE79-4DFE-9444-07BE62C8C57E}" presName="parentLeftMargin" presStyleLbl="node1" presStyleIdx="1" presStyleCnt="4"/>
      <dgm:spPr/>
      <dgm:t>
        <a:bodyPr/>
        <a:lstStyle/>
        <a:p>
          <a:endParaRPr lang="ru-RU"/>
        </a:p>
      </dgm:t>
    </dgm:pt>
    <dgm:pt modelId="{E121F81C-755C-4179-829E-1DEBC8DBB4B3}" type="pres">
      <dgm:prSet presAssocID="{26FBE43A-EE79-4DFE-9444-07BE62C8C57E}" presName="parentText" presStyleLbl="node1" presStyleIdx="2" presStyleCnt="4">
        <dgm:presLayoutVars>
          <dgm:chMax val="0"/>
          <dgm:bulletEnabled val="1"/>
        </dgm:presLayoutVars>
      </dgm:prSet>
      <dgm:spPr/>
      <dgm:t>
        <a:bodyPr/>
        <a:lstStyle/>
        <a:p>
          <a:endParaRPr lang="ru-RU"/>
        </a:p>
      </dgm:t>
    </dgm:pt>
    <dgm:pt modelId="{AEDF2633-3CF3-4189-B621-043EE172409F}" type="pres">
      <dgm:prSet presAssocID="{26FBE43A-EE79-4DFE-9444-07BE62C8C57E}" presName="negativeSpace" presStyleCnt="0"/>
      <dgm:spPr/>
    </dgm:pt>
    <dgm:pt modelId="{E14B29EB-1380-467C-B61B-758252EE087A}" type="pres">
      <dgm:prSet presAssocID="{26FBE43A-EE79-4DFE-9444-07BE62C8C57E}" presName="childText" presStyleLbl="conFgAcc1" presStyleIdx="2" presStyleCnt="4">
        <dgm:presLayoutVars>
          <dgm:bulletEnabled val="1"/>
        </dgm:presLayoutVars>
      </dgm:prSet>
      <dgm:spPr/>
      <dgm:t>
        <a:bodyPr/>
        <a:lstStyle/>
        <a:p>
          <a:endParaRPr lang="ru-RU"/>
        </a:p>
      </dgm:t>
    </dgm:pt>
    <dgm:pt modelId="{B743C21D-6215-4B1F-834A-8B934C229067}" type="pres">
      <dgm:prSet presAssocID="{4617B9B5-7768-44EE-96B6-B963F8863D5B}" presName="spaceBetweenRectangles" presStyleCnt="0"/>
      <dgm:spPr/>
    </dgm:pt>
    <dgm:pt modelId="{B1786FA1-0B34-44CD-A157-360D4F00AEFF}" type="pres">
      <dgm:prSet presAssocID="{BAF44842-F234-42CC-B711-AB9C97DC9222}" presName="parentLin" presStyleCnt="0"/>
      <dgm:spPr/>
    </dgm:pt>
    <dgm:pt modelId="{81E2E757-BBFE-4241-8241-C4D73D254359}" type="pres">
      <dgm:prSet presAssocID="{BAF44842-F234-42CC-B711-AB9C97DC9222}" presName="parentLeftMargin" presStyleLbl="node1" presStyleIdx="2" presStyleCnt="4"/>
      <dgm:spPr/>
      <dgm:t>
        <a:bodyPr/>
        <a:lstStyle/>
        <a:p>
          <a:endParaRPr lang="ru-RU"/>
        </a:p>
      </dgm:t>
    </dgm:pt>
    <dgm:pt modelId="{17B1457D-2672-403C-A379-95A86B821707}" type="pres">
      <dgm:prSet presAssocID="{BAF44842-F234-42CC-B711-AB9C97DC9222}" presName="parentText" presStyleLbl="node1" presStyleIdx="3" presStyleCnt="4">
        <dgm:presLayoutVars>
          <dgm:chMax val="0"/>
          <dgm:bulletEnabled val="1"/>
        </dgm:presLayoutVars>
      </dgm:prSet>
      <dgm:spPr/>
      <dgm:t>
        <a:bodyPr/>
        <a:lstStyle/>
        <a:p>
          <a:endParaRPr lang="ru-RU"/>
        </a:p>
      </dgm:t>
    </dgm:pt>
    <dgm:pt modelId="{7384F659-B6EF-4946-A038-B6951BBF2A95}" type="pres">
      <dgm:prSet presAssocID="{BAF44842-F234-42CC-B711-AB9C97DC9222}" presName="negativeSpace" presStyleCnt="0"/>
      <dgm:spPr/>
    </dgm:pt>
    <dgm:pt modelId="{A67F2ECA-4AA0-433D-9A3E-AEF9D6A3998A}" type="pres">
      <dgm:prSet presAssocID="{BAF44842-F234-42CC-B711-AB9C97DC9222}" presName="childText" presStyleLbl="conFgAcc1" presStyleIdx="3" presStyleCnt="4">
        <dgm:presLayoutVars>
          <dgm:bulletEnabled val="1"/>
        </dgm:presLayoutVars>
      </dgm:prSet>
      <dgm:spPr/>
      <dgm:t>
        <a:bodyPr/>
        <a:lstStyle/>
        <a:p>
          <a:endParaRPr lang="ru-RU"/>
        </a:p>
      </dgm:t>
    </dgm:pt>
  </dgm:ptLst>
  <dgm:cxnLst>
    <dgm:cxn modelId="{B05C32C3-21AC-4794-8763-868B25CDCC4D}" srcId="{C084C51B-A0AB-46B1-A167-399C35F024B7}" destId="{BAF44842-F234-42CC-B711-AB9C97DC9222}" srcOrd="3" destOrd="0" parTransId="{0DC6D85F-A71F-487A-B183-DD9E4C34D3AE}" sibTransId="{95EB0066-1185-4A60-9BB8-20FFFE063006}"/>
    <dgm:cxn modelId="{FBA1ED22-04E7-4382-AA44-FAB113E52BB9}" srcId="{C084C51B-A0AB-46B1-A167-399C35F024B7}" destId="{D363AF74-600E-4DD6-B2D6-E8EFB0612F8E}" srcOrd="0" destOrd="0" parTransId="{4E0BD4F2-EE35-4ECC-8D3A-FFD1A586D6A7}" sibTransId="{437ED5B4-36B5-4873-AD9A-01BB5EF48D7D}"/>
    <dgm:cxn modelId="{A3A24090-9575-4AFA-B696-31EE2A664EC9}" type="presOf" srcId="{D363AF74-600E-4DD6-B2D6-E8EFB0612F8E}" destId="{ACBAFA8A-D441-41FA-A29E-C21932C9EE5E}" srcOrd="0" destOrd="0" presId="urn:microsoft.com/office/officeart/2005/8/layout/list1"/>
    <dgm:cxn modelId="{D332B0FF-9938-4AE5-A875-761414FC90B2}" type="presOf" srcId="{A7A06DDB-F65D-4D75-B77A-2590E691CDDD}" destId="{E14B29EB-1380-467C-B61B-758252EE087A}" srcOrd="0" destOrd="0" presId="urn:microsoft.com/office/officeart/2005/8/layout/list1"/>
    <dgm:cxn modelId="{955DAA08-3079-4DF4-84BB-1F0A6680B0E7}" srcId="{C084C51B-A0AB-46B1-A167-399C35F024B7}" destId="{26FBE43A-EE79-4DFE-9444-07BE62C8C57E}" srcOrd="2" destOrd="0" parTransId="{D7067157-0E6B-429D-B26A-ABA3E4D74C02}" sibTransId="{4617B9B5-7768-44EE-96B6-B963F8863D5B}"/>
    <dgm:cxn modelId="{99B66ACA-2B78-4505-9169-DAEAB4A305B5}" type="presOf" srcId="{BAF44842-F234-42CC-B711-AB9C97DC9222}" destId="{81E2E757-BBFE-4241-8241-C4D73D254359}" srcOrd="0" destOrd="0" presId="urn:microsoft.com/office/officeart/2005/8/layout/list1"/>
    <dgm:cxn modelId="{74BE9256-01C0-4576-B18E-52017B466D2E}" type="presOf" srcId="{418045CB-F147-4FCB-9FB6-BB6E88CABE87}" destId="{D5AA26C9-9F5F-42E0-8421-AFE97B59F3A2}" srcOrd="0" destOrd="0" presId="urn:microsoft.com/office/officeart/2005/8/layout/list1"/>
    <dgm:cxn modelId="{0FDA71B2-D3FE-471F-B357-F0ED3438BAB6}" srcId="{BAF44842-F234-42CC-B711-AB9C97DC9222}" destId="{B59B0E98-111C-46CA-A33A-83A32B1FC718}" srcOrd="0" destOrd="0" parTransId="{A07FD60F-0401-4A37-9D09-7047DB21641A}" sibTransId="{412EAFD5-BD4A-40AA-9747-4E3A38BB93B3}"/>
    <dgm:cxn modelId="{7A99162A-CB4F-4E95-8A70-6451DABD5E9D}" srcId="{C084C51B-A0AB-46B1-A167-399C35F024B7}" destId="{4AF608AD-A116-4EE9-8AE5-709955B8333A}" srcOrd="1" destOrd="0" parTransId="{13B6A1BE-1301-4A92-A594-7C7844C09E14}" sibTransId="{EE2C57C8-4D65-44E6-BE4A-1303CE8D7865}"/>
    <dgm:cxn modelId="{3822B304-16A7-416B-996D-FE690069B478}" type="presOf" srcId="{B59B0E98-111C-46CA-A33A-83A32B1FC718}" destId="{A67F2ECA-4AA0-433D-9A3E-AEF9D6A3998A}" srcOrd="0" destOrd="0" presId="urn:microsoft.com/office/officeart/2005/8/layout/list1"/>
    <dgm:cxn modelId="{7767C2DD-BAE9-4AC6-8A58-58BC73AD9F59}" type="presOf" srcId="{26FBE43A-EE79-4DFE-9444-07BE62C8C57E}" destId="{E121F81C-755C-4179-829E-1DEBC8DBB4B3}" srcOrd="1" destOrd="0" presId="urn:microsoft.com/office/officeart/2005/8/layout/list1"/>
    <dgm:cxn modelId="{BF802883-7D9D-4E55-A52E-5384A185C6E8}" srcId="{26FBE43A-EE79-4DFE-9444-07BE62C8C57E}" destId="{A7A06DDB-F65D-4D75-B77A-2590E691CDDD}" srcOrd="0" destOrd="0" parTransId="{1FC58763-0E2F-4C0E-AA9F-2087DDD267F0}" sibTransId="{46CEC9A6-DA82-4722-94BC-35CF6359F21A}"/>
    <dgm:cxn modelId="{22B104C7-F81D-42B2-9A4C-003DC9570D29}" type="presOf" srcId="{802FA321-B75F-432E-912A-65018D440228}" destId="{30C9DAD7-1B97-4D5B-9E0A-E3E31A16830D}" srcOrd="0" destOrd="0" presId="urn:microsoft.com/office/officeart/2005/8/layout/list1"/>
    <dgm:cxn modelId="{59E0A1A4-CFA2-4D90-9507-778FE80EE083}" type="presOf" srcId="{26FBE43A-EE79-4DFE-9444-07BE62C8C57E}" destId="{B698F5B8-EE90-4020-ABF1-07757FE3FF8A}" srcOrd="0" destOrd="0" presId="urn:microsoft.com/office/officeart/2005/8/layout/list1"/>
    <dgm:cxn modelId="{3B2F751D-B91E-4EEF-B8C1-EA275C488FC7}" type="presOf" srcId="{4AF608AD-A116-4EE9-8AE5-709955B8333A}" destId="{5032F6F9-F31D-4624-9466-F277A530EB16}" srcOrd="0" destOrd="0" presId="urn:microsoft.com/office/officeart/2005/8/layout/list1"/>
    <dgm:cxn modelId="{2B11CA6C-3057-4C35-86F8-6878464E1E06}" type="presOf" srcId="{D363AF74-600E-4DD6-B2D6-E8EFB0612F8E}" destId="{5144FA36-BCC5-44CF-ACF0-634B3BB278C2}" srcOrd="1" destOrd="0" presId="urn:microsoft.com/office/officeart/2005/8/layout/list1"/>
    <dgm:cxn modelId="{2F96806C-0795-41B4-830B-362697F558FB}" srcId="{D363AF74-600E-4DD6-B2D6-E8EFB0612F8E}" destId="{802FA321-B75F-432E-912A-65018D440228}" srcOrd="0" destOrd="0" parTransId="{36FBF181-2911-4FFA-A751-98A47DA80620}" sibTransId="{11150E8D-E652-4F9D-A167-BF0C5F7FCD75}"/>
    <dgm:cxn modelId="{9416F39C-FE96-48D9-A426-FAECDCD0FE94}" type="presOf" srcId="{BAF44842-F234-42CC-B711-AB9C97DC9222}" destId="{17B1457D-2672-403C-A379-95A86B821707}" srcOrd="1" destOrd="0" presId="urn:microsoft.com/office/officeart/2005/8/layout/list1"/>
    <dgm:cxn modelId="{291F69EC-92FB-4B70-B6FF-990F898549FC}" type="presOf" srcId="{C084C51B-A0AB-46B1-A167-399C35F024B7}" destId="{78876527-DC3C-4780-B71F-89F7CD21CC90}" srcOrd="0" destOrd="0" presId="urn:microsoft.com/office/officeart/2005/8/layout/list1"/>
    <dgm:cxn modelId="{F46E9C66-17E8-4AEA-9936-631AFFEB42D2}" type="presOf" srcId="{4AF608AD-A116-4EE9-8AE5-709955B8333A}" destId="{ED1D3CA1-048C-4FC2-9AAC-32AE4741CE7B}" srcOrd="1" destOrd="0" presId="urn:microsoft.com/office/officeart/2005/8/layout/list1"/>
    <dgm:cxn modelId="{F9AF8991-2517-4488-80A4-178F6F3506FF}" srcId="{4AF608AD-A116-4EE9-8AE5-709955B8333A}" destId="{418045CB-F147-4FCB-9FB6-BB6E88CABE87}" srcOrd="0" destOrd="0" parTransId="{7D00DC29-3946-41AC-9D63-AB3B42CEE9B5}" sibTransId="{72D10F28-0C7E-4F5C-8FA1-EFEA1B222A4F}"/>
    <dgm:cxn modelId="{D7819CC7-ED77-4AA2-B1E6-696E2639AE97}" type="presParOf" srcId="{78876527-DC3C-4780-B71F-89F7CD21CC90}" destId="{BE0850C0-E07B-4666-BFFA-1199008E2062}" srcOrd="0" destOrd="0" presId="urn:microsoft.com/office/officeart/2005/8/layout/list1"/>
    <dgm:cxn modelId="{C28BF2CE-5EFD-4AAD-92E3-8283CE443DCE}" type="presParOf" srcId="{BE0850C0-E07B-4666-BFFA-1199008E2062}" destId="{ACBAFA8A-D441-41FA-A29E-C21932C9EE5E}" srcOrd="0" destOrd="0" presId="urn:microsoft.com/office/officeart/2005/8/layout/list1"/>
    <dgm:cxn modelId="{5AE29D21-FD22-4BC9-8E9A-6EDE2ECF49C3}" type="presParOf" srcId="{BE0850C0-E07B-4666-BFFA-1199008E2062}" destId="{5144FA36-BCC5-44CF-ACF0-634B3BB278C2}" srcOrd="1" destOrd="0" presId="urn:microsoft.com/office/officeart/2005/8/layout/list1"/>
    <dgm:cxn modelId="{98B75947-8827-4F56-B880-342636A2E619}" type="presParOf" srcId="{78876527-DC3C-4780-B71F-89F7CD21CC90}" destId="{09973902-B9D9-48D6-A202-528F1DEE3A1C}" srcOrd="1" destOrd="0" presId="urn:microsoft.com/office/officeart/2005/8/layout/list1"/>
    <dgm:cxn modelId="{8B8BD185-4754-41DB-A925-F534AEE3CB1D}" type="presParOf" srcId="{78876527-DC3C-4780-B71F-89F7CD21CC90}" destId="{30C9DAD7-1B97-4D5B-9E0A-E3E31A16830D}" srcOrd="2" destOrd="0" presId="urn:microsoft.com/office/officeart/2005/8/layout/list1"/>
    <dgm:cxn modelId="{4C2B25D6-2ABA-4ABC-A6DB-701A9CA222C7}" type="presParOf" srcId="{78876527-DC3C-4780-B71F-89F7CD21CC90}" destId="{441A9FEF-765E-4FFE-946F-CA13FC65310B}" srcOrd="3" destOrd="0" presId="urn:microsoft.com/office/officeart/2005/8/layout/list1"/>
    <dgm:cxn modelId="{9C027939-7E34-4E9D-BE74-EAE15048DEA8}" type="presParOf" srcId="{78876527-DC3C-4780-B71F-89F7CD21CC90}" destId="{B706961F-9179-4652-9838-56BCDAFFB9AB}" srcOrd="4" destOrd="0" presId="urn:microsoft.com/office/officeart/2005/8/layout/list1"/>
    <dgm:cxn modelId="{0615F38A-1C82-4C66-9782-5FA1C9DD5120}" type="presParOf" srcId="{B706961F-9179-4652-9838-56BCDAFFB9AB}" destId="{5032F6F9-F31D-4624-9466-F277A530EB16}" srcOrd="0" destOrd="0" presId="urn:microsoft.com/office/officeart/2005/8/layout/list1"/>
    <dgm:cxn modelId="{4B1A7D8C-C98E-4545-9EE6-152C7A09242A}" type="presParOf" srcId="{B706961F-9179-4652-9838-56BCDAFFB9AB}" destId="{ED1D3CA1-048C-4FC2-9AAC-32AE4741CE7B}" srcOrd="1" destOrd="0" presId="urn:microsoft.com/office/officeart/2005/8/layout/list1"/>
    <dgm:cxn modelId="{53D0C680-D0FA-4AEB-BF96-CAD3A8D9767B}" type="presParOf" srcId="{78876527-DC3C-4780-B71F-89F7CD21CC90}" destId="{2D4454A9-23C8-449F-BB14-CAC62B82023B}" srcOrd="5" destOrd="0" presId="urn:microsoft.com/office/officeart/2005/8/layout/list1"/>
    <dgm:cxn modelId="{A21794AF-1DC9-45FF-BF93-F7B98E9ED73E}" type="presParOf" srcId="{78876527-DC3C-4780-B71F-89F7CD21CC90}" destId="{D5AA26C9-9F5F-42E0-8421-AFE97B59F3A2}" srcOrd="6" destOrd="0" presId="urn:microsoft.com/office/officeart/2005/8/layout/list1"/>
    <dgm:cxn modelId="{56064C0E-6E4C-43FE-AF99-AD986A5372DB}" type="presParOf" srcId="{78876527-DC3C-4780-B71F-89F7CD21CC90}" destId="{2AED1C22-98F9-42E9-A9C1-4D0869C2EB39}" srcOrd="7" destOrd="0" presId="urn:microsoft.com/office/officeart/2005/8/layout/list1"/>
    <dgm:cxn modelId="{F5133986-B96D-4363-92E7-6489DF3E7452}" type="presParOf" srcId="{78876527-DC3C-4780-B71F-89F7CD21CC90}" destId="{A149FFEB-EBFF-4913-92C8-9F1C6409FF6C}" srcOrd="8" destOrd="0" presId="urn:microsoft.com/office/officeart/2005/8/layout/list1"/>
    <dgm:cxn modelId="{906F6BEC-3513-4F7C-90EC-6A0548FED284}" type="presParOf" srcId="{A149FFEB-EBFF-4913-92C8-9F1C6409FF6C}" destId="{B698F5B8-EE90-4020-ABF1-07757FE3FF8A}" srcOrd="0" destOrd="0" presId="urn:microsoft.com/office/officeart/2005/8/layout/list1"/>
    <dgm:cxn modelId="{BF7915E2-1162-450B-A8CA-24828DE8E431}" type="presParOf" srcId="{A149FFEB-EBFF-4913-92C8-9F1C6409FF6C}" destId="{E121F81C-755C-4179-829E-1DEBC8DBB4B3}" srcOrd="1" destOrd="0" presId="urn:microsoft.com/office/officeart/2005/8/layout/list1"/>
    <dgm:cxn modelId="{44CB3575-4B69-4CF0-B637-D1D720104352}" type="presParOf" srcId="{78876527-DC3C-4780-B71F-89F7CD21CC90}" destId="{AEDF2633-3CF3-4189-B621-043EE172409F}" srcOrd="9" destOrd="0" presId="urn:microsoft.com/office/officeart/2005/8/layout/list1"/>
    <dgm:cxn modelId="{E69BAE29-396F-4A19-B4A1-4EF1B8BE287D}" type="presParOf" srcId="{78876527-DC3C-4780-B71F-89F7CD21CC90}" destId="{E14B29EB-1380-467C-B61B-758252EE087A}" srcOrd="10" destOrd="0" presId="urn:microsoft.com/office/officeart/2005/8/layout/list1"/>
    <dgm:cxn modelId="{A5D49295-AEC9-4318-806B-32EE1E37BF8A}" type="presParOf" srcId="{78876527-DC3C-4780-B71F-89F7CD21CC90}" destId="{B743C21D-6215-4B1F-834A-8B934C229067}" srcOrd="11" destOrd="0" presId="urn:microsoft.com/office/officeart/2005/8/layout/list1"/>
    <dgm:cxn modelId="{463C8B29-C0B2-4127-B2FC-5EB16C1631F4}" type="presParOf" srcId="{78876527-DC3C-4780-B71F-89F7CD21CC90}" destId="{B1786FA1-0B34-44CD-A157-360D4F00AEFF}" srcOrd="12" destOrd="0" presId="urn:microsoft.com/office/officeart/2005/8/layout/list1"/>
    <dgm:cxn modelId="{7B9EC569-3C75-4882-9D5B-80C4AA653206}" type="presParOf" srcId="{B1786FA1-0B34-44CD-A157-360D4F00AEFF}" destId="{81E2E757-BBFE-4241-8241-C4D73D254359}" srcOrd="0" destOrd="0" presId="urn:microsoft.com/office/officeart/2005/8/layout/list1"/>
    <dgm:cxn modelId="{6A2351BA-5168-47F6-B033-F4F8B2729B72}" type="presParOf" srcId="{B1786FA1-0B34-44CD-A157-360D4F00AEFF}" destId="{17B1457D-2672-403C-A379-95A86B821707}" srcOrd="1" destOrd="0" presId="urn:microsoft.com/office/officeart/2005/8/layout/list1"/>
    <dgm:cxn modelId="{4AA2BDDC-C386-4099-98DD-77BB41DCF125}" type="presParOf" srcId="{78876527-DC3C-4780-B71F-89F7CD21CC90}" destId="{7384F659-B6EF-4946-A038-B6951BBF2A95}" srcOrd="13" destOrd="0" presId="urn:microsoft.com/office/officeart/2005/8/layout/list1"/>
    <dgm:cxn modelId="{7801ED2E-51AD-4617-AE13-D8FFF05895B0}" type="presParOf" srcId="{78876527-DC3C-4780-B71F-89F7CD21CC90}" destId="{A67F2ECA-4AA0-433D-9A3E-AEF9D6A3998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8AF817BF-A891-45B3-9239-160F7D43849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788CF7C-089B-4CAD-8A6D-B91A6B037E55}">
      <dgm:prSet/>
      <dgm:spPr/>
      <dgm:t>
        <a:bodyPr/>
        <a:lstStyle/>
        <a:p>
          <a:pPr rtl="0"/>
          <a:r>
            <a:rPr lang="uz-Cyrl-UZ" b="1" i="1" dirty="0" smtClean="0">
              <a:latin typeface="Times New Roman" pitchFamily="18" charset="0"/>
              <a:cs typeface="Times New Roman" pitchFamily="18" charset="0"/>
            </a:rPr>
            <a:t>Тадбиркорлик капиталининг айланиш вақти(Ав)</a:t>
          </a:r>
          <a:endParaRPr lang="ru-RU" b="1" dirty="0">
            <a:latin typeface="Times New Roman" pitchFamily="18" charset="0"/>
            <a:cs typeface="Times New Roman" pitchFamily="18" charset="0"/>
          </a:endParaRPr>
        </a:p>
      </dgm:t>
    </dgm:pt>
    <dgm:pt modelId="{27F305E7-58EC-455D-AF7D-B4F18F1C9670}" type="parTrans" cxnId="{F5AE1C34-4589-4139-A3BD-B64520283420}">
      <dgm:prSet/>
      <dgm:spPr/>
      <dgm:t>
        <a:bodyPr/>
        <a:lstStyle/>
        <a:p>
          <a:endParaRPr lang="ru-RU"/>
        </a:p>
      </dgm:t>
    </dgm:pt>
    <dgm:pt modelId="{5BE90884-7C7C-475A-8E7A-094BB0A15329}" type="sibTrans" cxnId="{F5AE1C34-4589-4139-A3BD-B64520283420}">
      <dgm:prSet/>
      <dgm:spPr/>
      <dgm:t>
        <a:bodyPr/>
        <a:lstStyle/>
        <a:p>
          <a:endParaRPr lang="ru-RU"/>
        </a:p>
      </dgm:t>
    </dgm:pt>
    <dgm:pt modelId="{A19B7107-41A5-4C8A-85D0-A468809844C6}" type="pres">
      <dgm:prSet presAssocID="{8AF817BF-A891-45B3-9239-160F7D438496}" presName="linear" presStyleCnt="0">
        <dgm:presLayoutVars>
          <dgm:animLvl val="lvl"/>
          <dgm:resizeHandles val="exact"/>
        </dgm:presLayoutVars>
      </dgm:prSet>
      <dgm:spPr/>
      <dgm:t>
        <a:bodyPr/>
        <a:lstStyle/>
        <a:p>
          <a:endParaRPr lang="ru-RU"/>
        </a:p>
      </dgm:t>
    </dgm:pt>
    <dgm:pt modelId="{DFDBCBDD-1883-4F8E-A936-0A1D1606A283}" type="pres">
      <dgm:prSet presAssocID="{F788CF7C-089B-4CAD-8A6D-B91A6B037E55}" presName="parentText" presStyleLbl="node1" presStyleIdx="0" presStyleCnt="1" custScaleY="159661">
        <dgm:presLayoutVars>
          <dgm:chMax val="0"/>
          <dgm:bulletEnabled val="1"/>
        </dgm:presLayoutVars>
      </dgm:prSet>
      <dgm:spPr/>
      <dgm:t>
        <a:bodyPr/>
        <a:lstStyle/>
        <a:p>
          <a:endParaRPr lang="ru-RU"/>
        </a:p>
      </dgm:t>
    </dgm:pt>
  </dgm:ptLst>
  <dgm:cxnLst>
    <dgm:cxn modelId="{F5AE1C34-4589-4139-A3BD-B64520283420}" srcId="{8AF817BF-A891-45B3-9239-160F7D438496}" destId="{F788CF7C-089B-4CAD-8A6D-B91A6B037E55}" srcOrd="0" destOrd="0" parTransId="{27F305E7-58EC-455D-AF7D-B4F18F1C9670}" sibTransId="{5BE90884-7C7C-475A-8E7A-094BB0A15329}"/>
    <dgm:cxn modelId="{FFB657E9-AFB8-4CEB-98ED-46E9BA85B86A}" type="presOf" srcId="{F788CF7C-089B-4CAD-8A6D-B91A6B037E55}" destId="{DFDBCBDD-1883-4F8E-A936-0A1D1606A283}" srcOrd="0" destOrd="0" presId="urn:microsoft.com/office/officeart/2005/8/layout/vList2"/>
    <dgm:cxn modelId="{403C5D5B-B00C-46B9-94D1-61CD04CC01C6}" type="presOf" srcId="{8AF817BF-A891-45B3-9239-160F7D438496}" destId="{A19B7107-41A5-4C8A-85D0-A468809844C6}" srcOrd="0" destOrd="0" presId="urn:microsoft.com/office/officeart/2005/8/layout/vList2"/>
    <dgm:cxn modelId="{6522F283-51EA-4662-9DDA-160F2F9BA994}" type="presParOf" srcId="{A19B7107-41A5-4C8A-85D0-A468809844C6}" destId="{DFDBCBDD-1883-4F8E-A936-0A1D1606A28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41D3FDAB-6202-47CD-BB67-D37B7AC5D4BD}"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ru-RU"/>
        </a:p>
      </dgm:t>
    </dgm:pt>
    <dgm:pt modelId="{CFFF6F65-CDA7-44C6-937A-8BCE702C3550}">
      <dgm:prSet/>
      <dgm:spPr/>
      <dgm:t>
        <a:bodyPr/>
        <a:lstStyle/>
        <a:p>
          <a:pPr rtl="0"/>
          <a:r>
            <a:rPr lang="ru-RU" b="0" i="0" dirty="0" smtClean="0">
              <a:latin typeface="Times New Roman" pitchFamily="18" charset="0"/>
              <a:cs typeface="Times New Roman" pitchFamily="18" charset="0"/>
            </a:rPr>
            <a:t>1</a:t>
          </a:r>
          <a:endParaRPr lang="ru-RU" b="0" i="0" dirty="0">
            <a:latin typeface="Times New Roman" pitchFamily="18" charset="0"/>
            <a:cs typeface="Times New Roman" pitchFamily="18" charset="0"/>
          </a:endParaRPr>
        </a:p>
      </dgm:t>
    </dgm:pt>
    <dgm:pt modelId="{217336B2-88DD-4239-BCA9-7DCB24F0F3E5}" type="parTrans" cxnId="{D7FDD0AE-9A6B-40CC-B5C1-0304AAA1A27B}">
      <dgm:prSet/>
      <dgm:spPr/>
      <dgm:t>
        <a:bodyPr/>
        <a:lstStyle/>
        <a:p>
          <a:endParaRPr lang="ru-RU" b="0" i="0">
            <a:latin typeface="Times New Roman" pitchFamily="18" charset="0"/>
            <a:cs typeface="Times New Roman" pitchFamily="18" charset="0"/>
          </a:endParaRPr>
        </a:p>
      </dgm:t>
    </dgm:pt>
    <dgm:pt modelId="{4AD3CDF1-F211-4DEF-830D-D807F9B2B191}" type="sibTrans" cxnId="{D7FDD0AE-9A6B-40CC-B5C1-0304AAA1A27B}">
      <dgm:prSet/>
      <dgm:spPr/>
      <dgm:t>
        <a:bodyPr/>
        <a:lstStyle/>
        <a:p>
          <a:endParaRPr lang="ru-RU" b="0" i="0">
            <a:latin typeface="Times New Roman" pitchFamily="18" charset="0"/>
            <a:cs typeface="Times New Roman" pitchFamily="18" charset="0"/>
          </a:endParaRPr>
        </a:p>
      </dgm:t>
    </dgm:pt>
    <dgm:pt modelId="{53CE2FD0-40B1-4DB4-A22C-CF80FCB4785A}">
      <dgm:prSet/>
      <dgm:spPr/>
      <dgm:t>
        <a:bodyPr/>
        <a:lstStyle/>
        <a:p>
          <a:pPr rtl="0"/>
          <a:r>
            <a:rPr lang="ru-RU" b="0" i="0" dirty="0" smtClean="0">
              <a:latin typeface="Times New Roman" pitchFamily="18" charset="0"/>
              <a:cs typeface="Times New Roman" pitchFamily="18" charset="0"/>
            </a:rPr>
            <a:t>2</a:t>
          </a:r>
          <a:endParaRPr lang="ru-RU" b="0" i="0" dirty="0">
            <a:latin typeface="Times New Roman" pitchFamily="18" charset="0"/>
            <a:cs typeface="Times New Roman" pitchFamily="18" charset="0"/>
          </a:endParaRPr>
        </a:p>
      </dgm:t>
    </dgm:pt>
    <dgm:pt modelId="{6F8BBDE1-AD03-4A79-A557-5875C4A251D0}" type="parTrans" cxnId="{DA13E4ED-10E8-4EDA-90B5-D59A6087600A}">
      <dgm:prSet/>
      <dgm:spPr/>
      <dgm:t>
        <a:bodyPr/>
        <a:lstStyle/>
        <a:p>
          <a:endParaRPr lang="ru-RU" b="0" i="0">
            <a:latin typeface="Times New Roman" pitchFamily="18" charset="0"/>
            <a:cs typeface="Times New Roman" pitchFamily="18" charset="0"/>
          </a:endParaRPr>
        </a:p>
      </dgm:t>
    </dgm:pt>
    <dgm:pt modelId="{B3C1AC2D-D098-4CFF-B8ED-419AD9BB4F11}" type="sibTrans" cxnId="{DA13E4ED-10E8-4EDA-90B5-D59A6087600A}">
      <dgm:prSet/>
      <dgm:spPr/>
      <dgm:t>
        <a:bodyPr/>
        <a:lstStyle/>
        <a:p>
          <a:endParaRPr lang="ru-RU" b="0" i="0">
            <a:latin typeface="Times New Roman" pitchFamily="18" charset="0"/>
            <a:cs typeface="Times New Roman" pitchFamily="18" charset="0"/>
          </a:endParaRPr>
        </a:p>
      </dgm:t>
    </dgm:pt>
    <dgm:pt modelId="{7071CA87-9562-4738-B880-F410C7032755}">
      <dgm:prSet/>
      <dgm:spPr/>
      <dgm:t>
        <a:bodyPr/>
        <a:lstStyle/>
        <a:p>
          <a:pPr rtl="0"/>
          <a:r>
            <a:rPr lang="ru-RU" b="0" i="0" dirty="0" smtClean="0">
              <a:latin typeface="Times New Roman" pitchFamily="18" charset="0"/>
              <a:cs typeface="Times New Roman" pitchFamily="18" charset="0"/>
            </a:rPr>
            <a:t>3</a:t>
          </a:r>
          <a:endParaRPr lang="ru-RU" b="0" i="0" dirty="0">
            <a:latin typeface="Times New Roman" pitchFamily="18" charset="0"/>
            <a:cs typeface="Times New Roman" pitchFamily="18" charset="0"/>
          </a:endParaRPr>
        </a:p>
      </dgm:t>
    </dgm:pt>
    <dgm:pt modelId="{D00DF2AD-CC92-4280-AEA0-713155B4D7AB}" type="parTrans" cxnId="{BCD4919D-2A8F-4443-A2C5-1756ADA8C2D8}">
      <dgm:prSet/>
      <dgm:spPr/>
      <dgm:t>
        <a:bodyPr/>
        <a:lstStyle/>
        <a:p>
          <a:endParaRPr lang="ru-RU" b="0" i="0">
            <a:latin typeface="Times New Roman" pitchFamily="18" charset="0"/>
            <a:cs typeface="Times New Roman" pitchFamily="18" charset="0"/>
          </a:endParaRPr>
        </a:p>
      </dgm:t>
    </dgm:pt>
    <dgm:pt modelId="{3142DCE5-59A2-40CB-A043-0378C31C638E}" type="sibTrans" cxnId="{BCD4919D-2A8F-4443-A2C5-1756ADA8C2D8}">
      <dgm:prSet/>
      <dgm:spPr/>
      <dgm:t>
        <a:bodyPr/>
        <a:lstStyle/>
        <a:p>
          <a:endParaRPr lang="ru-RU" b="0" i="0">
            <a:latin typeface="Times New Roman" pitchFamily="18" charset="0"/>
            <a:cs typeface="Times New Roman" pitchFamily="18" charset="0"/>
          </a:endParaRPr>
        </a:p>
      </dgm:t>
    </dgm:pt>
    <dgm:pt modelId="{BE35A980-2FFB-4642-93A2-47E0AB575981}">
      <dgm:prSet/>
      <dgm:spPr/>
      <dgm:t>
        <a:bodyPr/>
        <a:lstStyle/>
        <a:p>
          <a:r>
            <a:rPr lang="ru-RU" b="0" i="0" dirty="0" err="1" smtClean="0">
              <a:latin typeface="Times New Roman" pitchFamily="18" charset="0"/>
              <a:cs typeface="Times New Roman" pitchFamily="18" charset="0"/>
            </a:rPr>
            <a:t>бевосита</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меҳнат жараёни</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ёки</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иш</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даври</a:t>
          </a:r>
          <a:r>
            <a:rPr lang="ru-RU" b="0" i="0" dirty="0" smtClean="0">
              <a:latin typeface="Times New Roman" pitchFamily="18" charset="0"/>
              <a:cs typeface="Times New Roman" pitchFamily="18" charset="0"/>
            </a:rPr>
            <a:t> (Ид);</a:t>
          </a:r>
          <a:endParaRPr lang="ru-RU" b="0" i="0" dirty="0">
            <a:latin typeface="Times New Roman" pitchFamily="18" charset="0"/>
            <a:cs typeface="Times New Roman" pitchFamily="18" charset="0"/>
          </a:endParaRPr>
        </a:p>
      </dgm:t>
    </dgm:pt>
    <dgm:pt modelId="{90504788-E556-4BA5-BE79-09B7C14B5732}" type="parTrans" cxnId="{CE909C54-7948-4F10-B1D6-EE7C43DB030E}">
      <dgm:prSet/>
      <dgm:spPr/>
      <dgm:t>
        <a:bodyPr/>
        <a:lstStyle/>
        <a:p>
          <a:endParaRPr lang="ru-RU" b="0" i="0">
            <a:latin typeface="Times New Roman" pitchFamily="18" charset="0"/>
            <a:cs typeface="Times New Roman" pitchFamily="18" charset="0"/>
          </a:endParaRPr>
        </a:p>
      </dgm:t>
    </dgm:pt>
    <dgm:pt modelId="{639E748A-9D8E-4092-8DF5-54C280C98E98}" type="sibTrans" cxnId="{CE909C54-7948-4F10-B1D6-EE7C43DB030E}">
      <dgm:prSet/>
      <dgm:spPr/>
      <dgm:t>
        <a:bodyPr/>
        <a:lstStyle/>
        <a:p>
          <a:endParaRPr lang="ru-RU" b="0" i="0">
            <a:latin typeface="Times New Roman" pitchFamily="18" charset="0"/>
            <a:cs typeface="Times New Roman" pitchFamily="18" charset="0"/>
          </a:endParaRPr>
        </a:p>
      </dgm:t>
    </dgm:pt>
    <dgm:pt modelId="{57CA00CE-C007-4BED-8CA3-2843BA057C5D}">
      <dgm:prSet/>
      <dgm:spPr/>
      <dgm:t>
        <a:bodyPr/>
        <a:lstStyle/>
        <a:p>
          <a:r>
            <a:rPr lang="ru-RU" b="0" i="0" dirty="0" err="1" smtClean="0">
              <a:latin typeface="Times New Roman" pitchFamily="18" charset="0"/>
              <a:cs typeface="Times New Roman" pitchFamily="18" charset="0"/>
            </a:rPr>
            <a:t>турли</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танаффуслар</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даври</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Тд</a:t>
          </a:r>
          <a:r>
            <a:rPr lang="ru-RU" b="0" i="0" dirty="0" smtClean="0">
              <a:latin typeface="Times New Roman" pitchFamily="18" charset="0"/>
              <a:cs typeface="Times New Roman" pitchFamily="18" charset="0"/>
            </a:rPr>
            <a:t>);</a:t>
          </a:r>
          <a:endParaRPr lang="ru-RU" b="0" i="0" dirty="0">
            <a:latin typeface="Times New Roman" pitchFamily="18" charset="0"/>
            <a:cs typeface="Times New Roman" pitchFamily="18" charset="0"/>
          </a:endParaRPr>
        </a:p>
      </dgm:t>
    </dgm:pt>
    <dgm:pt modelId="{1FFFEA00-CCEF-4D38-927D-65B5D5075EFF}" type="parTrans" cxnId="{3D9538B7-B819-423E-8645-3AF5AB0FB731}">
      <dgm:prSet/>
      <dgm:spPr/>
      <dgm:t>
        <a:bodyPr/>
        <a:lstStyle/>
        <a:p>
          <a:endParaRPr lang="ru-RU" b="0" i="0">
            <a:latin typeface="Times New Roman" pitchFamily="18" charset="0"/>
            <a:cs typeface="Times New Roman" pitchFamily="18" charset="0"/>
          </a:endParaRPr>
        </a:p>
      </dgm:t>
    </dgm:pt>
    <dgm:pt modelId="{30B6FDA1-14A7-487A-A723-EF298C11626A}" type="sibTrans" cxnId="{3D9538B7-B819-423E-8645-3AF5AB0FB731}">
      <dgm:prSet/>
      <dgm:spPr/>
      <dgm:t>
        <a:bodyPr/>
        <a:lstStyle/>
        <a:p>
          <a:endParaRPr lang="ru-RU" b="0" i="0">
            <a:latin typeface="Times New Roman" pitchFamily="18" charset="0"/>
            <a:cs typeface="Times New Roman" pitchFamily="18" charset="0"/>
          </a:endParaRPr>
        </a:p>
      </dgm:t>
    </dgm:pt>
    <dgm:pt modelId="{5FAB0CBF-5980-4F24-943C-1DD2C3ED745F}">
      <dgm:prSet/>
      <dgm:spPr/>
      <dgm:t>
        <a:bodyPr/>
        <a:lstStyle/>
        <a:p>
          <a:r>
            <a:rPr lang="ru-RU" b="0" i="0" dirty="0" err="1" smtClean="0">
              <a:latin typeface="Times New Roman" pitchFamily="18" charset="0"/>
              <a:cs typeface="Times New Roman" pitchFamily="18" charset="0"/>
            </a:rPr>
            <a:t>ишлаб</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чиқариш воситаларининг</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ишлаб</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чиқариш заҳираларида бўлиш</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даври</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Зд</a:t>
          </a:r>
          <a:r>
            <a:rPr lang="ru-RU" b="0" i="0" dirty="0" smtClean="0">
              <a:latin typeface="Times New Roman" pitchFamily="18" charset="0"/>
              <a:cs typeface="Times New Roman" pitchFamily="18" charset="0"/>
            </a:rPr>
            <a:t>).</a:t>
          </a:r>
          <a:endParaRPr lang="ru-RU" b="0" i="0" dirty="0">
            <a:latin typeface="Times New Roman" pitchFamily="18" charset="0"/>
            <a:cs typeface="Times New Roman" pitchFamily="18" charset="0"/>
          </a:endParaRPr>
        </a:p>
      </dgm:t>
    </dgm:pt>
    <dgm:pt modelId="{FCC4BECA-0C12-4123-B2E4-75F70074A3DE}" type="parTrans" cxnId="{FE1965CD-C364-4618-A303-34855161E01D}">
      <dgm:prSet/>
      <dgm:spPr/>
      <dgm:t>
        <a:bodyPr/>
        <a:lstStyle/>
        <a:p>
          <a:endParaRPr lang="ru-RU" b="0" i="0">
            <a:latin typeface="Times New Roman" pitchFamily="18" charset="0"/>
            <a:cs typeface="Times New Roman" pitchFamily="18" charset="0"/>
          </a:endParaRPr>
        </a:p>
      </dgm:t>
    </dgm:pt>
    <dgm:pt modelId="{6FD92702-4B0E-41BD-A4E8-FC12AB211280}" type="sibTrans" cxnId="{FE1965CD-C364-4618-A303-34855161E01D}">
      <dgm:prSet/>
      <dgm:spPr/>
      <dgm:t>
        <a:bodyPr/>
        <a:lstStyle/>
        <a:p>
          <a:endParaRPr lang="ru-RU" b="0" i="0">
            <a:latin typeface="Times New Roman" pitchFamily="18" charset="0"/>
            <a:cs typeface="Times New Roman" pitchFamily="18" charset="0"/>
          </a:endParaRPr>
        </a:p>
      </dgm:t>
    </dgm:pt>
    <dgm:pt modelId="{46153DF9-6C66-4414-A7B7-96435F1786BA}" type="pres">
      <dgm:prSet presAssocID="{41D3FDAB-6202-47CD-BB67-D37B7AC5D4BD}" presName="linearFlow" presStyleCnt="0">
        <dgm:presLayoutVars>
          <dgm:dir/>
          <dgm:animLvl val="lvl"/>
          <dgm:resizeHandles val="exact"/>
        </dgm:presLayoutVars>
      </dgm:prSet>
      <dgm:spPr/>
      <dgm:t>
        <a:bodyPr/>
        <a:lstStyle/>
        <a:p>
          <a:endParaRPr lang="ru-RU"/>
        </a:p>
      </dgm:t>
    </dgm:pt>
    <dgm:pt modelId="{D8EC2669-BB25-427C-AE42-C41CF00B825F}" type="pres">
      <dgm:prSet presAssocID="{CFFF6F65-CDA7-44C6-937A-8BCE702C3550}" presName="composite" presStyleCnt="0"/>
      <dgm:spPr/>
    </dgm:pt>
    <dgm:pt modelId="{B5955E08-0C56-4115-ADB4-11B93289CDCE}" type="pres">
      <dgm:prSet presAssocID="{CFFF6F65-CDA7-44C6-937A-8BCE702C3550}" presName="parentText" presStyleLbl="alignNode1" presStyleIdx="0" presStyleCnt="3">
        <dgm:presLayoutVars>
          <dgm:chMax val="1"/>
          <dgm:bulletEnabled val="1"/>
        </dgm:presLayoutVars>
      </dgm:prSet>
      <dgm:spPr/>
      <dgm:t>
        <a:bodyPr/>
        <a:lstStyle/>
        <a:p>
          <a:endParaRPr lang="ru-RU"/>
        </a:p>
      </dgm:t>
    </dgm:pt>
    <dgm:pt modelId="{0EA88D0A-BE03-4A93-96C7-EE7E0371A85B}" type="pres">
      <dgm:prSet presAssocID="{CFFF6F65-CDA7-44C6-937A-8BCE702C3550}" presName="descendantText" presStyleLbl="alignAcc1" presStyleIdx="0" presStyleCnt="3">
        <dgm:presLayoutVars>
          <dgm:bulletEnabled val="1"/>
        </dgm:presLayoutVars>
      </dgm:prSet>
      <dgm:spPr/>
      <dgm:t>
        <a:bodyPr/>
        <a:lstStyle/>
        <a:p>
          <a:endParaRPr lang="ru-RU"/>
        </a:p>
      </dgm:t>
    </dgm:pt>
    <dgm:pt modelId="{694758D7-E29D-49CF-B7B3-DCF7DDB7E424}" type="pres">
      <dgm:prSet presAssocID="{4AD3CDF1-F211-4DEF-830D-D807F9B2B191}" presName="sp" presStyleCnt="0"/>
      <dgm:spPr/>
    </dgm:pt>
    <dgm:pt modelId="{FF66AF5C-278A-4FC2-A933-7D4B6FE03353}" type="pres">
      <dgm:prSet presAssocID="{53CE2FD0-40B1-4DB4-A22C-CF80FCB4785A}" presName="composite" presStyleCnt="0"/>
      <dgm:spPr/>
    </dgm:pt>
    <dgm:pt modelId="{60646CA4-9C15-4939-8777-C6BCE80C16A1}" type="pres">
      <dgm:prSet presAssocID="{53CE2FD0-40B1-4DB4-A22C-CF80FCB4785A}" presName="parentText" presStyleLbl="alignNode1" presStyleIdx="1" presStyleCnt="3">
        <dgm:presLayoutVars>
          <dgm:chMax val="1"/>
          <dgm:bulletEnabled val="1"/>
        </dgm:presLayoutVars>
      </dgm:prSet>
      <dgm:spPr/>
      <dgm:t>
        <a:bodyPr/>
        <a:lstStyle/>
        <a:p>
          <a:endParaRPr lang="ru-RU"/>
        </a:p>
      </dgm:t>
    </dgm:pt>
    <dgm:pt modelId="{31411C19-46C3-49A5-BA09-79A3F4BE1131}" type="pres">
      <dgm:prSet presAssocID="{53CE2FD0-40B1-4DB4-A22C-CF80FCB4785A}" presName="descendantText" presStyleLbl="alignAcc1" presStyleIdx="1" presStyleCnt="3">
        <dgm:presLayoutVars>
          <dgm:bulletEnabled val="1"/>
        </dgm:presLayoutVars>
      </dgm:prSet>
      <dgm:spPr/>
      <dgm:t>
        <a:bodyPr/>
        <a:lstStyle/>
        <a:p>
          <a:endParaRPr lang="ru-RU"/>
        </a:p>
      </dgm:t>
    </dgm:pt>
    <dgm:pt modelId="{D08F677D-0A70-44D2-85E5-C6254B395337}" type="pres">
      <dgm:prSet presAssocID="{B3C1AC2D-D098-4CFF-B8ED-419AD9BB4F11}" presName="sp" presStyleCnt="0"/>
      <dgm:spPr/>
    </dgm:pt>
    <dgm:pt modelId="{A0AF67C5-70C8-4F3D-9310-AEC61B4B8AF3}" type="pres">
      <dgm:prSet presAssocID="{7071CA87-9562-4738-B880-F410C7032755}" presName="composite" presStyleCnt="0"/>
      <dgm:spPr/>
    </dgm:pt>
    <dgm:pt modelId="{E6E2D743-3306-4359-AC6F-DD716433C3B2}" type="pres">
      <dgm:prSet presAssocID="{7071CA87-9562-4738-B880-F410C7032755}" presName="parentText" presStyleLbl="alignNode1" presStyleIdx="2" presStyleCnt="3">
        <dgm:presLayoutVars>
          <dgm:chMax val="1"/>
          <dgm:bulletEnabled val="1"/>
        </dgm:presLayoutVars>
      </dgm:prSet>
      <dgm:spPr/>
      <dgm:t>
        <a:bodyPr/>
        <a:lstStyle/>
        <a:p>
          <a:endParaRPr lang="ru-RU"/>
        </a:p>
      </dgm:t>
    </dgm:pt>
    <dgm:pt modelId="{774D16E9-A20F-4806-9E92-DDCE84C011EE}" type="pres">
      <dgm:prSet presAssocID="{7071CA87-9562-4738-B880-F410C7032755}" presName="descendantText" presStyleLbl="alignAcc1" presStyleIdx="2" presStyleCnt="3">
        <dgm:presLayoutVars>
          <dgm:bulletEnabled val="1"/>
        </dgm:presLayoutVars>
      </dgm:prSet>
      <dgm:spPr/>
      <dgm:t>
        <a:bodyPr/>
        <a:lstStyle/>
        <a:p>
          <a:endParaRPr lang="ru-RU"/>
        </a:p>
      </dgm:t>
    </dgm:pt>
  </dgm:ptLst>
  <dgm:cxnLst>
    <dgm:cxn modelId="{544259F6-F9F6-4053-AEAE-400A65D14313}" type="presOf" srcId="{41D3FDAB-6202-47CD-BB67-D37B7AC5D4BD}" destId="{46153DF9-6C66-4414-A7B7-96435F1786BA}" srcOrd="0" destOrd="0" presId="urn:microsoft.com/office/officeart/2005/8/layout/chevron2"/>
    <dgm:cxn modelId="{167C1B25-E65B-4D4A-A0D7-6D28A0BF4ACD}" type="presOf" srcId="{7071CA87-9562-4738-B880-F410C7032755}" destId="{E6E2D743-3306-4359-AC6F-DD716433C3B2}" srcOrd="0" destOrd="0" presId="urn:microsoft.com/office/officeart/2005/8/layout/chevron2"/>
    <dgm:cxn modelId="{94B35EA7-83BE-4A0E-923C-AC7AAB187C64}" type="presOf" srcId="{53CE2FD0-40B1-4DB4-A22C-CF80FCB4785A}" destId="{60646CA4-9C15-4939-8777-C6BCE80C16A1}" srcOrd="0" destOrd="0" presId="urn:microsoft.com/office/officeart/2005/8/layout/chevron2"/>
    <dgm:cxn modelId="{FE1965CD-C364-4618-A303-34855161E01D}" srcId="{7071CA87-9562-4738-B880-F410C7032755}" destId="{5FAB0CBF-5980-4F24-943C-1DD2C3ED745F}" srcOrd="0" destOrd="0" parTransId="{FCC4BECA-0C12-4123-B2E4-75F70074A3DE}" sibTransId="{6FD92702-4B0E-41BD-A4E8-FC12AB211280}"/>
    <dgm:cxn modelId="{DA13E4ED-10E8-4EDA-90B5-D59A6087600A}" srcId="{41D3FDAB-6202-47CD-BB67-D37B7AC5D4BD}" destId="{53CE2FD0-40B1-4DB4-A22C-CF80FCB4785A}" srcOrd="1" destOrd="0" parTransId="{6F8BBDE1-AD03-4A79-A557-5875C4A251D0}" sibTransId="{B3C1AC2D-D098-4CFF-B8ED-419AD9BB4F11}"/>
    <dgm:cxn modelId="{D7FDD0AE-9A6B-40CC-B5C1-0304AAA1A27B}" srcId="{41D3FDAB-6202-47CD-BB67-D37B7AC5D4BD}" destId="{CFFF6F65-CDA7-44C6-937A-8BCE702C3550}" srcOrd="0" destOrd="0" parTransId="{217336B2-88DD-4239-BCA9-7DCB24F0F3E5}" sibTransId="{4AD3CDF1-F211-4DEF-830D-D807F9B2B191}"/>
    <dgm:cxn modelId="{1C3120D8-DD50-4B4F-B851-3F4D9E1DA2F6}" type="presOf" srcId="{57CA00CE-C007-4BED-8CA3-2843BA057C5D}" destId="{31411C19-46C3-49A5-BA09-79A3F4BE1131}" srcOrd="0" destOrd="0" presId="urn:microsoft.com/office/officeart/2005/8/layout/chevron2"/>
    <dgm:cxn modelId="{BCD4919D-2A8F-4443-A2C5-1756ADA8C2D8}" srcId="{41D3FDAB-6202-47CD-BB67-D37B7AC5D4BD}" destId="{7071CA87-9562-4738-B880-F410C7032755}" srcOrd="2" destOrd="0" parTransId="{D00DF2AD-CC92-4280-AEA0-713155B4D7AB}" sibTransId="{3142DCE5-59A2-40CB-A043-0378C31C638E}"/>
    <dgm:cxn modelId="{ABF6D4BC-E62A-487C-A99D-A328660C5F6A}" type="presOf" srcId="{BE35A980-2FFB-4642-93A2-47E0AB575981}" destId="{0EA88D0A-BE03-4A93-96C7-EE7E0371A85B}" srcOrd="0" destOrd="0" presId="urn:microsoft.com/office/officeart/2005/8/layout/chevron2"/>
    <dgm:cxn modelId="{22FD1CE1-A2D6-4A94-9A53-AC5C0CB6EB6C}" type="presOf" srcId="{5FAB0CBF-5980-4F24-943C-1DD2C3ED745F}" destId="{774D16E9-A20F-4806-9E92-DDCE84C011EE}" srcOrd="0" destOrd="0" presId="urn:microsoft.com/office/officeart/2005/8/layout/chevron2"/>
    <dgm:cxn modelId="{3D9538B7-B819-423E-8645-3AF5AB0FB731}" srcId="{53CE2FD0-40B1-4DB4-A22C-CF80FCB4785A}" destId="{57CA00CE-C007-4BED-8CA3-2843BA057C5D}" srcOrd="0" destOrd="0" parTransId="{1FFFEA00-CCEF-4D38-927D-65B5D5075EFF}" sibTransId="{30B6FDA1-14A7-487A-A723-EF298C11626A}"/>
    <dgm:cxn modelId="{CE909C54-7948-4F10-B1D6-EE7C43DB030E}" srcId="{CFFF6F65-CDA7-44C6-937A-8BCE702C3550}" destId="{BE35A980-2FFB-4642-93A2-47E0AB575981}" srcOrd="0" destOrd="0" parTransId="{90504788-E556-4BA5-BE79-09B7C14B5732}" sibTransId="{639E748A-9D8E-4092-8DF5-54C280C98E98}"/>
    <dgm:cxn modelId="{C5F7A1E5-0BA9-4F1A-93DC-14CAA36A14A2}" type="presOf" srcId="{CFFF6F65-CDA7-44C6-937A-8BCE702C3550}" destId="{B5955E08-0C56-4115-ADB4-11B93289CDCE}" srcOrd="0" destOrd="0" presId="urn:microsoft.com/office/officeart/2005/8/layout/chevron2"/>
    <dgm:cxn modelId="{F219E8D7-50B6-4AFC-BB83-31B8F05BD693}" type="presParOf" srcId="{46153DF9-6C66-4414-A7B7-96435F1786BA}" destId="{D8EC2669-BB25-427C-AE42-C41CF00B825F}" srcOrd="0" destOrd="0" presId="urn:microsoft.com/office/officeart/2005/8/layout/chevron2"/>
    <dgm:cxn modelId="{F15B6975-75C7-4C34-8CCB-E7771F03F154}" type="presParOf" srcId="{D8EC2669-BB25-427C-AE42-C41CF00B825F}" destId="{B5955E08-0C56-4115-ADB4-11B93289CDCE}" srcOrd="0" destOrd="0" presId="urn:microsoft.com/office/officeart/2005/8/layout/chevron2"/>
    <dgm:cxn modelId="{CD5001D5-83F0-467B-B612-356ED2878EC2}" type="presParOf" srcId="{D8EC2669-BB25-427C-AE42-C41CF00B825F}" destId="{0EA88D0A-BE03-4A93-96C7-EE7E0371A85B}" srcOrd="1" destOrd="0" presId="urn:microsoft.com/office/officeart/2005/8/layout/chevron2"/>
    <dgm:cxn modelId="{7444F32A-F5FA-47A4-A713-60BC32E9D9F2}" type="presParOf" srcId="{46153DF9-6C66-4414-A7B7-96435F1786BA}" destId="{694758D7-E29D-49CF-B7B3-DCF7DDB7E424}" srcOrd="1" destOrd="0" presId="urn:microsoft.com/office/officeart/2005/8/layout/chevron2"/>
    <dgm:cxn modelId="{C792E6DD-93F4-46CA-86B4-3ADE5B09C5A8}" type="presParOf" srcId="{46153DF9-6C66-4414-A7B7-96435F1786BA}" destId="{FF66AF5C-278A-4FC2-A933-7D4B6FE03353}" srcOrd="2" destOrd="0" presId="urn:microsoft.com/office/officeart/2005/8/layout/chevron2"/>
    <dgm:cxn modelId="{F6210417-40CA-4B36-96A0-90478206B105}" type="presParOf" srcId="{FF66AF5C-278A-4FC2-A933-7D4B6FE03353}" destId="{60646CA4-9C15-4939-8777-C6BCE80C16A1}" srcOrd="0" destOrd="0" presId="urn:microsoft.com/office/officeart/2005/8/layout/chevron2"/>
    <dgm:cxn modelId="{082C41CE-E793-409E-88CF-BC401F2B018D}" type="presParOf" srcId="{FF66AF5C-278A-4FC2-A933-7D4B6FE03353}" destId="{31411C19-46C3-49A5-BA09-79A3F4BE1131}" srcOrd="1" destOrd="0" presId="urn:microsoft.com/office/officeart/2005/8/layout/chevron2"/>
    <dgm:cxn modelId="{AA960620-70F0-4FC0-81C7-3E670A96CCCC}" type="presParOf" srcId="{46153DF9-6C66-4414-A7B7-96435F1786BA}" destId="{D08F677D-0A70-44D2-85E5-C6254B395337}" srcOrd="3" destOrd="0" presId="urn:microsoft.com/office/officeart/2005/8/layout/chevron2"/>
    <dgm:cxn modelId="{6ECBEE6E-2B15-42F0-9D7C-97195BAED46F}" type="presParOf" srcId="{46153DF9-6C66-4414-A7B7-96435F1786BA}" destId="{A0AF67C5-70C8-4F3D-9310-AEC61B4B8AF3}" srcOrd="4" destOrd="0" presId="urn:microsoft.com/office/officeart/2005/8/layout/chevron2"/>
    <dgm:cxn modelId="{4BC019CD-0689-489F-B5F4-46B8DB687E7A}" type="presParOf" srcId="{A0AF67C5-70C8-4F3D-9310-AEC61B4B8AF3}" destId="{E6E2D743-3306-4359-AC6F-DD716433C3B2}" srcOrd="0" destOrd="0" presId="urn:microsoft.com/office/officeart/2005/8/layout/chevron2"/>
    <dgm:cxn modelId="{05DFD7B4-DF9E-48E4-B390-4EC4F405A72A}" type="presParOf" srcId="{A0AF67C5-70C8-4F3D-9310-AEC61B4B8AF3}" destId="{774D16E9-A20F-4806-9E92-DDCE84C011E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8AE24FF2-9264-4328-BAE3-5E6E21C8B4B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DA1A291-A753-4083-BA78-AB3E96C0AA69}">
      <dgm:prSet/>
      <dgm:spPr/>
      <dgm:t>
        <a:bodyPr/>
        <a:lstStyle/>
        <a:p>
          <a:pPr rtl="0"/>
          <a:r>
            <a:rPr lang="uz-Cyrl-UZ" b="1" u="none" dirty="0" smtClean="0">
              <a:latin typeface="Times New Roman" pitchFamily="18" charset="0"/>
              <a:cs typeface="Times New Roman" pitchFamily="18" charset="0"/>
            </a:rPr>
            <a:t>Ишлаб чиқариш вақти уч қисмдан иборат:</a:t>
          </a:r>
          <a:endParaRPr lang="ru-RU" b="1" u="none" dirty="0">
            <a:latin typeface="Times New Roman" pitchFamily="18" charset="0"/>
            <a:cs typeface="Times New Roman" pitchFamily="18" charset="0"/>
          </a:endParaRPr>
        </a:p>
      </dgm:t>
    </dgm:pt>
    <dgm:pt modelId="{6A71D158-11A6-4EA3-B8A6-280DFD1E6C34}" type="parTrans" cxnId="{95E3E8DC-BCA0-46BB-8BA1-030379E44E23}">
      <dgm:prSet/>
      <dgm:spPr/>
      <dgm:t>
        <a:bodyPr/>
        <a:lstStyle/>
        <a:p>
          <a:endParaRPr lang="ru-RU"/>
        </a:p>
      </dgm:t>
    </dgm:pt>
    <dgm:pt modelId="{504FFFFF-655D-4544-8FAF-5B6D97A9A515}" type="sibTrans" cxnId="{95E3E8DC-BCA0-46BB-8BA1-030379E44E23}">
      <dgm:prSet/>
      <dgm:spPr/>
      <dgm:t>
        <a:bodyPr/>
        <a:lstStyle/>
        <a:p>
          <a:endParaRPr lang="ru-RU"/>
        </a:p>
      </dgm:t>
    </dgm:pt>
    <dgm:pt modelId="{BDE885D3-B419-4F31-B486-5ECC8A4645AE}" type="pres">
      <dgm:prSet presAssocID="{8AE24FF2-9264-4328-BAE3-5E6E21C8B4B0}" presName="linear" presStyleCnt="0">
        <dgm:presLayoutVars>
          <dgm:animLvl val="lvl"/>
          <dgm:resizeHandles val="exact"/>
        </dgm:presLayoutVars>
      </dgm:prSet>
      <dgm:spPr/>
      <dgm:t>
        <a:bodyPr/>
        <a:lstStyle/>
        <a:p>
          <a:endParaRPr lang="ru-RU"/>
        </a:p>
      </dgm:t>
    </dgm:pt>
    <dgm:pt modelId="{71F596C4-74E6-407B-9208-2B0E9EBF5D49}" type="pres">
      <dgm:prSet presAssocID="{6DA1A291-A753-4083-BA78-AB3E96C0AA69}" presName="parentText" presStyleLbl="node1" presStyleIdx="0" presStyleCnt="1" custScaleY="154510">
        <dgm:presLayoutVars>
          <dgm:chMax val="0"/>
          <dgm:bulletEnabled val="1"/>
        </dgm:presLayoutVars>
      </dgm:prSet>
      <dgm:spPr/>
      <dgm:t>
        <a:bodyPr/>
        <a:lstStyle/>
        <a:p>
          <a:endParaRPr lang="ru-RU"/>
        </a:p>
      </dgm:t>
    </dgm:pt>
  </dgm:ptLst>
  <dgm:cxnLst>
    <dgm:cxn modelId="{95E3E8DC-BCA0-46BB-8BA1-030379E44E23}" srcId="{8AE24FF2-9264-4328-BAE3-5E6E21C8B4B0}" destId="{6DA1A291-A753-4083-BA78-AB3E96C0AA69}" srcOrd="0" destOrd="0" parTransId="{6A71D158-11A6-4EA3-B8A6-280DFD1E6C34}" sibTransId="{504FFFFF-655D-4544-8FAF-5B6D97A9A515}"/>
    <dgm:cxn modelId="{5128D2D3-C931-47C5-9E9C-171CAA7FB301}" type="presOf" srcId="{6DA1A291-A753-4083-BA78-AB3E96C0AA69}" destId="{71F596C4-74E6-407B-9208-2B0E9EBF5D49}" srcOrd="0" destOrd="0" presId="urn:microsoft.com/office/officeart/2005/8/layout/vList2"/>
    <dgm:cxn modelId="{9FE4136C-A55B-4EB7-B3E3-0A4125EF45F4}" type="presOf" srcId="{8AE24FF2-9264-4328-BAE3-5E6E21C8B4B0}" destId="{BDE885D3-B419-4F31-B486-5ECC8A4645AE}" srcOrd="0" destOrd="0" presId="urn:microsoft.com/office/officeart/2005/8/layout/vList2"/>
    <dgm:cxn modelId="{2E53C892-4902-4A1A-A327-E08A29516F4A}" type="presParOf" srcId="{BDE885D3-B419-4F31-B486-5ECC8A4645AE}" destId="{71F596C4-74E6-407B-9208-2B0E9EBF5D4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F9E05DD1-C5C9-434A-870C-E6F005F07556}" type="doc">
      <dgm:prSet loTypeId="urn:microsoft.com/office/officeart/2005/8/layout/hList1" loCatId="list" qsTypeId="urn:microsoft.com/office/officeart/2005/8/quickstyle/3d1" qsCatId="3D" csTypeId="urn:microsoft.com/office/officeart/2005/8/colors/colorful4" csCatId="colorful"/>
      <dgm:spPr/>
      <dgm:t>
        <a:bodyPr/>
        <a:lstStyle/>
        <a:p>
          <a:endParaRPr lang="ru-RU"/>
        </a:p>
      </dgm:t>
    </dgm:pt>
    <dgm:pt modelId="{61AA1670-F915-4E2C-9498-158D0812ADC3}">
      <dgm:prSet/>
      <dgm:spPr/>
      <dgm:t>
        <a:bodyPr/>
        <a:lstStyle/>
        <a:p>
          <a:pPr rtl="0"/>
          <a:r>
            <a:rPr lang="ru-RU" b="1" dirty="0" err="1" smtClean="0">
              <a:latin typeface="Times New Roman" pitchFamily="18" charset="0"/>
              <a:cs typeface="Times New Roman" pitchFamily="18" charset="0"/>
            </a:rPr>
            <a:t>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даври</a:t>
          </a:r>
          <a:r>
            <a:rPr lang="ru-RU"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84D07ECC-B726-454A-94FE-DC40FB5C3BBC}" type="parTrans" cxnId="{1EA99A0C-DA10-4395-9E33-2FBB0EB1ED5E}">
      <dgm:prSet/>
      <dgm:spPr/>
      <dgm:t>
        <a:bodyPr/>
        <a:lstStyle/>
        <a:p>
          <a:endParaRPr lang="ru-RU">
            <a:latin typeface="Times New Roman" pitchFamily="18" charset="0"/>
            <a:cs typeface="Times New Roman" pitchFamily="18" charset="0"/>
          </a:endParaRPr>
        </a:p>
      </dgm:t>
    </dgm:pt>
    <dgm:pt modelId="{629A3B27-4DCD-4053-B5FA-1C807243C4D2}" type="sibTrans" cxnId="{1EA99A0C-DA10-4395-9E33-2FBB0EB1ED5E}">
      <dgm:prSet/>
      <dgm:spPr/>
      <dgm:t>
        <a:bodyPr/>
        <a:lstStyle/>
        <a:p>
          <a:endParaRPr lang="ru-RU">
            <a:latin typeface="Times New Roman" pitchFamily="18" charset="0"/>
            <a:cs typeface="Times New Roman" pitchFamily="18" charset="0"/>
          </a:endParaRPr>
        </a:p>
      </dgm:t>
    </dgm:pt>
    <dgm:pt modelId="{AE4C5E08-8C39-4F53-917C-E4A58AFF61C2}">
      <dgm:prSet/>
      <dgm:spPr/>
      <dgm:t>
        <a:bodyPr/>
        <a:lstStyle/>
        <a:p>
          <a:pPr rtl="0"/>
          <a:r>
            <a:rPr lang="ru-RU" b="1" dirty="0" err="1" smtClean="0">
              <a:latin typeface="Times New Roman" pitchFamily="18" charset="0"/>
              <a:cs typeface="Times New Roman" pitchFamily="18" charset="0"/>
            </a:rPr>
            <a:t>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вақтининг асосий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таркибий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қисмидир</a:t>
          </a:r>
          <a:r>
            <a:rPr lang="ru-RU" dirty="0" err="1"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39BA8FF-8A0A-4D1D-B05E-902BA5404F7C}" type="parTrans" cxnId="{397470DE-06C2-4540-8F14-B83B12F14FE1}">
      <dgm:prSet/>
      <dgm:spPr/>
      <dgm:t>
        <a:bodyPr/>
        <a:lstStyle/>
        <a:p>
          <a:endParaRPr lang="ru-RU">
            <a:latin typeface="Times New Roman" pitchFamily="18" charset="0"/>
            <a:cs typeface="Times New Roman" pitchFamily="18" charset="0"/>
          </a:endParaRPr>
        </a:p>
      </dgm:t>
    </dgm:pt>
    <dgm:pt modelId="{B616E819-E4B2-4699-A96F-4CE782091B67}" type="sibTrans" cxnId="{397470DE-06C2-4540-8F14-B83B12F14FE1}">
      <dgm:prSet/>
      <dgm:spPr/>
      <dgm:t>
        <a:bodyPr/>
        <a:lstStyle/>
        <a:p>
          <a:endParaRPr lang="ru-RU">
            <a:latin typeface="Times New Roman" pitchFamily="18" charset="0"/>
            <a:cs typeface="Times New Roman" pitchFamily="18" charset="0"/>
          </a:endParaRPr>
        </a:p>
      </dgm:t>
    </dgm:pt>
    <dgm:pt modelId="{4E6440D3-9F82-4A8B-8B3F-E4919252779F}" type="pres">
      <dgm:prSet presAssocID="{F9E05DD1-C5C9-434A-870C-E6F005F07556}" presName="Name0" presStyleCnt="0">
        <dgm:presLayoutVars>
          <dgm:dir/>
          <dgm:animLvl val="lvl"/>
          <dgm:resizeHandles val="exact"/>
        </dgm:presLayoutVars>
      </dgm:prSet>
      <dgm:spPr/>
      <dgm:t>
        <a:bodyPr/>
        <a:lstStyle/>
        <a:p>
          <a:endParaRPr lang="ru-RU"/>
        </a:p>
      </dgm:t>
    </dgm:pt>
    <dgm:pt modelId="{952A698B-3EBB-4EC8-B621-75B87CD89F65}" type="pres">
      <dgm:prSet presAssocID="{61AA1670-F915-4E2C-9498-158D0812ADC3}" presName="composite" presStyleCnt="0"/>
      <dgm:spPr/>
    </dgm:pt>
    <dgm:pt modelId="{3D4854A7-173E-4104-91D8-4128816A3337}" type="pres">
      <dgm:prSet presAssocID="{61AA1670-F915-4E2C-9498-158D0812ADC3}" presName="parTx" presStyleLbl="alignNode1" presStyleIdx="0" presStyleCnt="1">
        <dgm:presLayoutVars>
          <dgm:chMax val="0"/>
          <dgm:chPref val="0"/>
          <dgm:bulletEnabled val="1"/>
        </dgm:presLayoutVars>
      </dgm:prSet>
      <dgm:spPr/>
      <dgm:t>
        <a:bodyPr/>
        <a:lstStyle/>
        <a:p>
          <a:endParaRPr lang="ru-RU"/>
        </a:p>
      </dgm:t>
    </dgm:pt>
    <dgm:pt modelId="{FD7206E8-5C82-4ACD-B6C2-22247B1508F6}" type="pres">
      <dgm:prSet presAssocID="{61AA1670-F915-4E2C-9498-158D0812ADC3}" presName="desTx" presStyleLbl="alignAccFollowNode1" presStyleIdx="0" presStyleCnt="1">
        <dgm:presLayoutVars>
          <dgm:bulletEnabled val="1"/>
        </dgm:presLayoutVars>
      </dgm:prSet>
      <dgm:spPr/>
      <dgm:t>
        <a:bodyPr/>
        <a:lstStyle/>
        <a:p>
          <a:endParaRPr lang="ru-RU"/>
        </a:p>
      </dgm:t>
    </dgm:pt>
  </dgm:ptLst>
  <dgm:cxnLst>
    <dgm:cxn modelId="{397470DE-06C2-4540-8F14-B83B12F14FE1}" srcId="{61AA1670-F915-4E2C-9498-158D0812ADC3}" destId="{AE4C5E08-8C39-4F53-917C-E4A58AFF61C2}" srcOrd="0" destOrd="0" parTransId="{739BA8FF-8A0A-4D1D-B05E-902BA5404F7C}" sibTransId="{B616E819-E4B2-4699-A96F-4CE782091B67}"/>
    <dgm:cxn modelId="{0ED7846A-AF1E-44FF-9D06-902658452730}" type="presOf" srcId="{61AA1670-F915-4E2C-9498-158D0812ADC3}" destId="{3D4854A7-173E-4104-91D8-4128816A3337}" srcOrd="0" destOrd="0" presId="urn:microsoft.com/office/officeart/2005/8/layout/hList1"/>
    <dgm:cxn modelId="{1EA99A0C-DA10-4395-9E33-2FBB0EB1ED5E}" srcId="{F9E05DD1-C5C9-434A-870C-E6F005F07556}" destId="{61AA1670-F915-4E2C-9498-158D0812ADC3}" srcOrd="0" destOrd="0" parTransId="{84D07ECC-B726-454A-94FE-DC40FB5C3BBC}" sibTransId="{629A3B27-4DCD-4053-B5FA-1C807243C4D2}"/>
    <dgm:cxn modelId="{FF58DA79-7C07-4B44-B813-CA6DD681A795}" type="presOf" srcId="{AE4C5E08-8C39-4F53-917C-E4A58AFF61C2}" destId="{FD7206E8-5C82-4ACD-B6C2-22247B1508F6}" srcOrd="0" destOrd="0" presId="urn:microsoft.com/office/officeart/2005/8/layout/hList1"/>
    <dgm:cxn modelId="{7F8895F8-7F85-4054-B941-F2E71D50C28D}" type="presOf" srcId="{F9E05DD1-C5C9-434A-870C-E6F005F07556}" destId="{4E6440D3-9F82-4A8B-8B3F-E4919252779F}" srcOrd="0" destOrd="0" presId="urn:microsoft.com/office/officeart/2005/8/layout/hList1"/>
    <dgm:cxn modelId="{BED27D70-859A-4849-9688-426BACDDC502}" type="presParOf" srcId="{4E6440D3-9F82-4A8B-8B3F-E4919252779F}" destId="{952A698B-3EBB-4EC8-B621-75B87CD89F65}" srcOrd="0" destOrd="0" presId="urn:microsoft.com/office/officeart/2005/8/layout/hList1"/>
    <dgm:cxn modelId="{CEF5EE1A-04B2-4AC1-A266-B9657766B93B}" type="presParOf" srcId="{952A698B-3EBB-4EC8-B621-75B87CD89F65}" destId="{3D4854A7-173E-4104-91D8-4128816A3337}" srcOrd="0" destOrd="0" presId="urn:microsoft.com/office/officeart/2005/8/layout/hList1"/>
    <dgm:cxn modelId="{D3CC0268-E781-4376-9B7D-FDD8966C9DED}" type="presParOf" srcId="{952A698B-3EBB-4EC8-B621-75B87CD89F65}" destId="{FD7206E8-5C82-4ACD-B6C2-22247B1508F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0D59BB71-2DBE-4389-A3E8-F8090FD06324}"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ru-RU"/>
        </a:p>
      </dgm:t>
    </dgm:pt>
    <dgm:pt modelId="{EC2E67C8-037A-4729-A7B4-1FFEFBC26049}">
      <dgm:prSet/>
      <dgm:spPr/>
      <dgm:t>
        <a:bodyPr/>
        <a:lstStyle/>
        <a:p>
          <a:pPr rtl="0"/>
          <a:r>
            <a:rPr lang="ru-RU" b="1" dirty="0" err="1" smtClean="0">
              <a:latin typeface="Times New Roman" pitchFamily="18" charset="0"/>
              <a:cs typeface="Times New Roman" pitchFamily="18" charset="0"/>
            </a:rPr>
            <a:t>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воситаларнинг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захира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эҳтиётлар сифатида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бўлиш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вақти</a:t>
          </a:r>
          <a:r>
            <a:rPr lang="ru-RU"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4221167A-C310-4D8E-A340-65E712FCCC1E}" type="parTrans" cxnId="{EC9112BB-0E0B-471B-B0E7-E283827B1485}">
      <dgm:prSet/>
      <dgm:spPr/>
      <dgm:t>
        <a:bodyPr/>
        <a:lstStyle/>
        <a:p>
          <a:endParaRPr lang="ru-RU">
            <a:latin typeface="Times New Roman" pitchFamily="18" charset="0"/>
            <a:cs typeface="Times New Roman" pitchFamily="18" charset="0"/>
          </a:endParaRPr>
        </a:p>
      </dgm:t>
    </dgm:pt>
    <dgm:pt modelId="{A99ECF61-497A-4375-B17C-4BFD4390BB79}" type="sibTrans" cxnId="{EC9112BB-0E0B-471B-B0E7-E283827B1485}">
      <dgm:prSet/>
      <dgm:spPr/>
      <dgm:t>
        <a:bodyPr/>
        <a:lstStyle/>
        <a:p>
          <a:endParaRPr lang="ru-RU">
            <a:latin typeface="Times New Roman" pitchFamily="18" charset="0"/>
            <a:cs typeface="Times New Roman" pitchFamily="18" charset="0"/>
          </a:endParaRPr>
        </a:p>
      </dgm:t>
    </dgm:pt>
    <dgm:pt modelId="{CF6946A7-79F1-4457-8607-6525EF0CCEA7}">
      <dgm:prSet/>
      <dgm:spPr/>
      <dgm:t>
        <a:bodyPr/>
        <a:lstStyle/>
        <a:p>
          <a:pPr rtl="0"/>
          <a:r>
            <a:rPr lang="ru-RU" b="1" dirty="0" err="1" smtClean="0">
              <a:latin typeface="Times New Roman" pitchFamily="18" charset="0"/>
              <a:cs typeface="Times New Roman" pitchFamily="18" charset="0"/>
            </a:rPr>
            <a:t>бу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уларнинг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жараёнининг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узлуксизлигини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таъминлаш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учун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зарур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бўлган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даврдир</a:t>
          </a:r>
          <a:endParaRPr lang="ru-RU" dirty="0">
            <a:latin typeface="Times New Roman" pitchFamily="18" charset="0"/>
            <a:cs typeface="Times New Roman" pitchFamily="18" charset="0"/>
          </a:endParaRPr>
        </a:p>
      </dgm:t>
    </dgm:pt>
    <dgm:pt modelId="{10F96484-E7F6-4657-835D-EBA9BCB73B8A}" type="parTrans" cxnId="{28D462D0-9CF2-4DE2-B0B8-E53D353B95E2}">
      <dgm:prSet/>
      <dgm:spPr/>
      <dgm:t>
        <a:bodyPr/>
        <a:lstStyle/>
        <a:p>
          <a:endParaRPr lang="ru-RU">
            <a:latin typeface="Times New Roman" pitchFamily="18" charset="0"/>
            <a:cs typeface="Times New Roman" pitchFamily="18" charset="0"/>
          </a:endParaRPr>
        </a:p>
      </dgm:t>
    </dgm:pt>
    <dgm:pt modelId="{A72DD068-53CF-49BD-8486-E4F22DD9D58A}" type="sibTrans" cxnId="{28D462D0-9CF2-4DE2-B0B8-E53D353B95E2}">
      <dgm:prSet/>
      <dgm:spPr/>
      <dgm:t>
        <a:bodyPr/>
        <a:lstStyle/>
        <a:p>
          <a:endParaRPr lang="ru-RU">
            <a:latin typeface="Times New Roman" pitchFamily="18" charset="0"/>
            <a:cs typeface="Times New Roman" pitchFamily="18" charset="0"/>
          </a:endParaRPr>
        </a:p>
      </dgm:t>
    </dgm:pt>
    <dgm:pt modelId="{D5FB7C23-F26B-4C2F-A477-F22FE826E54A}" type="pres">
      <dgm:prSet presAssocID="{0D59BB71-2DBE-4389-A3E8-F8090FD06324}" presName="Name0" presStyleCnt="0">
        <dgm:presLayoutVars>
          <dgm:dir/>
          <dgm:animLvl val="lvl"/>
          <dgm:resizeHandles val="exact"/>
        </dgm:presLayoutVars>
      </dgm:prSet>
      <dgm:spPr/>
      <dgm:t>
        <a:bodyPr/>
        <a:lstStyle/>
        <a:p>
          <a:endParaRPr lang="ru-RU"/>
        </a:p>
      </dgm:t>
    </dgm:pt>
    <dgm:pt modelId="{19E43BED-9434-4569-9837-C14518B421E7}" type="pres">
      <dgm:prSet presAssocID="{EC2E67C8-037A-4729-A7B4-1FFEFBC26049}" presName="composite" presStyleCnt="0"/>
      <dgm:spPr/>
    </dgm:pt>
    <dgm:pt modelId="{4CA6C2F4-D55D-4461-BD87-A59C9994E6A0}" type="pres">
      <dgm:prSet presAssocID="{EC2E67C8-037A-4729-A7B4-1FFEFBC26049}" presName="parTx" presStyleLbl="alignNode1" presStyleIdx="0" presStyleCnt="1">
        <dgm:presLayoutVars>
          <dgm:chMax val="0"/>
          <dgm:chPref val="0"/>
          <dgm:bulletEnabled val="1"/>
        </dgm:presLayoutVars>
      </dgm:prSet>
      <dgm:spPr/>
      <dgm:t>
        <a:bodyPr/>
        <a:lstStyle/>
        <a:p>
          <a:endParaRPr lang="ru-RU"/>
        </a:p>
      </dgm:t>
    </dgm:pt>
    <dgm:pt modelId="{D7178E2D-B096-4FC0-BCE7-BF28EBB06176}" type="pres">
      <dgm:prSet presAssocID="{EC2E67C8-037A-4729-A7B4-1FFEFBC26049}" presName="desTx" presStyleLbl="alignAccFollowNode1" presStyleIdx="0" presStyleCnt="1">
        <dgm:presLayoutVars>
          <dgm:bulletEnabled val="1"/>
        </dgm:presLayoutVars>
      </dgm:prSet>
      <dgm:spPr/>
      <dgm:t>
        <a:bodyPr/>
        <a:lstStyle/>
        <a:p>
          <a:endParaRPr lang="ru-RU"/>
        </a:p>
      </dgm:t>
    </dgm:pt>
  </dgm:ptLst>
  <dgm:cxnLst>
    <dgm:cxn modelId="{23F260D2-1787-4859-9AFB-046D30863EC5}" type="presOf" srcId="{CF6946A7-79F1-4457-8607-6525EF0CCEA7}" destId="{D7178E2D-B096-4FC0-BCE7-BF28EBB06176}" srcOrd="0" destOrd="0" presId="urn:microsoft.com/office/officeart/2005/8/layout/hList1"/>
    <dgm:cxn modelId="{28D462D0-9CF2-4DE2-B0B8-E53D353B95E2}" srcId="{EC2E67C8-037A-4729-A7B4-1FFEFBC26049}" destId="{CF6946A7-79F1-4457-8607-6525EF0CCEA7}" srcOrd="0" destOrd="0" parTransId="{10F96484-E7F6-4657-835D-EBA9BCB73B8A}" sibTransId="{A72DD068-53CF-49BD-8486-E4F22DD9D58A}"/>
    <dgm:cxn modelId="{EC9112BB-0E0B-471B-B0E7-E283827B1485}" srcId="{0D59BB71-2DBE-4389-A3E8-F8090FD06324}" destId="{EC2E67C8-037A-4729-A7B4-1FFEFBC26049}" srcOrd="0" destOrd="0" parTransId="{4221167A-C310-4D8E-A340-65E712FCCC1E}" sibTransId="{A99ECF61-497A-4375-B17C-4BFD4390BB79}"/>
    <dgm:cxn modelId="{740B1936-6B7A-436D-8D1F-83EEABC9EE39}" type="presOf" srcId="{0D59BB71-2DBE-4389-A3E8-F8090FD06324}" destId="{D5FB7C23-F26B-4C2F-A477-F22FE826E54A}" srcOrd="0" destOrd="0" presId="urn:microsoft.com/office/officeart/2005/8/layout/hList1"/>
    <dgm:cxn modelId="{A609F3B3-989D-4CD1-BC9C-B3AA7E10431D}" type="presOf" srcId="{EC2E67C8-037A-4729-A7B4-1FFEFBC26049}" destId="{4CA6C2F4-D55D-4461-BD87-A59C9994E6A0}" srcOrd="0" destOrd="0" presId="urn:microsoft.com/office/officeart/2005/8/layout/hList1"/>
    <dgm:cxn modelId="{6A4F0E03-3D28-4631-AD94-03E25E07AEED}" type="presParOf" srcId="{D5FB7C23-F26B-4C2F-A477-F22FE826E54A}" destId="{19E43BED-9434-4569-9837-C14518B421E7}" srcOrd="0" destOrd="0" presId="urn:microsoft.com/office/officeart/2005/8/layout/hList1"/>
    <dgm:cxn modelId="{C708B722-D58A-433C-B853-6CE5472880C7}" type="presParOf" srcId="{19E43BED-9434-4569-9837-C14518B421E7}" destId="{4CA6C2F4-D55D-4461-BD87-A59C9994E6A0}" srcOrd="0" destOrd="0" presId="urn:microsoft.com/office/officeart/2005/8/layout/hList1"/>
    <dgm:cxn modelId="{8EAD2B4B-262C-42D5-97D9-97F15D8B8BF4}" type="presParOf" srcId="{19E43BED-9434-4569-9837-C14518B421E7}" destId="{D7178E2D-B096-4FC0-BCE7-BF28EBB0617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9C69EC07-8011-45AD-9BAC-AEE0394F7D9F}" type="doc">
      <dgm:prSet loTypeId="urn:microsoft.com/office/officeart/2005/8/layout/vList2" loCatId="list" qsTypeId="urn:microsoft.com/office/officeart/2005/8/quickstyle/3d1" qsCatId="3D" csTypeId="urn:microsoft.com/office/officeart/2005/8/colors/colorful4" csCatId="colorful"/>
      <dgm:spPr/>
      <dgm:t>
        <a:bodyPr/>
        <a:lstStyle/>
        <a:p>
          <a:endParaRPr lang="ru-RU"/>
        </a:p>
      </dgm:t>
    </dgm:pt>
    <dgm:pt modelId="{2B1825EA-1F5A-4C22-B9C7-C563A4F29525}">
      <dgm:prSet/>
      <dgm:spPr/>
      <dgm:t>
        <a:bodyPr/>
        <a:lstStyle/>
        <a:p>
          <a:pPr rtl="0"/>
          <a:r>
            <a:rPr lang="ru-RU" b="1" i="1" dirty="0" err="1" smtClean="0">
              <a:latin typeface="Times New Roman" pitchFamily="18" charset="0"/>
              <a:cs typeface="Times New Roman" pitchFamily="18" charset="0"/>
            </a:rPr>
            <a:t>Капиталнинг</a:t>
          </a:r>
          <a:r>
            <a:rPr lang="ru-RU" b="1" i="1" dirty="0" smtClean="0">
              <a:latin typeface="Times New Roman" pitchFamily="18" charset="0"/>
              <a:cs typeface="Times New Roman" pitchFamily="18" charset="0"/>
            </a:rPr>
            <a:t> </a:t>
          </a:r>
          <a:r>
            <a:rPr lang="uz-Cyrl-UZ" b="1" i="1" dirty="0" smtClean="0">
              <a:latin typeface="Times New Roman" pitchFamily="18" charset="0"/>
              <a:cs typeface="Times New Roman" pitchFamily="18" charset="0"/>
            </a:rPr>
            <a:t>а</a:t>
          </a:r>
          <a:r>
            <a:rPr lang="ru-RU" b="1" i="1" dirty="0" err="1" smtClean="0">
              <a:latin typeface="Times New Roman" pitchFamily="18" charset="0"/>
              <a:cs typeface="Times New Roman" pitchFamily="18" charset="0"/>
            </a:rPr>
            <a:t>йланиш</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тезлиги</a:t>
          </a:r>
          <a:r>
            <a:rPr lang="ru-RU" b="1" i="1" dirty="0" smtClean="0">
              <a:latin typeface="Times New Roman" pitchFamily="18" charset="0"/>
              <a:cs typeface="Times New Roman" pitchFamily="18" charset="0"/>
            </a:rPr>
            <a:t>(А)</a:t>
          </a:r>
          <a:r>
            <a:rPr lang="ru-RU"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муайян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ичида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қилинган айланишлар</a:t>
          </a:r>
          <a:r>
            <a:rPr lang="ru-RU" dirty="0" smtClean="0">
              <a:latin typeface="Times New Roman" pitchFamily="18" charset="0"/>
              <a:cs typeface="Times New Roman" pitchFamily="18" charset="0"/>
            </a:rPr>
            <a:t> сони (</a:t>
          </a:r>
          <a:r>
            <a:rPr lang="en-US" dirty="0" smtClean="0">
              <a:latin typeface="Times New Roman" pitchFamily="18" charset="0"/>
              <a:cs typeface="Times New Roman" pitchFamily="18" charset="0"/>
            </a:rPr>
            <a:t>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айланишнинг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узун</a:t>
          </a:r>
          <a:r>
            <a:rPr lang="uz-Cyrl-UZ"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қисқалиги </a:t>
          </a:r>
          <a:r>
            <a:rPr lang="ru-RU" dirty="0" smtClean="0">
              <a:latin typeface="Times New Roman" pitchFamily="18" charset="0"/>
              <a:cs typeface="Times New Roman" pitchFamily="18" charset="0"/>
            </a:rPr>
            <a:t>(а)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белгиланади</a:t>
          </a:r>
          <a:r>
            <a:rPr lang="ru-RU"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   </a:t>
          </a:r>
          <a:endParaRPr lang="uz-Cyrl-UZ" dirty="0">
            <a:latin typeface="Times New Roman" pitchFamily="18" charset="0"/>
            <a:cs typeface="Times New Roman" pitchFamily="18" charset="0"/>
          </a:endParaRPr>
        </a:p>
      </dgm:t>
    </dgm:pt>
    <dgm:pt modelId="{071C144B-02A0-46B2-BEAD-0077830C32F5}" type="parTrans" cxnId="{3D532B4F-D951-4678-823A-36C170A6D80F}">
      <dgm:prSet/>
      <dgm:spPr/>
      <dgm:t>
        <a:bodyPr/>
        <a:lstStyle/>
        <a:p>
          <a:endParaRPr lang="ru-RU">
            <a:latin typeface="Times New Roman" pitchFamily="18" charset="0"/>
            <a:cs typeface="Times New Roman" pitchFamily="18" charset="0"/>
          </a:endParaRPr>
        </a:p>
      </dgm:t>
    </dgm:pt>
    <dgm:pt modelId="{EB75FF9E-2DB8-4F65-9AEA-C5EE597D18E6}" type="sibTrans" cxnId="{3D532B4F-D951-4678-823A-36C170A6D80F}">
      <dgm:prSet/>
      <dgm:spPr/>
      <dgm:t>
        <a:bodyPr/>
        <a:lstStyle/>
        <a:p>
          <a:endParaRPr lang="ru-RU">
            <a:latin typeface="Times New Roman" pitchFamily="18" charset="0"/>
            <a:cs typeface="Times New Roman" pitchFamily="18" charset="0"/>
          </a:endParaRPr>
        </a:p>
      </dgm:t>
    </dgm:pt>
    <dgm:pt modelId="{A2F6C427-8E56-4464-8F67-08E80EC9E727}" type="pres">
      <dgm:prSet presAssocID="{9C69EC07-8011-45AD-9BAC-AEE0394F7D9F}" presName="linear" presStyleCnt="0">
        <dgm:presLayoutVars>
          <dgm:animLvl val="lvl"/>
          <dgm:resizeHandles val="exact"/>
        </dgm:presLayoutVars>
      </dgm:prSet>
      <dgm:spPr/>
      <dgm:t>
        <a:bodyPr/>
        <a:lstStyle/>
        <a:p>
          <a:endParaRPr lang="ru-RU"/>
        </a:p>
      </dgm:t>
    </dgm:pt>
    <dgm:pt modelId="{C96EEFB5-C7DB-40AC-B049-10AB5EB90D56}" type="pres">
      <dgm:prSet presAssocID="{2B1825EA-1F5A-4C22-B9C7-C563A4F29525}" presName="parentText" presStyleLbl="node1" presStyleIdx="0" presStyleCnt="1">
        <dgm:presLayoutVars>
          <dgm:chMax val="0"/>
          <dgm:bulletEnabled val="1"/>
        </dgm:presLayoutVars>
      </dgm:prSet>
      <dgm:spPr/>
      <dgm:t>
        <a:bodyPr/>
        <a:lstStyle/>
        <a:p>
          <a:endParaRPr lang="ru-RU"/>
        </a:p>
      </dgm:t>
    </dgm:pt>
  </dgm:ptLst>
  <dgm:cxnLst>
    <dgm:cxn modelId="{3D532B4F-D951-4678-823A-36C170A6D80F}" srcId="{9C69EC07-8011-45AD-9BAC-AEE0394F7D9F}" destId="{2B1825EA-1F5A-4C22-B9C7-C563A4F29525}" srcOrd="0" destOrd="0" parTransId="{071C144B-02A0-46B2-BEAD-0077830C32F5}" sibTransId="{EB75FF9E-2DB8-4F65-9AEA-C5EE597D18E6}"/>
    <dgm:cxn modelId="{1FD44B65-BA26-4856-B47E-372E106F8040}" type="presOf" srcId="{9C69EC07-8011-45AD-9BAC-AEE0394F7D9F}" destId="{A2F6C427-8E56-4464-8F67-08E80EC9E727}" srcOrd="0" destOrd="0" presId="urn:microsoft.com/office/officeart/2005/8/layout/vList2"/>
    <dgm:cxn modelId="{2F3EF94E-C5F7-4B6A-8581-5CD88DCC2D6B}" type="presOf" srcId="{2B1825EA-1F5A-4C22-B9C7-C563A4F29525}" destId="{C96EEFB5-C7DB-40AC-B049-10AB5EB90D56}" srcOrd="0" destOrd="0" presId="urn:microsoft.com/office/officeart/2005/8/layout/vList2"/>
    <dgm:cxn modelId="{8B887C36-F59F-4355-9479-C407163FB2E9}" type="presParOf" srcId="{A2F6C427-8E56-4464-8F67-08E80EC9E727}" destId="{C96EEFB5-C7DB-40AC-B049-10AB5EB90D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35A366B9-9949-4EDF-B32C-6DABFDF9B30B}"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ru-RU"/>
        </a:p>
      </dgm:t>
    </dgm:pt>
    <dgm:pt modelId="{E3D36F32-F3CF-4141-BBEC-4CECAAF445C3}">
      <dgm:prSet/>
      <dgm:spPr/>
      <dgm:t>
        <a:bodyPr/>
        <a:lstStyle/>
        <a:p>
          <a:pPr algn="just" rtl="0"/>
          <a:r>
            <a:rPr lang="ru-RU" dirty="0" err="1" smtClean="0">
              <a:latin typeface="Times New Roman" pitchFamily="18" charset="0"/>
              <a:cs typeface="Times New Roman" pitchFamily="18" charset="0"/>
            </a:rPr>
            <a:t>Капиталнинг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самарадорлик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даражаси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омиллар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таъсири</a:t>
          </a:r>
          <a:r>
            <a:rPr lang="uz-Cyrl-UZ"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шаклланади</a:t>
          </a:r>
          <a:r>
            <a:rPr lang="ru-RU" dirty="0" smtClean="0">
              <a:latin typeface="Times New Roman" pitchFamily="18" charset="0"/>
              <a:cs typeface="Times New Roman" pitchFamily="18" charset="0"/>
            </a:rPr>
            <a:t>. Улар </a:t>
          </a:r>
          <a:r>
            <a:rPr lang="ru-RU" dirty="0" err="1" smtClean="0">
              <a:latin typeface="Times New Roman" pitchFamily="18" charset="0"/>
              <a:cs typeface="Times New Roman" pitchFamily="18" charset="0"/>
            </a:rPr>
            <a:t>орасида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қуйидагилар муҳим аҳамиятга эга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B16A6BFD-CDB6-4EC3-B7D7-E343D072DF67}" type="parTrans" cxnId="{A12D07E2-E7FC-4A21-B236-6325B74CFB71}">
      <dgm:prSet/>
      <dgm:spPr/>
      <dgm:t>
        <a:bodyPr/>
        <a:lstStyle/>
        <a:p>
          <a:endParaRPr lang="ru-RU">
            <a:latin typeface="Times New Roman" pitchFamily="18" charset="0"/>
            <a:cs typeface="Times New Roman" pitchFamily="18" charset="0"/>
          </a:endParaRPr>
        </a:p>
      </dgm:t>
    </dgm:pt>
    <dgm:pt modelId="{421C3D89-9FC4-412F-AA27-FDBD4718825E}" type="sibTrans" cxnId="{A12D07E2-E7FC-4A21-B236-6325B74CFB71}">
      <dgm:prSet/>
      <dgm:spPr/>
      <dgm:t>
        <a:bodyPr/>
        <a:lstStyle/>
        <a:p>
          <a:endParaRPr lang="ru-RU">
            <a:latin typeface="Times New Roman" pitchFamily="18" charset="0"/>
            <a:cs typeface="Times New Roman" pitchFamily="18" charset="0"/>
          </a:endParaRPr>
        </a:p>
      </dgm:t>
    </dgm:pt>
    <dgm:pt modelId="{EE0ADEBC-16A0-4477-B9AA-99721ECA3838}" type="pres">
      <dgm:prSet presAssocID="{35A366B9-9949-4EDF-B32C-6DABFDF9B30B}" presName="linear" presStyleCnt="0">
        <dgm:presLayoutVars>
          <dgm:animLvl val="lvl"/>
          <dgm:resizeHandles val="exact"/>
        </dgm:presLayoutVars>
      </dgm:prSet>
      <dgm:spPr/>
      <dgm:t>
        <a:bodyPr/>
        <a:lstStyle/>
        <a:p>
          <a:endParaRPr lang="ru-RU"/>
        </a:p>
      </dgm:t>
    </dgm:pt>
    <dgm:pt modelId="{52E047AE-2F41-4832-812E-D59FFCE4E832}" type="pres">
      <dgm:prSet presAssocID="{E3D36F32-F3CF-4141-BBEC-4CECAAF445C3}" presName="parentText" presStyleLbl="node1" presStyleIdx="0" presStyleCnt="1" custLinFactNeighborY="-7086">
        <dgm:presLayoutVars>
          <dgm:chMax val="0"/>
          <dgm:bulletEnabled val="1"/>
        </dgm:presLayoutVars>
      </dgm:prSet>
      <dgm:spPr/>
      <dgm:t>
        <a:bodyPr/>
        <a:lstStyle/>
        <a:p>
          <a:endParaRPr lang="ru-RU"/>
        </a:p>
      </dgm:t>
    </dgm:pt>
  </dgm:ptLst>
  <dgm:cxnLst>
    <dgm:cxn modelId="{A12D07E2-E7FC-4A21-B236-6325B74CFB71}" srcId="{35A366B9-9949-4EDF-B32C-6DABFDF9B30B}" destId="{E3D36F32-F3CF-4141-BBEC-4CECAAF445C3}" srcOrd="0" destOrd="0" parTransId="{B16A6BFD-CDB6-4EC3-B7D7-E343D072DF67}" sibTransId="{421C3D89-9FC4-412F-AA27-FDBD4718825E}"/>
    <dgm:cxn modelId="{833CCBDD-AAFF-449E-A7FE-965F7A8C2861}" type="presOf" srcId="{35A366B9-9949-4EDF-B32C-6DABFDF9B30B}" destId="{EE0ADEBC-16A0-4477-B9AA-99721ECA3838}" srcOrd="0" destOrd="0" presId="urn:microsoft.com/office/officeart/2005/8/layout/vList2"/>
    <dgm:cxn modelId="{AF38DD87-2F85-4937-A83C-E9315582CE2B}" type="presOf" srcId="{E3D36F32-F3CF-4141-BBEC-4CECAAF445C3}" destId="{52E047AE-2F41-4832-812E-D59FFCE4E832}" srcOrd="0" destOrd="0" presId="urn:microsoft.com/office/officeart/2005/8/layout/vList2"/>
    <dgm:cxn modelId="{65E7D09A-F2A7-4440-AE5D-531C999907C2}" type="presParOf" srcId="{EE0ADEBC-16A0-4477-B9AA-99721ECA3838}" destId="{52E047AE-2F41-4832-812E-D59FFCE4E83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C3CD9FF7-1732-48BE-B279-C7D1F44184C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4B17414C-F422-4ECF-AD54-451E1477A7BF}">
      <dgm:prSet>
        <dgm:style>
          <a:lnRef idx="0">
            <a:schemeClr val="accent3"/>
          </a:lnRef>
          <a:fillRef idx="3">
            <a:schemeClr val="accent3"/>
          </a:fillRef>
          <a:effectRef idx="3">
            <a:schemeClr val="accent3"/>
          </a:effectRef>
          <a:fontRef idx="minor">
            <a:schemeClr val="lt1"/>
          </a:fontRef>
        </dgm:style>
      </dgm:prSet>
      <dgm:spPr/>
      <dgm:t>
        <a:bodyPr/>
        <a:lstStyle/>
        <a:p>
          <a:pPr algn="ctr" rtl="0"/>
          <a:r>
            <a:rPr lang="ru-RU" b="1"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Асосий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капитални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такрор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 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ундан</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фойдаланиш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самарадорлиги</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dgm:t>
    </dgm:pt>
    <dgm:pt modelId="{8D096466-F97E-48AB-99AA-0C23B18531A4}" type="parTrans" cxnId="{B89C712E-7408-4789-A7CA-F3BD80FF4275}">
      <dgm:prSet/>
      <dgm:spPr/>
      <dgm:t>
        <a:bodyPr/>
        <a:lstStyle/>
        <a:p>
          <a:endParaRPr lang="ru-RU"/>
        </a:p>
      </dgm:t>
    </dgm:pt>
    <dgm:pt modelId="{A15AD9F4-B3DE-41CB-9BE1-9F75D9AEFE16}" type="sibTrans" cxnId="{B89C712E-7408-4789-A7CA-F3BD80FF4275}">
      <dgm:prSet/>
      <dgm:spPr/>
      <dgm:t>
        <a:bodyPr/>
        <a:lstStyle/>
        <a:p>
          <a:endParaRPr lang="ru-RU"/>
        </a:p>
      </dgm:t>
    </dgm:pt>
    <dgm:pt modelId="{AC58E2DA-BDA3-472C-9072-C21E7F441131}" type="pres">
      <dgm:prSet presAssocID="{C3CD9FF7-1732-48BE-B279-C7D1F44184C7}" presName="linear" presStyleCnt="0">
        <dgm:presLayoutVars>
          <dgm:animLvl val="lvl"/>
          <dgm:resizeHandles val="exact"/>
        </dgm:presLayoutVars>
      </dgm:prSet>
      <dgm:spPr/>
      <dgm:t>
        <a:bodyPr/>
        <a:lstStyle/>
        <a:p>
          <a:endParaRPr lang="ru-RU"/>
        </a:p>
      </dgm:t>
    </dgm:pt>
    <dgm:pt modelId="{0E5BAD18-8F13-4B19-9CEA-6E0B153457B7}" type="pres">
      <dgm:prSet presAssocID="{4B17414C-F422-4ECF-AD54-451E1477A7BF}" presName="parentText" presStyleLbl="node1" presStyleIdx="0" presStyleCnt="1">
        <dgm:presLayoutVars>
          <dgm:chMax val="0"/>
          <dgm:bulletEnabled val="1"/>
        </dgm:presLayoutVars>
      </dgm:prSet>
      <dgm:spPr/>
      <dgm:t>
        <a:bodyPr/>
        <a:lstStyle/>
        <a:p>
          <a:endParaRPr lang="ru-RU"/>
        </a:p>
      </dgm:t>
    </dgm:pt>
  </dgm:ptLst>
  <dgm:cxnLst>
    <dgm:cxn modelId="{B89C712E-7408-4789-A7CA-F3BD80FF4275}" srcId="{C3CD9FF7-1732-48BE-B279-C7D1F44184C7}" destId="{4B17414C-F422-4ECF-AD54-451E1477A7BF}" srcOrd="0" destOrd="0" parTransId="{8D096466-F97E-48AB-99AA-0C23B18531A4}" sibTransId="{A15AD9F4-B3DE-41CB-9BE1-9F75D9AEFE16}"/>
    <dgm:cxn modelId="{C7DE6ECE-A842-43B6-9E9F-61D0AB094DA3}" type="presOf" srcId="{C3CD9FF7-1732-48BE-B279-C7D1F44184C7}" destId="{AC58E2DA-BDA3-472C-9072-C21E7F441131}" srcOrd="0" destOrd="0" presId="urn:microsoft.com/office/officeart/2005/8/layout/vList2"/>
    <dgm:cxn modelId="{E8397734-5161-4B13-800A-A3A8CD489AEB}" type="presOf" srcId="{4B17414C-F422-4ECF-AD54-451E1477A7BF}" destId="{0E5BAD18-8F13-4B19-9CEA-6E0B153457B7}" srcOrd="0" destOrd="0" presId="urn:microsoft.com/office/officeart/2005/8/layout/vList2"/>
    <dgm:cxn modelId="{41278ECE-34AB-4584-AF8B-459293437889}" type="presParOf" srcId="{AC58E2DA-BDA3-472C-9072-C21E7F441131}" destId="{0E5BAD18-8F13-4B19-9CEA-6E0B153457B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B392C27B-C497-49F5-A096-742193171516}" type="doc">
      <dgm:prSet loTypeId="urn:microsoft.com/office/officeart/2005/8/layout/chevron2" loCatId="process" qsTypeId="urn:microsoft.com/office/officeart/2005/8/quickstyle/3d1" qsCatId="3D" csTypeId="urn:microsoft.com/office/officeart/2005/8/colors/colorful1#5" csCatId="colorful"/>
      <dgm:spPr/>
      <dgm:t>
        <a:bodyPr/>
        <a:lstStyle/>
        <a:p>
          <a:endParaRPr lang="ru-RU"/>
        </a:p>
      </dgm:t>
    </dgm:pt>
    <dgm:pt modelId="{70057125-8FFC-45CC-8097-C311133C59C5}">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8CCF6D3C-F3E0-4483-98AB-1EFBC16FA599}" type="parTrans" cxnId="{DF760EEA-07E2-4A0D-88DE-A02921037D46}">
      <dgm:prSet/>
      <dgm:spPr/>
      <dgm:t>
        <a:bodyPr/>
        <a:lstStyle/>
        <a:p>
          <a:endParaRPr lang="ru-RU">
            <a:latin typeface="Times New Roman" pitchFamily="18" charset="0"/>
            <a:cs typeface="Times New Roman" pitchFamily="18" charset="0"/>
          </a:endParaRPr>
        </a:p>
      </dgm:t>
    </dgm:pt>
    <dgm:pt modelId="{81F653CD-BDA3-4F2F-9620-79D0FCB2E770}" type="sibTrans" cxnId="{DF760EEA-07E2-4A0D-88DE-A02921037D46}">
      <dgm:prSet/>
      <dgm:spPr/>
      <dgm:t>
        <a:bodyPr/>
        <a:lstStyle/>
        <a:p>
          <a:endParaRPr lang="ru-RU">
            <a:latin typeface="Times New Roman" pitchFamily="18" charset="0"/>
            <a:cs typeface="Times New Roman" pitchFamily="18" charset="0"/>
          </a:endParaRPr>
        </a:p>
      </dgm:t>
    </dgm:pt>
    <dgm:pt modelId="{460331BF-14E9-4596-B79E-2F7F7DCC3E7E}">
      <dgm:prSet/>
      <dgm:spPr/>
      <dgm:t>
        <a:bodyPr/>
        <a:lstStyle/>
        <a:p>
          <a:pPr rtl="0"/>
          <a:r>
            <a:rPr lang="ru-RU" dirty="0" err="1" smtClean="0">
              <a:latin typeface="Times New Roman" pitchFamily="18" charset="0"/>
              <a:cs typeface="Times New Roman" pitchFamily="18" charset="0"/>
            </a:rPr>
            <a:t>асосий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капиталнинг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таркиби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(тармоқ таркиби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бўйича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таркиби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E7CBC77B-C23F-4540-A778-BA227FBA1443}" type="parTrans" cxnId="{307F909E-5CB6-43CB-9894-90A978ED47F6}">
      <dgm:prSet/>
      <dgm:spPr/>
      <dgm:t>
        <a:bodyPr/>
        <a:lstStyle/>
        <a:p>
          <a:endParaRPr lang="ru-RU">
            <a:latin typeface="Times New Roman" pitchFamily="18" charset="0"/>
            <a:cs typeface="Times New Roman" pitchFamily="18" charset="0"/>
          </a:endParaRPr>
        </a:p>
      </dgm:t>
    </dgm:pt>
    <dgm:pt modelId="{EAC345C4-648D-4D3F-A581-018957A755D0}" type="sibTrans" cxnId="{307F909E-5CB6-43CB-9894-90A978ED47F6}">
      <dgm:prSet/>
      <dgm:spPr/>
      <dgm:t>
        <a:bodyPr/>
        <a:lstStyle/>
        <a:p>
          <a:endParaRPr lang="ru-RU">
            <a:latin typeface="Times New Roman" pitchFamily="18" charset="0"/>
            <a:cs typeface="Times New Roman" pitchFamily="18" charset="0"/>
          </a:endParaRPr>
        </a:p>
      </dgm:t>
    </dgm:pt>
    <dgm:pt modelId="{F31F845E-3F2D-436B-A1EE-B61578AD8E3C}">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FFC57C6E-66ED-4D23-8E8F-35115B7262F2}" type="parTrans" cxnId="{6BAA4A81-9A89-4C04-87F7-00F19ADCEBE6}">
      <dgm:prSet/>
      <dgm:spPr/>
      <dgm:t>
        <a:bodyPr/>
        <a:lstStyle/>
        <a:p>
          <a:endParaRPr lang="ru-RU">
            <a:latin typeface="Times New Roman" pitchFamily="18" charset="0"/>
            <a:cs typeface="Times New Roman" pitchFamily="18" charset="0"/>
          </a:endParaRPr>
        </a:p>
      </dgm:t>
    </dgm:pt>
    <dgm:pt modelId="{73A62BE1-BAEE-4825-935B-90C671E2431D}" type="sibTrans" cxnId="{6BAA4A81-9A89-4C04-87F7-00F19ADCEBE6}">
      <dgm:prSet/>
      <dgm:spPr/>
      <dgm:t>
        <a:bodyPr/>
        <a:lstStyle/>
        <a:p>
          <a:endParaRPr lang="ru-RU">
            <a:latin typeface="Times New Roman" pitchFamily="18" charset="0"/>
            <a:cs typeface="Times New Roman" pitchFamily="18" charset="0"/>
          </a:endParaRPr>
        </a:p>
      </dgm:t>
    </dgm:pt>
    <dgm:pt modelId="{A08A9AF5-F1BD-4583-A379-B10A8BF31455}">
      <dgm:prSet/>
      <dgm:spPr/>
      <dgm:t>
        <a:bodyPr/>
        <a:lstStyle/>
        <a:p>
          <a:pPr rtl="0"/>
          <a:r>
            <a:rPr lang="ru-RU" dirty="0" err="1" smtClean="0">
              <a:latin typeface="Times New Roman" pitchFamily="18" charset="0"/>
              <a:cs typeface="Times New Roman" pitchFamily="18" charset="0"/>
            </a:rPr>
            <a:t>асосий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капиталдан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фойдаланиш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уни </a:t>
          </a:r>
          <a:r>
            <a:rPr lang="ru-RU" dirty="0" err="1" smtClean="0">
              <a:latin typeface="Times New Roman" pitchFamily="18" charset="0"/>
              <a:cs typeface="Times New Roman" pitchFamily="18" charset="0"/>
            </a:rPr>
            <a:t>тақсимлаш самарадорлиги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C9534CB6-3B64-42F8-9961-9558A0A8985A}" type="parTrans" cxnId="{7F1D31FB-DFE7-4D80-9C77-B84D348CD763}">
      <dgm:prSet/>
      <dgm:spPr/>
      <dgm:t>
        <a:bodyPr/>
        <a:lstStyle/>
        <a:p>
          <a:endParaRPr lang="ru-RU">
            <a:latin typeface="Times New Roman" pitchFamily="18" charset="0"/>
            <a:cs typeface="Times New Roman" pitchFamily="18" charset="0"/>
          </a:endParaRPr>
        </a:p>
      </dgm:t>
    </dgm:pt>
    <dgm:pt modelId="{83147850-9BD0-485A-9869-CA9C25538AFC}" type="sibTrans" cxnId="{7F1D31FB-DFE7-4D80-9C77-B84D348CD763}">
      <dgm:prSet/>
      <dgm:spPr/>
      <dgm:t>
        <a:bodyPr/>
        <a:lstStyle/>
        <a:p>
          <a:endParaRPr lang="ru-RU">
            <a:latin typeface="Times New Roman" pitchFamily="18" charset="0"/>
            <a:cs typeface="Times New Roman" pitchFamily="18" charset="0"/>
          </a:endParaRPr>
        </a:p>
      </dgm:t>
    </dgm:pt>
    <dgm:pt modelId="{D7C69325-97E6-4355-8B00-515ED7B7C4DD}">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AD43F51E-5C91-4C21-9B76-FD9632D7AECE}" type="parTrans" cxnId="{B9D9EED9-0239-4BE3-9782-9B99583B1FAC}">
      <dgm:prSet/>
      <dgm:spPr/>
      <dgm:t>
        <a:bodyPr/>
        <a:lstStyle/>
        <a:p>
          <a:endParaRPr lang="ru-RU">
            <a:latin typeface="Times New Roman" pitchFamily="18" charset="0"/>
            <a:cs typeface="Times New Roman" pitchFamily="18" charset="0"/>
          </a:endParaRPr>
        </a:p>
      </dgm:t>
    </dgm:pt>
    <dgm:pt modelId="{D7D85915-FEAF-4776-8B4C-7923A3D12869}" type="sibTrans" cxnId="{B9D9EED9-0239-4BE3-9782-9B99583B1FAC}">
      <dgm:prSet/>
      <dgm:spPr/>
      <dgm:t>
        <a:bodyPr/>
        <a:lstStyle/>
        <a:p>
          <a:endParaRPr lang="ru-RU">
            <a:latin typeface="Times New Roman" pitchFamily="18" charset="0"/>
            <a:cs typeface="Times New Roman" pitchFamily="18" charset="0"/>
          </a:endParaRPr>
        </a:p>
      </dgm:t>
    </dgm:pt>
    <dgm:pt modelId="{B4E9CCEF-6E36-4944-977A-4CEEECC50FB7}">
      <dgm:prSet/>
      <dgm:spPr/>
      <dgm:t>
        <a:bodyPr/>
        <a:lstStyle/>
        <a:p>
          <a:pPr rtl="0"/>
          <a:r>
            <a:rPr lang="ru-RU" dirty="0" err="1" smtClean="0">
              <a:latin typeface="Times New Roman" pitchFamily="18" charset="0"/>
              <a:cs typeface="Times New Roman" pitchFamily="18" charset="0"/>
            </a:rPr>
            <a:t>эскирган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меҳнат воситаларини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янгилари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амаштириш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йўллари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усуллари</a:t>
          </a:r>
          <a:endParaRPr lang="ru-RU" dirty="0">
            <a:latin typeface="Times New Roman" pitchFamily="18" charset="0"/>
            <a:cs typeface="Times New Roman" pitchFamily="18" charset="0"/>
          </a:endParaRPr>
        </a:p>
      </dgm:t>
    </dgm:pt>
    <dgm:pt modelId="{1AE2AE13-BE93-446C-A28D-898F9D173B91}" type="parTrans" cxnId="{B6675898-048C-403B-A657-97B1D8D30958}">
      <dgm:prSet/>
      <dgm:spPr/>
      <dgm:t>
        <a:bodyPr/>
        <a:lstStyle/>
        <a:p>
          <a:endParaRPr lang="ru-RU">
            <a:latin typeface="Times New Roman" pitchFamily="18" charset="0"/>
            <a:cs typeface="Times New Roman" pitchFamily="18" charset="0"/>
          </a:endParaRPr>
        </a:p>
      </dgm:t>
    </dgm:pt>
    <dgm:pt modelId="{297EE3CD-A57F-4E94-B8B7-959303E380D1}" type="sibTrans" cxnId="{B6675898-048C-403B-A657-97B1D8D30958}">
      <dgm:prSet/>
      <dgm:spPr/>
      <dgm:t>
        <a:bodyPr/>
        <a:lstStyle/>
        <a:p>
          <a:endParaRPr lang="ru-RU">
            <a:latin typeface="Times New Roman" pitchFamily="18" charset="0"/>
            <a:cs typeface="Times New Roman" pitchFamily="18" charset="0"/>
          </a:endParaRPr>
        </a:p>
      </dgm:t>
    </dgm:pt>
    <dgm:pt modelId="{B9288625-45EA-4F8E-9E65-DBE29F38CA9B}" type="pres">
      <dgm:prSet presAssocID="{B392C27B-C497-49F5-A096-742193171516}" presName="linearFlow" presStyleCnt="0">
        <dgm:presLayoutVars>
          <dgm:dir/>
          <dgm:animLvl val="lvl"/>
          <dgm:resizeHandles val="exact"/>
        </dgm:presLayoutVars>
      </dgm:prSet>
      <dgm:spPr/>
      <dgm:t>
        <a:bodyPr/>
        <a:lstStyle/>
        <a:p>
          <a:endParaRPr lang="ru-RU"/>
        </a:p>
      </dgm:t>
    </dgm:pt>
    <dgm:pt modelId="{0DD54CB9-CE9A-475D-B69B-3DAC57367E71}" type="pres">
      <dgm:prSet presAssocID="{70057125-8FFC-45CC-8097-C311133C59C5}" presName="composite" presStyleCnt="0"/>
      <dgm:spPr/>
    </dgm:pt>
    <dgm:pt modelId="{C9DB0B3E-511E-475D-A2E4-3490E283BA6A}" type="pres">
      <dgm:prSet presAssocID="{70057125-8FFC-45CC-8097-C311133C59C5}" presName="parentText" presStyleLbl="alignNode1" presStyleIdx="0" presStyleCnt="3">
        <dgm:presLayoutVars>
          <dgm:chMax val="1"/>
          <dgm:bulletEnabled val="1"/>
        </dgm:presLayoutVars>
      </dgm:prSet>
      <dgm:spPr/>
      <dgm:t>
        <a:bodyPr/>
        <a:lstStyle/>
        <a:p>
          <a:endParaRPr lang="ru-RU"/>
        </a:p>
      </dgm:t>
    </dgm:pt>
    <dgm:pt modelId="{451400F6-B128-4692-9D48-96DFDB2722D5}" type="pres">
      <dgm:prSet presAssocID="{70057125-8FFC-45CC-8097-C311133C59C5}" presName="descendantText" presStyleLbl="alignAcc1" presStyleIdx="0" presStyleCnt="3">
        <dgm:presLayoutVars>
          <dgm:bulletEnabled val="1"/>
        </dgm:presLayoutVars>
      </dgm:prSet>
      <dgm:spPr/>
      <dgm:t>
        <a:bodyPr/>
        <a:lstStyle/>
        <a:p>
          <a:endParaRPr lang="ru-RU"/>
        </a:p>
      </dgm:t>
    </dgm:pt>
    <dgm:pt modelId="{624E01F0-50D0-41C5-B265-3A66C62C6A9D}" type="pres">
      <dgm:prSet presAssocID="{81F653CD-BDA3-4F2F-9620-79D0FCB2E770}" presName="sp" presStyleCnt="0"/>
      <dgm:spPr/>
    </dgm:pt>
    <dgm:pt modelId="{6A02E8C4-80CA-4090-8BB9-7F5A7D6D1ED6}" type="pres">
      <dgm:prSet presAssocID="{F31F845E-3F2D-436B-A1EE-B61578AD8E3C}" presName="composite" presStyleCnt="0"/>
      <dgm:spPr/>
    </dgm:pt>
    <dgm:pt modelId="{89E8F0E4-45EF-4693-8925-A540917CCEE6}" type="pres">
      <dgm:prSet presAssocID="{F31F845E-3F2D-436B-A1EE-B61578AD8E3C}" presName="parentText" presStyleLbl="alignNode1" presStyleIdx="1" presStyleCnt="3">
        <dgm:presLayoutVars>
          <dgm:chMax val="1"/>
          <dgm:bulletEnabled val="1"/>
        </dgm:presLayoutVars>
      </dgm:prSet>
      <dgm:spPr/>
      <dgm:t>
        <a:bodyPr/>
        <a:lstStyle/>
        <a:p>
          <a:endParaRPr lang="ru-RU"/>
        </a:p>
      </dgm:t>
    </dgm:pt>
    <dgm:pt modelId="{C207C2A0-8486-4723-B898-A696B732F5D7}" type="pres">
      <dgm:prSet presAssocID="{F31F845E-3F2D-436B-A1EE-B61578AD8E3C}" presName="descendantText" presStyleLbl="alignAcc1" presStyleIdx="1" presStyleCnt="3">
        <dgm:presLayoutVars>
          <dgm:bulletEnabled val="1"/>
        </dgm:presLayoutVars>
      </dgm:prSet>
      <dgm:spPr/>
      <dgm:t>
        <a:bodyPr/>
        <a:lstStyle/>
        <a:p>
          <a:endParaRPr lang="ru-RU"/>
        </a:p>
      </dgm:t>
    </dgm:pt>
    <dgm:pt modelId="{91A17093-2AC1-4018-9DED-F349E4C1A983}" type="pres">
      <dgm:prSet presAssocID="{73A62BE1-BAEE-4825-935B-90C671E2431D}" presName="sp" presStyleCnt="0"/>
      <dgm:spPr/>
    </dgm:pt>
    <dgm:pt modelId="{D53D4D82-AF57-4355-AE80-1CE8174E9DFF}" type="pres">
      <dgm:prSet presAssocID="{D7C69325-97E6-4355-8B00-515ED7B7C4DD}" presName="composite" presStyleCnt="0"/>
      <dgm:spPr/>
    </dgm:pt>
    <dgm:pt modelId="{84DF9EAA-522B-4EF7-923A-586AA5508CDB}" type="pres">
      <dgm:prSet presAssocID="{D7C69325-97E6-4355-8B00-515ED7B7C4DD}" presName="parentText" presStyleLbl="alignNode1" presStyleIdx="2" presStyleCnt="3">
        <dgm:presLayoutVars>
          <dgm:chMax val="1"/>
          <dgm:bulletEnabled val="1"/>
        </dgm:presLayoutVars>
      </dgm:prSet>
      <dgm:spPr/>
      <dgm:t>
        <a:bodyPr/>
        <a:lstStyle/>
        <a:p>
          <a:endParaRPr lang="ru-RU"/>
        </a:p>
      </dgm:t>
    </dgm:pt>
    <dgm:pt modelId="{30C61681-55C4-443D-B592-84A5E33169D3}" type="pres">
      <dgm:prSet presAssocID="{D7C69325-97E6-4355-8B00-515ED7B7C4DD}" presName="descendantText" presStyleLbl="alignAcc1" presStyleIdx="2" presStyleCnt="3">
        <dgm:presLayoutVars>
          <dgm:bulletEnabled val="1"/>
        </dgm:presLayoutVars>
      </dgm:prSet>
      <dgm:spPr/>
      <dgm:t>
        <a:bodyPr/>
        <a:lstStyle/>
        <a:p>
          <a:endParaRPr lang="ru-RU"/>
        </a:p>
      </dgm:t>
    </dgm:pt>
  </dgm:ptLst>
  <dgm:cxnLst>
    <dgm:cxn modelId="{796A9C2A-30A9-4B5F-AD8E-3C67FA4E1BF4}" type="presOf" srcId="{D7C69325-97E6-4355-8B00-515ED7B7C4DD}" destId="{84DF9EAA-522B-4EF7-923A-586AA5508CDB}" srcOrd="0" destOrd="0" presId="urn:microsoft.com/office/officeart/2005/8/layout/chevron2"/>
    <dgm:cxn modelId="{B6675898-048C-403B-A657-97B1D8D30958}" srcId="{D7C69325-97E6-4355-8B00-515ED7B7C4DD}" destId="{B4E9CCEF-6E36-4944-977A-4CEEECC50FB7}" srcOrd="0" destOrd="0" parTransId="{1AE2AE13-BE93-446C-A28D-898F9D173B91}" sibTransId="{297EE3CD-A57F-4E94-B8B7-959303E380D1}"/>
    <dgm:cxn modelId="{DF760EEA-07E2-4A0D-88DE-A02921037D46}" srcId="{B392C27B-C497-49F5-A096-742193171516}" destId="{70057125-8FFC-45CC-8097-C311133C59C5}" srcOrd="0" destOrd="0" parTransId="{8CCF6D3C-F3E0-4483-98AB-1EFBC16FA599}" sibTransId="{81F653CD-BDA3-4F2F-9620-79D0FCB2E770}"/>
    <dgm:cxn modelId="{125B6D8F-66D1-49D3-9E20-093D85EE930D}" type="presOf" srcId="{B4E9CCEF-6E36-4944-977A-4CEEECC50FB7}" destId="{30C61681-55C4-443D-B592-84A5E33169D3}" srcOrd="0" destOrd="0" presId="urn:microsoft.com/office/officeart/2005/8/layout/chevron2"/>
    <dgm:cxn modelId="{55C78E62-4AD5-4C08-98E1-520E27C2325E}" type="presOf" srcId="{A08A9AF5-F1BD-4583-A379-B10A8BF31455}" destId="{C207C2A0-8486-4723-B898-A696B732F5D7}" srcOrd="0" destOrd="0" presId="urn:microsoft.com/office/officeart/2005/8/layout/chevron2"/>
    <dgm:cxn modelId="{6BAA4A81-9A89-4C04-87F7-00F19ADCEBE6}" srcId="{B392C27B-C497-49F5-A096-742193171516}" destId="{F31F845E-3F2D-436B-A1EE-B61578AD8E3C}" srcOrd="1" destOrd="0" parTransId="{FFC57C6E-66ED-4D23-8E8F-35115B7262F2}" sibTransId="{73A62BE1-BAEE-4825-935B-90C671E2431D}"/>
    <dgm:cxn modelId="{AF19B4DD-C717-484E-BA94-1D77F1271474}" type="presOf" srcId="{F31F845E-3F2D-436B-A1EE-B61578AD8E3C}" destId="{89E8F0E4-45EF-4693-8925-A540917CCEE6}" srcOrd="0" destOrd="0" presId="urn:microsoft.com/office/officeart/2005/8/layout/chevron2"/>
    <dgm:cxn modelId="{13A7BAB7-791B-4B56-B0E7-1E88B4025ADB}" type="presOf" srcId="{70057125-8FFC-45CC-8097-C311133C59C5}" destId="{C9DB0B3E-511E-475D-A2E4-3490E283BA6A}" srcOrd="0" destOrd="0" presId="urn:microsoft.com/office/officeart/2005/8/layout/chevron2"/>
    <dgm:cxn modelId="{7F1D31FB-DFE7-4D80-9C77-B84D348CD763}" srcId="{F31F845E-3F2D-436B-A1EE-B61578AD8E3C}" destId="{A08A9AF5-F1BD-4583-A379-B10A8BF31455}" srcOrd="0" destOrd="0" parTransId="{C9534CB6-3B64-42F8-9961-9558A0A8985A}" sibTransId="{83147850-9BD0-485A-9869-CA9C25538AFC}"/>
    <dgm:cxn modelId="{4C5C28B1-8FCA-497D-AA27-9C87A16AF409}" type="presOf" srcId="{460331BF-14E9-4596-B79E-2F7F7DCC3E7E}" destId="{451400F6-B128-4692-9D48-96DFDB2722D5}" srcOrd="0" destOrd="0" presId="urn:microsoft.com/office/officeart/2005/8/layout/chevron2"/>
    <dgm:cxn modelId="{B9D9EED9-0239-4BE3-9782-9B99583B1FAC}" srcId="{B392C27B-C497-49F5-A096-742193171516}" destId="{D7C69325-97E6-4355-8B00-515ED7B7C4DD}" srcOrd="2" destOrd="0" parTransId="{AD43F51E-5C91-4C21-9B76-FD9632D7AECE}" sibTransId="{D7D85915-FEAF-4776-8B4C-7923A3D12869}"/>
    <dgm:cxn modelId="{49E1B625-588B-412F-9170-595077E9A4D6}" type="presOf" srcId="{B392C27B-C497-49F5-A096-742193171516}" destId="{B9288625-45EA-4F8E-9E65-DBE29F38CA9B}" srcOrd="0" destOrd="0" presId="urn:microsoft.com/office/officeart/2005/8/layout/chevron2"/>
    <dgm:cxn modelId="{307F909E-5CB6-43CB-9894-90A978ED47F6}" srcId="{70057125-8FFC-45CC-8097-C311133C59C5}" destId="{460331BF-14E9-4596-B79E-2F7F7DCC3E7E}" srcOrd="0" destOrd="0" parTransId="{E7CBC77B-C23F-4540-A778-BA227FBA1443}" sibTransId="{EAC345C4-648D-4D3F-A581-018957A755D0}"/>
    <dgm:cxn modelId="{7AF0671D-1751-4723-B80F-1A867F90FCE2}" type="presParOf" srcId="{B9288625-45EA-4F8E-9E65-DBE29F38CA9B}" destId="{0DD54CB9-CE9A-475D-B69B-3DAC57367E71}" srcOrd="0" destOrd="0" presId="urn:microsoft.com/office/officeart/2005/8/layout/chevron2"/>
    <dgm:cxn modelId="{A1495D8E-6703-42DA-88C9-9FE32DB59C41}" type="presParOf" srcId="{0DD54CB9-CE9A-475D-B69B-3DAC57367E71}" destId="{C9DB0B3E-511E-475D-A2E4-3490E283BA6A}" srcOrd="0" destOrd="0" presId="urn:microsoft.com/office/officeart/2005/8/layout/chevron2"/>
    <dgm:cxn modelId="{CC44E5D9-E19C-493B-A9CF-B342F5A1A5E7}" type="presParOf" srcId="{0DD54CB9-CE9A-475D-B69B-3DAC57367E71}" destId="{451400F6-B128-4692-9D48-96DFDB2722D5}" srcOrd="1" destOrd="0" presId="urn:microsoft.com/office/officeart/2005/8/layout/chevron2"/>
    <dgm:cxn modelId="{1EAEEC9F-D5D6-4E89-9DD0-25CDFC3EDAD0}" type="presParOf" srcId="{B9288625-45EA-4F8E-9E65-DBE29F38CA9B}" destId="{624E01F0-50D0-41C5-B265-3A66C62C6A9D}" srcOrd="1" destOrd="0" presId="urn:microsoft.com/office/officeart/2005/8/layout/chevron2"/>
    <dgm:cxn modelId="{087132E8-A91C-4475-A886-0EDA7C384421}" type="presParOf" srcId="{B9288625-45EA-4F8E-9E65-DBE29F38CA9B}" destId="{6A02E8C4-80CA-4090-8BB9-7F5A7D6D1ED6}" srcOrd="2" destOrd="0" presId="urn:microsoft.com/office/officeart/2005/8/layout/chevron2"/>
    <dgm:cxn modelId="{080BE3F0-1654-4CF6-B169-86C3BDAC4CD2}" type="presParOf" srcId="{6A02E8C4-80CA-4090-8BB9-7F5A7D6D1ED6}" destId="{89E8F0E4-45EF-4693-8925-A540917CCEE6}" srcOrd="0" destOrd="0" presId="urn:microsoft.com/office/officeart/2005/8/layout/chevron2"/>
    <dgm:cxn modelId="{C4F7A929-D354-4DD4-93AE-333BB31AFE51}" type="presParOf" srcId="{6A02E8C4-80CA-4090-8BB9-7F5A7D6D1ED6}" destId="{C207C2A0-8486-4723-B898-A696B732F5D7}" srcOrd="1" destOrd="0" presId="urn:microsoft.com/office/officeart/2005/8/layout/chevron2"/>
    <dgm:cxn modelId="{254FFEC7-D43A-43AC-8DC7-299C7E8B3345}" type="presParOf" srcId="{B9288625-45EA-4F8E-9E65-DBE29F38CA9B}" destId="{91A17093-2AC1-4018-9DED-F349E4C1A983}" srcOrd="3" destOrd="0" presId="urn:microsoft.com/office/officeart/2005/8/layout/chevron2"/>
    <dgm:cxn modelId="{F3B8742B-94FA-4D80-A1DD-5E495623A973}" type="presParOf" srcId="{B9288625-45EA-4F8E-9E65-DBE29F38CA9B}" destId="{D53D4D82-AF57-4355-AE80-1CE8174E9DFF}" srcOrd="4" destOrd="0" presId="urn:microsoft.com/office/officeart/2005/8/layout/chevron2"/>
    <dgm:cxn modelId="{13851287-3DA4-416A-A8F6-0E94FBDB8252}" type="presParOf" srcId="{D53D4D82-AF57-4355-AE80-1CE8174E9DFF}" destId="{84DF9EAA-522B-4EF7-923A-586AA5508CDB}" srcOrd="0" destOrd="0" presId="urn:microsoft.com/office/officeart/2005/8/layout/chevron2"/>
    <dgm:cxn modelId="{33CC44B3-BF2D-445D-AE88-83417DF9F120}" type="presParOf" srcId="{D53D4D82-AF57-4355-AE80-1CE8174E9DFF}" destId="{30C61681-55C4-443D-B592-84A5E33169D3}"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6BE1F55A-4080-493F-BB86-350AB19A7F6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04F334EA-DFC2-4D41-8B34-282CB180BEAD}">
      <dgm:prSet/>
      <dgm:spPr/>
      <dgm:t>
        <a:bodyPr/>
        <a:lstStyle/>
        <a:p>
          <a:pPr algn="ctr" rtl="0"/>
          <a:r>
            <a:rPr lang="ru-RU" b="1" dirty="0" err="1" smtClean="0">
              <a:latin typeface="Times New Roman" pitchFamily="18" charset="0"/>
              <a:cs typeface="Times New Roman" pitchFamily="18" charset="0"/>
            </a:rPr>
            <a:t>Ўзбекистон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Республикасидаги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корхоналарнинг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асосий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айланма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капиталлари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таркиби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динамикаси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фоизда</a:t>
          </a:r>
          <a:r>
            <a:rPr lang="ru-RU" b="1" dirty="0" smtClean="0">
              <a:latin typeface="Times New Roman" pitchFamily="18" charset="0"/>
              <a:cs typeface="Times New Roman" pitchFamily="18" charset="0"/>
            </a:rPr>
            <a:t> (бюджет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суғурта ташкилотлари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банклар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кичик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корхоналар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микрофирмалар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деҳқон ва</a:t>
          </a:r>
          <a:r>
            <a:rPr lang="ru-RU" b="1" dirty="0" smtClean="0">
              <a:latin typeface="Times New Roman" pitchFamily="18" charset="0"/>
              <a:cs typeface="Times New Roman" pitchFamily="18" charset="0"/>
            </a:rPr>
            <a:t> фермер </a:t>
          </a:r>
          <a:r>
            <a:rPr lang="ru-RU" b="1" dirty="0" err="1" smtClean="0">
              <a:latin typeface="Times New Roman" pitchFamily="18" charset="0"/>
              <a:cs typeface="Times New Roman" pitchFamily="18" charset="0"/>
            </a:rPr>
            <a:t>хўжаликларидан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ташқари</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dgm:t>
    </dgm:pt>
    <dgm:pt modelId="{A887FFE0-368C-4B50-9E4E-81B8458936E4}" type="parTrans" cxnId="{E66DDF2B-505D-400D-910E-B3A8EEA5B70A}">
      <dgm:prSet/>
      <dgm:spPr/>
      <dgm:t>
        <a:bodyPr/>
        <a:lstStyle/>
        <a:p>
          <a:endParaRPr lang="ru-RU"/>
        </a:p>
      </dgm:t>
    </dgm:pt>
    <dgm:pt modelId="{FA5A6B06-20A2-4FE6-85FF-A2F860788130}" type="sibTrans" cxnId="{E66DDF2B-505D-400D-910E-B3A8EEA5B70A}">
      <dgm:prSet/>
      <dgm:spPr/>
      <dgm:t>
        <a:bodyPr/>
        <a:lstStyle/>
        <a:p>
          <a:endParaRPr lang="ru-RU"/>
        </a:p>
      </dgm:t>
    </dgm:pt>
    <dgm:pt modelId="{006366BA-DCD7-44AE-A677-E189A2714D4D}" type="pres">
      <dgm:prSet presAssocID="{6BE1F55A-4080-493F-BB86-350AB19A7F68}" presName="linear" presStyleCnt="0">
        <dgm:presLayoutVars>
          <dgm:animLvl val="lvl"/>
          <dgm:resizeHandles val="exact"/>
        </dgm:presLayoutVars>
      </dgm:prSet>
      <dgm:spPr/>
      <dgm:t>
        <a:bodyPr/>
        <a:lstStyle/>
        <a:p>
          <a:endParaRPr lang="ru-RU"/>
        </a:p>
      </dgm:t>
    </dgm:pt>
    <dgm:pt modelId="{E2DD9217-B1D3-4AEA-8D5C-7F2AFEC83CDF}" type="pres">
      <dgm:prSet presAssocID="{04F334EA-DFC2-4D41-8B34-282CB180BEAD}" presName="parentText" presStyleLbl="node1" presStyleIdx="0" presStyleCnt="1">
        <dgm:presLayoutVars>
          <dgm:chMax val="0"/>
          <dgm:bulletEnabled val="1"/>
        </dgm:presLayoutVars>
      </dgm:prSet>
      <dgm:spPr/>
      <dgm:t>
        <a:bodyPr/>
        <a:lstStyle/>
        <a:p>
          <a:endParaRPr lang="ru-RU"/>
        </a:p>
      </dgm:t>
    </dgm:pt>
  </dgm:ptLst>
  <dgm:cxnLst>
    <dgm:cxn modelId="{3BC6C0A4-3408-4DE7-AFA9-C732BFEB38F4}" type="presOf" srcId="{04F334EA-DFC2-4D41-8B34-282CB180BEAD}" destId="{E2DD9217-B1D3-4AEA-8D5C-7F2AFEC83CDF}" srcOrd="0" destOrd="0" presId="urn:microsoft.com/office/officeart/2005/8/layout/vList2"/>
    <dgm:cxn modelId="{1342302D-56A6-4036-914A-3ABB7C169400}" type="presOf" srcId="{6BE1F55A-4080-493F-BB86-350AB19A7F68}" destId="{006366BA-DCD7-44AE-A677-E189A2714D4D}" srcOrd="0" destOrd="0" presId="urn:microsoft.com/office/officeart/2005/8/layout/vList2"/>
    <dgm:cxn modelId="{E66DDF2B-505D-400D-910E-B3A8EEA5B70A}" srcId="{6BE1F55A-4080-493F-BB86-350AB19A7F68}" destId="{04F334EA-DFC2-4D41-8B34-282CB180BEAD}" srcOrd="0" destOrd="0" parTransId="{A887FFE0-368C-4B50-9E4E-81B8458936E4}" sibTransId="{FA5A6B06-20A2-4FE6-85FF-A2F860788130}"/>
    <dgm:cxn modelId="{8FB30190-8F26-47EE-BA5A-8C9D47A5CD3F}" type="presParOf" srcId="{006366BA-DCD7-44AE-A677-E189A2714D4D}" destId="{E2DD9217-B1D3-4AEA-8D5C-7F2AFEC83C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35A8DD-512B-4964-A0CD-9375DBE6171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AFF0C014-7F6F-4DC4-9C63-79399D6C633D}">
      <dgm:prSet/>
      <dgm:spPr/>
      <dgm:t>
        <a:bodyPr/>
        <a:lstStyle/>
        <a:p>
          <a:pPr algn="ctr" rtl="0"/>
          <a:r>
            <a:rPr lang="ru-RU" b="1" dirty="0" err="1" smtClean="0">
              <a:latin typeface="Times New Roman" pitchFamily="18" charset="0"/>
              <a:cs typeface="Times New Roman" pitchFamily="18" charset="0"/>
            </a:rPr>
            <a:t>К.Макконнелл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С.Брю</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тадбиркорлик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асосида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узлуксиз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шартлар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талаблар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ётувчи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муҳим фаолият</a:t>
          </a:r>
          <a:r>
            <a:rPr lang="ru-RU" b="1" dirty="0" smtClean="0">
              <a:latin typeface="Times New Roman" pitchFamily="18" charset="0"/>
              <a:cs typeface="Times New Roman" pitchFamily="18" charset="0"/>
            </a:rPr>
            <a:t> тури </a:t>
          </a:r>
          <a:r>
            <a:rPr lang="ru-RU" b="1" dirty="0" err="1" smtClean="0">
              <a:latin typeface="Times New Roman" pitchFamily="18" charset="0"/>
              <a:cs typeface="Times New Roman" pitchFamily="18" charset="0"/>
            </a:rPr>
            <a:t>сифатида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қарайдилар</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dgm:t>
    </dgm:pt>
    <dgm:pt modelId="{84091AF6-37CB-4C6C-A3C3-D699012223C7}" type="parTrans" cxnId="{BCA7EB55-2AE2-4822-B76F-5CF968601952}">
      <dgm:prSet/>
      <dgm:spPr/>
      <dgm:t>
        <a:bodyPr/>
        <a:lstStyle/>
        <a:p>
          <a:endParaRPr lang="ru-RU"/>
        </a:p>
      </dgm:t>
    </dgm:pt>
    <dgm:pt modelId="{2125FB29-535A-45B3-B66D-AFC7F755C44A}" type="sibTrans" cxnId="{BCA7EB55-2AE2-4822-B76F-5CF968601952}">
      <dgm:prSet/>
      <dgm:spPr/>
      <dgm:t>
        <a:bodyPr/>
        <a:lstStyle/>
        <a:p>
          <a:endParaRPr lang="ru-RU"/>
        </a:p>
      </dgm:t>
    </dgm:pt>
    <dgm:pt modelId="{96AFAB79-3206-44DC-B26E-244E39557502}" type="pres">
      <dgm:prSet presAssocID="{A735A8DD-512B-4964-A0CD-9375DBE61715}" presName="linear" presStyleCnt="0">
        <dgm:presLayoutVars>
          <dgm:animLvl val="lvl"/>
          <dgm:resizeHandles val="exact"/>
        </dgm:presLayoutVars>
      </dgm:prSet>
      <dgm:spPr/>
      <dgm:t>
        <a:bodyPr/>
        <a:lstStyle/>
        <a:p>
          <a:endParaRPr lang="ru-RU"/>
        </a:p>
      </dgm:t>
    </dgm:pt>
    <dgm:pt modelId="{FD48E22C-F35E-4955-805F-5C3BD6320CED}" type="pres">
      <dgm:prSet presAssocID="{AFF0C014-7F6F-4DC4-9C63-79399D6C633D}" presName="parentText" presStyleLbl="node1" presStyleIdx="0" presStyleCnt="1" custLinFactNeighborX="520" custLinFactNeighborY="-18666">
        <dgm:presLayoutVars>
          <dgm:chMax val="0"/>
          <dgm:bulletEnabled val="1"/>
        </dgm:presLayoutVars>
      </dgm:prSet>
      <dgm:spPr/>
      <dgm:t>
        <a:bodyPr/>
        <a:lstStyle/>
        <a:p>
          <a:endParaRPr lang="ru-RU"/>
        </a:p>
      </dgm:t>
    </dgm:pt>
  </dgm:ptLst>
  <dgm:cxnLst>
    <dgm:cxn modelId="{BCA7EB55-2AE2-4822-B76F-5CF968601952}" srcId="{A735A8DD-512B-4964-A0CD-9375DBE61715}" destId="{AFF0C014-7F6F-4DC4-9C63-79399D6C633D}" srcOrd="0" destOrd="0" parTransId="{84091AF6-37CB-4C6C-A3C3-D699012223C7}" sibTransId="{2125FB29-535A-45B3-B66D-AFC7F755C44A}"/>
    <dgm:cxn modelId="{F2D6D1D0-2F19-4CDD-B017-122AF6B87F58}" type="presOf" srcId="{AFF0C014-7F6F-4DC4-9C63-79399D6C633D}" destId="{FD48E22C-F35E-4955-805F-5C3BD6320CED}" srcOrd="0" destOrd="0" presId="urn:microsoft.com/office/officeart/2005/8/layout/vList2"/>
    <dgm:cxn modelId="{93CC00C8-85EA-40AE-AF90-DFF09F4CA06F}" type="presOf" srcId="{A735A8DD-512B-4964-A0CD-9375DBE61715}" destId="{96AFAB79-3206-44DC-B26E-244E39557502}" srcOrd="0" destOrd="0" presId="urn:microsoft.com/office/officeart/2005/8/layout/vList2"/>
    <dgm:cxn modelId="{1B06A75C-9AB9-4A01-8ADC-0B61396496FB}" type="presParOf" srcId="{96AFAB79-3206-44DC-B26E-244E39557502}" destId="{FD48E22C-F35E-4955-805F-5C3BD6320CE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40ED4F76-4D05-4D61-A45E-1A212E579073}"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ru-RU"/>
        </a:p>
      </dgm:t>
    </dgm:pt>
    <dgm:pt modelId="{688E92B4-9B52-416B-9CC0-AEC65C02416B}">
      <dgm:prSet/>
      <dgm:spPr/>
      <dgm:t>
        <a:bodyPr/>
        <a:lstStyle/>
        <a:p>
          <a:pPr algn="ctr" rtl="0"/>
          <a:r>
            <a:rPr lang="uz-Cyrl-UZ" b="1" dirty="0" smtClean="0">
              <a:latin typeface="Times New Roman" pitchFamily="18" charset="0"/>
              <a:cs typeface="Times New Roman" pitchFamily="18" charset="0"/>
            </a:rPr>
            <a:t>Ўзбекистон </a:t>
          </a:r>
          <a:r>
            <a:rPr lang="ru-RU" b="1" dirty="0" err="1" smtClean="0">
              <a:latin typeface="Times New Roman" pitchFamily="18" charset="0"/>
              <a:cs typeface="Times New Roman" pitchFamily="18" charset="0"/>
            </a:rPr>
            <a:t>Республикас</a:t>
          </a:r>
          <a:r>
            <a:rPr lang="uz-Cyrl-UZ" b="1" dirty="0" smtClean="0">
              <a:latin typeface="Times New Roman" pitchFamily="18" charset="0"/>
              <a:cs typeface="Times New Roman" pitchFamily="18" charset="0"/>
            </a:rPr>
            <a:t>ида </a:t>
          </a:r>
          <a:r>
            <a:rPr lang="ru-RU" b="1" dirty="0" err="1" smtClean="0">
              <a:latin typeface="Times New Roman" pitchFamily="18" charset="0"/>
              <a:cs typeface="Times New Roman" pitchFamily="18" charset="0"/>
            </a:rPr>
            <a:t>асосий</a:t>
          </a:r>
          <a:r>
            <a:rPr lang="uz-Cyrl-UZ" b="1" dirty="0" smtClean="0">
              <a:latin typeface="Times New Roman" pitchFamily="18" charset="0"/>
              <a:cs typeface="Times New Roman" pitchFamily="18" charset="0"/>
            </a:rPr>
            <a:t> капитални </a:t>
          </a:r>
          <a:r>
            <a:rPr lang="ru-RU" b="1" dirty="0" err="1" smtClean="0">
              <a:latin typeface="Times New Roman" pitchFamily="18" charset="0"/>
              <a:cs typeface="Times New Roman" pitchFamily="18" charset="0"/>
            </a:rPr>
            <a:t>молиялаш</a:t>
          </a:r>
          <a:r>
            <a:rPr lang="uz-Cyrl-UZ" b="1" dirty="0" smtClean="0">
              <a:latin typeface="Times New Roman" pitchFamily="18" charset="0"/>
              <a:cs typeface="Times New Roman" pitchFamily="18" charset="0"/>
            </a:rPr>
            <a:t>тириш манбалари </a:t>
          </a:r>
          <a:r>
            <a:rPr lang="ru-RU" b="1" dirty="0" err="1" smtClean="0">
              <a:latin typeface="Times New Roman" pitchFamily="18" charset="0"/>
              <a:cs typeface="Times New Roman" pitchFamily="18" charset="0"/>
            </a:rPr>
            <a:t>таркибий</a:t>
          </a:r>
          <a:r>
            <a:rPr lang="ru-RU"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тузилмаси</a:t>
          </a:r>
          <a:r>
            <a:rPr lang="ru-RU"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фоиз</a:t>
          </a:r>
          <a:r>
            <a:rPr lang="ru-RU" b="1" dirty="0" err="1" smtClean="0">
              <a:latin typeface="Times New Roman" pitchFamily="18" charset="0"/>
              <a:cs typeface="Times New Roman" pitchFamily="18" charset="0"/>
            </a:rPr>
            <a:t>д</a:t>
          </a:r>
          <a:r>
            <a:rPr lang="uz-Cyrl-UZ" b="1" dirty="0" smtClean="0">
              <a:latin typeface="Times New Roman" pitchFamily="18" charset="0"/>
              <a:cs typeface="Times New Roman" pitchFamily="18" charset="0"/>
            </a:rPr>
            <a:t>а</a:t>
          </a:r>
          <a:endParaRPr lang="ru-RU" b="1" dirty="0">
            <a:latin typeface="Times New Roman" pitchFamily="18" charset="0"/>
            <a:cs typeface="Times New Roman" pitchFamily="18" charset="0"/>
          </a:endParaRPr>
        </a:p>
      </dgm:t>
    </dgm:pt>
    <dgm:pt modelId="{1C4B2E10-6E20-4FC7-83E7-A5415CDE6771}" type="parTrans" cxnId="{1E6D703E-FD8A-44B0-B7B7-9C62B2233948}">
      <dgm:prSet/>
      <dgm:spPr/>
      <dgm:t>
        <a:bodyPr/>
        <a:lstStyle/>
        <a:p>
          <a:endParaRPr lang="ru-RU"/>
        </a:p>
      </dgm:t>
    </dgm:pt>
    <dgm:pt modelId="{A7585D70-E708-4F53-8C1C-976C484293FB}" type="sibTrans" cxnId="{1E6D703E-FD8A-44B0-B7B7-9C62B2233948}">
      <dgm:prSet/>
      <dgm:spPr/>
      <dgm:t>
        <a:bodyPr/>
        <a:lstStyle/>
        <a:p>
          <a:endParaRPr lang="ru-RU"/>
        </a:p>
      </dgm:t>
    </dgm:pt>
    <dgm:pt modelId="{44DCE3E7-8162-4480-9E3C-D6425D369FFA}" type="pres">
      <dgm:prSet presAssocID="{40ED4F76-4D05-4D61-A45E-1A212E579073}" presName="linear" presStyleCnt="0">
        <dgm:presLayoutVars>
          <dgm:animLvl val="lvl"/>
          <dgm:resizeHandles val="exact"/>
        </dgm:presLayoutVars>
      </dgm:prSet>
      <dgm:spPr/>
      <dgm:t>
        <a:bodyPr/>
        <a:lstStyle/>
        <a:p>
          <a:endParaRPr lang="ru-RU"/>
        </a:p>
      </dgm:t>
    </dgm:pt>
    <dgm:pt modelId="{99E7FB95-AF21-4581-A689-3AEE669E4893}" type="pres">
      <dgm:prSet presAssocID="{688E92B4-9B52-416B-9CC0-AEC65C02416B}" presName="parentText" presStyleLbl="node1" presStyleIdx="0" presStyleCnt="1">
        <dgm:presLayoutVars>
          <dgm:chMax val="0"/>
          <dgm:bulletEnabled val="1"/>
        </dgm:presLayoutVars>
      </dgm:prSet>
      <dgm:spPr/>
      <dgm:t>
        <a:bodyPr/>
        <a:lstStyle/>
        <a:p>
          <a:endParaRPr lang="ru-RU"/>
        </a:p>
      </dgm:t>
    </dgm:pt>
  </dgm:ptLst>
  <dgm:cxnLst>
    <dgm:cxn modelId="{1E6D703E-FD8A-44B0-B7B7-9C62B2233948}" srcId="{40ED4F76-4D05-4D61-A45E-1A212E579073}" destId="{688E92B4-9B52-416B-9CC0-AEC65C02416B}" srcOrd="0" destOrd="0" parTransId="{1C4B2E10-6E20-4FC7-83E7-A5415CDE6771}" sibTransId="{A7585D70-E708-4F53-8C1C-976C484293FB}"/>
    <dgm:cxn modelId="{AEA76174-983F-48C4-B7E1-D6D16A96C52F}" type="presOf" srcId="{40ED4F76-4D05-4D61-A45E-1A212E579073}" destId="{44DCE3E7-8162-4480-9E3C-D6425D369FFA}" srcOrd="0" destOrd="0" presId="urn:microsoft.com/office/officeart/2005/8/layout/vList2"/>
    <dgm:cxn modelId="{14C406EB-D291-42FC-BE7E-789B32A3332A}" type="presOf" srcId="{688E92B4-9B52-416B-9CC0-AEC65C02416B}" destId="{99E7FB95-AF21-4581-A689-3AEE669E4893}" srcOrd="0" destOrd="0" presId="urn:microsoft.com/office/officeart/2005/8/layout/vList2"/>
    <dgm:cxn modelId="{8AACF98E-7383-4927-B63F-DD9CA53DD329}" type="presParOf" srcId="{44DCE3E7-8162-4480-9E3C-D6425D369FFA}" destId="{99E7FB95-AF21-4581-A689-3AEE669E48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9B3B8DA0-2A8D-4093-93EB-F352F0E69559}" type="doc">
      <dgm:prSet loTypeId="urn:microsoft.com/office/officeart/2005/8/layout/vList2" loCatId="list" qsTypeId="urn:microsoft.com/office/officeart/2005/8/quickstyle/3d1" qsCatId="3D" csTypeId="urn:microsoft.com/office/officeart/2005/8/colors/colorful3" csCatId="colorful"/>
      <dgm:spPr/>
      <dgm:t>
        <a:bodyPr/>
        <a:lstStyle/>
        <a:p>
          <a:endParaRPr lang="ru-RU"/>
        </a:p>
      </dgm:t>
    </dgm:pt>
    <dgm:pt modelId="{A001E25E-2DD0-4AE8-99F5-E1A60BF98111}">
      <dgm:prSet/>
      <dgm:spPr/>
      <dgm:t>
        <a:bodyPr/>
        <a:lstStyle/>
        <a:p>
          <a:pPr rtl="0"/>
          <a:r>
            <a:rPr lang="uz-Cyrl-UZ" b="1" dirty="0" smtClean="0">
              <a:latin typeface="Times New Roman" pitchFamily="18" charset="0"/>
              <a:cs typeface="Times New Roman" pitchFamily="18" charset="0"/>
            </a:rPr>
            <a:t>Жисмоний          </a:t>
          </a:r>
          <a:endParaRPr lang="ru-RU" dirty="0">
            <a:latin typeface="Times New Roman" pitchFamily="18" charset="0"/>
            <a:cs typeface="Times New Roman" pitchFamily="18" charset="0"/>
          </a:endParaRPr>
        </a:p>
      </dgm:t>
    </dgm:pt>
    <dgm:pt modelId="{2D0084BA-240F-424F-9493-8FEB3EB43361}" type="parTrans" cxnId="{060CC30F-6146-4E5E-AEDB-8A157D903957}">
      <dgm:prSet/>
      <dgm:spPr/>
      <dgm:t>
        <a:bodyPr/>
        <a:lstStyle/>
        <a:p>
          <a:endParaRPr lang="ru-RU">
            <a:latin typeface="Times New Roman" pitchFamily="18" charset="0"/>
            <a:cs typeface="Times New Roman" pitchFamily="18" charset="0"/>
          </a:endParaRPr>
        </a:p>
      </dgm:t>
    </dgm:pt>
    <dgm:pt modelId="{F5830DF8-619A-4798-BC0A-B7A4AC45D588}" type="sibTrans" cxnId="{060CC30F-6146-4E5E-AEDB-8A157D903957}">
      <dgm:prSet/>
      <dgm:spPr/>
      <dgm:t>
        <a:bodyPr/>
        <a:lstStyle/>
        <a:p>
          <a:endParaRPr lang="ru-RU">
            <a:latin typeface="Times New Roman" pitchFamily="18" charset="0"/>
            <a:cs typeface="Times New Roman" pitchFamily="18" charset="0"/>
          </a:endParaRPr>
        </a:p>
      </dgm:t>
    </dgm:pt>
    <dgm:pt modelId="{266A0AAF-6142-4E8A-9E90-4CFC421F1F1B}">
      <dgm:prSet/>
      <dgm:spPr/>
      <dgm:t>
        <a:bodyPr/>
        <a:lstStyle/>
        <a:p>
          <a:pPr rtl="0"/>
          <a:r>
            <a:rPr lang="uz-Cyrl-UZ" b="1" dirty="0" smtClean="0">
              <a:latin typeface="Times New Roman" pitchFamily="18" charset="0"/>
              <a:cs typeface="Times New Roman" pitchFamily="18" charset="0"/>
            </a:rPr>
            <a:t>маънавий</a:t>
          </a:r>
          <a:endParaRPr lang="ru-RU" dirty="0">
            <a:latin typeface="Times New Roman" pitchFamily="18" charset="0"/>
            <a:cs typeface="Times New Roman" pitchFamily="18" charset="0"/>
          </a:endParaRPr>
        </a:p>
      </dgm:t>
    </dgm:pt>
    <dgm:pt modelId="{EDD3439D-172F-494D-A0A8-AECDADE78D62}" type="parTrans" cxnId="{3C8AEB47-4884-4E1E-8A01-B1FFCF246EB0}">
      <dgm:prSet/>
      <dgm:spPr/>
      <dgm:t>
        <a:bodyPr/>
        <a:lstStyle/>
        <a:p>
          <a:endParaRPr lang="ru-RU">
            <a:latin typeface="Times New Roman" pitchFamily="18" charset="0"/>
            <a:cs typeface="Times New Roman" pitchFamily="18" charset="0"/>
          </a:endParaRPr>
        </a:p>
      </dgm:t>
    </dgm:pt>
    <dgm:pt modelId="{E863F346-F7D8-42CA-900C-4B90BA6D8B73}" type="sibTrans" cxnId="{3C8AEB47-4884-4E1E-8A01-B1FFCF246EB0}">
      <dgm:prSet/>
      <dgm:spPr/>
      <dgm:t>
        <a:bodyPr/>
        <a:lstStyle/>
        <a:p>
          <a:endParaRPr lang="ru-RU">
            <a:latin typeface="Times New Roman" pitchFamily="18" charset="0"/>
            <a:cs typeface="Times New Roman" pitchFamily="18" charset="0"/>
          </a:endParaRPr>
        </a:p>
      </dgm:t>
    </dgm:pt>
    <dgm:pt modelId="{7ECEC7F5-FC4D-4ACB-A6A1-E0B1F3A1BB11}" type="pres">
      <dgm:prSet presAssocID="{9B3B8DA0-2A8D-4093-93EB-F352F0E69559}" presName="linear" presStyleCnt="0">
        <dgm:presLayoutVars>
          <dgm:animLvl val="lvl"/>
          <dgm:resizeHandles val="exact"/>
        </dgm:presLayoutVars>
      </dgm:prSet>
      <dgm:spPr/>
      <dgm:t>
        <a:bodyPr/>
        <a:lstStyle/>
        <a:p>
          <a:endParaRPr lang="ru-RU"/>
        </a:p>
      </dgm:t>
    </dgm:pt>
    <dgm:pt modelId="{B0E1FEFF-3D92-463A-9F45-B0D213EF11A9}" type="pres">
      <dgm:prSet presAssocID="{A001E25E-2DD0-4AE8-99F5-E1A60BF98111}" presName="parentText" presStyleLbl="node1" presStyleIdx="0" presStyleCnt="2">
        <dgm:presLayoutVars>
          <dgm:chMax val="0"/>
          <dgm:bulletEnabled val="1"/>
        </dgm:presLayoutVars>
      </dgm:prSet>
      <dgm:spPr/>
      <dgm:t>
        <a:bodyPr/>
        <a:lstStyle/>
        <a:p>
          <a:endParaRPr lang="ru-RU"/>
        </a:p>
      </dgm:t>
    </dgm:pt>
    <dgm:pt modelId="{FF8DF97D-CBA1-4D6D-B70E-92C0AD8BC7E0}" type="pres">
      <dgm:prSet presAssocID="{F5830DF8-619A-4798-BC0A-B7A4AC45D588}" presName="spacer" presStyleCnt="0"/>
      <dgm:spPr/>
    </dgm:pt>
    <dgm:pt modelId="{8F82BEAE-47FC-4F99-8DA2-36374AE81616}" type="pres">
      <dgm:prSet presAssocID="{266A0AAF-6142-4E8A-9E90-4CFC421F1F1B}" presName="parentText" presStyleLbl="node1" presStyleIdx="1" presStyleCnt="2">
        <dgm:presLayoutVars>
          <dgm:chMax val="0"/>
          <dgm:bulletEnabled val="1"/>
        </dgm:presLayoutVars>
      </dgm:prSet>
      <dgm:spPr/>
      <dgm:t>
        <a:bodyPr/>
        <a:lstStyle/>
        <a:p>
          <a:endParaRPr lang="ru-RU"/>
        </a:p>
      </dgm:t>
    </dgm:pt>
  </dgm:ptLst>
  <dgm:cxnLst>
    <dgm:cxn modelId="{B899B7D6-4E8D-42AA-B8C0-17D0F8C69722}" type="presOf" srcId="{9B3B8DA0-2A8D-4093-93EB-F352F0E69559}" destId="{7ECEC7F5-FC4D-4ACB-A6A1-E0B1F3A1BB11}" srcOrd="0" destOrd="0" presId="urn:microsoft.com/office/officeart/2005/8/layout/vList2"/>
    <dgm:cxn modelId="{41BDAF15-2B57-469F-83C0-5156FE6F1D5F}" type="presOf" srcId="{A001E25E-2DD0-4AE8-99F5-E1A60BF98111}" destId="{B0E1FEFF-3D92-463A-9F45-B0D213EF11A9}" srcOrd="0" destOrd="0" presId="urn:microsoft.com/office/officeart/2005/8/layout/vList2"/>
    <dgm:cxn modelId="{EC9BDDCB-CC50-4897-9452-08FBF1C61B0F}" type="presOf" srcId="{266A0AAF-6142-4E8A-9E90-4CFC421F1F1B}" destId="{8F82BEAE-47FC-4F99-8DA2-36374AE81616}" srcOrd="0" destOrd="0" presId="urn:microsoft.com/office/officeart/2005/8/layout/vList2"/>
    <dgm:cxn modelId="{3C8AEB47-4884-4E1E-8A01-B1FFCF246EB0}" srcId="{9B3B8DA0-2A8D-4093-93EB-F352F0E69559}" destId="{266A0AAF-6142-4E8A-9E90-4CFC421F1F1B}" srcOrd="1" destOrd="0" parTransId="{EDD3439D-172F-494D-A0A8-AECDADE78D62}" sibTransId="{E863F346-F7D8-42CA-900C-4B90BA6D8B73}"/>
    <dgm:cxn modelId="{060CC30F-6146-4E5E-AEDB-8A157D903957}" srcId="{9B3B8DA0-2A8D-4093-93EB-F352F0E69559}" destId="{A001E25E-2DD0-4AE8-99F5-E1A60BF98111}" srcOrd="0" destOrd="0" parTransId="{2D0084BA-240F-424F-9493-8FEB3EB43361}" sibTransId="{F5830DF8-619A-4798-BC0A-B7A4AC45D588}"/>
    <dgm:cxn modelId="{90FC4800-C836-40BC-83DA-E64FFF030CAF}" type="presParOf" srcId="{7ECEC7F5-FC4D-4ACB-A6A1-E0B1F3A1BB11}" destId="{B0E1FEFF-3D92-463A-9F45-B0D213EF11A9}" srcOrd="0" destOrd="0" presId="urn:microsoft.com/office/officeart/2005/8/layout/vList2"/>
    <dgm:cxn modelId="{386323C3-0A06-434F-89E0-8D5D404DC4CA}" type="presParOf" srcId="{7ECEC7F5-FC4D-4ACB-A6A1-E0B1F3A1BB11}" destId="{FF8DF97D-CBA1-4D6D-B70E-92C0AD8BC7E0}" srcOrd="1" destOrd="0" presId="urn:microsoft.com/office/officeart/2005/8/layout/vList2"/>
    <dgm:cxn modelId="{91E8B98A-CEF2-4575-B0EE-D23FF4239BF6}" type="presParOf" srcId="{7ECEC7F5-FC4D-4ACB-A6A1-E0B1F3A1BB11}" destId="{8F82BEAE-47FC-4F99-8DA2-36374AE8161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4DAC0827-67A2-4EFF-91CA-E8C904EC7A4D}"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A0B7B5B7-DF86-4E7C-9506-4DBDEFCBD283}">
      <dgm:prSet/>
      <dgm:spPr/>
      <dgm:t>
        <a:bodyPr/>
        <a:lstStyle/>
        <a:p>
          <a:pPr rtl="0"/>
          <a:r>
            <a:rPr lang="uz-Cyrl-UZ" b="1" dirty="0" smtClean="0">
              <a:latin typeface="Times New Roman" pitchFamily="18" charset="0"/>
              <a:cs typeface="Times New Roman" pitchFamily="18" charset="0"/>
            </a:rPr>
            <a:t>Меҳнат воситалари</a:t>
          </a:r>
          <a:r>
            <a:rPr lang="ru-RU" b="1" dirty="0" err="1" smtClean="0">
              <a:latin typeface="Times New Roman" pitchFamily="18" charset="0"/>
              <a:cs typeface="Times New Roman" pitchFamily="18" charset="0"/>
            </a:rPr>
            <a:t>нинг</a:t>
          </a:r>
          <a:r>
            <a:rPr lang="uz-Cyrl-UZ" b="1" dirty="0" smtClean="0">
              <a:latin typeface="Times New Roman" pitchFamily="18" charset="0"/>
              <a:cs typeface="Times New Roman" pitchFamily="18" charset="0"/>
            </a:rPr>
            <a:t> эскириши</a:t>
          </a:r>
          <a:endParaRPr lang="ru-RU" b="1" dirty="0">
            <a:latin typeface="Times New Roman" pitchFamily="18" charset="0"/>
            <a:cs typeface="Times New Roman" pitchFamily="18" charset="0"/>
          </a:endParaRPr>
        </a:p>
      </dgm:t>
    </dgm:pt>
    <dgm:pt modelId="{E71DA2F7-3EBB-4201-BF76-ECFDB1D96ACC}" type="parTrans" cxnId="{7A56BF07-CBC8-4F65-8B0D-36AE9FD75C3D}">
      <dgm:prSet/>
      <dgm:spPr/>
      <dgm:t>
        <a:bodyPr/>
        <a:lstStyle/>
        <a:p>
          <a:endParaRPr lang="ru-RU"/>
        </a:p>
      </dgm:t>
    </dgm:pt>
    <dgm:pt modelId="{4D6973E9-CD98-49E3-B7F5-4272B6D3FD90}" type="sibTrans" cxnId="{7A56BF07-CBC8-4F65-8B0D-36AE9FD75C3D}">
      <dgm:prSet/>
      <dgm:spPr/>
      <dgm:t>
        <a:bodyPr/>
        <a:lstStyle/>
        <a:p>
          <a:endParaRPr lang="ru-RU"/>
        </a:p>
      </dgm:t>
    </dgm:pt>
    <dgm:pt modelId="{F8FA9133-6C8A-484B-9FD0-49823EF38E51}" type="pres">
      <dgm:prSet presAssocID="{4DAC0827-67A2-4EFF-91CA-E8C904EC7A4D}" presName="linear" presStyleCnt="0">
        <dgm:presLayoutVars>
          <dgm:animLvl val="lvl"/>
          <dgm:resizeHandles val="exact"/>
        </dgm:presLayoutVars>
      </dgm:prSet>
      <dgm:spPr/>
      <dgm:t>
        <a:bodyPr/>
        <a:lstStyle/>
        <a:p>
          <a:endParaRPr lang="ru-RU"/>
        </a:p>
      </dgm:t>
    </dgm:pt>
    <dgm:pt modelId="{EC1854B7-56C6-4F5A-A646-34D99EC747F2}" type="pres">
      <dgm:prSet presAssocID="{A0B7B5B7-DF86-4E7C-9506-4DBDEFCBD283}" presName="parentText" presStyleLbl="node1" presStyleIdx="0" presStyleCnt="1">
        <dgm:presLayoutVars>
          <dgm:chMax val="0"/>
          <dgm:bulletEnabled val="1"/>
        </dgm:presLayoutVars>
      </dgm:prSet>
      <dgm:spPr/>
      <dgm:t>
        <a:bodyPr/>
        <a:lstStyle/>
        <a:p>
          <a:endParaRPr lang="ru-RU"/>
        </a:p>
      </dgm:t>
    </dgm:pt>
  </dgm:ptLst>
  <dgm:cxnLst>
    <dgm:cxn modelId="{7A56BF07-CBC8-4F65-8B0D-36AE9FD75C3D}" srcId="{4DAC0827-67A2-4EFF-91CA-E8C904EC7A4D}" destId="{A0B7B5B7-DF86-4E7C-9506-4DBDEFCBD283}" srcOrd="0" destOrd="0" parTransId="{E71DA2F7-3EBB-4201-BF76-ECFDB1D96ACC}" sibTransId="{4D6973E9-CD98-49E3-B7F5-4272B6D3FD90}"/>
    <dgm:cxn modelId="{EB1C5099-5A55-4705-A612-56A15D27632A}" type="presOf" srcId="{A0B7B5B7-DF86-4E7C-9506-4DBDEFCBD283}" destId="{EC1854B7-56C6-4F5A-A646-34D99EC747F2}" srcOrd="0" destOrd="0" presId="urn:microsoft.com/office/officeart/2005/8/layout/vList2"/>
    <dgm:cxn modelId="{58B61D2A-2D01-42D0-9475-E38D9F1B4E37}" type="presOf" srcId="{4DAC0827-67A2-4EFF-91CA-E8C904EC7A4D}" destId="{F8FA9133-6C8A-484B-9FD0-49823EF38E51}" srcOrd="0" destOrd="0" presId="urn:microsoft.com/office/officeart/2005/8/layout/vList2"/>
    <dgm:cxn modelId="{9FD7C2B6-CF80-4F3F-90B8-8E46998FCF94}" type="presParOf" srcId="{F8FA9133-6C8A-484B-9FD0-49823EF38E51}" destId="{EC1854B7-56C6-4F5A-A646-34D99EC747F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51979904-F319-4D1D-9738-8A32E1AE9107}"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ru-RU"/>
        </a:p>
      </dgm:t>
    </dgm:pt>
    <dgm:pt modelId="{C23E846E-3C16-474B-9818-472CF98112E4}">
      <dgm:prSet/>
      <dgm:spPr/>
      <dgm:t>
        <a:bodyPr/>
        <a:lstStyle/>
        <a:p>
          <a:pPr rtl="0"/>
          <a:r>
            <a:rPr lang="uz-Cyrl-UZ" b="0" i="0" dirty="0" smtClean="0">
              <a:latin typeface="Times New Roman" pitchFamily="18" charset="0"/>
              <a:cs typeface="Times New Roman" pitchFamily="18" charset="0"/>
            </a:rPr>
            <a:t>1</a:t>
          </a:r>
          <a:endParaRPr lang="ru-RU" b="0" i="0" dirty="0">
            <a:latin typeface="Times New Roman" pitchFamily="18" charset="0"/>
            <a:cs typeface="Times New Roman" pitchFamily="18" charset="0"/>
          </a:endParaRPr>
        </a:p>
      </dgm:t>
    </dgm:pt>
    <dgm:pt modelId="{737C34A3-B980-4579-8AEF-6EA1726D6B5A}" type="parTrans" cxnId="{D7C7E096-0779-4B90-83A0-0020655B57A5}">
      <dgm:prSet/>
      <dgm:spPr/>
      <dgm:t>
        <a:bodyPr/>
        <a:lstStyle/>
        <a:p>
          <a:endParaRPr lang="ru-RU" b="0" i="0">
            <a:latin typeface="Times New Roman" pitchFamily="18" charset="0"/>
            <a:cs typeface="Times New Roman" pitchFamily="18" charset="0"/>
          </a:endParaRPr>
        </a:p>
      </dgm:t>
    </dgm:pt>
    <dgm:pt modelId="{BA8A34BB-4C4A-4D61-B1E0-AEF64EA0096D}" type="sibTrans" cxnId="{D7C7E096-0779-4B90-83A0-0020655B57A5}">
      <dgm:prSet/>
      <dgm:spPr/>
      <dgm:t>
        <a:bodyPr/>
        <a:lstStyle/>
        <a:p>
          <a:endParaRPr lang="ru-RU" b="0" i="0">
            <a:latin typeface="Times New Roman" pitchFamily="18" charset="0"/>
            <a:cs typeface="Times New Roman" pitchFamily="18" charset="0"/>
          </a:endParaRPr>
        </a:p>
      </dgm:t>
    </dgm:pt>
    <dgm:pt modelId="{C3C05D9C-6DDF-4F0D-92F5-415E81B63CAA}">
      <dgm:prSet/>
      <dgm:spPr/>
      <dgm:t>
        <a:bodyPr/>
        <a:lstStyle/>
        <a:p>
          <a:pPr rtl="0"/>
          <a:r>
            <a:rPr lang="uz-Cyrl-UZ" b="0" i="0" dirty="0" smtClean="0">
              <a:latin typeface="Times New Roman" pitchFamily="18" charset="0"/>
              <a:cs typeface="Times New Roman" pitchFamily="18" charset="0"/>
            </a:rPr>
            <a:t>2</a:t>
          </a:r>
          <a:endParaRPr lang="ru-RU" b="0" i="0" dirty="0">
            <a:latin typeface="Times New Roman" pitchFamily="18" charset="0"/>
            <a:cs typeface="Times New Roman" pitchFamily="18" charset="0"/>
          </a:endParaRPr>
        </a:p>
      </dgm:t>
    </dgm:pt>
    <dgm:pt modelId="{15E292C9-2AF1-4806-948D-4BF61F187D3A}" type="parTrans" cxnId="{EBA903D3-1B20-4D9E-B03B-7A249B0EF77A}">
      <dgm:prSet/>
      <dgm:spPr/>
      <dgm:t>
        <a:bodyPr/>
        <a:lstStyle/>
        <a:p>
          <a:endParaRPr lang="ru-RU" b="0" i="0">
            <a:latin typeface="Times New Roman" pitchFamily="18" charset="0"/>
            <a:cs typeface="Times New Roman" pitchFamily="18" charset="0"/>
          </a:endParaRPr>
        </a:p>
      </dgm:t>
    </dgm:pt>
    <dgm:pt modelId="{4D0FB85A-6EE1-4B3A-AE77-47F7BDA62457}" type="sibTrans" cxnId="{EBA903D3-1B20-4D9E-B03B-7A249B0EF77A}">
      <dgm:prSet/>
      <dgm:spPr/>
      <dgm:t>
        <a:bodyPr/>
        <a:lstStyle/>
        <a:p>
          <a:endParaRPr lang="ru-RU" b="0" i="0">
            <a:latin typeface="Times New Roman" pitchFamily="18" charset="0"/>
            <a:cs typeface="Times New Roman" pitchFamily="18" charset="0"/>
          </a:endParaRPr>
        </a:p>
      </dgm:t>
    </dgm:pt>
    <dgm:pt modelId="{B519B8D2-9357-468D-A98B-074807BBD00D}">
      <dgm:prSet/>
      <dgm:spPr/>
      <dgm:t>
        <a:bodyPr/>
        <a:lstStyle/>
        <a:p>
          <a:r>
            <a:rPr lang="uz-Cyrl-UZ" b="1" i="0" u="sng" dirty="0" smtClean="0">
              <a:latin typeface="Times New Roman" pitchFamily="18" charset="0"/>
              <a:cs typeface="Times New Roman" pitchFamily="18" charset="0"/>
            </a:rPr>
            <a:t>Меҳнат воситалари жисмоний эскиришининг икки шакли; </a:t>
          </a:r>
          <a:endParaRPr lang="ru-RU" b="1" i="0" dirty="0">
            <a:latin typeface="Times New Roman" pitchFamily="18" charset="0"/>
            <a:cs typeface="Times New Roman" pitchFamily="18" charset="0"/>
          </a:endParaRPr>
        </a:p>
      </dgm:t>
    </dgm:pt>
    <dgm:pt modelId="{D62E5946-74DE-4E19-97AD-DB84ACD17CCC}" type="parTrans" cxnId="{0951F7A5-9F7C-4964-A435-5A9CBC97912B}">
      <dgm:prSet/>
      <dgm:spPr/>
      <dgm:t>
        <a:bodyPr/>
        <a:lstStyle/>
        <a:p>
          <a:endParaRPr lang="ru-RU" b="0" i="0">
            <a:latin typeface="Times New Roman" pitchFamily="18" charset="0"/>
            <a:cs typeface="Times New Roman" pitchFamily="18" charset="0"/>
          </a:endParaRPr>
        </a:p>
      </dgm:t>
    </dgm:pt>
    <dgm:pt modelId="{64D54204-C358-4EEC-A2ED-EB26E836F0AD}" type="sibTrans" cxnId="{0951F7A5-9F7C-4964-A435-5A9CBC97912B}">
      <dgm:prSet/>
      <dgm:spPr/>
      <dgm:t>
        <a:bodyPr/>
        <a:lstStyle/>
        <a:p>
          <a:endParaRPr lang="ru-RU" b="0" i="0">
            <a:latin typeface="Times New Roman" pitchFamily="18" charset="0"/>
            <a:cs typeface="Times New Roman" pitchFamily="18" charset="0"/>
          </a:endParaRPr>
        </a:p>
      </dgm:t>
    </dgm:pt>
    <dgm:pt modelId="{04C811E6-F1C4-4E0E-93FD-883D1886D6B3}">
      <dgm:prSet/>
      <dgm:spPr/>
      <dgm:t>
        <a:bodyPr/>
        <a:lstStyle/>
        <a:p>
          <a:r>
            <a:rPr lang="uz-Cyrl-UZ" b="0" i="0" dirty="0" smtClean="0">
              <a:latin typeface="Times New Roman" pitchFamily="18" charset="0"/>
              <a:cs typeface="Times New Roman" pitchFamily="18" charset="0"/>
            </a:rPr>
            <a:t>ишлаб чиқариш жараёнида фойдаланиш натижасида</a:t>
          </a:r>
          <a:endParaRPr lang="ru-RU" b="0" i="0" dirty="0">
            <a:latin typeface="Times New Roman" pitchFamily="18" charset="0"/>
            <a:cs typeface="Times New Roman" pitchFamily="18" charset="0"/>
          </a:endParaRPr>
        </a:p>
      </dgm:t>
    </dgm:pt>
    <dgm:pt modelId="{1E3903D6-2CB0-4666-B892-EA671D956B19}" type="parTrans" cxnId="{5B5BD301-2F69-46C3-BBE2-7BE1F6B78D8B}">
      <dgm:prSet/>
      <dgm:spPr/>
      <dgm:t>
        <a:bodyPr/>
        <a:lstStyle/>
        <a:p>
          <a:endParaRPr lang="ru-RU" b="0" i="0">
            <a:latin typeface="Times New Roman" pitchFamily="18" charset="0"/>
            <a:cs typeface="Times New Roman" pitchFamily="18" charset="0"/>
          </a:endParaRPr>
        </a:p>
      </dgm:t>
    </dgm:pt>
    <dgm:pt modelId="{A3EC5A06-EEF0-40C0-ACDF-9EF5BF431949}" type="sibTrans" cxnId="{5B5BD301-2F69-46C3-BBE2-7BE1F6B78D8B}">
      <dgm:prSet/>
      <dgm:spPr/>
      <dgm:t>
        <a:bodyPr/>
        <a:lstStyle/>
        <a:p>
          <a:endParaRPr lang="ru-RU" b="0" i="0">
            <a:latin typeface="Times New Roman" pitchFamily="18" charset="0"/>
            <a:cs typeface="Times New Roman" pitchFamily="18" charset="0"/>
          </a:endParaRPr>
        </a:p>
      </dgm:t>
    </dgm:pt>
    <dgm:pt modelId="{33C0C10C-ECC1-4830-996F-6AD626728370}">
      <dgm:prSet/>
      <dgm:spPr/>
      <dgm:t>
        <a:bodyPr/>
        <a:lstStyle/>
        <a:p>
          <a:r>
            <a:rPr lang="uz-Cyrl-UZ" b="0" i="0" dirty="0" smtClean="0">
              <a:latin typeface="Times New Roman" pitchFamily="18" charset="0"/>
              <a:cs typeface="Times New Roman" pitchFamily="18" charset="0"/>
            </a:rPr>
            <a:t>табиий кучларнинг таъсирида жисмоний эскириш.</a:t>
          </a:r>
          <a:endParaRPr lang="ru-RU" b="0" i="0" dirty="0">
            <a:latin typeface="Times New Roman" pitchFamily="18" charset="0"/>
            <a:cs typeface="Times New Roman" pitchFamily="18" charset="0"/>
          </a:endParaRPr>
        </a:p>
      </dgm:t>
    </dgm:pt>
    <dgm:pt modelId="{D2565C44-03E1-44DC-9AAC-D84350117681}" type="parTrans" cxnId="{8EB6258A-1020-4FB8-B106-1A2107FC87C9}">
      <dgm:prSet/>
      <dgm:spPr/>
      <dgm:t>
        <a:bodyPr/>
        <a:lstStyle/>
        <a:p>
          <a:endParaRPr lang="ru-RU" b="0" i="0">
            <a:latin typeface="Times New Roman" pitchFamily="18" charset="0"/>
            <a:cs typeface="Times New Roman" pitchFamily="18" charset="0"/>
          </a:endParaRPr>
        </a:p>
      </dgm:t>
    </dgm:pt>
    <dgm:pt modelId="{BD7ED3AC-7B05-4789-A2B7-C04CCA2816C3}" type="sibTrans" cxnId="{8EB6258A-1020-4FB8-B106-1A2107FC87C9}">
      <dgm:prSet/>
      <dgm:spPr/>
      <dgm:t>
        <a:bodyPr/>
        <a:lstStyle/>
        <a:p>
          <a:endParaRPr lang="ru-RU" b="0" i="0">
            <a:latin typeface="Times New Roman" pitchFamily="18" charset="0"/>
            <a:cs typeface="Times New Roman" pitchFamily="18" charset="0"/>
          </a:endParaRPr>
        </a:p>
      </dgm:t>
    </dgm:pt>
    <dgm:pt modelId="{C7D254E2-C05A-4D0C-B58A-42FD028B0A37}">
      <dgm:prSet/>
      <dgm:spPr>
        <a:noFill/>
      </dgm:spPr>
      <dgm:t>
        <a:bodyPr/>
        <a:lstStyle/>
        <a:p>
          <a:pPr rtl="0"/>
          <a:endParaRPr lang="ru-RU" b="0" i="0" dirty="0">
            <a:latin typeface="Times New Roman" pitchFamily="18" charset="0"/>
            <a:cs typeface="Times New Roman" pitchFamily="18" charset="0"/>
          </a:endParaRPr>
        </a:p>
      </dgm:t>
    </dgm:pt>
    <dgm:pt modelId="{CECCC233-F19A-4F35-8D69-31A8BABE4D35}" type="sibTrans" cxnId="{40BF36C0-CA19-44FD-8570-088958C69A71}">
      <dgm:prSet/>
      <dgm:spPr/>
      <dgm:t>
        <a:bodyPr/>
        <a:lstStyle/>
        <a:p>
          <a:endParaRPr lang="ru-RU" b="0" i="0">
            <a:latin typeface="Times New Roman" pitchFamily="18" charset="0"/>
            <a:cs typeface="Times New Roman" pitchFamily="18" charset="0"/>
          </a:endParaRPr>
        </a:p>
      </dgm:t>
    </dgm:pt>
    <dgm:pt modelId="{A55927ED-60B9-4217-9B64-0247625C35F0}" type="parTrans" cxnId="{40BF36C0-CA19-44FD-8570-088958C69A71}">
      <dgm:prSet/>
      <dgm:spPr/>
      <dgm:t>
        <a:bodyPr/>
        <a:lstStyle/>
        <a:p>
          <a:endParaRPr lang="ru-RU" b="0" i="0">
            <a:latin typeface="Times New Roman" pitchFamily="18" charset="0"/>
            <a:cs typeface="Times New Roman" pitchFamily="18" charset="0"/>
          </a:endParaRPr>
        </a:p>
      </dgm:t>
    </dgm:pt>
    <dgm:pt modelId="{7CDD91D9-4548-421A-B60F-A874F4C9C358}" type="pres">
      <dgm:prSet presAssocID="{51979904-F319-4D1D-9738-8A32E1AE9107}" presName="linearFlow" presStyleCnt="0">
        <dgm:presLayoutVars>
          <dgm:dir/>
          <dgm:animLvl val="lvl"/>
          <dgm:resizeHandles val="exact"/>
        </dgm:presLayoutVars>
      </dgm:prSet>
      <dgm:spPr/>
      <dgm:t>
        <a:bodyPr/>
        <a:lstStyle/>
        <a:p>
          <a:endParaRPr lang="ru-RU"/>
        </a:p>
      </dgm:t>
    </dgm:pt>
    <dgm:pt modelId="{F0B7B372-4362-4D69-A90D-570A403CD098}" type="pres">
      <dgm:prSet presAssocID="{C7D254E2-C05A-4D0C-B58A-42FD028B0A37}" presName="composite" presStyleCnt="0"/>
      <dgm:spPr/>
    </dgm:pt>
    <dgm:pt modelId="{EC9A019D-10BD-44CF-97C8-127FC11A4D11}" type="pres">
      <dgm:prSet presAssocID="{C7D254E2-C05A-4D0C-B58A-42FD028B0A37}" presName="parentText" presStyleLbl="alignNode1" presStyleIdx="0" presStyleCnt="3" custLinFactX="300000" custLinFactNeighborX="351075" custLinFactNeighborY="-83684">
        <dgm:presLayoutVars>
          <dgm:chMax val="1"/>
          <dgm:bulletEnabled val="1"/>
        </dgm:presLayoutVars>
      </dgm:prSet>
      <dgm:spPr/>
      <dgm:t>
        <a:bodyPr/>
        <a:lstStyle/>
        <a:p>
          <a:endParaRPr lang="ru-RU"/>
        </a:p>
      </dgm:t>
    </dgm:pt>
    <dgm:pt modelId="{28369799-61F4-4BC3-9907-43C101AAE895}" type="pres">
      <dgm:prSet presAssocID="{C7D254E2-C05A-4D0C-B58A-42FD028B0A37}" presName="descendantText" presStyleLbl="alignAcc1" presStyleIdx="0" presStyleCnt="3" custScaleY="100000">
        <dgm:presLayoutVars>
          <dgm:bulletEnabled val="1"/>
        </dgm:presLayoutVars>
      </dgm:prSet>
      <dgm:spPr/>
      <dgm:t>
        <a:bodyPr/>
        <a:lstStyle/>
        <a:p>
          <a:endParaRPr lang="ru-RU"/>
        </a:p>
      </dgm:t>
    </dgm:pt>
    <dgm:pt modelId="{9559F918-DF9E-428E-AE70-748E8BBA7F82}" type="pres">
      <dgm:prSet presAssocID="{CECCC233-F19A-4F35-8D69-31A8BABE4D35}" presName="sp" presStyleCnt="0"/>
      <dgm:spPr/>
    </dgm:pt>
    <dgm:pt modelId="{9E491291-60AC-4E36-B479-831195B95B50}" type="pres">
      <dgm:prSet presAssocID="{C23E846E-3C16-474B-9818-472CF98112E4}" presName="composite" presStyleCnt="0"/>
      <dgm:spPr/>
    </dgm:pt>
    <dgm:pt modelId="{1F06A42D-C722-4205-8996-8E03B55D4482}" type="pres">
      <dgm:prSet presAssocID="{C23E846E-3C16-474B-9818-472CF98112E4}" presName="parentText" presStyleLbl="alignNode1" presStyleIdx="1" presStyleCnt="3">
        <dgm:presLayoutVars>
          <dgm:chMax val="1"/>
          <dgm:bulletEnabled val="1"/>
        </dgm:presLayoutVars>
      </dgm:prSet>
      <dgm:spPr/>
      <dgm:t>
        <a:bodyPr/>
        <a:lstStyle/>
        <a:p>
          <a:endParaRPr lang="ru-RU"/>
        </a:p>
      </dgm:t>
    </dgm:pt>
    <dgm:pt modelId="{5111F658-BE1B-4AA0-BBBD-51F8B9F3CC5F}" type="pres">
      <dgm:prSet presAssocID="{C23E846E-3C16-474B-9818-472CF98112E4}" presName="descendantText" presStyleLbl="alignAcc1" presStyleIdx="1" presStyleCnt="3">
        <dgm:presLayoutVars>
          <dgm:bulletEnabled val="1"/>
        </dgm:presLayoutVars>
      </dgm:prSet>
      <dgm:spPr/>
      <dgm:t>
        <a:bodyPr/>
        <a:lstStyle/>
        <a:p>
          <a:endParaRPr lang="ru-RU"/>
        </a:p>
      </dgm:t>
    </dgm:pt>
    <dgm:pt modelId="{A51B1B4F-624E-4853-9759-74A8EFA711FC}" type="pres">
      <dgm:prSet presAssocID="{BA8A34BB-4C4A-4D61-B1E0-AEF64EA0096D}" presName="sp" presStyleCnt="0"/>
      <dgm:spPr/>
    </dgm:pt>
    <dgm:pt modelId="{7B6B5DD0-0C47-4040-888E-EC95CD5C3E28}" type="pres">
      <dgm:prSet presAssocID="{C3C05D9C-6DDF-4F0D-92F5-415E81B63CAA}" presName="composite" presStyleCnt="0"/>
      <dgm:spPr/>
    </dgm:pt>
    <dgm:pt modelId="{32BE5C94-8A31-49B4-B468-24754AFCE38C}" type="pres">
      <dgm:prSet presAssocID="{C3C05D9C-6DDF-4F0D-92F5-415E81B63CAA}" presName="parentText" presStyleLbl="alignNode1" presStyleIdx="2" presStyleCnt="3">
        <dgm:presLayoutVars>
          <dgm:chMax val="1"/>
          <dgm:bulletEnabled val="1"/>
        </dgm:presLayoutVars>
      </dgm:prSet>
      <dgm:spPr/>
      <dgm:t>
        <a:bodyPr/>
        <a:lstStyle/>
        <a:p>
          <a:endParaRPr lang="ru-RU"/>
        </a:p>
      </dgm:t>
    </dgm:pt>
    <dgm:pt modelId="{65F69100-242E-432C-BAED-89415FC0DE97}" type="pres">
      <dgm:prSet presAssocID="{C3C05D9C-6DDF-4F0D-92F5-415E81B63CAA}" presName="descendantText" presStyleLbl="alignAcc1" presStyleIdx="2" presStyleCnt="3">
        <dgm:presLayoutVars>
          <dgm:bulletEnabled val="1"/>
        </dgm:presLayoutVars>
      </dgm:prSet>
      <dgm:spPr/>
      <dgm:t>
        <a:bodyPr/>
        <a:lstStyle/>
        <a:p>
          <a:endParaRPr lang="ru-RU"/>
        </a:p>
      </dgm:t>
    </dgm:pt>
  </dgm:ptLst>
  <dgm:cxnLst>
    <dgm:cxn modelId="{8EB6258A-1020-4FB8-B106-1A2107FC87C9}" srcId="{C3C05D9C-6DDF-4F0D-92F5-415E81B63CAA}" destId="{33C0C10C-ECC1-4830-996F-6AD626728370}" srcOrd="0" destOrd="0" parTransId="{D2565C44-03E1-44DC-9AAC-D84350117681}" sibTransId="{BD7ED3AC-7B05-4789-A2B7-C04CCA2816C3}"/>
    <dgm:cxn modelId="{4CE9C5F6-10C7-446D-BD9D-93CAABF9607A}" type="presOf" srcId="{33C0C10C-ECC1-4830-996F-6AD626728370}" destId="{65F69100-242E-432C-BAED-89415FC0DE97}" srcOrd="0" destOrd="0" presId="urn:microsoft.com/office/officeart/2005/8/layout/chevron2"/>
    <dgm:cxn modelId="{597B4CA2-4580-40DE-AC14-20396C11C525}" type="presOf" srcId="{C7D254E2-C05A-4D0C-B58A-42FD028B0A37}" destId="{EC9A019D-10BD-44CF-97C8-127FC11A4D11}" srcOrd="0" destOrd="0" presId="urn:microsoft.com/office/officeart/2005/8/layout/chevron2"/>
    <dgm:cxn modelId="{8C1BB0D3-B0E4-47E0-B45A-FD031A3BCC70}" type="presOf" srcId="{B519B8D2-9357-468D-A98B-074807BBD00D}" destId="{28369799-61F4-4BC3-9907-43C101AAE895}" srcOrd="0" destOrd="0" presId="urn:microsoft.com/office/officeart/2005/8/layout/chevron2"/>
    <dgm:cxn modelId="{0951F7A5-9F7C-4964-A435-5A9CBC97912B}" srcId="{C7D254E2-C05A-4D0C-B58A-42FD028B0A37}" destId="{B519B8D2-9357-468D-A98B-074807BBD00D}" srcOrd="0" destOrd="0" parTransId="{D62E5946-74DE-4E19-97AD-DB84ACD17CCC}" sibTransId="{64D54204-C358-4EEC-A2ED-EB26E836F0AD}"/>
    <dgm:cxn modelId="{57C3AB8A-87DB-4704-9420-EE85ED80CB6A}" type="presOf" srcId="{C23E846E-3C16-474B-9818-472CF98112E4}" destId="{1F06A42D-C722-4205-8996-8E03B55D4482}" srcOrd="0" destOrd="0" presId="urn:microsoft.com/office/officeart/2005/8/layout/chevron2"/>
    <dgm:cxn modelId="{37BD90C5-5263-4C0F-8DF5-54518DBB51B1}" type="presOf" srcId="{51979904-F319-4D1D-9738-8A32E1AE9107}" destId="{7CDD91D9-4548-421A-B60F-A874F4C9C358}" srcOrd="0" destOrd="0" presId="urn:microsoft.com/office/officeart/2005/8/layout/chevron2"/>
    <dgm:cxn modelId="{D7C7E096-0779-4B90-83A0-0020655B57A5}" srcId="{51979904-F319-4D1D-9738-8A32E1AE9107}" destId="{C23E846E-3C16-474B-9818-472CF98112E4}" srcOrd="1" destOrd="0" parTransId="{737C34A3-B980-4579-8AEF-6EA1726D6B5A}" sibTransId="{BA8A34BB-4C4A-4D61-B1E0-AEF64EA0096D}"/>
    <dgm:cxn modelId="{F602B6A3-00BF-4819-B331-27F283DFDB4F}" type="presOf" srcId="{C3C05D9C-6DDF-4F0D-92F5-415E81B63CAA}" destId="{32BE5C94-8A31-49B4-B468-24754AFCE38C}" srcOrd="0" destOrd="0" presId="urn:microsoft.com/office/officeart/2005/8/layout/chevron2"/>
    <dgm:cxn modelId="{5B5BD301-2F69-46C3-BBE2-7BE1F6B78D8B}" srcId="{C23E846E-3C16-474B-9818-472CF98112E4}" destId="{04C811E6-F1C4-4E0E-93FD-883D1886D6B3}" srcOrd="0" destOrd="0" parTransId="{1E3903D6-2CB0-4666-B892-EA671D956B19}" sibTransId="{A3EC5A06-EEF0-40C0-ACDF-9EF5BF431949}"/>
    <dgm:cxn modelId="{EBA903D3-1B20-4D9E-B03B-7A249B0EF77A}" srcId="{51979904-F319-4D1D-9738-8A32E1AE9107}" destId="{C3C05D9C-6DDF-4F0D-92F5-415E81B63CAA}" srcOrd="2" destOrd="0" parTransId="{15E292C9-2AF1-4806-948D-4BF61F187D3A}" sibTransId="{4D0FB85A-6EE1-4B3A-AE77-47F7BDA62457}"/>
    <dgm:cxn modelId="{986CFE24-A5F9-4735-A42E-6FD7F84446B2}" type="presOf" srcId="{04C811E6-F1C4-4E0E-93FD-883D1886D6B3}" destId="{5111F658-BE1B-4AA0-BBBD-51F8B9F3CC5F}" srcOrd="0" destOrd="0" presId="urn:microsoft.com/office/officeart/2005/8/layout/chevron2"/>
    <dgm:cxn modelId="{40BF36C0-CA19-44FD-8570-088958C69A71}" srcId="{51979904-F319-4D1D-9738-8A32E1AE9107}" destId="{C7D254E2-C05A-4D0C-B58A-42FD028B0A37}" srcOrd="0" destOrd="0" parTransId="{A55927ED-60B9-4217-9B64-0247625C35F0}" sibTransId="{CECCC233-F19A-4F35-8D69-31A8BABE4D35}"/>
    <dgm:cxn modelId="{33329CEC-50F1-424B-A214-9B3051E921F2}" type="presParOf" srcId="{7CDD91D9-4548-421A-B60F-A874F4C9C358}" destId="{F0B7B372-4362-4D69-A90D-570A403CD098}" srcOrd="0" destOrd="0" presId="urn:microsoft.com/office/officeart/2005/8/layout/chevron2"/>
    <dgm:cxn modelId="{DD34311D-1C53-4280-809E-8DD3F362B3BB}" type="presParOf" srcId="{F0B7B372-4362-4D69-A90D-570A403CD098}" destId="{EC9A019D-10BD-44CF-97C8-127FC11A4D11}" srcOrd="0" destOrd="0" presId="urn:microsoft.com/office/officeart/2005/8/layout/chevron2"/>
    <dgm:cxn modelId="{BF0D661F-0C23-450F-8339-431D9EF208B0}" type="presParOf" srcId="{F0B7B372-4362-4D69-A90D-570A403CD098}" destId="{28369799-61F4-4BC3-9907-43C101AAE895}" srcOrd="1" destOrd="0" presId="urn:microsoft.com/office/officeart/2005/8/layout/chevron2"/>
    <dgm:cxn modelId="{07FF4716-15C5-4A78-A042-780E1BB24F1A}" type="presParOf" srcId="{7CDD91D9-4548-421A-B60F-A874F4C9C358}" destId="{9559F918-DF9E-428E-AE70-748E8BBA7F82}" srcOrd="1" destOrd="0" presId="urn:microsoft.com/office/officeart/2005/8/layout/chevron2"/>
    <dgm:cxn modelId="{DBED5E54-7C2D-4BC6-8F17-DAB8F6F55808}" type="presParOf" srcId="{7CDD91D9-4548-421A-B60F-A874F4C9C358}" destId="{9E491291-60AC-4E36-B479-831195B95B50}" srcOrd="2" destOrd="0" presId="urn:microsoft.com/office/officeart/2005/8/layout/chevron2"/>
    <dgm:cxn modelId="{16040A3E-2F43-4CC5-B251-1D0D98AFE0BE}" type="presParOf" srcId="{9E491291-60AC-4E36-B479-831195B95B50}" destId="{1F06A42D-C722-4205-8996-8E03B55D4482}" srcOrd="0" destOrd="0" presId="urn:microsoft.com/office/officeart/2005/8/layout/chevron2"/>
    <dgm:cxn modelId="{40D3940E-40A6-4184-841E-C6F2B9C5EEE3}" type="presParOf" srcId="{9E491291-60AC-4E36-B479-831195B95B50}" destId="{5111F658-BE1B-4AA0-BBBD-51F8B9F3CC5F}" srcOrd="1" destOrd="0" presId="urn:microsoft.com/office/officeart/2005/8/layout/chevron2"/>
    <dgm:cxn modelId="{B6A60974-B012-4E1B-B0D3-6D64DB4CDE2A}" type="presParOf" srcId="{7CDD91D9-4548-421A-B60F-A874F4C9C358}" destId="{A51B1B4F-624E-4853-9759-74A8EFA711FC}" srcOrd="3" destOrd="0" presId="urn:microsoft.com/office/officeart/2005/8/layout/chevron2"/>
    <dgm:cxn modelId="{47BAA0F4-6533-4024-A8D5-3CC028D3DC05}" type="presParOf" srcId="{7CDD91D9-4548-421A-B60F-A874F4C9C358}" destId="{7B6B5DD0-0C47-4040-888E-EC95CD5C3E28}" srcOrd="4" destOrd="0" presId="urn:microsoft.com/office/officeart/2005/8/layout/chevron2"/>
    <dgm:cxn modelId="{D3600F49-D5CD-4B6B-ACF6-78C6AAD91E90}" type="presParOf" srcId="{7B6B5DD0-0C47-4040-888E-EC95CD5C3E28}" destId="{32BE5C94-8A31-49B4-B468-24754AFCE38C}" srcOrd="0" destOrd="0" presId="urn:microsoft.com/office/officeart/2005/8/layout/chevron2"/>
    <dgm:cxn modelId="{C13F8EAA-04C3-456A-934E-57B18A909ADF}" type="presParOf" srcId="{7B6B5DD0-0C47-4040-888E-EC95CD5C3E28}" destId="{65F69100-242E-432C-BAED-89415FC0DE97}"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857A77BA-0D30-4CC0-BACD-A42246287F1B}" type="doc">
      <dgm:prSet loTypeId="urn:microsoft.com/office/officeart/2005/8/layout/chevron2" loCatId="process" qsTypeId="urn:microsoft.com/office/officeart/2005/8/quickstyle/3d1" qsCatId="3D" csTypeId="urn:microsoft.com/office/officeart/2005/8/colors/colorful1#6" csCatId="colorful"/>
      <dgm:spPr/>
      <dgm:t>
        <a:bodyPr/>
        <a:lstStyle/>
        <a:p>
          <a:endParaRPr lang="ru-RU"/>
        </a:p>
      </dgm:t>
    </dgm:pt>
    <dgm:pt modelId="{D8B40D49-0232-4757-9396-A2530F8A3B01}">
      <dgm:prSet/>
      <dgm:spPr/>
      <dgm:t>
        <a:bodyPr/>
        <a:lstStyle/>
        <a:p>
          <a:pPr rtl="0"/>
          <a:r>
            <a:rPr lang="uz-Cyrl-UZ"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08ADCA54-D3FF-432D-BC44-86818CDBA9CA}" type="parTrans" cxnId="{06A176CD-6513-4018-9544-EA73E7A53A86}">
      <dgm:prSet/>
      <dgm:spPr/>
      <dgm:t>
        <a:bodyPr/>
        <a:lstStyle/>
        <a:p>
          <a:endParaRPr lang="ru-RU">
            <a:latin typeface="Times New Roman" pitchFamily="18" charset="0"/>
            <a:cs typeface="Times New Roman" pitchFamily="18" charset="0"/>
          </a:endParaRPr>
        </a:p>
      </dgm:t>
    </dgm:pt>
    <dgm:pt modelId="{FE4B9C91-A0D8-4206-A65D-A8EB315B10B2}" type="sibTrans" cxnId="{06A176CD-6513-4018-9544-EA73E7A53A86}">
      <dgm:prSet/>
      <dgm:spPr/>
      <dgm:t>
        <a:bodyPr/>
        <a:lstStyle/>
        <a:p>
          <a:endParaRPr lang="ru-RU">
            <a:latin typeface="Times New Roman" pitchFamily="18" charset="0"/>
            <a:cs typeface="Times New Roman" pitchFamily="18" charset="0"/>
          </a:endParaRPr>
        </a:p>
      </dgm:t>
    </dgm:pt>
    <dgm:pt modelId="{B56CDBE7-C707-49AB-92AC-C337229F1CC1}">
      <dgm:prSet/>
      <dgm:spPr/>
      <dgm:t>
        <a:bodyPr/>
        <a:lstStyle/>
        <a:p>
          <a:pPr rtl="0"/>
          <a:r>
            <a:rPr lang="uz-Cyrl-UZ" dirty="0" smtClean="0">
              <a:latin typeface="Times New Roman" pitchFamily="18" charset="0"/>
              <a:cs typeface="Times New Roman" pitchFamily="18" charset="0"/>
            </a:rPr>
            <a:t>ишлаб чиқариш технологияларини сотиб олиш, глобал илмларни эгаллаш, солиқларнинг тартибловчи ролини такомиллаштириш, уларнинг рағбатлантирувчилик ролини кучайтириш;</a:t>
          </a:r>
          <a:endParaRPr lang="ru-RU" dirty="0">
            <a:latin typeface="Times New Roman" pitchFamily="18" charset="0"/>
            <a:cs typeface="Times New Roman" pitchFamily="18" charset="0"/>
          </a:endParaRPr>
        </a:p>
      </dgm:t>
    </dgm:pt>
    <dgm:pt modelId="{000B3BDA-CD81-4887-B81D-A0B28E001566}" type="parTrans" cxnId="{7751584E-D955-4A0E-B874-CDE7BDBB645A}">
      <dgm:prSet/>
      <dgm:spPr/>
      <dgm:t>
        <a:bodyPr/>
        <a:lstStyle/>
        <a:p>
          <a:endParaRPr lang="ru-RU">
            <a:latin typeface="Times New Roman" pitchFamily="18" charset="0"/>
            <a:cs typeface="Times New Roman" pitchFamily="18" charset="0"/>
          </a:endParaRPr>
        </a:p>
      </dgm:t>
    </dgm:pt>
    <dgm:pt modelId="{6FC35E0F-9EC9-477D-A1B3-FC7E66441186}" type="sibTrans" cxnId="{7751584E-D955-4A0E-B874-CDE7BDBB645A}">
      <dgm:prSet/>
      <dgm:spPr/>
      <dgm:t>
        <a:bodyPr/>
        <a:lstStyle/>
        <a:p>
          <a:endParaRPr lang="ru-RU">
            <a:latin typeface="Times New Roman" pitchFamily="18" charset="0"/>
            <a:cs typeface="Times New Roman" pitchFamily="18" charset="0"/>
          </a:endParaRPr>
        </a:p>
      </dgm:t>
    </dgm:pt>
    <dgm:pt modelId="{C9695167-2D3E-4B36-B0D9-6FB1DBC163BD}">
      <dgm:prSet/>
      <dgm:spPr/>
      <dgm:t>
        <a:bodyPr/>
        <a:lstStyle/>
        <a:p>
          <a:pPr rtl="0"/>
          <a:r>
            <a:rPr lang="uz-Cyrl-UZ"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8328389D-23D5-4080-9DB0-B0154E8F74E8}" type="parTrans" cxnId="{0EE4BBAA-0A68-4D36-841C-4AFD74E84AEA}">
      <dgm:prSet/>
      <dgm:spPr/>
      <dgm:t>
        <a:bodyPr/>
        <a:lstStyle/>
        <a:p>
          <a:endParaRPr lang="ru-RU">
            <a:latin typeface="Times New Roman" pitchFamily="18" charset="0"/>
            <a:cs typeface="Times New Roman" pitchFamily="18" charset="0"/>
          </a:endParaRPr>
        </a:p>
      </dgm:t>
    </dgm:pt>
    <dgm:pt modelId="{2E83EAB1-6BAA-4F24-99E9-7462A755C017}" type="sibTrans" cxnId="{0EE4BBAA-0A68-4D36-841C-4AFD74E84AEA}">
      <dgm:prSet/>
      <dgm:spPr/>
      <dgm:t>
        <a:bodyPr/>
        <a:lstStyle/>
        <a:p>
          <a:endParaRPr lang="ru-RU">
            <a:latin typeface="Times New Roman" pitchFamily="18" charset="0"/>
            <a:cs typeface="Times New Roman" pitchFamily="18" charset="0"/>
          </a:endParaRPr>
        </a:p>
      </dgm:t>
    </dgm:pt>
    <dgm:pt modelId="{C6402669-0108-4871-8A6A-953DAECF4D94}">
      <dgm:prSet/>
      <dgm:spPr/>
      <dgm:t>
        <a:bodyPr/>
        <a:lstStyle/>
        <a:p>
          <a:pPr rtl="0"/>
          <a:r>
            <a:rPr lang="uz-Cyrl-UZ" dirty="0" smtClean="0">
              <a:latin typeface="Times New Roman" pitchFamily="18" charset="0"/>
              <a:cs typeface="Times New Roman" pitchFamily="18" charset="0"/>
            </a:rPr>
            <a:t>тўғридан-тўғри хорижий инвестицияларни жалб этишни узоқ муддатли ҳудудий, мақсадли дастурларга мувофиқ олиб бориш; </a:t>
          </a:r>
          <a:endParaRPr lang="ru-RU" dirty="0">
            <a:latin typeface="Times New Roman" pitchFamily="18" charset="0"/>
            <a:cs typeface="Times New Roman" pitchFamily="18" charset="0"/>
          </a:endParaRPr>
        </a:p>
      </dgm:t>
    </dgm:pt>
    <dgm:pt modelId="{EFAF55BF-79BA-4753-960F-E771A3F184BE}" type="parTrans" cxnId="{AAE754CC-B9FF-494C-A55A-AF7BD361D56C}">
      <dgm:prSet/>
      <dgm:spPr/>
      <dgm:t>
        <a:bodyPr/>
        <a:lstStyle/>
        <a:p>
          <a:endParaRPr lang="ru-RU">
            <a:latin typeface="Times New Roman" pitchFamily="18" charset="0"/>
            <a:cs typeface="Times New Roman" pitchFamily="18" charset="0"/>
          </a:endParaRPr>
        </a:p>
      </dgm:t>
    </dgm:pt>
    <dgm:pt modelId="{29C48F2F-3A2C-413F-944B-14E012047D66}" type="sibTrans" cxnId="{AAE754CC-B9FF-494C-A55A-AF7BD361D56C}">
      <dgm:prSet/>
      <dgm:spPr/>
      <dgm:t>
        <a:bodyPr/>
        <a:lstStyle/>
        <a:p>
          <a:endParaRPr lang="ru-RU">
            <a:latin typeface="Times New Roman" pitchFamily="18" charset="0"/>
            <a:cs typeface="Times New Roman" pitchFamily="18" charset="0"/>
          </a:endParaRPr>
        </a:p>
      </dgm:t>
    </dgm:pt>
    <dgm:pt modelId="{FEAFB7A4-30E8-4388-8330-7BB15E77F488}">
      <dgm:prSet/>
      <dgm:spPr/>
      <dgm:t>
        <a:bodyPr/>
        <a:lstStyle/>
        <a:p>
          <a:pPr rtl="0"/>
          <a:r>
            <a:rPr lang="uz-Cyrl-UZ"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7A184C90-F98F-43E4-86D8-1961C71D795B}" type="parTrans" cxnId="{036FCBEF-EDAA-4750-B059-3A75EA2DDF98}">
      <dgm:prSet/>
      <dgm:spPr/>
      <dgm:t>
        <a:bodyPr/>
        <a:lstStyle/>
        <a:p>
          <a:endParaRPr lang="ru-RU">
            <a:latin typeface="Times New Roman" pitchFamily="18" charset="0"/>
            <a:cs typeface="Times New Roman" pitchFamily="18" charset="0"/>
          </a:endParaRPr>
        </a:p>
      </dgm:t>
    </dgm:pt>
    <dgm:pt modelId="{8AD8DC1D-8294-45BA-92C6-A44104AD67EA}" type="sibTrans" cxnId="{036FCBEF-EDAA-4750-B059-3A75EA2DDF98}">
      <dgm:prSet/>
      <dgm:spPr/>
      <dgm:t>
        <a:bodyPr/>
        <a:lstStyle/>
        <a:p>
          <a:endParaRPr lang="ru-RU">
            <a:latin typeface="Times New Roman" pitchFamily="18" charset="0"/>
            <a:cs typeface="Times New Roman" pitchFamily="18" charset="0"/>
          </a:endParaRPr>
        </a:p>
      </dgm:t>
    </dgm:pt>
    <dgm:pt modelId="{0EC9C7D5-005D-4C42-B265-595D8BC4EA73}">
      <dgm:prSet/>
      <dgm:spPr/>
      <dgm:t>
        <a:bodyPr/>
        <a:lstStyle/>
        <a:p>
          <a:pPr rtl="0"/>
          <a:r>
            <a:rPr lang="uz-Cyrl-UZ" dirty="0" smtClean="0">
              <a:latin typeface="Times New Roman" pitchFamily="18" charset="0"/>
              <a:cs typeface="Times New Roman" pitchFamily="18" charset="0"/>
            </a:rPr>
            <a:t>импортга чекловларни иқтисодиётда импорт ўрнини босувчи ишлаб  чиқариш тармоқларини ривожлантириш билан мутаносиб равишда киритиб бориш, мазкур тармоқларни асосан хорижий инвестициялар ҳисобидан молиялаштириш;  </a:t>
          </a:r>
          <a:endParaRPr lang="ru-RU" dirty="0">
            <a:latin typeface="Times New Roman" pitchFamily="18" charset="0"/>
            <a:cs typeface="Times New Roman" pitchFamily="18" charset="0"/>
          </a:endParaRPr>
        </a:p>
      </dgm:t>
    </dgm:pt>
    <dgm:pt modelId="{1AD2A8DD-B584-4DC5-BDBE-EF23C25C755A}" type="parTrans" cxnId="{2DEA3549-637A-42AF-B377-588D6A197D4E}">
      <dgm:prSet/>
      <dgm:spPr/>
      <dgm:t>
        <a:bodyPr/>
        <a:lstStyle/>
        <a:p>
          <a:endParaRPr lang="ru-RU">
            <a:latin typeface="Times New Roman" pitchFamily="18" charset="0"/>
            <a:cs typeface="Times New Roman" pitchFamily="18" charset="0"/>
          </a:endParaRPr>
        </a:p>
      </dgm:t>
    </dgm:pt>
    <dgm:pt modelId="{2A9B13D9-F263-4E43-8DF2-5F365ACF6A3D}" type="sibTrans" cxnId="{2DEA3549-637A-42AF-B377-588D6A197D4E}">
      <dgm:prSet/>
      <dgm:spPr/>
      <dgm:t>
        <a:bodyPr/>
        <a:lstStyle/>
        <a:p>
          <a:endParaRPr lang="ru-RU">
            <a:latin typeface="Times New Roman" pitchFamily="18" charset="0"/>
            <a:cs typeface="Times New Roman" pitchFamily="18" charset="0"/>
          </a:endParaRPr>
        </a:p>
      </dgm:t>
    </dgm:pt>
    <dgm:pt modelId="{862AADEF-3E11-43FB-BF92-9087B43156B8}">
      <dgm:prSet/>
      <dgm:spPr/>
      <dgm:t>
        <a:bodyPr/>
        <a:lstStyle/>
        <a:p>
          <a:pPr rtl="0"/>
          <a:r>
            <a:rPr lang="uz-Cyrl-UZ"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6CF84AC3-7E5C-45ED-92E3-8E876666DC96}" type="parTrans" cxnId="{8B7A881A-B91F-4D1D-B5F9-A7844B9C5ED8}">
      <dgm:prSet/>
      <dgm:spPr/>
      <dgm:t>
        <a:bodyPr/>
        <a:lstStyle/>
        <a:p>
          <a:endParaRPr lang="ru-RU">
            <a:latin typeface="Times New Roman" pitchFamily="18" charset="0"/>
            <a:cs typeface="Times New Roman" pitchFamily="18" charset="0"/>
          </a:endParaRPr>
        </a:p>
      </dgm:t>
    </dgm:pt>
    <dgm:pt modelId="{72E9B879-A000-4D43-A234-25C1B1B19D4B}" type="sibTrans" cxnId="{8B7A881A-B91F-4D1D-B5F9-A7844B9C5ED8}">
      <dgm:prSet/>
      <dgm:spPr/>
      <dgm:t>
        <a:bodyPr/>
        <a:lstStyle/>
        <a:p>
          <a:endParaRPr lang="ru-RU">
            <a:latin typeface="Times New Roman" pitchFamily="18" charset="0"/>
            <a:cs typeface="Times New Roman" pitchFamily="18" charset="0"/>
          </a:endParaRPr>
        </a:p>
      </dgm:t>
    </dgm:pt>
    <dgm:pt modelId="{5FAFB374-D608-4EE8-A522-B13299E1ABF3}">
      <dgm:prSet/>
      <dgm:spPr/>
      <dgm:t>
        <a:bodyPr/>
        <a:lstStyle/>
        <a:p>
          <a:pPr rtl="0"/>
          <a:r>
            <a:rPr lang="uz-Cyrl-UZ" dirty="0" smtClean="0">
              <a:latin typeface="Times New Roman" pitchFamily="18" charset="0"/>
              <a:cs typeface="Times New Roman" pitchFamily="18" charset="0"/>
            </a:rPr>
            <a:t>мамлакатга хорижий капитални кенг миқёсда жалб қилишда кредитлар ҳиссасини камайтириш ва бевосита хорижий инвестициялар ҳиссасини ўстиришга эришиш лозим. </a:t>
          </a:r>
          <a:endParaRPr lang="ru-RU" dirty="0">
            <a:latin typeface="Times New Roman" pitchFamily="18" charset="0"/>
            <a:cs typeface="Times New Roman" pitchFamily="18" charset="0"/>
          </a:endParaRPr>
        </a:p>
      </dgm:t>
    </dgm:pt>
    <dgm:pt modelId="{4222C14D-576C-4EA9-BCE4-2F7579C09F61}" type="parTrans" cxnId="{900CC8AA-9181-4FFB-B7F1-D1FE1C940ACF}">
      <dgm:prSet/>
      <dgm:spPr/>
      <dgm:t>
        <a:bodyPr/>
        <a:lstStyle/>
        <a:p>
          <a:endParaRPr lang="ru-RU">
            <a:latin typeface="Times New Roman" pitchFamily="18" charset="0"/>
            <a:cs typeface="Times New Roman" pitchFamily="18" charset="0"/>
          </a:endParaRPr>
        </a:p>
      </dgm:t>
    </dgm:pt>
    <dgm:pt modelId="{87DB08FC-AD32-45FB-969E-925EA52DFD8E}" type="sibTrans" cxnId="{900CC8AA-9181-4FFB-B7F1-D1FE1C940ACF}">
      <dgm:prSet/>
      <dgm:spPr/>
      <dgm:t>
        <a:bodyPr/>
        <a:lstStyle/>
        <a:p>
          <a:endParaRPr lang="ru-RU">
            <a:latin typeface="Times New Roman" pitchFamily="18" charset="0"/>
            <a:cs typeface="Times New Roman" pitchFamily="18" charset="0"/>
          </a:endParaRPr>
        </a:p>
      </dgm:t>
    </dgm:pt>
    <dgm:pt modelId="{2F01FA01-CFE7-40F2-BAED-B80D8787A6A3}" type="pres">
      <dgm:prSet presAssocID="{857A77BA-0D30-4CC0-BACD-A42246287F1B}" presName="linearFlow" presStyleCnt="0">
        <dgm:presLayoutVars>
          <dgm:dir/>
          <dgm:animLvl val="lvl"/>
          <dgm:resizeHandles val="exact"/>
        </dgm:presLayoutVars>
      </dgm:prSet>
      <dgm:spPr/>
      <dgm:t>
        <a:bodyPr/>
        <a:lstStyle/>
        <a:p>
          <a:endParaRPr lang="ru-RU"/>
        </a:p>
      </dgm:t>
    </dgm:pt>
    <dgm:pt modelId="{7A96917A-B97E-4107-B81F-8170064753BC}" type="pres">
      <dgm:prSet presAssocID="{D8B40D49-0232-4757-9396-A2530F8A3B01}" presName="composite" presStyleCnt="0"/>
      <dgm:spPr/>
    </dgm:pt>
    <dgm:pt modelId="{D0FBDA3E-E149-4A15-9752-0A085FC6F80F}" type="pres">
      <dgm:prSet presAssocID="{D8B40D49-0232-4757-9396-A2530F8A3B01}" presName="parentText" presStyleLbl="alignNode1" presStyleIdx="0" presStyleCnt="4">
        <dgm:presLayoutVars>
          <dgm:chMax val="1"/>
          <dgm:bulletEnabled val="1"/>
        </dgm:presLayoutVars>
      </dgm:prSet>
      <dgm:spPr/>
      <dgm:t>
        <a:bodyPr/>
        <a:lstStyle/>
        <a:p>
          <a:endParaRPr lang="ru-RU"/>
        </a:p>
      </dgm:t>
    </dgm:pt>
    <dgm:pt modelId="{DBD39C03-CBA8-4811-81D7-315F9C5C77B5}" type="pres">
      <dgm:prSet presAssocID="{D8B40D49-0232-4757-9396-A2530F8A3B01}" presName="descendantText" presStyleLbl="alignAcc1" presStyleIdx="0" presStyleCnt="4">
        <dgm:presLayoutVars>
          <dgm:bulletEnabled val="1"/>
        </dgm:presLayoutVars>
      </dgm:prSet>
      <dgm:spPr/>
      <dgm:t>
        <a:bodyPr/>
        <a:lstStyle/>
        <a:p>
          <a:endParaRPr lang="ru-RU"/>
        </a:p>
      </dgm:t>
    </dgm:pt>
    <dgm:pt modelId="{E88E1BD3-0267-446B-8879-34CFAAB7B77A}" type="pres">
      <dgm:prSet presAssocID="{FE4B9C91-A0D8-4206-A65D-A8EB315B10B2}" presName="sp" presStyleCnt="0"/>
      <dgm:spPr/>
    </dgm:pt>
    <dgm:pt modelId="{80BC59CC-B811-4F78-BA2A-F20F5BCC5FFB}" type="pres">
      <dgm:prSet presAssocID="{C9695167-2D3E-4B36-B0D9-6FB1DBC163BD}" presName="composite" presStyleCnt="0"/>
      <dgm:spPr/>
    </dgm:pt>
    <dgm:pt modelId="{807BB133-C8FA-41E9-8836-F03F91C9B016}" type="pres">
      <dgm:prSet presAssocID="{C9695167-2D3E-4B36-B0D9-6FB1DBC163BD}" presName="parentText" presStyleLbl="alignNode1" presStyleIdx="1" presStyleCnt="4">
        <dgm:presLayoutVars>
          <dgm:chMax val="1"/>
          <dgm:bulletEnabled val="1"/>
        </dgm:presLayoutVars>
      </dgm:prSet>
      <dgm:spPr/>
      <dgm:t>
        <a:bodyPr/>
        <a:lstStyle/>
        <a:p>
          <a:endParaRPr lang="ru-RU"/>
        </a:p>
      </dgm:t>
    </dgm:pt>
    <dgm:pt modelId="{28672453-8E61-40DD-92B1-279C15D1E5E3}" type="pres">
      <dgm:prSet presAssocID="{C9695167-2D3E-4B36-B0D9-6FB1DBC163BD}" presName="descendantText" presStyleLbl="alignAcc1" presStyleIdx="1" presStyleCnt="4">
        <dgm:presLayoutVars>
          <dgm:bulletEnabled val="1"/>
        </dgm:presLayoutVars>
      </dgm:prSet>
      <dgm:spPr/>
      <dgm:t>
        <a:bodyPr/>
        <a:lstStyle/>
        <a:p>
          <a:endParaRPr lang="ru-RU"/>
        </a:p>
      </dgm:t>
    </dgm:pt>
    <dgm:pt modelId="{2837F614-B463-4D72-88FC-6D6A9719D0D4}" type="pres">
      <dgm:prSet presAssocID="{2E83EAB1-6BAA-4F24-99E9-7462A755C017}" presName="sp" presStyleCnt="0"/>
      <dgm:spPr/>
    </dgm:pt>
    <dgm:pt modelId="{3F2A6F62-12D2-4943-A700-11D50BD78E44}" type="pres">
      <dgm:prSet presAssocID="{FEAFB7A4-30E8-4388-8330-7BB15E77F488}" presName="composite" presStyleCnt="0"/>
      <dgm:spPr/>
    </dgm:pt>
    <dgm:pt modelId="{2183A457-7686-41BB-9D62-9AD6B4660724}" type="pres">
      <dgm:prSet presAssocID="{FEAFB7A4-30E8-4388-8330-7BB15E77F488}" presName="parentText" presStyleLbl="alignNode1" presStyleIdx="2" presStyleCnt="4">
        <dgm:presLayoutVars>
          <dgm:chMax val="1"/>
          <dgm:bulletEnabled val="1"/>
        </dgm:presLayoutVars>
      </dgm:prSet>
      <dgm:spPr/>
      <dgm:t>
        <a:bodyPr/>
        <a:lstStyle/>
        <a:p>
          <a:endParaRPr lang="ru-RU"/>
        </a:p>
      </dgm:t>
    </dgm:pt>
    <dgm:pt modelId="{3F2C95FB-F83C-40C7-84B9-0498F500FF0D}" type="pres">
      <dgm:prSet presAssocID="{FEAFB7A4-30E8-4388-8330-7BB15E77F488}" presName="descendantText" presStyleLbl="alignAcc1" presStyleIdx="2" presStyleCnt="4">
        <dgm:presLayoutVars>
          <dgm:bulletEnabled val="1"/>
        </dgm:presLayoutVars>
      </dgm:prSet>
      <dgm:spPr/>
      <dgm:t>
        <a:bodyPr/>
        <a:lstStyle/>
        <a:p>
          <a:endParaRPr lang="ru-RU"/>
        </a:p>
      </dgm:t>
    </dgm:pt>
    <dgm:pt modelId="{DD1E48F2-20EF-49A9-92DB-CE38AF7CAF34}" type="pres">
      <dgm:prSet presAssocID="{8AD8DC1D-8294-45BA-92C6-A44104AD67EA}" presName="sp" presStyleCnt="0"/>
      <dgm:spPr/>
    </dgm:pt>
    <dgm:pt modelId="{532138A3-EA81-49B3-9EB3-C041E288BEC3}" type="pres">
      <dgm:prSet presAssocID="{862AADEF-3E11-43FB-BF92-9087B43156B8}" presName="composite" presStyleCnt="0"/>
      <dgm:spPr/>
    </dgm:pt>
    <dgm:pt modelId="{4353FDD4-F8CC-48E9-BF8A-BBB3F3F12799}" type="pres">
      <dgm:prSet presAssocID="{862AADEF-3E11-43FB-BF92-9087B43156B8}" presName="parentText" presStyleLbl="alignNode1" presStyleIdx="3" presStyleCnt="4">
        <dgm:presLayoutVars>
          <dgm:chMax val="1"/>
          <dgm:bulletEnabled val="1"/>
        </dgm:presLayoutVars>
      </dgm:prSet>
      <dgm:spPr/>
      <dgm:t>
        <a:bodyPr/>
        <a:lstStyle/>
        <a:p>
          <a:endParaRPr lang="ru-RU"/>
        </a:p>
      </dgm:t>
    </dgm:pt>
    <dgm:pt modelId="{DADF7F27-2D7C-464A-AD10-5710C7C4BC20}" type="pres">
      <dgm:prSet presAssocID="{862AADEF-3E11-43FB-BF92-9087B43156B8}" presName="descendantText" presStyleLbl="alignAcc1" presStyleIdx="3" presStyleCnt="4">
        <dgm:presLayoutVars>
          <dgm:bulletEnabled val="1"/>
        </dgm:presLayoutVars>
      </dgm:prSet>
      <dgm:spPr/>
      <dgm:t>
        <a:bodyPr/>
        <a:lstStyle/>
        <a:p>
          <a:endParaRPr lang="ru-RU"/>
        </a:p>
      </dgm:t>
    </dgm:pt>
  </dgm:ptLst>
  <dgm:cxnLst>
    <dgm:cxn modelId="{67DEE2B1-74B2-405D-83C7-5008BC9104DA}" type="presOf" srcId="{C9695167-2D3E-4B36-B0D9-6FB1DBC163BD}" destId="{807BB133-C8FA-41E9-8836-F03F91C9B016}" srcOrd="0" destOrd="0" presId="urn:microsoft.com/office/officeart/2005/8/layout/chevron2"/>
    <dgm:cxn modelId="{7751584E-D955-4A0E-B874-CDE7BDBB645A}" srcId="{D8B40D49-0232-4757-9396-A2530F8A3B01}" destId="{B56CDBE7-C707-49AB-92AC-C337229F1CC1}" srcOrd="0" destOrd="0" parTransId="{000B3BDA-CD81-4887-B81D-A0B28E001566}" sibTransId="{6FC35E0F-9EC9-477D-A1B3-FC7E66441186}"/>
    <dgm:cxn modelId="{06A176CD-6513-4018-9544-EA73E7A53A86}" srcId="{857A77BA-0D30-4CC0-BACD-A42246287F1B}" destId="{D8B40D49-0232-4757-9396-A2530F8A3B01}" srcOrd="0" destOrd="0" parTransId="{08ADCA54-D3FF-432D-BC44-86818CDBA9CA}" sibTransId="{FE4B9C91-A0D8-4206-A65D-A8EB315B10B2}"/>
    <dgm:cxn modelId="{9A7AE589-77CF-4575-AD2B-04A35814E061}" type="presOf" srcId="{FEAFB7A4-30E8-4388-8330-7BB15E77F488}" destId="{2183A457-7686-41BB-9D62-9AD6B4660724}" srcOrd="0" destOrd="0" presId="urn:microsoft.com/office/officeart/2005/8/layout/chevron2"/>
    <dgm:cxn modelId="{235E6479-03F1-486E-A9C9-D5F1FECEC468}" type="presOf" srcId="{5FAFB374-D608-4EE8-A522-B13299E1ABF3}" destId="{DADF7F27-2D7C-464A-AD10-5710C7C4BC20}" srcOrd="0" destOrd="0" presId="urn:microsoft.com/office/officeart/2005/8/layout/chevron2"/>
    <dgm:cxn modelId="{00EC059E-6F1E-4DEF-A09C-EE4C713247C6}" type="presOf" srcId="{0EC9C7D5-005D-4C42-B265-595D8BC4EA73}" destId="{3F2C95FB-F83C-40C7-84B9-0498F500FF0D}" srcOrd="0" destOrd="0" presId="urn:microsoft.com/office/officeart/2005/8/layout/chevron2"/>
    <dgm:cxn modelId="{69DFE730-EEAE-43E2-A339-D3D6D0985BE9}" type="presOf" srcId="{B56CDBE7-C707-49AB-92AC-C337229F1CC1}" destId="{DBD39C03-CBA8-4811-81D7-315F9C5C77B5}" srcOrd="0" destOrd="0" presId="urn:microsoft.com/office/officeart/2005/8/layout/chevron2"/>
    <dgm:cxn modelId="{CABD0854-22E9-4EBD-AD84-0BB460B75A7F}" type="presOf" srcId="{D8B40D49-0232-4757-9396-A2530F8A3B01}" destId="{D0FBDA3E-E149-4A15-9752-0A085FC6F80F}" srcOrd="0" destOrd="0" presId="urn:microsoft.com/office/officeart/2005/8/layout/chevron2"/>
    <dgm:cxn modelId="{2DEA3549-637A-42AF-B377-588D6A197D4E}" srcId="{FEAFB7A4-30E8-4388-8330-7BB15E77F488}" destId="{0EC9C7D5-005D-4C42-B265-595D8BC4EA73}" srcOrd="0" destOrd="0" parTransId="{1AD2A8DD-B584-4DC5-BDBE-EF23C25C755A}" sibTransId="{2A9B13D9-F263-4E43-8DF2-5F365ACF6A3D}"/>
    <dgm:cxn modelId="{F35CE8B1-6351-43E3-AD4F-1D6EA6AF14A4}" type="presOf" srcId="{C6402669-0108-4871-8A6A-953DAECF4D94}" destId="{28672453-8E61-40DD-92B1-279C15D1E5E3}" srcOrd="0" destOrd="0" presId="urn:microsoft.com/office/officeart/2005/8/layout/chevron2"/>
    <dgm:cxn modelId="{DC609A50-957E-4D02-A4EF-26645BF9927A}" type="presOf" srcId="{857A77BA-0D30-4CC0-BACD-A42246287F1B}" destId="{2F01FA01-CFE7-40F2-BAED-B80D8787A6A3}" srcOrd="0" destOrd="0" presId="urn:microsoft.com/office/officeart/2005/8/layout/chevron2"/>
    <dgm:cxn modelId="{AAE754CC-B9FF-494C-A55A-AF7BD361D56C}" srcId="{C9695167-2D3E-4B36-B0D9-6FB1DBC163BD}" destId="{C6402669-0108-4871-8A6A-953DAECF4D94}" srcOrd="0" destOrd="0" parTransId="{EFAF55BF-79BA-4753-960F-E771A3F184BE}" sibTransId="{29C48F2F-3A2C-413F-944B-14E012047D66}"/>
    <dgm:cxn modelId="{8B7A881A-B91F-4D1D-B5F9-A7844B9C5ED8}" srcId="{857A77BA-0D30-4CC0-BACD-A42246287F1B}" destId="{862AADEF-3E11-43FB-BF92-9087B43156B8}" srcOrd="3" destOrd="0" parTransId="{6CF84AC3-7E5C-45ED-92E3-8E876666DC96}" sibTransId="{72E9B879-A000-4D43-A234-25C1B1B19D4B}"/>
    <dgm:cxn modelId="{0EE4BBAA-0A68-4D36-841C-4AFD74E84AEA}" srcId="{857A77BA-0D30-4CC0-BACD-A42246287F1B}" destId="{C9695167-2D3E-4B36-B0D9-6FB1DBC163BD}" srcOrd="1" destOrd="0" parTransId="{8328389D-23D5-4080-9DB0-B0154E8F74E8}" sibTransId="{2E83EAB1-6BAA-4F24-99E9-7462A755C017}"/>
    <dgm:cxn modelId="{036FCBEF-EDAA-4750-B059-3A75EA2DDF98}" srcId="{857A77BA-0D30-4CC0-BACD-A42246287F1B}" destId="{FEAFB7A4-30E8-4388-8330-7BB15E77F488}" srcOrd="2" destOrd="0" parTransId="{7A184C90-F98F-43E4-86D8-1961C71D795B}" sibTransId="{8AD8DC1D-8294-45BA-92C6-A44104AD67EA}"/>
    <dgm:cxn modelId="{996A07D2-1DAD-4CAA-8671-BC5D3E302A95}" type="presOf" srcId="{862AADEF-3E11-43FB-BF92-9087B43156B8}" destId="{4353FDD4-F8CC-48E9-BF8A-BBB3F3F12799}" srcOrd="0" destOrd="0" presId="urn:microsoft.com/office/officeart/2005/8/layout/chevron2"/>
    <dgm:cxn modelId="{900CC8AA-9181-4FFB-B7F1-D1FE1C940ACF}" srcId="{862AADEF-3E11-43FB-BF92-9087B43156B8}" destId="{5FAFB374-D608-4EE8-A522-B13299E1ABF3}" srcOrd="0" destOrd="0" parTransId="{4222C14D-576C-4EA9-BCE4-2F7579C09F61}" sibTransId="{87DB08FC-AD32-45FB-969E-925EA52DFD8E}"/>
    <dgm:cxn modelId="{31BD9A5B-80A1-4CC7-93CE-6681A6F0A3E8}" type="presParOf" srcId="{2F01FA01-CFE7-40F2-BAED-B80D8787A6A3}" destId="{7A96917A-B97E-4107-B81F-8170064753BC}" srcOrd="0" destOrd="0" presId="urn:microsoft.com/office/officeart/2005/8/layout/chevron2"/>
    <dgm:cxn modelId="{C13107F5-504B-4F53-BB96-DCE2BBA3AB6A}" type="presParOf" srcId="{7A96917A-B97E-4107-B81F-8170064753BC}" destId="{D0FBDA3E-E149-4A15-9752-0A085FC6F80F}" srcOrd="0" destOrd="0" presId="urn:microsoft.com/office/officeart/2005/8/layout/chevron2"/>
    <dgm:cxn modelId="{6D325CD0-369D-48DB-AD28-3204FEF534FB}" type="presParOf" srcId="{7A96917A-B97E-4107-B81F-8170064753BC}" destId="{DBD39C03-CBA8-4811-81D7-315F9C5C77B5}" srcOrd="1" destOrd="0" presId="urn:microsoft.com/office/officeart/2005/8/layout/chevron2"/>
    <dgm:cxn modelId="{5D00D0A2-8809-4E22-B06B-6A178FACA387}" type="presParOf" srcId="{2F01FA01-CFE7-40F2-BAED-B80D8787A6A3}" destId="{E88E1BD3-0267-446B-8879-34CFAAB7B77A}" srcOrd="1" destOrd="0" presId="urn:microsoft.com/office/officeart/2005/8/layout/chevron2"/>
    <dgm:cxn modelId="{585205A3-4449-4016-9630-6A5D0DB3281D}" type="presParOf" srcId="{2F01FA01-CFE7-40F2-BAED-B80D8787A6A3}" destId="{80BC59CC-B811-4F78-BA2A-F20F5BCC5FFB}" srcOrd="2" destOrd="0" presId="urn:microsoft.com/office/officeart/2005/8/layout/chevron2"/>
    <dgm:cxn modelId="{90EF0B4F-F578-43F4-B20D-BE632B4ED25A}" type="presParOf" srcId="{80BC59CC-B811-4F78-BA2A-F20F5BCC5FFB}" destId="{807BB133-C8FA-41E9-8836-F03F91C9B016}" srcOrd="0" destOrd="0" presId="urn:microsoft.com/office/officeart/2005/8/layout/chevron2"/>
    <dgm:cxn modelId="{A3A0E1EB-F6D9-4517-A99C-9BE6875527CB}" type="presParOf" srcId="{80BC59CC-B811-4F78-BA2A-F20F5BCC5FFB}" destId="{28672453-8E61-40DD-92B1-279C15D1E5E3}" srcOrd="1" destOrd="0" presId="urn:microsoft.com/office/officeart/2005/8/layout/chevron2"/>
    <dgm:cxn modelId="{E52DE696-186F-44CF-88EF-7C9846596A80}" type="presParOf" srcId="{2F01FA01-CFE7-40F2-BAED-B80D8787A6A3}" destId="{2837F614-B463-4D72-88FC-6D6A9719D0D4}" srcOrd="3" destOrd="0" presId="urn:microsoft.com/office/officeart/2005/8/layout/chevron2"/>
    <dgm:cxn modelId="{1AE9F446-DE36-47C3-8ABD-436067870EC7}" type="presParOf" srcId="{2F01FA01-CFE7-40F2-BAED-B80D8787A6A3}" destId="{3F2A6F62-12D2-4943-A700-11D50BD78E44}" srcOrd="4" destOrd="0" presId="urn:microsoft.com/office/officeart/2005/8/layout/chevron2"/>
    <dgm:cxn modelId="{3332423B-1E39-488E-97B1-FDAC826478DF}" type="presParOf" srcId="{3F2A6F62-12D2-4943-A700-11D50BD78E44}" destId="{2183A457-7686-41BB-9D62-9AD6B4660724}" srcOrd="0" destOrd="0" presId="urn:microsoft.com/office/officeart/2005/8/layout/chevron2"/>
    <dgm:cxn modelId="{0EF46BD3-C374-468F-A721-BD84676DF5F6}" type="presParOf" srcId="{3F2A6F62-12D2-4943-A700-11D50BD78E44}" destId="{3F2C95FB-F83C-40C7-84B9-0498F500FF0D}" srcOrd="1" destOrd="0" presId="urn:microsoft.com/office/officeart/2005/8/layout/chevron2"/>
    <dgm:cxn modelId="{7F3F4FC6-1BA8-42C0-8FB7-B6833536C819}" type="presParOf" srcId="{2F01FA01-CFE7-40F2-BAED-B80D8787A6A3}" destId="{DD1E48F2-20EF-49A9-92DB-CE38AF7CAF34}" srcOrd="5" destOrd="0" presId="urn:microsoft.com/office/officeart/2005/8/layout/chevron2"/>
    <dgm:cxn modelId="{8D3FE4FF-EEC4-4F17-B709-3323A5DA9CD2}" type="presParOf" srcId="{2F01FA01-CFE7-40F2-BAED-B80D8787A6A3}" destId="{532138A3-EA81-49B3-9EB3-C041E288BEC3}" srcOrd="6" destOrd="0" presId="urn:microsoft.com/office/officeart/2005/8/layout/chevron2"/>
    <dgm:cxn modelId="{9835A280-6DC6-45C4-A017-9F256990F412}" type="presParOf" srcId="{532138A3-EA81-49B3-9EB3-C041E288BEC3}" destId="{4353FDD4-F8CC-48E9-BF8A-BBB3F3F12799}" srcOrd="0" destOrd="0" presId="urn:microsoft.com/office/officeart/2005/8/layout/chevron2"/>
    <dgm:cxn modelId="{66289EE7-537B-4C5B-B584-44C961A818B5}" type="presParOf" srcId="{532138A3-EA81-49B3-9EB3-C041E288BEC3}" destId="{DADF7F27-2D7C-464A-AD10-5710C7C4BC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1C2A8156-159B-4906-929E-A561078BF507}"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ru-RU"/>
        </a:p>
      </dgm:t>
    </dgm:pt>
    <dgm:pt modelId="{DF335B11-B0EE-482E-8712-B09E49250891}">
      <dgm:prSet/>
      <dgm:spPr/>
      <dgm:t>
        <a:bodyPr/>
        <a:lstStyle/>
        <a:p>
          <a:pPr algn="ctr" rtl="0"/>
          <a:r>
            <a:rPr lang="uz-Cyrl-UZ" b="1" dirty="0" smtClean="0">
              <a:latin typeface="Times New Roman" pitchFamily="18" charset="0"/>
              <a:cs typeface="Times New Roman" pitchFamily="18" charset="0"/>
            </a:rPr>
            <a:t>Асосий капитални шакллантиришда чет эл инвестицияларининг иштирокини барқарорлаштириш ташқи иқтисодий фаолиятни эркинлаштириш, инвестиция муҳитини ривожлантириш ва инвестиция фаолиятини давлат томонидан тартибга солишда қуйидаги ўзгаришларни тақозо этади:</a:t>
          </a:r>
          <a:endParaRPr lang="ru-RU" b="1" dirty="0">
            <a:latin typeface="Times New Roman" pitchFamily="18" charset="0"/>
            <a:cs typeface="Times New Roman" pitchFamily="18" charset="0"/>
          </a:endParaRPr>
        </a:p>
      </dgm:t>
    </dgm:pt>
    <dgm:pt modelId="{534636D5-B198-4A4D-AF40-17E873CDBF94}" type="parTrans" cxnId="{610F0B74-D646-4E6D-AA12-C4A7A74FB08C}">
      <dgm:prSet/>
      <dgm:spPr/>
      <dgm:t>
        <a:bodyPr/>
        <a:lstStyle/>
        <a:p>
          <a:endParaRPr lang="ru-RU"/>
        </a:p>
      </dgm:t>
    </dgm:pt>
    <dgm:pt modelId="{87CD2635-88F2-4E71-B913-7B1A6F8FD095}" type="sibTrans" cxnId="{610F0B74-D646-4E6D-AA12-C4A7A74FB08C}">
      <dgm:prSet/>
      <dgm:spPr/>
      <dgm:t>
        <a:bodyPr/>
        <a:lstStyle/>
        <a:p>
          <a:endParaRPr lang="ru-RU"/>
        </a:p>
      </dgm:t>
    </dgm:pt>
    <dgm:pt modelId="{482F7960-6166-4F17-A853-A3F9565C2EB9}" type="pres">
      <dgm:prSet presAssocID="{1C2A8156-159B-4906-929E-A561078BF507}" presName="linear" presStyleCnt="0">
        <dgm:presLayoutVars>
          <dgm:animLvl val="lvl"/>
          <dgm:resizeHandles val="exact"/>
        </dgm:presLayoutVars>
      </dgm:prSet>
      <dgm:spPr/>
      <dgm:t>
        <a:bodyPr/>
        <a:lstStyle/>
        <a:p>
          <a:endParaRPr lang="ru-RU"/>
        </a:p>
      </dgm:t>
    </dgm:pt>
    <dgm:pt modelId="{5000CEE9-4C9E-4208-8D6B-EA52FABC6C06}" type="pres">
      <dgm:prSet presAssocID="{DF335B11-B0EE-482E-8712-B09E49250891}" presName="parentText" presStyleLbl="node1" presStyleIdx="0" presStyleCnt="1">
        <dgm:presLayoutVars>
          <dgm:chMax val="0"/>
          <dgm:bulletEnabled val="1"/>
        </dgm:presLayoutVars>
      </dgm:prSet>
      <dgm:spPr/>
      <dgm:t>
        <a:bodyPr/>
        <a:lstStyle/>
        <a:p>
          <a:endParaRPr lang="ru-RU"/>
        </a:p>
      </dgm:t>
    </dgm:pt>
  </dgm:ptLst>
  <dgm:cxnLst>
    <dgm:cxn modelId="{610F0B74-D646-4E6D-AA12-C4A7A74FB08C}" srcId="{1C2A8156-159B-4906-929E-A561078BF507}" destId="{DF335B11-B0EE-482E-8712-B09E49250891}" srcOrd="0" destOrd="0" parTransId="{534636D5-B198-4A4D-AF40-17E873CDBF94}" sibTransId="{87CD2635-88F2-4E71-B913-7B1A6F8FD095}"/>
    <dgm:cxn modelId="{4F7E1361-5956-41A1-9332-785D53161BDB}" type="presOf" srcId="{DF335B11-B0EE-482E-8712-B09E49250891}" destId="{5000CEE9-4C9E-4208-8D6B-EA52FABC6C06}" srcOrd="0" destOrd="0" presId="urn:microsoft.com/office/officeart/2005/8/layout/vList2"/>
    <dgm:cxn modelId="{0510A733-A6E4-4C76-A65B-778A68C9F229}" type="presOf" srcId="{1C2A8156-159B-4906-929E-A561078BF507}" destId="{482F7960-6166-4F17-A853-A3F9565C2EB9}" srcOrd="0" destOrd="0" presId="urn:microsoft.com/office/officeart/2005/8/layout/vList2"/>
    <dgm:cxn modelId="{4FA44045-45CF-4F58-AF93-DAB5E9BFDAC9}" type="presParOf" srcId="{482F7960-6166-4F17-A853-A3F9565C2EB9}" destId="{5000CEE9-4C9E-4208-8D6B-EA52FABC6C0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B4EDFBDE-7B29-4158-9B4A-862F564E72B2}" type="doc">
      <dgm:prSet loTypeId="urn:microsoft.com/office/officeart/2005/8/layout/vList2" loCatId="list" qsTypeId="urn:microsoft.com/office/officeart/2005/8/quickstyle/3d1" qsCatId="3D" csTypeId="urn:microsoft.com/office/officeart/2005/8/colors/colorful4" csCatId="colorful"/>
      <dgm:spPr/>
      <dgm:t>
        <a:bodyPr/>
        <a:lstStyle/>
        <a:p>
          <a:endParaRPr lang="ru-RU"/>
        </a:p>
      </dgm:t>
    </dgm:pt>
    <dgm:pt modelId="{D926D437-5A19-460E-9E64-54E4E3555C70}">
      <dgm:prSet custT="1"/>
      <dgm:spPr/>
      <dgm:t>
        <a:bodyPr/>
        <a:lstStyle/>
        <a:p>
          <a:pPr algn="just" rtl="0"/>
          <a:r>
            <a:rPr lang="ru-RU" sz="1600" dirty="0" err="1" smtClean="0">
              <a:latin typeface="Times New Roman" pitchFamily="18" charset="0"/>
              <a:cs typeface="Times New Roman" pitchFamily="18" charset="0"/>
            </a:rPr>
            <a:t>Хажиев</a:t>
          </a:r>
          <a:r>
            <a:rPr lang="ru-RU" sz="1600" dirty="0" smtClean="0">
              <a:latin typeface="Times New Roman" pitchFamily="18" charset="0"/>
              <a:cs typeface="Times New Roman" pitchFamily="18" charset="0"/>
            </a:rPr>
            <a:t> Б.Д. </a:t>
          </a:r>
          <a:r>
            <a:rPr lang="ru-RU" sz="1600" dirty="0" err="1" smtClean="0">
              <a:latin typeface="Times New Roman" pitchFamily="18" charset="0"/>
              <a:cs typeface="Times New Roman" pitchFamily="18" charset="0"/>
            </a:rPr>
            <a:t>Тадбиркорлик</a:t>
          </a:r>
          <a:r>
            <a:rPr lang="ru-RU" sz="1600" dirty="0" smtClean="0">
              <a:latin typeface="Times New Roman" pitchFamily="18" charset="0"/>
              <a:cs typeface="Times New Roman" pitchFamily="18" charset="0"/>
            </a:rPr>
            <a:t> капитали </a:t>
          </a:r>
          <a:r>
            <a:rPr lang="ru-RU" sz="1600" dirty="0" err="1" smtClean="0">
              <a:latin typeface="Times New Roman" pitchFamily="18" charset="0"/>
              <a:cs typeface="Times New Roman" pitchFamily="18" charset="0"/>
            </a:rPr>
            <a:t>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унинг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самарали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амал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қилиши</a:t>
          </a:r>
          <a:r>
            <a:rPr lang="ru-RU" sz="1600" dirty="0" smtClean="0">
              <a:latin typeface="Times New Roman" pitchFamily="18" charset="0"/>
              <a:cs typeface="Times New Roman" pitchFamily="18" charset="0"/>
            </a:rPr>
            <a:t>. И.ф.н. </a:t>
          </a:r>
          <a:r>
            <a:rPr lang="ru-RU" sz="1600" dirty="0" err="1" smtClean="0">
              <a:latin typeface="Times New Roman" pitchFamily="18" charset="0"/>
              <a:cs typeface="Times New Roman" pitchFamily="18" charset="0"/>
            </a:rPr>
            <a:t>илмий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даражасини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олиш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a:t>
          </a:r>
          <a:r>
            <a:rPr lang="uz-Cyrl-UZ" sz="1600" dirty="0" smtClean="0">
              <a:latin typeface="Times New Roman" pitchFamily="18" charset="0"/>
              <a:cs typeface="Times New Roman" pitchFamily="18" charset="0"/>
            </a:rPr>
            <a:t>тақдим этилган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дисс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автореф</a:t>
          </a:r>
          <a:r>
            <a:rPr lang="ru-RU" sz="1600" dirty="0" smtClean="0">
              <a:latin typeface="Times New Roman" pitchFamily="18" charset="0"/>
              <a:cs typeface="Times New Roman" pitchFamily="18" charset="0"/>
            </a:rPr>
            <a:t>. – Т., 2008, 17-20-б.</a:t>
          </a:r>
          <a:endParaRPr lang="ru-RU" sz="1600" dirty="0">
            <a:latin typeface="Times New Roman" pitchFamily="18" charset="0"/>
            <a:cs typeface="Times New Roman" pitchFamily="18" charset="0"/>
          </a:endParaRPr>
        </a:p>
      </dgm:t>
    </dgm:pt>
    <dgm:pt modelId="{1026DAB1-368E-4024-8251-BE81F1D450F9}" type="parTrans" cxnId="{F95D2EB9-93D0-4F55-8BCC-1E5FEDEE0217}">
      <dgm:prSet/>
      <dgm:spPr/>
      <dgm:t>
        <a:bodyPr/>
        <a:lstStyle/>
        <a:p>
          <a:pPr algn="just"/>
          <a:endParaRPr lang="ru-RU">
            <a:latin typeface="Times New Roman" pitchFamily="18" charset="0"/>
            <a:cs typeface="Times New Roman" pitchFamily="18" charset="0"/>
          </a:endParaRPr>
        </a:p>
      </dgm:t>
    </dgm:pt>
    <dgm:pt modelId="{E18151F6-7AC6-4C11-96CA-DD75E02A1882}" type="sibTrans" cxnId="{F95D2EB9-93D0-4F55-8BCC-1E5FEDEE0217}">
      <dgm:prSet/>
      <dgm:spPr/>
      <dgm:t>
        <a:bodyPr/>
        <a:lstStyle/>
        <a:p>
          <a:pPr algn="just"/>
          <a:endParaRPr lang="ru-RU">
            <a:latin typeface="Times New Roman" pitchFamily="18" charset="0"/>
            <a:cs typeface="Times New Roman" pitchFamily="18" charset="0"/>
          </a:endParaRPr>
        </a:p>
      </dgm:t>
    </dgm:pt>
    <dgm:pt modelId="{28D4AF3D-1823-45E4-AF1D-6436A22C4F96}" type="pres">
      <dgm:prSet presAssocID="{B4EDFBDE-7B29-4158-9B4A-862F564E72B2}" presName="linear" presStyleCnt="0">
        <dgm:presLayoutVars>
          <dgm:animLvl val="lvl"/>
          <dgm:resizeHandles val="exact"/>
        </dgm:presLayoutVars>
      </dgm:prSet>
      <dgm:spPr/>
      <dgm:t>
        <a:bodyPr/>
        <a:lstStyle/>
        <a:p>
          <a:endParaRPr lang="ru-RU"/>
        </a:p>
      </dgm:t>
    </dgm:pt>
    <dgm:pt modelId="{CF42DCCD-A6DC-43E8-B317-9F5FE8C1A6B4}" type="pres">
      <dgm:prSet presAssocID="{D926D437-5A19-460E-9E64-54E4E3555C70}" presName="parentText" presStyleLbl="node1" presStyleIdx="0" presStyleCnt="1">
        <dgm:presLayoutVars>
          <dgm:chMax val="0"/>
          <dgm:bulletEnabled val="1"/>
        </dgm:presLayoutVars>
      </dgm:prSet>
      <dgm:spPr/>
      <dgm:t>
        <a:bodyPr/>
        <a:lstStyle/>
        <a:p>
          <a:endParaRPr lang="ru-RU"/>
        </a:p>
      </dgm:t>
    </dgm:pt>
  </dgm:ptLst>
  <dgm:cxnLst>
    <dgm:cxn modelId="{B8586F7F-9FD3-4518-BA95-FF4984AE955C}" type="presOf" srcId="{D926D437-5A19-460E-9E64-54E4E3555C70}" destId="{CF42DCCD-A6DC-43E8-B317-9F5FE8C1A6B4}" srcOrd="0" destOrd="0" presId="urn:microsoft.com/office/officeart/2005/8/layout/vList2"/>
    <dgm:cxn modelId="{61C5EB91-4E0B-4939-BD1F-F5854EFB34F9}" type="presOf" srcId="{B4EDFBDE-7B29-4158-9B4A-862F564E72B2}" destId="{28D4AF3D-1823-45E4-AF1D-6436A22C4F96}" srcOrd="0" destOrd="0" presId="urn:microsoft.com/office/officeart/2005/8/layout/vList2"/>
    <dgm:cxn modelId="{F95D2EB9-93D0-4F55-8BCC-1E5FEDEE0217}" srcId="{B4EDFBDE-7B29-4158-9B4A-862F564E72B2}" destId="{D926D437-5A19-460E-9E64-54E4E3555C70}" srcOrd="0" destOrd="0" parTransId="{1026DAB1-368E-4024-8251-BE81F1D450F9}" sibTransId="{E18151F6-7AC6-4C11-96CA-DD75E02A1882}"/>
    <dgm:cxn modelId="{C5327D06-49E6-4AA9-8459-5B70098586C7}" type="presParOf" srcId="{28D4AF3D-1823-45E4-AF1D-6436A22C4F96}" destId="{CF42DCCD-A6DC-43E8-B317-9F5FE8C1A6B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C5903DBD-88FB-43A9-8F37-268EDA52FF18}"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ru-RU"/>
        </a:p>
      </dgm:t>
    </dgm:pt>
    <dgm:pt modelId="{C834BF7F-09B1-4AA2-93A3-E415018C4C24}">
      <dgm:prSet custT="1"/>
      <dgm:spPr/>
      <dgm:t>
        <a:bodyPr/>
        <a:lstStyle/>
        <a:p>
          <a:pPr rtl="0"/>
          <a:r>
            <a:rPr lang="uz-Cyrl-UZ" sz="1800" b="1" i="1" dirty="0" smtClean="0">
              <a:latin typeface="Times New Roman" pitchFamily="18" charset="0"/>
              <a:cs typeface="Times New Roman" pitchFamily="18" charset="0"/>
            </a:rPr>
            <a:t>- меҳнат воситалари тайёрланадиган тармоқларда меҳнат унумдорлиги ошганлиги натижасида анча паст қийматга эга бўлган меҳнат воситаларининг кенг қўлланиши, илгари сотиб олинган меҳнат воситалари қийматининг бир қисми йўқолади..</a:t>
          </a:r>
          <a:endParaRPr lang="ru-RU" sz="1800" dirty="0">
            <a:latin typeface="Times New Roman" pitchFamily="18" charset="0"/>
            <a:cs typeface="Times New Roman" pitchFamily="18" charset="0"/>
          </a:endParaRPr>
        </a:p>
      </dgm:t>
    </dgm:pt>
    <dgm:pt modelId="{475FCE54-6371-4902-B3B5-388F01EA23F7}" type="parTrans" cxnId="{8E656B25-9992-42B6-BF12-78050B0831AF}">
      <dgm:prSet/>
      <dgm:spPr/>
      <dgm:t>
        <a:bodyPr/>
        <a:lstStyle/>
        <a:p>
          <a:endParaRPr lang="ru-RU"/>
        </a:p>
      </dgm:t>
    </dgm:pt>
    <dgm:pt modelId="{84145D0A-EDED-4EAA-8092-15D86D6CE8D0}" type="sibTrans" cxnId="{8E656B25-9992-42B6-BF12-78050B0831AF}">
      <dgm:prSet/>
      <dgm:spPr/>
      <dgm:t>
        <a:bodyPr/>
        <a:lstStyle/>
        <a:p>
          <a:endParaRPr lang="ru-RU"/>
        </a:p>
      </dgm:t>
    </dgm:pt>
    <dgm:pt modelId="{1D300AF5-2804-45A8-B3F7-B51F33421985}">
      <dgm:prSet custT="1"/>
      <dgm:spPr/>
      <dgm:t>
        <a:bodyPr/>
        <a:lstStyle/>
        <a:p>
          <a:pPr rtl="0"/>
          <a:r>
            <a:rPr lang="uz-Cyrl-UZ" sz="1600" b="1" i="1" dirty="0" smtClean="0">
              <a:latin typeface="Times New Roman" pitchFamily="18" charset="0"/>
              <a:cs typeface="Times New Roman" pitchFamily="18" charset="0"/>
            </a:rPr>
            <a:t>- мукаммал, арзон ва унумли машиналарнинг ишлаб чиқаришга кириб келиши билан илгари ўрнатилган меҳнат воситаларидан фойдаланиш мақсадга мувофиқ бўлмай қолади ва улар янгилари билан алмаштирилади. Асосий капитални такрор ишлаб чиқариш учун қилинган харажатларнинг бир қисми амортизация фонди ёрдамида қопланади. </a:t>
          </a:r>
          <a:endParaRPr lang="ru-RU" sz="1600" dirty="0">
            <a:latin typeface="Times New Roman" pitchFamily="18" charset="0"/>
            <a:cs typeface="Times New Roman" pitchFamily="18" charset="0"/>
          </a:endParaRPr>
        </a:p>
      </dgm:t>
    </dgm:pt>
    <dgm:pt modelId="{171EF960-BC64-4940-B23C-F9B17EB86D7F}" type="parTrans" cxnId="{2D0E8BA7-7DFE-4994-8C67-376DC753BB84}">
      <dgm:prSet/>
      <dgm:spPr/>
      <dgm:t>
        <a:bodyPr/>
        <a:lstStyle/>
        <a:p>
          <a:endParaRPr lang="ru-RU"/>
        </a:p>
      </dgm:t>
    </dgm:pt>
    <dgm:pt modelId="{6CC5DB73-AD3C-448F-8E25-20F5429E72AE}" type="sibTrans" cxnId="{2D0E8BA7-7DFE-4994-8C67-376DC753BB84}">
      <dgm:prSet/>
      <dgm:spPr/>
      <dgm:t>
        <a:bodyPr/>
        <a:lstStyle/>
        <a:p>
          <a:endParaRPr lang="ru-RU"/>
        </a:p>
      </dgm:t>
    </dgm:pt>
    <dgm:pt modelId="{16E45434-0FCD-4A8C-9ACF-6C7222DD7636}" type="pres">
      <dgm:prSet presAssocID="{C5903DBD-88FB-43A9-8F37-268EDA52FF18}" presName="linear" presStyleCnt="0">
        <dgm:presLayoutVars>
          <dgm:dir/>
          <dgm:animLvl val="lvl"/>
          <dgm:resizeHandles val="exact"/>
        </dgm:presLayoutVars>
      </dgm:prSet>
      <dgm:spPr/>
      <dgm:t>
        <a:bodyPr/>
        <a:lstStyle/>
        <a:p>
          <a:endParaRPr lang="ru-RU"/>
        </a:p>
      </dgm:t>
    </dgm:pt>
    <dgm:pt modelId="{E851CE07-C2E7-40C9-90F3-5ECB3C2C868D}" type="pres">
      <dgm:prSet presAssocID="{C834BF7F-09B1-4AA2-93A3-E415018C4C24}" presName="parentLin" presStyleCnt="0"/>
      <dgm:spPr/>
    </dgm:pt>
    <dgm:pt modelId="{C3304B99-9792-4D0F-B2F1-EA54F6E86415}" type="pres">
      <dgm:prSet presAssocID="{C834BF7F-09B1-4AA2-93A3-E415018C4C24}" presName="parentLeftMargin" presStyleLbl="node1" presStyleIdx="0" presStyleCnt="2"/>
      <dgm:spPr/>
      <dgm:t>
        <a:bodyPr/>
        <a:lstStyle/>
        <a:p>
          <a:endParaRPr lang="ru-RU"/>
        </a:p>
      </dgm:t>
    </dgm:pt>
    <dgm:pt modelId="{B8E320FF-8650-477A-8B44-FDB61F3E1371}" type="pres">
      <dgm:prSet presAssocID="{C834BF7F-09B1-4AA2-93A3-E415018C4C24}" presName="parentText" presStyleLbl="node1" presStyleIdx="0" presStyleCnt="2" custScaleX="125299">
        <dgm:presLayoutVars>
          <dgm:chMax val="0"/>
          <dgm:bulletEnabled val="1"/>
        </dgm:presLayoutVars>
      </dgm:prSet>
      <dgm:spPr/>
      <dgm:t>
        <a:bodyPr/>
        <a:lstStyle/>
        <a:p>
          <a:endParaRPr lang="ru-RU"/>
        </a:p>
      </dgm:t>
    </dgm:pt>
    <dgm:pt modelId="{6978F87B-C766-46C4-9005-CF35E8B9ECBC}" type="pres">
      <dgm:prSet presAssocID="{C834BF7F-09B1-4AA2-93A3-E415018C4C24}" presName="negativeSpace" presStyleCnt="0"/>
      <dgm:spPr/>
    </dgm:pt>
    <dgm:pt modelId="{D224ABEB-0AD1-462F-AD34-6A0B2E66692D}" type="pres">
      <dgm:prSet presAssocID="{C834BF7F-09B1-4AA2-93A3-E415018C4C24}" presName="childText" presStyleLbl="conFgAcc1" presStyleIdx="0" presStyleCnt="2">
        <dgm:presLayoutVars>
          <dgm:bulletEnabled val="1"/>
        </dgm:presLayoutVars>
      </dgm:prSet>
      <dgm:spPr/>
    </dgm:pt>
    <dgm:pt modelId="{B4B79CC5-D1E9-4BF7-B72F-184B51CDCC53}" type="pres">
      <dgm:prSet presAssocID="{84145D0A-EDED-4EAA-8092-15D86D6CE8D0}" presName="spaceBetweenRectangles" presStyleCnt="0"/>
      <dgm:spPr/>
    </dgm:pt>
    <dgm:pt modelId="{202EF19F-2591-46B5-B1A1-6E9020718586}" type="pres">
      <dgm:prSet presAssocID="{1D300AF5-2804-45A8-B3F7-B51F33421985}" presName="parentLin" presStyleCnt="0"/>
      <dgm:spPr/>
    </dgm:pt>
    <dgm:pt modelId="{16171C5C-82F0-4A0B-B460-948FA070F9B6}" type="pres">
      <dgm:prSet presAssocID="{1D300AF5-2804-45A8-B3F7-B51F33421985}" presName="parentLeftMargin" presStyleLbl="node1" presStyleIdx="0" presStyleCnt="2"/>
      <dgm:spPr/>
      <dgm:t>
        <a:bodyPr/>
        <a:lstStyle/>
        <a:p>
          <a:endParaRPr lang="ru-RU"/>
        </a:p>
      </dgm:t>
    </dgm:pt>
    <dgm:pt modelId="{EE86255A-CE62-4810-AF1E-7BCC2062C93A}" type="pres">
      <dgm:prSet presAssocID="{1D300AF5-2804-45A8-B3F7-B51F33421985}" presName="parentText" presStyleLbl="node1" presStyleIdx="1" presStyleCnt="2" custScaleX="125299">
        <dgm:presLayoutVars>
          <dgm:chMax val="0"/>
          <dgm:bulletEnabled val="1"/>
        </dgm:presLayoutVars>
      </dgm:prSet>
      <dgm:spPr/>
      <dgm:t>
        <a:bodyPr/>
        <a:lstStyle/>
        <a:p>
          <a:endParaRPr lang="ru-RU"/>
        </a:p>
      </dgm:t>
    </dgm:pt>
    <dgm:pt modelId="{41A15570-331C-4CF2-9715-97797D0E350A}" type="pres">
      <dgm:prSet presAssocID="{1D300AF5-2804-45A8-B3F7-B51F33421985}" presName="negativeSpace" presStyleCnt="0"/>
      <dgm:spPr/>
    </dgm:pt>
    <dgm:pt modelId="{496A7EF1-86AB-4E3C-9D16-847063369AD2}" type="pres">
      <dgm:prSet presAssocID="{1D300AF5-2804-45A8-B3F7-B51F33421985}" presName="childText" presStyleLbl="conFgAcc1" presStyleIdx="1" presStyleCnt="2">
        <dgm:presLayoutVars>
          <dgm:bulletEnabled val="1"/>
        </dgm:presLayoutVars>
      </dgm:prSet>
      <dgm:spPr/>
    </dgm:pt>
  </dgm:ptLst>
  <dgm:cxnLst>
    <dgm:cxn modelId="{14D95170-71F2-49CE-B0C7-A8CCC153640E}" type="presOf" srcId="{1D300AF5-2804-45A8-B3F7-B51F33421985}" destId="{16171C5C-82F0-4A0B-B460-948FA070F9B6}" srcOrd="0" destOrd="0" presId="urn:microsoft.com/office/officeart/2005/8/layout/list1"/>
    <dgm:cxn modelId="{0247BC7A-D8DB-4B5A-AFD1-694092A6C2E1}" type="presOf" srcId="{C834BF7F-09B1-4AA2-93A3-E415018C4C24}" destId="{B8E320FF-8650-477A-8B44-FDB61F3E1371}" srcOrd="1" destOrd="0" presId="urn:microsoft.com/office/officeart/2005/8/layout/list1"/>
    <dgm:cxn modelId="{2D0E8BA7-7DFE-4994-8C67-376DC753BB84}" srcId="{C5903DBD-88FB-43A9-8F37-268EDA52FF18}" destId="{1D300AF5-2804-45A8-B3F7-B51F33421985}" srcOrd="1" destOrd="0" parTransId="{171EF960-BC64-4940-B23C-F9B17EB86D7F}" sibTransId="{6CC5DB73-AD3C-448F-8E25-20F5429E72AE}"/>
    <dgm:cxn modelId="{3A1A8EBF-9AF0-442D-9AC2-FB170D789CB8}" type="presOf" srcId="{C5903DBD-88FB-43A9-8F37-268EDA52FF18}" destId="{16E45434-0FCD-4A8C-9ACF-6C7222DD7636}" srcOrd="0" destOrd="0" presId="urn:microsoft.com/office/officeart/2005/8/layout/list1"/>
    <dgm:cxn modelId="{39F49289-EA16-48BA-A0D1-7F7F3DD95C6E}" type="presOf" srcId="{C834BF7F-09B1-4AA2-93A3-E415018C4C24}" destId="{C3304B99-9792-4D0F-B2F1-EA54F6E86415}" srcOrd="0" destOrd="0" presId="urn:microsoft.com/office/officeart/2005/8/layout/list1"/>
    <dgm:cxn modelId="{041B9984-E600-49F1-9210-7411BFCEB7F4}" type="presOf" srcId="{1D300AF5-2804-45A8-B3F7-B51F33421985}" destId="{EE86255A-CE62-4810-AF1E-7BCC2062C93A}" srcOrd="1" destOrd="0" presId="urn:microsoft.com/office/officeart/2005/8/layout/list1"/>
    <dgm:cxn modelId="{8E656B25-9992-42B6-BF12-78050B0831AF}" srcId="{C5903DBD-88FB-43A9-8F37-268EDA52FF18}" destId="{C834BF7F-09B1-4AA2-93A3-E415018C4C24}" srcOrd="0" destOrd="0" parTransId="{475FCE54-6371-4902-B3B5-388F01EA23F7}" sibTransId="{84145D0A-EDED-4EAA-8092-15D86D6CE8D0}"/>
    <dgm:cxn modelId="{DD28CF5E-DF57-4099-BB4B-6E10223D0087}" type="presParOf" srcId="{16E45434-0FCD-4A8C-9ACF-6C7222DD7636}" destId="{E851CE07-C2E7-40C9-90F3-5ECB3C2C868D}" srcOrd="0" destOrd="0" presId="urn:microsoft.com/office/officeart/2005/8/layout/list1"/>
    <dgm:cxn modelId="{C2AE5BA7-D2F0-45E5-8937-6D0E115C8F26}" type="presParOf" srcId="{E851CE07-C2E7-40C9-90F3-5ECB3C2C868D}" destId="{C3304B99-9792-4D0F-B2F1-EA54F6E86415}" srcOrd="0" destOrd="0" presId="urn:microsoft.com/office/officeart/2005/8/layout/list1"/>
    <dgm:cxn modelId="{E5A38F6A-F96D-4F95-AF4B-CBFC3AD0CE69}" type="presParOf" srcId="{E851CE07-C2E7-40C9-90F3-5ECB3C2C868D}" destId="{B8E320FF-8650-477A-8B44-FDB61F3E1371}" srcOrd="1" destOrd="0" presId="urn:microsoft.com/office/officeart/2005/8/layout/list1"/>
    <dgm:cxn modelId="{EA1C5AFD-0D8C-40F7-A679-1E3300FD6864}" type="presParOf" srcId="{16E45434-0FCD-4A8C-9ACF-6C7222DD7636}" destId="{6978F87B-C766-46C4-9005-CF35E8B9ECBC}" srcOrd="1" destOrd="0" presId="urn:microsoft.com/office/officeart/2005/8/layout/list1"/>
    <dgm:cxn modelId="{9E0B8CE6-8448-40B1-BDFF-B83EB8589F2C}" type="presParOf" srcId="{16E45434-0FCD-4A8C-9ACF-6C7222DD7636}" destId="{D224ABEB-0AD1-462F-AD34-6A0B2E66692D}" srcOrd="2" destOrd="0" presId="urn:microsoft.com/office/officeart/2005/8/layout/list1"/>
    <dgm:cxn modelId="{B5290A80-6AE9-44F7-93C9-938F7AFF8CB3}" type="presParOf" srcId="{16E45434-0FCD-4A8C-9ACF-6C7222DD7636}" destId="{B4B79CC5-D1E9-4BF7-B72F-184B51CDCC53}" srcOrd="3" destOrd="0" presId="urn:microsoft.com/office/officeart/2005/8/layout/list1"/>
    <dgm:cxn modelId="{F891F7BF-32FC-4076-8D96-1B43849BD580}" type="presParOf" srcId="{16E45434-0FCD-4A8C-9ACF-6C7222DD7636}" destId="{202EF19F-2591-46B5-B1A1-6E9020718586}" srcOrd="4" destOrd="0" presId="urn:microsoft.com/office/officeart/2005/8/layout/list1"/>
    <dgm:cxn modelId="{E01FDF93-5E4B-496C-917F-A8D762B5E923}" type="presParOf" srcId="{202EF19F-2591-46B5-B1A1-6E9020718586}" destId="{16171C5C-82F0-4A0B-B460-948FA070F9B6}" srcOrd="0" destOrd="0" presId="urn:microsoft.com/office/officeart/2005/8/layout/list1"/>
    <dgm:cxn modelId="{6E1D7A16-2FB7-40CA-8714-E8C85DD687EA}" type="presParOf" srcId="{202EF19F-2591-46B5-B1A1-6E9020718586}" destId="{EE86255A-CE62-4810-AF1E-7BCC2062C93A}" srcOrd="1" destOrd="0" presId="urn:microsoft.com/office/officeart/2005/8/layout/list1"/>
    <dgm:cxn modelId="{3BA9DBA4-4D1B-4C70-A8E6-7C679B0D150E}" type="presParOf" srcId="{16E45434-0FCD-4A8C-9ACF-6C7222DD7636}" destId="{41A15570-331C-4CF2-9715-97797D0E350A}" srcOrd="5" destOrd="0" presId="urn:microsoft.com/office/officeart/2005/8/layout/list1"/>
    <dgm:cxn modelId="{B2567190-8794-4F07-8DED-E5E02EECCE8B}" type="presParOf" srcId="{16E45434-0FCD-4A8C-9ACF-6C7222DD7636}" destId="{496A7EF1-86AB-4E3C-9D16-847063369AD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99AF6492-F4B3-4BA7-A8CE-3955E408B98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13C144CF-74F3-4176-843F-AA98ED1A473D}">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uz-Cyrl-UZ" b="0" u="none" dirty="0" smtClean="0">
              <a:latin typeface="Times New Roman" pitchFamily="18" charset="0"/>
              <a:cs typeface="Times New Roman" pitchFamily="18" charset="0"/>
            </a:rPr>
            <a:t>Меҳнат воситалари маънавий эскиришининг икки шакли;</a:t>
          </a:r>
          <a:endParaRPr lang="ru-RU" b="0" u="none" dirty="0">
            <a:latin typeface="Times New Roman" pitchFamily="18" charset="0"/>
            <a:cs typeface="Times New Roman" pitchFamily="18" charset="0"/>
          </a:endParaRPr>
        </a:p>
      </dgm:t>
    </dgm:pt>
    <dgm:pt modelId="{B0A83D61-B532-4E0C-9A4B-6E898D6CA2B3}" type="parTrans" cxnId="{07F24290-A226-4C10-BAB4-81EF5D5E8D8B}">
      <dgm:prSet/>
      <dgm:spPr/>
      <dgm:t>
        <a:bodyPr/>
        <a:lstStyle/>
        <a:p>
          <a:endParaRPr lang="ru-RU"/>
        </a:p>
      </dgm:t>
    </dgm:pt>
    <dgm:pt modelId="{EE29E4AE-58C9-4507-9A0C-15A582B20532}" type="sibTrans" cxnId="{07F24290-A226-4C10-BAB4-81EF5D5E8D8B}">
      <dgm:prSet/>
      <dgm:spPr/>
      <dgm:t>
        <a:bodyPr/>
        <a:lstStyle/>
        <a:p>
          <a:endParaRPr lang="ru-RU"/>
        </a:p>
      </dgm:t>
    </dgm:pt>
    <dgm:pt modelId="{4B879685-8B8A-40FF-A65C-04019DD94848}" type="pres">
      <dgm:prSet presAssocID="{99AF6492-F4B3-4BA7-A8CE-3955E408B987}" presName="linear" presStyleCnt="0">
        <dgm:presLayoutVars>
          <dgm:animLvl val="lvl"/>
          <dgm:resizeHandles val="exact"/>
        </dgm:presLayoutVars>
      </dgm:prSet>
      <dgm:spPr/>
      <dgm:t>
        <a:bodyPr/>
        <a:lstStyle/>
        <a:p>
          <a:endParaRPr lang="ru-RU"/>
        </a:p>
      </dgm:t>
    </dgm:pt>
    <dgm:pt modelId="{0BECF944-71B4-4D49-A3ED-884519BA59DC}" type="pres">
      <dgm:prSet presAssocID="{13C144CF-74F3-4176-843F-AA98ED1A473D}" presName="parentText" presStyleLbl="node1" presStyleIdx="0" presStyleCnt="1">
        <dgm:presLayoutVars>
          <dgm:chMax val="0"/>
          <dgm:bulletEnabled val="1"/>
        </dgm:presLayoutVars>
      </dgm:prSet>
      <dgm:spPr/>
      <dgm:t>
        <a:bodyPr/>
        <a:lstStyle/>
        <a:p>
          <a:endParaRPr lang="ru-RU"/>
        </a:p>
      </dgm:t>
    </dgm:pt>
  </dgm:ptLst>
  <dgm:cxnLst>
    <dgm:cxn modelId="{49F57B73-0CB3-4A9B-A6EF-5D6B2BF564F6}" type="presOf" srcId="{99AF6492-F4B3-4BA7-A8CE-3955E408B987}" destId="{4B879685-8B8A-40FF-A65C-04019DD94848}" srcOrd="0" destOrd="0" presId="urn:microsoft.com/office/officeart/2005/8/layout/vList2"/>
    <dgm:cxn modelId="{07F24290-A226-4C10-BAB4-81EF5D5E8D8B}" srcId="{99AF6492-F4B3-4BA7-A8CE-3955E408B987}" destId="{13C144CF-74F3-4176-843F-AA98ED1A473D}" srcOrd="0" destOrd="0" parTransId="{B0A83D61-B532-4E0C-9A4B-6E898D6CA2B3}" sibTransId="{EE29E4AE-58C9-4507-9A0C-15A582B20532}"/>
    <dgm:cxn modelId="{95C7FEA4-35AE-4EDD-BECA-C9D4C5E7816F}" type="presOf" srcId="{13C144CF-74F3-4176-843F-AA98ED1A473D}" destId="{0BECF944-71B4-4D49-A3ED-884519BA59DC}" srcOrd="0" destOrd="0" presId="urn:microsoft.com/office/officeart/2005/8/layout/vList2"/>
    <dgm:cxn modelId="{A142BE87-8C3B-44D1-8CE1-903B8A673CF5}" type="presParOf" srcId="{4B879685-8B8A-40FF-A65C-04019DD94848}" destId="{0BECF944-71B4-4D49-A3ED-884519BA59D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4B185109-65DE-4D6B-A2D2-7629B15BB8A9}"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ru-RU"/>
        </a:p>
      </dgm:t>
    </dgm:pt>
    <dgm:pt modelId="{9C4AC2BE-597C-471C-8694-021248717461}">
      <dgm:prSet custT="1"/>
      <dgm:spPr/>
      <dgm:t>
        <a:bodyPr/>
        <a:lstStyle/>
        <a:p>
          <a:pPr algn="ctr" rtl="0"/>
          <a:r>
            <a:rPr lang="uz-Cyrl-UZ" sz="4800" b="1" u="none" dirty="0" smtClean="0">
              <a:latin typeface="Times New Roman" pitchFamily="18" charset="0"/>
              <a:cs typeface="Times New Roman" pitchFamily="18" charset="0"/>
            </a:rPr>
            <a:t>АМОРТИЗАЦИЯ</a:t>
          </a:r>
          <a:endParaRPr lang="ru-RU" sz="4800" b="0" u="none" dirty="0">
            <a:latin typeface="Times New Roman" pitchFamily="18" charset="0"/>
            <a:cs typeface="Times New Roman" pitchFamily="18" charset="0"/>
          </a:endParaRPr>
        </a:p>
      </dgm:t>
    </dgm:pt>
    <dgm:pt modelId="{DDB0A65B-8E06-40D9-ADCB-DA20C7CD8BB4}" type="parTrans" cxnId="{A67BA186-10C4-46DD-BD74-DDEB7F3F7EF1}">
      <dgm:prSet/>
      <dgm:spPr/>
      <dgm:t>
        <a:bodyPr/>
        <a:lstStyle/>
        <a:p>
          <a:endParaRPr lang="ru-RU">
            <a:latin typeface="Times New Roman" pitchFamily="18" charset="0"/>
            <a:cs typeface="Times New Roman" pitchFamily="18" charset="0"/>
          </a:endParaRPr>
        </a:p>
      </dgm:t>
    </dgm:pt>
    <dgm:pt modelId="{B9ABF73D-FA5C-43EE-BF84-CF1808613E50}" type="sibTrans" cxnId="{A67BA186-10C4-46DD-BD74-DDEB7F3F7EF1}">
      <dgm:prSet/>
      <dgm:spPr/>
      <dgm:t>
        <a:bodyPr/>
        <a:lstStyle/>
        <a:p>
          <a:endParaRPr lang="ru-RU">
            <a:latin typeface="Times New Roman" pitchFamily="18" charset="0"/>
            <a:cs typeface="Times New Roman" pitchFamily="18" charset="0"/>
          </a:endParaRPr>
        </a:p>
      </dgm:t>
    </dgm:pt>
    <dgm:pt modelId="{480745C0-12D1-45F0-965B-BD6E98F4D39A}">
      <dgm:prSet/>
      <dgm:spPr/>
      <dgm:t>
        <a:bodyPr/>
        <a:lstStyle/>
        <a:p>
          <a:pPr algn="just" rtl="0"/>
          <a:r>
            <a:rPr lang="uz-Cyrl-UZ" b="0" smtClean="0">
              <a:latin typeface="Times New Roman" pitchFamily="18" charset="0"/>
              <a:cs typeface="Times New Roman" pitchFamily="18" charset="0"/>
            </a:rPr>
            <a:t>асосий </a:t>
          </a:r>
          <a:r>
            <a:rPr lang="uz-Cyrl-UZ" b="0" dirty="0" smtClean="0">
              <a:latin typeface="Times New Roman" pitchFamily="18" charset="0"/>
              <a:cs typeface="Times New Roman" pitchFamily="18" charset="0"/>
            </a:rPr>
            <a:t>капитал эскириб боришига қараб, унинг қийматини аста-секин  ишлаб чиқарилган маҳсулотга ўтказиш, асосий капитални кейинчалик қайта тиклаш мақсадларида маҳсулотнинг  амортизация миқдорига тенг қисмини жамғариш жараёнидан иборат. </a:t>
          </a:r>
          <a:endParaRPr lang="ru-RU" b="0" dirty="0">
            <a:latin typeface="Times New Roman" pitchFamily="18" charset="0"/>
            <a:cs typeface="Times New Roman" pitchFamily="18" charset="0"/>
          </a:endParaRPr>
        </a:p>
      </dgm:t>
    </dgm:pt>
    <dgm:pt modelId="{0F933E20-5EAF-4198-B74F-21DDF505796E}" type="parTrans" cxnId="{821C5B95-2F64-4585-95EA-B9A0285CE112}">
      <dgm:prSet/>
      <dgm:spPr/>
      <dgm:t>
        <a:bodyPr/>
        <a:lstStyle/>
        <a:p>
          <a:endParaRPr lang="ru-RU"/>
        </a:p>
      </dgm:t>
    </dgm:pt>
    <dgm:pt modelId="{2D8482F7-F003-4EA3-AF71-C51D51948023}" type="sibTrans" cxnId="{821C5B95-2F64-4585-95EA-B9A0285CE112}">
      <dgm:prSet/>
      <dgm:spPr/>
      <dgm:t>
        <a:bodyPr/>
        <a:lstStyle/>
        <a:p>
          <a:endParaRPr lang="ru-RU"/>
        </a:p>
      </dgm:t>
    </dgm:pt>
    <dgm:pt modelId="{35882C16-112F-4032-89A4-96450B617831}" type="pres">
      <dgm:prSet presAssocID="{4B185109-65DE-4D6B-A2D2-7629B15BB8A9}" presName="Name0" presStyleCnt="0">
        <dgm:presLayoutVars>
          <dgm:dir/>
          <dgm:animLvl val="lvl"/>
          <dgm:resizeHandles val="exact"/>
        </dgm:presLayoutVars>
      </dgm:prSet>
      <dgm:spPr/>
      <dgm:t>
        <a:bodyPr/>
        <a:lstStyle/>
        <a:p>
          <a:endParaRPr lang="ru-RU"/>
        </a:p>
      </dgm:t>
    </dgm:pt>
    <dgm:pt modelId="{9978C811-B486-485E-8AEA-9BE107736B38}" type="pres">
      <dgm:prSet presAssocID="{9C4AC2BE-597C-471C-8694-021248717461}" presName="composite" presStyleCnt="0"/>
      <dgm:spPr/>
    </dgm:pt>
    <dgm:pt modelId="{D577C008-807C-4C8B-8170-E711EC9588C5}" type="pres">
      <dgm:prSet presAssocID="{9C4AC2BE-597C-471C-8694-021248717461}" presName="parTx" presStyleLbl="alignNode1" presStyleIdx="0" presStyleCnt="1">
        <dgm:presLayoutVars>
          <dgm:chMax val="0"/>
          <dgm:chPref val="0"/>
          <dgm:bulletEnabled val="1"/>
        </dgm:presLayoutVars>
      </dgm:prSet>
      <dgm:spPr/>
      <dgm:t>
        <a:bodyPr/>
        <a:lstStyle/>
        <a:p>
          <a:endParaRPr lang="ru-RU"/>
        </a:p>
      </dgm:t>
    </dgm:pt>
    <dgm:pt modelId="{61AD7657-8E6F-4BD8-8CB3-7DD4370FB8AE}" type="pres">
      <dgm:prSet presAssocID="{9C4AC2BE-597C-471C-8694-021248717461}" presName="desTx" presStyleLbl="alignAccFollowNode1" presStyleIdx="0" presStyleCnt="1">
        <dgm:presLayoutVars>
          <dgm:bulletEnabled val="1"/>
        </dgm:presLayoutVars>
      </dgm:prSet>
      <dgm:spPr/>
      <dgm:t>
        <a:bodyPr/>
        <a:lstStyle/>
        <a:p>
          <a:endParaRPr lang="ru-RU"/>
        </a:p>
      </dgm:t>
    </dgm:pt>
  </dgm:ptLst>
  <dgm:cxnLst>
    <dgm:cxn modelId="{B62A24DC-C1F0-440A-A8C1-77A55BF8C63F}" type="presOf" srcId="{480745C0-12D1-45F0-965B-BD6E98F4D39A}" destId="{61AD7657-8E6F-4BD8-8CB3-7DD4370FB8AE}" srcOrd="0" destOrd="0" presId="urn:microsoft.com/office/officeart/2005/8/layout/hList1"/>
    <dgm:cxn modelId="{A67BA186-10C4-46DD-BD74-DDEB7F3F7EF1}" srcId="{4B185109-65DE-4D6B-A2D2-7629B15BB8A9}" destId="{9C4AC2BE-597C-471C-8694-021248717461}" srcOrd="0" destOrd="0" parTransId="{DDB0A65B-8E06-40D9-ADCB-DA20C7CD8BB4}" sibTransId="{B9ABF73D-FA5C-43EE-BF84-CF1808613E50}"/>
    <dgm:cxn modelId="{171AA372-FF0F-441F-81F7-A35EBFB23436}" type="presOf" srcId="{4B185109-65DE-4D6B-A2D2-7629B15BB8A9}" destId="{35882C16-112F-4032-89A4-96450B617831}" srcOrd="0" destOrd="0" presId="urn:microsoft.com/office/officeart/2005/8/layout/hList1"/>
    <dgm:cxn modelId="{6F9D8DA5-F24F-43DB-A841-F550DE9A2DCD}" type="presOf" srcId="{9C4AC2BE-597C-471C-8694-021248717461}" destId="{D577C008-807C-4C8B-8170-E711EC9588C5}" srcOrd="0" destOrd="0" presId="urn:microsoft.com/office/officeart/2005/8/layout/hList1"/>
    <dgm:cxn modelId="{821C5B95-2F64-4585-95EA-B9A0285CE112}" srcId="{9C4AC2BE-597C-471C-8694-021248717461}" destId="{480745C0-12D1-45F0-965B-BD6E98F4D39A}" srcOrd="0" destOrd="0" parTransId="{0F933E20-5EAF-4198-B74F-21DDF505796E}" sibTransId="{2D8482F7-F003-4EA3-AF71-C51D51948023}"/>
    <dgm:cxn modelId="{50DF394A-8BB9-4DA0-AB0F-346FCD5FF883}" type="presParOf" srcId="{35882C16-112F-4032-89A4-96450B617831}" destId="{9978C811-B486-485E-8AEA-9BE107736B38}" srcOrd="0" destOrd="0" presId="urn:microsoft.com/office/officeart/2005/8/layout/hList1"/>
    <dgm:cxn modelId="{8D3BFABA-35EF-42F6-928F-D30909ACBB68}" type="presParOf" srcId="{9978C811-B486-485E-8AEA-9BE107736B38}" destId="{D577C008-807C-4C8B-8170-E711EC9588C5}" srcOrd="0" destOrd="0" presId="urn:microsoft.com/office/officeart/2005/8/layout/hList1"/>
    <dgm:cxn modelId="{D436F359-B2FF-476F-AFB5-B005534AFD50}" type="presParOf" srcId="{9978C811-B486-485E-8AEA-9BE107736B38}" destId="{61AD7657-8E6F-4BD8-8CB3-7DD4370FB8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0C874-2713-4E10-A157-63C4B50E9E72}">
      <dsp:nvSpPr>
        <dsp:cNvPr id="0" name=""/>
        <dsp:cNvSpPr/>
      </dsp:nvSpPr>
      <dsp:spPr>
        <a:xfrm>
          <a:off x="0" y="13715"/>
          <a:ext cx="7772400" cy="926639"/>
        </a:xfrm>
        <a:prstGeom prst="round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ТАДБИРКОРЛИК ФАОЛИЯТИ. ТАДБИРКОРЛИК КАПИТАЛИ ВА УНИНГ АЙЛАНИШИ </a:t>
          </a:r>
          <a:endParaRPr lang="ru-RU" sz="2400" kern="1200" dirty="0">
            <a:latin typeface="Times New Roman" pitchFamily="18" charset="0"/>
            <a:cs typeface="Times New Roman" pitchFamily="18" charset="0"/>
          </a:endParaRPr>
        </a:p>
      </dsp:txBody>
      <dsp:txXfrm>
        <a:off x="45235" y="58950"/>
        <a:ext cx="7681930" cy="8361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85F87-2EB8-45AB-AC4A-C99118CD14AF}">
      <dsp:nvSpPr>
        <dsp:cNvPr id="0" name=""/>
        <dsp:cNvSpPr/>
      </dsp:nvSpPr>
      <dsp:spPr>
        <a:xfrm>
          <a:off x="0" y="191215"/>
          <a:ext cx="8229599" cy="1071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208280"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kern="1200" dirty="0" smtClean="0">
              <a:latin typeface="Times New Roman" pitchFamily="18" charset="0"/>
              <a:cs typeface="Times New Roman" pitchFamily="18" charset="0"/>
            </a:rPr>
            <a:t>тадбиркор товар ва хизматлар ишлаб чиқариш жараёнида ишлаб чиқариш омилларини бирлаштиради ва “катализатор” вазифасини бажаради. </a:t>
          </a:r>
          <a:endParaRPr lang="uz-Cyrl-UZ" sz="1800" b="1" kern="1200" dirty="0">
            <a:latin typeface="Times New Roman" pitchFamily="18" charset="0"/>
            <a:cs typeface="Times New Roman" pitchFamily="18" charset="0"/>
          </a:endParaRPr>
        </a:p>
      </dsp:txBody>
      <dsp:txXfrm>
        <a:off x="0" y="191215"/>
        <a:ext cx="8229599" cy="1071000"/>
      </dsp:txXfrm>
    </dsp:sp>
    <dsp:sp modelId="{564110FC-D6C1-4C8A-B280-D0F878BA0CF3}">
      <dsp:nvSpPr>
        <dsp:cNvPr id="0" name=""/>
        <dsp:cNvSpPr/>
      </dsp:nvSpPr>
      <dsp:spPr>
        <a:xfrm>
          <a:off x="411480" y="43615"/>
          <a:ext cx="6360814" cy="29520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kern="1200" dirty="0" smtClean="0">
              <a:latin typeface="Times New Roman" pitchFamily="18" charset="0"/>
              <a:cs typeface="Times New Roman" pitchFamily="18" charset="0"/>
            </a:rPr>
            <a:t>Биринчидан</a:t>
          </a:r>
          <a:endParaRPr lang="uz-Cyrl-UZ" sz="1800" b="1" kern="1200" dirty="0">
            <a:latin typeface="Times New Roman" pitchFamily="18" charset="0"/>
            <a:cs typeface="Times New Roman" pitchFamily="18" charset="0"/>
          </a:endParaRPr>
        </a:p>
      </dsp:txBody>
      <dsp:txXfrm>
        <a:off x="425890" y="58025"/>
        <a:ext cx="6331994" cy="266380"/>
      </dsp:txXfrm>
    </dsp:sp>
    <dsp:sp modelId="{DC72D226-718F-475C-8863-66139819935D}">
      <dsp:nvSpPr>
        <dsp:cNvPr id="0" name=""/>
        <dsp:cNvSpPr/>
      </dsp:nvSpPr>
      <dsp:spPr>
        <a:xfrm>
          <a:off x="0" y="1463815"/>
          <a:ext cx="8229599" cy="819000"/>
        </a:xfrm>
        <a:prstGeom prst="rect">
          <a:avLst/>
        </a:prstGeom>
        <a:solidFill>
          <a:schemeClr val="lt1">
            <a:alpha val="90000"/>
            <a:hueOff val="0"/>
            <a:satOff val="0"/>
            <a:lumOff val="0"/>
            <a:alphaOff val="0"/>
          </a:schemeClr>
        </a:solidFill>
        <a:ln w="9525" cap="flat" cmpd="sng" algn="ctr">
          <a:solidFill>
            <a:schemeClr val="accent3">
              <a:hueOff val="3874869"/>
              <a:satOff val="-12382"/>
              <a:lumOff val="-3137"/>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208280"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kern="1200" smtClean="0">
              <a:latin typeface="Times New Roman" pitchFamily="18" charset="0"/>
              <a:cs typeface="Times New Roman" pitchFamily="18" charset="0"/>
            </a:rPr>
            <a:t>бизнесни </a:t>
          </a:r>
          <a:r>
            <a:rPr lang="uz-Cyrl-UZ" sz="1800" kern="1200" dirty="0" smtClean="0">
              <a:latin typeface="Times New Roman" pitchFamily="18" charset="0"/>
              <a:cs typeface="Times New Roman" pitchFamily="18" charset="0"/>
            </a:rPr>
            <a:t>юритиш жараёнида у қарорлар қабул қилишдек қийин бир вазифани зиммасига олади.</a:t>
          </a:r>
          <a:endParaRPr lang="ru-RU" sz="1800" kern="1200" dirty="0">
            <a:latin typeface="Times New Roman" pitchFamily="18" charset="0"/>
            <a:cs typeface="Times New Roman" pitchFamily="18" charset="0"/>
          </a:endParaRPr>
        </a:p>
      </dsp:txBody>
      <dsp:txXfrm>
        <a:off x="0" y="1463815"/>
        <a:ext cx="8229599" cy="819000"/>
      </dsp:txXfrm>
    </dsp:sp>
    <dsp:sp modelId="{940832BF-9E46-4A3B-AD6C-C94C8D2CCC52}">
      <dsp:nvSpPr>
        <dsp:cNvPr id="0" name=""/>
        <dsp:cNvSpPr/>
      </dsp:nvSpPr>
      <dsp:spPr>
        <a:xfrm>
          <a:off x="411480" y="1316215"/>
          <a:ext cx="6360814" cy="295200"/>
        </a:xfrm>
        <a:prstGeom prst="roundRect">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kern="1200" dirty="0" smtClean="0">
              <a:latin typeface="Times New Roman" pitchFamily="18" charset="0"/>
              <a:cs typeface="Times New Roman" pitchFamily="18" charset="0"/>
            </a:rPr>
            <a:t>Иккинчидан</a:t>
          </a:r>
          <a:endParaRPr lang="ru-RU" sz="1800" kern="1200" dirty="0">
            <a:latin typeface="Times New Roman" pitchFamily="18" charset="0"/>
            <a:cs typeface="Times New Roman" pitchFamily="18" charset="0"/>
          </a:endParaRPr>
        </a:p>
      </dsp:txBody>
      <dsp:txXfrm>
        <a:off x="425890" y="1330625"/>
        <a:ext cx="6331994" cy="266380"/>
      </dsp:txXfrm>
    </dsp:sp>
    <dsp:sp modelId="{D58B9D50-2BE7-4340-A7CD-E51DE92DE789}">
      <dsp:nvSpPr>
        <dsp:cNvPr id="0" name=""/>
        <dsp:cNvSpPr/>
      </dsp:nvSpPr>
      <dsp:spPr>
        <a:xfrm>
          <a:off x="0" y="2484415"/>
          <a:ext cx="8229599" cy="1071000"/>
        </a:xfrm>
        <a:prstGeom prst="rect">
          <a:avLst/>
        </a:prstGeom>
        <a:solidFill>
          <a:schemeClr val="lt1">
            <a:alpha val="90000"/>
            <a:hueOff val="0"/>
            <a:satOff val="0"/>
            <a:lumOff val="0"/>
            <a:alphaOff val="0"/>
          </a:schemeClr>
        </a:solidFill>
        <a:ln w="9525" cap="flat" cmpd="sng" algn="ctr">
          <a:solidFill>
            <a:schemeClr val="accent3">
              <a:hueOff val="7749738"/>
              <a:satOff val="-24763"/>
              <a:lumOff val="-6275"/>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208280"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kern="1200" smtClean="0">
              <a:latin typeface="Times New Roman" pitchFamily="18" charset="0"/>
              <a:cs typeface="Times New Roman" pitchFamily="18" charset="0"/>
            </a:rPr>
            <a:t>тадбиркор </a:t>
          </a:r>
          <a:r>
            <a:rPr lang="uz-Cyrl-UZ" sz="1800" kern="1200" dirty="0" smtClean="0">
              <a:latin typeface="Times New Roman" pitchFamily="18" charset="0"/>
              <a:cs typeface="Times New Roman" pitchFamily="18" charset="0"/>
            </a:rPr>
            <a:t>– ташкилотчи шахс бўлиб, янги ишлаб чиқариш технологияларини жорий қилиб, янги маҳсулотлар ишлаб чиқаришга интилади. </a:t>
          </a:r>
          <a:endParaRPr lang="uz-Cyrl-UZ" sz="1800" b="1" kern="1200" dirty="0">
            <a:latin typeface="Times New Roman" pitchFamily="18" charset="0"/>
            <a:cs typeface="Times New Roman" pitchFamily="18" charset="0"/>
          </a:endParaRPr>
        </a:p>
      </dsp:txBody>
      <dsp:txXfrm>
        <a:off x="0" y="2484415"/>
        <a:ext cx="8229599" cy="1071000"/>
      </dsp:txXfrm>
    </dsp:sp>
    <dsp:sp modelId="{D8935E5D-4F41-4D84-9045-D8EB8D2EB235}">
      <dsp:nvSpPr>
        <dsp:cNvPr id="0" name=""/>
        <dsp:cNvSpPr/>
      </dsp:nvSpPr>
      <dsp:spPr>
        <a:xfrm>
          <a:off x="411480" y="2336815"/>
          <a:ext cx="6360814" cy="295200"/>
        </a:xfrm>
        <a:prstGeom prst="roundRect">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kern="1200" dirty="0" smtClean="0">
              <a:latin typeface="Times New Roman" pitchFamily="18" charset="0"/>
              <a:cs typeface="Times New Roman" pitchFamily="18" charset="0"/>
            </a:rPr>
            <a:t>Учинчидан</a:t>
          </a:r>
          <a:endParaRPr lang="uz-Cyrl-UZ" sz="1800" b="1" kern="1200" dirty="0">
            <a:latin typeface="Times New Roman" pitchFamily="18" charset="0"/>
            <a:cs typeface="Times New Roman" pitchFamily="18" charset="0"/>
          </a:endParaRPr>
        </a:p>
      </dsp:txBody>
      <dsp:txXfrm>
        <a:off x="425890" y="2351225"/>
        <a:ext cx="6331994" cy="266380"/>
      </dsp:txXfrm>
    </dsp:sp>
    <dsp:sp modelId="{B28CCEE1-7672-42D8-84DD-985C93F468CF}">
      <dsp:nvSpPr>
        <dsp:cNvPr id="0" name=""/>
        <dsp:cNvSpPr/>
      </dsp:nvSpPr>
      <dsp:spPr>
        <a:xfrm>
          <a:off x="0" y="3781980"/>
          <a:ext cx="8229599" cy="96075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208280" rIns="638708" bIns="113792" numCol="1" spcCol="1270" anchor="t" anchorCtr="0">
          <a:noAutofit/>
        </a:bodyPr>
        <a:lstStyle/>
        <a:p>
          <a:pPr marL="171450" lvl="1" indent="-171450" algn="l" defTabSz="711200" rtl="0">
            <a:lnSpc>
              <a:spcPct val="90000"/>
            </a:lnSpc>
            <a:spcBef>
              <a:spcPct val="0"/>
            </a:spcBef>
            <a:spcAft>
              <a:spcPct val="15000"/>
            </a:spcAft>
            <a:buChar char="••"/>
          </a:pPr>
          <a:r>
            <a:rPr lang="uz-Cyrl-UZ" sz="1600" kern="1200" dirty="0" smtClean="0">
              <a:latin typeface="Times New Roman" pitchFamily="18" charset="0"/>
              <a:cs typeface="Times New Roman" pitchFamily="18" charset="0"/>
            </a:rPr>
            <a:t>тадбиркор бу таҳликага борувчи инсондир. У нафақат ўз мол-мулки, вақти, меҳнати билан, балки ўз шериклари, ҳиссадорлари қўшган маблағлар билан ҳам таҳликага боради.</a:t>
          </a:r>
          <a:endParaRPr lang="ru-RU" sz="1600" kern="1200" dirty="0">
            <a:latin typeface="Times New Roman" pitchFamily="18" charset="0"/>
            <a:cs typeface="Times New Roman" pitchFamily="18" charset="0"/>
          </a:endParaRPr>
        </a:p>
      </dsp:txBody>
      <dsp:txXfrm>
        <a:off x="0" y="3781980"/>
        <a:ext cx="8229599" cy="960750"/>
      </dsp:txXfrm>
    </dsp:sp>
    <dsp:sp modelId="{2AF29C46-9AD7-4B56-8B4A-EF44DF88F5B2}">
      <dsp:nvSpPr>
        <dsp:cNvPr id="0" name=""/>
        <dsp:cNvSpPr/>
      </dsp:nvSpPr>
      <dsp:spPr>
        <a:xfrm>
          <a:off x="411480" y="3609415"/>
          <a:ext cx="6360814" cy="320165"/>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uz-Cyrl-UZ" sz="1600" b="1" kern="1200" dirty="0" smtClean="0">
              <a:latin typeface="Times New Roman" pitchFamily="18" charset="0"/>
              <a:cs typeface="Times New Roman" pitchFamily="18" charset="0"/>
            </a:rPr>
            <a:t>Тўртинчидан</a:t>
          </a:r>
          <a:endParaRPr lang="ru-RU" sz="1600" kern="1200" dirty="0">
            <a:latin typeface="Times New Roman" pitchFamily="18" charset="0"/>
            <a:cs typeface="Times New Roman" pitchFamily="18" charset="0"/>
          </a:endParaRPr>
        </a:p>
      </dsp:txBody>
      <dsp:txXfrm>
        <a:off x="427109" y="3625044"/>
        <a:ext cx="6329556" cy="288907"/>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295EB-FFC8-474E-9E99-60D503D5998C}">
      <dsp:nvSpPr>
        <dsp:cNvPr id="0" name=""/>
        <dsp:cNvSpPr/>
      </dsp:nvSpPr>
      <dsp:spPr>
        <a:xfrm>
          <a:off x="0" y="142874"/>
          <a:ext cx="8401080" cy="491399"/>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b="1" kern="1200" dirty="0" smtClean="0">
              <a:latin typeface="Times New Roman" pitchFamily="18" charset="0"/>
              <a:cs typeface="Times New Roman" pitchFamily="18" charset="0"/>
            </a:rPr>
            <a:t>(А</a:t>
          </a:r>
          <a:r>
            <a:rPr lang="ru-RU" sz="2100" b="1" kern="1200" baseline="-25000" dirty="0" smtClean="0">
              <a:latin typeface="Times New Roman" pitchFamily="18" charset="0"/>
              <a:cs typeface="Times New Roman" pitchFamily="18" charset="0"/>
            </a:rPr>
            <a:t>н</a:t>
          </a:r>
          <a:r>
            <a:rPr lang="ru-RU" sz="2100" b="1" kern="1200" dirty="0" smtClean="0">
              <a:latin typeface="Times New Roman" pitchFamily="18" charset="0"/>
              <a:cs typeface="Times New Roman" pitchFamily="18" charset="0"/>
            </a:rPr>
            <a:t>)</a:t>
          </a:r>
          <a:r>
            <a:rPr lang="uz-Cyrl-UZ" sz="2100" kern="1200" dirty="0" smtClean="0">
              <a:latin typeface="Times New Roman" pitchFamily="18" charset="0"/>
              <a:cs typeface="Times New Roman" pitchFamily="18" charset="0"/>
            </a:rPr>
            <a:t> -</a:t>
          </a:r>
          <a:r>
            <a:rPr lang="uz-Cyrl-UZ" sz="2100" b="1" kern="1200" dirty="0" smtClean="0">
              <a:latin typeface="Times New Roman" pitchFamily="18" charset="0"/>
              <a:cs typeface="Times New Roman" pitchFamily="18" charset="0"/>
            </a:rPr>
            <a:t>  </a:t>
          </a:r>
          <a:r>
            <a:rPr lang="ru-RU" sz="2100" b="1" kern="1200" dirty="0" smtClean="0">
              <a:latin typeface="Times New Roman" pitchFamily="18" charset="0"/>
              <a:cs typeface="Times New Roman" pitchFamily="18" charset="0"/>
            </a:rPr>
            <a:t>амортизация норма</a:t>
          </a:r>
          <a:r>
            <a:rPr lang="uz-Cyrl-UZ" sz="2100" b="1" kern="1200" dirty="0" smtClean="0">
              <a:latin typeface="Times New Roman" pitchFamily="18" charset="0"/>
              <a:cs typeface="Times New Roman" pitchFamily="18" charset="0"/>
            </a:rPr>
            <a:t>си; </a:t>
          </a:r>
          <a:endParaRPr lang="ru-RU" sz="2100" kern="1200" dirty="0">
            <a:latin typeface="Times New Roman" pitchFamily="18" charset="0"/>
            <a:cs typeface="Times New Roman" pitchFamily="18" charset="0"/>
          </a:endParaRPr>
        </a:p>
      </dsp:txBody>
      <dsp:txXfrm>
        <a:off x="23988" y="166862"/>
        <a:ext cx="8353104" cy="443423"/>
      </dsp:txXfrm>
    </dsp:sp>
    <dsp:sp modelId="{95DDD026-8343-442C-842A-885D00EBFE3F}">
      <dsp:nvSpPr>
        <dsp:cNvPr id="0" name=""/>
        <dsp:cNvSpPr/>
      </dsp:nvSpPr>
      <dsp:spPr>
        <a:xfrm>
          <a:off x="0" y="785815"/>
          <a:ext cx="8401080" cy="491399"/>
        </a:xfrm>
        <a:prstGeom prst="roundRect">
          <a:avLst/>
        </a:prstGeom>
        <a:gradFill rotWithShape="0">
          <a:gsLst>
            <a:gs pos="0">
              <a:schemeClr val="accent5">
                <a:hueOff val="1679638"/>
                <a:satOff val="2370"/>
                <a:lumOff val="-294"/>
                <a:alphaOff val="0"/>
                <a:shade val="15000"/>
                <a:satMod val="180000"/>
              </a:schemeClr>
            </a:gs>
            <a:gs pos="50000">
              <a:schemeClr val="accent5">
                <a:hueOff val="1679638"/>
                <a:satOff val="2370"/>
                <a:lumOff val="-294"/>
                <a:alphaOff val="0"/>
                <a:shade val="45000"/>
                <a:satMod val="170000"/>
              </a:schemeClr>
            </a:gs>
            <a:gs pos="70000">
              <a:schemeClr val="accent5">
                <a:hueOff val="1679638"/>
                <a:satOff val="2370"/>
                <a:lumOff val="-294"/>
                <a:alphaOff val="0"/>
                <a:tint val="99000"/>
                <a:shade val="65000"/>
                <a:satMod val="155000"/>
              </a:schemeClr>
            </a:gs>
            <a:gs pos="100000">
              <a:schemeClr val="accent5">
                <a:hueOff val="1679638"/>
                <a:satOff val="2370"/>
                <a:lumOff val="-29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b="1" kern="1200" dirty="0" smtClean="0">
              <a:latin typeface="Times New Roman" pitchFamily="18" charset="0"/>
              <a:cs typeface="Times New Roman" pitchFamily="18" charset="0"/>
            </a:rPr>
            <a:t>(</a:t>
          </a:r>
          <a:r>
            <a:rPr lang="ru-RU" sz="2100" b="1" kern="1200" dirty="0" err="1" smtClean="0">
              <a:latin typeface="Times New Roman" pitchFamily="18" charset="0"/>
              <a:cs typeface="Times New Roman" pitchFamily="18" charset="0"/>
            </a:rPr>
            <a:t>К</a:t>
          </a:r>
          <a:r>
            <a:rPr lang="ru-RU" sz="2100" b="1" kern="1200" baseline="-25000" dirty="0" err="1" smtClean="0">
              <a:latin typeface="Times New Roman" pitchFamily="18" charset="0"/>
              <a:cs typeface="Times New Roman" pitchFamily="18" charset="0"/>
            </a:rPr>
            <a:t>ас</a:t>
          </a:r>
          <a:r>
            <a:rPr lang="ru-RU" sz="2100" b="1" kern="1200" dirty="0" smtClean="0">
              <a:latin typeface="Times New Roman" pitchFamily="18" charset="0"/>
              <a:cs typeface="Times New Roman" pitchFamily="18" charset="0"/>
            </a:rPr>
            <a:t>)</a:t>
          </a:r>
          <a:r>
            <a:rPr lang="uz-Cyrl-UZ" sz="2100" b="1" kern="1200" dirty="0" smtClean="0">
              <a:latin typeface="Times New Roman" pitchFamily="18" charset="0"/>
              <a:cs typeface="Times New Roman" pitchFamily="18" charset="0"/>
            </a:rPr>
            <a:t> - </a:t>
          </a:r>
          <a:r>
            <a:rPr lang="ru-RU" sz="2100" b="1" kern="1200" dirty="0" err="1" smtClean="0">
              <a:latin typeface="Times New Roman" pitchFamily="18" charset="0"/>
              <a:cs typeface="Times New Roman" pitchFamily="18" charset="0"/>
            </a:rPr>
            <a:t>асосий</a:t>
          </a:r>
          <a:r>
            <a:rPr lang="ru-RU" sz="2100" b="1" kern="1200" dirty="0" smtClean="0">
              <a:latin typeface="Times New Roman" pitchFamily="18" charset="0"/>
              <a:cs typeface="Times New Roman" pitchFamily="18" charset="0"/>
            </a:rPr>
            <a:t> капитал </a:t>
          </a:r>
          <a:r>
            <a:rPr lang="ru-RU" sz="2100" b="1" kern="1200" dirty="0" err="1" smtClean="0">
              <a:latin typeface="Times New Roman" pitchFamily="18" charset="0"/>
              <a:cs typeface="Times New Roman" pitchFamily="18" charset="0"/>
            </a:rPr>
            <a:t>қиймати</a:t>
          </a:r>
          <a:r>
            <a:rPr lang="uz-Cyrl-UZ" sz="2100" b="1"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a:off x="23988" y="809803"/>
        <a:ext cx="8353104" cy="443423"/>
      </dsp:txXfrm>
    </dsp:sp>
    <dsp:sp modelId="{948AA4C2-9CC1-40F3-BF19-68C4430664DA}">
      <dsp:nvSpPr>
        <dsp:cNvPr id="0" name=""/>
        <dsp:cNvSpPr/>
      </dsp:nvSpPr>
      <dsp:spPr>
        <a:xfrm>
          <a:off x="0" y="1428761"/>
          <a:ext cx="8401080" cy="491399"/>
        </a:xfrm>
        <a:prstGeom prst="roundRect">
          <a:avLst/>
        </a:prstGeom>
        <a:gradFill rotWithShape="0">
          <a:gsLst>
            <a:gs pos="0">
              <a:schemeClr val="accent5">
                <a:hueOff val="3359277"/>
                <a:satOff val="4740"/>
                <a:lumOff val="-588"/>
                <a:alphaOff val="0"/>
                <a:shade val="15000"/>
                <a:satMod val="180000"/>
              </a:schemeClr>
            </a:gs>
            <a:gs pos="50000">
              <a:schemeClr val="accent5">
                <a:hueOff val="3359277"/>
                <a:satOff val="4740"/>
                <a:lumOff val="-588"/>
                <a:alphaOff val="0"/>
                <a:shade val="45000"/>
                <a:satMod val="170000"/>
              </a:schemeClr>
            </a:gs>
            <a:gs pos="70000">
              <a:schemeClr val="accent5">
                <a:hueOff val="3359277"/>
                <a:satOff val="4740"/>
                <a:lumOff val="-588"/>
                <a:alphaOff val="0"/>
                <a:tint val="99000"/>
                <a:shade val="65000"/>
                <a:satMod val="155000"/>
              </a:schemeClr>
            </a:gs>
            <a:gs pos="100000">
              <a:schemeClr val="accent5">
                <a:hueOff val="3359277"/>
                <a:satOff val="4740"/>
                <a:lumOff val="-58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z-Cyrl-UZ" sz="2100" b="1" kern="1200" dirty="0" smtClean="0">
              <a:latin typeface="Times New Roman" pitchFamily="18" charset="0"/>
              <a:cs typeface="Times New Roman" pitchFamily="18" charset="0"/>
            </a:rPr>
            <a:t>(Т</a:t>
          </a:r>
          <a:r>
            <a:rPr lang="uz-Cyrl-UZ" sz="2100" b="1" kern="1200" baseline="-25000" dirty="0" smtClean="0">
              <a:latin typeface="Times New Roman" pitchFamily="18" charset="0"/>
              <a:cs typeface="Times New Roman" pitchFamily="18" charset="0"/>
            </a:rPr>
            <a:t>к</a:t>
          </a:r>
          <a:r>
            <a:rPr lang="uz-Cyrl-UZ" sz="2100" b="1" kern="1200" dirty="0" smtClean="0">
              <a:latin typeface="Times New Roman" pitchFamily="18" charset="0"/>
              <a:cs typeface="Times New Roman" pitchFamily="18" charset="0"/>
            </a:rPr>
            <a:t>) - капитал таъмирлаш учун сарфлар;</a:t>
          </a:r>
          <a:endParaRPr lang="ru-RU" sz="2100" kern="1200" dirty="0">
            <a:latin typeface="Times New Roman" pitchFamily="18" charset="0"/>
            <a:cs typeface="Times New Roman" pitchFamily="18" charset="0"/>
          </a:endParaRPr>
        </a:p>
      </dsp:txBody>
      <dsp:txXfrm>
        <a:off x="23988" y="1452749"/>
        <a:ext cx="8353104" cy="443423"/>
      </dsp:txXfrm>
    </dsp:sp>
    <dsp:sp modelId="{0581A517-335E-4475-B4B6-3D07AD8ECBA2}">
      <dsp:nvSpPr>
        <dsp:cNvPr id="0" name=""/>
        <dsp:cNvSpPr/>
      </dsp:nvSpPr>
      <dsp:spPr>
        <a:xfrm>
          <a:off x="0" y="2071701"/>
          <a:ext cx="8401080" cy="491399"/>
        </a:xfrm>
        <a:prstGeom prst="roundRect">
          <a:avLst/>
        </a:prstGeom>
        <a:gradFill rotWithShape="0">
          <a:gsLst>
            <a:gs pos="0">
              <a:schemeClr val="accent5">
                <a:hueOff val="5038915"/>
                <a:satOff val="7109"/>
                <a:lumOff val="-882"/>
                <a:alphaOff val="0"/>
                <a:shade val="15000"/>
                <a:satMod val="180000"/>
              </a:schemeClr>
            </a:gs>
            <a:gs pos="50000">
              <a:schemeClr val="accent5">
                <a:hueOff val="5038915"/>
                <a:satOff val="7109"/>
                <a:lumOff val="-882"/>
                <a:alphaOff val="0"/>
                <a:shade val="45000"/>
                <a:satMod val="170000"/>
              </a:schemeClr>
            </a:gs>
            <a:gs pos="70000">
              <a:schemeClr val="accent5">
                <a:hueOff val="5038915"/>
                <a:satOff val="7109"/>
                <a:lumOff val="-882"/>
                <a:alphaOff val="0"/>
                <a:tint val="99000"/>
                <a:shade val="65000"/>
                <a:satMod val="155000"/>
              </a:schemeClr>
            </a:gs>
            <a:gs pos="100000">
              <a:schemeClr val="accent5">
                <a:hueOff val="5038915"/>
                <a:satOff val="7109"/>
                <a:lumOff val="-88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z-Cyrl-UZ" sz="2100" b="1" kern="1200" dirty="0" smtClean="0">
              <a:latin typeface="Times New Roman" pitchFamily="18" charset="0"/>
              <a:cs typeface="Times New Roman" pitchFamily="18" charset="0"/>
            </a:rPr>
            <a:t>(М</a:t>
          </a:r>
          <a:r>
            <a:rPr lang="uz-Cyrl-UZ" sz="2100" b="1" kern="1200" baseline="-25000" dirty="0" smtClean="0">
              <a:latin typeface="Times New Roman" pitchFamily="18" charset="0"/>
              <a:cs typeface="Times New Roman" pitchFamily="18" charset="0"/>
            </a:rPr>
            <a:t>т</a:t>
          </a:r>
          <a:r>
            <a:rPr lang="uz-Cyrl-UZ" sz="2100" b="1" kern="1200" dirty="0" smtClean="0">
              <a:latin typeface="Times New Roman" pitchFamily="18" charset="0"/>
              <a:cs typeface="Times New Roman" pitchFamily="18" charset="0"/>
            </a:rPr>
            <a:t>) - эскирган меҳнат воситаларини тугатишдан олинган маблағ; </a:t>
          </a:r>
          <a:endParaRPr lang="ru-RU" sz="2100" kern="1200" dirty="0">
            <a:latin typeface="Times New Roman" pitchFamily="18" charset="0"/>
            <a:cs typeface="Times New Roman" pitchFamily="18" charset="0"/>
          </a:endParaRPr>
        </a:p>
      </dsp:txBody>
      <dsp:txXfrm>
        <a:off x="23988" y="2095689"/>
        <a:ext cx="8353104" cy="443423"/>
      </dsp:txXfrm>
    </dsp:sp>
    <dsp:sp modelId="{E383FD65-3987-4EE2-9B08-AD0B23CFAF18}">
      <dsp:nvSpPr>
        <dsp:cNvPr id="0" name=""/>
        <dsp:cNvSpPr/>
      </dsp:nvSpPr>
      <dsp:spPr>
        <a:xfrm>
          <a:off x="0" y="2714644"/>
          <a:ext cx="8401080" cy="491399"/>
        </a:xfrm>
        <a:prstGeom prst="roundRect">
          <a:avLst/>
        </a:prstGeom>
        <a:gradFill rotWithShape="0">
          <a:gsLst>
            <a:gs pos="0">
              <a:schemeClr val="accent5">
                <a:hueOff val="6718553"/>
                <a:satOff val="9479"/>
                <a:lumOff val="-1176"/>
                <a:alphaOff val="0"/>
                <a:shade val="15000"/>
                <a:satMod val="180000"/>
              </a:schemeClr>
            </a:gs>
            <a:gs pos="50000">
              <a:schemeClr val="accent5">
                <a:hueOff val="6718553"/>
                <a:satOff val="9479"/>
                <a:lumOff val="-1176"/>
                <a:alphaOff val="0"/>
                <a:shade val="45000"/>
                <a:satMod val="170000"/>
              </a:schemeClr>
            </a:gs>
            <a:gs pos="70000">
              <a:schemeClr val="accent5">
                <a:hueOff val="6718553"/>
                <a:satOff val="9479"/>
                <a:lumOff val="-1176"/>
                <a:alphaOff val="0"/>
                <a:tint val="99000"/>
                <a:shade val="65000"/>
                <a:satMod val="155000"/>
              </a:schemeClr>
            </a:gs>
            <a:gs pos="100000">
              <a:schemeClr val="accent5">
                <a:hueOff val="6718553"/>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z-Cyrl-UZ" sz="2100" b="1" kern="1200" dirty="0" smtClean="0">
              <a:latin typeface="Times New Roman" pitchFamily="18" charset="0"/>
              <a:cs typeface="Times New Roman" pitchFamily="18" charset="0"/>
            </a:rPr>
            <a:t>(Х</a:t>
          </a:r>
          <a:r>
            <a:rPr lang="uz-Cyrl-UZ" sz="2100" b="1" kern="1200" baseline="-25000" dirty="0" smtClean="0">
              <a:latin typeface="Times New Roman" pitchFamily="18" charset="0"/>
              <a:cs typeface="Times New Roman" pitchFamily="18" charset="0"/>
            </a:rPr>
            <a:t>д</a:t>
          </a:r>
          <a:r>
            <a:rPr lang="uz-Cyrl-UZ" sz="2100" b="1" kern="1200" dirty="0" smtClean="0">
              <a:latin typeface="Times New Roman" pitchFamily="18" charset="0"/>
              <a:cs typeface="Times New Roman" pitchFamily="18" charset="0"/>
            </a:rPr>
            <a:t>) </a:t>
          </a:r>
          <a:r>
            <a:rPr lang="uz-Cyrl-UZ" sz="2100" kern="1200" dirty="0" smtClean="0">
              <a:latin typeface="Times New Roman" pitchFamily="18" charset="0"/>
              <a:cs typeface="Times New Roman" pitchFamily="18" charset="0"/>
            </a:rPr>
            <a:t>- </a:t>
          </a:r>
          <a:r>
            <a:rPr lang="uz-Cyrl-UZ" sz="2100" b="1" kern="1200" dirty="0" smtClean="0">
              <a:latin typeface="Times New Roman" pitchFamily="18" charset="0"/>
              <a:cs typeface="Times New Roman" pitchFamily="18" charset="0"/>
            </a:rPr>
            <a:t>воситанинг хизмат даври .</a:t>
          </a:r>
          <a:endParaRPr lang="ru-RU" sz="2100" kern="1200" dirty="0">
            <a:latin typeface="Times New Roman" pitchFamily="18" charset="0"/>
            <a:cs typeface="Times New Roman" pitchFamily="18" charset="0"/>
          </a:endParaRPr>
        </a:p>
      </dsp:txBody>
      <dsp:txXfrm>
        <a:off x="23988" y="2738632"/>
        <a:ext cx="8353104" cy="443423"/>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2636E-98DF-4A92-9392-FFE551F23D89}">
      <dsp:nvSpPr>
        <dsp:cNvPr id="0" name=""/>
        <dsp:cNvSpPr/>
      </dsp:nvSpPr>
      <dsp:spPr>
        <a:xfrm>
          <a:off x="0" y="103499"/>
          <a:ext cx="8229599" cy="936000"/>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ru-RU" sz="4000" b="0" u="none" kern="1200" dirty="0" smtClean="0">
              <a:latin typeface="Times New Roman" pitchFamily="18" charset="0"/>
              <a:cs typeface="Times New Roman" pitchFamily="18" charset="0"/>
            </a:rPr>
            <a:t>Амортизация </a:t>
          </a:r>
          <a:r>
            <a:rPr lang="ru-RU" sz="4000" b="0" u="none" kern="1200" dirty="0" err="1" smtClean="0">
              <a:latin typeface="Times New Roman" pitchFamily="18" charset="0"/>
              <a:cs typeface="Times New Roman" pitchFamily="18" charset="0"/>
            </a:rPr>
            <a:t>нормаси</a:t>
          </a:r>
          <a:r>
            <a:rPr lang="uz-Cyrl-UZ" sz="4000" b="0" u="none" kern="1200" dirty="0" smtClean="0">
              <a:latin typeface="Times New Roman" pitchFamily="18" charset="0"/>
              <a:cs typeface="Times New Roman" pitchFamily="18" charset="0"/>
            </a:rPr>
            <a:t>ни ҳисоблаш</a:t>
          </a:r>
          <a:endParaRPr lang="ru-RU" sz="4000" b="0" u="none" kern="1200" dirty="0">
            <a:latin typeface="Times New Roman" pitchFamily="18" charset="0"/>
            <a:cs typeface="Times New Roman" pitchFamily="18" charset="0"/>
          </a:endParaRPr>
        </a:p>
      </dsp:txBody>
      <dsp:txXfrm>
        <a:off x="45692" y="149191"/>
        <a:ext cx="8138215" cy="844616"/>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EA83F-0E48-4767-B3C1-C690A0D04785}">
      <dsp:nvSpPr>
        <dsp:cNvPr id="0" name=""/>
        <dsp:cNvSpPr/>
      </dsp:nvSpPr>
      <dsp:spPr>
        <a:xfrm>
          <a:off x="0" y="539"/>
          <a:ext cx="8229599" cy="1141920"/>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z-Cyrl-UZ" sz="2400" b="0" u="none" kern="1200" dirty="0" smtClean="0">
              <a:latin typeface="Times New Roman" pitchFamily="18" charset="0"/>
              <a:cs typeface="Times New Roman" pitchFamily="18" charset="0"/>
            </a:rPr>
            <a:t>Миллий иқтисодиёт миқёсида асосий капиталдан олинадиган самара даражаси</a:t>
          </a:r>
          <a:endParaRPr lang="ru-RU" sz="2400" b="0" u="none" kern="1200" dirty="0"/>
        </a:p>
      </dsp:txBody>
      <dsp:txXfrm>
        <a:off x="55744" y="56283"/>
        <a:ext cx="8118111" cy="1030432"/>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937B4-2104-46AA-A414-74C98AA44E90}">
      <dsp:nvSpPr>
        <dsp:cNvPr id="0" name=""/>
        <dsp:cNvSpPr/>
      </dsp:nvSpPr>
      <dsp:spPr>
        <a:xfrm>
          <a:off x="0" y="248855"/>
          <a:ext cx="8229599" cy="12168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z-Cyrl-UZ" sz="2400" b="1" u="none" kern="1200" dirty="0" smtClean="0">
              <a:latin typeface="Times New Roman" pitchFamily="18" charset="0"/>
              <a:cs typeface="Times New Roman" pitchFamily="18" charset="0"/>
            </a:rPr>
            <a:t>Айланма капиталдан фойдаланишнинг умумлашувчи кўрсаткичи</a:t>
          </a:r>
          <a:endParaRPr lang="ru-RU" sz="2400" u="none" kern="1200" dirty="0">
            <a:latin typeface="Times New Roman" pitchFamily="18" charset="0"/>
            <a:cs typeface="Times New Roman" pitchFamily="18" charset="0"/>
          </a:endParaRPr>
        </a:p>
      </dsp:txBody>
      <dsp:txXfrm>
        <a:off x="59399" y="308254"/>
        <a:ext cx="8110801" cy="1098002"/>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01E2B-ACD8-425B-B8FB-8A6121C31524}">
      <dsp:nvSpPr>
        <dsp:cNvPr id="0" name=""/>
        <dsp:cNvSpPr/>
      </dsp:nvSpPr>
      <dsp:spPr>
        <a:xfrm>
          <a:off x="0" y="0"/>
          <a:ext cx="8229599" cy="114192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u="none" kern="1200" dirty="0" err="1" smtClean="0">
              <a:latin typeface="Times New Roman" pitchFamily="18" charset="0"/>
              <a:cs typeface="Times New Roman" pitchFamily="18" charset="0"/>
            </a:rPr>
            <a:t>Корхона</a:t>
          </a:r>
          <a:r>
            <a:rPr lang="ru-RU" sz="2400" b="1" u="none" kern="1200" dirty="0" smtClean="0">
              <a:latin typeface="Times New Roman" pitchFamily="18" charset="0"/>
              <a:cs typeface="Times New Roman" pitchFamily="18" charset="0"/>
            </a:rPr>
            <a:t> </a:t>
          </a:r>
          <a:r>
            <a:rPr lang="ru-RU" sz="2400" b="1" u="none" kern="1200" dirty="0" err="1" smtClean="0">
              <a:latin typeface="Times New Roman" pitchFamily="18" charset="0"/>
              <a:cs typeface="Times New Roman" pitchFamily="18" charset="0"/>
            </a:rPr>
            <a:t>миқёсида</a:t>
          </a:r>
          <a:r>
            <a:rPr lang="ru-RU" sz="2400" b="1" u="none" kern="1200" dirty="0" smtClean="0">
              <a:latin typeface="Times New Roman" pitchFamily="18" charset="0"/>
              <a:cs typeface="Times New Roman" pitchFamily="18" charset="0"/>
            </a:rPr>
            <a:t> </a:t>
          </a:r>
          <a:r>
            <a:rPr lang="uz-Cyrl-UZ" sz="2400" b="1" u="none" kern="1200" dirty="0" smtClean="0">
              <a:latin typeface="Times New Roman" pitchFamily="18" charset="0"/>
              <a:cs typeface="Times New Roman" pitchFamily="18" charset="0"/>
            </a:rPr>
            <a:t>асосий </a:t>
          </a:r>
          <a:r>
            <a:rPr lang="ru-RU" sz="2400" b="1" u="none" kern="1200" dirty="0" err="1" smtClean="0">
              <a:latin typeface="Times New Roman" pitchFamily="18" charset="0"/>
              <a:cs typeface="Times New Roman" pitchFamily="18" charset="0"/>
            </a:rPr>
            <a:t>капиталдан</a:t>
          </a:r>
          <a:r>
            <a:rPr lang="ru-RU" sz="2400" b="1" u="none" kern="1200" dirty="0" smtClean="0">
              <a:latin typeface="Times New Roman" pitchFamily="18" charset="0"/>
              <a:cs typeface="Times New Roman" pitchFamily="18" charset="0"/>
            </a:rPr>
            <a:t> </a:t>
          </a:r>
          <a:r>
            <a:rPr lang="ru-RU" sz="2400" b="1" u="none" kern="1200" dirty="0" err="1" smtClean="0">
              <a:latin typeface="Times New Roman" pitchFamily="18" charset="0"/>
              <a:cs typeface="Times New Roman" pitchFamily="18" charset="0"/>
            </a:rPr>
            <a:t>олинадиган</a:t>
          </a:r>
          <a:r>
            <a:rPr lang="ru-RU" sz="2400" b="1" u="none" kern="1200" dirty="0" smtClean="0">
              <a:latin typeface="Times New Roman" pitchFamily="18" charset="0"/>
              <a:cs typeface="Times New Roman" pitchFamily="18" charset="0"/>
            </a:rPr>
            <a:t>  </a:t>
          </a:r>
          <a:r>
            <a:rPr lang="ru-RU" sz="2400" b="1" u="none" kern="1200" dirty="0" err="1" smtClean="0">
              <a:latin typeface="Times New Roman" pitchFamily="18" charset="0"/>
              <a:cs typeface="Times New Roman" pitchFamily="18" charset="0"/>
            </a:rPr>
            <a:t>самара</a:t>
          </a:r>
          <a:r>
            <a:rPr lang="ru-RU" sz="2400" b="1" u="none" kern="1200" dirty="0" smtClean="0">
              <a:latin typeface="Times New Roman" pitchFamily="18" charset="0"/>
              <a:cs typeface="Times New Roman" pitchFamily="18" charset="0"/>
            </a:rPr>
            <a:t> </a:t>
          </a:r>
          <a:r>
            <a:rPr lang="ru-RU" sz="2400" b="1" u="none" kern="1200" dirty="0" err="1" smtClean="0">
              <a:latin typeface="Times New Roman" pitchFamily="18" charset="0"/>
              <a:cs typeface="Times New Roman" pitchFamily="18" charset="0"/>
            </a:rPr>
            <a:t>даражаси</a:t>
          </a:r>
          <a:endParaRPr lang="ru-RU" sz="2100" b="1" u="none" kern="1200" dirty="0">
            <a:latin typeface="Times New Roman" pitchFamily="18" charset="0"/>
            <a:cs typeface="Times New Roman" pitchFamily="18" charset="0"/>
          </a:endParaRPr>
        </a:p>
      </dsp:txBody>
      <dsp:txXfrm>
        <a:off x="55744" y="55744"/>
        <a:ext cx="8118111" cy="1030432"/>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5F0BC-1A02-43E0-B359-5A495AF93984}">
      <dsp:nvSpPr>
        <dsp:cNvPr id="0" name=""/>
        <dsp:cNvSpPr/>
      </dsp:nvSpPr>
      <dsp:spPr>
        <a:xfrm>
          <a:off x="0" y="16742"/>
          <a:ext cx="8229599" cy="1038083"/>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uz-Cyrl-UZ" sz="3100" b="0" u="none" kern="1200" dirty="0" smtClean="0">
              <a:latin typeface="Times New Roman" pitchFamily="18" charset="0"/>
              <a:cs typeface="Times New Roman" pitchFamily="18" charset="0"/>
            </a:rPr>
            <a:t>Айланма капиталнингайланиш даври (а) </a:t>
          </a:r>
          <a:endParaRPr lang="ru-RU" sz="3100" b="0" u="none" kern="1200" dirty="0">
            <a:latin typeface="Times New Roman" pitchFamily="18" charset="0"/>
            <a:cs typeface="Times New Roman" pitchFamily="18" charset="0"/>
          </a:endParaRPr>
        </a:p>
      </dsp:txBody>
      <dsp:txXfrm>
        <a:off x="50675" y="67417"/>
        <a:ext cx="8128249" cy="936733"/>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550D4-E05E-4693-A7E9-2A5A4C1F774D}">
      <dsp:nvSpPr>
        <dsp:cNvPr id="0" name=""/>
        <dsp:cNvSpPr/>
      </dsp:nvSpPr>
      <dsp:spPr>
        <a:xfrm>
          <a:off x="0" y="539"/>
          <a:ext cx="8229599" cy="114192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z-Cyrl-UZ" sz="2400" b="1" u="none" kern="1200" dirty="0" smtClean="0">
              <a:latin typeface="Times New Roman" pitchFamily="18" charset="0"/>
              <a:cs typeface="Times New Roman" pitchFamily="18" charset="0"/>
            </a:rPr>
            <a:t>Айланма капиталнинг корхона  миқёсидаги материал сиғими</a:t>
          </a:r>
          <a:endParaRPr lang="ru-RU" sz="2400" b="1" u="none" kern="1200" dirty="0">
            <a:latin typeface="Times New Roman" pitchFamily="18" charset="0"/>
            <a:cs typeface="Times New Roman" pitchFamily="18" charset="0"/>
          </a:endParaRPr>
        </a:p>
      </dsp:txBody>
      <dsp:txXfrm>
        <a:off x="55744" y="56283"/>
        <a:ext cx="8118111" cy="1030432"/>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633FD-E340-4448-827A-55F81BAAB27F}">
      <dsp:nvSpPr>
        <dsp:cNvPr id="0" name=""/>
        <dsp:cNvSpPr/>
      </dsp:nvSpPr>
      <dsp:spPr>
        <a:xfrm>
          <a:off x="0" y="627"/>
          <a:ext cx="8229599" cy="1284628"/>
        </a:xfrm>
        <a:prstGeom prst="roundRect">
          <a:avLst/>
        </a:prstGeom>
        <a:solidFill>
          <a:srgbClr val="00B05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ru-RU" sz="4000" i="1" kern="1200" dirty="0" err="1" smtClean="0">
              <a:latin typeface="Times New Roman" pitchFamily="18" charset="0"/>
              <a:cs typeface="Times New Roman" pitchFamily="18" charset="0"/>
            </a:rPr>
            <a:t>Эътиборларингиз</a:t>
          </a:r>
          <a:r>
            <a:rPr lang="ru-RU" sz="4000" i="1" kern="1200" dirty="0" smtClean="0">
              <a:latin typeface="Times New Roman" pitchFamily="18" charset="0"/>
              <a:cs typeface="Times New Roman" pitchFamily="18" charset="0"/>
            </a:rPr>
            <a:t> </a:t>
          </a:r>
          <a:r>
            <a:rPr lang="ru-RU" sz="4000" i="1" kern="1200" dirty="0" err="1" smtClean="0">
              <a:latin typeface="Times New Roman" pitchFamily="18" charset="0"/>
              <a:cs typeface="Times New Roman" pitchFamily="18" charset="0"/>
            </a:rPr>
            <a:t>учун</a:t>
          </a:r>
          <a:r>
            <a:rPr lang="ru-RU" sz="4000" i="1" kern="1200" dirty="0" smtClean="0">
              <a:latin typeface="Times New Roman" pitchFamily="18" charset="0"/>
              <a:cs typeface="Times New Roman" pitchFamily="18" charset="0"/>
            </a:rPr>
            <a:t> </a:t>
          </a:r>
          <a:r>
            <a:rPr lang="ru-RU" sz="4000" i="1" kern="1200" dirty="0" err="1" smtClean="0">
              <a:latin typeface="Times New Roman" pitchFamily="18" charset="0"/>
              <a:cs typeface="Times New Roman" pitchFamily="18" charset="0"/>
            </a:rPr>
            <a:t>ра</a:t>
          </a:r>
          <a:r>
            <a:rPr lang="uz-Cyrl-UZ" sz="4000" i="1" kern="1200" dirty="0" smtClean="0">
              <a:latin typeface="Times New Roman" pitchFamily="18" charset="0"/>
              <a:cs typeface="Times New Roman" pitchFamily="18" charset="0"/>
            </a:rPr>
            <a:t>х</a:t>
          </a:r>
          <a:r>
            <a:rPr lang="ru-RU" sz="4000" i="1" kern="1200" dirty="0" smtClean="0">
              <a:latin typeface="Times New Roman" pitchFamily="18" charset="0"/>
              <a:cs typeface="Times New Roman" pitchFamily="18" charset="0"/>
            </a:rPr>
            <a:t>мат!!!</a:t>
          </a:r>
          <a:endParaRPr lang="ru-RU" sz="4000" i="1" kern="1200" dirty="0">
            <a:latin typeface="Times New Roman" pitchFamily="18" charset="0"/>
            <a:cs typeface="Times New Roman" pitchFamily="18" charset="0"/>
          </a:endParaRPr>
        </a:p>
      </dsp:txBody>
      <dsp:txXfrm>
        <a:off x="62710" y="63337"/>
        <a:ext cx="8104179" cy="11592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060E0-9C1E-4CE3-97AA-EF90CB5403FC}">
      <dsp:nvSpPr>
        <dsp:cNvPr id="0" name=""/>
        <dsp:cNvSpPr/>
      </dsp:nvSpPr>
      <dsp:spPr>
        <a:xfrm>
          <a:off x="0" y="45000"/>
          <a:ext cx="8229599" cy="1053000"/>
        </a:xfrm>
        <a:prstGeom prst="roundRect">
          <a:avLst/>
        </a:prstGeom>
        <a:solidFill>
          <a:srgbClr val="00B05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uz-Cyrl-UZ" sz="4500" b="0" kern="1200" dirty="0" smtClean="0">
              <a:latin typeface="Times New Roman" pitchFamily="18" charset="0"/>
              <a:cs typeface="Times New Roman" pitchFamily="18" charset="0"/>
            </a:rPr>
            <a:t>Тадбиркорларнинг вазифалари:</a:t>
          </a:r>
          <a:endParaRPr lang="ru-RU" sz="4500" b="0" kern="1200" dirty="0">
            <a:latin typeface="Times New Roman" pitchFamily="18" charset="0"/>
            <a:cs typeface="Times New Roman" pitchFamily="18" charset="0"/>
          </a:endParaRPr>
        </a:p>
      </dsp:txBody>
      <dsp:txXfrm>
        <a:off x="51403" y="96403"/>
        <a:ext cx="8126793" cy="9501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BEB80-27D8-438E-8E06-04FABBCB6554}">
      <dsp:nvSpPr>
        <dsp:cNvPr id="0" name=""/>
        <dsp:cNvSpPr/>
      </dsp:nvSpPr>
      <dsp:spPr>
        <a:xfrm>
          <a:off x="0" y="370787"/>
          <a:ext cx="8569325" cy="214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5075" tIns="416560" rIns="665075" bIns="142240" numCol="1" spcCol="1270" anchor="t" anchorCtr="0">
          <a:noAutofit/>
        </a:bodyPr>
        <a:lstStyle/>
        <a:p>
          <a:pPr marL="228600" lvl="1" indent="-228600" algn="l" defTabSz="889000" rtl="0">
            <a:lnSpc>
              <a:spcPct val="90000"/>
            </a:lnSpc>
            <a:spcBef>
              <a:spcPct val="0"/>
            </a:spcBef>
            <a:spcAft>
              <a:spcPct val="15000"/>
            </a:spcAft>
            <a:buChar char="••"/>
          </a:pPr>
          <a:r>
            <a:rPr lang="uz-Cyrl-UZ" sz="2000" kern="1200" smtClean="0">
              <a:latin typeface="Times New Roman" pitchFamily="18" charset="0"/>
              <a:cs typeface="Times New Roman" pitchFamily="18" charset="0"/>
            </a:rPr>
            <a:t>тадбиркор </a:t>
          </a:r>
          <a:r>
            <a:rPr lang="uz-Cyrl-UZ" sz="2000" kern="1200" dirty="0" smtClean="0">
              <a:latin typeface="Times New Roman" pitchFamily="18" charset="0"/>
              <a:cs typeface="Times New Roman" pitchFamily="18" charset="0"/>
            </a:rPr>
            <a:t>хўжалик юритишнинг бирон турини танлаш, ишлаб чиқариш жараёнини амалга ошириш, уни ўзгаришларга мослаштириш, манбаларни танлаш, ресурс топиш, маҳсулот сотиш, уларга баҳо белгилаш, фойдани тасарруф қилиш кабилар бўйича маълум хуқуқ ва эркинликлар мавжуд бўлишини тақозо этади.</a:t>
          </a:r>
          <a:endParaRPr lang="ru-RU" sz="2000" b="1" kern="1200" dirty="0">
            <a:latin typeface="Times New Roman" pitchFamily="18" charset="0"/>
            <a:cs typeface="Times New Roman" pitchFamily="18" charset="0"/>
          </a:endParaRPr>
        </a:p>
      </dsp:txBody>
      <dsp:txXfrm>
        <a:off x="0" y="370787"/>
        <a:ext cx="8569325" cy="2142000"/>
      </dsp:txXfrm>
    </dsp:sp>
    <dsp:sp modelId="{CB0C1B44-73D7-4D14-AB76-B1A2FCC813AD}">
      <dsp:nvSpPr>
        <dsp:cNvPr id="0" name=""/>
        <dsp:cNvSpPr/>
      </dsp:nvSpPr>
      <dsp:spPr>
        <a:xfrm>
          <a:off x="428466" y="75587"/>
          <a:ext cx="5998527" cy="59040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30" tIns="0" rIns="226730" bIns="0" numCol="1" spcCol="1270" anchor="ctr" anchorCtr="0">
          <a:noAutofit/>
        </a:bodyPr>
        <a:lstStyle/>
        <a:p>
          <a:pPr lvl="0" algn="l" defTabSz="889000" rtl="0">
            <a:lnSpc>
              <a:spcPct val="90000"/>
            </a:lnSpc>
            <a:spcBef>
              <a:spcPct val="0"/>
            </a:spcBef>
            <a:spcAft>
              <a:spcPct val="35000"/>
            </a:spcAft>
          </a:pPr>
          <a:r>
            <a:rPr lang="uz-Cyrl-UZ" sz="2000" b="1" kern="1200" dirty="0" smtClean="0">
              <a:latin typeface="Times New Roman" pitchFamily="18" charset="0"/>
              <a:cs typeface="Times New Roman" pitchFamily="18" charset="0"/>
            </a:rPr>
            <a:t>Биринчидан</a:t>
          </a:r>
          <a:endParaRPr lang="ru-RU" sz="2000" b="1" kern="1200" dirty="0">
            <a:latin typeface="Times New Roman" pitchFamily="18" charset="0"/>
            <a:cs typeface="Times New Roman" pitchFamily="18" charset="0"/>
          </a:endParaRPr>
        </a:p>
      </dsp:txBody>
      <dsp:txXfrm>
        <a:off x="457287" y="104408"/>
        <a:ext cx="5940885" cy="532758"/>
      </dsp:txXfrm>
    </dsp:sp>
    <dsp:sp modelId="{429F02A9-6FDD-40C9-A612-EA6F320290EF}">
      <dsp:nvSpPr>
        <dsp:cNvPr id="0" name=""/>
        <dsp:cNvSpPr/>
      </dsp:nvSpPr>
      <dsp:spPr>
        <a:xfrm>
          <a:off x="0" y="2915988"/>
          <a:ext cx="8569325" cy="18900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5075" tIns="416560" rIns="665075" bIns="142240" numCol="1" spcCol="1270" anchor="t" anchorCtr="0">
          <a:noAutofit/>
        </a:bodyPr>
        <a:lstStyle/>
        <a:p>
          <a:pPr marL="228600" lvl="1" indent="-228600" algn="l" defTabSz="889000" rtl="0">
            <a:lnSpc>
              <a:spcPct val="90000"/>
            </a:lnSpc>
            <a:spcBef>
              <a:spcPct val="0"/>
            </a:spcBef>
            <a:spcAft>
              <a:spcPct val="15000"/>
            </a:spcAft>
            <a:buChar char="••"/>
          </a:pPr>
          <a:r>
            <a:rPr lang="uz-Cyrl-UZ" sz="2000" kern="1200" smtClean="0">
              <a:latin typeface="Times New Roman" pitchFamily="18" charset="0"/>
              <a:cs typeface="Times New Roman" pitchFamily="18" charset="0"/>
            </a:rPr>
            <a:t>тадбиркор </a:t>
          </a:r>
          <a:r>
            <a:rPr lang="uz-Cyrl-UZ" sz="2000" kern="1200" dirty="0" smtClean="0">
              <a:latin typeface="Times New Roman" pitchFamily="18" charset="0"/>
              <a:cs typeface="Times New Roman" pitchFamily="18" charset="0"/>
            </a:rPr>
            <a:t>ишлаб чиқариш воситаларига, ишлаб чиқарилган маҳсулот ва олинган даромадга мулкчилик хуқуқига эга бўлиши керак. Тадбиркорлик фаолияти мулкдорнинг ўзи томонидан ҳам, унинг мол-мулки асосида иш юритувчи субъект томонидан ҳам амалга оширилиши мумкин. </a:t>
          </a:r>
          <a:endParaRPr lang="ru-RU" sz="2000" kern="1200" dirty="0">
            <a:latin typeface="Times New Roman" pitchFamily="18" charset="0"/>
            <a:cs typeface="Times New Roman" pitchFamily="18" charset="0"/>
          </a:endParaRPr>
        </a:p>
      </dsp:txBody>
      <dsp:txXfrm>
        <a:off x="0" y="2915988"/>
        <a:ext cx="8569325" cy="1890000"/>
      </dsp:txXfrm>
    </dsp:sp>
    <dsp:sp modelId="{F2CA05D0-5915-4C63-AC3A-C6A7FC2CF9C7}">
      <dsp:nvSpPr>
        <dsp:cNvPr id="0" name=""/>
        <dsp:cNvSpPr/>
      </dsp:nvSpPr>
      <dsp:spPr>
        <a:xfrm>
          <a:off x="428466" y="2620788"/>
          <a:ext cx="5998527" cy="59040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30" tIns="0" rIns="226730" bIns="0" numCol="1" spcCol="1270" anchor="ctr" anchorCtr="0">
          <a:noAutofit/>
        </a:bodyPr>
        <a:lstStyle/>
        <a:p>
          <a:pPr lvl="0" algn="l" defTabSz="889000" rtl="0">
            <a:lnSpc>
              <a:spcPct val="90000"/>
            </a:lnSpc>
            <a:spcBef>
              <a:spcPct val="0"/>
            </a:spcBef>
            <a:spcAft>
              <a:spcPct val="35000"/>
            </a:spcAft>
          </a:pPr>
          <a:r>
            <a:rPr lang="uz-Cyrl-UZ" sz="2000" b="1" kern="1200" dirty="0" smtClean="0">
              <a:latin typeface="Times New Roman" pitchFamily="18" charset="0"/>
              <a:cs typeface="Times New Roman" pitchFamily="18" charset="0"/>
            </a:rPr>
            <a:t>Иккинчидан</a:t>
          </a:r>
          <a:endParaRPr lang="ru-RU" sz="2000" kern="1200" dirty="0">
            <a:latin typeface="Times New Roman" pitchFamily="18" charset="0"/>
            <a:cs typeface="Times New Roman" pitchFamily="18" charset="0"/>
          </a:endParaRPr>
        </a:p>
      </dsp:txBody>
      <dsp:txXfrm>
        <a:off x="457287" y="2649609"/>
        <a:ext cx="5940885" cy="5327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4A427-7C0A-4088-8EA2-522D7F4DDFB4}">
      <dsp:nvSpPr>
        <dsp:cNvPr id="0" name=""/>
        <dsp:cNvSpPr/>
      </dsp:nvSpPr>
      <dsp:spPr>
        <a:xfrm>
          <a:off x="0" y="25379"/>
          <a:ext cx="7772400" cy="885866"/>
        </a:xfrm>
        <a:prstGeom prst="round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uz-Cyrl-UZ" sz="2600" b="0" u="none" kern="1200" dirty="0" smtClean="0">
              <a:latin typeface="Times New Roman" pitchFamily="18" charset="0"/>
              <a:cs typeface="Times New Roman" pitchFamily="18" charset="0"/>
            </a:rPr>
            <a:t>Тадбиркорликнинг ривожланиш шарт-шароитлари:</a:t>
          </a:r>
          <a:endParaRPr lang="ru-RU" sz="2600" b="0" u="none" kern="1200" dirty="0">
            <a:latin typeface="Times New Roman" pitchFamily="18" charset="0"/>
            <a:cs typeface="Times New Roman" pitchFamily="18" charset="0"/>
          </a:endParaRPr>
        </a:p>
      </dsp:txBody>
      <dsp:txXfrm>
        <a:off x="43244" y="68623"/>
        <a:ext cx="7685912" cy="7993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91F2F-2118-490C-9BF0-B965EDB4ED71}">
      <dsp:nvSpPr>
        <dsp:cNvPr id="0" name=""/>
        <dsp:cNvSpPr/>
      </dsp:nvSpPr>
      <dsp:spPr>
        <a:xfrm>
          <a:off x="0" y="356317"/>
          <a:ext cx="8229599" cy="15561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95732" rIns="638708" bIns="135128" numCol="1" spcCol="1270" anchor="t" anchorCtr="0">
          <a:noAutofit/>
        </a:bodyPr>
        <a:lstStyle/>
        <a:p>
          <a:pPr marL="171450" lvl="1" indent="-171450" algn="just" defTabSz="844550" rtl="0">
            <a:lnSpc>
              <a:spcPct val="90000"/>
            </a:lnSpc>
            <a:spcBef>
              <a:spcPct val="0"/>
            </a:spcBef>
            <a:spcAft>
              <a:spcPct val="15000"/>
            </a:spcAft>
            <a:buChar char="••"/>
          </a:pPr>
          <a:r>
            <a:rPr lang="uz-Cyrl-UZ" sz="1900" kern="1200" smtClean="0">
              <a:latin typeface="Times New Roman" pitchFamily="18" charset="0"/>
              <a:cs typeface="Times New Roman" pitchFamily="18" charset="0"/>
            </a:rPr>
            <a:t>хўжалик </a:t>
          </a:r>
          <a:r>
            <a:rPr lang="uz-Cyrl-UZ" sz="1900" kern="1200" dirty="0" smtClean="0">
              <a:latin typeface="Times New Roman" pitchFamily="18" charset="0"/>
              <a:cs typeface="Times New Roman" pitchFamily="18" charset="0"/>
            </a:rPr>
            <a:t>юритиш йўлини эркин танлаш, даромадни инвестициялаш имконияти ва шу кабиларни реал таъминлайдиган маълум иқтисодий муҳит ва ижтимоий сиёсий шароит яратиши зарур.</a:t>
          </a:r>
          <a:endParaRPr lang="ru-RU" sz="1900" kern="1200" dirty="0">
            <a:latin typeface="Times New Roman" pitchFamily="18" charset="0"/>
            <a:cs typeface="Times New Roman" pitchFamily="18" charset="0"/>
          </a:endParaRPr>
        </a:p>
      </dsp:txBody>
      <dsp:txXfrm>
        <a:off x="0" y="356317"/>
        <a:ext cx="8229599" cy="1556100"/>
      </dsp:txXfrm>
    </dsp:sp>
    <dsp:sp modelId="{19C234DB-2BA5-4B3B-9BF8-BA2276ABA515}">
      <dsp:nvSpPr>
        <dsp:cNvPr id="0" name=""/>
        <dsp:cNvSpPr/>
      </dsp:nvSpPr>
      <dsp:spPr>
        <a:xfrm>
          <a:off x="411480" y="75877"/>
          <a:ext cx="5760720" cy="56088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844550" rtl="0">
            <a:lnSpc>
              <a:spcPct val="90000"/>
            </a:lnSpc>
            <a:spcBef>
              <a:spcPct val="0"/>
            </a:spcBef>
            <a:spcAft>
              <a:spcPct val="35000"/>
            </a:spcAft>
          </a:pPr>
          <a:r>
            <a:rPr lang="uz-Cyrl-UZ" sz="1900" b="1" kern="1200" dirty="0" smtClean="0">
              <a:latin typeface="Times New Roman" pitchFamily="18" charset="0"/>
              <a:cs typeface="Times New Roman" pitchFamily="18" charset="0"/>
            </a:rPr>
            <a:t>Учинчидан</a:t>
          </a:r>
          <a:endParaRPr lang="ru-RU" sz="1900" kern="1200" dirty="0">
            <a:latin typeface="Times New Roman" pitchFamily="18" charset="0"/>
            <a:cs typeface="Times New Roman" pitchFamily="18" charset="0"/>
          </a:endParaRPr>
        </a:p>
      </dsp:txBody>
      <dsp:txXfrm>
        <a:off x="438860" y="103257"/>
        <a:ext cx="5705960" cy="506120"/>
      </dsp:txXfrm>
    </dsp:sp>
    <dsp:sp modelId="{E5401FD2-8601-4690-B725-A14DAE879A76}">
      <dsp:nvSpPr>
        <dsp:cNvPr id="0" name=""/>
        <dsp:cNvSpPr/>
      </dsp:nvSpPr>
      <dsp:spPr>
        <a:xfrm>
          <a:off x="0" y="2295457"/>
          <a:ext cx="8229599" cy="1047375"/>
        </a:xfrm>
        <a:prstGeom prst="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95732" rIns="638708" bIns="135128" numCol="1" spcCol="1270" anchor="t" anchorCtr="0">
          <a:noAutofit/>
        </a:bodyPr>
        <a:lstStyle/>
        <a:p>
          <a:pPr marL="171450" lvl="1" indent="-171450" algn="just" defTabSz="844550" rtl="0">
            <a:lnSpc>
              <a:spcPct val="90000"/>
            </a:lnSpc>
            <a:spcBef>
              <a:spcPct val="0"/>
            </a:spcBef>
            <a:spcAft>
              <a:spcPct val="15000"/>
            </a:spcAft>
            <a:buChar char="••"/>
          </a:pPr>
          <a:r>
            <a:rPr lang="uz-Cyrl-UZ" sz="1900" kern="1200" smtClean="0">
              <a:latin typeface="Times New Roman" pitchFamily="18" charset="0"/>
              <a:cs typeface="Times New Roman" pitchFamily="18" charset="0"/>
            </a:rPr>
            <a:t>тадбиркорлик </a:t>
          </a:r>
          <a:r>
            <a:rPr lang="uz-Cyrl-UZ" sz="1900" kern="1200" dirty="0" smtClean="0">
              <a:latin typeface="Times New Roman" pitchFamily="18" charset="0"/>
              <a:cs typeface="Times New Roman" pitchFamily="18" charset="0"/>
            </a:rPr>
            <a:t>мулкчилик ва ўзлаштириш турли-туман шакллари ва турларининг мавжудлигини тақозо қилади. </a:t>
          </a:r>
          <a:endParaRPr lang="ru-RU" sz="1900" kern="1200" dirty="0">
            <a:latin typeface="Times New Roman" pitchFamily="18" charset="0"/>
            <a:cs typeface="Times New Roman" pitchFamily="18" charset="0"/>
          </a:endParaRPr>
        </a:p>
      </dsp:txBody>
      <dsp:txXfrm>
        <a:off x="0" y="2295457"/>
        <a:ext cx="8229599" cy="1047375"/>
      </dsp:txXfrm>
    </dsp:sp>
    <dsp:sp modelId="{474B4D8C-A6AF-4163-BEBF-919E27C81E45}">
      <dsp:nvSpPr>
        <dsp:cNvPr id="0" name=""/>
        <dsp:cNvSpPr/>
      </dsp:nvSpPr>
      <dsp:spPr>
        <a:xfrm>
          <a:off x="411480" y="2015017"/>
          <a:ext cx="5760720" cy="560880"/>
        </a:xfrm>
        <a:prstGeom prst="roundRect">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844550" rtl="0">
            <a:lnSpc>
              <a:spcPct val="90000"/>
            </a:lnSpc>
            <a:spcBef>
              <a:spcPct val="0"/>
            </a:spcBef>
            <a:spcAft>
              <a:spcPct val="35000"/>
            </a:spcAft>
          </a:pPr>
          <a:r>
            <a:rPr lang="uz-Cyrl-UZ" sz="1900" b="1" kern="1200" dirty="0" smtClean="0">
              <a:latin typeface="Times New Roman" pitchFamily="18" charset="0"/>
              <a:cs typeface="Times New Roman" pitchFamily="18" charset="0"/>
            </a:rPr>
            <a:t>Тўртинчидан</a:t>
          </a:r>
          <a:endParaRPr lang="ru-RU" sz="1900" kern="1200" dirty="0">
            <a:latin typeface="Times New Roman" pitchFamily="18" charset="0"/>
            <a:cs typeface="Times New Roman" pitchFamily="18" charset="0"/>
          </a:endParaRPr>
        </a:p>
      </dsp:txBody>
      <dsp:txXfrm>
        <a:off x="438860" y="2042397"/>
        <a:ext cx="5705960" cy="506120"/>
      </dsp:txXfrm>
    </dsp:sp>
    <dsp:sp modelId="{13127B50-D145-48F9-A1FE-11322D6655B9}">
      <dsp:nvSpPr>
        <dsp:cNvPr id="0" name=""/>
        <dsp:cNvSpPr/>
      </dsp:nvSpPr>
      <dsp:spPr>
        <a:xfrm>
          <a:off x="0" y="3725872"/>
          <a:ext cx="8229599" cy="15561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95732" rIns="638708" bIns="135128" numCol="1" spcCol="1270" anchor="t" anchorCtr="0">
          <a:noAutofit/>
        </a:bodyPr>
        <a:lstStyle/>
        <a:p>
          <a:pPr marL="171450" lvl="1" indent="-171450" algn="just" defTabSz="844550" rtl="0">
            <a:lnSpc>
              <a:spcPct val="90000"/>
            </a:lnSpc>
            <a:spcBef>
              <a:spcPct val="0"/>
            </a:spcBef>
            <a:spcAft>
              <a:spcPct val="15000"/>
            </a:spcAft>
            <a:buChar char="••"/>
          </a:pPr>
          <a:r>
            <a:rPr lang="uz-Cyrl-UZ" sz="1900" kern="1200" smtClean="0">
              <a:latin typeface="Times New Roman" pitchFamily="18" charset="0"/>
              <a:cs typeface="Times New Roman" pitchFamily="18" charset="0"/>
            </a:rPr>
            <a:t>етарли </a:t>
          </a:r>
          <a:r>
            <a:rPr lang="uz-Cyrl-UZ" sz="1900" kern="1200" dirty="0" smtClean="0">
              <a:latin typeface="Times New Roman" pitchFamily="18" charset="0"/>
              <a:cs typeface="Times New Roman" pitchFamily="18" charset="0"/>
            </a:rPr>
            <a:t>молиявий манбаларга, яхши маълумот ва малакали тайёргарликка эга бўлиш, умумий тижорат қонунчилиги, солиқ бўйича имтиёзлар, тадбиркорлик муҳити ва уни ривожлантиришда жамият манфаатдорлигининг мавжуд бўлиши.</a:t>
          </a:r>
          <a:endParaRPr lang="ru-RU" sz="1900" kern="1200" dirty="0">
            <a:latin typeface="Times New Roman" pitchFamily="18" charset="0"/>
            <a:cs typeface="Times New Roman" pitchFamily="18" charset="0"/>
          </a:endParaRPr>
        </a:p>
      </dsp:txBody>
      <dsp:txXfrm>
        <a:off x="0" y="3725872"/>
        <a:ext cx="8229599" cy="1556100"/>
      </dsp:txXfrm>
    </dsp:sp>
    <dsp:sp modelId="{681DD32A-4044-4975-A40A-0FDD1B93DCBB}">
      <dsp:nvSpPr>
        <dsp:cNvPr id="0" name=""/>
        <dsp:cNvSpPr/>
      </dsp:nvSpPr>
      <dsp:spPr>
        <a:xfrm>
          <a:off x="411480" y="3445432"/>
          <a:ext cx="5760720" cy="56088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844550" rtl="0">
            <a:lnSpc>
              <a:spcPct val="90000"/>
            </a:lnSpc>
            <a:spcBef>
              <a:spcPct val="0"/>
            </a:spcBef>
            <a:spcAft>
              <a:spcPct val="35000"/>
            </a:spcAft>
          </a:pPr>
          <a:r>
            <a:rPr lang="uz-Cyrl-UZ" sz="1900" b="1" kern="1200" dirty="0" smtClean="0">
              <a:latin typeface="Times New Roman" pitchFamily="18" charset="0"/>
              <a:cs typeface="Times New Roman" pitchFamily="18" charset="0"/>
            </a:rPr>
            <a:t>Бешинчидан</a:t>
          </a:r>
          <a:endParaRPr lang="ru-RU" sz="1900" kern="1200" dirty="0">
            <a:latin typeface="Times New Roman" pitchFamily="18" charset="0"/>
            <a:cs typeface="Times New Roman" pitchFamily="18" charset="0"/>
          </a:endParaRPr>
        </a:p>
      </dsp:txBody>
      <dsp:txXfrm>
        <a:off x="438860" y="3472812"/>
        <a:ext cx="5705960" cy="506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FF03C-A954-4B9B-BE51-71FBEE8B31F4}">
      <dsp:nvSpPr>
        <dsp:cNvPr id="0" name=""/>
        <dsp:cNvSpPr/>
      </dsp:nvSpPr>
      <dsp:spPr>
        <a:xfrm>
          <a:off x="1512371" y="0"/>
          <a:ext cx="4525963" cy="4525963"/>
        </a:xfrm>
        <a:prstGeom prst="triangl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2FDBD9E-4949-460A-B32F-FC2DE14A2888}">
      <dsp:nvSpPr>
        <dsp:cNvPr id="0" name=""/>
        <dsp:cNvSpPr/>
      </dsp:nvSpPr>
      <dsp:spPr>
        <a:xfrm>
          <a:off x="3775352" y="453038"/>
          <a:ext cx="2941875" cy="643535"/>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z-Cyrl-UZ" sz="2700" b="1" kern="1200" dirty="0" smtClean="0">
              <a:latin typeface="Times New Roman" pitchFamily="18" charset="0"/>
              <a:cs typeface="Times New Roman" pitchFamily="18" charset="0"/>
            </a:rPr>
            <a:t>Давлат</a:t>
          </a:r>
          <a:endParaRPr lang="ru-RU" sz="2700" kern="1200" dirty="0">
            <a:latin typeface="Times New Roman" pitchFamily="18" charset="0"/>
            <a:cs typeface="Times New Roman" pitchFamily="18" charset="0"/>
          </a:endParaRPr>
        </a:p>
      </dsp:txBody>
      <dsp:txXfrm>
        <a:off x="3806767" y="484453"/>
        <a:ext cx="2879045" cy="580705"/>
      </dsp:txXfrm>
    </dsp:sp>
    <dsp:sp modelId="{EEA15392-BC76-40AF-976B-8DF35130E9BA}">
      <dsp:nvSpPr>
        <dsp:cNvPr id="0" name=""/>
        <dsp:cNvSpPr/>
      </dsp:nvSpPr>
      <dsp:spPr>
        <a:xfrm>
          <a:off x="3775352" y="1177015"/>
          <a:ext cx="2941875" cy="643535"/>
        </a:xfrm>
        <a:prstGeom prst="roundRect">
          <a:avLst/>
        </a:prstGeom>
        <a:solidFill>
          <a:schemeClr val="lt1">
            <a:alpha val="90000"/>
            <a:hueOff val="0"/>
            <a:satOff val="0"/>
            <a:lumOff val="0"/>
            <a:alphaOff val="0"/>
          </a:schemeClr>
        </a:solidFill>
        <a:ln w="9525" cap="flat" cmpd="sng" algn="ctr">
          <a:solidFill>
            <a:schemeClr val="accent3">
              <a:hueOff val="2906152"/>
              <a:satOff val="-9286"/>
              <a:lumOff val="-2353"/>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z-Cyrl-UZ" sz="2700" b="1" kern="1200" dirty="0" smtClean="0">
              <a:latin typeface="Times New Roman" pitchFamily="18" charset="0"/>
              <a:cs typeface="Times New Roman" pitchFamily="18" charset="0"/>
            </a:rPr>
            <a:t>Жамоа</a:t>
          </a:r>
          <a:endParaRPr lang="ru-RU" sz="2700" kern="1200" dirty="0">
            <a:latin typeface="Times New Roman" pitchFamily="18" charset="0"/>
            <a:cs typeface="Times New Roman" pitchFamily="18" charset="0"/>
          </a:endParaRPr>
        </a:p>
      </dsp:txBody>
      <dsp:txXfrm>
        <a:off x="3806767" y="1208430"/>
        <a:ext cx="2879045" cy="580705"/>
      </dsp:txXfrm>
    </dsp:sp>
    <dsp:sp modelId="{185CA25C-5483-4AD1-AC06-FFAEDB12A250}">
      <dsp:nvSpPr>
        <dsp:cNvPr id="0" name=""/>
        <dsp:cNvSpPr/>
      </dsp:nvSpPr>
      <dsp:spPr>
        <a:xfrm>
          <a:off x="3775352" y="1900992"/>
          <a:ext cx="2941875" cy="643535"/>
        </a:xfrm>
        <a:prstGeom prst="round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z-Cyrl-UZ" sz="2700" b="1" kern="1200" dirty="0" smtClean="0">
              <a:latin typeface="Times New Roman" pitchFamily="18" charset="0"/>
              <a:cs typeface="Times New Roman" pitchFamily="18" charset="0"/>
            </a:rPr>
            <a:t>Шахсий</a:t>
          </a:r>
          <a:endParaRPr lang="ru-RU" sz="2700" kern="1200" dirty="0">
            <a:latin typeface="Times New Roman" pitchFamily="18" charset="0"/>
            <a:cs typeface="Times New Roman" pitchFamily="18" charset="0"/>
          </a:endParaRPr>
        </a:p>
      </dsp:txBody>
      <dsp:txXfrm>
        <a:off x="3806767" y="1932407"/>
        <a:ext cx="2879045" cy="580705"/>
      </dsp:txXfrm>
    </dsp:sp>
    <dsp:sp modelId="{16B0C056-12D7-4C89-A6CF-524C58A8332F}">
      <dsp:nvSpPr>
        <dsp:cNvPr id="0" name=""/>
        <dsp:cNvSpPr/>
      </dsp:nvSpPr>
      <dsp:spPr>
        <a:xfrm>
          <a:off x="3775352" y="2624970"/>
          <a:ext cx="2941875" cy="643535"/>
        </a:xfrm>
        <a:prstGeom prst="roundRect">
          <a:avLst/>
        </a:prstGeom>
        <a:solidFill>
          <a:schemeClr val="lt1">
            <a:alpha val="90000"/>
            <a:hueOff val="0"/>
            <a:satOff val="0"/>
            <a:lumOff val="0"/>
            <a:alphaOff val="0"/>
          </a:schemeClr>
        </a:solidFill>
        <a:ln w="9525" cap="flat" cmpd="sng" algn="ctr">
          <a:solidFill>
            <a:schemeClr val="accent3">
              <a:hueOff val="8718455"/>
              <a:satOff val="-27859"/>
              <a:lumOff val="-7059"/>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z-Cyrl-UZ" sz="2700" b="1" kern="1200" dirty="0" smtClean="0">
              <a:latin typeface="Times New Roman" pitchFamily="18" charset="0"/>
              <a:cs typeface="Times New Roman" pitchFamily="18" charset="0"/>
            </a:rPr>
            <a:t>Хусусий</a:t>
          </a:r>
          <a:endParaRPr lang="ru-RU" sz="2700" kern="1200" dirty="0">
            <a:latin typeface="Times New Roman" pitchFamily="18" charset="0"/>
            <a:cs typeface="Times New Roman" pitchFamily="18" charset="0"/>
          </a:endParaRPr>
        </a:p>
      </dsp:txBody>
      <dsp:txXfrm>
        <a:off x="3806767" y="2656385"/>
        <a:ext cx="2879045" cy="580705"/>
      </dsp:txXfrm>
    </dsp:sp>
    <dsp:sp modelId="{2F0DF759-742D-4E6C-A9EA-B98D0EAC3364}">
      <dsp:nvSpPr>
        <dsp:cNvPr id="0" name=""/>
        <dsp:cNvSpPr/>
      </dsp:nvSpPr>
      <dsp:spPr>
        <a:xfrm>
          <a:off x="3775352" y="3348947"/>
          <a:ext cx="2941875" cy="643535"/>
        </a:xfrm>
        <a:prstGeom prst="round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z-Cyrl-UZ" sz="2700" b="1" kern="1200" dirty="0" smtClean="0">
              <a:latin typeface="Times New Roman" pitchFamily="18" charset="0"/>
              <a:cs typeface="Times New Roman" pitchFamily="18" charset="0"/>
            </a:rPr>
            <a:t>Аралаш</a:t>
          </a:r>
          <a:endParaRPr lang="ru-RU" sz="2700" kern="1200" dirty="0">
            <a:latin typeface="Times New Roman" pitchFamily="18" charset="0"/>
            <a:cs typeface="Times New Roman" pitchFamily="18" charset="0"/>
          </a:endParaRPr>
        </a:p>
      </dsp:txBody>
      <dsp:txXfrm>
        <a:off x="3806767" y="3380362"/>
        <a:ext cx="2879045" cy="5807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C3420-33C5-4CF9-9640-B2216116A4AA}">
      <dsp:nvSpPr>
        <dsp:cNvPr id="0" name=""/>
        <dsp:cNvSpPr/>
      </dsp:nvSpPr>
      <dsp:spPr>
        <a:xfrm>
          <a:off x="0" y="82528"/>
          <a:ext cx="8229599" cy="977943"/>
        </a:xfrm>
        <a:prstGeom prst="roundRect">
          <a:avLst/>
        </a:prstGeom>
        <a:solidFill>
          <a:srgbClr val="00B05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2. </a:t>
          </a:r>
          <a:r>
            <a:rPr lang="ru-RU" sz="2400" b="1" kern="1200" dirty="0" err="1" smtClean="0">
              <a:latin typeface="Times New Roman" pitchFamily="18" charset="0"/>
              <a:cs typeface="Times New Roman" pitchFamily="18" charset="0"/>
            </a:rPr>
            <a:t>Тадбиркорлик</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фаолиятининг</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шакллари</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уларни</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ташкил</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этиш</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ва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бошқаришнинг бозор</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тизимлари</a:t>
          </a:r>
          <a:endParaRPr lang="ru-RU" sz="2400" b="1" kern="1200" dirty="0">
            <a:latin typeface="Times New Roman" pitchFamily="18" charset="0"/>
            <a:cs typeface="Times New Roman" pitchFamily="18" charset="0"/>
          </a:endParaRPr>
        </a:p>
      </dsp:txBody>
      <dsp:txXfrm>
        <a:off x="47739" y="130267"/>
        <a:ext cx="8134121" cy="8824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0AC19-AC88-4372-A7D2-18CFCFEBEACB}">
      <dsp:nvSpPr>
        <dsp:cNvPr id="0" name=""/>
        <dsp:cNvSpPr/>
      </dsp:nvSpPr>
      <dsp:spPr>
        <a:xfrm>
          <a:off x="0" y="256358"/>
          <a:ext cx="8135937" cy="13923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1439" tIns="354076" rIns="631439" bIns="120904" numCol="1" spcCol="1270" anchor="t" anchorCtr="0">
          <a:noAutofit/>
        </a:bodyPr>
        <a:lstStyle/>
        <a:p>
          <a:pPr marL="171450" lvl="1" indent="-171450" algn="l" defTabSz="755650" rtl="0">
            <a:lnSpc>
              <a:spcPct val="90000"/>
            </a:lnSpc>
            <a:spcBef>
              <a:spcPct val="0"/>
            </a:spcBef>
            <a:spcAft>
              <a:spcPct val="15000"/>
            </a:spcAft>
            <a:buChar char="••"/>
          </a:pPr>
          <a:r>
            <a:rPr lang="uz-Cyrl-UZ" sz="1700" b="1" i="0" u="sng" kern="1200" smtClean="0">
              <a:latin typeface="Times New Roman" pitchFamily="18" charset="0"/>
              <a:cs typeface="Times New Roman" pitchFamily="18" charset="0"/>
            </a:rPr>
            <a:t> </a:t>
          </a:r>
          <a:r>
            <a:rPr lang="uz-Cyrl-UZ" sz="1700" b="0" i="0" u="none" kern="1200" smtClean="0">
              <a:latin typeface="Times New Roman" pitchFamily="18" charset="0"/>
              <a:cs typeface="Times New Roman" pitchFamily="18" charset="0"/>
            </a:rPr>
            <a:t>ҳуқуқий ва хўжалик мустақиллигига эга бўлмаган корхоналар- улар давлатнинг маъмурий-бошқариш тизимига киради ва вазирлик, маҳкама ёки маҳаллий ўзини-ўзи бошқариш органларига бевосита бўйсунади ёки уларнинг таркибий қисми ҳисобланади.</a:t>
          </a:r>
          <a:endParaRPr lang="ru-RU" sz="1700" b="0" i="0" u="none" kern="1200" dirty="0">
            <a:latin typeface="Times New Roman" pitchFamily="18" charset="0"/>
            <a:cs typeface="Times New Roman" pitchFamily="18" charset="0"/>
          </a:endParaRPr>
        </a:p>
      </dsp:txBody>
      <dsp:txXfrm>
        <a:off x="0" y="256358"/>
        <a:ext cx="8135937" cy="1392300"/>
      </dsp:txXfrm>
    </dsp:sp>
    <dsp:sp modelId="{4A99CA2C-0502-415B-B673-E1959AEFEAFF}">
      <dsp:nvSpPr>
        <dsp:cNvPr id="0" name=""/>
        <dsp:cNvSpPr/>
      </dsp:nvSpPr>
      <dsp:spPr>
        <a:xfrm>
          <a:off x="406796" y="5438"/>
          <a:ext cx="5695155" cy="50184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263" tIns="0" rIns="215263" bIns="0" numCol="1" spcCol="1270" anchor="ctr" anchorCtr="0">
          <a:noAutofit/>
        </a:bodyPr>
        <a:lstStyle/>
        <a:p>
          <a:pPr lvl="0" algn="l" defTabSz="755650" rtl="0">
            <a:lnSpc>
              <a:spcPct val="90000"/>
            </a:lnSpc>
            <a:spcBef>
              <a:spcPct val="0"/>
            </a:spcBef>
            <a:spcAft>
              <a:spcPct val="35000"/>
            </a:spcAft>
          </a:pPr>
          <a:r>
            <a:rPr lang="uz-Cyrl-UZ" sz="1700" b="0" i="0" u="none" kern="1200" dirty="0" smtClean="0">
              <a:latin typeface="Times New Roman" pitchFamily="18" charset="0"/>
              <a:cs typeface="Times New Roman" pitchFamily="18" charset="0"/>
            </a:rPr>
            <a:t>1. </a:t>
          </a:r>
          <a:r>
            <a:rPr lang="uz-Cyrl-UZ" sz="1700" b="1" i="0" u="sng" kern="1200" dirty="0" smtClean="0">
              <a:latin typeface="Times New Roman" pitchFamily="18" charset="0"/>
              <a:cs typeface="Times New Roman" pitchFamily="18" charset="0"/>
            </a:rPr>
            <a:t>Бюджет корхоналари;</a:t>
          </a:r>
          <a:endParaRPr lang="ru-RU" sz="1700" b="0" i="0" u="none" kern="1200" dirty="0">
            <a:latin typeface="Times New Roman" pitchFamily="18" charset="0"/>
            <a:cs typeface="Times New Roman" pitchFamily="18" charset="0"/>
          </a:endParaRPr>
        </a:p>
      </dsp:txBody>
      <dsp:txXfrm>
        <a:off x="431294" y="29936"/>
        <a:ext cx="5646159" cy="452844"/>
      </dsp:txXfrm>
    </dsp:sp>
    <dsp:sp modelId="{26206B94-F286-4CF9-AC8F-8146A902033A}">
      <dsp:nvSpPr>
        <dsp:cNvPr id="0" name=""/>
        <dsp:cNvSpPr/>
      </dsp:nvSpPr>
      <dsp:spPr>
        <a:xfrm>
          <a:off x="0" y="1991378"/>
          <a:ext cx="8135937" cy="1151324"/>
        </a:xfrm>
        <a:prstGeom prst="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1439" tIns="354076" rIns="631439" bIns="120904" numCol="1" spcCol="1270" anchor="t" anchorCtr="0">
          <a:noAutofit/>
        </a:bodyPr>
        <a:lstStyle/>
        <a:p>
          <a:pPr marL="171450" lvl="1" indent="-171450" algn="l" defTabSz="755650" rtl="0">
            <a:lnSpc>
              <a:spcPct val="90000"/>
            </a:lnSpc>
            <a:spcBef>
              <a:spcPct val="0"/>
            </a:spcBef>
            <a:spcAft>
              <a:spcPct val="15000"/>
            </a:spcAft>
            <a:buChar char="••"/>
          </a:pPr>
          <a:r>
            <a:rPr lang="uz-Cyrl-UZ" sz="1700" b="0" i="0" u="none" kern="1200" smtClean="0">
              <a:latin typeface="Times New Roman" pitchFamily="18" charset="0"/>
              <a:cs typeface="Times New Roman" pitchFamily="18" charset="0"/>
            </a:rPr>
            <a:t>бу </a:t>
          </a:r>
          <a:r>
            <a:rPr lang="uz-Cyrl-UZ" sz="1700" b="0" i="0" u="none" kern="1200" dirty="0" smtClean="0">
              <a:latin typeface="Times New Roman" pitchFamily="18" charset="0"/>
              <a:cs typeface="Times New Roman" pitchFamily="18" charset="0"/>
            </a:rPr>
            <a:t>корхоналар алоҳидалашган мол-мулкка эга бўлиб, хўжалик фаолияти билан бирга давлат томонидан белгиланган доирада бошқариш ва тартибга солиш вазифаларини ҳам бажаради,</a:t>
          </a:r>
          <a:endParaRPr lang="ru-RU" sz="1700" b="0" i="0" u="none" kern="1200" dirty="0">
            <a:latin typeface="Times New Roman" pitchFamily="18" charset="0"/>
            <a:cs typeface="Times New Roman" pitchFamily="18" charset="0"/>
          </a:endParaRPr>
        </a:p>
      </dsp:txBody>
      <dsp:txXfrm>
        <a:off x="0" y="1991378"/>
        <a:ext cx="8135937" cy="1151324"/>
      </dsp:txXfrm>
    </dsp:sp>
    <dsp:sp modelId="{0F8AFCDE-37CA-41FF-914C-A3451A1ADC38}">
      <dsp:nvSpPr>
        <dsp:cNvPr id="0" name=""/>
        <dsp:cNvSpPr/>
      </dsp:nvSpPr>
      <dsp:spPr>
        <a:xfrm>
          <a:off x="406796" y="1740458"/>
          <a:ext cx="5695155" cy="501840"/>
        </a:xfrm>
        <a:prstGeom prst="roundRect">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263" tIns="0" rIns="215263" bIns="0" numCol="1" spcCol="1270" anchor="ctr" anchorCtr="0">
          <a:noAutofit/>
        </a:bodyPr>
        <a:lstStyle/>
        <a:p>
          <a:pPr lvl="0" algn="l" defTabSz="755650" rtl="0">
            <a:lnSpc>
              <a:spcPct val="90000"/>
            </a:lnSpc>
            <a:spcBef>
              <a:spcPct val="0"/>
            </a:spcBef>
            <a:spcAft>
              <a:spcPct val="35000"/>
            </a:spcAft>
          </a:pPr>
          <a:r>
            <a:rPr lang="uz-Cyrl-UZ" sz="1700" b="0" i="0" u="none" kern="1200" dirty="0" smtClean="0">
              <a:latin typeface="Times New Roman" pitchFamily="18" charset="0"/>
              <a:cs typeface="Times New Roman" pitchFamily="18" charset="0"/>
            </a:rPr>
            <a:t>2. </a:t>
          </a:r>
          <a:r>
            <a:rPr lang="uz-Cyrl-UZ" sz="1700" b="1" i="0" u="sng" kern="1200" dirty="0" smtClean="0">
              <a:latin typeface="Times New Roman" pitchFamily="18" charset="0"/>
              <a:cs typeface="Times New Roman" pitchFamily="18" charset="0"/>
            </a:rPr>
            <a:t>Давлат ишлаб чиқариш корхоналари; </a:t>
          </a:r>
          <a:endParaRPr lang="ru-RU" sz="1700" b="0" i="0" u="none" kern="1200" dirty="0">
            <a:latin typeface="Times New Roman" pitchFamily="18" charset="0"/>
            <a:cs typeface="Times New Roman" pitchFamily="18" charset="0"/>
          </a:endParaRPr>
        </a:p>
      </dsp:txBody>
      <dsp:txXfrm>
        <a:off x="431294" y="1764956"/>
        <a:ext cx="5646159" cy="452844"/>
      </dsp:txXfrm>
    </dsp:sp>
    <dsp:sp modelId="{E86DE5AD-F599-4F36-AA64-C507E557243F}">
      <dsp:nvSpPr>
        <dsp:cNvPr id="0" name=""/>
        <dsp:cNvSpPr/>
      </dsp:nvSpPr>
      <dsp:spPr>
        <a:xfrm>
          <a:off x="0" y="3485423"/>
          <a:ext cx="8135937" cy="13923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1439" tIns="354076" rIns="631439" bIns="120904" numCol="1" spcCol="1270" anchor="t" anchorCtr="0">
          <a:noAutofit/>
        </a:bodyPr>
        <a:lstStyle/>
        <a:p>
          <a:pPr marL="171450" lvl="1" indent="-171450" algn="l" defTabSz="755650" rtl="0">
            <a:lnSpc>
              <a:spcPct val="90000"/>
            </a:lnSpc>
            <a:spcBef>
              <a:spcPct val="0"/>
            </a:spcBef>
            <a:spcAft>
              <a:spcPct val="15000"/>
            </a:spcAft>
            <a:buChar char="••"/>
          </a:pPr>
          <a:r>
            <a:rPr lang="uz-Cyrl-UZ" sz="1700" b="0" i="0" u="none" kern="1200" dirty="0" smtClean="0">
              <a:latin typeface="Times New Roman" pitchFamily="18" charset="0"/>
              <a:cs typeface="Times New Roman" pitchFamily="18" charset="0"/>
            </a:rPr>
            <a:t>ҳиссадорлик жамиятлари ва мажбуриятлари чекланган ширкатлар шаклида ташкил қилиниб, акциялари давлатга ва хусусий омонатчиларга тааллуқли бўлади., улар хусусий фирмаларга нисбатан маълум имтиёзлардан фойдаланади.  </a:t>
          </a:r>
          <a:endParaRPr lang="ru-RU" sz="1700" b="0" i="0" u="none" kern="1200" dirty="0">
            <a:latin typeface="Times New Roman" pitchFamily="18" charset="0"/>
            <a:cs typeface="Times New Roman" pitchFamily="18" charset="0"/>
          </a:endParaRPr>
        </a:p>
      </dsp:txBody>
      <dsp:txXfrm>
        <a:off x="0" y="3485423"/>
        <a:ext cx="8135937" cy="1392300"/>
      </dsp:txXfrm>
    </dsp:sp>
    <dsp:sp modelId="{48B21D48-7CAD-4D86-8CC4-494082CFE177}">
      <dsp:nvSpPr>
        <dsp:cNvPr id="0" name=""/>
        <dsp:cNvSpPr/>
      </dsp:nvSpPr>
      <dsp:spPr>
        <a:xfrm>
          <a:off x="406796" y="3234503"/>
          <a:ext cx="5695155" cy="50184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263" tIns="0" rIns="215263" bIns="0" numCol="1" spcCol="1270" anchor="ctr" anchorCtr="0">
          <a:noAutofit/>
        </a:bodyPr>
        <a:lstStyle/>
        <a:p>
          <a:pPr lvl="0" algn="l" defTabSz="755650" rtl="0">
            <a:lnSpc>
              <a:spcPct val="90000"/>
            </a:lnSpc>
            <a:spcBef>
              <a:spcPct val="0"/>
            </a:spcBef>
            <a:spcAft>
              <a:spcPct val="35000"/>
            </a:spcAft>
          </a:pPr>
          <a:r>
            <a:rPr lang="uz-Cyrl-UZ" sz="1700" b="0" i="0" u="none" kern="1200" dirty="0" smtClean="0">
              <a:latin typeface="Times New Roman" pitchFamily="18" charset="0"/>
              <a:cs typeface="Times New Roman" pitchFamily="18" charset="0"/>
            </a:rPr>
            <a:t>3. </a:t>
          </a:r>
          <a:r>
            <a:rPr lang="uz-Cyrl-UZ" sz="1700" b="1" i="0" u="sng" kern="1200" dirty="0" smtClean="0">
              <a:latin typeface="Times New Roman" pitchFamily="18" charset="0"/>
              <a:cs typeface="Times New Roman" pitchFamily="18" charset="0"/>
            </a:rPr>
            <a:t>Аралаш компаниялар; </a:t>
          </a:r>
          <a:endParaRPr lang="ru-RU" sz="1700" b="0" i="0" u="none" kern="1200" dirty="0">
            <a:latin typeface="Times New Roman" pitchFamily="18" charset="0"/>
            <a:cs typeface="Times New Roman" pitchFamily="18" charset="0"/>
          </a:endParaRPr>
        </a:p>
      </dsp:txBody>
      <dsp:txXfrm>
        <a:off x="431294" y="3259001"/>
        <a:ext cx="5646159" cy="4528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B56EC-BB3A-488C-8D10-12EF366752F3}">
      <dsp:nvSpPr>
        <dsp:cNvPr id="0" name=""/>
        <dsp:cNvSpPr/>
      </dsp:nvSpPr>
      <dsp:spPr>
        <a:xfrm>
          <a:off x="0" y="8338"/>
          <a:ext cx="7500990" cy="81432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uz-Cyrl-UZ" sz="2900" kern="1200" dirty="0" smtClean="0">
              <a:latin typeface="Times New Roman" pitchFamily="18" charset="0"/>
              <a:cs typeface="Times New Roman" pitchFamily="18" charset="0"/>
            </a:rPr>
            <a:t>Давлат</a:t>
          </a:r>
          <a:r>
            <a:rPr lang="uz-Cyrl-UZ" sz="2900" kern="1200" dirty="0" smtClean="0"/>
            <a:t> </a:t>
          </a:r>
          <a:r>
            <a:rPr lang="uz-Cyrl-UZ" sz="2900" kern="1200" dirty="0" smtClean="0">
              <a:latin typeface="Times New Roman" pitchFamily="18" charset="0"/>
              <a:cs typeface="Times New Roman" pitchFamily="18" charset="0"/>
            </a:rPr>
            <a:t>корхоналарини учта гуруҳи:</a:t>
          </a:r>
          <a:endParaRPr lang="ru-RU" sz="2900" kern="1200" dirty="0">
            <a:latin typeface="Times New Roman" pitchFamily="18" charset="0"/>
            <a:cs typeface="Times New Roman" pitchFamily="18" charset="0"/>
          </a:endParaRPr>
        </a:p>
      </dsp:txBody>
      <dsp:txXfrm>
        <a:off x="39752" y="48090"/>
        <a:ext cx="7421486" cy="7348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75BD8-C260-45AA-B600-717778738846}">
      <dsp:nvSpPr>
        <dsp:cNvPr id="0" name=""/>
        <dsp:cNvSpPr/>
      </dsp:nvSpPr>
      <dsp:spPr>
        <a:xfrm>
          <a:off x="0" y="354550"/>
          <a:ext cx="8229599" cy="12899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b="1" kern="1200" smtClean="0">
              <a:latin typeface="Times New Roman" pitchFamily="18" charset="0"/>
              <a:cs typeface="Times New Roman" pitchFamily="18" charset="0"/>
            </a:rPr>
            <a:t>– </a:t>
          </a:r>
          <a:r>
            <a:rPr lang="uz-Cyrl-UZ" sz="1800" b="1" kern="1200" dirty="0" smtClean="0">
              <a:latin typeface="Times New Roman" pitchFamily="18" charset="0"/>
              <a:cs typeface="Times New Roman" pitchFamily="18" charset="0"/>
            </a:rPr>
            <a:t>жамоа тадбиркорлигининг алоҳида шакли бўлиб, жамоа мулкига асосланади ва кооперация аъзоларининг унинг фаолиятида ўз меҳнати билан иштирок этишини тақозо қилади.</a:t>
          </a:r>
          <a:endParaRPr lang="ru-RU" sz="1800" kern="1200" dirty="0">
            <a:latin typeface="Times New Roman" pitchFamily="18" charset="0"/>
            <a:cs typeface="Times New Roman" pitchFamily="18" charset="0"/>
          </a:endParaRPr>
        </a:p>
      </dsp:txBody>
      <dsp:txXfrm>
        <a:off x="0" y="354550"/>
        <a:ext cx="8229599" cy="1289925"/>
      </dsp:txXfrm>
    </dsp:sp>
    <dsp:sp modelId="{8F947CC5-8A73-4FF7-AD87-9E6848622540}">
      <dsp:nvSpPr>
        <dsp:cNvPr id="0" name=""/>
        <dsp:cNvSpPr/>
      </dsp:nvSpPr>
      <dsp:spPr>
        <a:xfrm>
          <a:off x="411480" y="44590"/>
          <a:ext cx="6646603" cy="61992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u="sng" kern="1200" dirty="0" smtClean="0">
              <a:latin typeface="Times New Roman" pitchFamily="18" charset="0"/>
              <a:cs typeface="Times New Roman" pitchFamily="18" charset="0"/>
            </a:rPr>
            <a:t>Кооператив тадбиркорлик</a:t>
          </a:r>
          <a:endParaRPr lang="ru-RU" sz="1800" kern="1200" dirty="0">
            <a:latin typeface="Times New Roman" pitchFamily="18" charset="0"/>
            <a:cs typeface="Times New Roman" pitchFamily="18" charset="0"/>
          </a:endParaRPr>
        </a:p>
      </dsp:txBody>
      <dsp:txXfrm>
        <a:off x="441742" y="74852"/>
        <a:ext cx="6586079" cy="559396"/>
      </dsp:txXfrm>
    </dsp:sp>
    <dsp:sp modelId="{BA6C4AA1-3794-423F-84D4-1979D3FFD88A}">
      <dsp:nvSpPr>
        <dsp:cNvPr id="0" name=""/>
        <dsp:cNvSpPr/>
      </dsp:nvSpPr>
      <dsp:spPr>
        <a:xfrm>
          <a:off x="0" y="2067835"/>
          <a:ext cx="8229599" cy="1521449"/>
        </a:xfrm>
        <a:prstGeom prst="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b="1" kern="1200" smtClean="0">
              <a:latin typeface="Times New Roman" pitchFamily="18" charset="0"/>
              <a:cs typeface="Times New Roman" pitchFamily="18" charset="0"/>
            </a:rPr>
            <a:t>алоҳида </a:t>
          </a:r>
          <a:r>
            <a:rPr lang="uz-Cyrl-UZ" sz="1800" b="1" kern="1200" dirty="0" smtClean="0">
              <a:latin typeface="Times New Roman" pitchFamily="18" charset="0"/>
              <a:cs typeface="Times New Roman" pitchFamily="18" charset="0"/>
            </a:rPr>
            <a:t>шахс ёки корхона томонидан хусусий ташаббус асосида ташкил қилинади.</a:t>
          </a:r>
          <a:r>
            <a:rPr lang="uz-Cyrl-UZ" sz="1800" kern="1200" dirty="0" smtClean="0">
              <a:latin typeface="Times New Roman" pitchFamily="18" charset="0"/>
              <a:cs typeface="Times New Roman" pitchFamily="18" charset="0"/>
            </a:rPr>
            <a:t> Мулк ва ишлаб чиқариш натижалари хусусий шахсларга тегишли бўлиб, ишлаб чиқаришни ташкил қилиш ёлланма меҳнатга асосланади.</a:t>
          </a:r>
          <a:endParaRPr lang="ru-RU" sz="1800" kern="1200" dirty="0">
            <a:latin typeface="Times New Roman" pitchFamily="18" charset="0"/>
            <a:cs typeface="Times New Roman" pitchFamily="18" charset="0"/>
          </a:endParaRPr>
        </a:p>
      </dsp:txBody>
      <dsp:txXfrm>
        <a:off x="0" y="2067835"/>
        <a:ext cx="8229599" cy="1521449"/>
      </dsp:txXfrm>
    </dsp:sp>
    <dsp:sp modelId="{2D290FB7-38A1-423C-ABD2-AC20AC68B076}">
      <dsp:nvSpPr>
        <dsp:cNvPr id="0" name=""/>
        <dsp:cNvSpPr/>
      </dsp:nvSpPr>
      <dsp:spPr>
        <a:xfrm>
          <a:off x="411480" y="1757875"/>
          <a:ext cx="6646603" cy="619920"/>
        </a:xfrm>
        <a:prstGeom prst="roundRect">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u="sng" kern="1200" dirty="0" smtClean="0">
              <a:latin typeface="Times New Roman" pitchFamily="18" charset="0"/>
              <a:cs typeface="Times New Roman" pitchFamily="18" charset="0"/>
            </a:rPr>
            <a:t>Хусусий тадбиркорлик</a:t>
          </a:r>
          <a:r>
            <a:rPr lang="uz-Cyrl-UZ" sz="1800" b="1"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441742" y="1788137"/>
        <a:ext cx="6586079" cy="559396"/>
      </dsp:txXfrm>
    </dsp:sp>
    <dsp:sp modelId="{6913DA8F-4EBC-482A-A38B-C288E997924B}">
      <dsp:nvSpPr>
        <dsp:cNvPr id="0" name=""/>
        <dsp:cNvSpPr/>
      </dsp:nvSpPr>
      <dsp:spPr>
        <a:xfrm>
          <a:off x="0" y="4012646"/>
          <a:ext cx="8229599" cy="1521449"/>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b="1" kern="1200" smtClean="0">
              <a:latin typeface="Times New Roman" pitchFamily="18" charset="0"/>
              <a:cs typeface="Times New Roman" pitchFamily="18" charset="0"/>
            </a:rPr>
            <a:t> </a:t>
          </a:r>
          <a:r>
            <a:rPr lang="uz-Cyrl-UZ" sz="1800" b="1" kern="1200" dirty="0" smtClean="0">
              <a:latin typeface="Times New Roman" pitchFamily="18" charset="0"/>
              <a:cs typeface="Times New Roman" pitchFamily="18" charset="0"/>
            </a:rPr>
            <a:t>- шахсий мулкка асосланади, ишлаб чиқаришни ташкил қилиш ўзи ёки оила аъзолари меҳнати асосида амалга оширилади,</a:t>
          </a:r>
          <a:r>
            <a:rPr lang="uz-Cyrl-UZ" sz="1800" kern="1200" dirty="0" smtClean="0">
              <a:latin typeface="Times New Roman" pitchFamily="18" charset="0"/>
              <a:cs typeface="Times New Roman" pitchFamily="18" charset="0"/>
            </a:rPr>
            <a:t> ҳуқуқий шахс ҳисобланмайди, унинг эгаси чекланмаган масъулиятга эга . </a:t>
          </a:r>
          <a:endParaRPr lang="ru-RU" sz="1800" kern="1200" dirty="0">
            <a:latin typeface="Times New Roman" pitchFamily="18" charset="0"/>
            <a:cs typeface="Times New Roman" pitchFamily="18" charset="0"/>
          </a:endParaRPr>
        </a:p>
      </dsp:txBody>
      <dsp:txXfrm>
        <a:off x="0" y="4012646"/>
        <a:ext cx="8229599" cy="1521449"/>
      </dsp:txXfrm>
    </dsp:sp>
    <dsp:sp modelId="{1FF36990-4A9A-48D9-8EA3-9F503D52FF59}">
      <dsp:nvSpPr>
        <dsp:cNvPr id="0" name=""/>
        <dsp:cNvSpPr/>
      </dsp:nvSpPr>
      <dsp:spPr>
        <a:xfrm>
          <a:off x="411480" y="3702686"/>
          <a:ext cx="6646603" cy="61992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u="sng" kern="1200" dirty="0" smtClean="0">
              <a:latin typeface="Times New Roman" pitchFamily="18" charset="0"/>
              <a:cs typeface="Times New Roman" pitchFamily="18" charset="0"/>
            </a:rPr>
            <a:t>Якка тартибдаги тадбиркорлик</a:t>
          </a:r>
          <a:endParaRPr lang="ru-RU" sz="1800" kern="1200" dirty="0">
            <a:latin typeface="Times New Roman" pitchFamily="18" charset="0"/>
            <a:cs typeface="Times New Roman" pitchFamily="18" charset="0"/>
          </a:endParaRPr>
        </a:p>
      </dsp:txBody>
      <dsp:txXfrm>
        <a:off x="441742" y="3732948"/>
        <a:ext cx="6586079"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70D7B-5F50-4F83-BDAD-447C08D0C4BE}">
      <dsp:nvSpPr>
        <dsp:cNvPr id="0" name=""/>
        <dsp:cNvSpPr/>
      </dsp:nvSpPr>
      <dsp:spPr>
        <a:xfrm rot="5400000">
          <a:off x="-236910" y="240812"/>
          <a:ext cx="1579405" cy="1105583"/>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ru-RU" sz="3200" b="1" kern="1200" dirty="0" smtClean="0">
              <a:latin typeface="Times New Roman" pitchFamily="18" charset="0"/>
              <a:cs typeface="Times New Roman" pitchFamily="18" charset="0"/>
            </a:rPr>
            <a:t>1</a:t>
          </a:r>
          <a:endParaRPr lang="ru-RU" sz="3200" kern="1200" dirty="0">
            <a:latin typeface="Times New Roman" pitchFamily="18" charset="0"/>
            <a:cs typeface="Times New Roman" pitchFamily="18" charset="0"/>
          </a:endParaRPr>
        </a:p>
      </dsp:txBody>
      <dsp:txXfrm rot="-5400000">
        <a:off x="2" y="556693"/>
        <a:ext cx="1105583" cy="473822"/>
      </dsp:txXfrm>
    </dsp:sp>
    <dsp:sp modelId="{AAF42D0A-4C7E-49E4-ABD0-274896E4ACD4}">
      <dsp:nvSpPr>
        <dsp:cNvPr id="0" name=""/>
        <dsp:cNvSpPr/>
      </dsp:nvSpPr>
      <dsp:spPr>
        <a:xfrm rot="5400000">
          <a:off x="4075732" y="-2966246"/>
          <a:ext cx="1026613" cy="696691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ru-RU" sz="2400" b="0" kern="1200" dirty="0" err="1" smtClean="0">
              <a:latin typeface="Times New Roman" pitchFamily="18" charset="0"/>
              <a:cs typeface="Times New Roman" pitchFamily="18" charset="0"/>
            </a:rPr>
            <a:t>Тадбиркорлик</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фаолияти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тушунчаси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унинг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вазифалари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ривожланиш</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шарт-шароитлари</a:t>
          </a:r>
          <a:r>
            <a:rPr lang="ru-RU" sz="2400" b="0" kern="1200" dirty="0" smtClean="0">
              <a:latin typeface="Times New Roman" pitchFamily="18" charset="0"/>
              <a:cs typeface="Times New Roman" pitchFamily="18" charset="0"/>
            </a:rPr>
            <a:t>.</a:t>
          </a:r>
          <a:endParaRPr lang="ru-RU" sz="2400" b="0" kern="1200" dirty="0">
            <a:latin typeface="Times New Roman" pitchFamily="18" charset="0"/>
            <a:cs typeface="Times New Roman" pitchFamily="18" charset="0"/>
          </a:endParaRPr>
        </a:p>
      </dsp:txBody>
      <dsp:txXfrm rot="-5400000">
        <a:off x="1105584" y="54017"/>
        <a:ext cx="6916795" cy="926383"/>
      </dsp:txXfrm>
    </dsp:sp>
    <dsp:sp modelId="{2D09DB41-350D-40DA-B20E-8EA63B84C3A7}">
      <dsp:nvSpPr>
        <dsp:cNvPr id="0" name=""/>
        <dsp:cNvSpPr/>
      </dsp:nvSpPr>
      <dsp:spPr>
        <a:xfrm rot="5400000">
          <a:off x="-236910" y="1626067"/>
          <a:ext cx="1579405" cy="1105583"/>
        </a:xfrm>
        <a:prstGeom prst="chevron">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ru-RU" sz="3200" b="1" kern="1200" dirty="0" smtClean="0">
              <a:latin typeface="Times New Roman" pitchFamily="18" charset="0"/>
              <a:cs typeface="Times New Roman" pitchFamily="18" charset="0"/>
            </a:rPr>
            <a:t>2</a:t>
          </a:r>
          <a:endParaRPr lang="ru-RU" sz="3200" kern="1200" dirty="0">
            <a:latin typeface="Times New Roman" pitchFamily="18" charset="0"/>
            <a:cs typeface="Times New Roman" pitchFamily="18" charset="0"/>
          </a:endParaRPr>
        </a:p>
      </dsp:txBody>
      <dsp:txXfrm rot="-5400000">
        <a:off x="2" y="1941948"/>
        <a:ext cx="1105583" cy="473822"/>
      </dsp:txXfrm>
    </dsp:sp>
    <dsp:sp modelId="{529FE432-A0B7-4D2D-80D8-37B489AC7CFA}">
      <dsp:nvSpPr>
        <dsp:cNvPr id="0" name=""/>
        <dsp:cNvSpPr/>
      </dsp:nvSpPr>
      <dsp:spPr>
        <a:xfrm rot="5400000">
          <a:off x="4075732" y="-1580992"/>
          <a:ext cx="1026613" cy="6966910"/>
        </a:xfrm>
        <a:prstGeom prst="round2Same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ru-RU" sz="2400" b="0" kern="1200" dirty="0" err="1" smtClean="0">
              <a:latin typeface="Times New Roman" pitchFamily="18" charset="0"/>
              <a:cs typeface="Times New Roman" pitchFamily="18" charset="0"/>
            </a:rPr>
            <a:t>Тадбиркорлик</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фаолиятининг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шакллари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уларни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ташкил</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этиш</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бошқаришнинг бозор</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тизимлари</a:t>
          </a:r>
          <a:endParaRPr lang="ru-RU" sz="2400" b="0" kern="1200" dirty="0">
            <a:latin typeface="Times New Roman" pitchFamily="18" charset="0"/>
            <a:cs typeface="Times New Roman" pitchFamily="18" charset="0"/>
          </a:endParaRPr>
        </a:p>
      </dsp:txBody>
      <dsp:txXfrm rot="-5400000">
        <a:off x="1105584" y="1439271"/>
        <a:ext cx="6916795" cy="926383"/>
      </dsp:txXfrm>
    </dsp:sp>
    <dsp:sp modelId="{A3647CE7-693C-4089-BF18-0B1A5C1328AD}">
      <dsp:nvSpPr>
        <dsp:cNvPr id="0" name=""/>
        <dsp:cNvSpPr/>
      </dsp:nvSpPr>
      <dsp:spPr>
        <a:xfrm rot="5400000">
          <a:off x="-236910" y="3011321"/>
          <a:ext cx="1579405" cy="1105583"/>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ru-RU" sz="3200" b="1" kern="1200" dirty="0" smtClean="0">
              <a:latin typeface="Times New Roman" pitchFamily="18" charset="0"/>
              <a:cs typeface="Times New Roman" pitchFamily="18" charset="0"/>
            </a:rPr>
            <a:t>3</a:t>
          </a:r>
          <a:r>
            <a:rPr lang="uz-Cyrl-UZ" sz="3200" b="1" kern="1200" dirty="0" smtClean="0">
              <a:latin typeface="Times New Roman" pitchFamily="18" charset="0"/>
              <a:cs typeface="Times New Roman" pitchFamily="18" charset="0"/>
            </a:rPr>
            <a:t> </a:t>
          </a:r>
          <a:endParaRPr lang="ru-RU" sz="3200" b="1" kern="1200" dirty="0">
            <a:latin typeface="Times New Roman" pitchFamily="18" charset="0"/>
            <a:cs typeface="Times New Roman" pitchFamily="18" charset="0"/>
          </a:endParaRPr>
        </a:p>
      </dsp:txBody>
      <dsp:txXfrm rot="-5400000">
        <a:off x="2" y="3327202"/>
        <a:ext cx="1105583" cy="473822"/>
      </dsp:txXfrm>
    </dsp:sp>
    <dsp:sp modelId="{90AAC429-A2AD-4EE9-AB63-00DF1A9B8323}">
      <dsp:nvSpPr>
        <dsp:cNvPr id="0" name=""/>
        <dsp:cNvSpPr/>
      </dsp:nvSpPr>
      <dsp:spPr>
        <a:xfrm rot="5400000">
          <a:off x="4075732" y="-195737"/>
          <a:ext cx="1026613" cy="6966910"/>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rtl="0">
            <a:lnSpc>
              <a:spcPct val="90000"/>
            </a:lnSpc>
            <a:spcBef>
              <a:spcPct val="0"/>
            </a:spcBef>
            <a:spcAft>
              <a:spcPct val="15000"/>
            </a:spcAft>
            <a:buChar char="••"/>
          </a:pPr>
          <a:r>
            <a:rPr lang="ru-RU" sz="2400" b="0" kern="1200" dirty="0" err="1" smtClean="0">
              <a:latin typeface="Times New Roman" pitchFamily="18" charset="0"/>
              <a:cs typeface="Times New Roman" pitchFamily="18" charset="0"/>
            </a:rPr>
            <a:t>Ўзбекистонда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кичик</a:t>
          </a:r>
          <a:r>
            <a:rPr lang="ru-RU" sz="2400" b="0" kern="1200" dirty="0" smtClean="0">
              <a:latin typeface="Times New Roman" pitchFamily="18" charset="0"/>
              <a:cs typeface="Times New Roman" pitchFamily="18" charset="0"/>
            </a:rPr>
            <a:t> бизнес </a:t>
          </a:r>
          <a:r>
            <a:rPr lang="ru-RU" sz="2400" b="0" kern="1200" dirty="0" err="1" smtClean="0">
              <a:latin typeface="Times New Roman" pitchFamily="18" charset="0"/>
              <a:cs typeface="Times New Roman" pitchFamily="18" charset="0"/>
            </a:rPr>
            <a:t>ва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хусусий</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тадбиркорликнинг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янада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эркинлаштирилиши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рағбатлантирилиши</a:t>
          </a:r>
          <a:r>
            <a:rPr lang="ru-RU" sz="2400" b="0" kern="1200" dirty="0" smtClean="0">
              <a:latin typeface="Times New Roman" pitchFamily="18" charset="0"/>
              <a:cs typeface="Times New Roman" pitchFamily="18" charset="0"/>
            </a:rPr>
            <a:t>. </a:t>
          </a:r>
          <a:endParaRPr lang="ru-RU" sz="2400" b="0" kern="1200" dirty="0">
            <a:latin typeface="Times New Roman" pitchFamily="18" charset="0"/>
            <a:cs typeface="Times New Roman" pitchFamily="18" charset="0"/>
          </a:endParaRPr>
        </a:p>
      </dsp:txBody>
      <dsp:txXfrm rot="-5400000">
        <a:off x="1105584" y="2824526"/>
        <a:ext cx="6916795" cy="92638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C62F9-3100-4C19-ACF4-60224AE26807}">
      <dsp:nvSpPr>
        <dsp:cNvPr id="0" name=""/>
        <dsp:cNvSpPr/>
      </dsp:nvSpPr>
      <dsp:spPr>
        <a:xfrm>
          <a:off x="0" y="389996"/>
          <a:ext cx="8286808" cy="1965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3148" tIns="499872" rIns="643148" bIns="170688" numCol="1" spcCol="1270" anchor="t" anchorCtr="0">
          <a:noAutofit/>
        </a:bodyPr>
        <a:lstStyle/>
        <a:p>
          <a:pPr marL="228600" lvl="1" indent="-228600" algn="l" defTabSz="1066800" rtl="0">
            <a:lnSpc>
              <a:spcPct val="90000"/>
            </a:lnSpc>
            <a:spcBef>
              <a:spcPct val="0"/>
            </a:spcBef>
            <a:spcAft>
              <a:spcPct val="15000"/>
            </a:spcAft>
            <a:buChar char="••"/>
          </a:pP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иштирокчилари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ўзларига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тегишли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акцияларни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бошқа акциядорларнинг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розилигисиз</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сотиб</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олиши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уларни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эркин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сотиши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ҳуқуқига эга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бўлган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жамият</a:t>
          </a:r>
          <a:r>
            <a:rPr lang="ru-RU" sz="2400" b="0" kern="1200" dirty="0" smtClean="0">
              <a:latin typeface="Times New Roman" pitchFamily="18" charset="0"/>
              <a:cs typeface="Times New Roman" pitchFamily="18" charset="0"/>
            </a:rPr>
            <a:t>.</a:t>
          </a:r>
          <a:endParaRPr lang="en-US" sz="2400" b="0" kern="1200" dirty="0">
            <a:latin typeface="Times New Roman" pitchFamily="18" charset="0"/>
            <a:cs typeface="Times New Roman" pitchFamily="18" charset="0"/>
          </a:endParaRPr>
        </a:p>
      </dsp:txBody>
      <dsp:txXfrm>
        <a:off x="0" y="389996"/>
        <a:ext cx="8286808" cy="1965600"/>
      </dsp:txXfrm>
    </dsp:sp>
    <dsp:sp modelId="{F8CFCA46-FB6E-4D77-B844-A5E7246F96D3}">
      <dsp:nvSpPr>
        <dsp:cNvPr id="0" name=""/>
        <dsp:cNvSpPr/>
      </dsp:nvSpPr>
      <dsp:spPr>
        <a:xfrm>
          <a:off x="414340" y="35756"/>
          <a:ext cx="5800765" cy="708479"/>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l"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Очиқ турдаги</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акциядорлик</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жамияти</a:t>
          </a:r>
          <a:r>
            <a:rPr lang="ru-RU" sz="2400" b="1" kern="1200" dirty="0" smtClean="0">
              <a:latin typeface="Times New Roman" pitchFamily="18" charset="0"/>
              <a:cs typeface="Times New Roman" pitchFamily="18" charset="0"/>
            </a:rPr>
            <a:t> </a:t>
          </a:r>
          <a:endParaRPr lang="en-US" sz="2400" b="1" kern="1200" dirty="0">
            <a:latin typeface="Times New Roman" pitchFamily="18" charset="0"/>
            <a:cs typeface="Times New Roman" pitchFamily="18" charset="0"/>
          </a:endParaRPr>
        </a:p>
      </dsp:txBody>
      <dsp:txXfrm>
        <a:off x="448925" y="70341"/>
        <a:ext cx="5731595" cy="639309"/>
      </dsp:txXfrm>
    </dsp:sp>
    <dsp:sp modelId="{8843075B-F750-472B-8D03-E4BFC80B0C90}">
      <dsp:nvSpPr>
        <dsp:cNvPr id="0" name=""/>
        <dsp:cNvSpPr/>
      </dsp:nvSpPr>
      <dsp:spPr>
        <a:xfrm>
          <a:off x="0" y="2839436"/>
          <a:ext cx="8286808" cy="16254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3148" tIns="499872" rIns="643148" bIns="170688" numCol="1" spcCol="1270" anchor="t" anchorCtr="0">
          <a:noAutofit/>
        </a:bodyPr>
        <a:lstStyle/>
        <a:p>
          <a:pPr marL="228600" lvl="1" indent="-228600" algn="l" defTabSz="1066800" rtl="0">
            <a:lnSpc>
              <a:spcPct val="90000"/>
            </a:lnSpc>
            <a:spcBef>
              <a:spcPct val="0"/>
            </a:spcBef>
            <a:spcAft>
              <a:spcPct val="15000"/>
            </a:spcAft>
            <a:buChar char="••"/>
          </a:pP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акциялари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фақат унинг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таъсисчилари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ёки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олдиндан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белгиланган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бошқа шахслар</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доирасида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тақсимланувчи жамият</a:t>
          </a:r>
          <a:r>
            <a:rPr lang="ru-RU" sz="2400" b="0" kern="1200" dirty="0" smtClean="0">
              <a:latin typeface="Times New Roman" pitchFamily="18" charset="0"/>
              <a:cs typeface="Times New Roman" pitchFamily="18" charset="0"/>
            </a:rPr>
            <a:t>.</a:t>
          </a:r>
          <a:endParaRPr lang="ru-RU" sz="2400" b="0" kern="1200" dirty="0">
            <a:latin typeface="Times New Roman" pitchFamily="18" charset="0"/>
            <a:cs typeface="Times New Roman" pitchFamily="18" charset="0"/>
          </a:endParaRPr>
        </a:p>
      </dsp:txBody>
      <dsp:txXfrm>
        <a:off x="0" y="2839436"/>
        <a:ext cx="8286808" cy="1625400"/>
      </dsp:txXfrm>
    </dsp:sp>
    <dsp:sp modelId="{7CAD4923-7C2E-42FE-BE44-8FDA41F55C1B}">
      <dsp:nvSpPr>
        <dsp:cNvPr id="0" name=""/>
        <dsp:cNvSpPr/>
      </dsp:nvSpPr>
      <dsp:spPr>
        <a:xfrm>
          <a:off x="414340" y="2485196"/>
          <a:ext cx="5800765" cy="708479"/>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l"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Ёпиқ турдаги</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акциядорлик</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жамияти</a:t>
          </a:r>
          <a:r>
            <a:rPr lang="ru-RU" sz="2400" b="1" kern="1200" dirty="0" smtClean="0">
              <a:latin typeface="Times New Roman" pitchFamily="18" charset="0"/>
              <a:cs typeface="Times New Roman" pitchFamily="18" charset="0"/>
            </a:rPr>
            <a:t> </a:t>
          </a:r>
          <a:endParaRPr lang="en-US" sz="2400" b="1" kern="1200" dirty="0">
            <a:latin typeface="Times New Roman" pitchFamily="18" charset="0"/>
            <a:cs typeface="Times New Roman" pitchFamily="18" charset="0"/>
          </a:endParaRPr>
        </a:p>
      </dsp:txBody>
      <dsp:txXfrm>
        <a:off x="448925" y="2519781"/>
        <a:ext cx="5731595" cy="6393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C8F9-5F0E-4BCA-BDF2-A9DEC15EE162}">
      <dsp:nvSpPr>
        <dsp:cNvPr id="0" name=""/>
        <dsp:cNvSpPr/>
      </dsp:nvSpPr>
      <dsp:spPr>
        <a:xfrm>
          <a:off x="0" y="18675"/>
          <a:ext cx="8229599" cy="110564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441325" algn="just" defTabSz="933450" rtl="0">
            <a:lnSpc>
              <a:spcPct val="90000"/>
            </a:lnSpc>
            <a:spcBef>
              <a:spcPct val="0"/>
            </a:spcBef>
            <a:spcAft>
              <a:spcPct val="35000"/>
            </a:spcAft>
          </a:pPr>
          <a:r>
            <a:rPr lang="ru-RU" sz="2100" b="1" kern="1200" dirty="0" err="1" smtClean="0">
              <a:latin typeface="Times New Roman" pitchFamily="18" charset="0"/>
              <a:cs typeface="Times New Roman" pitchFamily="18" charset="0"/>
            </a:rPr>
            <a:t>Акциядорлик</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жамияти</a:t>
          </a:r>
          <a:r>
            <a:rPr lang="ru-RU" sz="2100" b="1" kern="1200" dirty="0" smtClean="0">
              <a:latin typeface="Times New Roman" pitchFamily="18" charset="0"/>
              <a:cs typeface="Times New Roman" pitchFamily="18" charset="0"/>
            </a:rPr>
            <a:t> – капитали </a:t>
          </a:r>
          <a:r>
            <a:rPr lang="ru-RU" sz="2100" b="1" kern="1200" dirty="0" err="1" smtClean="0">
              <a:latin typeface="Times New Roman" pitchFamily="18" charset="0"/>
              <a:cs typeface="Times New Roman" pitchFamily="18" charset="0"/>
            </a:rPr>
            <a:t>қимматли қоғоз шаклида</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расмийлаштирилган</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турли</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омонатчиларнинг</a:t>
          </a:r>
          <a:r>
            <a:rPr lang="ru-RU" sz="2100" b="1" kern="1200" dirty="0" smtClean="0">
              <a:latin typeface="Times New Roman" pitchFamily="18" charset="0"/>
              <a:cs typeface="Times New Roman" pitchFamily="18" charset="0"/>
            </a:rPr>
            <a:t> пул </a:t>
          </a:r>
          <a:r>
            <a:rPr lang="ru-RU" sz="2100" b="1" kern="1200" dirty="0" err="1" smtClean="0">
              <a:latin typeface="Times New Roman" pitchFamily="18" charset="0"/>
              <a:cs typeface="Times New Roman" pitchFamily="18" charset="0"/>
            </a:rPr>
            <a:t>маблағларидан таркиб</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топувчи</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корхона</a:t>
          </a:r>
          <a:r>
            <a:rPr lang="ru-RU" sz="2100" b="1" kern="1200" dirty="0" smtClean="0">
              <a:latin typeface="Times New Roman" pitchFamily="18" charset="0"/>
              <a:cs typeface="Times New Roman" pitchFamily="18" charset="0"/>
            </a:rPr>
            <a:t>. </a:t>
          </a:r>
          <a:endParaRPr lang="ru-RU" sz="2100" b="1" kern="1200" dirty="0">
            <a:latin typeface="Times New Roman" pitchFamily="18" charset="0"/>
            <a:cs typeface="Times New Roman" pitchFamily="18" charset="0"/>
          </a:endParaRPr>
        </a:p>
      </dsp:txBody>
      <dsp:txXfrm>
        <a:off x="53973" y="72648"/>
        <a:ext cx="8121653" cy="9977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16435-08C0-403F-B052-BA39A076EF71}">
      <dsp:nvSpPr>
        <dsp:cNvPr id="0" name=""/>
        <dsp:cNvSpPr/>
      </dsp:nvSpPr>
      <dsp:spPr>
        <a:xfrm>
          <a:off x="0" y="211250"/>
          <a:ext cx="8229599" cy="102357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41376" tIns="195072" rIns="341376" bIns="195072" numCol="1" spcCol="1270" anchor="ctr" anchorCtr="0">
          <a:noAutofit/>
        </a:bodyPr>
        <a:lstStyle/>
        <a:p>
          <a:pPr lvl="0" algn="ctr" defTabSz="2133600" rtl="0">
            <a:lnSpc>
              <a:spcPct val="90000"/>
            </a:lnSpc>
            <a:spcBef>
              <a:spcPct val="0"/>
            </a:spcBef>
            <a:spcAft>
              <a:spcPct val="35000"/>
            </a:spcAft>
          </a:pPr>
          <a:r>
            <a:rPr lang="uz-Cyrl-UZ" sz="4800" b="1" u="none" kern="1200" dirty="0" smtClean="0">
              <a:latin typeface="Times New Roman" pitchFamily="18" charset="0"/>
              <a:cs typeface="Times New Roman" pitchFamily="18" charset="0"/>
            </a:rPr>
            <a:t>АКЦИЯ</a:t>
          </a:r>
          <a:endParaRPr lang="uz-Cyrl-UZ" sz="4800" u="none" kern="1200" dirty="0" smtClean="0">
            <a:latin typeface="Times New Roman" pitchFamily="18" charset="0"/>
            <a:cs typeface="Times New Roman" pitchFamily="18" charset="0"/>
          </a:endParaRPr>
        </a:p>
      </dsp:txBody>
      <dsp:txXfrm>
        <a:off x="0" y="211250"/>
        <a:ext cx="8229599" cy="1023570"/>
      </dsp:txXfrm>
    </dsp:sp>
    <dsp:sp modelId="{8689A3B3-D441-4464-86A7-713E636FA47B}">
      <dsp:nvSpPr>
        <dsp:cNvPr id="0" name=""/>
        <dsp:cNvSpPr/>
      </dsp:nvSpPr>
      <dsp:spPr>
        <a:xfrm>
          <a:off x="0" y="1270054"/>
          <a:ext cx="8229599" cy="307989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rtl="0">
            <a:lnSpc>
              <a:spcPct val="90000"/>
            </a:lnSpc>
            <a:spcBef>
              <a:spcPct val="0"/>
            </a:spcBef>
            <a:spcAft>
              <a:spcPct val="15000"/>
            </a:spcAft>
            <a:buChar char="••"/>
          </a:pPr>
          <a:r>
            <a:rPr lang="uz-Cyrl-UZ" sz="3300" b="1" kern="1200" dirty="0" smtClean="0">
              <a:latin typeface="Times New Roman" pitchFamily="18" charset="0"/>
              <a:cs typeface="Times New Roman" pitchFamily="18" charset="0"/>
            </a:rPr>
            <a:t> – бу унинг эгаси ҳиссадорлик жамияти капиталига ўзининг маълум ҳиссасини қўшганлигига ва унинг фойдасидан дивиденд шаклида даромад олиш ҳуқуқи борлигига гувоҳлик берувчи қимматли қоғоздир.</a:t>
          </a:r>
          <a:r>
            <a:rPr lang="uz-Cyrl-UZ" sz="3300" kern="1200" dirty="0" smtClean="0">
              <a:latin typeface="Times New Roman" pitchFamily="18" charset="0"/>
              <a:cs typeface="Times New Roman" pitchFamily="18" charset="0"/>
            </a:rPr>
            <a:t> </a:t>
          </a:r>
        </a:p>
      </dsp:txBody>
      <dsp:txXfrm>
        <a:off x="0" y="1270054"/>
        <a:ext cx="8229599" cy="30798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3498E-FB39-40D2-A28B-1CE86B4CE632}">
      <dsp:nvSpPr>
        <dsp:cNvPr id="0" name=""/>
        <dsp:cNvSpPr/>
      </dsp:nvSpPr>
      <dsp:spPr>
        <a:xfrm>
          <a:off x="0" y="268037"/>
          <a:ext cx="8229599" cy="11261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b="0" kern="1200" dirty="0" smtClean="0">
              <a:latin typeface="Times New Roman" pitchFamily="18" charset="0"/>
              <a:cs typeface="Times New Roman" pitchFamily="18" charset="0"/>
            </a:rPr>
            <a:t>– акциядорлик жамияти реестрида акция эгасининг номига қайд қилиниб, фақатгина унинг ёзма рухсати билан олди-сотди қилиниши мумкин бўлган акция. </a:t>
          </a:r>
          <a:endParaRPr lang="ru-RU" sz="1800" b="0" kern="1200" dirty="0">
            <a:latin typeface="Times New Roman" pitchFamily="18" charset="0"/>
            <a:cs typeface="Times New Roman" pitchFamily="18" charset="0"/>
          </a:endParaRPr>
        </a:p>
      </dsp:txBody>
      <dsp:txXfrm>
        <a:off x="0" y="268037"/>
        <a:ext cx="8229599" cy="1126125"/>
      </dsp:txXfrm>
    </dsp:sp>
    <dsp:sp modelId="{F239DA1C-11D9-4E9B-BC9D-709EECA8BA1E}">
      <dsp:nvSpPr>
        <dsp:cNvPr id="0" name=""/>
        <dsp:cNvSpPr/>
      </dsp:nvSpPr>
      <dsp:spPr>
        <a:xfrm>
          <a:off x="411480" y="76157"/>
          <a:ext cx="5760720" cy="38376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kern="1200" dirty="0" smtClean="0">
              <a:latin typeface="Times New Roman" pitchFamily="18" charset="0"/>
              <a:cs typeface="Times New Roman" pitchFamily="18" charset="0"/>
            </a:rPr>
            <a:t>Эгаси ёзилган акция</a:t>
          </a:r>
          <a:endParaRPr lang="en-US" sz="1800" b="1" kern="1200" dirty="0">
            <a:latin typeface="Times New Roman" pitchFamily="18" charset="0"/>
            <a:cs typeface="Times New Roman" pitchFamily="18" charset="0"/>
          </a:endParaRPr>
        </a:p>
      </dsp:txBody>
      <dsp:txXfrm>
        <a:off x="430214" y="94891"/>
        <a:ext cx="5723252" cy="346292"/>
      </dsp:txXfrm>
    </dsp:sp>
    <dsp:sp modelId="{F7F8853B-495D-4FD1-9C31-A24B00E7270F}">
      <dsp:nvSpPr>
        <dsp:cNvPr id="0" name=""/>
        <dsp:cNvSpPr/>
      </dsp:nvSpPr>
      <dsp:spPr>
        <a:xfrm>
          <a:off x="0" y="1656242"/>
          <a:ext cx="8229599" cy="1126125"/>
        </a:xfrm>
        <a:prstGeom prst="rect">
          <a:avLst/>
        </a:prstGeom>
        <a:solidFill>
          <a:schemeClr val="lt1">
            <a:alpha val="90000"/>
            <a:hueOff val="0"/>
            <a:satOff val="0"/>
            <a:lumOff val="0"/>
            <a:alphaOff val="0"/>
          </a:schemeClr>
        </a:solidFill>
        <a:ln w="9525" cap="flat" cmpd="sng" algn="ctr">
          <a:solidFill>
            <a:schemeClr val="accent3">
              <a:hueOff val="3874869"/>
              <a:satOff val="-12382"/>
              <a:lumOff val="-3137"/>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b="0" kern="1200" dirty="0" smtClean="0">
              <a:latin typeface="Times New Roman" pitchFamily="18" charset="0"/>
              <a:cs typeface="Times New Roman" pitchFamily="18" charset="0"/>
            </a:rPr>
            <a:t>– жамият акциядорларининг реестрига киритилмаган ҳолда бошқа шахсларга мулк қилиб берилувчи ҳамда эркин тарзда олди-сотди қилинувчи акция. </a:t>
          </a:r>
          <a:endParaRPr lang="ru-RU" sz="1800" b="0" kern="1200" dirty="0">
            <a:latin typeface="Times New Roman" pitchFamily="18" charset="0"/>
            <a:cs typeface="Times New Roman" pitchFamily="18" charset="0"/>
          </a:endParaRPr>
        </a:p>
      </dsp:txBody>
      <dsp:txXfrm>
        <a:off x="0" y="1656242"/>
        <a:ext cx="8229599" cy="1126125"/>
      </dsp:txXfrm>
    </dsp:sp>
    <dsp:sp modelId="{AF0FCC4F-B3A5-4775-8D9F-EF7E30E8E2B6}">
      <dsp:nvSpPr>
        <dsp:cNvPr id="0" name=""/>
        <dsp:cNvSpPr/>
      </dsp:nvSpPr>
      <dsp:spPr>
        <a:xfrm>
          <a:off x="411480" y="1464362"/>
          <a:ext cx="5760720" cy="383760"/>
        </a:xfrm>
        <a:prstGeom prst="roundRect">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kern="1200" dirty="0" smtClean="0">
              <a:latin typeface="Times New Roman" pitchFamily="18" charset="0"/>
              <a:cs typeface="Times New Roman" pitchFamily="18" charset="0"/>
            </a:rPr>
            <a:t>Эгаси ёзилмаган акция </a:t>
          </a:r>
          <a:endParaRPr lang="en-US" sz="1800" b="1" kern="1200" dirty="0">
            <a:latin typeface="Times New Roman" pitchFamily="18" charset="0"/>
            <a:cs typeface="Times New Roman" pitchFamily="18" charset="0"/>
          </a:endParaRPr>
        </a:p>
      </dsp:txBody>
      <dsp:txXfrm>
        <a:off x="430214" y="1483096"/>
        <a:ext cx="5723252" cy="346292"/>
      </dsp:txXfrm>
    </dsp:sp>
    <dsp:sp modelId="{15F4B4B2-8B17-4587-83B2-7173C81EA8E5}">
      <dsp:nvSpPr>
        <dsp:cNvPr id="0" name=""/>
        <dsp:cNvSpPr/>
      </dsp:nvSpPr>
      <dsp:spPr>
        <a:xfrm>
          <a:off x="0" y="3044447"/>
          <a:ext cx="8229599" cy="880425"/>
        </a:xfrm>
        <a:prstGeom prst="rect">
          <a:avLst/>
        </a:prstGeom>
        <a:solidFill>
          <a:schemeClr val="lt1">
            <a:alpha val="90000"/>
            <a:hueOff val="0"/>
            <a:satOff val="0"/>
            <a:lumOff val="0"/>
            <a:alphaOff val="0"/>
          </a:schemeClr>
        </a:solidFill>
        <a:ln w="9525" cap="flat" cmpd="sng" algn="ctr">
          <a:solidFill>
            <a:schemeClr val="accent3">
              <a:hueOff val="7749738"/>
              <a:satOff val="-24763"/>
              <a:lumOff val="-6275"/>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90000"/>
            </a:lnSpc>
            <a:spcBef>
              <a:spcPct val="0"/>
            </a:spcBef>
            <a:spcAft>
              <a:spcPct val="15000"/>
            </a:spcAft>
            <a:buChar char="••"/>
          </a:pP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дивидендни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қўйилган маблағга мутаносиб</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равишда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тақсимлаш имконини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берувчи</a:t>
          </a:r>
          <a:r>
            <a:rPr lang="ru-RU" sz="1800" b="0" kern="1200" dirty="0" smtClean="0">
              <a:latin typeface="Times New Roman" pitchFamily="18" charset="0"/>
              <a:cs typeface="Times New Roman" pitchFamily="18" charset="0"/>
            </a:rPr>
            <a:t> акция. </a:t>
          </a:r>
          <a:endParaRPr lang="ru-RU" sz="1800" b="0" kern="1200" dirty="0">
            <a:latin typeface="Times New Roman" pitchFamily="18" charset="0"/>
            <a:cs typeface="Times New Roman" pitchFamily="18" charset="0"/>
          </a:endParaRPr>
        </a:p>
      </dsp:txBody>
      <dsp:txXfrm>
        <a:off x="0" y="3044447"/>
        <a:ext cx="8229599" cy="880425"/>
      </dsp:txXfrm>
    </dsp:sp>
    <dsp:sp modelId="{9E473251-C988-4409-855F-DF91A63C4A6E}">
      <dsp:nvSpPr>
        <dsp:cNvPr id="0" name=""/>
        <dsp:cNvSpPr/>
      </dsp:nvSpPr>
      <dsp:spPr>
        <a:xfrm>
          <a:off x="411480" y="2852567"/>
          <a:ext cx="5760720" cy="383760"/>
        </a:xfrm>
        <a:prstGeom prst="roundRect">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Оддий</a:t>
          </a:r>
          <a:r>
            <a:rPr lang="ru-RU" sz="1800" b="1" kern="1200" dirty="0" smtClean="0">
              <a:latin typeface="Times New Roman" pitchFamily="18" charset="0"/>
              <a:cs typeface="Times New Roman" pitchFamily="18" charset="0"/>
            </a:rPr>
            <a:t> акция </a:t>
          </a:r>
          <a:endParaRPr lang="en-US" sz="1800" b="1" kern="1200" dirty="0">
            <a:latin typeface="Times New Roman" pitchFamily="18" charset="0"/>
            <a:cs typeface="Times New Roman" pitchFamily="18" charset="0"/>
          </a:endParaRPr>
        </a:p>
      </dsp:txBody>
      <dsp:txXfrm>
        <a:off x="430214" y="2871301"/>
        <a:ext cx="5723252" cy="346292"/>
      </dsp:txXfrm>
    </dsp:sp>
    <dsp:sp modelId="{48A150ED-0469-490C-B99F-5B6A34BBF939}">
      <dsp:nvSpPr>
        <dsp:cNvPr id="0" name=""/>
        <dsp:cNvSpPr/>
      </dsp:nvSpPr>
      <dsp:spPr>
        <a:xfrm>
          <a:off x="0" y="4186953"/>
          <a:ext cx="8229599" cy="880425"/>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90000"/>
            </a:lnSpc>
            <a:spcBef>
              <a:spcPct val="0"/>
            </a:spcBef>
            <a:spcAft>
              <a:spcPct val="15000"/>
            </a:spcAft>
            <a:buChar char="••"/>
          </a:pP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акциядорлик</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жамияти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дивиденди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ва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мол-мулкини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тақсимлашда оддий</a:t>
          </a:r>
          <a:r>
            <a:rPr lang="ru-RU" sz="1800" b="0" kern="1200" dirty="0" smtClean="0">
              <a:latin typeface="Times New Roman" pitchFamily="18" charset="0"/>
              <a:cs typeface="Times New Roman" pitchFamily="18" charset="0"/>
            </a:rPr>
            <a:t> акция </a:t>
          </a:r>
          <a:r>
            <a:rPr lang="ru-RU" sz="1800" b="0" kern="1200" dirty="0" err="1" smtClean="0">
              <a:latin typeface="Times New Roman" pitchFamily="18" charset="0"/>
              <a:cs typeface="Times New Roman" pitchFamily="18" charset="0"/>
            </a:rPr>
            <a:t>эгасига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нисбатан</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устунлик</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берувчи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акция</a:t>
          </a:r>
          <a:r>
            <a:rPr lang="ru-RU" sz="1800" b="0" kern="1200" dirty="0" smtClean="0">
              <a:latin typeface="Times New Roman" pitchFamily="18" charset="0"/>
              <a:cs typeface="Times New Roman" pitchFamily="18" charset="0"/>
            </a:rPr>
            <a:t>. </a:t>
          </a:r>
          <a:endParaRPr lang="ru-RU" sz="1800" b="0" kern="1200" dirty="0">
            <a:latin typeface="Times New Roman" pitchFamily="18" charset="0"/>
            <a:cs typeface="Times New Roman" pitchFamily="18" charset="0"/>
          </a:endParaRPr>
        </a:p>
      </dsp:txBody>
      <dsp:txXfrm>
        <a:off x="0" y="4186953"/>
        <a:ext cx="8229599" cy="880425"/>
      </dsp:txXfrm>
    </dsp:sp>
    <dsp:sp modelId="{1D9138FA-1DFA-42C9-9FC9-DF6FC719B581}">
      <dsp:nvSpPr>
        <dsp:cNvPr id="0" name=""/>
        <dsp:cNvSpPr/>
      </dsp:nvSpPr>
      <dsp:spPr>
        <a:xfrm>
          <a:off x="411480" y="3995073"/>
          <a:ext cx="5760720" cy="38376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Имтиёзли</a:t>
          </a:r>
          <a:r>
            <a:rPr lang="ru-RU" sz="1800" b="1" kern="1200" dirty="0" smtClean="0">
              <a:latin typeface="Times New Roman" pitchFamily="18" charset="0"/>
              <a:cs typeface="Times New Roman" pitchFamily="18" charset="0"/>
            </a:rPr>
            <a:t> акция </a:t>
          </a:r>
          <a:endParaRPr lang="en-US" sz="1800" b="1" kern="1200" dirty="0">
            <a:latin typeface="Times New Roman" pitchFamily="18" charset="0"/>
            <a:cs typeface="Times New Roman" pitchFamily="18" charset="0"/>
          </a:endParaRPr>
        </a:p>
      </dsp:txBody>
      <dsp:txXfrm>
        <a:off x="430214" y="4013807"/>
        <a:ext cx="5723252" cy="3462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61F9A-7AC6-454B-A5DF-FF862E3B9EC1}">
      <dsp:nvSpPr>
        <dsp:cNvPr id="0" name=""/>
        <dsp:cNvSpPr/>
      </dsp:nvSpPr>
      <dsp:spPr>
        <a:xfrm>
          <a:off x="0" y="3783"/>
          <a:ext cx="8186766" cy="9360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ru-RU" sz="4000" b="1" kern="1200" dirty="0" smtClean="0">
              <a:latin typeface="Times New Roman" pitchFamily="18" charset="0"/>
              <a:cs typeface="Times New Roman" pitchFamily="18" charset="0"/>
            </a:rPr>
            <a:t>Акция </a:t>
          </a:r>
          <a:r>
            <a:rPr lang="ru-RU" sz="4000" b="1" kern="1200" dirty="0" err="1" smtClean="0">
              <a:latin typeface="Times New Roman" pitchFamily="18" charset="0"/>
              <a:cs typeface="Times New Roman" pitchFamily="18" charset="0"/>
            </a:rPr>
            <a:t>турлари</a:t>
          </a:r>
          <a:endParaRPr lang="ru-RU" sz="4000" b="1" kern="1200" dirty="0">
            <a:latin typeface="Times New Roman" pitchFamily="18" charset="0"/>
            <a:cs typeface="Times New Roman" pitchFamily="18" charset="0"/>
          </a:endParaRPr>
        </a:p>
      </dsp:txBody>
      <dsp:txXfrm>
        <a:off x="45692" y="49475"/>
        <a:ext cx="8095382" cy="8446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1C964-6B1A-463C-B18C-FC372FC4F032}">
      <dsp:nvSpPr>
        <dsp:cNvPr id="0" name=""/>
        <dsp:cNvSpPr/>
      </dsp:nvSpPr>
      <dsp:spPr>
        <a:xfrm>
          <a:off x="0" y="215927"/>
          <a:ext cx="8229599" cy="15795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uz-Cyrl-UZ" sz="3000" b="1" kern="1200" dirty="0" smtClean="0">
              <a:latin typeface="Times New Roman" pitchFamily="18" charset="0"/>
              <a:cs typeface="Times New Roman" pitchFamily="18" charset="0"/>
            </a:rPr>
            <a:t>Акцияда ифодаланган пул суммаси унинг </a:t>
          </a:r>
          <a:r>
            <a:rPr lang="uz-Cyrl-UZ" sz="3000" b="1" u="sng" kern="1200" dirty="0" smtClean="0">
              <a:latin typeface="Times New Roman" pitchFamily="18" charset="0"/>
              <a:cs typeface="Times New Roman" pitchFamily="18" charset="0"/>
            </a:rPr>
            <a:t>номинал қиймати, </a:t>
          </a:r>
          <a:r>
            <a:rPr lang="uz-Cyrl-UZ" sz="3000" b="1" kern="1200" dirty="0" smtClean="0">
              <a:latin typeface="Times New Roman" pitchFamily="18" charset="0"/>
              <a:cs typeface="Times New Roman" pitchFamily="18" charset="0"/>
            </a:rPr>
            <a:t>акциянинг фонд бозорида сотиладиган нархи </a:t>
          </a:r>
          <a:r>
            <a:rPr lang="uz-Cyrl-UZ" sz="3000" b="1" u="sng" kern="1200" dirty="0" smtClean="0">
              <a:latin typeface="Times New Roman" pitchFamily="18" charset="0"/>
              <a:cs typeface="Times New Roman" pitchFamily="18" charset="0"/>
            </a:rPr>
            <a:t>акция курси</a:t>
          </a:r>
          <a:r>
            <a:rPr lang="uz-Cyrl-UZ" sz="3000" b="1" kern="1200" dirty="0" smtClean="0">
              <a:latin typeface="Times New Roman" pitchFamily="18" charset="0"/>
              <a:cs typeface="Times New Roman" pitchFamily="18" charset="0"/>
            </a:rPr>
            <a:t> дейилади. </a:t>
          </a:r>
          <a:endParaRPr lang="ru-RU" sz="3000" b="1" kern="1200" dirty="0">
            <a:latin typeface="Times New Roman" pitchFamily="18" charset="0"/>
            <a:cs typeface="Times New Roman" pitchFamily="18" charset="0"/>
          </a:endParaRPr>
        </a:p>
      </dsp:txBody>
      <dsp:txXfrm>
        <a:off x="77105" y="293032"/>
        <a:ext cx="8075389" cy="142529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3D72A-DA45-4D9C-8089-41D28FFDAD6F}">
      <dsp:nvSpPr>
        <dsp:cNvPr id="0" name=""/>
        <dsp:cNvSpPr/>
      </dsp:nvSpPr>
      <dsp:spPr>
        <a:xfrm>
          <a:off x="0" y="3613"/>
          <a:ext cx="7772400" cy="655199"/>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0" u="none" kern="1200" dirty="0" smtClean="0">
              <a:latin typeface="Times New Roman" pitchFamily="18" charset="0"/>
              <a:cs typeface="Times New Roman" pitchFamily="18" charset="0"/>
            </a:rPr>
            <a:t>Акция </a:t>
          </a:r>
          <a:r>
            <a:rPr lang="ru-RU" sz="2800" b="0" u="none" kern="1200" dirty="0" err="1" smtClean="0">
              <a:latin typeface="Times New Roman" pitchFamily="18" charset="0"/>
              <a:cs typeface="Times New Roman" pitchFamily="18" charset="0"/>
            </a:rPr>
            <a:t>курси</a:t>
          </a:r>
          <a:r>
            <a:rPr lang="ru-RU" sz="2800" b="0" u="none" kern="1200" dirty="0" smtClean="0">
              <a:latin typeface="Times New Roman" pitchFamily="18" charset="0"/>
              <a:cs typeface="Times New Roman" pitchFamily="18" charset="0"/>
            </a:rPr>
            <a:t> </a:t>
          </a:r>
          <a:r>
            <a:rPr lang="ru-RU" sz="2800" b="0" u="none" kern="1200" dirty="0" err="1" smtClean="0">
              <a:latin typeface="Times New Roman" pitchFamily="18" charset="0"/>
              <a:cs typeface="Times New Roman" pitchFamily="18" charset="0"/>
            </a:rPr>
            <a:t>қуйидагича аниқланади</a:t>
          </a:r>
          <a:r>
            <a:rPr lang="ru-RU" sz="2800" b="0" u="none" kern="1200" dirty="0" smtClean="0">
              <a:latin typeface="Times New Roman" pitchFamily="18" charset="0"/>
              <a:cs typeface="Times New Roman" pitchFamily="18" charset="0"/>
            </a:rPr>
            <a:t>:</a:t>
          </a:r>
          <a:endParaRPr lang="ru-RU" sz="2800" b="0" u="none" kern="1200" dirty="0">
            <a:latin typeface="Times New Roman" pitchFamily="18" charset="0"/>
            <a:cs typeface="Times New Roman" pitchFamily="18" charset="0"/>
          </a:endParaRPr>
        </a:p>
      </dsp:txBody>
      <dsp:txXfrm>
        <a:off x="31984" y="35597"/>
        <a:ext cx="7708432" cy="5912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4D940-DF07-498A-9987-3DEBD499FE71}">
      <dsp:nvSpPr>
        <dsp:cNvPr id="0" name=""/>
        <dsp:cNvSpPr/>
      </dsp:nvSpPr>
      <dsp:spPr>
        <a:xfrm>
          <a:off x="0" y="461"/>
          <a:ext cx="4429155" cy="439812"/>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b="0" i="0" kern="1200" baseline="0" dirty="0" err="1" smtClean="0">
              <a:latin typeface="Times New Roman" pitchFamily="18" charset="0"/>
              <a:cs typeface="Times New Roman" pitchFamily="18" charset="0"/>
            </a:rPr>
            <a:t>бу</a:t>
          </a:r>
          <a:r>
            <a:rPr lang="ru-RU" sz="3200" b="0" i="0" kern="1200" baseline="0" dirty="0" smtClean="0">
              <a:latin typeface="Times New Roman" pitchFamily="18" charset="0"/>
              <a:cs typeface="Times New Roman" pitchFamily="18" charset="0"/>
            </a:rPr>
            <a:t> </a:t>
          </a:r>
          <a:r>
            <a:rPr lang="ru-RU" sz="3200" b="0" i="0" kern="1200" baseline="0" dirty="0" err="1" smtClean="0">
              <a:latin typeface="Times New Roman" pitchFamily="18" charset="0"/>
              <a:cs typeface="Times New Roman" pitchFamily="18" charset="0"/>
            </a:rPr>
            <a:t>ерда</a:t>
          </a:r>
          <a:r>
            <a:rPr lang="ru-RU" sz="3200" b="0" i="0" kern="1200" baseline="0" dirty="0" smtClean="0">
              <a:latin typeface="Times New Roman" pitchFamily="18" charset="0"/>
              <a:cs typeface="Times New Roman" pitchFamily="18" charset="0"/>
            </a:rPr>
            <a:t>:</a:t>
          </a:r>
          <a:endParaRPr lang="en-US" sz="3200" b="0" i="0" kern="1200" baseline="0" dirty="0">
            <a:latin typeface="Times New Roman" pitchFamily="18" charset="0"/>
            <a:cs typeface="Times New Roman" pitchFamily="18" charset="0"/>
          </a:endParaRPr>
        </a:p>
      </dsp:txBody>
      <dsp:txXfrm>
        <a:off x="21470" y="21931"/>
        <a:ext cx="4386215" cy="396872"/>
      </dsp:txXfrm>
    </dsp:sp>
    <dsp:sp modelId="{5CBBFEBF-97E7-4766-8501-4D3BE43D3A42}">
      <dsp:nvSpPr>
        <dsp:cNvPr id="0" name=""/>
        <dsp:cNvSpPr/>
      </dsp:nvSpPr>
      <dsp:spPr>
        <a:xfrm>
          <a:off x="0" y="448866"/>
          <a:ext cx="4429155" cy="439812"/>
        </a:xfrm>
        <a:prstGeom prst="roundRect">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b="0" i="0" kern="1200" baseline="0" dirty="0" smtClean="0">
              <a:latin typeface="Times New Roman" pitchFamily="18" charset="0"/>
              <a:cs typeface="Times New Roman" pitchFamily="18" charset="0"/>
            </a:rPr>
            <a:t>АК – акция </a:t>
          </a:r>
          <a:r>
            <a:rPr lang="ru-RU" sz="3200" b="0" i="0" kern="1200" baseline="0" dirty="0" err="1" smtClean="0">
              <a:latin typeface="Times New Roman" pitchFamily="18" charset="0"/>
              <a:cs typeface="Times New Roman" pitchFamily="18" charset="0"/>
            </a:rPr>
            <a:t>курси</a:t>
          </a:r>
          <a:r>
            <a:rPr lang="ru-RU" sz="3200" b="0" i="0" kern="1200" baseline="0" dirty="0" smtClean="0">
              <a:latin typeface="Times New Roman" pitchFamily="18" charset="0"/>
              <a:cs typeface="Times New Roman" pitchFamily="18" charset="0"/>
            </a:rPr>
            <a:t>;</a:t>
          </a:r>
          <a:endParaRPr lang="en-US" sz="3200" b="0" i="0" kern="1200" baseline="0" dirty="0">
            <a:latin typeface="Times New Roman" pitchFamily="18" charset="0"/>
            <a:cs typeface="Times New Roman" pitchFamily="18" charset="0"/>
          </a:endParaRPr>
        </a:p>
      </dsp:txBody>
      <dsp:txXfrm>
        <a:off x="21470" y="470336"/>
        <a:ext cx="4386215" cy="396872"/>
      </dsp:txXfrm>
    </dsp:sp>
    <dsp:sp modelId="{2D22980C-C89E-41E4-8FC6-F360C6AD2251}">
      <dsp:nvSpPr>
        <dsp:cNvPr id="0" name=""/>
        <dsp:cNvSpPr/>
      </dsp:nvSpPr>
      <dsp:spPr>
        <a:xfrm>
          <a:off x="0" y="897271"/>
          <a:ext cx="4429155" cy="439812"/>
        </a:xfrm>
        <a:prstGeom prst="roundRect">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b="0" i="0" kern="1200" baseline="0" dirty="0" smtClean="0">
              <a:latin typeface="Times New Roman" pitchFamily="18" charset="0"/>
              <a:cs typeface="Times New Roman" pitchFamily="18" charset="0"/>
            </a:rPr>
            <a:t>Д – дивиденд; </a:t>
          </a:r>
          <a:endParaRPr lang="en-US" sz="3200" b="0" i="0" kern="1200" baseline="0" dirty="0">
            <a:latin typeface="Times New Roman" pitchFamily="18" charset="0"/>
            <a:cs typeface="Times New Roman" pitchFamily="18" charset="0"/>
          </a:endParaRPr>
        </a:p>
      </dsp:txBody>
      <dsp:txXfrm>
        <a:off x="21470" y="918741"/>
        <a:ext cx="4386215" cy="396872"/>
      </dsp:txXfrm>
    </dsp:sp>
    <dsp:sp modelId="{4A770C13-1D73-468A-AFA5-3C9D8FD94F06}">
      <dsp:nvSpPr>
        <dsp:cNvPr id="0" name=""/>
        <dsp:cNvSpPr/>
      </dsp:nvSpPr>
      <dsp:spPr>
        <a:xfrm>
          <a:off x="0" y="1345675"/>
          <a:ext cx="4429155" cy="439812"/>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b="0" i="0" kern="1200" baseline="0" dirty="0" err="1" smtClean="0">
              <a:latin typeface="Times New Roman" pitchFamily="18" charset="0"/>
              <a:cs typeface="Times New Roman" pitchFamily="18" charset="0"/>
            </a:rPr>
            <a:t>Ф</a:t>
          </a:r>
          <a:r>
            <a:rPr lang="ru-RU" sz="3200" b="0" i="0" kern="1200" baseline="-30000" dirty="0" err="1" smtClean="0">
              <a:latin typeface="Times New Roman" pitchFamily="18" charset="0"/>
              <a:cs typeface="Times New Roman" pitchFamily="18" charset="0"/>
            </a:rPr>
            <a:t>с</a:t>
          </a:r>
          <a:r>
            <a:rPr lang="ru-RU" sz="3200" b="0" i="0" kern="1200" baseline="0" dirty="0" smtClean="0">
              <a:latin typeface="Times New Roman" pitchFamily="18" charset="0"/>
              <a:cs typeface="Times New Roman" pitchFamily="18" charset="0"/>
            </a:rPr>
            <a:t> – ссуда </a:t>
          </a:r>
          <a:r>
            <a:rPr lang="ru-RU" sz="3200" b="0" i="0" kern="1200" baseline="0" dirty="0" err="1" smtClean="0">
              <a:latin typeface="Times New Roman" pitchFamily="18" charset="0"/>
              <a:cs typeface="Times New Roman" pitchFamily="18" charset="0"/>
            </a:rPr>
            <a:t>фоизи</a:t>
          </a:r>
          <a:r>
            <a:rPr lang="ru-RU" sz="3200" b="0" i="0" kern="1200" baseline="0" dirty="0" smtClean="0">
              <a:latin typeface="Times New Roman" pitchFamily="18" charset="0"/>
              <a:cs typeface="Times New Roman" pitchFamily="18" charset="0"/>
            </a:rPr>
            <a:t>.</a:t>
          </a:r>
          <a:endParaRPr lang="ru-RU" sz="3200" b="0" i="0" kern="1200" baseline="0" dirty="0">
            <a:latin typeface="Times New Roman" pitchFamily="18" charset="0"/>
            <a:cs typeface="Times New Roman" pitchFamily="18" charset="0"/>
          </a:endParaRPr>
        </a:p>
      </dsp:txBody>
      <dsp:txXfrm>
        <a:off x="21470" y="1367145"/>
        <a:ext cx="4386215" cy="39687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89702-A1C7-4CCD-8099-FB207CFE786B}">
      <dsp:nvSpPr>
        <dsp:cNvPr id="0" name=""/>
        <dsp:cNvSpPr/>
      </dsp:nvSpPr>
      <dsp:spPr>
        <a:xfrm>
          <a:off x="0" y="342909"/>
          <a:ext cx="8229599" cy="889022"/>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z-Cyrl-UZ" sz="2100" kern="1200" dirty="0" smtClean="0">
              <a:latin typeface="Times New Roman" pitchFamily="18" charset="0"/>
              <a:cs typeface="Times New Roman" pitchFamily="18" charset="0"/>
            </a:rPr>
            <a:t>Облигация – унинг эгаси жамиятга қайд қилинган фоиз олиш шарти билан пул қўйганлигини тасдиқлайди. </a:t>
          </a:r>
          <a:endParaRPr lang="ru-RU" sz="2100" kern="1200" dirty="0">
            <a:latin typeface="Times New Roman" pitchFamily="18" charset="0"/>
            <a:cs typeface="Times New Roman" pitchFamily="18" charset="0"/>
          </a:endParaRPr>
        </a:p>
      </dsp:txBody>
      <dsp:txXfrm>
        <a:off x="43398" y="386307"/>
        <a:ext cx="8142803" cy="802226"/>
      </dsp:txXfrm>
    </dsp:sp>
    <dsp:sp modelId="{1EB64245-C2B7-4653-A6EF-0844FB322F7C}">
      <dsp:nvSpPr>
        <dsp:cNvPr id="0" name=""/>
        <dsp:cNvSpPr/>
      </dsp:nvSpPr>
      <dsp:spPr>
        <a:xfrm>
          <a:off x="0" y="1444804"/>
          <a:ext cx="8229599" cy="95171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Акция </a:t>
          </a:r>
          <a:r>
            <a:rPr lang="ru-RU" sz="2100" kern="1200" dirty="0" err="1" smtClean="0">
              <a:latin typeface="Times New Roman" pitchFamily="18" charset="0"/>
              <a:cs typeface="Times New Roman" pitchFamily="18" charset="0"/>
            </a:rPr>
            <a:t>эгаси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корхона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мулкдори</a:t>
          </a:r>
          <a:r>
            <a:rPr lang="ru-RU" sz="2100" kern="1200" dirty="0" smtClean="0">
              <a:latin typeface="Times New Roman" pitchFamily="18" charset="0"/>
              <a:cs typeface="Times New Roman" pitchFamily="18" charset="0"/>
            </a:rPr>
            <a:t>, облигация </a:t>
          </a:r>
          <a:r>
            <a:rPr lang="ru-RU" sz="2100" kern="1200" dirty="0" err="1" smtClean="0">
              <a:latin typeface="Times New Roman" pitchFamily="18" charset="0"/>
              <a:cs typeface="Times New Roman" pitchFamily="18" charset="0"/>
            </a:rPr>
            <a:t>эгаси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эса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унинг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кредитори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ҳисобланади</a:t>
          </a:r>
          <a:r>
            <a:rPr lang="ru-RU" sz="2100" kern="1200" dirty="0" smtClean="0">
              <a:latin typeface="Times New Roman" pitchFamily="18" charset="0"/>
              <a:cs typeface="Times New Roman" pitchFamily="18" charset="0"/>
            </a:rPr>
            <a:t>. </a:t>
          </a:r>
          <a:endParaRPr lang="uz-Cyrl-UZ" sz="2100" kern="1200" dirty="0">
            <a:latin typeface="Times New Roman" pitchFamily="18" charset="0"/>
            <a:cs typeface="Times New Roman" pitchFamily="18" charset="0"/>
          </a:endParaRPr>
        </a:p>
      </dsp:txBody>
      <dsp:txXfrm>
        <a:off x="46459" y="1491263"/>
        <a:ext cx="8136681" cy="858792"/>
      </dsp:txXfrm>
    </dsp:sp>
    <dsp:sp modelId="{480AE98E-07A3-4C66-BDB8-8E349A4F128E}">
      <dsp:nvSpPr>
        <dsp:cNvPr id="0" name=""/>
        <dsp:cNvSpPr/>
      </dsp:nvSpPr>
      <dsp:spPr>
        <a:xfrm>
          <a:off x="0" y="2609397"/>
          <a:ext cx="8229599" cy="1418917"/>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z-Cyrl-UZ" sz="2100" kern="1200" dirty="0" smtClean="0">
              <a:latin typeface="Times New Roman" pitchFamily="18" charset="0"/>
              <a:cs typeface="Times New Roman" pitchFamily="18" charset="0"/>
            </a:rPr>
            <a:t>Ҳиссадорлик жамиятининг ташкил топиши таъсисчилик фойдаси каби даромад турининг пайдо бўлиши билан боғлиқ. Таъсисчилик фойдаси - сотилган акциялар суммаси ва ҳиссадорлик корхонасига ҳақиқатда қўйилган маблағ миқдори ўртасидаги фарқдан иборат.</a:t>
          </a:r>
          <a:endParaRPr lang="ru-RU" sz="2100" kern="1200" dirty="0">
            <a:latin typeface="Times New Roman" pitchFamily="18" charset="0"/>
            <a:cs typeface="Times New Roman" pitchFamily="18" charset="0"/>
          </a:endParaRPr>
        </a:p>
      </dsp:txBody>
      <dsp:txXfrm>
        <a:off x="69266" y="2678663"/>
        <a:ext cx="8091067" cy="1280385"/>
      </dsp:txXfrm>
    </dsp:sp>
    <dsp:sp modelId="{300F80A4-AB25-49BD-BF4F-824BACF08636}">
      <dsp:nvSpPr>
        <dsp:cNvPr id="0" name=""/>
        <dsp:cNvSpPr/>
      </dsp:nvSpPr>
      <dsp:spPr>
        <a:xfrm>
          <a:off x="0" y="4241187"/>
          <a:ext cx="8229599" cy="99459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Дивиденд (</a:t>
          </a:r>
          <a:r>
            <a:rPr lang="ru-RU" sz="2100" kern="1200" dirty="0" err="1" smtClean="0">
              <a:latin typeface="Times New Roman" pitchFamily="18" charset="0"/>
              <a:cs typeface="Times New Roman" pitchFamily="18" charset="0"/>
            </a:rPr>
            <a:t>лотинча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dividendus</a:t>
          </a:r>
          <a:r>
            <a:rPr lang="ru-RU" sz="2100" kern="1200" dirty="0" smtClean="0">
              <a:latin typeface="Times New Roman" pitchFamily="18" charset="0"/>
              <a:cs typeface="Times New Roman" pitchFamily="18" charset="0"/>
            </a:rPr>
            <a:t> - </a:t>
          </a:r>
          <a:r>
            <a:rPr lang="ru-RU" sz="2100" kern="1200" dirty="0" err="1" smtClean="0">
              <a:latin typeface="Times New Roman" pitchFamily="18" charset="0"/>
              <a:cs typeface="Times New Roman" pitchFamily="18" charset="0"/>
            </a:rPr>
            <a:t>бўлишга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тегишли</a:t>
          </a:r>
          <a:r>
            <a:rPr lang="ru-RU" sz="2100" kern="1200" dirty="0" smtClean="0">
              <a:latin typeface="Times New Roman" pitchFamily="18" charset="0"/>
              <a:cs typeface="Times New Roman" pitchFamily="18" charset="0"/>
            </a:rPr>
            <a:t>) – акция </a:t>
          </a:r>
          <a:r>
            <a:rPr lang="ru-RU" sz="2100" kern="1200" dirty="0" err="1" smtClean="0">
              <a:latin typeface="Times New Roman" pitchFamily="18" charset="0"/>
              <a:cs typeface="Times New Roman" pitchFamily="18" charset="0"/>
            </a:rPr>
            <a:t>эгасига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тўланадиган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даромад</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a:off x="48552" y="4289739"/>
        <a:ext cx="8132495" cy="89748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CA6C-78EF-4776-BEF1-63B491B43E9F}">
      <dsp:nvSpPr>
        <dsp:cNvPr id="0" name=""/>
        <dsp:cNvSpPr/>
      </dsp:nvSpPr>
      <dsp:spPr>
        <a:xfrm>
          <a:off x="0" y="43030"/>
          <a:ext cx="8229599" cy="80037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ru-RU" sz="3600" b="1" kern="1200" dirty="0" smtClean="0">
              <a:latin typeface="Times New Roman" pitchFamily="18" charset="0"/>
              <a:cs typeface="Times New Roman" pitchFamily="18" charset="0"/>
            </a:rPr>
            <a:t>МАРКЕТИНГ </a:t>
          </a:r>
          <a:endParaRPr lang="ru-RU" sz="3600" b="1" kern="1200" dirty="0">
            <a:latin typeface="Times New Roman" pitchFamily="18" charset="0"/>
            <a:cs typeface="Times New Roman" pitchFamily="18" charset="0"/>
          </a:endParaRPr>
        </a:p>
      </dsp:txBody>
      <dsp:txXfrm>
        <a:off x="0" y="43030"/>
        <a:ext cx="8229599" cy="800370"/>
      </dsp:txXfrm>
    </dsp:sp>
    <dsp:sp modelId="{1935E5B9-12DD-4D96-8AEF-8D639439D30B}">
      <dsp:nvSpPr>
        <dsp:cNvPr id="0" name=""/>
        <dsp:cNvSpPr/>
      </dsp:nvSpPr>
      <dsp:spPr>
        <a:xfrm>
          <a:off x="0" y="843400"/>
          <a:ext cx="8229599" cy="199012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just" defTabSz="1111250" rtl="0">
            <a:lnSpc>
              <a:spcPct val="90000"/>
            </a:lnSpc>
            <a:spcBef>
              <a:spcPct val="0"/>
            </a:spcBef>
            <a:spcAft>
              <a:spcPct val="15000"/>
            </a:spcAft>
            <a:buChar char="••"/>
          </a:pPr>
          <a:r>
            <a:rPr lang="ru-RU" sz="2500" b="1" kern="1200" dirty="0" smtClean="0">
              <a:latin typeface="Times New Roman" pitchFamily="18" charset="0"/>
              <a:cs typeface="Times New Roman" pitchFamily="18" charset="0"/>
            </a:rPr>
            <a:t>– </a:t>
          </a:r>
          <a:r>
            <a:rPr lang="ru-RU" sz="2500" b="0" kern="1200" dirty="0" smtClean="0">
              <a:latin typeface="Times New Roman" pitchFamily="18" charset="0"/>
              <a:cs typeface="Times New Roman" pitchFamily="18" charset="0"/>
            </a:rPr>
            <a:t>товар-пул </a:t>
          </a:r>
          <a:r>
            <a:rPr lang="ru-RU" sz="2500" b="0" kern="1200" dirty="0" err="1" smtClean="0">
              <a:latin typeface="Times New Roman" pitchFamily="18" charset="0"/>
              <a:cs typeface="Times New Roman" pitchFamily="18" charset="0"/>
            </a:rPr>
            <a:t>муносабатлари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шароитида</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тадбиркорлик</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фаолиятини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ташкил</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этишнинг</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яхлит</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тизими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бўлиб</a:t>
          </a:r>
          <a:r>
            <a:rPr lang="ru-RU" sz="2500" b="0" kern="1200" dirty="0" smtClean="0">
              <a:latin typeface="Times New Roman" pitchFamily="18" charset="0"/>
              <a:cs typeface="Times New Roman" pitchFamily="18" charset="0"/>
            </a:rPr>
            <a:t>, бунда </a:t>
          </a:r>
          <a:r>
            <a:rPr lang="ru-RU" sz="2500" b="0" kern="1200" dirty="0" err="1" smtClean="0">
              <a:latin typeface="Times New Roman" pitchFamily="18" charset="0"/>
              <a:cs typeface="Times New Roman" pitchFamily="18" charset="0"/>
            </a:rPr>
            <a:t>хўжалик</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муаммоларини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ҳал этишда</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бозор</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талаблари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харидорларнинг</a:t>
          </a:r>
          <a:r>
            <a:rPr lang="ru-RU" sz="2500" b="0" kern="1200" dirty="0" smtClean="0">
              <a:latin typeface="Times New Roman" pitchFamily="18" charset="0"/>
              <a:cs typeface="Times New Roman" pitchFamily="18" charset="0"/>
            </a:rPr>
            <a:t> товар </a:t>
          </a:r>
          <a:r>
            <a:rPr lang="ru-RU" sz="2500" b="0" kern="1200" dirty="0" err="1" smtClean="0">
              <a:latin typeface="Times New Roman" pitchFamily="18" charset="0"/>
              <a:cs typeface="Times New Roman" pitchFamily="18" charset="0"/>
            </a:rPr>
            <a:t>ва</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хизматларга</a:t>
          </a:r>
          <a:r>
            <a:rPr lang="ru-RU" sz="2500" b="0" kern="1200" dirty="0" smtClean="0">
              <a:latin typeface="Times New Roman" pitchFamily="18" charset="0"/>
              <a:cs typeface="Times New Roman" pitchFamily="18" charset="0"/>
            </a:rPr>
            <a:t> реал </a:t>
          </a:r>
          <a:r>
            <a:rPr lang="ru-RU" sz="2500" b="0" kern="1200" dirty="0" err="1" smtClean="0">
              <a:latin typeface="Times New Roman" pitchFamily="18" charset="0"/>
              <a:cs typeface="Times New Roman" pitchFamily="18" charset="0"/>
            </a:rPr>
            <a:t>талаблари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ва</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эҳтиёжлари ётади</a:t>
          </a:r>
          <a:r>
            <a:rPr lang="ru-RU" sz="2500" b="0" kern="1200" dirty="0" smtClean="0">
              <a:latin typeface="Times New Roman" pitchFamily="18" charset="0"/>
              <a:cs typeface="Times New Roman" pitchFamily="18" charset="0"/>
            </a:rPr>
            <a:t>. </a:t>
          </a:r>
          <a:endParaRPr lang="ru-RU" sz="2500" b="0" kern="1200" dirty="0">
            <a:latin typeface="Times New Roman" pitchFamily="18" charset="0"/>
            <a:cs typeface="Times New Roman" pitchFamily="18" charset="0"/>
          </a:endParaRPr>
        </a:p>
      </dsp:txBody>
      <dsp:txXfrm>
        <a:off x="0" y="843400"/>
        <a:ext cx="8229599" cy="1990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CDD4A-3F3F-4D82-97EA-19B81248B99D}">
      <dsp:nvSpPr>
        <dsp:cNvPr id="0" name=""/>
        <dsp:cNvSpPr/>
      </dsp:nvSpPr>
      <dsp:spPr>
        <a:xfrm>
          <a:off x="0" y="212431"/>
          <a:ext cx="8229599" cy="1470959"/>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ru-RU" sz="2800" kern="1200" dirty="0" err="1" smtClean="0">
              <a:latin typeface="Times New Roman" pitchFamily="18" charset="0"/>
              <a:cs typeface="Times New Roman" pitchFamily="18" charset="0"/>
            </a:rPr>
            <a:t>Ўзбекистон</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Республикасининг</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Тадбиркорлик</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ва</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тадбиркорлар</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фаолиятининг</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кафолатлари</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тўғрисида»ги қонунида таърифланишича</a:t>
          </a:r>
          <a:endParaRPr lang="ru-RU" sz="2800" kern="1200" dirty="0">
            <a:latin typeface="Times New Roman" pitchFamily="18" charset="0"/>
            <a:cs typeface="Times New Roman" pitchFamily="18" charset="0"/>
          </a:endParaRPr>
        </a:p>
      </dsp:txBody>
      <dsp:txXfrm>
        <a:off x="0" y="212431"/>
        <a:ext cx="8229599" cy="1470959"/>
      </dsp:txXfrm>
    </dsp:sp>
    <dsp:sp modelId="{89579D2A-0FE2-493A-B0D5-011A38F1ADB4}">
      <dsp:nvSpPr>
        <dsp:cNvPr id="0" name=""/>
        <dsp:cNvSpPr/>
      </dsp:nvSpPr>
      <dsp:spPr>
        <a:xfrm>
          <a:off x="0" y="1733539"/>
          <a:ext cx="8229599" cy="238807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rtl="0">
            <a:lnSpc>
              <a:spcPct val="90000"/>
            </a:lnSpc>
            <a:spcBef>
              <a:spcPct val="0"/>
            </a:spcBef>
            <a:spcAft>
              <a:spcPct val="15000"/>
            </a:spcAft>
            <a:buChar char="••"/>
          </a:pPr>
          <a:r>
            <a:rPr lang="uz-Cyrl-UZ" sz="2800" u="sng" kern="1200" dirty="0" smtClean="0">
              <a:latin typeface="Times New Roman" pitchFamily="18" charset="0"/>
              <a:cs typeface="Times New Roman" pitchFamily="18" charset="0"/>
            </a:rPr>
            <a:t>Тадбиркорлик</a:t>
          </a:r>
          <a:r>
            <a:rPr lang="uz-Cyrl-UZ" sz="2800" kern="1200" dirty="0" smtClean="0">
              <a:latin typeface="Times New Roman" pitchFamily="18" charset="0"/>
              <a:cs typeface="Times New Roman" pitchFamily="18" charset="0"/>
            </a:rPr>
            <a:t> (тадбиркорлик фаолияти) – юридик ва жисмоний шахслар томонидан мулкий маъсулият остида, мавжуд қонунлар доирасида, даромад (фойда) олиш мақсадида, таҳлика билан амалга ошириладиган иқтисодий фаолиятдир </a:t>
          </a:r>
          <a:endParaRPr lang="ru-RU" sz="2800" kern="1200" dirty="0">
            <a:latin typeface="Times New Roman" pitchFamily="18" charset="0"/>
            <a:cs typeface="Times New Roman" pitchFamily="18" charset="0"/>
          </a:endParaRPr>
        </a:p>
      </dsp:txBody>
      <dsp:txXfrm>
        <a:off x="0" y="1733539"/>
        <a:ext cx="8229599" cy="238807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5992B-CA95-4FB2-84A0-C48ADF2CB14C}">
      <dsp:nvSpPr>
        <dsp:cNvPr id="0" name=""/>
        <dsp:cNvSpPr/>
      </dsp:nvSpPr>
      <dsp:spPr>
        <a:xfrm>
          <a:off x="0" y="92180"/>
          <a:ext cx="8215369" cy="6912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ru-RU" sz="3200" b="1" kern="1200" dirty="0" smtClean="0">
              <a:latin typeface="Times New Roman" pitchFamily="18" charset="0"/>
              <a:cs typeface="Times New Roman" pitchFamily="18" charset="0"/>
            </a:rPr>
            <a:t>МАРКЕТИНГНИНГ МАҚСАДИ</a:t>
          </a:r>
          <a:r>
            <a:rPr lang="ru-RU" sz="3200" kern="1200" dirty="0" smtClean="0">
              <a:latin typeface="Times New Roman" pitchFamily="18" charset="0"/>
              <a:cs typeface="Times New Roman" pitchFamily="18" charset="0"/>
            </a:rPr>
            <a:t> </a:t>
          </a:r>
          <a:endParaRPr lang="ru-RU" sz="3200" kern="1200" dirty="0">
            <a:latin typeface="Times New Roman" pitchFamily="18" charset="0"/>
            <a:cs typeface="Times New Roman" pitchFamily="18" charset="0"/>
          </a:endParaRPr>
        </a:p>
      </dsp:txBody>
      <dsp:txXfrm>
        <a:off x="0" y="92180"/>
        <a:ext cx="8215369" cy="691200"/>
      </dsp:txXfrm>
    </dsp:sp>
    <dsp:sp modelId="{E0390ED9-3ECF-4E52-8F28-AE4C9713256B}">
      <dsp:nvSpPr>
        <dsp:cNvPr id="0" name=""/>
        <dsp:cNvSpPr/>
      </dsp:nvSpPr>
      <dsp:spPr>
        <a:xfrm>
          <a:off x="0" y="783380"/>
          <a:ext cx="8215369" cy="191052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rtl="0">
            <a:lnSpc>
              <a:spcPct val="90000"/>
            </a:lnSpc>
            <a:spcBef>
              <a:spcPct val="0"/>
            </a:spcBef>
            <a:spcAft>
              <a:spcPct val="15000"/>
            </a:spcAft>
            <a:buChar char="••"/>
          </a:pP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энг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юқори истеъмол</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қониқиши, истеъмол</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турмуш</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сифатини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ошириш</a:t>
          </a:r>
          <a:r>
            <a:rPr lang="ru-RU" sz="2400" kern="1200" dirty="0" smtClean="0">
              <a:latin typeface="Times New Roman" pitchFamily="18" charset="0"/>
              <a:cs typeface="Times New Roman" pitchFamily="18" charset="0"/>
            </a:rPr>
            <a:t>, товар </a:t>
          </a:r>
          <a:r>
            <a:rPr lang="ru-RU" sz="2400" kern="1200" dirty="0" err="1" smtClean="0">
              <a:latin typeface="Times New Roman" pitchFamily="18" charset="0"/>
              <a:cs typeface="Times New Roman" pitchFamily="18" charset="0"/>
            </a:rPr>
            <a:t>ва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хизматларнинг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кенг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танловини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таъминловчи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корхона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маҳсулотини сотишнинг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зарур</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ҳажмига эришиш</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учун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ишлаб</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чиқаришнинг юқори даромадлилиги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самарадорлигини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таъминлаш</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a:off x="0" y="783380"/>
        <a:ext cx="8215369" cy="19105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EB10-A39F-4D6D-9F06-C3A7E560E197}">
      <dsp:nvSpPr>
        <dsp:cNvPr id="0" name=""/>
        <dsp:cNvSpPr/>
      </dsp:nvSpPr>
      <dsp:spPr>
        <a:xfrm rot="5400000">
          <a:off x="-149834" y="152032"/>
          <a:ext cx="998893" cy="699225"/>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1</a:t>
          </a:r>
          <a:endParaRPr lang="ru-RU" sz="2000" kern="1200" dirty="0">
            <a:latin typeface="Times New Roman" pitchFamily="18" charset="0"/>
            <a:cs typeface="Times New Roman" pitchFamily="18" charset="0"/>
          </a:endParaRPr>
        </a:p>
      </dsp:txBody>
      <dsp:txXfrm rot="-5400000">
        <a:off x="1" y="351811"/>
        <a:ext cx="699225" cy="299668"/>
      </dsp:txXfrm>
    </dsp:sp>
    <dsp:sp modelId="{DE893D34-E94C-4BD4-A271-6CA86673D8BC}">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корхонанинг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ички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ташқи </a:t>
          </a:r>
          <a:r>
            <a:rPr lang="ru-RU" sz="2100" kern="1200" dirty="0" smtClean="0">
              <a:latin typeface="Times New Roman" pitchFamily="18" charset="0"/>
              <a:cs typeface="Times New Roman" pitchFamily="18" charset="0"/>
            </a:rPr>
            <a:t>маркетинг </a:t>
          </a:r>
          <a:r>
            <a:rPr lang="ru-RU" sz="2100" kern="1200" dirty="0" err="1" smtClean="0">
              <a:latin typeface="Times New Roman" pitchFamily="18" charset="0"/>
              <a:cs typeface="Times New Roman" pitchFamily="18" charset="0"/>
            </a:rPr>
            <a:t>муҳитини таҳлил қилиш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699226" y="33894"/>
        <a:ext cx="7498679" cy="585891"/>
      </dsp:txXfrm>
    </dsp:sp>
    <dsp:sp modelId="{22626DAE-530A-4365-A6E4-C590A2F982E2}">
      <dsp:nvSpPr>
        <dsp:cNvPr id="0" name=""/>
        <dsp:cNvSpPr/>
      </dsp:nvSpPr>
      <dsp:spPr>
        <a:xfrm rot="5400000">
          <a:off x="-149834" y="1032700"/>
          <a:ext cx="998893" cy="699225"/>
        </a:xfrm>
        <a:prstGeom prst="chevron">
          <a:avLst/>
        </a:prstGeom>
        <a:gradFill rotWithShape="0">
          <a:gsLst>
            <a:gs pos="0">
              <a:schemeClr val="accent3">
                <a:hueOff val="2906152"/>
                <a:satOff val="-9286"/>
                <a:lumOff val="-2353"/>
                <a:alphaOff val="0"/>
                <a:shade val="15000"/>
                <a:satMod val="180000"/>
              </a:schemeClr>
            </a:gs>
            <a:gs pos="50000">
              <a:schemeClr val="accent3">
                <a:hueOff val="2906152"/>
                <a:satOff val="-9286"/>
                <a:lumOff val="-2353"/>
                <a:alphaOff val="0"/>
                <a:shade val="45000"/>
                <a:satMod val="170000"/>
              </a:schemeClr>
            </a:gs>
            <a:gs pos="70000">
              <a:schemeClr val="accent3">
                <a:hueOff val="2906152"/>
                <a:satOff val="-9286"/>
                <a:lumOff val="-2353"/>
                <a:alphaOff val="0"/>
                <a:tint val="99000"/>
                <a:shade val="65000"/>
                <a:satMod val="155000"/>
              </a:schemeClr>
            </a:gs>
            <a:gs pos="100000">
              <a:schemeClr val="accent3">
                <a:hueOff val="2906152"/>
                <a:satOff val="-9286"/>
                <a:lumOff val="-2353"/>
                <a:alphaOff val="0"/>
                <a:tint val="95500"/>
                <a:shade val="100000"/>
                <a:satMod val="155000"/>
              </a:schemeClr>
            </a:gs>
          </a:gsLst>
          <a:lin ang="16200000" scaled="0"/>
        </a:gradFill>
        <a:ln w="9525" cap="flat" cmpd="sng" algn="ctr">
          <a:solidFill>
            <a:schemeClr val="accent3">
              <a:hueOff val="2906152"/>
              <a:satOff val="-9286"/>
              <a:lumOff val="-2353"/>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2</a:t>
          </a:r>
          <a:endParaRPr lang="ru-RU" sz="2000" kern="1200" dirty="0">
            <a:latin typeface="Times New Roman" pitchFamily="18" charset="0"/>
            <a:cs typeface="Times New Roman" pitchFamily="18" charset="0"/>
          </a:endParaRPr>
        </a:p>
      </dsp:txBody>
      <dsp:txXfrm rot="-5400000">
        <a:off x="1" y="1232479"/>
        <a:ext cx="699225" cy="299668"/>
      </dsp:txXfrm>
    </dsp:sp>
    <dsp:sp modelId="{C08E63FC-26C5-4B6C-8E17-057FE7F53667}">
      <dsp:nvSpPr>
        <dsp:cNvPr id="0" name=""/>
        <dsp:cNvSpPr/>
      </dsp:nvSpPr>
      <dsp:spPr>
        <a:xfrm rot="5400000">
          <a:off x="4139772" y="-2557680"/>
          <a:ext cx="649281" cy="7530374"/>
        </a:xfrm>
        <a:prstGeom prst="round2SameRect">
          <a:avLst/>
        </a:prstGeom>
        <a:solidFill>
          <a:schemeClr val="lt1">
            <a:alpha val="90000"/>
            <a:hueOff val="0"/>
            <a:satOff val="0"/>
            <a:lumOff val="0"/>
            <a:alphaOff val="0"/>
          </a:schemeClr>
        </a:solidFill>
        <a:ln w="9525" cap="flat" cmpd="sng" algn="ctr">
          <a:solidFill>
            <a:schemeClr val="accent3">
              <a:hueOff val="2906152"/>
              <a:satOff val="-9286"/>
              <a:lumOff val="-2353"/>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smtClean="0">
              <a:latin typeface="Times New Roman" pitchFamily="18" charset="0"/>
              <a:cs typeface="Times New Roman" pitchFamily="18" charset="0"/>
            </a:rPr>
            <a:t>маркетинг </a:t>
          </a:r>
          <a:r>
            <a:rPr lang="ru-RU" sz="2100" kern="1200" dirty="0" err="1" smtClean="0">
              <a:latin typeface="Times New Roman" pitchFamily="18" charset="0"/>
              <a:cs typeface="Times New Roman" pitchFamily="18" charset="0"/>
            </a:rPr>
            <a:t>чора-тадбирларини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амалга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ошириш</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билан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боғлиқ бўлган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бозор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муаммоларни</a:t>
          </a:r>
          <a:r>
            <a:rPr lang="ru-RU" sz="2100" kern="1200" dirty="0" smtClean="0">
              <a:latin typeface="Times New Roman" pitchFamily="18" charset="0"/>
              <a:cs typeface="Times New Roman" pitchFamily="18" charset="0"/>
            </a:rPr>
            <a:t> комплекс </a:t>
          </a:r>
          <a:r>
            <a:rPr lang="ru-RU" sz="2100" kern="1200" dirty="0" err="1" smtClean="0">
              <a:latin typeface="Times New Roman" pitchFamily="18" charset="0"/>
              <a:cs typeface="Times New Roman" pitchFamily="18" charset="0"/>
            </a:rPr>
            <a:t>ўрганиш</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914561"/>
        <a:ext cx="7498679" cy="585891"/>
      </dsp:txXfrm>
    </dsp:sp>
    <dsp:sp modelId="{A888CFA0-F791-4187-84F6-7E123D97041E}">
      <dsp:nvSpPr>
        <dsp:cNvPr id="0" name=""/>
        <dsp:cNvSpPr/>
      </dsp:nvSpPr>
      <dsp:spPr>
        <a:xfrm rot="5400000">
          <a:off x="-149834" y="1913368"/>
          <a:ext cx="998893" cy="699225"/>
        </a:xfrm>
        <a:prstGeom prst="chevron">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3</a:t>
          </a:r>
          <a:endParaRPr lang="ru-RU" sz="2000" kern="1200" dirty="0">
            <a:latin typeface="Times New Roman" pitchFamily="18" charset="0"/>
            <a:cs typeface="Times New Roman" pitchFamily="18" charset="0"/>
          </a:endParaRPr>
        </a:p>
      </dsp:txBody>
      <dsp:txXfrm rot="-5400000">
        <a:off x="1" y="2113147"/>
        <a:ext cx="699225" cy="299668"/>
      </dsp:txXfrm>
    </dsp:sp>
    <dsp:sp modelId="{5F4299F1-398B-41E1-9C68-2B8E1125D3F8}">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истеъмолчилар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талабнинг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шаклланишини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таҳлил қилиш;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699226" y="1795229"/>
        <a:ext cx="7498679" cy="585891"/>
      </dsp:txXfrm>
    </dsp:sp>
    <dsp:sp modelId="{723B8EA4-56D1-41E9-8E41-FEEB7AF06B1F}">
      <dsp:nvSpPr>
        <dsp:cNvPr id="0" name=""/>
        <dsp:cNvSpPr/>
      </dsp:nvSpPr>
      <dsp:spPr>
        <a:xfrm rot="5400000">
          <a:off x="-149834" y="2794035"/>
          <a:ext cx="998893" cy="699225"/>
        </a:xfrm>
        <a:prstGeom prst="chevron">
          <a:avLst/>
        </a:prstGeom>
        <a:gradFill rotWithShape="0">
          <a:gsLst>
            <a:gs pos="0">
              <a:schemeClr val="accent3">
                <a:hueOff val="8718455"/>
                <a:satOff val="-27859"/>
                <a:lumOff val="-7059"/>
                <a:alphaOff val="0"/>
                <a:shade val="15000"/>
                <a:satMod val="180000"/>
              </a:schemeClr>
            </a:gs>
            <a:gs pos="50000">
              <a:schemeClr val="accent3">
                <a:hueOff val="8718455"/>
                <a:satOff val="-27859"/>
                <a:lumOff val="-7059"/>
                <a:alphaOff val="0"/>
                <a:shade val="45000"/>
                <a:satMod val="170000"/>
              </a:schemeClr>
            </a:gs>
            <a:gs pos="70000">
              <a:schemeClr val="accent3">
                <a:hueOff val="8718455"/>
                <a:satOff val="-27859"/>
                <a:lumOff val="-7059"/>
                <a:alphaOff val="0"/>
                <a:tint val="99000"/>
                <a:shade val="65000"/>
                <a:satMod val="155000"/>
              </a:schemeClr>
            </a:gs>
            <a:gs pos="100000">
              <a:schemeClr val="accent3">
                <a:hueOff val="8718455"/>
                <a:satOff val="-27859"/>
                <a:lumOff val="-7059"/>
                <a:alphaOff val="0"/>
                <a:tint val="95500"/>
                <a:shade val="100000"/>
                <a:satMod val="155000"/>
              </a:schemeClr>
            </a:gs>
          </a:gsLst>
          <a:lin ang="16200000" scaled="0"/>
        </a:gradFill>
        <a:ln w="9525" cap="flat" cmpd="sng" algn="ctr">
          <a:solidFill>
            <a:schemeClr val="accent3">
              <a:hueOff val="8718455"/>
              <a:satOff val="-27859"/>
              <a:lumOff val="-7059"/>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4</a:t>
          </a:r>
          <a:endParaRPr lang="ru-RU" sz="2000" kern="1200" dirty="0">
            <a:latin typeface="Times New Roman" pitchFamily="18" charset="0"/>
            <a:cs typeface="Times New Roman" pitchFamily="18" charset="0"/>
          </a:endParaRPr>
        </a:p>
      </dsp:txBody>
      <dsp:txXfrm rot="-5400000">
        <a:off x="1" y="2993814"/>
        <a:ext cx="699225" cy="299668"/>
      </dsp:txXfrm>
    </dsp:sp>
    <dsp:sp modelId="{E8B09925-CB26-443D-BA81-DB369983C005}">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9525" cap="flat" cmpd="sng" algn="ctr">
          <a:solidFill>
            <a:schemeClr val="accent3">
              <a:hueOff val="8718455"/>
              <a:satOff val="-27859"/>
              <a:lumOff val="-7059"/>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рақобатчилар 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рақобатни ўрганиш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699226" y="2675897"/>
        <a:ext cx="7498679" cy="585891"/>
      </dsp:txXfrm>
    </dsp:sp>
    <dsp:sp modelId="{92543096-8431-482C-ADCC-AC6C3916B845}">
      <dsp:nvSpPr>
        <dsp:cNvPr id="0" name=""/>
        <dsp:cNvSpPr/>
      </dsp:nvSpPr>
      <dsp:spPr>
        <a:xfrm rot="5400000">
          <a:off x="-149834" y="3674703"/>
          <a:ext cx="998893" cy="699225"/>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5</a:t>
          </a:r>
          <a:endParaRPr lang="ru-RU" sz="2000" kern="1200" dirty="0">
            <a:latin typeface="Times New Roman" pitchFamily="18" charset="0"/>
            <a:cs typeface="Times New Roman" pitchFamily="18" charset="0"/>
          </a:endParaRPr>
        </a:p>
      </dsp:txBody>
      <dsp:txXfrm rot="-5400000">
        <a:off x="1" y="3874482"/>
        <a:ext cx="699225" cy="299668"/>
      </dsp:txXfrm>
    </dsp:sp>
    <dsp:sp modelId="{E408F047-2A6B-4D67-8B5B-9397ED6D93BD}">
      <dsp:nvSpPr>
        <dsp:cNvPr id="0" name=""/>
        <dsp:cNvSpPr/>
      </dsp:nvSpPr>
      <dsp:spPr>
        <a:xfrm rot="5400000">
          <a:off x="4139772" y="84322"/>
          <a:ext cx="649281" cy="7530374"/>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сотишни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жадаллаштириш</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бўйича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чора-тадбирларни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ишлаб</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чиқиш;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699226" y="3556564"/>
        <a:ext cx="7498679" cy="58589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1C65F-4C77-4A21-9BCA-59D319E5AB78}">
      <dsp:nvSpPr>
        <dsp:cNvPr id="0" name=""/>
        <dsp:cNvSpPr/>
      </dsp:nvSpPr>
      <dsp:spPr>
        <a:xfrm>
          <a:off x="0" y="11654"/>
          <a:ext cx="8229599" cy="111969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err="1" smtClean="0">
              <a:latin typeface="Times New Roman" pitchFamily="18" charset="0"/>
              <a:cs typeface="Times New Roman" pitchFamily="18" charset="0"/>
            </a:rPr>
            <a:t>Бу</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мақсадга маркетингнинг</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қуйидаги вазифалари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орқали эришилади</a:t>
          </a:r>
          <a:r>
            <a:rPr lang="ru-RU" sz="2900" b="1" kern="1200" dirty="0" smtClean="0">
              <a:latin typeface="Times New Roman" pitchFamily="18" charset="0"/>
              <a:cs typeface="Times New Roman" pitchFamily="18" charset="0"/>
            </a:rPr>
            <a:t>: </a:t>
          </a:r>
          <a:endParaRPr lang="ru-RU" sz="2900" b="1" kern="1200" dirty="0">
            <a:latin typeface="Times New Roman" pitchFamily="18" charset="0"/>
            <a:cs typeface="Times New Roman" pitchFamily="18" charset="0"/>
          </a:endParaRPr>
        </a:p>
      </dsp:txBody>
      <dsp:txXfrm>
        <a:off x="54659" y="66313"/>
        <a:ext cx="8120281" cy="101037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AC615-FEB4-4A10-8DB3-60B567B1BB41}">
      <dsp:nvSpPr>
        <dsp:cNvPr id="0" name=""/>
        <dsp:cNvSpPr/>
      </dsp:nvSpPr>
      <dsp:spPr>
        <a:xfrm rot="5400000">
          <a:off x="-153146" y="154297"/>
          <a:ext cx="1020973" cy="714681"/>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6</a:t>
          </a:r>
          <a:endParaRPr lang="ru-RU" sz="2100" kern="1200" dirty="0">
            <a:latin typeface="Times New Roman" pitchFamily="18" charset="0"/>
            <a:cs typeface="Times New Roman" pitchFamily="18" charset="0"/>
          </a:endParaRPr>
        </a:p>
      </dsp:txBody>
      <dsp:txXfrm rot="-5400000">
        <a:off x="1" y="358492"/>
        <a:ext cx="714681" cy="306292"/>
      </dsp:txXfrm>
    </dsp:sp>
    <dsp:sp modelId="{EF439ECB-BA8A-4144-AD6F-4C89A76E2C38}">
      <dsp:nvSpPr>
        <dsp:cNvPr id="0" name=""/>
        <dsp:cNvSpPr/>
      </dsp:nvSpPr>
      <dsp:spPr>
        <a:xfrm rot="5400000">
          <a:off x="4140324" y="-3424491"/>
          <a:ext cx="663633" cy="7514918"/>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янги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товарнинг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концепциясини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шакллантириш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714682" y="33547"/>
        <a:ext cx="7482522" cy="598841"/>
      </dsp:txXfrm>
    </dsp:sp>
    <dsp:sp modelId="{E8897BE1-0151-44B6-BE20-822464458507}">
      <dsp:nvSpPr>
        <dsp:cNvPr id="0" name=""/>
        <dsp:cNvSpPr/>
      </dsp:nvSpPr>
      <dsp:spPr>
        <a:xfrm rot="5400000">
          <a:off x="-153146" y="1078362"/>
          <a:ext cx="1020973" cy="714681"/>
        </a:xfrm>
        <a:prstGeom prst="chevron">
          <a:avLst/>
        </a:prstGeom>
        <a:gradFill rotWithShape="0">
          <a:gsLst>
            <a:gs pos="0">
              <a:schemeClr val="accent3">
                <a:hueOff val="2324921"/>
                <a:satOff val="-7429"/>
                <a:lumOff val="-1882"/>
                <a:alphaOff val="0"/>
                <a:shade val="15000"/>
                <a:satMod val="180000"/>
              </a:schemeClr>
            </a:gs>
            <a:gs pos="50000">
              <a:schemeClr val="accent3">
                <a:hueOff val="2324921"/>
                <a:satOff val="-7429"/>
                <a:lumOff val="-1882"/>
                <a:alphaOff val="0"/>
                <a:shade val="45000"/>
                <a:satMod val="170000"/>
              </a:schemeClr>
            </a:gs>
            <a:gs pos="70000">
              <a:schemeClr val="accent3">
                <a:hueOff val="2324921"/>
                <a:satOff val="-7429"/>
                <a:lumOff val="-1882"/>
                <a:alphaOff val="0"/>
                <a:tint val="99000"/>
                <a:shade val="65000"/>
                <a:satMod val="155000"/>
              </a:schemeClr>
            </a:gs>
            <a:gs pos="100000">
              <a:schemeClr val="accent3">
                <a:hueOff val="2324921"/>
                <a:satOff val="-7429"/>
                <a:lumOff val="-1882"/>
                <a:alphaOff val="0"/>
                <a:tint val="95500"/>
                <a:shade val="100000"/>
                <a:satMod val="155000"/>
              </a:schemeClr>
            </a:gs>
          </a:gsLst>
          <a:lin ang="16200000" scaled="0"/>
        </a:gradFill>
        <a:ln w="9525" cap="flat" cmpd="sng" algn="ctr">
          <a:solidFill>
            <a:schemeClr val="accent3">
              <a:hueOff val="2324921"/>
              <a:satOff val="-7429"/>
              <a:lumOff val="-188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7</a:t>
          </a:r>
          <a:endParaRPr lang="ru-RU" sz="2100" kern="1200" dirty="0">
            <a:latin typeface="Times New Roman" pitchFamily="18" charset="0"/>
            <a:cs typeface="Times New Roman" pitchFamily="18" charset="0"/>
          </a:endParaRPr>
        </a:p>
      </dsp:txBody>
      <dsp:txXfrm rot="-5400000">
        <a:off x="1" y="1282557"/>
        <a:ext cx="714681" cy="306292"/>
      </dsp:txXfrm>
    </dsp:sp>
    <dsp:sp modelId="{A3CEE049-9752-43DD-86CE-026DA239BBC2}">
      <dsp:nvSpPr>
        <dsp:cNvPr id="0" name=""/>
        <dsp:cNvSpPr/>
      </dsp:nvSpPr>
      <dsp:spPr>
        <a:xfrm rot="5400000">
          <a:off x="4140324" y="-2500426"/>
          <a:ext cx="663633" cy="7514918"/>
        </a:xfrm>
        <a:prstGeom prst="round2SameRect">
          <a:avLst/>
        </a:prstGeom>
        <a:solidFill>
          <a:schemeClr val="lt1">
            <a:alpha val="90000"/>
            <a:hueOff val="0"/>
            <a:satOff val="0"/>
            <a:lumOff val="0"/>
            <a:alphaOff val="0"/>
          </a:schemeClr>
        </a:solidFill>
        <a:ln w="9525" cap="flat" cmpd="sng" algn="ctr">
          <a:solidFill>
            <a:schemeClr val="accent3">
              <a:hueOff val="2324921"/>
              <a:satOff val="-7429"/>
              <a:lumOff val="-188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smtClean="0">
              <a:latin typeface="Times New Roman" pitchFamily="18" charset="0"/>
              <a:cs typeface="Times New Roman" pitchFamily="18" charset="0"/>
            </a:rPr>
            <a:t>маркетинг </a:t>
          </a:r>
          <a:r>
            <a:rPr lang="ru-RU" sz="2100" kern="1200" dirty="0" err="1" smtClean="0">
              <a:latin typeface="Times New Roman" pitchFamily="18" charset="0"/>
              <a:cs typeface="Times New Roman" pitchFamily="18" charset="0"/>
            </a:rPr>
            <a:t>тадқиқотлари асосида</a:t>
          </a:r>
          <a:r>
            <a:rPr lang="ru-RU" sz="2100" kern="1200" dirty="0" smtClean="0">
              <a:latin typeface="Times New Roman" pitchFamily="18" charset="0"/>
              <a:cs typeface="Times New Roman" pitchFamily="18" charset="0"/>
            </a:rPr>
            <a:t> товар </a:t>
          </a:r>
          <a:r>
            <a:rPr lang="ru-RU" sz="2100" kern="1200" dirty="0" err="1" smtClean="0">
              <a:latin typeface="Times New Roman" pitchFamily="18" charset="0"/>
              <a:cs typeface="Times New Roman" pitchFamily="18" charset="0"/>
            </a:rPr>
            <a:t>ишлаб</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чиқаришни режалаштириш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714682" y="957612"/>
        <a:ext cx="7482522" cy="598841"/>
      </dsp:txXfrm>
    </dsp:sp>
    <dsp:sp modelId="{62A30E12-3A83-4A3C-A451-3158895FA955}">
      <dsp:nvSpPr>
        <dsp:cNvPr id="0" name=""/>
        <dsp:cNvSpPr/>
      </dsp:nvSpPr>
      <dsp:spPr>
        <a:xfrm rot="5400000">
          <a:off x="-153146" y="2002427"/>
          <a:ext cx="1020973" cy="714681"/>
        </a:xfrm>
        <a:prstGeom prst="chevron">
          <a:avLst/>
        </a:prstGeom>
        <a:gradFill rotWithShape="0">
          <a:gsLst>
            <a:gs pos="0">
              <a:schemeClr val="accent3">
                <a:hueOff val="4649843"/>
                <a:satOff val="-14858"/>
                <a:lumOff val="-3765"/>
                <a:alphaOff val="0"/>
                <a:shade val="15000"/>
                <a:satMod val="180000"/>
              </a:schemeClr>
            </a:gs>
            <a:gs pos="50000">
              <a:schemeClr val="accent3">
                <a:hueOff val="4649843"/>
                <a:satOff val="-14858"/>
                <a:lumOff val="-3765"/>
                <a:alphaOff val="0"/>
                <a:shade val="45000"/>
                <a:satMod val="170000"/>
              </a:schemeClr>
            </a:gs>
            <a:gs pos="70000">
              <a:schemeClr val="accent3">
                <a:hueOff val="4649843"/>
                <a:satOff val="-14858"/>
                <a:lumOff val="-3765"/>
                <a:alphaOff val="0"/>
                <a:tint val="99000"/>
                <a:shade val="65000"/>
                <a:satMod val="155000"/>
              </a:schemeClr>
            </a:gs>
            <a:gs pos="100000">
              <a:schemeClr val="accent3">
                <a:hueOff val="4649843"/>
                <a:satOff val="-14858"/>
                <a:lumOff val="-3765"/>
                <a:alphaOff val="0"/>
                <a:tint val="95500"/>
                <a:shade val="100000"/>
                <a:satMod val="155000"/>
              </a:schemeClr>
            </a:gs>
          </a:gsLst>
          <a:lin ang="16200000" scaled="0"/>
        </a:gradFill>
        <a:ln w="9525" cap="flat" cmpd="sng" algn="ctr">
          <a:solidFill>
            <a:schemeClr val="accent3">
              <a:hueOff val="4649843"/>
              <a:satOff val="-14858"/>
              <a:lumOff val="-3765"/>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8</a:t>
          </a:r>
          <a:endParaRPr lang="ru-RU" sz="2100" kern="1200" dirty="0">
            <a:latin typeface="Times New Roman" pitchFamily="18" charset="0"/>
            <a:cs typeface="Times New Roman" pitchFamily="18" charset="0"/>
          </a:endParaRPr>
        </a:p>
      </dsp:txBody>
      <dsp:txXfrm rot="-5400000">
        <a:off x="1" y="2206622"/>
        <a:ext cx="714681" cy="306292"/>
      </dsp:txXfrm>
    </dsp:sp>
    <dsp:sp modelId="{021697E3-C0B0-4F48-A85F-47C85585BC7A}">
      <dsp:nvSpPr>
        <dsp:cNvPr id="0" name=""/>
        <dsp:cNvSpPr/>
      </dsp:nvSpPr>
      <dsp:spPr>
        <a:xfrm rot="5400000">
          <a:off x="4140324" y="-1576361"/>
          <a:ext cx="663633" cy="7514918"/>
        </a:xfrm>
        <a:prstGeom prst="round2SameRect">
          <a:avLst/>
        </a:prstGeom>
        <a:solidFill>
          <a:schemeClr val="lt1">
            <a:alpha val="90000"/>
            <a:hueOff val="0"/>
            <a:satOff val="0"/>
            <a:lumOff val="0"/>
            <a:alphaOff val="0"/>
          </a:schemeClr>
        </a:solidFill>
        <a:ln w="9525" cap="flat" cmpd="sng" algn="ctr">
          <a:solidFill>
            <a:schemeClr val="accent3">
              <a:hueOff val="4649843"/>
              <a:satOff val="-14858"/>
              <a:lumOff val="-3765"/>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нарх</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сиёсатини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шакллантириш</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амалга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ошириш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714682" y="1881677"/>
        <a:ext cx="7482522" cy="598841"/>
      </dsp:txXfrm>
    </dsp:sp>
    <dsp:sp modelId="{13C9C2E1-E8FC-49D9-A588-8F64E3F6A10F}">
      <dsp:nvSpPr>
        <dsp:cNvPr id="0" name=""/>
        <dsp:cNvSpPr/>
      </dsp:nvSpPr>
      <dsp:spPr>
        <a:xfrm rot="5400000">
          <a:off x="-153146" y="2926492"/>
          <a:ext cx="1020973" cy="714681"/>
        </a:xfrm>
        <a:prstGeom prst="chevron">
          <a:avLst/>
        </a:prstGeom>
        <a:gradFill rotWithShape="0">
          <a:gsLst>
            <a:gs pos="0">
              <a:schemeClr val="accent3">
                <a:hueOff val="6974765"/>
                <a:satOff val="-22287"/>
                <a:lumOff val="-5647"/>
                <a:alphaOff val="0"/>
                <a:shade val="15000"/>
                <a:satMod val="180000"/>
              </a:schemeClr>
            </a:gs>
            <a:gs pos="50000">
              <a:schemeClr val="accent3">
                <a:hueOff val="6974765"/>
                <a:satOff val="-22287"/>
                <a:lumOff val="-5647"/>
                <a:alphaOff val="0"/>
                <a:shade val="45000"/>
                <a:satMod val="170000"/>
              </a:schemeClr>
            </a:gs>
            <a:gs pos="70000">
              <a:schemeClr val="accent3">
                <a:hueOff val="6974765"/>
                <a:satOff val="-22287"/>
                <a:lumOff val="-5647"/>
                <a:alphaOff val="0"/>
                <a:tint val="99000"/>
                <a:shade val="65000"/>
                <a:satMod val="155000"/>
              </a:schemeClr>
            </a:gs>
            <a:gs pos="100000">
              <a:schemeClr val="accent3">
                <a:hueOff val="6974765"/>
                <a:satOff val="-22287"/>
                <a:lumOff val="-5647"/>
                <a:alphaOff val="0"/>
                <a:tint val="95500"/>
                <a:shade val="100000"/>
                <a:satMod val="155000"/>
              </a:schemeClr>
            </a:gs>
          </a:gsLst>
          <a:lin ang="16200000" scaled="0"/>
        </a:gradFill>
        <a:ln w="9525" cap="flat" cmpd="sng" algn="ctr">
          <a:solidFill>
            <a:schemeClr val="accent3">
              <a:hueOff val="6974765"/>
              <a:satOff val="-22287"/>
              <a:lumOff val="-5647"/>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9</a:t>
          </a:r>
          <a:endParaRPr lang="ru-RU" sz="2100" kern="1200" dirty="0">
            <a:latin typeface="Times New Roman" pitchFamily="18" charset="0"/>
            <a:cs typeface="Times New Roman" pitchFamily="18" charset="0"/>
          </a:endParaRPr>
        </a:p>
      </dsp:txBody>
      <dsp:txXfrm rot="-5400000">
        <a:off x="1" y="3130687"/>
        <a:ext cx="714681" cy="306292"/>
      </dsp:txXfrm>
    </dsp:sp>
    <dsp:sp modelId="{91693B74-0CA9-40FF-B663-609F73609D34}">
      <dsp:nvSpPr>
        <dsp:cNvPr id="0" name=""/>
        <dsp:cNvSpPr/>
      </dsp:nvSpPr>
      <dsp:spPr>
        <a:xfrm rot="5400000">
          <a:off x="4140324" y="-652296"/>
          <a:ext cx="663633" cy="7514918"/>
        </a:xfrm>
        <a:prstGeom prst="round2SameRect">
          <a:avLst/>
        </a:prstGeom>
        <a:solidFill>
          <a:schemeClr val="lt1">
            <a:alpha val="90000"/>
            <a:hueOff val="0"/>
            <a:satOff val="0"/>
            <a:lumOff val="0"/>
            <a:alphaOff val="0"/>
          </a:schemeClr>
        </a:solidFill>
        <a:ln w="9525" cap="flat" cmpd="sng" algn="ctr">
          <a:solidFill>
            <a:schemeClr val="accent3">
              <a:hueOff val="6974765"/>
              <a:satOff val="-22287"/>
              <a:lumOff val="-5647"/>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smtClean="0">
              <a:latin typeface="Times New Roman" pitchFamily="18" charset="0"/>
              <a:cs typeface="Times New Roman" pitchFamily="18" charset="0"/>
            </a:rPr>
            <a:t>маркетинг </a:t>
          </a:r>
          <a:r>
            <a:rPr lang="ru-RU" sz="2100" kern="1200" dirty="0" err="1" smtClean="0">
              <a:latin typeface="Times New Roman" pitchFamily="18" charset="0"/>
              <a:cs typeface="Times New Roman" pitchFamily="18" charset="0"/>
            </a:rPr>
            <a:t>дастурларини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ишлаб</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чиқиш 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амалга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ошириш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714682" y="2805742"/>
        <a:ext cx="7482522" cy="598841"/>
      </dsp:txXfrm>
    </dsp:sp>
    <dsp:sp modelId="{8E36227C-3A8E-4538-B43E-605EF217D22C}">
      <dsp:nvSpPr>
        <dsp:cNvPr id="0" name=""/>
        <dsp:cNvSpPr/>
      </dsp:nvSpPr>
      <dsp:spPr>
        <a:xfrm rot="5400000">
          <a:off x="-153146" y="3850557"/>
          <a:ext cx="1020973" cy="714681"/>
        </a:xfrm>
        <a:prstGeom prst="chevron">
          <a:avLst/>
        </a:prstGeom>
        <a:gradFill rotWithShape="0">
          <a:gsLst>
            <a:gs pos="0">
              <a:schemeClr val="accent3">
                <a:hueOff val="9299686"/>
                <a:satOff val="-29716"/>
                <a:lumOff val="-7530"/>
                <a:alphaOff val="0"/>
                <a:shade val="15000"/>
                <a:satMod val="180000"/>
              </a:schemeClr>
            </a:gs>
            <a:gs pos="50000">
              <a:schemeClr val="accent3">
                <a:hueOff val="9299686"/>
                <a:satOff val="-29716"/>
                <a:lumOff val="-7530"/>
                <a:alphaOff val="0"/>
                <a:shade val="45000"/>
                <a:satMod val="170000"/>
              </a:schemeClr>
            </a:gs>
            <a:gs pos="70000">
              <a:schemeClr val="accent3">
                <a:hueOff val="9299686"/>
                <a:satOff val="-29716"/>
                <a:lumOff val="-7530"/>
                <a:alphaOff val="0"/>
                <a:tint val="99000"/>
                <a:shade val="65000"/>
                <a:satMod val="155000"/>
              </a:schemeClr>
            </a:gs>
            <a:gs pos="100000">
              <a:schemeClr val="accent3">
                <a:hueOff val="9299686"/>
                <a:satOff val="-29716"/>
                <a:lumOff val="-7530"/>
                <a:alphaOff val="0"/>
                <a:tint val="95500"/>
                <a:shade val="100000"/>
                <a:satMod val="155000"/>
              </a:schemeClr>
            </a:gs>
          </a:gsLst>
          <a:lin ang="16200000" scaled="0"/>
        </a:gradFill>
        <a:ln w="9525" cap="flat" cmpd="sng" algn="ctr">
          <a:solidFill>
            <a:schemeClr val="accent3">
              <a:hueOff val="9299686"/>
              <a:satOff val="-29716"/>
              <a:lumOff val="-753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10</a:t>
          </a:r>
          <a:endParaRPr lang="ru-RU" sz="2100" kern="1200" dirty="0">
            <a:latin typeface="Times New Roman" pitchFamily="18" charset="0"/>
            <a:cs typeface="Times New Roman" pitchFamily="18" charset="0"/>
          </a:endParaRPr>
        </a:p>
      </dsp:txBody>
      <dsp:txXfrm rot="-5400000">
        <a:off x="1" y="4054752"/>
        <a:ext cx="714681" cy="306292"/>
      </dsp:txXfrm>
    </dsp:sp>
    <dsp:sp modelId="{79373D0A-F348-4107-B781-965E696B36CC}">
      <dsp:nvSpPr>
        <dsp:cNvPr id="0" name=""/>
        <dsp:cNvSpPr/>
      </dsp:nvSpPr>
      <dsp:spPr>
        <a:xfrm rot="5400000">
          <a:off x="4140324" y="271768"/>
          <a:ext cx="663633" cy="7514918"/>
        </a:xfrm>
        <a:prstGeom prst="round2SameRect">
          <a:avLst/>
        </a:prstGeom>
        <a:solidFill>
          <a:schemeClr val="lt1">
            <a:alpha val="90000"/>
            <a:hueOff val="0"/>
            <a:satOff val="0"/>
            <a:lumOff val="0"/>
            <a:alphaOff val="0"/>
          </a:schemeClr>
        </a:solidFill>
        <a:ln w="9525" cap="flat" cmpd="sng" algn="ctr">
          <a:solidFill>
            <a:schemeClr val="accent3">
              <a:hueOff val="9299686"/>
              <a:satOff val="-29716"/>
              <a:lumOff val="-753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маркетингни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ахборот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билан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таъминлаш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714682" y="3729806"/>
        <a:ext cx="7482522" cy="598841"/>
      </dsp:txXfrm>
    </dsp:sp>
    <dsp:sp modelId="{7D24813B-4C11-4B16-8AF4-D597B3A9582A}">
      <dsp:nvSpPr>
        <dsp:cNvPr id="0" name=""/>
        <dsp:cNvSpPr/>
      </dsp:nvSpPr>
      <dsp:spPr>
        <a:xfrm rot="5400000">
          <a:off x="-153146" y="4774622"/>
          <a:ext cx="1020973" cy="714681"/>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11</a:t>
          </a:r>
          <a:endParaRPr lang="ru-RU" sz="2100" kern="1200" dirty="0">
            <a:latin typeface="Times New Roman" pitchFamily="18" charset="0"/>
            <a:cs typeface="Times New Roman" pitchFamily="18" charset="0"/>
          </a:endParaRPr>
        </a:p>
      </dsp:txBody>
      <dsp:txXfrm rot="-5400000">
        <a:off x="1" y="4978817"/>
        <a:ext cx="714681" cy="306292"/>
      </dsp:txXfrm>
    </dsp:sp>
    <dsp:sp modelId="{6129F472-658C-4871-AD0D-D28BF861FA29}">
      <dsp:nvSpPr>
        <dsp:cNvPr id="0" name=""/>
        <dsp:cNvSpPr/>
      </dsp:nvSpPr>
      <dsp:spPr>
        <a:xfrm rot="5400000">
          <a:off x="4140324" y="1195833"/>
          <a:ext cx="663633" cy="7514918"/>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маркетингни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бошқариш.</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rot="-5400000">
        <a:off x="714682" y="4653871"/>
        <a:ext cx="7482522" cy="59884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348B9-6943-4C94-8969-FCFAA867B055}">
      <dsp:nvSpPr>
        <dsp:cNvPr id="0" name=""/>
        <dsp:cNvSpPr/>
      </dsp:nvSpPr>
      <dsp:spPr>
        <a:xfrm rot="5400000">
          <a:off x="-149834" y="152032"/>
          <a:ext cx="998893" cy="699225"/>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1</a:t>
          </a:r>
          <a:endParaRPr lang="ru-RU" sz="2000" kern="1200" dirty="0">
            <a:latin typeface="Times New Roman" pitchFamily="18" charset="0"/>
            <a:cs typeface="Times New Roman" pitchFamily="18" charset="0"/>
          </a:endParaRPr>
        </a:p>
      </dsp:txBody>
      <dsp:txXfrm rot="-5400000">
        <a:off x="1" y="351811"/>
        <a:ext cx="699225" cy="299668"/>
      </dsp:txXfrm>
    </dsp:sp>
    <dsp:sp modelId="{1F78BF9B-0789-4AF4-A466-EC2707F279FC}">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юқори даражада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фойдали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самарали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хўжалик</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юритишни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таъминлаш</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33894"/>
        <a:ext cx="7498679" cy="585891"/>
      </dsp:txXfrm>
    </dsp:sp>
    <dsp:sp modelId="{F28BF90B-BADF-4EDA-B04A-7F9285E0C6CB}">
      <dsp:nvSpPr>
        <dsp:cNvPr id="0" name=""/>
        <dsp:cNvSpPr/>
      </dsp:nvSpPr>
      <dsp:spPr>
        <a:xfrm rot="5400000">
          <a:off x="-149834" y="1032700"/>
          <a:ext cx="998893" cy="699225"/>
        </a:xfrm>
        <a:prstGeom prst="chevron">
          <a:avLst/>
        </a:prstGeom>
        <a:gradFill rotWithShape="0">
          <a:gsLst>
            <a:gs pos="0">
              <a:schemeClr val="accent3">
                <a:hueOff val="2906152"/>
                <a:satOff val="-9286"/>
                <a:lumOff val="-2353"/>
                <a:alphaOff val="0"/>
                <a:shade val="15000"/>
                <a:satMod val="180000"/>
              </a:schemeClr>
            </a:gs>
            <a:gs pos="50000">
              <a:schemeClr val="accent3">
                <a:hueOff val="2906152"/>
                <a:satOff val="-9286"/>
                <a:lumOff val="-2353"/>
                <a:alphaOff val="0"/>
                <a:shade val="45000"/>
                <a:satMod val="170000"/>
              </a:schemeClr>
            </a:gs>
            <a:gs pos="70000">
              <a:schemeClr val="accent3">
                <a:hueOff val="2906152"/>
                <a:satOff val="-9286"/>
                <a:lumOff val="-2353"/>
                <a:alphaOff val="0"/>
                <a:tint val="99000"/>
                <a:shade val="65000"/>
                <a:satMod val="155000"/>
              </a:schemeClr>
            </a:gs>
            <a:gs pos="100000">
              <a:schemeClr val="accent3">
                <a:hueOff val="2906152"/>
                <a:satOff val="-9286"/>
                <a:lumOff val="-2353"/>
                <a:alphaOff val="0"/>
                <a:tint val="95500"/>
                <a:shade val="100000"/>
                <a:satMod val="155000"/>
              </a:schemeClr>
            </a:gs>
          </a:gsLst>
          <a:lin ang="16200000" scaled="0"/>
        </a:gradFill>
        <a:ln w="9525" cap="flat" cmpd="sng" algn="ctr">
          <a:solidFill>
            <a:schemeClr val="accent3">
              <a:hueOff val="2906152"/>
              <a:satOff val="-9286"/>
              <a:lumOff val="-2353"/>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2</a:t>
          </a:r>
          <a:endParaRPr lang="ru-RU" sz="2000" kern="1200" dirty="0">
            <a:latin typeface="Times New Roman" pitchFamily="18" charset="0"/>
            <a:cs typeface="Times New Roman" pitchFamily="18" charset="0"/>
          </a:endParaRPr>
        </a:p>
      </dsp:txBody>
      <dsp:txXfrm rot="-5400000">
        <a:off x="1" y="1232479"/>
        <a:ext cx="699225" cy="299668"/>
      </dsp:txXfrm>
    </dsp:sp>
    <dsp:sp modelId="{32AE4488-C39E-4F71-A34C-01348BBB57C8}">
      <dsp:nvSpPr>
        <dsp:cNvPr id="0" name=""/>
        <dsp:cNvSpPr/>
      </dsp:nvSpPr>
      <dsp:spPr>
        <a:xfrm rot="5400000">
          <a:off x="4139772" y="-2557680"/>
          <a:ext cx="649281" cy="7530374"/>
        </a:xfrm>
        <a:prstGeom prst="round2SameRect">
          <a:avLst/>
        </a:prstGeom>
        <a:solidFill>
          <a:schemeClr val="lt1">
            <a:alpha val="90000"/>
            <a:hueOff val="0"/>
            <a:satOff val="0"/>
            <a:lumOff val="0"/>
            <a:alphaOff val="0"/>
          </a:schemeClr>
        </a:solidFill>
        <a:ln w="9525" cap="flat" cmpd="sng" algn="ctr">
          <a:solidFill>
            <a:schemeClr val="accent3">
              <a:hueOff val="2906152"/>
              <a:satOff val="-9286"/>
              <a:lumOff val="-2353"/>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ишлаб</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чиқариш-сотиш фаолиятини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бозор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талаблари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асосида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йўналтириш</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914561"/>
        <a:ext cx="7498679" cy="585891"/>
      </dsp:txXfrm>
    </dsp:sp>
    <dsp:sp modelId="{B2B5A924-AA8F-4BC1-87B9-741ED1616089}">
      <dsp:nvSpPr>
        <dsp:cNvPr id="0" name=""/>
        <dsp:cNvSpPr/>
      </dsp:nvSpPr>
      <dsp:spPr>
        <a:xfrm rot="5400000">
          <a:off x="-149834" y="1913368"/>
          <a:ext cx="998893" cy="699225"/>
        </a:xfrm>
        <a:prstGeom prst="chevron">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3</a:t>
          </a:r>
          <a:endParaRPr lang="ru-RU" sz="2000" kern="1200" dirty="0">
            <a:latin typeface="Times New Roman" pitchFamily="18" charset="0"/>
            <a:cs typeface="Times New Roman" pitchFamily="18" charset="0"/>
          </a:endParaRPr>
        </a:p>
      </dsp:txBody>
      <dsp:txXfrm rot="-5400000">
        <a:off x="1" y="2113147"/>
        <a:ext cx="699225" cy="299668"/>
      </dsp:txXfrm>
    </dsp:sp>
    <dsp:sp modelId="{1B887EDD-C360-467C-AD2E-02F5588CE527}">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smtClean="0">
              <a:latin typeface="Times New Roman" pitchFamily="18" charset="0"/>
              <a:cs typeface="Times New Roman" pitchFamily="18" charset="0"/>
            </a:rPr>
            <a:t>товар </a:t>
          </a:r>
          <a:r>
            <a:rPr lang="ru-RU" sz="2100" kern="1200" dirty="0" err="1" smtClean="0">
              <a:latin typeface="Times New Roman" pitchFamily="18" charset="0"/>
              <a:cs typeface="Times New Roman" pitchFamily="18" charset="0"/>
            </a:rPr>
            <a:t>ишлаб</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чиқаришнинг харидорларнинг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эҳтиёжларига </a:t>
          </a:r>
          <a:r>
            <a:rPr lang="ru-RU" sz="2100" kern="1200" dirty="0" smtClean="0">
              <a:latin typeface="Times New Roman" pitchFamily="18" charset="0"/>
              <a:cs typeface="Times New Roman" pitchFamily="18" charset="0"/>
            </a:rPr>
            <a:t>функционал </a:t>
          </a:r>
          <a:r>
            <a:rPr lang="ru-RU" sz="2100" kern="1200" dirty="0" err="1" smtClean="0">
              <a:latin typeface="Times New Roman" pitchFamily="18" charset="0"/>
              <a:cs typeface="Times New Roman" pitchFamily="18" charset="0"/>
            </a:rPr>
            <a:t>боғлиқлигини таъминлаш</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1795229"/>
        <a:ext cx="7498679" cy="585891"/>
      </dsp:txXfrm>
    </dsp:sp>
    <dsp:sp modelId="{0AAD9C6B-B343-4630-A7C9-1EA65AB032AB}">
      <dsp:nvSpPr>
        <dsp:cNvPr id="0" name=""/>
        <dsp:cNvSpPr/>
      </dsp:nvSpPr>
      <dsp:spPr>
        <a:xfrm rot="5400000">
          <a:off x="-149834" y="2794035"/>
          <a:ext cx="998893" cy="699225"/>
        </a:xfrm>
        <a:prstGeom prst="chevron">
          <a:avLst/>
        </a:prstGeom>
        <a:gradFill rotWithShape="0">
          <a:gsLst>
            <a:gs pos="0">
              <a:schemeClr val="accent3">
                <a:hueOff val="8718455"/>
                <a:satOff val="-27859"/>
                <a:lumOff val="-7059"/>
                <a:alphaOff val="0"/>
                <a:shade val="15000"/>
                <a:satMod val="180000"/>
              </a:schemeClr>
            </a:gs>
            <a:gs pos="50000">
              <a:schemeClr val="accent3">
                <a:hueOff val="8718455"/>
                <a:satOff val="-27859"/>
                <a:lumOff val="-7059"/>
                <a:alphaOff val="0"/>
                <a:shade val="45000"/>
                <a:satMod val="170000"/>
              </a:schemeClr>
            </a:gs>
            <a:gs pos="70000">
              <a:schemeClr val="accent3">
                <a:hueOff val="8718455"/>
                <a:satOff val="-27859"/>
                <a:lumOff val="-7059"/>
                <a:alphaOff val="0"/>
                <a:tint val="99000"/>
                <a:shade val="65000"/>
                <a:satMod val="155000"/>
              </a:schemeClr>
            </a:gs>
            <a:gs pos="100000">
              <a:schemeClr val="accent3">
                <a:hueOff val="8718455"/>
                <a:satOff val="-27859"/>
                <a:lumOff val="-7059"/>
                <a:alphaOff val="0"/>
                <a:tint val="95500"/>
                <a:shade val="100000"/>
                <a:satMod val="155000"/>
              </a:schemeClr>
            </a:gs>
          </a:gsLst>
          <a:lin ang="16200000" scaled="0"/>
        </a:gradFill>
        <a:ln w="9525" cap="flat" cmpd="sng" algn="ctr">
          <a:solidFill>
            <a:schemeClr val="accent3">
              <a:hueOff val="8718455"/>
              <a:satOff val="-27859"/>
              <a:lumOff val="-7059"/>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4</a:t>
          </a:r>
          <a:endParaRPr lang="ru-RU" sz="2000" kern="1200" dirty="0">
            <a:latin typeface="Times New Roman" pitchFamily="18" charset="0"/>
            <a:cs typeface="Times New Roman" pitchFamily="18" charset="0"/>
          </a:endParaRPr>
        </a:p>
      </dsp:txBody>
      <dsp:txXfrm rot="-5400000">
        <a:off x="1" y="2993814"/>
        <a:ext cx="699225" cy="299668"/>
      </dsp:txXfrm>
    </dsp:sp>
    <dsp:sp modelId="{74B24C5E-3770-4DAF-B989-316B3898D3BF}">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9525" cap="flat" cmpd="sng" algn="ctr">
          <a:solidFill>
            <a:schemeClr val="accent3">
              <a:hueOff val="8718455"/>
              <a:satOff val="-27859"/>
              <a:lumOff val="-7059"/>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фаолиятни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ишлаб</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чиқариш имкониятлари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асосида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эмас</a:t>
          </a:r>
          <a:r>
            <a:rPr lang="ru-RU" sz="2100" kern="1200" dirty="0" smtClean="0">
              <a:latin typeface="Times New Roman" pitchFamily="18" charset="0"/>
              <a:cs typeface="Times New Roman" pitchFamily="18" charset="0"/>
            </a:rPr>
            <a:t>, балки </a:t>
          </a:r>
          <a:r>
            <a:rPr lang="ru-RU" sz="2100" kern="1200" dirty="0" err="1" smtClean="0">
              <a:latin typeface="Times New Roman" pitchFamily="18" charset="0"/>
              <a:cs typeface="Times New Roman" pitchFamily="18" charset="0"/>
            </a:rPr>
            <a:t>бозор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эҳтиёжларидан келиб</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чиққан ҳолда ташкил</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этиш</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2675897"/>
        <a:ext cx="7498679" cy="585891"/>
      </dsp:txXfrm>
    </dsp:sp>
    <dsp:sp modelId="{EC2E77A1-E85B-415C-AE15-F62A586338E6}">
      <dsp:nvSpPr>
        <dsp:cNvPr id="0" name=""/>
        <dsp:cNvSpPr/>
      </dsp:nvSpPr>
      <dsp:spPr>
        <a:xfrm rot="5400000">
          <a:off x="-149834" y="3674703"/>
          <a:ext cx="998893" cy="699225"/>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5</a:t>
          </a:r>
          <a:endParaRPr lang="ru-RU" sz="2000" kern="1200" dirty="0">
            <a:latin typeface="Times New Roman" pitchFamily="18" charset="0"/>
            <a:cs typeface="Times New Roman" pitchFamily="18" charset="0"/>
          </a:endParaRPr>
        </a:p>
      </dsp:txBody>
      <dsp:txXfrm rot="-5400000">
        <a:off x="1" y="3874482"/>
        <a:ext cx="699225" cy="299668"/>
      </dsp:txXfrm>
    </dsp:sp>
    <dsp:sp modelId="{CCA1AB2E-03EE-46B7-89B8-53F158D2F897}">
      <dsp:nvSpPr>
        <dsp:cNvPr id="0" name=""/>
        <dsp:cNvSpPr/>
      </dsp:nvSpPr>
      <dsp:spPr>
        <a:xfrm rot="5400000">
          <a:off x="4139772" y="84322"/>
          <a:ext cx="649281" cy="7530374"/>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бозорда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юқори рақобатбардошликни таъминлаш</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3556564"/>
        <a:ext cx="7498679" cy="58589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18101-D807-4424-A045-AA48E68C0B84}">
      <dsp:nvSpPr>
        <dsp:cNvPr id="0" name=""/>
        <dsp:cNvSpPr/>
      </dsp:nvSpPr>
      <dsp:spPr>
        <a:xfrm>
          <a:off x="0" y="11654"/>
          <a:ext cx="8229599" cy="111969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smtClean="0">
              <a:latin typeface="Times New Roman" pitchFamily="18" charset="0"/>
              <a:cs typeface="Times New Roman" pitchFamily="18" charset="0"/>
            </a:rPr>
            <a:t>Маркетинг </a:t>
          </a:r>
          <a:r>
            <a:rPr lang="ru-RU" sz="2900" b="1" kern="1200" dirty="0" err="1" smtClean="0">
              <a:latin typeface="Times New Roman" pitchFamily="18" charset="0"/>
              <a:cs typeface="Times New Roman" pitchFamily="18" charset="0"/>
            </a:rPr>
            <a:t>тамойиллари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бўлиб</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қуйидагилар ҳисобланади</a:t>
          </a:r>
          <a:r>
            <a:rPr lang="ru-RU" sz="2900" b="1" kern="1200" dirty="0" smtClean="0">
              <a:latin typeface="Times New Roman" pitchFamily="18" charset="0"/>
              <a:cs typeface="Times New Roman" pitchFamily="18" charset="0"/>
            </a:rPr>
            <a:t>:</a:t>
          </a:r>
          <a:endParaRPr lang="ru-RU" sz="2900" b="1" kern="1200" dirty="0">
            <a:latin typeface="Times New Roman" pitchFamily="18" charset="0"/>
            <a:cs typeface="Times New Roman" pitchFamily="18" charset="0"/>
          </a:endParaRPr>
        </a:p>
      </dsp:txBody>
      <dsp:txXfrm>
        <a:off x="54659" y="66313"/>
        <a:ext cx="8120281" cy="101037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9C37-5FBC-4213-8769-1D44ACF5DEC0}">
      <dsp:nvSpPr>
        <dsp:cNvPr id="0" name=""/>
        <dsp:cNvSpPr/>
      </dsp:nvSpPr>
      <dsp:spPr>
        <a:xfrm rot="5400000">
          <a:off x="-163505" y="169908"/>
          <a:ext cx="1090038" cy="763026"/>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6</a:t>
          </a:r>
          <a:endParaRPr lang="ru-RU" sz="2200" kern="1200" dirty="0">
            <a:latin typeface="Times New Roman" pitchFamily="18" charset="0"/>
            <a:cs typeface="Times New Roman" pitchFamily="18" charset="0"/>
          </a:endParaRPr>
        </a:p>
      </dsp:txBody>
      <dsp:txXfrm rot="-5400000">
        <a:off x="1" y="387915"/>
        <a:ext cx="763026" cy="327012"/>
      </dsp:txXfrm>
    </dsp:sp>
    <dsp:sp modelId="{C765D965-BD95-4C37-8296-1B2069100F39}">
      <dsp:nvSpPr>
        <dsp:cNvPr id="0" name=""/>
        <dsp:cNvSpPr/>
      </dsp:nvSpPr>
      <dsp:spPr>
        <a:xfrm rot="5400000">
          <a:off x="4142050" y="-3372621"/>
          <a:ext cx="708524" cy="746657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rtl="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харидорларнинг</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эҳтиёжларини қондирувчи товарларни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тайёрлаш</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ва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такомиллаштириш</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бўйича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илмий-тадқиқот, тажриба-конструкторлик</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ҳамда ишлаб</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чиқариш фаолиятини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ташкил</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этиш</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rot="-5400000">
        <a:off x="763026" y="40990"/>
        <a:ext cx="7431986" cy="639350"/>
      </dsp:txXfrm>
    </dsp:sp>
    <dsp:sp modelId="{B6B6A254-AFD2-4B03-9A62-260A92254348}">
      <dsp:nvSpPr>
        <dsp:cNvPr id="0" name=""/>
        <dsp:cNvSpPr/>
      </dsp:nvSpPr>
      <dsp:spPr>
        <a:xfrm rot="5400000">
          <a:off x="-163505" y="1163785"/>
          <a:ext cx="1090038" cy="763026"/>
        </a:xfrm>
        <a:prstGeom prst="chevron">
          <a:avLst/>
        </a:prstGeom>
        <a:gradFill rotWithShape="0">
          <a:gsLst>
            <a:gs pos="0">
              <a:schemeClr val="accent3">
                <a:hueOff val="2324921"/>
                <a:satOff val="-7429"/>
                <a:lumOff val="-1882"/>
                <a:alphaOff val="0"/>
                <a:shade val="15000"/>
                <a:satMod val="180000"/>
              </a:schemeClr>
            </a:gs>
            <a:gs pos="50000">
              <a:schemeClr val="accent3">
                <a:hueOff val="2324921"/>
                <a:satOff val="-7429"/>
                <a:lumOff val="-1882"/>
                <a:alphaOff val="0"/>
                <a:shade val="45000"/>
                <a:satMod val="170000"/>
              </a:schemeClr>
            </a:gs>
            <a:gs pos="70000">
              <a:schemeClr val="accent3">
                <a:hueOff val="2324921"/>
                <a:satOff val="-7429"/>
                <a:lumOff val="-1882"/>
                <a:alphaOff val="0"/>
                <a:tint val="99000"/>
                <a:shade val="65000"/>
                <a:satMod val="155000"/>
              </a:schemeClr>
            </a:gs>
            <a:gs pos="100000">
              <a:schemeClr val="accent3">
                <a:hueOff val="2324921"/>
                <a:satOff val="-7429"/>
                <a:lumOff val="-1882"/>
                <a:alphaOff val="0"/>
                <a:tint val="95500"/>
                <a:shade val="100000"/>
                <a:satMod val="155000"/>
              </a:schemeClr>
            </a:gs>
          </a:gsLst>
          <a:lin ang="16200000" scaled="0"/>
        </a:gradFill>
        <a:ln w="9525" cap="flat" cmpd="sng" algn="ctr">
          <a:solidFill>
            <a:schemeClr val="accent3">
              <a:hueOff val="2324921"/>
              <a:satOff val="-7429"/>
              <a:lumOff val="-188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7</a:t>
          </a:r>
          <a:endParaRPr lang="ru-RU" sz="2200" kern="1200" dirty="0">
            <a:latin typeface="Times New Roman" pitchFamily="18" charset="0"/>
            <a:cs typeface="Times New Roman" pitchFamily="18" charset="0"/>
          </a:endParaRPr>
        </a:p>
      </dsp:txBody>
      <dsp:txXfrm rot="-5400000">
        <a:off x="1" y="1381792"/>
        <a:ext cx="763026" cy="327012"/>
      </dsp:txXfrm>
    </dsp:sp>
    <dsp:sp modelId="{78B1C025-B625-4C00-86DA-4DE09E39CA5E}">
      <dsp:nvSpPr>
        <dsp:cNvPr id="0" name=""/>
        <dsp:cNvSpPr/>
      </dsp:nvSpPr>
      <dsp:spPr>
        <a:xfrm rot="5400000">
          <a:off x="4142050" y="-2378744"/>
          <a:ext cx="708524" cy="7466573"/>
        </a:xfrm>
        <a:prstGeom prst="round2SameRect">
          <a:avLst/>
        </a:prstGeom>
        <a:solidFill>
          <a:schemeClr val="lt1">
            <a:alpha val="90000"/>
            <a:hueOff val="0"/>
            <a:satOff val="0"/>
            <a:lumOff val="0"/>
            <a:alphaOff val="0"/>
          </a:schemeClr>
        </a:solidFill>
        <a:ln w="9525" cap="flat" cmpd="sng" algn="ctr">
          <a:solidFill>
            <a:schemeClr val="accent3">
              <a:hueOff val="2324921"/>
              <a:satOff val="-7429"/>
              <a:lumOff val="-188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бозор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ҳолатини, унинг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ривожланиш</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истиқболини, </a:t>
          </a:r>
          <a:r>
            <a:rPr lang="ru-RU" sz="1800" kern="1200" dirty="0" smtClean="0">
              <a:latin typeface="Times New Roman" pitchFamily="18" charset="0"/>
              <a:cs typeface="Times New Roman" pitchFamily="18" charset="0"/>
            </a:rPr>
            <a:t>товар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хизматларга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мавжуд</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потенциал </a:t>
          </a:r>
          <a:r>
            <a:rPr lang="ru-RU" sz="1800" kern="1200" dirty="0" err="1" smtClean="0">
              <a:latin typeface="Times New Roman" pitchFamily="18" charset="0"/>
              <a:cs typeface="Times New Roman" pitchFamily="18" charset="0"/>
            </a:rPr>
            <a:t>талабни</a:t>
          </a:r>
          <a:r>
            <a:rPr lang="ru-RU" sz="1800" kern="1200" dirty="0" smtClean="0">
              <a:latin typeface="Times New Roman" pitchFamily="18" charset="0"/>
              <a:cs typeface="Times New Roman" pitchFamily="18" charset="0"/>
            </a:rPr>
            <a:t> комплекс </a:t>
          </a:r>
          <a:r>
            <a:rPr lang="ru-RU" sz="1800" kern="1200" dirty="0" err="1" smtClean="0">
              <a:latin typeface="Times New Roman" pitchFamily="18" charset="0"/>
              <a:cs typeface="Times New Roman" pitchFamily="18" charset="0"/>
            </a:rPr>
            <a:t>ўрганиш</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rot="-5400000">
        <a:off x="763026" y="1034867"/>
        <a:ext cx="7431986" cy="639350"/>
      </dsp:txXfrm>
    </dsp:sp>
    <dsp:sp modelId="{C26491DE-0EA9-49A6-A094-CF782B7974F2}">
      <dsp:nvSpPr>
        <dsp:cNvPr id="0" name=""/>
        <dsp:cNvSpPr/>
      </dsp:nvSpPr>
      <dsp:spPr>
        <a:xfrm rot="5400000">
          <a:off x="-163505" y="2157662"/>
          <a:ext cx="1090038" cy="763026"/>
        </a:xfrm>
        <a:prstGeom prst="chevron">
          <a:avLst/>
        </a:prstGeom>
        <a:gradFill rotWithShape="0">
          <a:gsLst>
            <a:gs pos="0">
              <a:schemeClr val="accent3">
                <a:hueOff val="4649843"/>
                <a:satOff val="-14858"/>
                <a:lumOff val="-3765"/>
                <a:alphaOff val="0"/>
                <a:shade val="15000"/>
                <a:satMod val="180000"/>
              </a:schemeClr>
            </a:gs>
            <a:gs pos="50000">
              <a:schemeClr val="accent3">
                <a:hueOff val="4649843"/>
                <a:satOff val="-14858"/>
                <a:lumOff val="-3765"/>
                <a:alphaOff val="0"/>
                <a:shade val="45000"/>
                <a:satMod val="170000"/>
              </a:schemeClr>
            </a:gs>
            <a:gs pos="70000">
              <a:schemeClr val="accent3">
                <a:hueOff val="4649843"/>
                <a:satOff val="-14858"/>
                <a:lumOff val="-3765"/>
                <a:alphaOff val="0"/>
                <a:tint val="99000"/>
                <a:shade val="65000"/>
                <a:satMod val="155000"/>
              </a:schemeClr>
            </a:gs>
            <a:gs pos="100000">
              <a:schemeClr val="accent3">
                <a:hueOff val="4649843"/>
                <a:satOff val="-14858"/>
                <a:lumOff val="-3765"/>
                <a:alphaOff val="0"/>
                <a:tint val="95500"/>
                <a:shade val="100000"/>
                <a:satMod val="155000"/>
              </a:schemeClr>
            </a:gs>
          </a:gsLst>
          <a:lin ang="16200000" scaled="0"/>
        </a:gradFill>
        <a:ln w="9525" cap="flat" cmpd="sng" algn="ctr">
          <a:solidFill>
            <a:schemeClr val="accent3">
              <a:hueOff val="4649843"/>
              <a:satOff val="-14858"/>
              <a:lumOff val="-3765"/>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8</a:t>
          </a:r>
          <a:endParaRPr lang="ru-RU" sz="2200" kern="1200" dirty="0">
            <a:latin typeface="Times New Roman" pitchFamily="18" charset="0"/>
            <a:cs typeface="Times New Roman" pitchFamily="18" charset="0"/>
          </a:endParaRPr>
        </a:p>
      </dsp:txBody>
      <dsp:txXfrm rot="-5400000">
        <a:off x="1" y="2375669"/>
        <a:ext cx="763026" cy="327012"/>
      </dsp:txXfrm>
    </dsp:sp>
    <dsp:sp modelId="{391A6B35-DCD8-4DA0-81A3-47A1F35FC675}">
      <dsp:nvSpPr>
        <dsp:cNvPr id="0" name=""/>
        <dsp:cNvSpPr/>
      </dsp:nvSpPr>
      <dsp:spPr>
        <a:xfrm rot="5400000">
          <a:off x="4142050" y="-1384866"/>
          <a:ext cx="708524" cy="7466573"/>
        </a:xfrm>
        <a:prstGeom prst="round2SameRect">
          <a:avLst/>
        </a:prstGeom>
        <a:solidFill>
          <a:schemeClr val="lt1">
            <a:alpha val="90000"/>
            <a:hueOff val="0"/>
            <a:satOff val="0"/>
            <a:lumOff val="0"/>
            <a:alphaOff val="0"/>
          </a:schemeClr>
        </a:solidFill>
        <a:ln w="9525" cap="flat" cmpd="sng" algn="ctr">
          <a:solidFill>
            <a:schemeClr val="accent3">
              <a:hueOff val="4649843"/>
              <a:satOff val="-14858"/>
              <a:lumOff val="-3765"/>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ишлаб</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чиқариш 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молиялаштиришни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мувофиқлаштириш 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режалаштириш</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rot="-5400000">
        <a:off x="763026" y="2028745"/>
        <a:ext cx="7431986" cy="639350"/>
      </dsp:txXfrm>
    </dsp:sp>
    <dsp:sp modelId="{52FCAC0C-E427-4826-BBE0-7109A09E3EBB}">
      <dsp:nvSpPr>
        <dsp:cNvPr id="0" name=""/>
        <dsp:cNvSpPr/>
      </dsp:nvSpPr>
      <dsp:spPr>
        <a:xfrm rot="5400000">
          <a:off x="-163505" y="3151540"/>
          <a:ext cx="1090038" cy="763026"/>
        </a:xfrm>
        <a:prstGeom prst="chevron">
          <a:avLst/>
        </a:prstGeom>
        <a:gradFill rotWithShape="0">
          <a:gsLst>
            <a:gs pos="0">
              <a:schemeClr val="accent3">
                <a:hueOff val="6974765"/>
                <a:satOff val="-22287"/>
                <a:lumOff val="-5647"/>
                <a:alphaOff val="0"/>
                <a:shade val="15000"/>
                <a:satMod val="180000"/>
              </a:schemeClr>
            </a:gs>
            <a:gs pos="50000">
              <a:schemeClr val="accent3">
                <a:hueOff val="6974765"/>
                <a:satOff val="-22287"/>
                <a:lumOff val="-5647"/>
                <a:alphaOff val="0"/>
                <a:shade val="45000"/>
                <a:satMod val="170000"/>
              </a:schemeClr>
            </a:gs>
            <a:gs pos="70000">
              <a:schemeClr val="accent3">
                <a:hueOff val="6974765"/>
                <a:satOff val="-22287"/>
                <a:lumOff val="-5647"/>
                <a:alphaOff val="0"/>
                <a:tint val="99000"/>
                <a:shade val="65000"/>
                <a:satMod val="155000"/>
              </a:schemeClr>
            </a:gs>
            <a:gs pos="100000">
              <a:schemeClr val="accent3">
                <a:hueOff val="6974765"/>
                <a:satOff val="-22287"/>
                <a:lumOff val="-5647"/>
                <a:alphaOff val="0"/>
                <a:tint val="95500"/>
                <a:shade val="100000"/>
                <a:satMod val="155000"/>
              </a:schemeClr>
            </a:gs>
          </a:gsLst>
          <a:lin ang="16200000" scaled="0"/>
        </a:gradFill>
        <a:ln w="9525" cap="flat" cmpd="sng" algn="ctr">
          <a:solidFill>
            <a:schemeClr val="accent3">
              <a:hueOff val="6974765"/>
              <a:satOff val="-22287"/>
              <a:lumOff val="-5647"/>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9</a:t>
          </a:r>
          <a:endParaRPr lang="ru-RU" sz="2200" kern="1200" dirty="0">
            <a:latin typeface="Times New Roman" pitchFamily="18" charset="0"/>
            <a:cs typeface="Times New Roman" pitchFamily="18" charset="0"/>
          </a:endParaRPr>
        </a:p>
      </dsp:txBody>
      <dsp:txXfrm rot="-5400000">
        <a:off x="1" y="3369547"/>
        <a:ext cx="763026" cy="327012"/>
      </dsp:txXfrm>
    </dsp:sp>
    <dsp:sp modelId="{82F7E99F-AFE9-4D3B-B8E4-B72027274A24}">
      <dsp:nvSpPr>
        <dsp:cNvPr id="0" name=""/>
        <dsp:cNvSpPr/>
      </dsp:nvSpPr>
      <dsp:spPr>
        <a:xfrm rot="5400000">
          <a:off x="4142050" y="-390989"/>
          <a:ext cx="708524" cy="7466573"/>
        </a:xfrm>
        <a:prstGeom prst="round2SameRect">
          <a:avLst/>
        </a:prstGeom>
        <a:solidFill>
          <a:schemeClr val="lt1">
            <a:alpha val="90000"/>
            <a:hueOff val="0"/>
            <a:satOff val="0"/>
            <a:lumOff val="0"/>
            <a:alphaOff val="0"/>
          </a:schemeClr>
        </a:solidFill>
        <a:ln w="9525" cap="flat" cmpd="sng" algn="ctr">
          <a:solidFill>
            <a:schemeClr val="accent3">
              <a:hueOff val="6974765"/>
              <a:satOff val="-22287"/>
              <a:lumOff val="-5647"/>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маҳсулот тайёрлаш</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сотишнинг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анъанавий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шакл</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каналларини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такомиллаштириш</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шунингдек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янгиларини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топиш</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rot="-5400000">
        <a:off x="763026" y="3022622"/>
        <a:ext cx="7431986" cy="639350"/>
      </dsp:txXfrm>
    </dsp:sp>
    <dsp:sp modelId="{50BBF4ED-CE61-4139-A932-B637F5DA4F64}">
      <dsp:nvSpPr>
        <dsp:cNvPr id="0" name=""/>
        <dsp:cNvSpPr/>
      </dsp:nvSpPr>
      <dsp:spPr>
        <a:xfrm rot="5400000">
          <a:off x="-163505" y="4145417"/>
          <a:ext cx="1090038" cy="763026"/>
        </a:xfrm>
        <a:prstGeom prst="chevron">
          <a:avLst/>
        </a:prstGeom>
        <a:gradFill rotWithShape="0">
          <a:gsLst>
            <a:gs pos="0">
              <a:schemeClr val="accent3">
                <a:hueOff val="9299686"/>
                <a:satOff val="-29716"/>
                <a:lumOff val="-7530"/>
                <a:alphaOff val="0"/>
                <a:shade val="15000"/>
                <a:satMod val="180000"/>
              </a:schemeClr>
            </a:gs>
            <a:gs pos="50000">
              <a:schemeClr val="accent3">
                <a:hueOff val="9299686"/>
                <a:satOff val="-29716"/>
                <a:lumOff val="-7530"/>
                <a:alphaOff val="0"/>
                <a:shade val="45000"/>
                <a:satMod val="170000"/>
              </a:schemeClr>
            </a:gs>
            <a:gs pos="70000">
              <a:schemeClr val="accent3">
                <a:hueOff val="9299686"/>
                <a:satOff val="-29716"/>
                <a:lumOff val="-7530"/>
                <a:alphaOff val="0"/>
                <a:tint val="99000"/>
                <a:shade val="65000"/>
                <a:satMod val="155000"/>
              </a:schemeClr>
            </a:gs>
            <a:gs pos="100000">
              <a:schemeClr val="accent3">
                <a:hueOff val="9299686"/>
                <a:satOff val="-29716"/>
                <a:lumOff val="-7530"/>
                <a:alphaOff val="0"/>
                <a:tint val="95500"/>
                <a:shade val="100000"/>
                <a:satMod val="155000"/>
              </a:schemeClr>
            </a:gs>
          </a:gsLst>
          <a:lin ang="16200000" scaled="0"/>
        </a:gradFill>
        <a:ln w="9525" cap="flat" cmpd="sng" algn="ctr">
          <a:solidFill>
            <a:schemeClr val="accent3">
              <a:hueOff val="9299686"/>
              <a:satOff val="-29716"/>
              <a:lumOff val="-753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10</a:t>
          </a:r>
          <a:endParaRPr lang="ru-RU" sz="2200" kern="1200" dirty="0">
            <a:latin typeface="Times New Roman" pitchFamily="18" charset="0"/>
            <a:cs typeface="Times New Roman" pitchFamily="18" charset="0"/>
          </a:endParaRPr>
        </a:p>
      </dsp:txBody>
      <dsp:txXfrm rot="-5400000">
        <a:off x="1" y="4363424"/>
        <a:ext cx="763026" cy="327012"/>
      </dsp:txXfrm>
    </dsp:sp>
    <dsp:sp modelId="{A32C6FAC-0639-4022-BDFC-63141B6E9D71}">
      <dsp:nvSpPr>
        <dsp:cNvPr id="0" name=""/>
        <dsp:cNvSpPr/>
      </dsp:nvSpPr>
      <dsp:spPr>
        <a:xfrm rot="5400000">
          <a:off x="4142050" y="602887"/>
          <a:ext cx="708524" cy="7466573"/>
        </a:xfrm>
        <a:prstGeom prst="round2SameRect">
          <a:avLst/>
        </a:prstGeom>
        <a:solidFill>
          <a:schemeClr val="lt1">
            <a:alpha val="90000"/>
            <a:hueOff val="0"/>
            <a:satOff val="0"/>
            <a:lumOff val="0"/>
            <a:alphaOff val="0"/>
          </a:schemeClr>
        </a:solidFill>
        <a:ln w="9525" cap="flat" cmpd="sng" algn="ctr">
          <a:solidFill>
            <a:schemeClr val="accent3">
              <a:hueOff val="9299686"/>
              <a:satOff val="-29716"/>
              <a:lumOff val="-753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бошқарув тизимининг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мослашувчан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самарали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ташкилий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тузилмаларини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жорий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этиш</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rot="-5400000">
        <a:off x="763026" y="4016499"/>
        <a:ext cx="7431986" cy="639350"/>
      </dsp:txXfrm>
    </dsp:sp>
    <dsp:sp modelId="{34122472-BF9B-4C63-BDD8-17E8A3992FAB}">
      <dsp:nvSpPr>
        <dsp:cNvPr id="0" name=""/>
        <dsp:cNvSpPr/>
      </dsp:nvSpPr>
      <dsp:spPr>
        <a:xfrm rot="5400000">
          <a:off x="-163505" y="5139294"/>
          <a:ext cx="1090038" cy="763026"/>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11</a:t>
          </a:r>
          <a:endParaRPr lang="ru-RU" sz="2200" kern="1200" dirty="0">
            <a:latin typeface="Times New Roman" pitchFamily="18" charset="0"/>
            <a:cs typeface="Times New Roman" pitchFamily="18" charset="0"/>
          </a:endParaRPr>
        </a:p>
      </dsp:txBody>
      <dsp:txXfrm rot="-5400000">
        <a:off x="1" y="5357301"/>
        <a:ext cx="763026" cy="327012"/>
      </dsp:txXfrm>
    </dsp:sp>
    <dsp:sp modelId="{8B77147D-D6CD-4DC1-8FC8-940BAC778BBD}">
      <dsp:nvSpPr>
        <dsp:cNvPr id="0" name=""/>
        <dsp:cNvSpPr/>
      </dsp:nvSpPr>
      <dsp:spPr>
        <a:xfrm rot="5400000">
          <a:off x="4142050" y="1596764"/>
          <a:ext cx="708524" cy="7466573"/>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ишлаб</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чиқариш 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сотиш</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жараёнларининг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ўзаро</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алоқаси 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таъсирининг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юқори даражасини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таъминлаш</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rot="-5400000">
        <a:off x="763026" y="5010376"/>
        <a:ext cx="7431986" cy="63935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D4375-626F-4AD6-9C1F-C34BBE997CF4}">
      <dsp:nvSpPr>
        <dsp:cNvPr id="0" name=""/>
        <dsp:cNvSpPr/>
      </dsp:nvSpPr>
      <dsp:spPr>
        <a:xfrm>
          <a:off x="0" y="104623"/>
          <a:ext cx="8229599" cy="8282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ru-RU" sz="3600" b="1" kern="1200" dirty="0" smtClean="0">
              <a:latin typeface="Times New Roman" pitchFamily="18" charset="0"/>
              <a:cs typeface="Times New Roman" pitchFamily="18" charset="0"/>
            </a:rPr>
            <a:t>МЕНЕЖМЕНТ </a:t>
          </a:r>
          <a:endParaRPr lang="ru-RU" sz="3600" b="1" kern="1200" dirty="0">
            <a:latin typeface="Times New Roman" pitchFamily="18" charset="0"/>
            <a:cs typeface="Times New Roman" pitchFamily="18" charset="0"/>
          </a:endParaRPr>
        </a:p>
      </dsp:txBody>
      <dsp:txXfrm>
        <a:off x="0" y="104623"/>
        <a:ext cx="8229599" cy="828269"/>
      </dsp:txXfrm>
    </dsp:sp>
    <dsp:sp modelId="{562456CB-F0CF-426D-976F-49D81FA4F8F1}">
      <dsp:nvSpPr>
        <dsp:cNvPr id="0" name=""/>
        <dsp:cNvSpPr/>
      </dsp:nvSpPr>
      <dsp:spPr>
        <a:xfrm>
          <a:off x="0" y="932893"/>
          <a:ext cx="8229599" cy="174856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rtl="0">
            <a:lnSpc>
              <a:spcPct val="90000"/>
            </a:lnSpc>
            <a:spcBef>
              <a:spcPct val="0"/>
            </a:spcBef>
            <a:spcAft>
              <a:spcPct val="15000"/>
            </a:spcAft>
            <a:buChar char="••"/>
          </a:pPr>
          <a:r>
            <a:rPr lang="ru-RU" sz="2600" b="1"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ишлаб</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чиқариш самарадорлигини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ошириш</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юқори натижаларга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эришиш</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мақсадида қўлланилувчи ишлаб</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чиқаришни бошқаришнинг шакллари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воситалари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усуллари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тамойилларининг</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мажмуи</a:t>
          </a:r>
          <a:r>
            <a:rPr lang="ru-RU" sz="2600" b="0" kern="1200" dirty="0" smtClean="0">
              <a:latin typeface="Times New Roman" pitchFamily="18" charset="0"/>
              <a:cs typeface="Times New Roman" pitchFamily="18" charset="0"/>
            </a:rPr>
            <a:t>. </a:t>
          </a:r>
          <a:endParaRPr lang="ru-RU" sz="2600" b="0" kern="1200" dirty="0">
            <a:latin typeface="Times New Roman" pitchFamily="18" charset="0"/>
            <a:cs typeface="Times New Roman" pitchFamily="18" charset="0"/>
          </a:endParaRPr>
        </a:p>
      </dsp:txBody>
      <dsp:txXfrm>
        <a:off x="0" y="932893"/>
        <a:ext cx="8229599" cy="174856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C1DC2-787E-46C8-8B08-CB6033B9F1E5}">
      <dsp:nvSpPr>
        <dsp:cNvPr id="0" name=""/>
        <dsp:cNvSpPr/>
      </dsp:nvSpPr>
      <dsp:spPr>
        <a:xfrm>
          <a:off x="0" y="3507"/>
          <a:ext cx="8286808" cy="662400"/>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ru-RU" sz="2800" b="1" kern="1200" dirty="0" smtClean="0">
              <a:latin typeface="Times New Roman" pitchFamily="18" charset="0"/>
              <a:cs typeface="Times New Roman" pitchFamily="18" charset="0"/>
            </a:rPr>
            <a:t>МЕНЕЖМЕНТНИНГ АСОСИЙ МАҚСАДИ</a:t>
          </a:r>
          <a:r>
            <a:rPr lang="ru-RU" sz="2800" kern="1200" dirty="0" smtClean="0">
              <a:latin typeface="Times New Roman" pitchFamily="18" charset="0"/>
              <a:cs typeface="Times New Roman" pitchFamily="18" charset="0"/>
            </a:rPr>
            <a:t> </a:t>
          </a:r>
          <a:endParaRPr lang="ru-RU" sz="2800" kern="1200" dirty="0">
            <a:latin typeface="Times New Roman" pitchFamily="18" charset="0"/>
            <a:cs typeface="Times New Roman" pitchFamily="18" charset="0"/>
          </a:endParaRPr>
        </a:p>
      </dsp:txBody>
      <dsp:txXfrm>
        <a:off x="0" y="3507"/>
        <a:ext cx="8286808" cy="662400"/>
      </dsp:txXfrm>
    </dsp:sp>
    <dsp:sp modelId="{C35396B3-42CF-448B-B86D-5A8C45EF1B92}">
      <dsp:nvSpPr>
        <dsp:cNvPr id="0" name=""/>
        <dsp:cNvSpPr/>
      </dsp:nvSpPr>
      <dsp:spPr>
        <a:xfrm>
          <a:off x="0" y="665907"/>
          <a:ext cx="8286808" cy="183091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rtl="0">
            <a:lnSpc>
              <a:spcPct val="90000"/>
            </a:lnSpc>
            <a:spcBef>
              <a:spcPct val="0"/>
            </a:spcBef>
            <a:spcAft>
              <a:spcPct val="15000"/>
            </a:spcAft>
            <a:buChar char="••"/>
          </a:pPr>
          <a:r>
            <a:rPr lang="ru-RU" sz="2300" kern="1200" dirty="0" err="1" smtClean="0">
              <a:latin typeface="Times New Roman" pitchFamily="18" charset="0"/>
              <a:cs typeface="Times New Roman" pitchFamily="18" charset="0"/>
            </a:rPr>
            <a:t>истеъмолчиларнинг</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эҳтиёжларини ҳисобга олган</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ҳолда мавжуд</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моддий</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ва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ишчи</a:t>
          </a:r>
          <a:r>
            <a:rPr lang="ru-RU" sz="2300" kern="1200" dirty="0" smtClean="0">
              <a:latin typeface="Times New Roman" pitchFamily="18" charset="0"/>
              <a:cs typeface="Times New Roman" pitchFamily="18" charset="0"/>
            </a:rPr>
            <a:t> кучи </a:t>
          </a:r>
          <a:r>
            <a:rPr lang="ru-RU" sz="2300" kern="1200" dirty="0" err="1" smtClean="0">
              <a:latin typeface="Times New Roman" pitchFamily="18" charset="0"/>
              <a:cs typeface="Times New Roman" pitchFamily="18" charset="0"/>
            </a:rPr>
            <a:t>ресурслари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асосида</a:t>
          </a:r>
          <a:r>
            <a:rPr lang="ru-RU" sz="2300" kern="1200" dirty="0" smtClean="0">
              <a:latin typeface="Times New Roman" pitchFamily="18" charset="0"/>
              <a:cs typeface="Times New Roman" pitchFamily="18" charset="0"/>
            </a:rPr>
            <a:t> товар </a:t>
          </a:r>
          <a:r>
            <a:rPr lang="ru-RU" sz="2300" kern="1200" dirty="0" err="1" smtClean="0">
              <a:latin typeface="Times New Roman" pitchFamily="18" charset="0"/>
              <a:cs typeface="Times New Roman" pitchFamily="18" charset="0"/>
            </a:rPr>
            <a:t>ишлаб</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чиқариш ва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хизмат</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кўрсатишни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ташкил</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этиш</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ҳамда корхона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фаолияти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рентабеллигини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ва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унинг</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бозордаги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барқарор ҳолатини таъминлаш</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ҳисобланади</a:t>
          </a:r>
          <a:r>
            <a:rPr lang="ru-RU" sz="2300" kern="1200" dirty="0" smtClean="0">
              <a:latin typeface="Times New Roman" pitchFamily="18" charset="0"/>
              <a:cs typeface="Times New Roman" pitchFamily="18" charset="0"/>
            </a:rPr>
            <a:t>. </a:t>
          </a:r>
          <a:endParaRPr lang="ru-RU" sz="2300" kern="1200" dirty="0">
            <a:latin typeface="Times New Roman" pitchFamily="18" charset="0"/>
            <a:cs typeface="Times New Roman" pitchFamily="18" charset="0"/>
          </a:endParaRPr>
        </a:p>
      </dsp:txBody>
      <dsp:txXfrm>
        <a:off x="0" y="665907"/>
        <a:ext cx="8286808" cy="183091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637AD-3BAB-44DA-BA84-B99FA80E52FD}">
      <dsp:nvSpPr>
        <dsp:cNvPr id="0" name=""/>
        <dsp:cNvSpPr/>
      </dsp:nvSpPr>
      <dsp:spPr>
        <a:xfrm rot="5400000">
          <a:off x="-185966" y="189497"/>
          <a:ext cx="1239777" cy="867844"/>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1</a:t>
          </a:r>
          <a:endParaRPr lang="ru-RU" sz="2500" kern="1200" dirty="0">
            <a:latin typeface="Times New Roman" pitchFamily="18" charset="0"/>
            <a:cs typeface="Times New Roman" pitchFamily="18" charset="0"/>
          </a:endParaRPr>
        </a:p>
      </dsp:txBody>
      <dsp:txXfrm rot="-5400000">
        <a:off x="1" y="437452"/>
        <a:ext cx="867844" cy="371933"/>
      </dsp:txXfrm>
    </dsp:sp>
    <dsp:sp modelId="{35E8AF40-8B58-4469-B58E-936561A060EC}">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ru-RU" sz="1700" kern="1200" dirty="0" err="1" smtClean="0">
              <a:latin typeface="Times New Roman" pitchFamily="18" charset="0"/>
              <a:cs typeface="Times New Roman" pitchFamily="18" charset="0"/>
            </a:rPr>
            <a:t>ишлаб</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чиқаришни автоматлаштиришни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таъминлаш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юқори малакага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эга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бўлган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ишчилардан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фойдаланишга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ўтиш</a:t>
          </a:r>
          <a:r>
            <a:rPr lang="ru-RU" sz="1700" kern="1200" dirty="0" smtClean="0">
              <a:latin typeface="Times New Roman" pitchFamily="18" charset="0"/>
              <a:cs typeface="Times New Roman" pitchFamily="18" charset="0"/>
            </a:rPr>
            <a:t>;</a:t>
          </a:r>
          <a:endParaRPr lang="ru-RU" sz="1700" kern="1200" dirty="0">
            <a:latin typeface="Times New Roman" pitchFamily="18" charset="0"/>
            <a:cs typeface="Times New Roman" pitchFamily="18" charset="0"/>
          </a:endParaRPr>
        </a:p>
      </dsp:txBody>
      <dsp:txXfrm rot="-5400000">
        <a:off x="867845" y="42869"/>
        <a:ext cx="7322416" cy="727177"/>
      </dsp:txXfrm>
    </dsp:sp>
    <dsp:sp modelId="{D8F7A7C9-DF8C-4A31-98D2-AB3029A03FE0}">
      <dsp:nvSpPr>
        <dsp:cNvPr id="0" name=""/>
        <dsp:cNvSpPr/>
      </dsp:nvSpPr>
      <dsp:spPr>
        <a:xfrm rot="5400000">
          <a:off x="-185966" y="1282538"/>
          <a:ext cx="1239777" cy="867844"/>
        </a:xfrm>
        <a:prstGeom prst="chevron">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w="9525" cap="flat" cmpd="sng" algn="ctr">
          <a:solidFill>
            <a:schemeClr val="accent3">
              <a:hueOff val="3874869"/>
              <a:satOff val="-12382"/>
              <a:lumOff val="-3137"/>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2</a:t>
          </a:r>
          <a:endParaRPr lang="ru-RU" sz="2500" kern="1200" dirty="0">
            <a:latin typeface="Times New Roman" pitchFamily="18" charset="0"/>
            <a:cs typeface="Times New Roman" pitchFamily="18" charset="0"/>
          </a:endParaRPr>
        </a:p>
      </dsp:txBody>
      <dsp:txXfrm rot="-5400000">
        <a:off x="1" y="1530493"/>
        <a:ext cx="867844" cy="371933"/>
      </dsp:txXfrm>
    </dsp:sp>
    <dsp:sp modelId="{500D11CD-BBB4-4743-B822-B6077E97DEFC}">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9525" cap="flat" cmpd="sng" algn="ctr">
          <a:solidFill>
            <a:schemeClr val="accent3">
              <a:hueOff val="3874869"/>
              <a:satOff val="-12382"/>
              <a:lumOff val="-3137"/>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ru-RU" sz="1700" kern="1200" dirty="0" err="1" smtClean="0">
              <a:latin typeface="Times New Roman" pitchFamily="18" charset="0"/>
              <a:cs typeface="Times New Roman" pitchFamily="18" charset="0"/>
            </a:rPr>
            <a:t>корхона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ходимлари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учун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меҳнатнинг қулай шароитларини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таъминлаш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нисбатан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юқори иш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ҳақи белгилаш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орқали иш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фаолиятини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рағбатлантириш;</a:t>
          </a:r>
          <a:endParaRPr lang="ru-RU" sz="1700" kern="1200" dirty="0">
            <a:latin typeface="Times New Roman" pitchFamily="18" charset="0"/>
            <a:cs typeface="Times New Roman" pitchFamily="18" charset="0"/>
          </a:endParaRPr>
        </a:p>
      </dsp:txBody>
      <dsp:txXfrm rot="-5400000">
        <a:off x="867845" y="1135910"/>
        <a:ext cx="7322416" cy="727177"/>
      </dsp:txXfrm>
    </dsp:sp>
    <dsp:sp modelId="{C52E9012-9E41-491B-9DF1-CF4728CBBF49}">
      <dsp:nvSpPr>
        <dsp:cNvPr id="0" name=""/>
        <dsp:cNvSpPr/>
      </dsp:nvSpPr>
      <dsp:spPr>
        <a:xfrm rot="5400000">
          <a:off x="-185966" y="2375579"/>
          <a:ext cx="1239777" cy="867844"/>
        </a:xfrm>
        <a:prstGeom prst="chevron">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w="9525" cap="flat" cmpd="sng" algn="ctr">
          <a:solidFill>
            <a:schemeClr val="accent3">
              <a:hueOff val="7749738"/>
              <a:satOff val="-24763"/>
              <a:lumOff val="-6275"/>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3</a:t>
          </a:r>
          <a:endParaRPr lang="ru-RU" sz="2500" kern="1200" dirty="0">
            <a:latin typeface="Times New Roman" pitchFamily="18" charset="0"/>
            <a:cs typeface="Times New Roman" pitchFamily="18" charset="0"/>
          </a:endParaRPr>
        </a:p>
      </dsp:txBody>
      <dsp:txXfrm rot="-5400000">
        <a:off x="1" y="2623534"/>
        <a:ext cx="867844" cy="371933"/>
      </dsp:txXfrm>
    </dsp:sp>
    <dsp:sp modelId="{8E16AC9A-7154-482B-B7BC-417450131CBB}">
      <dsp:nvSpPr>
        <dsp:cNvPr id="0" name=""/>
        <dsp:cNvSpPr/>
      </dsp:nvSpPr>
      <dsp:spPr>
        <a:xfrm rot="5400000">
          <a:off x="4145794" y="-1088337"/>
          <a:ext cx="805855" cy="7361755"/>
        </a:xfrm>
        <a:prstGeom prst="round2SameRect">
          <a:avLst/>
        </a:prstGeom>
        <a:solidFill>
          <a:schemeClr val="lt1">
            <a:alpha val="90000"/>
            <a:hueOff val="0"/>
            <a:satOff val="0"/>
            <a:lumOff val="0"/>
            <a:alphaOff val="0"/>
          </a:schemeClr>
        </a:solidFill>
        <a:ln w="9525" cap="flat" cmpd="sng" algn="ctr">
          <a:solidFill>
            <a:schemeClr val="accent3">
              <a:hueOff val="7749738"/>
              <a:satOff val="-24763"/>
              <a:lumOff val="-6275"/>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ru-RU" sz="1700" kern="1200" dirty="0" err="1" smtClean="0">
              <a:latin typeface="Times New Roman" pitchFamily="18" charset="0"/>
              <a:cs typeface="Times New Roman" pitchFamily="18" charset="0"/>
            </a:rPr>
            <a:t>корхона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фаолияти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самарадорлиги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устидан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мунтазам</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назорат</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ўрнатиш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унинг</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барча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бўлинмалари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ишини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мувофиқлаштириш;</a:t>
          </a:r>
          <a:endParaRPr lang="ru-RU" sz="1700" kern="1200" dirty="0">
            <a:latin typeface="Times New Roman" pitchFamily="18" charset="0"/>
            <a:cs typeface="Times New Roman" pitchFamily="18" charset="0"/>
          </a:endParaRPr>
        </a:p>
      </dsp:txBody>
      <dsp:txXfrm rot="-5400000">
        <a:off x="867845" y="2228951"/>
        <a:ext cx="7322416" cy="727177"/>
      </dsp:txXfrm>
    </dsp:sp>
    <dsp:sp modelId="{797F53D8-FB98-415E-B628-867FA2024E9B}">
      <dsp:nvSpPr>
        <dsp:cNvPr id="0" name=""/>
        <dsp:cNvSpPr/>
      </dsp:nvSpPr>
      <dsp:spPr>
        <a:xfrm rot="5400000">
          <a:off x="-185966" y="3468620"/>
          <a:ext cx="1239777" cy="867844"/>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4</a:t>
          </a:r>
          <a:endParaRPr lang="ru-RU" sz="2500" kern="1200" dirty="0">
            <a:latin typeface="Times New Roman" pitchFamily="18" charset="0"/>
            <a:cs typeface="Times New Roman" pitchFamily="18" charset="0"/>
          </a:endParaRPr>
        </a:p>
      </dsp:txBody>
      <dsp:txXfrm rot="-5400000">
        <a:off x="1" y="3716575"/>
        <a:ext cx="867844" cy="371933"/>
      </dsp:txXfrm>
    </dsp:sp>
    <dsp:sp modelId="{7D35E387-33C8-4BE2-AF7A-9DC1E2C39DA6}">
      <dsp:nvSpPr>
        <dsp:cNvPr id="0" name=""/>
        <dsp:cNvSpPr/>
      </dsp:nvSpPr>
      <dsp:spPr>
        <a:xfrm rot="5400000">
          <a:off x="4145794" y="4703"/>
          <a:ext cx="805855" cy="7361755"/>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ru-RU" sz="1700" kern="1200" dirty="0" err="1" smtClean="0">
              <a:latin typeface="Times New Roman" pitchFamily="18" charset="0"/>
              <a:cs typeface="Times New Roman" pitchFamily="18" charset="0"/>
            </a:rPr>
            <a:t>янги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бозорларни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мунтазам</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излаш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ўзлаштириш</a:t>
          </a:r>
          <a:r>
            <a:rPr lang="ru-RU" sz="1700" kern="1200" dirty="0" smtClean="0">
              <a:latin typeface="Times New Roman" pitchFamily="18" charset="0"/>
              <a:cs typeface="Times New Roman" pitchFamily="18" charset="0"/>
            </a:rPr>
            <a:t>;</a:t>
          </a:r>
          <a:endParaRPr lang="ru-RU" sz="1700" kern="1200" dirty="0">
            <a:latin typeface="Times New Roman" pitchFamily="18" charset="0"/>
            <a:cs typeface="Times New Roman" pitchFamily="18" charset="0"/>
          </a:endParaRPr>
        </a:p>
      </dsp:txBody>
      <dsp:txXfrm rot="-5400000">
        <a:off x="867845" y="3321992"/>
        <a:ext cx="7322416" cy="727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99E5-7265-4292-AD2C-13863DD95184}">
      <dsp:nvSpPr>
        <dsp:cNvPr id="0" name=""/>
        <dsp:cNvSpPr/>
      </dsp:nvSpPr>
      <dsp:spPr>
        <a:xfrm>
          <a:off x="0" y="11654"/>
          <a:ext cx="8229599" cy="111969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smtClean="0">
              <a:latin typeface="Times New Roman" pitchFamily="18" charset="0"/>
              <a:cs typeface="Times New Roman" pitchFamily="18" charset="0"/>
            </a:rPr>
            <a:t>1. </a:t>
          </a:r>
          <a:r>
            <a:rPr lang="ru-RU" sz="2900" b="1" kern="1200" dirty="0" err="1" smtClean="0">
              <a:latin typeface="Times New Roman" pitchFamily="18" charset="0"/>
              <a:cs typeface="Times New Roman" pitchFamily="18" charset="0"/>
            </a:rPr>
            <a:t>Тадбиркорлик</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фаолияти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тушунчаси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унинг</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вазифалари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ва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ривожланиш</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шарт-шароитлар</a:t>
          </a:r>
          <a:endParaRPr lang="ru-RU" sz="2900" b="1" kern="1200" dirty="0">
            <a:latin typeface="Times New Roman" pitchFamily="18" charset="0"/>
            <a:cs typeface="Times New Roman" pitchFamily="18" charset="0"/>
          </a:endParaRPr>
        </a:p>
      </dsp:txBody>
      <dsp:txXfrm>
        <a:off x="54659" y="66313"/>
        <a:ext cx="8120281" cy="101037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7F832-6E1C-4B9A-BE46-E5013E05D689}">
      <dsp:nvSpPr>
        <dsp:cNvPr id="0" name=""/>
        <dsp:cNvSpPr/>
      </dsp:nvSpPr>
      <dsp:spPr>
        <a:xfrm>
          <a:off x="0" y="11654"/>
          <a:ext cx="8229599" cy="111969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err="1" smtClean="0">
              <a:latin typeface="Times New Roman" pitchFamily="18" charset="0"/>
              <a:cs typeface="Times New Roman" pitchFamily="18" charset="0"/>
            </a:rPr>
            <a:t>Менежмент</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қуйидаги вазифаларни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бажаришга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қаратилган бўлади</a:t>
          </a:r>
          <a:r>
            <a:rPr lang="ru-RU" sz="2900" b="1" kern="1200" dirty="0" smtClean="0">
              <a:latin typeface="Times New Roman" pitchFamily="18" charset="0"/>
              <a:cs typeface="Times New Roman" pitchFamily="18" charset="0"/>
            </a:rPr>
            <a:t>: </a:t>
          </a:r>
          <a:endParaRPr lang="ru-RU" sz="2900" b="1" kern="1200" dirty="0">
            <a:latin typeface="Times New Roman" pitchFamily="18" charset="0"/>
            <a:cs typeface="Times New Roman" pitchFamily="18" charset="0"/>
          </a:endParaRPr>
        </a:p>
      </dsp:txBody>
      <dsp:txXfrm>
        <a:off x="54659" y="66313"/>
        <a:ext cx="8120281" cy="101037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1E845-D154-4A3B-B7F1-3E476A433D01}">
      <dsp:nvSpPr>
        <dsp:cNvPr id="0" name=""/>
        <dsp:cNvSpPr/>
      </dsp:nvSpPr>
      <dsp:spPr>
        <a:xfrm rot="5400000">
          <a:off x="-181000" y="182419"/>
          <a:ext cx="1206667" cy="844667"/>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5</a:t>
          </a:r>
          <a:endParaRPr lang="ru-RU" sz="2500" kern="1200" dirty="0">
            <a:latin typeface="Times New Roman" pitchFamily="18" charset="0"/>
            <a:cs typeface="Times New Roman" pitchFamily="18" charset="0"/>
          </a:endParaRPr>
        </a:p>
      </dsp:txBody>
      <dsp:txXfrm rot="-5400000">
        <a:off x="1" y="423753"/>
        <a:ext cx="844667" cy="362000"/>
      </dsp:txXfrm>
    </dsp:sp>
    <dsp:sp modelId="{40B7AD0B-9F9A-4A09-930F-614F0F5C7373}">
      <dsp:nvSpPr>
        <dsp:cNvPr id="0" name=""/>
        <dsp:cNvSpPr/>
      </dsp:nvSpPr>
      <dsp:spPr>
        <a:xfrm rot="5400000">
          <a:off x="4144966" y="-3298879"/>
          <a:ext cx="784333" cy="738493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just" defTabSz="1022350" rtl="0">
            <a:lnSpc>
              <a:spcPct val="90000"/>
            </a:lnSpc>
            <a:spcBef>
              <a:spcPct val="0"/>
            </a:spcBef>
            <a:spcAft>
              <a:spcPct val="15000"/>
            </a:spcAft>
            <a:buChar char="••"/>
          </a:pPr>
          <a:r>
            <a:rPr lang="ru-RU" sz="2300" kern="1200" dirty="0" err="1" smtClean="0">
              <a:latin typeface="Times New Roman" pitchFamily="18" charset="0"/>
              <a:cs typeface="Times New Roman" pitchFamily="18" charset="0"/>
            </a:rPr>
            <a:t>корхона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ривожланиши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аниқ мақсадларини аниқлаш;</a:t>
          </a:r>
          <a:endParaRPr lang="ru-RU" sz="2300" kern="1200" dirty="0">
            <a:latin typeface="Times New Roman" pitchFamily="18" charset="0"/>
            <a:cs typeface="Times New Roman" pitchFamily="18" charset="0"/>
          </a:endParaRPr>
        </a:p>
      </dsp:txBody>
      <dsp:txXfrm rot="-5400000">
        <a:off x="844667" y="39708"/>
        <a:ext cx="7346644" cy="707757"/>
      </dsp:txXfrm>
    </dsp:sp>
    <dsp:sp modelId="{17BC9984-4910-435E-AE2E-58BCB1D104D3}">
      <dsp:nvSpPr>
        <dsp:cNvPr id="0" name=""/>
        <dsp:cNvSpPr/>
      </dsp:nvSpPr>
      <dsp:spPr>
        <a:xfrm rot="5400000">
          <a:off x="-181000" y="1273084"/>
          <a:ext cx="1206667" cy="844667"/>
        </a:xfrm>
        <a:prstGeom prst="chevron">
          <a:avLst/>
        </a:prstGeom>
        <a:gradFill rotWithShape="0">
          <a:gsLst>
            <a:gs pos="0">
              <a:schemeClr val="accent3">
                <a:hueOff val="2906152"/>
                <a:satOff val="-9286"/>
                <a:lumOff val="-2353"/>
                <a:alphaOff val="0"/>
                <a:shade val="15000"/>
                <a:satMod val="180000"/>
              </a:schemeClr>
            </a:gs>
            <a:gs pos="50000">
              <a:schemeClr val="accent3">
                <a:hueOff val="2906152"/>
                <a:satOff val="-9286"/>
                <a:lumOff val="-2353"/>
                <a:alphaOff val="0"/>
                <a:shade val="45000"/>
                <a:satMod val="170000"/>
              </a:schemeClr>
            </a:gs>
            <a:gs pos="70000">
              <a:schemeClr val="accent3">
                <a:hueOff val="2906152"/>
                <a:satOff val="-9286"/>
                <a:lumOff val="-2353"/>
                <a:alphaOff val="0"/>
                <a:tint val="99000"/>
                <a:shade val="65000"/>
                <a:satMod val="155000"/>
              </a:schemeClr>
            </a:gs>
            <a:gs pos="100000">
              <a:schemeClr val="accent3">
                <a:hueOff val="2906152"/>
                <a:satOff val="-9286"/>
                <a:lumOff val="-2353"/>
                <a:alphaOff val="0"/>
                <a:tint val="95500"/>
                <a:shade val="100000"/>
                <a:satMod val="155000"/>
              </a:schemeClr>
            </a:gs>
          </a:gsLst>
          <a:lin ang="16200000" scaled="0"/>
        </a:gradFill>
        <a:ln w="9525" cap="flat" cmpd="sng" algn="ctr">
          <a:solidFill>
            <a:schemeClr val="accent3">
              <a:hueOff val="2906152"/>
              <a:satOff val="-9286"/>
              <a:lumOff val="-2353"/>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6</a:t>
          </a:r>
          <a:endParaRPr lang="ru-RU" sz="2500" kern="1200" dirty="0">
            <a:latin typeface="Times New Roman" pitchFamily="18" charset="0"/>
            <a:cs typeface="Times New Roman" pitchFamily="18" charset="0"/>
          </a:endParaRPr>
        </a:p>
      </dsp:txBody>
      <dsp:txXfrm rot="-5400000">
        <a:off x="1" y="1514418"/>
        <a:ext cx="844667" cy="362000"/>
      </dsp:txXfrm>
    </dsp:sp>
    <dsp:sp modelId="{F161444F-B573-4444-9DF8-8CE0D99488FB}">
      <dsp:nvSpPr>
        <dsp:cNvPr id="0" name=""/>
        <dsp:cNvSpPr/>
      </dsp:nvSpPr>
      <dsp:spPr>
        <a:xfrm rot="5400000">
          <a:off x="4144966" y="-2208215"/>
          <a:ext cx="784333" cy="7384932"/>
        </a:xfrm>
        <a:prstGeom prst="round2SameRect">
          <a:avLst/>
        </a:prstGeom>
        <a:solidFill>
          <a:schemeClr val="lt1">
            <a:alpha val="90000"/>
            <a:hueOff val="0"/>
            <a:satOff val="0"/>
            <a:lumOff val="0"/>
            <a:alphaOff val="0"/>
          </a:schemeClr>
        </a:solidFill>
        <a:ln w="9525" cap="flat" cmpd="sng" algn="ctr">
          <a:solidFill>
            <a:schemeClr val="accent3">
              <a:hueOff val="2906152"/>
              <a:satOff val="-9286"/>
              <a:lumOff val="-2353"/>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just" defTabSz="1022350" rtl="0">
            <a:lnSpc>
              <a:spcPct val="90000"/>
            </a:lnSpc>
            <a:spcBef>
              <a:spcPct val="0"/>
            </a:spcBef>
            <a:spcAft>
              <a:spcPct val="15000"/>
            </a:spcAft>
            <a:buChar char="••"/>
          </a:pPr>
          <a:r>
            <a:rPr lang="ru-RU" sz="2300" kern="1200" dirty="0" err="1" smtClean="0">
              <a:latin typeface="Times New Roman" pitchFamily="18" charset="0"/>
              <a:cs typeface="Times New Roman" pitchFamily="18" charset="0"/>
            </a:rPr>
            <a:t>мақсадларнинг устуворлиги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уларнинг</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кетма-кетлиги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ва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ечимнинг</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изчиллигини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очиб</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бериш</a:t>
          </a:r>
          <a:r>
            <a:rPr lang="ru-RU" sz="2300" kern="1200" dirty="0" smtClean="0">
              <a:latin typeface="Times New Roman" pitchFamily="18" charset="0"/>
              <a:cs typeface="Times New Roman" pitchFamily="18" charset="0"/>
            </a:rPr>
            <a:t>;</a:t>
          </a:r>
          <a:endParaRPr lang="ru-RU" sz="2300" kern="1200" dirty="0">
            <a:latin typeface="Times New Roman" pitchFamily="18" charset="0"/>
            <a:cs typeface="Times New Roman" pitchFamily="18" charset="0"/>
          </a:endParaRPr>
        </a:p>
      </dsp:txBody>
      <dsp:txXfrm rot="-5400000">
        <a:off x="844667" y="1130372"/>
        <a:ext cx="7346644" cy="707757"/>
      </dsp:txXfrm>
    </dsp:sp>
    <dsp:sp modelId="{3073D9C6-219F-4099-8C7F-9BE723BF233C}">
      <dsp:nvSpPr>
        <dsp:cNvPr id="0" name=""/>
        <dsp:cNvSpPr/>
      </dsp:nvSpPr>
      <dsp:spPr>
        <a:xfrm rot="5400000">
          <a:off x="-181000" y="2363748"/>
          <a:ext cx="1206667" cy="844667"/>
        </a:xfrm>
        <a:prstGeom prst="chevron">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7</a:t>
          </a:r>
          <a:endParaRPr lang="ru-RU" sz="2500" kern="1200" dirty="0">
            <a:latin typeface="Times New Roman" pitchFamily="18" charset="0"/>
            <a:cs typeface="Times New Roman" pitchFamily="18" charset="0"/>
          </a:endParaRPr>
        </a:p>
      </dsp:txBody>
      <dsp:txXfrm rot="-5400000">
        <a:off x="1" y="2605082"/>
        <a:ext cx="844667" cy="362000"/>
      </dsp:txXfrm>
    </dsp:sp>
    <dsp:sp modelId="{47AEA486-EF6B-4E01-A313-48183E24DA0B}">
      <dsp:nvSpPr>
        <dsp:cNvPr id="0" name=""/>
        <dsp:cNvSpPr/>
      </dsp:nvSpPr>
      <dsp:spPr>
        <a:xfrm rot="5400000">
          <a:off x="4144966" y="-1117551"/>
          <a:ext cx="784333" cy="7384932"/>
        </a:xfrm>
        <a:prstGeom prst="round2Same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just" defTabSz="1022350" rtl="0">
            <a:lnSpc>
              <a:spcPct val="90000"/>
            </a:lnSpc>
            <a:spcBef>
              <a:spcPct val="0"/>
            </a:spcBef>
            <a:spcAft>
              <a:spcPct val="15000"/>
            </a:spcAft>
            <a:buChar char="••"/>
          </a:pPr>
          <a:r>
            <a:rPr lang="ru-RU" sz="2300" kern="1200" dirty="0" err="1" smtClean="0">
              <a:latin typeface="Times New Roman" pitchFamily="18" charset="0"/>
              <a:cs typeface="Times New Roman" pitchFamily="18" charset="0"/>
            </a:rPr>
            <a:t>турли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даврларга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мўлжалланган</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муаммоларнинг</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ҳал этилиши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учун</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чора-тадбирлар</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тизимини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ишлаб</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чиқиш;</a:t>
          </a:r>
          <a:endParaRPr lang="ru-RU" sz="2300" kern="1200" dirty="0">
            <a:latin typeface="Times New Roman" pitchFamily="18" charset="0"/>
            <a:cs typeface="Times New Roman" pitchFamily="18" charset="0"/>
          </a:endParaRPr>
        </a:p>
      </dsp:txBody>
      <dsp:txXfrm rot="-5400000">
        <a:off x="844667" y="2221036"/>
        <a:ext cx="7346644" cy="707757"/>
      </dsp:txXfrm>
    </dsp:sp>
    <dsp:sp modelId="{B07C2FCE-5FDD-41EC-948B-FCDE7BA9691F}">
      <dsp:nvSpPr>
        <dsp:cNvPr id="0" name=""/>
        <dsp:cNvSpPr/>
      </dsp:nvSpPr>
      <dsp:spPr>
        <a:xfrm rot="5400000">
          <a:off x="-181000" y="3454412"/>
          <a:ext cx="1206667" cy="844667"/>
        </a:xfrm>
        <a:prstGeom prst="chevron">
          <a:avLst/>
        </a:prstGeom>
        <a:gradFill rotWithShape="0">
          <a:gsLst>
            <a:gs pos="0">
              <a:schemeClr val="accent3">
                <a:hueOff val="8718455"/>
                <a:satOff val="-27859"/>
                <a:lumOff val="-7059"/>
                <a:alphaOff val="0"/>
                <a:shade val="15000"/>
                <a:satMod val="180000"/>
              </a:schemeClr>
            </a:gs>
            <a:gs pos="50000">
              <a:schemeClr val="accent3">
                <a:hueOff val="8718455"/>
                <a:satOff val="-27859"/>
                <a:lumOff val="-7059"/>
                <a:alphaOff val="0"/>
                <a:shade val="45000"/>
                <a:satMod val="170000"/>
              </a:schemeClr>
            </a:gs>
            <a:gs pos="70000">
              <a:schemeClr val="accent3">
                <a:hueOff val="8718455"/>
                <a:satOff val="-27859"/>
                <a:lumOff val="-7059"/>
                <a:alphaOff val="0"/>
                <a:tint val="99000"/>
                <a:shade val="65000"/>
                <a:satMod val="155000"/>
              </a:schemeClr>
            </a:gs>
            <a:gs pos="100000">
              <a:schemeClr val="accent3">
                <a:hueOff val="8718455"/>
                <a:satOff val="-27859"/>
                <a:lumOff val="-7059"/>
                <a:alphaOff val="0"/>
                <a:tint val="95500"/>
                <a:shade val="100000"/>
                <a:satMod val="155000"/>
              </a:schemeClr>
            </a:gs>
          </a:gsLst>
          <a:lin ang="16200000" scaled="0"/>
        </a:gradFill>
        <a:ln w="9525" cap="flat" cmpd="sng" algn="ctr">
          <a:solidFill>
            <a:schemeClr val="accent3">
              <a:hueOff val="8718455"/>
              <a:satOff val="-27859"/>
              <a:lumOff val="-7059"/>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8</a:t>
          </a:r>
          <a:endParaRPr lang="ru-RU" sz="2500" kern="1200" dirty="0">
            <a:latin typeface="Times New Roman" pitchFamily="18" charset="0"/>
            <a:cs typeface="Times New Roman" pitchFamily="18" charset="0"/>
          </a:endParaRPr>
        </a:p>
      </dsp:txBody>
      <dsp:txXfrm rot="-5400000">
        <a:off x="1" y="3695746"/>
        <a:ext cx="844667" cy="362000"/>
      </dsp:txXfrm>
    </dsp:sp>
    <dsp:sp modelId="{FC8712DA-8BED-433E-95BF-E1E250F7669A}">
      <dsp:nvSpPr>
        <dsp:cNvPr id="0" name=""/>
        <dsp:cNvSpPr/>
      </dsp:nvSpPr>
      <dsp:spPr>
        <a:xfrm rot="5400000">
          <a:off x="4144966" y="-26886"/>
          <a:ext cx="784333" cy="7384932"/>
        </a:xfrm>
        <a:prstGeom prst="round2SameRect">
          <a:avLst/>
        </a:prstGeom>
        <a:solidFill>
          <a:schemeClr val="lt1">
            <a:alpha val="90000"/>
            <a:hueOff val="0"/>
            <a:satOff val="0"/>
            <a:lumOff val="0"/>
            <a:alphaOff val="0"/>
          </a:schemeClr>
        </a:solidFill>
        <a:ln w="9525" cap="flat" cmpd="sng" algn="ctr">
          <a:solidFill>
            <a:schemeClr val="accent3">
              <a:hueOff val="8718455"/>
              <a:satOff val="-27859"/>
              <a:lumOff val="-7059"/>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just" defTabSz="1022350" rtl="0">
            <a:lnSpc>
              <a:spcPct val="90000"/>
            </a:lnSpc>
            <a:spcBef>
              <a:spcPct val="0"/>
            </a:spcBef>
            <a:spcAft>
              <a:spcPct val="15000"/>
            </a:spcAft>
            <a:buChar char="••"/>
          </a:pPr>
          <a:r>
            <a:rPr lang="ru-RU" sz="2300" kern="1200" dirty="0" err="1" smtClean="0">
              <a:latin typeface="Times New Roman" pitchFamily="18" charset="0"/>
              <a:cs typeface="Times New Roman" pitchFamily="18" charset="0"/>
            </a:rPr>
            <a:t>зарур</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ресурслар</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ва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уларни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таъминлаш</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манбаларини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аниқлаш;</a:t>
          </a:r>
          <a:endParaRPr lang="ru-RU" sz="2300" kern="1200" dirty="0">
            <a:latin typeface="Times New Roman" pitchFamily="18" charset="0"/>
            <a:cs typeface="Times New Roman" pitchFamily="18" charset="0"/>
          </a:endParaRPr>
        </a:p>
      </dsp:txBody>
      <dsp:txXfrm rot="-5400000">
        <a:off x="844667" y="3311701"/>
        <a:ext cx="7346644" cy="707757"/>
      </dsp:txXfrm>
    </dsp:sp>
    <dsp:sp modelId="{9909905E-9246-4F36-B810-0059F0B953BA}">
      <dsp:nvSpPr>
        <dsp:cNvPr id="0" name=""/>
        <dsp:cNvSpPr/>
      </dsp:nvSpPr>
      <dsp:spPr>
        <a:xfrm rot="5400000">
          <a:off x="-181000" y="4545077"/>
          <a:ext cx="1206667" cy="844667"/>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9</a:t>
          </a:r>
          <a:endParaRPr lang="ru-RU" sz="2500" kern="1200" dirty="0">
            <a:latin typeface="Times New Roman" pitchFamily="18" charset="0"/>
            <a:cs typeface="Times New Roman" pitchFamily="18" charset="0"/>
          </a:endParaRPr>
        </a:p>
      </dsp:txBody>
      <dsp:txXfrm rot="-5400000">
        <a:off x="1" y="4786411"/>
        <a:ext cx="844667" cy="362000"/>
      </dsp:txXfrm>
    </dsp:sp>
    <dsp:sp modelId="{420B209C-B5FA-4CE0-BED4-6EB5CF258D28}">
      <dsp:nvSpPr>
        <dsp:cNvPr id="0" name=""/>
        <dsp:cNvSpPr/>
      </dsp:nvSpPr>
      <dsp:spPr>
        <a:xfrm rot="5400000">
          <a:off x="4144966" y="1063777"/>
          <a:ext cx="784333" cy="7384932"/>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just" defTabSz="1022350" rtl="0">
            <a:lnSpc>
              <a:spcPct val="90000"/>
            </a:lnSpc>
            <a:spcBef>
              <a:spcPct val="0"/>
            </a:spcBef>
            <a:spcAft>
              <a:spcPct val="15000"/>
            </a:spcAft>
            <a:buChar char="••"/>
          </a:pPr>
          <a:r>
            <a:rPr lang="ru-RU" sz="2300" kern="1200" dirty="0" err="1" smtClean="0">
              <a:latin typeface="Times New Roman" pitchFamily="18" charset="0"/>
              <a:cs typeface="Times New Roman" pitchFamily="18" charset="0"/>
            </a:rPr>
            <a:t>белгиланган</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вазифаларнинг</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бажарилиши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устидан</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назоратни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ўрнатиш</a:t>
          </a:r>
          <a:endParaRPr lang="ru-RU" sz="2300" kern="1200" dirty="0">
            <a:latin typeface="Times New Roman" pitchFamily="18" charset="0"/>
            <a:cs typeface="Times New Roman" pitchFamily="18" charset="0"/>
          </a:endParaRPr>
        </a:p>
      </dsp:txBody>
      <dsp:txXfrm rot="-5400000">
        <a:off x="844667" y="4402364"/>
        <a:ext cx="7346644" cy="70775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46D89-F685-4A3C-923B-955032475731}">
      <dsp:nvSpPr>
        <dsp:cNvPr id="0" name=""/>
        <dsp:cNvSpPr/>
      </dsp:nvSpPr>
      <dsp:spPr>
        <a:xfrm rot="5400000">
          <a:off x="-191477" y="193429"/>
          <a:ext cx="1276516" cy="893561"/>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uz-Cyrl-UZ" sz="2600" kern="1200" dirty="0" smtClean="0">
              <a:latin typeface="Times New Roman" pitchFamily="18" charset="0"/>
              <a:cs typeface="Times New Roman" pitchFamily="18" charset="0"/>
            </a:rPr>
            <a:t>1</a:t>
          </a:r>
          <a:endParaRPr lang="ru-RU" sz="2600" kern="1200" dirty="0">
            <a:latin typeface="Times New Roman" pitchFamily="18" charset="0"/>
            <a:cs typeface="Times New Roman" pitchFamily="18" charset="0"/>
          </a:endParaRPr>
        </a:p>
      </dsp:txBody>
      <dsp:txXfrm rot="-5400000">
        <a:off x="1" y="448733"/>
        <a:ext cx="893561" cy="382955"/>
      </dsp:txXfrm>
    </dsp:sp>
    <dsp:sp modelId="{4BC36A8D-6886-44AB-8532-4721CE8AC03D}">
      <dsp:nvSpPr>
        <dsp:cNvPr id="0" name=""/>
        <dsp:cNvSpPr/>
      </dsp:nvSpPr>
      <dsp:spPr>
        <a:xfrm rot="5400000">
          <a:off x="4146712" y="-3251199"/>
          <a:ext cx="829735" cy="7336038"/>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uz-Cyrl-UZ" sz="1800" kern="1200" dirty="0" smtClean="0">
              <a:latin typeface="Times New Roman" pitchFamily="18" charset="0"/>
              <a:cs typeface="Times New Roman" pitchFamily="18" charset="0"/>
            </a:rPr>
            <a:t>яқин беш-ўн йил ичида ушбу соҳада ялпи ички маҳсулотнинг 50-60 фоизини ишлаб чиқаришга эришиш;</a:t>
          </a:r>
          <a:endParaRPr lang="ru-RU" sz="1800" kern="1200" dirty="0">
            <a:latin typeface="Times New Roman" pitchFamily="18" charset="0"/>
            <a:cs typeface="Times New Roman" pitchFamily="18" charset="0"/>
          </a:endParaRPr>
        </a:p>
      </dsp:txBody>
      <dsp:txXfrm rot="-5400000">
        <a:off x="893561" y="42456"/>
        <a:ext cx="7295534" cy="748727"/>
      </dsp:txXfrm>
    </dsp:sp>
    <dsp:sp modelId="{20B8BF59-7BA2-4513-995D-4315CAC642E9}">
      <dsp:nvSpPr>
        <dsp:cNvPr id="0" name=""/>
        <dsp:cNvSpPr/>
      </dsp:nvSpPr>
      <dsp:spPr>
        <a:xfrm rot="5400000">
          <a:off x="-191477" y="1270897"/>
          <a:ext cx="1276516" cy="893561"/>
        </a:xfrm>
        <a:prstGeom prst="chevron">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uz-Cyrl-UZ" sz="2600" kern="1200" dirty="0" smtClean="0">
              <a:latin typeface="Times New Roman" pitchFamily="18" charset="0"/>
              <a:cs typeface="Times New Roman" pitchFamily="18" charset="0"/>
            </a:rPr>
            <a:t>2</a:t>
          </a:r>
          <a:endParaRPr lang="ru-RU" sz="2600" kern="1200" dirty="0">
            <a:latin typeface="Times New Roman" pitchFamily="18" charset="0"/>
            <a:cs typeface="Times New Roman" pitchFamily="18" charset="0"/>
          </a:endParaRPr>
        </a:p>
      </dsp:txBody>
      <dsp:txXfrm rot="-5400000">
        <a:off x="1" y="1526201"/>
        <a:ext cx="893561" cy="382955"/>
      </dsp:txXfrm>
    </dsp:sp>
    <dsp:sp modelId="{B044F162-DE5F-466E-9B1E-25FE36496B67}">
      <dsp:nvSpPr>
        <dsp:cNvPr id="0" name=""/>
        <dsp:cNvSpPr/>
      </dsp:nvSpPr>
      <dsp:spPr>
        <a:xfrm rot="5400000">
          <a:off x="4146712" y="-2173731"/>
          <a:ext cx="829735" cy="7336038"/>
        </a:xfrm>
        <a:prstGeom prst="round2Same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uz-Cyrl-UZ" sz="1800" kern="1200" dirty="0" smtClean="0">
              <a:latin typeface="Times New Roman" pitchFamily="18" charset="0"/>
              <a:cs typeface="Times New Roman" pitchFamily="18" charset="0"/>
            </a:rPr>
            <a:t>бу соҳани ривожлантириш аҳолини иш билан таъминлаш ва унинг даромадлари ўсишининг энг муҳим манбаларидан бирига айланиши; </a:t>
          </a:r>
          <a:endParaRPr lang="ru-RU" sz="1800" kern="1200" dirty="0">
            <a:latin typeface="Times New Roman" pitchFamily="18" charset="0"/>
            <a:cs typeface="Times New Roman" pitchFamily="18" charset="0"/>
          </a:endParaRPr>
        </a:p>
      </dsp:txBody>
      <dsp:txXfrm rot="-5400000">
        <a:off x="893561" y="1119924"/>
        <a:ext cx="7295534" cy="748727"/>
      </dsp:txXfrm>
    </dsp:sp>
    <dsp:sp modelId="{A6B220B0-2A9F-446F-A8E1-92CD73D10FFB}">
      <dsp:nvSpPr>
        <dsp:cNvPr id="0" name=""/>
        <dsp:cNvSpPr/>
      </dsp:nvSpPr>
      <dsp:spPr>
        <a:xfrm rot="5400000">
          <a:off x="-191477" y="2348364"/>
          <a:ext cx="1276516" cy="893561"/>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uz-Cyrl-UZ" sz="2600" kern="1200" dirty="0" smtClean="0">
              <a:latin typeface="Times New Roman" pitchFamily="18" charset="0"/>
              <a:cs typeface="Times New Roman" pitchFamily="18" charset="0"/>
            </a:rPr>
            <a:t>3</a:t>
          </a:r>
          <a:endParaRPr lang="ru-RU" sz="2600" kern="1200" dirty="0">
            <a:latin typeface="Times New Roman" pitchFamily="18" charset="0"/>
            <a:cs typeface="Times New Roman" pitchFamily="18" charset="0"/>
          </a:endParaRPr>
        </a:p>
      </dsp:txBody>
      <dsp:txXfrm rot="-5400000">
        <a:off x="1" y="2603668"/>
        <a:ext cx="893561" cy="382955"/>
      </dsp:txXfrm>
    </dsp:sp>
    <dsp:sp modelId="{1083E5D4-59A4-4D07-A9B8-17D0EF52C10F}">
      <dsp:nvSpPr>
        <dsp:cNvPr id="0" name=""/>
        <dsp:cNvSpPr/>
      </dsp:nvSpPr>
      <dsp:spPr>
        <a:xfrm rot="5400000">
          <a:off x="4146712" y="-1096264"/>
          <a:ext cx="829735" cy="7336038"/>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uz-Cyrl-UZ" sz="1800" kern="1200" dirty="0" smtClean="0">
              <a:latin typeface="Times New Roman" pitchFamily="18" charset="0"/>
              <a:cs typeface="Times New Roman" pitchFamily="18" charset="0"/>
            </a:rPr>
            <a:t>мамлакатимиздаги сиёсий, иқтисодий ва ижтимоий барқарорликнинг пойдевори бўлмиш кичик ва ўрта мулкдорлар синфини шакллантириш</a:t>
          </a:r>
          <a:endParaRPr lang="ru-RU" sz="1800" kern="1200" dirty="0">
            <a:latin typeface="Times New Roman" pitchFamily="18" charset="0"/>
            <a:cs typeface="Times New Roman" pitchFamily="18" charset="0"/>
          </a:endParaRPr>
        </a:p>
      </dsp:txBody>
      <dsp:txXfrm rot="-5400000">
        <a:off x="893561" y="2197391"/>
        <a:ext cx="7295534" cy="74872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F2E08-2866-4299-A19C-3DEA61AC52A6}">
      <dsp:nvSpPr>
        <dsp:cNvPr id="0" name=""/>
        <dsp:cNvSpPr/>
      </dsp:nvSpPr>
      <dsp:spPr>
        <a:xfrm>
          <a:off x="0" y="60340"/>
          <a:ext cx="8229599" cy="102231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kern="1200" dirty="0" smtClean="0">
              <a:latin typeface="Times New Roman" pitchFamily="18" charset="0"/>
              <a:cs typeface="Times New Roman" pitchFamily="18" charset="0"/>
            </a:rPr>
            <a:t>3</a:t>
          </a:r>
          <a:r>
            <a:rPr lang="uz-Cyrl-UZ"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Ўзбекистонда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кичик</a:t>
          </a:r>
          <a:r>
            <a:rPr lang="ru-RU" sz="2200" b="1" kern="1200" dirty="0" smtClean="0">
              <a:latin typeface="Times New Roman" pitchFamily="18" charset="0"/>
              <a:cs typeface="Times New Roman" pitchFamily="18" charset="0"/>
            </a:rPr>
            <a:t> бизнес </a:t>
          </a:r>
          <a:r>
            <a:rPr lang="ru-RU" sz="2200" b="1" kern="1200" dirty="0" err="1" smtClean="0">
              <a:latin typeface="Times New Roman" pitchFamily="18" charset="0"/>
              <a:cs typeface="Times New Roman" pitchFamily="18" charset="0"/>
            </a:rPr>
            <a:t>ва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хусусий</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тадбиркорликнинг</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янада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эркинлаштирилиши</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ва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рағбатлантирилиши</a:t>
          </a:r>
          <a:endParaRPr lang="ru-RU" sz="2200" b="1" kern="1200" dirty="0">
            <a:latin typeface="Times New Roman" pitchFamily="18" charset="0"/>
            <a:cs typeface="Times New Roman" pitchFamily="18" charset="0"/>
          </a:endParaRPr>
        </a:p>
      </dsp:txBody>
      <dsp:txXfrm>
        <a:off x="49906" y="110246"/>
        <a:ext cx="8129787" cy="92250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9E206-9838-4C98-8704-4B46F6118B18}">
      <dsp:nvSpPr>
        <dsp:cNvPr id="0" name=""/>
        <dsp:cNvSpPr/>
      </dsp:nvSpPr>
      <dsp:spPr>
        <a:xfrm>
          <a:off x="0" y="7415"/>
          <a:ext cx="8072462" cy="842400"/>
        </a:xfrm>
        <a:prstGeom prst="roundRect">
          <a:avLst/>
        </a:prstGeom>
        <a:solidFill>
          <a:srgbClr val="0070C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z-Cyrl-UZ" sz="1600" b="0" i="0" kern="1200" baseline="0" dirty="0" smtClean="0">
              <a:latin typeface="Times New Roman" pitchFamily="18" charset="0"/>
              <a:cs typeface="Times New Roman" pitchFamily="18" charset="0"/>
            </a:rPr>
            <a:t>Президентимиз И.А.Каримов Ўзбекистонда кичик бизнес ва хусусий тадбиркорликни ривожлантириш орқали қуйидаги учта муҳим масаланинг ҳал этилиши кўзда тутилишини белгилаб берганлар:</a:t>
          </a:r>
          <a:endParaRPr lang="uz-Cyrl-UZ" sz="1600" b="0" i="0" kern="1200" baseline="0" dirty="0">
            <a:latin typeface="Times New Roman" pitchFamily="18" charset="0"/>
            <a:cs typeface="Times New Roman" pitchFamily="18" charset="0"/>
          </a:endParaRPr>
        </a:p>
      </dsp:txBody>
      <dsp:txXfrm>
        <a:off x="41123" y="48538"/>
        <a:ext cx="7990216" cy="76015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47D37-6037-47EE-8189-69A1EF5F4D2D}">
      <dsp:nvSpPr>
        <dsp:cNvPr id="0" name=""/>
        <dsp:cNvSpPr/>
      </dsp:nvSpPr>
      <dsp:spPr>
        <a:xfrm>
          <a:off x="0" y="48717"/>
          <a:ext cx="8001007" cy="737100"/>
        </a:xfrm>
        <a:prstGeom prst="roundRect">
          <a:avLst/>
        </a:prstGeom>
        <a:solidFill>
          <a:srgbClr val="7030A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Каримов И.А. 2003 </a:t>
          </a:r>
          <a:r>
            <a:rPr lang="ru-RU" sz="1400" kern="1200" dirty="0" err="1" smtClean="0">
              <a:latin typeface="Times New Roman" pitchFamily="18" charset="0"/>
              <a:cs typeface="Times New Roman" pitchFamily="18" charset="0"/>
            </a:rPr>
            <a:t>йилда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мамлакатни</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ижтимоий-иқтисодий ривожлантириш</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якунлари</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ва</a:t>
          </a:r>
          <a:r>
            <a:rPr lang="ru-RU" sz="1400" kern="1200" dirty="0" smtClean="0">
              <a:latin typeface="Times New Roman" pitchFamily="18" charset="0"/>
              <a:cs typeface="Times New Roman" pitchFamily="18" charset="0"/>
            </a:rPr>
            <a:t> 2004 </a:t>
          </a:r>
          <a:r>
            <a:rPr lang="ru-RU" sz="1400" kern="1200" dirty="0" err="1" smtClean="0">
              <a:latin typeface="Times New Roman" pitchFamily="18" charset="0"/>
              <a:cs typeface="Times New Roman" pitchFamily="18" charset="0"/>
            </a:rPr>
            <a:t>йилда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иқтисодий ислоҳотларни чуқурлаштиришнинг асосий</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йўналишларининг</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бағишланган Вазирлар</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Маҳкамаси мажлисидаги</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маърузаси</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Ишонч</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газетаси</a:t>
          </a:r>
          <a:r>
            <a:rPr lang="ru-RU" sz="1400" kern="1200" dirty="0" smtClean="0">
              <a:latin typeface="Times New Roman" pitchFamily="18" charset="0"/>
              <a:cs typeface="Times New Roman" pitchFamily="18" charset="0"/>
            </a:rPr>
            <a:t>, 2004 </a:t>
          </a:r>
          <a:r>
            <a:rPr lang="ru-RU" sz="1400" kern="1200" dirty="0" err="1" smtClean="0">
              <a:latin typeface="Times New Roman" pitchFamily="18" charset="0"/>
              <a:cs typeface="Times New Roman" pitchFamily="18" charset="0"/>
            </a:rPr>
            <a:t>йил</a:t>
          </a:r>
          <a:r>
            <a:rPr lang="ru-RU" sz="1400" kern="1200" dirty="0" smtClean="0">
              <a:latin typeface="Times New Roman" pitchFamily="18" charset="0"/>
              <a:cs typeface="Times New Roman" pitchFamily="18" charset="0"/>
            </a:rPr>
            <a:t> 10 февраль, 22-сон.</a:t>
          </a:r>
          <a:endParaRPr lang="ru-RU" sz="1400" kern="1200" dirty="0">
            <a:latin typeface="Times New Roman" pitchFamily="18" charset="0"/>
            <a:cs typeface="Times New Roman" pitchFamily="18" charset="0"/>
          </a:endParaRPr>
        </a:p>
      </dsp:txBody>
      <dsp:txXfrm>
        <a:off x="35982" y="84699"/>
        <a:ext cx="7929043" cy="66513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C865C-7B34-4F72-8682-5431BAA8BA74}">
      <dsp:nvSpPr>
        <dsp:cNvPr id="0" name=""/>
        <dsp:cNvSpPr/>
      </dsp:nvSpPr>
      <dsp:spPr>
        <a:xfrm>
          <a:off x="0" y="586"/>
          <a:ext cx="7715303" cy="119915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z-Cyrl-UZ" sz="2400" b="1" kern="1200" dirty="0" smtClean="0">
              <a:latin typeface="Times New Roman" pitchFamily="18" charset="0"/>
              <a:cs typeface="Times New Roman" pitchFamily="18" charset="0"/>
            </a:rPr>
            <a:t>К</a:t>
          </a:r>
          <a:r>
            <a:rPr lang="ru-RU" sz="2400" b="1" kern="1200" dirty="0" err="1" smtClean="0">
              <a:latin typeface="Times New Roman" pitchFamily="18" charset="0"/>
              <a:cs typeface="Times New Roman" pitchFamily="18" charset="0"/>
            </a:rPr>
            <a:t>ичик</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бизн</a:t>
          </a:r>
          <a:r>
            <a:rPr lang="en-US" sz="2400" b="1" kern="1200" dirty="0" smtClean="0">
              <a:latin typeface="Times New Roman" pitchFamily="18" charset="0"/>
              <a:cs typeface="Times New Roman" pitchFamily="18" charset="0"/>
            </a:rPr>
            <a:t>e</a:t>
          </a:r>
          <a:r>
            <a:rPr lang="ru-RU" sz="2400" b="1" kern="1200" dirty="0" smtClean="0">
              <a:latin typeface="Times New Roman" pitchFamily="18" charset="0"/>
              <a:cs typeface="Times New Roman" pitchFamily="18" charset="0"/>
            </a:rPr>
            <a:t>с </a:t>
          </a:r>
          <a:r>
            <a:rPr lang="ru-RU" sz="2400" b="1" kern="1200" dirty="0" err="1" smtClean="0">
              <a:latin typeface="Times New Roman" pitchFamily="18" charset="0"/>
              <a:cs typeface="Times New Roman" pitchFamily="18" charset="0"/>
            </a:rPr>
            <a:t>ва</a:t>
          </a:r>
          <a:r>
            <a:rPr lang="ru-RU" sz="2400" b="1" kern="1200" dirty="0" smtClean="0">
              <a:latin typeface="Times New Roman" pitchFamily="18" charset="0"/>
              <a:cs typeface="Times New Roman" pitchFamily="18" charset="0"/>
            </a:rPr>
            <a:t> </a:t>
          </a:r>
          <a:r>
            <a:rPr lang="en-US" sz="2400" b="1" kern="1200" dirty="0" smtClean="0">
              <a:latin typeface="Times New Roman" pitchFamily="18" charset="0"/>
              <a:cs typeface="Times New Roman" pitchFamily="18" charset="0"/>
            </a:rPr>
            <a:t>x</a:t>
          </a:r>
          <a:r>
            <a:rPr lang="ru-RU" sz="2400" b="1" kern="1200" dirty="0" err="1" smtClean="0">
              <a:latin typeface="Times New Roman" pitchFamily="18" charset="0"/>
              <a:cs typeface="Times New Roman" pitchFamily="18" charset="0"/>
            </a:rPr>
            <a:t>усусий</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тадбирк</a:t>
          </a:r>
          <a:r>
            <a:rPr lang="en-US" sz="2400" b="1" kern="1200" dirty="0" smtClean="0">
              <a:latin typeface="Times New Roman" pitchFamily="18" charset="0"/>
              <a:cs typeface="Times New Roman" pitchFamily="18" charset="0"/>
            </a:rPr>
            <a:t>o</a:t>
          </a:r>
          <a:r>
            <a:rPr lang="ru-RU" sz="2400" b="1" kern="1200" dirty="0" err="1" smtClean="0">
              <a:latin typeface="Times New Roman" pitchFamily="18" charset="0"/>
              <a:cs typeface="Times New Roman" pitchFamily="18" charset="0"/>
            </a:rPr>
            <a:t>рликни</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жадал</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рив</a:t>
          </a:r>
          <a:r>
            <a:rPr lang="en-US" sz="2400" b="1" kern="1200" dirty="0" smtClean="0">
              <a:latin typeface="Times New Roman" pitchFamily="18" charset="0"/>
              <a:cs typeface="Times New Roman" pitchFamily="18" charset="0"/>
            </a:rPr>
            <a:t>o</a:t>
          </a:r>
          <a:r>
            <a:rPr lang="ru-RU" sz="2400" b="1" kern="1200" dirty="0" err="1" smtClean="0">
              <a:latin typeface="Times New Roman" pitchFamily="18" charset="0"/>
              <a:cs typeface="Times New Roman" pitchFamily="18" charset="0"/>
            </a:rPr>
            <a:t>жлантириш</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рағбатлантириш ва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қўллаб-қувватлаш</a:t>
          </a:r>
          <a:r>
            <a:rPr lang="uz-Cyrl-UZ" sz="2400" b="1" kern="1200" dirty="0" smtClean="0">
              <a:latin typeface="Times New Roman" pitchFamily="18" charset="0"/>
              <a:cs typeface="Times New Roman" pitchFamily="18" charset="0"/>
            </a:rPr>
            <a:t> чоралари </a:t>
          </a:r>
          <a:endParaRPr lang="ru-RU" sz="2400" kern="1200" dirty="0">
            <a:latin typeface="Times New Roman" pitchFamily="18" charset="0"/>
            <a:cs typeface="Times New Roman" pitchFamily="18" charset="0"/>
          </a:endParaRPr>
        </a:p>
      </dsp:txBody>
      <dsp:txXfrm>
        <a:off x="58538" y="59124"/>
        <a:ext cx="7598227" cy="108208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EE282-4091-4998-BC3B-59EBC642ECF0}">
      <dsp:nvSpPr>
        <dsp:cNvPr id="0" name=""/>
        <dsp:cNvSpPr/>
      </dsp:nvSpPr>
      <dsp:spPr>
        <a:xfrm>
          <a:off x="0" y="55466"/>
          <a:ext cx="3786213" cy="444599"/>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z-Cyrl-UZ" sz="1900" b="1" kern="1200" dirty="0" smtClean="0">
              <a:latin typeface="Times New Roman" pitchFamily="18" charset="0"/>
              <a:cs typeface="Times New Roman" pitchFamily="18" charset="0"/>
            </a:rPr>
            <a:t>2009 йилда ягoна сoлиқ тўлoви:</a:t>
          </a:r>
          <a:endParaRPr lang="ru-RU" sz="1900" b="1" kern="1200" dirty="0">
            <a:latin typeface="Times New Roman" pitchFamily="18" charset="0"/>
            <a:cs typeface="Times New Roman" pitchFamily="18" charset="0"/>
          </a:endParaRPr>
        </a:p>
      </dsp:txBody>
      <dsp:txXfrm>
        <a:off x="21704" y="77170"/>
        <a:ext cx="3742805" cy="40119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1C4C1-5FB5-4839-8EA2-FA5BE2F750A5}">
      <dsp:nvSpPr>
        <dsp:cNvPr id="0" name=""/>
        <dsp:cNvSpPr/>
      </dsp:nvSpPr>
      <dsp:spPr>
        <a:xfrm>
          <a:off x="0" y="11247"/>
          <a:ext cx="6186501" cy="87984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z-Cyrl-UZ" sz="2000" kern="1200" dirty="0" smtClean="0">
              <a:latin typeface="Times New Roman" pitchFamily="18" charset="0"/>
              <a:cs typeface="Times New Roman" pitchFamily="18" charset="0"/>
            </a:rPr>
            <a:t>- арxитeктура-рeжалаштириш тoпшириқ тўпламларини oлиш қиймати – </a:t>
          </a:r>
          <a:endParaRPr lang="ru-RU" sz="2000" kern="1200" dirty="0">
            <a:latin typeface="Times New Roman" pitchFamily="18" charset="0"/>
            <a:cs typeface="Times New Roman" pitchFamily="18" charset="0"/>
          </a:endParaRPr>
        </a:p>
      </dsp:txBody>
      <dsp:txXfrm>
        <a:off x="42950" y="54197"/>
        <a:ext cx="6100601" cy="793940"/>
      </dsp:txXfrm>
    </dsp:sp>
    <dsp:sp modelId="{B0354C51-25A5-42FF-9683-595552393DF0}">
      <dsp:nvSpPr>
        <dsp:cNvPr id="0" name=""/>
        <dsp:cNvSpPr/>
      </dsp:nvSpPr>
      <dsp:spPr>
        <a:xfrm>
          <a:off x="0" y="1026447"/>
          <a:ext cx="6186501" cy="879840"/>
        </a:xfrm>
        <a:prstGeom prst="roundRect">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z-Cyrl-UZ" sz="2000" kern="1200" dirty="0" smtClean="0">
              <a:latin typeface="Times New Roman" pitchFamily="18" charset="0"/>
              <a:cs typeface="Times New Roman" pitchFamily="18" charset="0"/>
            </a:rPr>
            <a:t>- лoйиҳа-смета ҳужжатларини экспертизадан ўтказиш – </a:t>
          </a:r>
          <a:endParaRPr lang="ru-RU" sz="2000" kern="1200" dirty="0">
            <a:latin typeface="Times New Roman" pitchFamily="18" charset="0"/>
            <a:cs typeface="Times New Roman" pitchFamily="18" charset="0"/>
          </a:endParaRPr>
        </a:p>
      </dsp:txBody>
      <dsp:txXfrm>
        <a:off x="42950" y="1069397"/>
        <a:ext cx="6100601" cy="793940"/>
      </dsp:txXfrm>
    </dsp:sp>
    <dsp:sp modelId="{C94C9690-F2F5-4D9E-9CC5-6E1EE8A90803}">
      <dsp:nvSpPr>
        <dsp:cNvPr id="0" name=""/>
        <dsp:cNvSpPr/>
      </dsp:nvSpPr>
      <dsp:spPr>
        <a:xfrm>
          <a:off x="0" y="2041647"/>
          <a:ext cx="6186501" cy="879840"/>
        </a:xfrm>
        <a:prstGeom prst="roundRect">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z-Cyrl-UZ" sz="2000" kern="1200" dirty="0" smtClean="0">
              <a:latin typeface="Times New Roman" pitchFamily="18" charset="0"/>
              <a:cs typeface="Times New Roman" pitchFamily="18" charset="0"/>
            </a:rPr>
            <a:t>- кадастр ҳужжатларини расмийлаштириш қиймати – </a:t>
          </a:r>
          <a:endParaRPr lang="ru-RU" sz="2000" kern="1200" dirty="0">
            <a:latin typeface="Times New Roman" pitchFamily="18" charset="0"/>
            <a:cs typeface="Times New Roman" pitchFamily="18" charset="0"/>
          </a:endParaRPr>
        </a:p>
      </dsp:txBody>
      <dsp:txXfrm>
        <a:off x="42950" y="2084597"/>
        <a:ext cx="6100601" cy="793940"/>
      </dsp:txXfrm>
    </dsp:sp>
    <dsp:sp modelId="{14A9FFB8-9B8F-4DE4-950B-319334C09A10}">
      <dsp:nvSpPr>
        <dsp:cNvPr id="0" name=""/>
        <dsp:cNvSpPr/>
      </dsp:nvSpPr>
      <dsp:spPr>
        <a:xfrm>
          <a:off x="0" y="3056848"/>
          <a:ext cx="6186501" cy="87984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z-Cyrl-UZ" sz="2000" kern="1200" dirty="0" smtClean="0">
              <a:latin typeface="Times New Roman" pitchFamily="18" charset="0"/>
              <a:cs typeface="Times New Roman" pitchFamily="18" charset="0"/>
            </a:rPr>
            <a:t>- бинoларни ижарага бериш тарифлари  –</a:t>
          </a:r>
          <a:endParaRPr lang="ru-RU" sz="2000" kern="1200" dirty="0">
            <a:latin typeface="Times New Roman" pitchFamily="18" charset="0"/>
            <a:cs typeface="Times New Roman" pitchFamily="18" charset="0"/>
          </a:endParaRPr>
        </a:p>
      </dsp:txBody>
      <dsp:txXfrm>
        <a:off x="42950" y="3099798"/>
        <a:ext cx="6100601" cy="79394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ABB5E-90DC-4A89-BD1F-482C108963CC}">
      <dsp:nvSpPr>
        <dsp:cNvPr id="0" name=""/>
        <dsp:cNvSpPr/>
      </dsp:nvSpPr>
      <dsp:spPr>
        <a:xfrm>
          <a:off x="0" y="0"/>
          <a:ext cx="8229599" cy="114192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z-Cyrl-UZ" sz="2400" b="1" kern="1200" dirty="0" smtClean="0">
              <a:latin typeface="Times New Roman" pitchFamily="18" charset="0"/>
              <a:cs typeface="Times New Roman" pitchFamily="18" charset="0"/>
            </a:rPr>
            <a:t>2009 йилда тадбиркoрлар сарф-xаражатларининг камайтирилиши:</a:t>
          </a:r>
          <a:endParaRPr lang="ru-RU" sz="2400" b="1" kern="1200" dirty="0">
            <a:latin typeface="Times New Roman" pitchFamily="18" charset="0"/>
            <a:cs typeface="Times New Roman" pitchFamily="18" charset="0"/>
          </a:endParaRPr>
        </a:p>
      </dsp:txBody>
      <dsp:txXfrm>
        <a:off x="55744" y="55744"/>
        <a:ext cx="8118111" cy="103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B951E-09F0-4CAD-AC96-C4D6EB579BF2}">
      <dsp:nvSpPr>
        <dsp:cNvPr id="0" name=""/>
        <dsp:cNvSpPr/>
      </dsp:nvSpPr>
      <dsp:spPr>
        <a:xfrm>
          <a:off x="0" y="10093"/>
          <a:ext cx="8143932" cy="810809"/>
        </a:xfrm>
        <a:prstGeom prst="round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ru-RU" sz="2100" kern="1200" dirty="0" err="1" smtClean="0">
              <a:latin typeface="Times New Roman" pitchFamily="18" charset="0"/>
              <a:cs typeface="Times New Roman" pitchFamily="18" charset="0"/>
            </a:rPr>
            <a:t>Ўзбекистон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Республикаси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қонуни.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Тадбиркорлик</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тадбиркорлар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фаолиятининг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кафолатлари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тўғрисида.</a:t>
          </a:r>
          <a:endParaRPr lang="ru-RU" sz="2100" kern="1200" dirty="0">
            <a:latin typeface="Times New Roman" pitchFamily="18" charset="0"/>
            <a:cs typeface="Times New Roman" pitchFamily="18" charset="0"/>
          </a:endParaRPr>
        </a:p>
      </dsp:txBody>
      <dsp:txXfrm>
        <a:off x="39580" y="49673"/>
        <a:ext cx="8064772" cy="73164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8266-A6C7-45BD-863B-88F36C133166}">
      <dsp:nvSpPr>
        <dsp:cNvPr id="0" name=""/>
        <dsp:cNvSpPr/>
      </dsp:nvSpPr>
      <dsp:spPr>
        <a:xfrm>
          <a:off x="0" y="0"/>
          <a:ext cx="7858179" cy="888030"/>
        </a:xfrm>
        <a:prstGeom prst="roundRect">
          <a:avLst/>
        </a:prstGeom>
        <a:solidFill>
          <a:srgbClr val="00B05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z-Cyrl-UZ" sz="2300" kern="1200" dirty="0" smtClean="0">
              <a:latin typeface="Times New Roman" pitchFamily="18" charset="0"/>
              <a:cs typeface="Times New Roman" pitchFamily="18" charset="0"/>
            </a:rPr>
            <a:t>Ушбу сeктoрга ажратилган крeдит рeсурсларининг умумий ҳажми 1,8 триллиoн сўмдан oшди</a:t>
          </a:r>
          <a:endParaRPr lang="ru-RU" sz="2300" kern="1200" dirty="0">
            <a:latin typeface="Times New Roman" pitchFamily="18" charset="0"/>
            <a:cs typeface="Times New Roman" pitchFamily="18" charset="0"/>
          </a:endParaRPr>
        </a:p>
      </dsp:txBody>
      <dsp:txXfrm>
        <a:off x="43350" y="43350"/>
        <a:ext cx="7771479" cy="80133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7F828-9340-465D-BA29-D4D6E5278A0B}">
      <dsp:nvSpPr>
        <dsp:cNvPr id="0" name=""/>
        <dsp:cNvSpPr/>
      </dsp:nvSpPr>
      <dsp:spPr>
        <a:xfrm>
          <a:off x="0" y="69569"/>
          <a:ext cx="8229599" cy="1003860"/>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z-Cyrl-UZ" sz="2600" b="1" kern="1200" dirty="0" smtClean="0">
              <a:latin typeface="Times New Roman" pitchFamily="18" charset="0"/>
              <a:cs typeface="Times New Roman" pitchFamily="18" charset="0"/>
            </a:rPr>
            <a:t>Кичик бизнес ва хусусий тадбиркорлик соҳасига ажратилган крeдит рeсурсларининг умумий ҳажми</a:t>
          </a:r>
          <a:endParaRPr lang="ru-RU" sz="2600" b="1" kern="1200" dirty="0">
            <a:latin typeface="Times New Roman" pitchFamily="18" charset="0"/>
            <a:cs typeface="Times New Roman" pitchFamily="18" charset="0"/>
          </a:endParaRPr>
        </a:p>
      </dsp:txBody>
      <dsp:txXfrm>
        <a:off x="49004" y="118573"/>
        <a:ext cx="8131591" cy="90585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7DBFA-335D-473D-800A-0454A91FB9A2}">
      <dsp:nvSpPr>
        <dsp:cNvPr id="0" name=""/>
        <dsp:cNvSpPr/>
      </dsp:nvSpPr>
      <dsp:spPr>
        <a:xfrm rot="5400000">
          <a:off x="-245635" y="246082"/>
          <a:ext cx="1637567" cy="1146297"/>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ru-RU" sz="3400" b="1" kern="1200" dirty="0" smtClean="0">
              <a:latin typeface="Times New Roman" pitchFamily="18" charset="0"/>
              <a:cs typeface="Times New Roman" pitchFamily="18" charset="0"/>
            </a:rPr>
            <a:t>1</a:t>
          </a:r>
          <a:endParaRPr lang="ru-RU" sz="3400" kern="1200" dirty="0">
            <a:latin typeface="Times New Roman" pitchFamily="18" charset="0"/>
            <a:cs typeface="Times New Roman" pitchFamily="18" charset="0"/>
          </a:endParaRPr>
        </a:p>
      </dsp:txBody>
      <dsp:txXfrm rot="-5400000">
        <a:off x="1" y="573596"/>
        <a:ext cx="1146297" cy="491270"/>
      </dsp:txXfrm>
    </dsp:sp>
    <dsp:sp modelId="{BC75556F-8DA5-460D-8150-4B546D816725}">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ru-RU" sz="2600" b="1" kern="1200" dirty="0" err="1" smtClean="0">
              <a:latin typeface="Times New Roman" pitchFamily="18" charset="0"/>
              <a:cs typeface="Times New Roman" pitchFamily="18" charset="0"/>
            </a:rPr>
            <a:t>Тадбиркорлик</a:t>
          </a:r>
          <a:r>
            <a:rPr lang="ru-RU" sz="2600" b="1" kern="1200" dirty="0" smtClean="0">
              <a:latin typeface="Times New Roman" pitchFamily="18" charset="0"/>
              <a:cs typeface="Times New Roman" pitchFamily="18" charset="0"/>
            </a:rPr>
            <a:t> капитали </a:t>
          </a:r>
          <a:r>
            <a:rPr lang="ru-RU" sz="2600" b="1" kern="1200" dirty="0" err="1" smtClean="0">
              <a:latin typeface="Times New Roman" pitchFamily="18" charset="0"/>
              <a:cs typeface="Times New Roman" pitchFamily="18" charset="0"/>
            </a:rPr>
            <a:t>ва</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унинг</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ҳаракати босқичлари</a:t>
          </a:r>
          <a:r>
            <a:rPr lang="uz-Cyrl-UZ" sz="2600" b="1" kern="1200" dirty="0" smtClean="0">
              <a:latin typeface="Times New Roman" pitchFamily="18" charset="0"/>
              <a:cs typeface="Times New Roman" pitchFamily="18" charset="0"/>
            </a:rPr>
            <a:t>.</a:t>
          </a:r>
          <a:endParaRPr lang="ru-RU" sz="2600" kern="1200" dirty="0">
            <a:latin typeface="Times New Roman" pitchFamily="18" charset="0"/>
            <a:cs typeface="Times New Roman" pitchFamily="18" charset="0"/>
          </a:endParaRPr>
        </a:p>
      </dsp:txBody>
      <dsp:txXfrm rot="-5400000">
        <a:off x="1146298" y="52408"/>
        <a:ext cx="7031341" cy="960496"/>
      </dsp:txXfrm>
    </dsp:sp>
    <dsp:sp modelId="{DD8A787E-E57E-4C15-8CA1-F4E42FD34A1E}">
      <dsp:nvSpPr>
        <dsp:cNvPr id="0" name=""/>
        <dsp:cNvSpPr/>
      </dsp:nvSpPr>
      <dsp:spPr>
        <a:xfrm rot="5400000">
          <a:off x="-245635" y="1689832"/>
          <a:ext cx="1637567" cy="1146297"/>
        </a:xfrm>
        <a:prstGeom prst="chevron">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ru-RU" sz="3400" b="1" kern="1200" dirty="0" smtClean="0">
              <a:latin typeface="Times New Roman" pitchFamily="18" charset="0"/>
              <a:cs typeface="Times New Roman" pitchFamily="18" charset="0"/>
            </a:rPr>
            <a:t>2</a:t>
          </a:r>
          <a:endParaRPr lang="ru-RU" sz="3400" kern="1200" dirty="0">
            <a:latin typeface="Times New Roman" pitchFamily="18" charset="0"/>
            <a:cs typeface="Times New Roman" pitchFamily="18" charset="0"/>
          </a:endParaRPr>
        </a:p>
      </dsp:txBody>
      <dsp:txXfrm rot="-5400000">
        <a:off x="1" y="2017346"/>
        <a:ext cx="1146297" cy="491270"/>
      </dsp:txXfrm>
    </dsp:sp>
    <dsp:sp modelId="{20F97DB6-9E5D-4D99-8A75-0349920A2AC9}">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ru-RU" sz="2600" b="1" kern="1200" dirty="0" err="1" smtClean="0">
              <a:latin typeface="Times New Roman" pitchFamily="18" charset="0"/>
              <a:cs typeface="Times New Roman" pitchFamily="18" charset="0"/>
            </a:rPr>
            <a:t>Тадбиркорлик</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капиталининг</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айланиши</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Асосий</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ва</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айланма</a:t>
          </a:r>
          <a:r>
            <a:rPr lang="ru-RU" sz="2600" b="1" kern="1200" dirty="0" smtClean="0">
              <a:latin typeface="Times New Roman" pitchFamily="18" charset="0"/>
              <a:cs typeface="Times New Roman" pitchFamily="18" charset="0"/>
            </a:rPr>
            <a:t> капитал.</a:t>
          </a:r>
          <a:endParaRPr lang="ru-RU" sz="2600" kern="1200" dirty="0">
            <a:latin typeface="Times New Roman" pitchFamily="18" charset="0"/>
            <a:cs typeface="Times New Roman" pitchFamily="18" charset="0"/>
          </a:endParaRPr>
        </a:p>
      </dsp:txBody>
      <dsp:txXfrm rot="-5400000">
        <a:off x="1146298" y="1496158"/>
        <a:ext cx="7031341" cy="960496"/>
      </dsp:txXfrm>
    </dsp:sp>
    <dsp:sp modelId="{F71D439B-59F9-4931-8DAE-00654C221A94}">
      <dsp:nvSpPr>
        <dsp:cNvPr id="0" name=""/>
        <dsp:cNvSpPr/>
      </dsp:nvSpPr>
      <dsp:spPr>
        <a:xfrm rot="5400000">
          <a:off x="-245635" y="3133581"/>
          <a:ext cx="1637567" cy="1146297"/>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ru-RU" sz="3400" b="1" kern="1200" dirty="0" smtClean="0">
              <a:latin typeface="Times New Roman" pitchFamily="18" charset="0"/>
              <a:cs typeface="Times New Roman" pitchFamily="18" charset="0"/>
            </a:rPr>
            <a:t>3</a:t>
          </a:r>
          <a:endParaRPr lang="ru-RU" sz="3400" kern="1200" dirty="0">
            <a:latin typeface="Times New Roman" pitchFamily="18" charset="0"/>
            <a:cs typeface="Times New Roman" pitchFamily="18" charset="0"/>
          </a:endParaRPr>
        </a:p>
      </dsp:txBody>
      <dsp:txXfrm rot="-5400000">
        <a:off x="1" y="3461095"/>
        <a:ext cx="1146297" cy="491270"/>
      </dsp:txXfrm>
    </dsp:sp>
    <dsp:sp modelId="{DF5D1993-2CD6-44D3-9B33-C6FA17D5790D}">
      <dsp:nvSpPr>
        <dsp:cNvPr id="0" name=""/>
        <dsp:cNvSpPr/>
      </dsp:nvSpPr>
      <dsp:spPr>
        <a:xfrm rot="5400000">
          <a:off x="4155739" y="-121495"/>
          <a:ext cx="1064418" cy="7083302"/>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ru-RU" sz="2600" b="1" kern="1200" dirty="0" err="1" smtClean="0">
              <a:latin typeface="Times New Roman" pitchFamily="18" charset="0"/>
              <a:cs typeface="Times New Roman" pitchFamily="18" charset="0"/>
            </a:rPr>
            <a:t>Асосий</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капитални</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такрор</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ишлаб</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чиқариш ва</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ундан</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фойдаланиш</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самарадорлиги</a:t>
          </a:r>
          <a:endParaRPr lang="ru-RU" sz="2600" kern="1200" dirty="0">
            <a:latin typeface="Times New Roman" pitchFamily="18" charset="0"/>
            <a:cs typeface="Times New Roman" pitchFamily="18" charset="0"/>
          </a:endParaRPr>
        </a:p>
      </dsp:txBody>
      <dsp:txXfrm rot="-5400000">
        <a:off x="1146298" y="2939907"/>
        <a:ext cx="7031341" cy="96049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E12C0-69AE-4C49-A165-219681439A2D}">
      <dsp:nvSpPr>
        <dsp:cNvPr id="0" name=""/>
        <dsp:cNvSpPr/>
      </dsp:nvSpPr>
      <dsp:spPr>
        <a:xfrm>
          <a:off x="0" y="181"/>
          <a:ext cx="6858047" cy="785636"/>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uz-Cyrl-UZ" sz="3600" b="1" i="1" kern="1200" dirty="0" smtClean="0">
              <a:latin typeface="Times New Roman" pitchFamily="18" charset="0"/>
              <a:cs typeface="Times New Roman" pitchFamily="18" charset="0"/>
            </a:rPr>
            <a:t>2-маъруза машғулоти</a:t>
          </a:r>
          <a:endParaRPr lang="ru-RU" sz="3600" b="1" i="1" kern="1200" dirty="0">
            <a:latin typeface="Times New Roman" pitchFamily="18" charset="0"/>
            <a:cs typeface="Times New Roman" pitchFamily="18" charset="0"/>
          </a:endParaRPr>
        </a:p>
      </dsp:txBody>
      <dsp:txXfrm>
        <a:off x="38352" y="38533"/>
        <a:ext cx="6781343" cy="70893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A8530-08D6-4EAA-B0C6-6E59C1B77FA0}">
      <dsp:nvSpPr>
        <dsp:cNvPr id="0" name=""/>
        <dsp:cNvSpPr/>
      </dsp:nvSpPr>
      <dsp:spPr>
        <a:xfrm>
          <a:off x="0" y="63589"/>
          <a:ext cx="8229599" cy="374166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just" defTabSz="1733550" rtl="0">
            <a:lnSpc>
              <a:spcPct val="90000"/>
            </a:lnSpc>
            <a:spcBef>
              <a:spcPct val="0"/>
            </a:spcBef>
            <a:spcAft>
              <a:spcPct val="35000"/>
            </a:spcAft>
          </a:pPr>
          <a:r>
            <a:rPr lang="uz-Cyrl-UZ" sz="3900" b="0" kern="1200" dirty="0" smtClean="0">
              <a:latin typeface="Times New Roman" pitchFamily="18" charset="0"/>
              <a:cs typeface="Times New Roman" pitchFamily="18" charset="0"/>
            </a:rPr>
            <a:t>Тадбиркор ихтиёрида бўлиб, фойда олиш мақсадида ишлатиладиган барча моддий воситалар, товарлар ва пул маблағлари биргаликда </a:t>
          </a:r>
          <a:r>
            <a:rPr lang="uz-Cyrl-UZ" sz="3900" b="1" kern="1200" dirty="0" smtClean="0">
              <a:latin typeface="Times New Roman" pitchFamily="18" charset="0"/>
              <a:cs typeface="Times New Roman" pitchFamily="18" charset="0"/>
            </a:rPr>
            <a:t>тадбиркорлик капитали </a:t>
          </a:r>
          <a:r>
            <a:rPr lang="uz-Cyrl-UZ" sz="3900" b="0" kern="1200" dirty="0" smtClean="0">
              <a:latin typeface="Times New Roman" pitchFamily="18" charset="0"/>
              <a:cs typeface="Times New Roman" pitchFamily="18" charset="0"/>
            </a:rPr>
            <a:t>деб аталади. </a:t>
          </a:r>
          <a:endParaRPr lang="uz-Cyrl-UZ" sz="3900" b="0" u="sng" kern="1200" dirty="0">
            <a:latin typeface="Times New Roman" pitchFamily="18" charset="0"/>
            <a:cs typeface="Times New Roman" pitchFamily="18" charset="0"/>
          </a:endParaRPr>
        </a:p>
      </dsp:txBody>
      <dsp:txXfrm>
        <a:off x="182653" y="246242"/>
        <a:ext cx="7864293" cy="337635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F3C5-A1FA-483F-9525-990B80B669B0}">
      <dsp:nvSpPr>
        <dsp:cNvPr id="0" name=""/>
        <dsp:cNvSpPr/>
      </dsp:nvSpPr>
      <dsp:spPr>
        <a:xfrm>
          <a:off x="0" y="11654"/>
          <a:ext cx="8229599" cy="111969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latin typeface="Times New Roman" pitchFamily="18" charset="0"/>
              <a:cs typeface="Times New Roman" pitchFamily="18" charset="0"/>
            </a:rPr>
            <a:t>1</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Тадбиркорлик</a:t>
          </a:r>
          <a:r>
            <a:rPr lang="ru-RU" sz="2900" b="1" kern="1200" dirty="0" smtClean="0">
              <a:latin typeface="Times New Roman" pitchFamily="18" charset="0"/>
              <a:cs typeface="Times New Roman" pitchFamily="18" charset="0"/>
            </a:rPr>
            <a:t> капитали </a:t>
          </a:r>
          <a:r>
            <a:rPr lang="ru-RU" sz="2900" b="1" kern="1200" dirty="0" err="1" smtClean="0">
              <a:latin typeface="Times New Roman" pitchFamily="18" charset="0"/>
              <a:cs typeface="Times New Roman" pitchFamily="18" charset="0"/>
            </a:rPr>
            <a:t>ва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унинг</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ҳаракати босқичлари</a:t>
          </a:r>
          <a:r>
            <a:rPr lang="uz-Cyrl-UZ" sz="2900" b="1" kern="1200" dirty="0" smtClean="0">
              <a:latin typeface="Times New Roman" pitchFamily="18" charset="0"/>
              <a:cs typeface="Times New Roman" pitchFamily="18" charset="0"/>
            </a:rPr>
            <a:t>.</a:t>
          </a:r>
          <a:endParaRPr lang="ru-RU" sz="2900" b="1" kern="1200" dirty="0">
            <a:latin typeface="Times New Roman" pitchFamily="18" charset="0"/>
            <a:cs typeface="Times New Roman" pitchFamily="18" charset="0"/>
          </a:endParaRPr>
        </a:p>
      </dsp:txBody>
      <dsp:txXfrm>
        <a:off x="54659" y="66313"/>
        <a:ext cx="8120281" cy="101037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ADB9E-80F9-483B-B8F3-6D8EC64C2B06}">
      <dsp:nvSpPr>
        <dsp:cNvPr id="0" name=""/>
        <dsp:cNvSpPr/>
      </dsp:nvSpPr>
      <dsp:spPr>
        <a:xfrm rot="5400000">
          <a:off x="-161330" y="163093"/>
          <a:ext cx="1075539" cy="752877"/>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1</a:t>
          </a:r>
          <a:endParaRPr lang="ru-RU" sz="2200" kern="1200" dirty="0">
            <a:latin typeface="Times New Roman" pitchFamily="18" charset="0"/>
            <a:cs typeface="Times New Roman" pitchFamily="18" charset="0"/>
          </a:endParaRPr>
        </a:p>
      </dsp:txBody>
      <dsp:txXfrm rot="-5400000">
        <a:off x="2" y="378201"/>
        <a:ext cx="752877" cy="322662"/>
      </dsp:txXfrm>
    </dsp:sp>
    <dsp:sp modelId="{1CF9A090-D567-46F7-AD33-18F31BAD27A3}">
      <dsp:nvSpPr>
        <dsp:cNvPr id="0" name=""/>
        <dsp:cNvSpPr/>
      </dsp:nvSpPr>
      <dsp:spPr>
        <a:xfrm rot="5400000">
          <a:off x="4141688" y="-3387048"/>
          <a:ext cx="699100" cy="747672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uz-Cyrl-UZ" sz="2200" kern="1200" dirty="0" smtClean="0">
              <a:latin typeface="Times New Roman" pitchFamily="18" charset="0"/>
              <a:cs typeface="Times New Roman" pitchFamily="18" charset="0"/>
            </a:rPr>
            <a:t>кўплаб турдаги ва миқдордаги нафлиликларни (товар ва хизматларни) яратишда; </a:t>
          </a:r>
          <a:endParaRPr lang="en-US" sz="2200" kern="1200" dirty="0">
            <a:latin typeface="Times New Roman" pitchFamily="18" charset="0"/>
            <a:cs typeface="Times New Roman" pitchFamily="18" charset="0"/>
          </a:endParaRPr>
        </a:p>
      </dsp:txBody>
      <dsp:txXfrm rot="-5400000">
        <a:off x="752878" y="35889"/>
        <a:ext cx="7442595" cy="630846"/>
      </dsp:txXfrm>
    </dsp:sp>
    <dsp:sp modelId="{4DA3609D-E7D1-449F-9863-2027C6872648}">
      <dsp:nvSpPr>
        <dsp:cNvPr id="0" name=""/>
        <dsp:cNvSpPr/>
      </dsp:nvSpPr>
      <dsp:spPr>
        <a:xfrm rot="5400000">
          <a:off x="-161330" y="1089281"/>
          <a:ext cx="1075539" cy="752877"/>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2</a:t>
          </a:r>
          <a:endParaRPr lang="ru-RU" sz="2200" kern="1200" dirty="0">
            <a:latin typeface="Times New Roman" pitchFamily="18" charset="0"/>
            <a:cs typeface="Times New Roman" pitchFamily="18" charset="0"/>
          </a:endParaRPr>
        </a:p>
      </dsp:txBody>
      <dsp:txXfrm rot="-5400000">
        <a:off x="2" y="1304389"/>
        <a:ext cx="752877" cy="322662"/>
      </dsp:txXfrm>
    </dsp:sp>
    <dsp:sp modelId="{D6A3477A-0A09-471B-A423-186AAB590DA3}">
      <dsp:nvSpPr>
        <dsp:cNvPr id="0" name=""/>
        <dsp:cNvSpPr/>
      </dsp:nvSpPr>
      <dsp:spPr>
        <a:xfrm rot="5400000">
          <a:off x="4141688" y="-2460860"/>
          <a:ext cx="699100" cy="747672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uz-Cyrl-UZ" sz="2200" kern="1200" dirty="0" smtClean="0">
              <a:latin typeface="Times New Roman" pitchFamily="18" charset="0"/>
              <a:cs typeface="Times New Roman" pitchFamily="18" charset="0"/>
            </a:rPr>
            <a:t>ишчи кучининг иш билан бандлигини таъминлашда; </a:t>
          </a:r>
          <a:endParaRPr lang="en-US" sz="2200" kern="1200" dirty="0">
            <a:latin typeface="Times New Roman" pitchFamily="18" charset="0"/>
            <a:cs typeface="Times New Roman" pitchFamily="18" charset="0"/>
          </a:endParaRPr>
        </a:p>
      </dsp:txBody>
      <dsp:txXfrm rot="-5400000">
        <a:off x="752878" y="962077"/>
        <a:ext cx="7442595" cy="630846"/>
      </dsp:txXfrm>
    </dsp:sp>
    <dsp:sp modelId="{9FFDB745-3C73-4349-B2B9-37FAFB8AF7D5}">
      <dsp:nvSpPr>
        <dsp:cNvPr id="0" name=""/>
        <dsp:cNvSpPr/>
      </dsp:nvSpPr>
      <dsp:spPr>
        <a:xfrm rot="5400000">
          <a:off x="-161330" y="2015468"/>
          <a:ext cx="1075539" cy="752877"/>
        </a:xfrm>
        <a:prstGeom prst="chevron">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3</a:t>
          </a:r>
          <a:endParaRPr lang="ru-RU" sz="2200" kern="1200" dirty="0">
            <a:latin typeface="Times New Roman" pitchFamily="18" charset="0"/>
            <a:cs typeface="Times New Roman" pitchFamily="18" charset="0"/>
          </a:endParaRPr>
        </a:p>
      </dsp:txBody>
      <dsp:txXfrm rot="-5400000">
        <a:off x="2" y="2230576"/>
        <a:ext cx="752877" cy="322662"/>
      </dsp:txXfrm>
    </dsp:sp>
    <dsp:sp modelId="{88255493-9341-4D63-9277-623E7E43DCA2}">
      <dsp:nvSpPr>
        <dsp:cNvPr id="0" name=""/>
        <dsp:cNvSpPr/>
      </dsp:nvSpPr>
      <dsp:spPr>
        <a:xfrm rot="5400000">
          <a:off x="4141688" y="-1534672"/>
          <a:ext cx="699100" cy="747672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uz-Cyrl-UZ" sz="2200" kern="1200" dirty="0" smtClean="0">
              <a:latin typeface="Times New Roman" pitchFamily="18" charset="0"/>
              <a:cs typeface="Times New Roman" pitchFamily="18" charset="0"/>
            </a:rPr>
            <a:t>қисман қийматнинг ташкил топишида, яъни шаклланишида; </a:t>
          </a:r>
          <a:endParaRPr lang="en-US" sz="2200" kern="1200" dirty="0">
            <a:latin typeface="Times New Roman" pitchFamily="18" charset="0"/>
            <a:cs typeface="Times New Roman" pitchFamily="18" charset="0"/>
          </a:endParaRPr>
        </a:p>
      </dsp:txBody>
      <dsp:txXfrm rot="-5400000">
        <a:off x="752878" y="1888265"/>
        <a:ext cx="7442595" cy="630846"/>
      </dsp:txXfrm>
    </dsp:sp>
    <dsp:sp modelId="{24924A34-D872-492C-BEE1-C445B0F539E1}">
      <dsp:nvSpPr>
        <dsp:cNvPr id="0" name=""/>
        <dsp:cNvSpPr/>
      </dsp:nvSpPr>
      <dsp:spPr>
        <a:xfrm rot="5400000">
          <a:off x="-161330" y="2941656"/>
          <a:ext cx="1075539" cy="752877"/>
        </a:xfrm>
        <a:prstGeom prst="chevron">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4</a:t>
          </a:r>
          <a:endParaRPr lang="ru-RU" sz="2200" kern="1200" dirty="0">
            <a:latin typeface="Times New Roman" pitchFamily="18" charset="0"/>
            <a:cs typeface="Times New Roman" pitchFamily="18" charset="0"/>
          </a:endParaRPr>
        </a:p>
      </dsp:txBody>
      <dsp:txXfrm rot="-5400000">
        <a:off x="2" y="3156764"/>
        <a:ext cx="752877" cy="322662"/>
      </dsp:txXfrm>
    </dsp:sp>
    <dsp:sp modelId="{35D13DBC-3A8A-4CF3-AE0A-791F53E91B44}">
      <dsp:nvSpPr>
        <dsp:cNvPr id="0" name=""/>
        <dsp:cNvSpPr/>
      </dsp:nvSpPr>
      <dsp:spPr>
        <a:xfrm rot="5400000">
          <a:off x="4141688" y="-608485"/>
          <a:ext cx="699100" cy="747672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uz-Cyrl-UZ" sz="2200" kern="1200" dirty="0" smtClean="0">
              <a:latin typeface="Times New Roman" pitchFamily="18" charset="0"/>
              <a:cs typeface="Times New Roman" pitchFamily="18" charset="0"/>
            </a:rPr>
            <a:t>энг муҳими, қўшимча маҳсулотни яратишда ва ўзлаштиришда.</a:t>
          </a:r>
          <a:endParaRPr lang="ru-RU" sz="2200" kern="1200" dirty="0">
            <a:latin typeface="Times New Roman" pitchFamily="18" charset="0"/>
            <a:cs typeface="Times New Roman" pitchFamily="18" charset="0"/>
          </a:endParaRPr>
        </a:p>
      </dsp:txBody>
      <dsp:txXfrm rot="-5400000">
        <a:off x="752878" y="2814452"/>
        <a:ext cx="7442595" cy="63084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956B7-EE90-4E29-9B69-0FFC744A6839}">
      <dsp:nvSpPr>
        <dsp:cNvPr id="0" name=""/>
        <dsp:cNvSpPr/>
      </dsp:nvSpPr>
      <dsp:spPr>
        <a:xfrm>
          <a:off x="0" y="44999"/>
          <a:ext cx="8229599" cy="1053000"/>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z-Cyrl-UZ" sz="2000" b="1" kern="1200" dirty="0" smtClean="0">
              <a:latin typeface="Times New Roman" pitchFamily="18" charset="0"/>
              <a:cs typeface="Times New Roman" pitchFamily="18" charset="0"/>
            </a:rPr>
            <a:t>Капитал икки хил хусусиятга эга бўлиб, унинг қиймати – кўпчиликка маълум бўлганидек, ушбу капитални ишлаб чиқаришга сарфланган ижтимоий зарурий меҳнат сарфидан иборатдир.</a:t>
          </a:r>
          <a:endParaRPr lang="ru-RU" sz="2000" b="1" kern="1200" dirty="0">
            <a:latin typeface="Times New Roman" pitchFamily="18" charset="0"/>
            <a:cs typeface="Times New Roman" pitchFamily="18" charset="0"/>
          </a:endParaRPr>
        </a:p>
      </dsp:txBody>
      <dsp:txXfrm>
        <a:off x="51403" y="96402"/>
        <a:ext cx="8126793" cy="950194"/>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B4964-F78F-457C-AA28-96193E7ABC98}">
      <dsp:nvSpPr>
        <dsp:cNvPr id="0" name=""/>
        <dsp:cNvSpPr/>
      </dsp:nvSpPr>
      <dsp:spPr>
        <a:xfrm>
          <a:off x="0" y="0"/>
          <a:ext cx="7643866" cy="849420"/>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Капиталнинг нафлилиги эса қуйидагилар орқали намоён бўлади. </a:t>
          </a:r>
          <a:endParaRPr lang="en-US" sz="2200" kern="1200" dirty="0">
            <a:latin typeface="Times New Roman" pitchFamily="18" charset="0"/>
            <a:cs typeface="Times New Roman" pitchFamily="18" charset="0"/>
          </a:endParaRPr>
        </a:p>
      </dsp:txBody>
      <dsp:txXfrm>
        <a:off x="41465" y="41465"/>
        <a:ext cx="7560936" cy="76649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0F49D-D645-424D-A155-E99B3F029148}">
      <dsp:nvSpPr>
        <dsp:cNvPr id="0" name=""/>
        <dsp:cNvSpPr/>
      </dsp:nvSpPr>
      <dsp:spPr>
        <a:xfrm>
          <a:off x="0" y="30960"/>
          <a:ext cx="8229599" cy="108107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z-Cyrl-UZ" sz="2800" b="1" kern="1200" dirty="0" smtClean="0">
              <a:latin typeface="Times New Roman" pitchFamily="18" charset="0"/>
              <a:cs typeface="Times New Roman" pitchFamily="18" charset="0"/>
            </a:rPr>
            <a:t>Тадбиркорлик капитали ва унинг ҳаракатидаги икки </a:t>
          </a:r>
          <a:r>
            <a:rPr lang="ru-RU" sz="2800" b="1" kern="1200" dirty="0" err="1" smtClean="0">
              <a:latin typeface="Times New Roman" pitchFamily="18" charset="0"/>
              <a:cs typeface="Times New Roman" pitchFamily="18" charset="0"/>
            </a:rPr>
            <a:t>томонлама</a:t>
          </a:r>
          <a:r>
            <a:rPr lang="uz-Cyrl-UZ" sz="2800" b="1" kern="1200" dirty="0" smtClean="0">
              <a:latin typeface="Times New Roman" pitchFamily="18" charset="0"/>
              <a:cs typeface="Times New Roman" pitchFamily="18" charset="0"/>
            </a:rPr>
            <a:t> хусусият</a:t>
          </a:r>
          <a:r>
            <a:rPr lang="ru-RU" sz="2800" b="1" kern="1200" dirty="0" err="1" smtClean="0">
              <a:latin typeface="Times New Roman" pitchFamily="18" charset="0"/>
              <a:cs typeface="Times New Roman" pitchFamily="18" charset="0"/>
            </a:rPr>
            <a:t>нинг</a:t>
          </a:r>
          <a:r>
            <a:rPr lang="ru-RU" sz="2800" b="1" kern="1200" dirty="0" smtClean="0">
              <a:latin typeface="Times New Roman" pitchFamily="18" charset="0"/>
              <a:cs typeface="Times New Roman" pitchFamily="18" charset="0"/>
            </a:rPr>
            <a:t> </a:t>
          </a:r>
          <a:r>
            <a:rPr lang="ru-RU" sz="2800" b="1" kern="1200" dirty="0" err="1" smtClean="0">
              <a:latin typeface="Times New Roman" pitchFamily="18" charset="0"/>
              <a:cs typeface="Times New Roman" pitchFamily="18" charset="0"/>
            </a:rPr>
            <a:t>намоён</a:t>
          </a:r>
          <a:r>
            <a:rPr lang="ru-RU" sz="2800" b="1" kern="1200" dirty="0" smtClean="0">
              <a:latin typeface="Times New Roman" pitchFamily="18" charset="0"/>
              <a:cs typeface="Times New Roman" pitchFamily="18" charset="0"/>
            </a:rPr>
            <a:t> </a:t>
          </a:r>
          <a:r>
            <a:rPr lang="ru-RU" sz="2800" b="1" kern="1200" dirty="0" err="1" smtClean="0">
              <a:latin typeface="Times New Roman" pitchFamily="18" charset="0"/>
              <a:cs typeface="Times New Roman" pitchFamily="18" charset="0"/>
            </a:rPr>
            <a:t>бўлиши</a:t>
          </a:r>
          <a:r>
            <a:rPr lang="ru-RU" sz="2800" b="1" kern="1200" dirty="0" smtClean="0">
              <a:latin typeface="Times New Roman" pitchFamily="18" charset="0"/>
              <a:cs typeface="Times New Roman" pitchFamily="18" charset="0"/>
            </a:rPr>
            <a:t> </a:t>
          </a:r>
          <a:endParaRPr lang="ru-RU" sz="2800" b="1" kern="1200" dirty="0">
            <a:latin typeface="Times New Roman" pitchFamily="18" charset="0"/>
            <a:cs typeface="Times New Roman" pitchFamily="18" charset="0"/>
          </a:endParaRPr>
        </a:p>
      </dsp:txBody>
      <dsp:txXfrm>
        <a:off x="52774" y="83734"/>
        <a:ext cx="8124051" cy="975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D1C54-35CE-48AC-B496-531FFB19A227}">
      <dsp:nvSpPr>
        <dsp:cNvPr id="0" name=""/>
        <dsp:cNvSpPr/>
      </dsp:nvSpPr>
      <dsp:spPr>
        <a:xfrm>
          <a:off x="0" y="286397"/>
          <a:ext cx="8229599" cy="12285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06680" numCol="1" spcCol="1270" anchor="t" anchorCtr="0">
          <a:noAutofit/>
        </a:bodyPr>
        <a:lstStyle/>
        <a:p>
          <a:pPr marL="114300" lvl="1" indent="-114300" algn="just" defTabSz="666750" rtl="0">
            <a:lnSpc>
              <a:spcPct val="90000"/>
            </a:lnSpc>
            <a:spcBef>
              <a:spcPct val="0"/>
            </a:spcBef>
            <a:spcAft>
              <a:spcPct val="15000"/>
            </a:spcAft>
            <a:buChar char="••"/>
          </a:pPr>
          <a:r>
            <a:rPr lang="ru-RU" sz="1500" kern="1200" dirty="0" smtClean="0">
              <a:latin typeface="Times New Roman" pitchFamily="18" charset="0"/>
              <a:cs typeface="Times New Roman" pitchFamily="18" charset="0"/>
            </a:rPr>
            <a:t>– XVIII </a:t>
          </a:r>
          <a:r>
            <a:rPr lang="ru-RU" sz="1500" kern="1200" dirty="0" err="1" smtClean="0">
              <a:latin typeface="Times New Roman" pitchFamily="18" charset="0"/>
              <a:cs typeface="Times New Roman" pitchFamily="18" charset="0"/>
            </a:rPr>
            <a:t>асрда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пайдо</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бўлиб</a:t>
          </a:r>
          <a:r>
            <a:rPr lang="ru-RU" sz="1500" kern="1200" dirty="0" smtClean="0">
              <a:latin typeface="Times New Roman" pitchFamily="18" charset="0"/>
              <a:cs typeface="Times New Roman" pitchFamily="18" charset="0"/>
            </a:rPr>
            <a:t>, у </a:t>
          </a:r>
          <a:r>
            <a:rPr lang="ru-RU" sz="1500" kern="1200" dirty="0" err="1" smtClean="0">
              <a:latin typeface="Times New Roman" pitchFamily="18" charset="0"/>
              <a:cs typeface="Times New Roman" pitchFamily="18" charset="0"/>
            </a:rPr>
            <a:t>тадбиркор</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томонидан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амалга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ошириладиган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таваккалчилик</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жараёнлари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билан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боғлиқ</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Айнан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иқтисодиёт фанида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тадбиркорлик</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фаолиятига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оид</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дастлабки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тадқиқотлар ҳам шу</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даврда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Р.Кантильон</a:t>
          </a:r>
          <a:r>
            <a:rPr lang="ru-RU" sz="1500" kern="1200" dirty="0" smtClean="0">
              <a:latin typeface="Times New Roman" pitchFamily="18" charset="0"/>
              <a:cs typeface="Times New Roman" pitchFamily="18" charset="0"/>
            </a:rPr>
            <a:t>, А.Тюрго, </a:t>
          </a:r>
          <a:r>
            <a:rPr lang="ru-RU" sz="1500" kern="1200" dirty="0" err="1" smtClean="0">
              <a:latin typeface="Times New Roman" pitchFamily="18" charset="0"/>
              <a:cs typeface="Times New Roman" pitchFamily="18" charset="0"/>
            </a:rPr>
            <a:t>Ф.Кенэ</a:t>
          </a:r>
          <a:r>
            <a:rPr lang="ru-RU" sz="1500" kern="1200" dirty="0" smtClean="0">
              <a:latin typeface="Times New Roman" pitchFamily="18" charset="0"/>
              <a:cs typeface="Times New Roman" pitchFamily="18" charset="0"/>
            </a:rPr>
            <a:t>, А.Смит </a:t>
          </a:r>
          <a:r>
            <a:rPr lang="ru-RU" sz="1500" kern="1200" dirty="0" err="1" smtClean="0">
              <a:latin typeface="Times New Roman" pitchFamily="18" charset="0"/>
              <a:cs typeface="Times New Roman" pitchFamily="18" charset="0"/>
            </a:rPr>
            <a:t>ва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Ж.Б.Сэй</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асарларида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амалга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оширилган</a:t>
          </a:r>
          <a:r>
            <a:rPr lang="ru-RU" sz="1500" kern="1200" dirty="0" smtClean="0">
              <a:latin typeface="Times New Roman" pitchFamily="18" charset="0"/>
              <a:cs typeface="Times New Roman" pitchFamily="18" charset="0"/>
            </a:rPr>
            <a:t>. </a:t>
          </a:r>
          <a:endParaRPr lang="ru-RU" sz="1500" kern="1200" dirty="0">
            <a:latin typeface="Times New Roman" pitchFamily="18" charset="0"/>
            <a:cs typeface="Times New Roman" pitchFamily="18" charset="0"/>
          </a:endParaRPr>
        </a:p>
      </dsp:txBody>
      <dsp:txXfrm>
        <a:off x="0" y="286397"/>
        <a:ext cx="8229599" cy="1228500"/>
      </dsp:txXfrm>
    </dsp:sp>
    <dsp:sp modelId="{A84B67FE-9409-4532-B3B7-2F1A260D97F4}">
      <dsp:nvSpPr>
        <dsp:cNvPr id="0" name=""/>
        <dsp:cNvSpPr/>
      </dsp:nvSpPr>
      <dsp:spPr>
        <a:xfrm>
          <a:off x="411480" y="64997"/>
          <a:ext cx="5760720" cy="44280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Биринчи</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босқич</a:t>
          </a:r>
          <a:endParaRPr lang="en-US" sz="1800" kern="1200" dirty="0">
            <a:latin typeface="Times New Roman" pitchFamily="18" charset="0"/>
            <a:cs typeface="Times New Roman" pitchFamily="18" charset="0"/>
          </a:endParaRPr>
        </a:p>
      </dsp:txBody>
      <dsp:txXfrm>
        <a:off x="433096" y="86613"/>
        <a:ext cx="5717488" cy="399568"/>
      </dsp:txXfrm>
    </dsp:sp>
    <dsp:sp modelId="{7CF92331-0FE1-48D9-A62D-5AEE1C8E3FD5}">
      <dsp:nvSpPr>
        <dsp:cNvPr id="0" name=""/>
        <dsp:cNvSpPr/>
      </dsp:nvSpPr>
      <dsp:spPr>
        <a:xfrm>
          <a:off x="0" y="1817297"/>
          <a:ext cx="8229599" cy="1417500"/>
        </a:xfrm>
        <a:prstGeom prst="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06680" numCol="1" spcCol="1270" anchor="t" anchorCtr="0">
          <a:noAutofit/>
        </a:bodyPr>
        <a:lstStyle/>
        <a:p>
          <a:pPr marL="114300" lvl="1" indent="-114300" algn="just" defTabSz="666750" rtl="0">
            <a:lnSpc>
              <a:spcPct val="90000"/>
            </a:lnSpc>
            <a:spcBef>
              <a:spcPct val="0"/>
            </a:spcBef>
            <a:spcAft>
              <a:spcPct val="15000"/>
            </a:spcAft>
            <a:buChar char="••"/>
          </a:pPr>
          <a:r>
            <a:rPr lang="ru-RU" sz="1500" kern="1200" dirty="0" err="1" smtClean="0">
              <a:latin typeface="Times New Roman" pitchFamily="18" charset="0"/>
              <a:cs typeface="Times New Roman" pitchFamily="18" charset="0"/>
            </a:rPr>
            <a:t>тадбиркорликнинг</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асосий</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хусусияти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сифатида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инновацион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фаолият</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ажратиб</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кўрсатилади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Бу</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оқимнинг асосчиси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Й.Шумпетер</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бўлиб</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унинг</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фикрича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иқтисодий ўсишнинг</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негизида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тадбиркорни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ишлаб</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чиқариш омилларини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янги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комбинациясини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ишлатишга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қўллашга бўлган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интилиши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ётади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ва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бу</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интилишнинг</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натижаси</a:t>
          </a:r>
          <a:r>
            <a:rPr lang="ru-RU" sz="1500" kern="1200" dirty="0" smtClean="0">
              <a:latin typeface="Times New Roman" pitchFamily="18" charset="0"/>
              <a:cs typeface="Times New Roman" pitchFamily="18" charset="0"/>
            </a:rPr>
            <a:t> инновация, </a:t>
          </a:r>
          <a:r>
            <a:rPr lang="ru-RU" sz="1500" kern="1200" dirty="0" err="1" smtClean="0">
              <a:latin typeface="Times New Roman" pitchFamily="18" charset="0"/>
              <a:cs typeface="Times New Roman" pitchFamily="18" charset="0"/>
            </a:rPr>
            <a:t>янгиликлар</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ҳисобланади.</a:t>
          </a:r>
          <a:r>
            <a:rPr lang="ru-RU" sz="1500" kern="1200" dirty="0" smtClean="0">
              <a:latin typeface="Times New Roman" pitchFamily="18" charset="0"/>
              <a:cs typeface="Times New Roman" pitchFamily="18" charset="0"/>
            </a:rPr>
            <a:t> </a:t>
          </a:r>
          <a:endParaRPr lang="ru-RU" sz="1500" kern="1200" dirty="0">
            <a:latin typeface="Times New Roman" pitchFamily="18" charset="0"/>
            <a:cs typeface="Times New Roman" pitchFamily="18" charset="0"/>
          </a:endParaRPr>
        </a:p>
      </dsp:txBody>
      <dsp:txXfrm>
        <a:off x="0" y="1817297"/>
        <a:ext cx="8229599" cy="1417500"/>
      </dsp:txXfrm>
    </dsp:sp>
    <dsp:sp modelId="{9F49056F-A514-44E7-8133-A0948C799184}">
      <dsp:nvSpPr>
        <dsp:cNvPr id="0" name=""/>
        <dsp:cNvSpPr/>
      </dsp:nvSpPr>
      <dsp:spPr>
        <a:xfrm>
          <a:off x="411480" y="1595898"/>
          <a:ext cx="5760720" cy="442800"/>
        </a:xfrm>
        <a:prstGeom prst="roundRect">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Иккинчи</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босқич</a:t>
          </a:r>
          <a:r>
            <a:rPr lang="ru-RU" sz="1800"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a:off x="433096" y="1617514"/>
        <a:ext cx="5717488" cy="399568"/>
      </dsp:txXfrm>
    </dsp:sp>
    <dsp:sp modelId="{055D3F7C-1860-489B-987A-F2A7B1BD0646}">
      <dsp:nvSpPr>
        <dsp:cNvPr id="0" name=""/>
        <dsp:cNvSpPr/>
      </dsp:nvSpPr>
      <dsp:spPr>
        <a:xfrm>
          <a:off x="0" y="3537197"/>
          <a:ext cx="8229599" cy="14175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06680" numCol="1" spcCol="1270" anchor="t" anchorCtr="0">
          <a:noAutofit/>
        </a:bodyPr>
        <a:lstStyle/>
        <a:p>
          <a:pPr marL="114300" lvl="1" indent="-114300" algn="just" defTabSz="666750" rtl="0">
            <a:lnSpc>
              <a:spcPct val="90000"/>
            </a:lnSpc>
            <a:spcBef>
              <a:spcPct val="0"/>
            </a:spcBef>
            <a:spcAft>
              <a:spcPct val="15000"/>
            </a:spcAft>
            <a:buChar char="••"/>
          </a:pP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тадбиркорнинг</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муҳим шахсий</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фазилатлари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жумладан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изланиш</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ва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тадқиқот ҳисобланади.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Бу</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оқим намояндалари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Ф.Хайек</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ва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Л.Мизес</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тадбиркорликка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янги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иқтисодий имкониятларни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излаб</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топиш</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ва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тадқиқ қилиш деб</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қарайди, шу</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билан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бирга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фаолияти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изланиш</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тарзида</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кечадиган</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ҳар қандай шахсни</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бўлғуси тадбиркор</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деб</a:t>
          </a:r>
          <a:r>
            <a:rPr lang="ru-RU" sz="1500" kern="1200" dirty="0" smtClean="0">
              <a:latin typeface="Times New Roman" pitchFamily="18" charset="0"/>
              <a:cs typeface="Times New Roman" pitchFamily="18" charset="0"/>
            </a:rPr>
            <a:t> </a:t>
          </a:r>
          <a:r>
            <a:rPr lang="ru-RU" sz="1500" kern="1200" dirty="0" err="1" smtClean="0">
              <a:latin typeface="Times New Roman" pitchFamily="18" charset="0"/>
              <a:cs typeface="Times New Roman" pitchFamily="18" charset="0"/>
            </a:rPr>
            <a:t>ҳисоблашади.</a:t>
          </a:r>
          <a:r>
            <a:rPr lang="ru-RU" sz="1500" kern="1200" dirty="0" smtClean="0">
              <a:latin typeface="Times New Roman" pitchFamily="18" charset="0"/>
              <a:cs typeface="Times New Roman" pitchFamily="18" charset="0"/>
            </a:rPr>
            <a:t> </a:t>
          </a:r>
          <a:endParaRPr lang="ru-RU" sz="1500" kern="1200" dirty="0">
            <a:latin typeface="Times New Roman" pitchFamily="18" charset="0"/>
            <a:cs typeface="Times New Roman" pitchFamily="18" charset="0"/>
          </a:endParaRPr>
        </a:p>
      </dsp:txBody>
      <dsp:txXfrm>
        <a:off x="0" y="3537197"/>
        <a:ext cx="8229599" cy="1417500"/>
      </dsp:txXfrm>
    </dsp:sp>
    <dsp:sp modelId="{B7822E12-F985-4BC8-8D23-B677190995F4}">
      <dsp:nvSpPr>
        <dsp:cNvPr id="0" name=""/>
        <dsp:cNvSpPr/>
      </dsp:nvSpPr>
      <dsp:spPr>
        <a:xfrm>
          <a:off x="411480" y="3315798"/>
          <a:ext cx="5760720" cy="44280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Учинчи</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босқич</a:t>
          </a:r>
          <a:r>
            <a:rPr lang="ru-RU" sz="1800"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a:off x="433096" y="3337414"/>
        <a:ext cx="5717488" cy="39956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8F0C-AFEE-48B0-A532-CEEDDBF01FC0}">
      <dsp:nvSpPr>
        <dsp:cNvPr id="0" name=""/>
        <dsp:cNvSpPr/>
      </dsp:nvSpPr>
      <dsp:spPr>
        <a:xfrm>
          <a:off x="0" y="11091"/>
          <a:ext cx="8229599" cy="1120817"/>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uz-Cyrl-UZ" sz="3400" b="0" u="none" kern="1200" dirty="0" smtClean="0">
              <a:latin typeface="Times New Roman" pitchFamily="18" charset="0"/>
              <a:cs typeface="Times New Roman" pitchFamily="18" charset="0"/>
            </a:rPr>
            <a:t>К</a:t>
          </a:r>
          <a:r>
            <a:rPr lang="ru-RU" sz="3400" b="0" u="none" kern="1200" dirty="0" err="1" smtClean="0">
              <a:latin typeface="Times New Roman" pitchFamily="18" charset="0"/>
              <a:cs typeface="Times New Roman" pitchFamily="18" charset="0"/>
            </a:rPr>
            <a:t>апитал</a:t>
          </a:r>
          <a:r>
            <a:rPr lang="ru-RU" sz="3400" b="0" u="none" kern="1200" dirty="0" smtClean="0">
              <a:latin typeface="Times New Roman" pitchFamily="18" charset="0"/>
              <a:cs typeface="Times New Roman" pitchFamily="18" charset="0"/>
            </a:rPr>
            <a:t>  </a:t>
          </a:r>
          <a:r>
            <a:rPr lang="ru-RU" sz="3400" b="0" u="none" kern="1200" dirty="0" err="1" smtClean="0">
              <a:latin typeface="Times New Roman" pitchFamily="18" charset="0"/>
              <a:cs typeface="Times New Roman" pitchFamily="18" charset="0"/>
            </a:rPr>
            <a:t>ҳаракатининг биринчи</a:t>
          </a:r>
          <a:r>
            <a:rPr lang="ru-RU" sz="3400" b="0" u="none" kern="1200" dirty="0" smtClean="0">
              <a:latin typeface="Times New Roman" pitchFamily="18" charset="0"/>
              <a:cs typeface="Times New Roman" pitchFamily="18" charset="0"/>
            </a:rPr>
            <a:t> </a:t>
          </a:r>
          <a:r>
            <a:rPr lang="ru-RU" sz="3400" b="0" u="none" kern="1200" dirty="0" err="1" smtClean="0">
              <a:latin typeface="Times New Roman" pitchFamily="18" charset="0"/>
              <a:cs typeface="Times New Roman" pitchFamily="18" charset="0"/>
            </a:rPr>
            <a:t>босқичи:</a:t>
          </a:r>
          <a:endParaRPr lang="ru-RU" sz="3400" b="0" u="none" kern="1200" dirty="0">
            <a:latin typeface="Times New Roman" pitchFamily="18" charset="0"/>
            <a:cs typeface="Times New Roman" pitchFamily="18" charset="0"/>
          </a:endParaRPr>
        </a:p>
      </dsp:txBody>
      <dsp:txXfrm>
        <a:off x="54714" y="65805"/>
        <a:ext cx="8120171" cy="101138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C61BF-3780-4EA7-A854-72725C105D03}">
      <dsp:nvSpPr>
        <dsp:cNvPr id="0" name=""/>
        <dsp:cNvSpPr/>
      </dsp:nvSpPr>
      <dsp:spPr>
        <a:xfrm>
          <a:off x="0" y="82528"/>
          <a:ext cx="8229599" cy="977943"/>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ru-RU" sz="3500" b="0" u="none" kern="1200" dirty="0" smtClean="0">
              <a:latin typeface="Times New Roman" pitchFamily="18" charset="0"/>
              <a:cs typeface="Times New Roman" pitchFamily="18" charset="0"/>
            </a:rPr>
            <a:t>Капитал </a:t>
          </a:r>
          <a:r>
            <a:rPr lang="ru-RU" sz="3500" b="0" u="none" kern="1200" dirty="0" err="1" smtClean="0">
              <a:latin typeface="Times New Roman" pitchFamily="18" charset="0"/>
              <a:cs typeface="Times New Roman" pitchFamily="18" charset="0"/>
            </a:rPr>
            <a:t>ҳаракати</a:t>
          </a:r>
          <a:r>
            <a:rPr lang="uz-Cyrl-UZ" sz="3500" b="0" u="none" kern="1200" dirty="0" smtClean="0">
              <a:latin typeface="Times New Roman" pitchFamily="18" charset="0"/>
              <a:cs typeface="Times New Roman" pitchFamily="18" charset="0"/>
            </a:rPr>
            <a:t>нинг </a:t>
          </a:r>
          <a:r>
            <a:rPr lang="ru-RU" sz="3500" b="0" u="none" kern="1200" dirty="0" err="1" smtClean="0">
              <a:latin typeface="Times New Roman" pitchFamily="18" charset="0"/>
              <a:cs typeface="Times New Roman" pitchFamily="18" charset="0"/>
            </a:rPr>
            <a:t>иккинчи</a:t>
          </a:r>
          <a:r>
            <a:rPr lang="ru-RU" sz="3500" b="0" u="none" kern="1200" dirty="0" smtClean="0">
              <a:latin typeface="Times New Roman" pitchFamily="18" charset="0"/>
              <a:cs typeface="Times New Roman" pitchFamily="18" charset="0"/>
            </a:rPr>
            <a:t> </a:t>
          </a:r>
          <a:r>
            <a:rPr lang="ru-RU" sz="3500" b="0" u="none" kern="1200" dirty="0" err="1" smtClean="0">
              <a:latin typeface="Times New Roman" pitchFamily="18" charset="0"/>
              <a:cs typeface="Times New Roman" pitchFamily="18" charset="0"/>
            </a:rPr>
            <a:t>босқич</a:t>
          </a:r>
          <a:r>
            <a:rPr lang="uz-Cyrl-UZ" sz="3500" b="0" u="none" kern="1200" dirty="0" smtClean="0">
              <a:latin typeface="Times New Roman" pitchFamily="18" charset="0"/>
              <a:cs typeface="Times New Roman" pitchFamily="18" charset="0"/>
            </a:rPr>
            <a:t>и:</a:t>
          </a:r>
          <a:endParaRPr lang="ru-RU" sz="3500" b="0" u="none" kern="1200" dirty="0">
            <a:latin typeface="Times New Roman" pitchFamily="18" charset="0"/>
            <a:cs typeface="Times New Roman" pitchFamily="18" charset="0"/>
          </a:endParaRPr>
        </a:p>
      </dsp:txBody>
      <dsp:txXfrm>
        <a:off x="47739" y="130267"/>
        <a:ext cx="8134121" cy="882465"/>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EE989-D8A7-4303-A02F-0343BF77A8B6}">
      <dsp:nvSpPr>
        <dsp:cNvPr id="0" name=""/>
        <dsp:cNvSpPr/>
      </dsp:nvSpPr>
      <dsp:spPr>
        <a:xfrm>
          <a:off x="0" y="82527"/>
          <a:ext cx="8229599" cy="97794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ru-RU" sz="3300" b="1" u="none" kern="1200" dirty="0" smtClean="0">
              <a:latin typeface="Times New Roman" pitchFamily="18" charset="0"/>
              <a:cs typeface="Times New Roman" pitchFamily="18" charset="0"/>
            </a:rPr>
            <a:t>Капитал </a:t>
          </a:r>
          <a:r>
            <a:rPr lang="ru-RU" sz="3300" b="1" u="none" kern="1200" dirty="0" err="1" smtClean="0">
              <a:latin typeface="Times New Roman" pitchFamily="18" charset="0"/>
              <a:cs typeface="Times New Roman" pitchFamily="18" charset="0"/>
            </a:rPr>
            <a:t>ҳаракати</a:t>
          </a:r>
          <a:r>
            <a:rPr lang="uz-Cyrl-UZ" sz="3300" b="1" u="none" kern="1200" dirty="0" smtClean="0">
              <a:latin typeface="Times New Roman" pitchFamily="18" charset="0"/>
              <a:cs typeface="Times New Roman" pitchFamily="18" charset="0"/>
            </a:rPr>
            <a:t>нинг учинчи</a:t>
          </a:r>
          <a:r>
            <a:rPr lang="ru-RU" sz="3300" b="1" u="none" kern="1200" dirty="0" smtClean="0">
              <a:latin typeface="Times New Roman" pitchFamily="18" charset="0"/>
              <a:cs typeface="Times New Roman" pitchFamily="18" charset="0"/>
            </a:rPr>
            <a:t> </a:t>
          </a:r>
          <a:r>
            <a:rPr lang="ru-RU" sz="3300" b="1" u="none" kern="1200" dirty="0" err="1" smtClean="0">
              <a:latin typeface="Times New Roman" pitchFamily="18" charset="0"/>
              <a:cs typeface="Times New Roman" pitchFamily="18" charset="0"/>
            </a:rPr>
            <a:t>босқич</a:t>
          </a:r>
          <a:r>
            <a:rPr lang="uz-Cyrl-UZ" sz="3300" b="1" u="none" kern="1200" dirty="0" smtClean="0">
              <a:latin typeface="Times New Roman" pitchFamily="18" charset="0"/>
              <a:cs typeface="Times New Roman" pitchFamily="18" charset="0"/>
            </a:rPr>
            <a:t>и: </a:t>
          </a:r>
          <a:endParaRPr lang="ru-RU" sz="3300" b="1" u="none" kern="1200" dirty="0">
            <a:latin typeface="Times New Roman" pitchFamily="18" charset="0"/>
            <a:cs typeface="Times New Roman" pitchFamily="18" charset="0"/>
          </a:endParaRPr>
        </a:p>
      </dsp:txBody>
      <dsp:txXfrm>
        <a:off x="47739" y="130266"/>
        <a:ext cx="8134121" cy="882466"/>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EA28D-57F7-42F1-B1B1-418D79FB2A72}">
      <dsp:nvSpPr>
        <dsp:cNvPr id="0" name=""/>
        <dsp:cNvSpPr/>
      </dsp:nvSpPr>
      <dsp:spPr>
        <a:xfrm>
          <a:off x="0" y="41934"/>
          <a:ext cx="8229599" cy="2559336"/>
        </a:xfrm>
        <a:prstGeom prst="roundRect">
          <a:avLst/>
        </a:prstGeom>
        <a:solidFill>
          <a:srgbClr val="00B05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365125" algn="just" defTabSz="1289050" rtl="0">
            <a:lnSpc>
              <a:spcPct val="90000"/>
            </a:lnSpc>
            <a:spcBef>
              <a:spcPct val="0"/>
            </a:spcBef>
            <a:spcAft>
              <a:spcPct val="35000"/>
            </a:spcAft>
          </a:pPr>
          <a:r>
            <a:rPr lang="ru-RU" sz="2900" b="1" kern="1200" dirty="0" err="1" smtClean="0">
              <a:latin typeface="Times New Roman" pitchFamily="18" charset="0"/>
              <a:cs typeface="Times New Roman" pitchFamily="18" charset="0"/>
            </a:rPr>
            <a:t>Тадбиркорлик</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капиталининг</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ўз</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ҳаракатида уч</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босқични изчил</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босиб</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ўтиб</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мунтазам</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равишда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бир</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шаклдан</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бошқа бир</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шаклга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айланиб</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яна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дастлабки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шаклига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қайтиб келиши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унинг</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доиравий</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айланиши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дейилади</a:t>
          </a:r>
          <a:r>
            <a:rPr lang="ru-RU" sz="2900" b="1" kern="1200" dirty="0" smtClean="0">
              <a:latin typeface="Times New Roman" pitchFamily="18" charset="0"/>
              <a:cs typeface="Times New Roman" pitchFamily="18" charset="0"/>
            </a:rPr>
            <a:t>.</a:t>
          </a:r>
          <a:endParaRPr lang="ru-RU" sz="2900" b="0" kern="1200" dirty="0">
            <a:latin typeface="Times New Roman" pitchFamily="18" charset="0"/>
            <a:cs typeface="Times New Roman" pitchFamily="18" charset="0"/>
          </a:endParaRPr>
        </a:p>
      </dsp:txBody>
      <dsp:txXfrm>
        <a:off x="124936" y="166870"/>
        <a:ext cx="7979727" cy="2309464"/>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29002-C773-4AF2-801D-0547BD34F8D4}">
      <dsp:nvSpPr>
        <dsp:cNvPr id="0" name=""/>
        <dsp:cNvSpPr/>
      </dsp:nvSpPr>
      <dsp:spPr>
        <a:xfrm>
          <a:off x="0" y="17950"/>
          <a:ext cx="8001056" cy="203580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uz-Cyrl-UZ" sz="3000" b="0" i="0" kern="1200" baseline="0" dirty="0" smtClean="0">
              <a:latin typeface="Times New Roman" pitchFamily="18" charset="0"/>
              <a:cs typeface="Times New Roman" pitchFamily="18" charset="0"/>
            </a:rPr>
            <a:t>Капитал доиравий айланиш жараёнида унинг ҳар бир шакли алоҳида вазифани бажаради ва шунга кўра улар </a:t>
          </a:r>
          <a:r>
            <a:rPr lang="uz-Cyrl-UZ" sz="3000" b="1" i="0" kern="1200" baseline="0" dirty="0" smtClean="0">
              <a:latin typeface="Times New Roman" pitchFamily="18" charset="0"/>
              <a:cs typeface="Times New Roman" pitchFamily="18" charset="0"/>
            </a:rPr>
            <a:t>капиталнинг ҳаракати шакллари</a:t>
          </a:r>
          <a:r>
            <a:rPr lang="uz-Cyrl-UZ" sz="3000" b="0" i="0" kern="1200" baseline="0" dirty="0" smtClean="0">
              <a:latin typeface="Times New Roman" pitchFamily="18" charset="0"/>
              <a:cs typeface="Times New Roman" pitchFamily="18" charset="0"/>
            </a:rPr>
            <a:t> дейилади.</a:t>
          </a:r>
          <a:endParaRPr lang="uz-Cyrl-UZ" sz="3000" b="0" i="0" kern="1200" baseline="0" dirty="0">
            <a:latin typeface="Times New Roman" pitchFamily="18" charset="0"/>
            <a:cs typeface="Times New Roman" pitchFamily="18" charset="0"/>
          </a:endParaRPr>
        </a:p>
      </dsp:txBody>
      <dsp:txXfrm>
        <a:off x="99380" y="117330"/>
        <a:ext cx="7802296" cy="1837040"/>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243ED-CEBF-4EAE-B723-6158815F5EB3}">
      <dsp:nvSpPr>
        <dsp:cNvPr id="0" name=""/>
        <dsp:cNvSpPr/>
      </dsp:nvSpPr>
      <dsp:spPr>
        <a:xfrm>
          <a:off x="0" y="12202"/>
          <a:ext cx="8286808" cy="6912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uz-Cyrl-UZ" sz="2400" kern="1200" dirty="0" smtClean="0">
              <a:latin typeface="Times New Roman" pitchFamily="18" charset="0"/>
              <a:cs typeface="Times New Roman" pitchFamily="18" charset="0"/>
            </a:rPr>
            <a:t>Капитал </a:t>
          </a:r>
          <a:r>
            <a:rPr lang="uz-Cyrl-UZ" sz="2400" b="1" kern="1200" dirty="0" smtClean="0">
              <a:latin typeface="Times New Roman" pitchFamily="18" charset="0"/>
              <a:cs typeface="Times New Roman" pitchFamily="18" charset="0"/>
            </a:rPr>
            <a:t>унумли шаклининг ҳаракати</a:t>
          </a:r>
          <a:r>
            <a:rPr lang="uz-Cyrl-UZ" sz="2400" kern="1200" dirty="0" smtClean="0">
              <a:latin typeface="Times New Roman" pitchFamily="18" charset="0"/>
              <a:cs typeface="Times New Roman" pitchFamily="18" charset="0"/>
            </a:rPr>
            <a:t> </a:t>
          </a:r>
          <a:endParaRPr lang="uz-Cyrl-UZ" sz="2400" kern="1200" dirty="0">
            <a:latin typeface="Times New Roman" pitchFamily="18" charset="0"/>
            <a:cs typeface="Times New Roman" pitchFamily="18" charset="0"/>
          </a:endParaRPr>
        </a:p>
      </dsp:txBody>
      <dsp:txXfrm>
        <a:off x="0" y="12202"/>
        <a:ext cx="8286808" cy="691200"/>
      </dsp:txXfrm>
    </dsp:sp>
    <dsp:sp modelId="{3533FEB1-B32B-4B6D-ADD8-280B2573AD8A}">
      <dsp:nvSpPr>
        <dsp:cNvPr id="0" name=""/>
        <dsp:cNvSpPr/>
      </dsp:nvSpPr>
      <dsp:spPr>
        <a:xfrm>
          <a:off x="0" y="703402"/>
          <a:ext cx="8286808" cy="128465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rtl="0">
            <a:lnSpc>
              <a:spcPct val="90000"/>
            </a:lnSpc>
            <a:spcBef>
              <a:spcPct val="0"/>
            </a:spcBef>
            <a:spcAft>
              <a:spcPct val="15000"/>
            </a:spcAft>
            <a:buChar char="••"/>
          </a:pPr>
          <a:r>
            <a:rPr lang="uz-Cyrl-UZ" sz="2400" kern="1200" dirty="0" smtClean="0">
              <a:latin typeface="Times New Roman" pitchFamily="18" charset="0"/>
              <a:cs typeface="Times New Roman" pitchFamily="18" charset="0"/>
            </a:rPr>
            <a:t>товарлар ишлаб чиқариш ва худди шу жараёнда қийматнинг ўсишига эришишни таъминлаш вазифасига қаратилади.</a:t>
          </a:r>
          <a:endParaRPr lang="ru-RU" sz="2400" kern="1200" dirty="0">
            <a:latin typeface="Times New Roman" pitchFamily="18" charset="0"/>
            <a:cs typeface="Times New Roman" pitchFamily="18" charset="0"/>
          </a:endParaRPr>
        </a:p>
      </dsp:txBody>
      <dsp:txXfrm>
        <a:off x="0" y="703402"/>
        <a:ext cx="8286808" cy="1284659"/>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BA7B8-14CD-4C2B-8C92-8D2F5DF2DD14}">
      <dsp:nvSpPr>
        <dsp:cNvPr id="0" name=""/>
        <dsp:cNvSpPr/>
      </dsp:nvSpPr>
      <dsp:spPr>
        <a:xfrm>
          <a:off x="0" y="100074"/>
          <a:ext cx="8258203" cy="633600"/>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uz-Cyrl-UZ" sz="2200" b="1" kern="1200" dirty="0" smtClean="0">
              <a:latin typeface="Times New Roman" pitchFamily="18" charset="0"/>
              <a:cs typeface="Times New Roman" pitchFamily="18" charset="0"/>
            </a:rPr>
            <a:t>Капитал пул шаклининг ҳаракати</a:t>
          </a:r>
          <a:endParaRPr lang="ru-RU" sz="2200" b="1" kern="1200" dirty="0">
            <a:latin typeface="Times New Roman" pitchFamily="18" charset="0"/>
            <a:cs typeface="Times New Roman" pitchFamily="18" charset="0"/>
          </a:endParaRPr>
        </a:p>
      </dsp:txBody>
      <dsp:txXfrm>
        <a:off x="0" y="100074"/>
        <a:ext cx="8258203" cy="633600"/>
      </dsp:txXfrm>
    </dsp:sp>
    <dsp:sp modelId="{765AD96F-2F37-43E7-889A-B606BEB63D6E}">
      <dsp:nvSpPr>
        <dsp:cNvPr id="0" name=""/>
        <dsp:cNvSpPr/>
      </dsp:nvSpPr>
      <dsp:spPr>
        <a:xfrm>
          <a:off x="0" y="733674"/>
          <a:ext cx="8258203" cy="1177604"/>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uz-Cyrl-UZ" sz="2200" b="1" kern="1200" dirty="0" smtClean="0">
              <a:latin typeface="Times New Roman" pitchFamily="18" charset="0"/>
              <a:cs typeface="Times New Roman" pitchFamily="18" charset="0"/>
            </a:rPr>
            <a:t>иқтисодий фаолият учун зарур бўлган шарт-шароитларни яратишдан иборат. Бунга пулни ишлаб чиқариш воситалари ва ишчи кучи сотиб олишга аванслаш орқали эришилади.	</a:t>
          </a:r>
          <a:endParaRPr lang="ru-RU" sz="2200" b="1" kern="1200" dirty="0">
            <a:latin typeface="Times New Roman" pitchFamily="18" charset="0"/>
            <a:cs typeface="Times New Roman" pitchFamily="18" charset="0"/>
          </a:endParaRPr>
        </a:p>
      </dsp:txBody>
      <dsp:txXfrm>
        <a:off x="0" y="733674"/>
        <a:ext cx="8258203" cy="1177604"/>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51018-5943-4452-9537-50F983C72DC4}">
      <dsp:nvSpPr>
        <dsp:cNvPr id="0" name=""/>
        <dsp:cNvSpPr/>
      </dsp:nvSpPr>
      <dsp:spPr>
        <a:xfrm>
          <a:off x="0" y="214317"/>
          <a:ext cx="8001056" cy="156078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uz-Cyrl-UZ" sz="2300" kern="1200" dirty="0" smtClean="0">
              <a:latin typeface="Times New Roman" pitchFamily="18" charset="0"/>
              <a:cs typeface="Times New Roman" pitchFamily="18" charset="0"/>
            </a:rPr>
            <a:t>Капитал </a:t>
          </a:r>
          <a:r>
            <a:rPr lang="uz-Cyrl-UZ" sz="2300" b="1" kern="1200" dirty="0" smtClean="0">
              <a:latin typeface="Times New Roman" pitchFamily="18" charset="0"/>
              <a:cs typeface="Times New Roman" pitchFamily="18" charset="0"/>
            </a:rPr>
            <a:t>товар шаклининг ҳаракати</a:t>
          </a:r>
          <a:r>
            <a:rPr lang="uz-Cyrl-UZ" sz="2300" kern="1200" dirty="0" smtClean="0">
              <a:latin typeface="Times New Roman" pitchFamily="18" charset="0"/>
              <a:cs typeface="Times New Roman" pitchFamily="18" charset="0"/>
            </a:rPr>
            <a:t> орқали ишлаб чиқарилган товарлар қийматининг нарх шаклида рўёбга чиқиши содир бўлади ва ўсган қийматнинг пулга айланиши билан тадбиркорнинг фойда олиш мақсади таъминланади.</a:t>
          </a:r>
          <a:endParaRPr lang="ru-RU" sz="2300" kern="1200" dirty="0">
            <a:latin typeface="Times New Roman" pitchFamily="18" charset="0"/>
            <a:cs typeface="Times New Roman" pitchFamily="18" charset="0"/>
          </a:endParaRPr>
        </a:p>
      </dsp:txBody>
      <dsp:txXfrm>
        <a:off x="76191" y="290508"/>
        <a:ext cx="7848674" cy="1408398"/>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CEC8C-3FF5-4C56-A13A-ABDB8E22CE86}">
      <dsp:nvSpPr>
        <dsp:cNvPr id="0" name=""/>
        <dsp:cNvSpPr/>
      </dsp:nvSpPr>
      <dsp:spPr>
        <a:xfrm>
          <a:off x="0" y="11654"/>
          <a:ext cx="8229599" cy="111969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uz-Cyrl-UZ" sz="2900" b="1" u="none" kern="1200" dirty="0" smtClean="0">
              <a:latin typeface="Times New Roman" pitchFamily="18" charset="0"/>
              <a:cs typeface="Times New Roman" pitchFamily="18" charset="0"/>
            </a:rPr>
            <a:t>Т</a:t>
          </a:r>
          <a:r>
            <a:rPr lang="ru-RU" sz="2900" b="1" u="none" kern="1200" dirty="0" err="1" smtClean="0">
              <a:latin typeface="Times New Roman" pitchFamily="18" charset="0"/>
              <a:cs typeface="Times New Roman" pitchFamily="18" charset="0"/>
            </a:rPr>
            <a:t>адбиркорлик</a:t>
          </a:r>
          <a:r>
            <a:rPr lang="ru-RU" sz="2900" b="1" u="none" kern="1200" dirty="0" smtClean="0">
              <a:latin typeface="Times New Roman" pitchFamily="18" charset="0"/>
              <a:cs typeface="Times New Roman" pitchFamily="18" charset="0"/>
            </a:rPr>
            <a:t> капитали пул </a:t>
          </a:r>
          <a:r>
            <a:rPr lang="ru-RU" sz="2900" b="1" u="none" kern="1200" dirty="0" err="1" smtClean="0">
              <a:latin typeface="Times New Roman" pitchFamily="18" charset="0"/>
              <a:cs typeface="Times New Roman" pitchFamily="18" charset="0"/>
            </a:rPr>
            <a:t>шаклининг</a:t>
          </a:r>
          <a:r>
            <a:rPr lang="ru-RU" sz="2900" b="1" u="none" kern="1200" dirty="0" smtClean="0">
              <a:latin typeface="Times New Roman" pitchFamily="18" charset="0"/>
              <a:cs typeface="Times New Roman" pitchFamily="18" charset="0"/>
            </a:rPr>
            <a:t> </a:t>
          </a:r>
          <a:r>
            <a:rPr lang="ru-RU" sz="2900" b="1" u="none" kern="1200" dirty="0" err="1" smtClean="0">
              <a:latin typeface="Times New Roman" pitchFamily="18" charset="0"/>
              <a:cs typeface="Times New Roman" pitchFamily="18" charset="0"/>
            </a:rPr>
            <a:t>доиравий</a:t>
          </a:r>
          <a:r>
            <a:rPr lang="ru-RU" sz="2900" b="1" u="none" kern="1200" dirty="0" smtClean="0">
              <a:latin typeface="Times New Roman" pitchFamily="18" charset="0"/>
              <a:cs typeface="Times New Roman" pitchFamily="18" charset="0"/>
            </a:rPr>
            <a:t> </a:t>
          </a:r>
          <a:r>
            <a:rPr lang="ru-RU" sz="2900" b="1" u="none" kern="1200" dirty="0" err="1" smtClean="0">
              <a:latin typeface="Times New Roman" pitchFamily="18" charset="0"/>
              <a:cs typeface="Times New Roman" pitchFamily="18" charset="0"/>
            </a:rPr>
            <a:t>айланиши</a:t>
          </a:r>
          <a:r>
            <a:rPr lang="ru-RU" sz="2900" b="1" u="none" kern="1200" dirty="0" smtClean="0">
              <a:latin typeface="Times New Roman" pitchFamily="18" charset="0"/>
              <a:cs typeface="Times New Roman" pitchFamily="18" charset="0"/>
            </a:rPr>
            <a:t>:</a:t>
          </a:r>
          <a:r>
            <a:rPr lang="uz-Cyrl-UZ" sz="2900" b="1" u="none" kern="1200" dirty="0" smtClean="0">
              <a:latin typeface="Times New Roman" pitchFamily="18" charset="0"/>
              <a:cs typeface="Times New Roman" pitchFamily="18" charset="0"/>
            </a:rPr>
            <a:t> </a:t>
          </a:r>
          <a:endParaRPr lang="ru-RU" sz="2900" b="1" u="none" kern="1200" dirty="0">
            <a:latin typeface="Times New Roman" pitchFamily="18" charset="0"/>
            <a:cs typeface="Times New Roman" pitchFamily="18" charset="0"/>
          </a:endParaRPr>
        </a:p>
      </dsp:txBody>
      <dsp:txXfrm>
        <a:off x="54659" y="66313"/>
        <a:ext cx="8120281" cy="101037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00077-62B4-4ABC-9ACE-5EA761A70262}">
      <dsp:nvSpPr>
        <dsp:cNvPr id="0" name=""/>
        <dsp:cNvSpPr/>
      </dsp:nvSpPr>
      <dsp:spPr>
        <a:xfrm>
          <a:off x="0" y="11091"/>
          <a:ext cx="8229599" cy="1120817"/>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ru-RU" sz="3400" b="0" u="none" kern="1200" dirty="0" err="1" smtClean="0">
              <a:latin typeface="Times New Roman" pitchFamily="18" charset="0"/>
              <a:cs typeface="Times New Roman" pitchFamily="18" charset="0"/>
            </a:rPr>
            <a:t>Унумли</a:t>
          </a:r>
          <a:r>
            <a:rPr lang="ru-RU" sz="3400" b="0" u="none" kern="1200" dirty="0" smtClean="0">
              <a:latin typeface="Times New Roman" pitchFamily="18" charset="0"/>
              <a:cs typeface="Times New Roman" pitchFamily="18" charset="0"/>
            </a:rPr>
            <a:t> </a:t>
          </a:r>
          <a:r>
            <a:rPr lang="ru-RU" sz="3400" b="0" u="none" kern="1200" dirty="0" err="1" smtClean="0">
              <a:latin typeface="Times New Roman" pitchFamily="18" charset="0"/>
              <a:cs typeface="Times New Roman" pitchFamily="18" charset="0"/>
            </a:rPr>
            <a:t>капиталнинг</a:t>
          </a:r>
          <a:r>
            <a:rPr lang="ru-RU" sz="3400" b="0" u="none" kern="1200" dirty="0" smtClean="0">
              <a:latin typeface="Times New Roman" pitchFamily="18" charset="0"/>
              <a:cs typeface="Times New Roman" pitchFamily="18" charset="0"/>
            </a:rPr>
            <a:t> </a:t>
          </a:r>
          <a:r>
            <a:rPr lang="ru-RU" sz="3400" b="0" u="none" kern="1200" dirty="0" err="1" smtClean="0">
              <a:latin typeface="Times New Roman" pitchFamily="18" charset="0"/>
              <a:cs typeface="Times New Roman" pitchFamily="18" charset="0"/>
            </a:rPr>
            <a:t>доиравий</a:t>
          </a:r>
          <a:r>
            <a:rPr lang="ru-RU" sz="3400" b="0" u="none" kern="1200" dirty="0" smtClean="0">
              <a:latin typeface="Times New Roman" pitchFamily="18" charset="0"/>
              <a:cs typeface="Times New Roman" pitchFamily="18" charset="0"/>
            </a:rPr>
            <a:t> </a:t>
          </a:r>
          <a:r>
            <a:rPr lang="ru-RU" sz="3400" b="0" u="none" kern="1200" dirty="0" err="1" smtClean="0">
              <a:latin typeface="Times New Roman" pitchFamily="18" charset="0"/>
              <a:cs typeface="Times New Roman" pitchFamily="18" charset="0"/>
            </a:rPr>
            <a:t>айланиши</a:t>
          </a:r>
          <a:r>
            <a:rPr lang="ru-RU" sz="3400" b="0" u="none" kern="1200" dirty="0" smtClean="0">
              <a:latin typeface="Times New Roman" pitchFamily="18" charset="0"/>
              <a:cs typeface="Times New Roman" pitchFamily="18" charset="0"/>
            </a:rPr>
            <a:t>:</a:t>
          </a:r>
          <a:endParaRPr lang="ru-RU" sz="3400" b="0" u="none" kern="1200" dirty="0">
            <a:latin typeface="Times New Roman" pitchFamily="18" charset="0"/>
            <a:cs typeface="Times New Roman" pitchFamily="18" charset="0"/>
          </a:endParaRPr>
        </a:p>
      </dsp:txBody>
      <dsp:txXfrm>
        <a:off x="54714" y="65805"/>
        <a:ext cx="8120171" cy="10113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AFA0F-7276-4B97-8892-C29A2BF8C404}">
      <dsp:nvSpPr>
        <dsp:cNvPr id="0" name=""/>
        <dsp:cNvSpPr/>
      </dsp:nvSpPr>
      <dsp:spPr>
        <a:xfrm>
          <a:off x="0" y="44999"/>
          <a:ext cx="8229599" cy="10530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Бугунги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кунда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тадбиркорлик</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фаолияти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назариясининг</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ривожланишда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уч</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тўлқин» </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яъни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мазкур</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соҳани илмий</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жиҳатдан тадқиқ этишдаги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алоҳида босқичлар шартли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равишда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ажратилади</a:t>
          </a:r>
          <a:r>
            <a:rPr lang="ru-RU" sz="2000" b="1" kern="1200" dirty="0" smtClean="0">
              <a:latin typeface="Times New Roman" pitchFamily="18" charset="0"/>
              <a:cs typeface="Times New Roman" pitchFamily="18" charset="0"/>
            </a:rPr>
            <a:t>. </a:t>
          </a:r>
          <a:endParaRPr lang="ru-RU" sz="2000" b="1" kern="1200" dirty="0">
            <a:latin typeface="Times New Roman" pitchFamily="18" charset="0"/>
            <a:cs typeface="Times New Roman" pitchFamily="18" charset="0"/>
          </a:endParaRPr>
        </a:p>
      </dsp:txBody>
      <dsp:txXfrm>
        <a:off x="51403" y="96402"/>
        <a:ext cx="8126793" cy="950194"/>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47B39-4E42-404E-A158-A999398774F5}">
      <dsp:nvSpPr>
        <dsp:cNvPr id="0" name=""/>
        <dsp:cNvSpPr/>
      </dsp:nvSpPr>
      <dsp:spPr>
        <a:xfrm>
          <a:off x="0" y="539"/>
          <a:ext cx="8229599" cy="114192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0" u="none" kern="1200" dirty="0" err="1" smtClean="0">
              <a:latin typeface="Times New Roman" pitchFamily="18" charset="0"/>
              <a:cs typeface="Times New Roman" pitchFamily="18" charset="0"/>
            </a:rPr>
            <a:t>Тадбиркорлик</a:t>
          </a:r>
          <a:r>
            <a:rPr lang="ru-RU" sz="2800" b="0" u="none" kern="1200" dirty="0" smtClean="0">
              <a:latin typeface="Times New Roman" pitchFamily="18" charset="0"/>
              <a:cs typeface="Times New Roman" pitchFamily="18" charset="0"/>
            </a:rPr>
            <a:t> капитали товар </a:t>
          </a:r>
          <a:r>
            <a:rPr lang="ru-RU" sz="2800" b="0" u="none" kern="1200" dirty="0" err="1" smtClean="0">
              <a:latin typeface="Times New Roman" pitchFamily="18" charset="0"/>
              <a:cs typeface="Times New Roman" pitchFamily="18" charset="0"/>
            </a:rPr>
            <a:t>шаклининг</a:t>
          </a:r>
          <a:r>
            <a:rPr lang="ru-RU" sz="2800" b="0" u="none" kern="1200" dirty="0" smtClean="0">
              <a:latin typeface="Times New Roman" pitchFamily="18" charset="0"/>
              <a:cs typeface="Times New Roman" pitchFamily="18" charset="0"/>
            </a:rPr>
            <a:t> </a:t>
          </a:r>
          <a:r>
            <a:rPr lang="ru-RU" sz="2800" b="0" u="none" kern="1200" dirty="0" err="1" smtClean="0">
              <a:latin typeface="Times New Roman" pitchFamily="18" charset="0"/>
              <a:cs typeface="Times New Roman" pitchFamily="18" charset="0"/>
            </a:rPr>
            <a:t>доиравий</a:t>
          </a:r>
          <a:r>
            <a:rPr lang="ru-RU" sz="2800" b="0" u="none" kern="1200" dirty="0" smtClean="0">
              <a:latin typeface="Times New Roman" pitchFamily="18" charset="0"/>
              <a:cs typeface="Times New Roman" pitchFamily="18" charset="0"/>
            </a:rPr>
            <a:t> </a:t>
          </a:r>
          <a:r>
            <a:rPr lang="ru-RU" sz="2800" b="0" u="none" kern="1200" dirty="0" err="1" smtClean="0">
              <a:latin typeface="Times New Roman" pitchFamily="18" charset="0"/>
              <a:cs typeface="Times New Roman" pitchFamily="18" charset="0"/>
            </a:rPr>
            <a:t>айланиши</a:t>
          </a:r>
          <a:r>
            <a:rPr lang="ru-RU" sz="2800" b="0" u="none" kern="1200" dirty="0" smtClean="0">
              <a:latin typeface="Times New Roman" pitchFamily="18" charset="0"/>
              <a:cs typeface="Times New Roman" pitchFamily="18" charset="0"/>
            </a:rPr>
            <a:t>:</a:t>
          </a:r>
          <a:endParaRPr lang="ru-RU" sz="2800" b="0" u="none" kern="1200" dirty="0">
            <a:latin typeface="Times New Roman" pitchFamily="18" charset="0"/>
            <a:cs typeface="Times New Roman" pitchFamily="18" charset="0"/>
          </a:endParaRPr>
        </a:p>
      </dsp:txBody>
      <dsp:txXfrm>
        <a:off x="55744" y="56283"/>
        <a:ext cx="8118111" cy="1030432"/>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A896E-DBCA-4718-B2F5-EA4186232122}">
      <dsp:nvSpPr>
        <dsp:cNvPr id="0" name=""/>
        <dsp:cNvSpPr/>
      </dsp:nvSpPr>
      <dsp:spPr>
        <a:xfrm>
          <a:off x="0" y="107145"/>
          <a:ext cx="8229599" cy="3171109"/>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625475" algn="l" defTabSz="1600200" rtl="0">
            <a:lnSpc>
              <a:spcPct val="90000"/>
            </a:lnSpc>
            <a:spcBef>
              <a:spcPct val="0"/>
            </a:spcBef>
            <a:spcAft>
              <a:spcPct val="35000"/>
            </a:spcAft>
          </a:pPr>
          <a:r>
            <a:rPr lang="ru-RU" sz="3600" b="0" kern="1200" dirty="0" err="1" smtClean="0">
              <a:latin typeface="Times New Roman" pitchFamily="18" charset="0"/>
              <a:cs typeface="Times New Roman" pitchFamily="18" charset="0"/>
            </a:rPr>
            <a:t>Доиравий</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айланишларнинг</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узлуксиз</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такрорланиб</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янгиланиб</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туриши</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тадбиркорлик</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капиталининг</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айланиши</a:t>
          </a:r>
          <a:r>
            <a:rPr lang="ru-RU" sz="3600" b="0" kern="1200" dirty="0" smtClean="0">
              <a:latin typeface="Times New Roman" pitchFamily="18" charset="0"/>
              <a:cs typeface="Times New Roman" pitchFamily="18" charset="0"/>
            </a:rPr>
            <a:t> </a:t>
          </a:r>
          <a:r>
            <a:rPr lang="ru-RU" sz="3600" b="0" kern="1200" dirty="0" err="1" smtClean="0">
              <a:latin typeface="Times New Roman" pitchFamily="18" charset="0"/>
              <a:cs typeface="Times New Roman" pitchFamily="18" charset="0"/>
            </a:rPr>
            <a:t>дейилади</a:t>
          </a:r>
          <a:r>
            <a:rPr lang="ru-RU" sz="3600" b="0" kern="1200" dirty="0" smtClean="0">
              <a:latin typeface="Times New Roman" pitchFamily="18" charset="0"/>
              <a:cs typeface="Times New Roman" pitchFamily="18" charset="0"/>
            </a:rPr>
            <a:t>.</a:t>
          </a:r>
          <a:endParaRPr lang="ru-RU" sz="3600" b="0" kern="1200" dirty="0">
            <a:latin typeface="Times New Roman" pitchFamily="18" charset="0"/>
            <a:cs typeface="Times New Roman" pitchFamily="18" charset="0"/>
          </a:endParaRPr>
        </a:p>
      </dsp:txBody>
      <dsp:txXfrm>
        <a:off x="154801" y="261946"/>
        <a:ext cx="7919997" cy="2861507"/>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608EF-70BC-4981-8ED7-E36F6E83067E}">
      <dsp:nvSpPr>
        <dsp:cNvPr id="0" name=""/>
        <dsp:cNvSpPr/>
      </dsp:nvSpPr>
      <dsp:spPr>
        <a:xfrm>
          <a:off x="0" y="539"/>
          <a:ext cx="8229599" cy="1141920"/>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latin typeface="Times New Roman" pitchFamily="18" charset="0"/>
              <a:cs typeface="Times New Roman" pitchFamily="18" charset="0"/>
            </a:rPr>
            <a:t>2. </a:t>
          </a:r>
          <a:r>
            <a:rPr lang="ru-RU" sz="2800" b="1" kern="1200" dirty="0" err="1" smtClean="0">
              <a:latin typeface="Times New Roman" pitchFamily="18" charset="0"/>
              <a:cs typeface="Times New Roman" pitchFamily="18" charset="0"/>
            </a:rPr>
            <a:t>Тадбиркорлик</a:t>
          </a:r>
          <a:r>
            <a:rPr lang="ru-RU" sz="2800" b="1" kern="1200" dirty="0" smtClean="0">
              <a:latin typeface="Times New Roman" pitchFamily="18" charset="0"/>
              <a:cs typeface="Times New Roman" pitchFamily="18" charset="0"/>
            </a:rPr>
            <a:t> </a:t>
          </a:r>
          <a:r>
            <a:rPr lang="ru-RU" sz="2800" b="1" kern="1200" dirty="0" err="1" smtClean="0">
              <a:latin typeface="Times New Roman" pitchFamily="18" charset="0"/>
              <a:cs typeface="Times New Roman" pitchFamily="18" charset="0"/>
            </a:rPr>
            <a:t>капиталининг</a:t>
          </a:r>
          <a:r>
            <a:rPr lang="ru-RU" sz="2800" b="1" kern="1200" dirty="0" smtClean="0">
              <a:latin typeface="Times New Roman" pitchFamily="18" charset="0"/>
              <a:cs typeface="Times New Roman" pitchFamily="18" charset="0"/>
            </a:rPr>
            <a:t> </a:t>
          </a:r>
          <a:r>
            <a:rPr lang="ru-RU" sz="2800" b="1" kern="1200" dirty="0" err="1" smtClean="0">
              <a:latin typeface="Times New Roman" pitchFamily="18" charset="0"/>
              <a:cs typeface="Times New Roman" pitchFamily="18" charset="0"/>
            </a:rPr>
            <a:t>айланиши</a:t>
          </a:r>
          <a:r>
            <a:rPr lang="ru-RU" sz="2800" b="1" kern="1200" dirty="0" smtClean="0">
              <a:latin typeface="Times New Roman" pitchFamily="18" charset="0"/>
              <a:cs typeface="Times New Roman" pitchFamily="18" charset="0"/>
            </a:rPr>
            <a:t>. </a:t>
          </a:r>
          <a:br>
            <a:rPr lang="ru-RU" sz="2800" b="1" kern="1200" dirty="0" smtClean="0">
              <a:latin typeface="Times New Roman" pitchFamily="18" charset="0"/>
              <a:cs typeface="Times New Roman" pitchFamily="18" charset="0"/>
            </a:rPr>
          </a:br>
          <a:r>
            <a:rPr lang="ru-RU" sz="2800" b="1" kern="1200" dirty="0" err="1" smtClean="0">
              <a:latin typeface="Times New Roman" pitchFamily="18" charset="0"/>
              <a:cs typeface="Times New Roman" pitchFamily="18" charset="0"/>
            </a:rPr>
            <a:t>Асосий</a:t>
          </a:r>
          <a:r>
            <a:rPr lang="ru-RU" sz="2800" b="1" kern="1200" dirty="0" smtClean="0">
              <a:latin typeface="Times New Roman" pitchFamily="18" charset="0"/>
              <a:cs typeface="Times New Roman" pitchFamily="18" charset="0"/>
            </a:rPr>
            <a:t> </a:t>
          </a:r>
          <a:r>
            <a:rPr lang="ru-RU" sz="2800" b="1" kern="1200" dirty="0" err="1" smtClean="0">
              <a:latin typeface="Times New Roman" pitchFamily="18" charset="0"/>
              <a:cs typeface="Times New Roman" pitchFamily="18" charset="0"/>
            </a:rPr>
            <a:t>ва</a:t>
          </a:r>
          <a:r>
            <a:rPr lang="ru-RU" sz="2800" b="1" kern="1200" dirty="0" smtClean="0">
              <a:latin typeface="Times New Roman" pitchFamily="18" charset="0"/>
              <a:cs typeface="Times New Roman" pitchFamily="18" charset="0"/>
            </a:rPr>
            <a:t> </a:t>
          </a:r>
          <a:r>
            <a:rPr lang="ru-RU" sz="2800" b="1" kern="1200" dirty="0" err="1" smtClean="0">
              <a:latin typeface="Times New Roman" pitchFamily="18" charset="0"/>
              <a:cs typeface="Times New Roman" pitchFamily="18" charset="0"/>
            </a:rPr>
            <a:t>айланма</a:t>
          </a:r>
          <a:r>
            <a:rPr lang="ru-RU" sz="2800" b="1" kern="1200" dirty="0" smtClean="0">
              <a:latin typeface="Times New Roman" pitchFamily="18" charset="0"/>
              <a:cs typeface="Times New Roman" pitchFamily="18" charset="0"/>
            </a:rPr>
            <a:t> капитал. </a:t>
          </a:r>
          <a:endParaRPr lang="ru-RU" sz="2800" b="1" kern="1200" dirty="0">
            <a:latin typeface="Times New Roman" pitchFamily="18" charset="0"/>
            <a:cs typeface="Times New Roman" pitchFamily="18" charset="0"/>
          </a:endParaRPr>
        </a:p>
      </dsp:txBody>
      <dsp:txXfrm>
        <a:off x="55744" y="56283"/>
        <a:ext cx="8118111" cy="103043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453F8-DCA3-4AB7-A3E4-F7B5481B712D}">
      <dsp:nvSpPr>
        <dsp:cNvPr id="0" name=""/>
        <dsp:cNvSpPr/>
      </dsp:nvSpPr>
      <dsp:spPr>
        <a:xfrm>
          <a:off x="0" y="511245"/>
          <a:ext cx="8229599" cy="18207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708152" rIns="638708" bIns="128016" numCol="1" spcCol="1270" anchor="t" anchorCtr="0">
          <a:noAutofit/>
        </a:bodyPr>
        <a:lstStyle/>
        <a:p>
          <a:pPr marL="171450" lvl="1" indent="-171450" algn="l" defTabSz="800100" rtl="0">
            <a:lnSpc>
              <a:spcPct val="90000"/>
            </a:lnSpc>
            <a:spcBef>
              <a:spcPct val="0"/>
            </a:spcBef>
            <a:spcAft>
              <a:spcPct val="15000"/>
            </a:spcAft>
            <a:buChar char="••"/>
          </a:pPr>
          <a:r>
            <a:rPr lang="uz-Cyrl-UZ" sz="1800" b="1" kern="1200" dirty="0" smtClean="0">
              <a:latin typeface="Times New Roman" pitchFamily="18" charset="0"/>
              <a:cs typeface="Times New Roman" pitchFamily="18" charset="0"/>
            </a:rPr>
            <a:t>ишлаб чиқариш жараёнида бир қатор доиравий айланишлар давомида қатнашади, ўзининг қийматини тайёрланаётган маҳсулотга (хизматга) бўлиб-бўлиб ўтказиб боради ва ашёвий-буюм шаклини ўзгартирмайди.</a:t>
          </a:r>
          <a:r>
            <a:rPr lang="uz-Cyrl-UZ"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0" y="511245"/>
        <a:ext cx="8229599" cy="1820700"/>
      </dsp:txXfrm>
    </dsp:sp>
    <dsp:sp modelId="{0BA85033-1A2D-4989-B012-E0B920D8A218}">
      <dsp:nvSpPr>
        <dsp:cNvPr id="0" name=""/>
        <dsp:cNvSpPr/>
      </dsp:nvSpPr>
      <dsp:spPr>
        <a:xfrm>
          <a:off x="411480" y="9405"/>
          <a:ext cx="7218066" cy="100368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00200" rtl="0">
            <a:lnSpc>
              <a:spcPct val="90000"/>
            </a:lnSpc>
            <a:spcBef>
              <a:spcPct val="0"/>
            </a:spcBef>
            <a:spcAft>
              <a:spcPct val="35000"/>
            </a:spcAft>
          </a:pPr>
          <a:r>
            <a:rPr lang="uz-Cyrl-UZ" sz="3600" b="1" i="1" kern="1200" dirty="0" smtClean="0">
              <a:latin typeface="Times New Roman" pitchFamily="18" charset="0"/>
              <a:cs typeface="Times New Roman" pitchFamily="18" charset="0"/>
            </a:rPr>
            <a:t>Асосий капитал</a:t>
          </a:r>
          <a:endParaRPr lang="ru-RU" sz="3600" kern="1200" dirty="0">
            <a:latin typeface="Times New Roman" pitchFamily="18" charset="0"/>
            <a:cs typeface="Times New Roman" pitchFamily="18" charset="0"/>
          </a:endParaRPr>
        </a:p>
      </dsp:txBody>
      <dsp:txXfrm>
        <a:off x="460476" y="58401"/>
        <a:ext cx="7120074" cy="905688"/>
      </dsp:txXfrm>
    </dsp:sp>
    <dsp:sp modelId="{D6696926-66B2-4DED-8EF0-8C1A4EF178BB}">
      <dsp:nvSpPr>
        <dsp:cNvPr id="0" name=""/>
        <dsp:cNvSpPr/>
      </dsp:nvSpPr>
      <dsp:spPr>
        <a:xfrm>
          <a:off x="0" y="3017385"/>
          <a:ext cx="8229599" cy="19278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708152" rIns="638708" bIns="142240" numCol="1" spcCol="1270" anchor="t" anchorCtr="0">
          <a:noAutofit/>
        </a:bodyPr>
        <a:lstStyle/>
        <a:p>
          <a:pPr marL="228600" lvl="1" indent="-228600" algn="l" defTabSz="889000" rtl="0">
            <a:lnSpc>
              <a:spcPct val="90000"/>
            </a:lnSpc>
            <a:spcBef>
              <a:spcPct val="0"/>
            </a:spcBef>
            <a:spcAft>
              <a:spcPct val="15000"/>
            </a:spcAft>
            <a:buChar char="••"/>
          </a:pPr>
          <a:r>
            <a:rPr lang="uz-Cyrl-UZ" sz="2000" b="1" kern="1200" dirty="0" smtClean="0">
              <a:latin typeface="Times New Roman" pitchFamily="18" charset="0"/>
              <a:cs typeface="Times New Roman" pitchFamily="18" charset="0"/>
            </a:rPr>
            <a:t>бир доиравий айланиш давомида тўлиқ истеъмол қилинади, ўзининг қийматини ишлаб чиқариш натижаларига тўлиқ ўтказади ва ашёвий-буюм шаклини ҳам йўқотади. </a:t>
          </a:r>
          <a:endParaRPr lang="ru-RU" sz="2000" kern="1200" dirty="0">
            <a:latin typeface="Times New Roman" pitchFamily="18" charset="0"/>
            <a:cs typeface="Times New Roman" pitchFamily="18" charset="0"/>
          </a:endParaRPr>
        </a:p>
      </dsp:txBody>
      <dsp:txXfrm>
        <a:off x="0" y="3017385"/>
        <a:ext cx="8229599" cy="1927800"/>
      </dsp:txXfrm>
    </dsp:sp>
    <dsp:sp modelId="{DA61C5EB-C592-4F99-8D13-444CBF289B5C}">
      <dsp:nvSpPr>
        <dsp:cNvPr id="0" name=""/>
        <dsp:cNvSpPr/>
      </dsp:nvSpPr>
      <dsp:spPr>
        <a:xfrm>
          <a:off x="411480" y="2515545"/>
          <a:ext cx="7218066" cy="100368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00200" rtl="0">
            <a:lnSpc>
              <a:spcPct val="90000"/>
            </a:lnSpc>
            <a:spcBef>
              <a:spcPct val="0"/>
            </a:spcBef>
            <a:spcAft>
              <a:spcPct val="35000"/>
            </a:spcAft>
          </a:pPr>
          <a:r>
            <a:rPr lang="uz-Cyrl-UZ" sz="3600" b="1" i="1" kern="1200" dirty="0" smtClean="0">
              <a:latin typeface="Times New Roman" pitchFamily="18" charset="0"/>
              <a:cs typeface="Times New Roman" pitchFamily="18" charset="0"/>
            </a:rPr>
            <a:t>Айланма капитал</a:t>
          </a:r>
          <a:endParaRPr lang="ru-RU" sz="3600" kern="1200" dirty="0">
            <a:latin typeface="Times New Roman" pitchFamily="18" charset="0"/>
            <a:cs typeface="Times New Roman" pitchFamily="18" charset="0"/>
          </a:endParaRPr>
        </a:p>
      </dsp:txBody>
      <dsp:txXfrm>
        <a:off x="460476" y="2564541"/>
        <a:ext cx="7120074" cy="905688"/>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E711C-102A-424E-B0E5-23D3FE484CAD}">
      <dsp:nvSpPr>
        <dsp:cNvPr id="0" name=""/>
        <dsp:cNvSpPr/>
      </dsp:nvSpPr>
      <dsp:spPr>
        <a:xfrm>
          <a:off x="0" y="55561"/>
          <a:ext cx="8229599" cy="103187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b="1" kern="1200" dirty="0" err="1" smtClean="0">
              <a:latin typeface="Times New Roman" pitchFamily="18" charset="0"/>
              <a:cs typeface="Times New Roman" pitchFamily="18" charset="0"/>
            </a:rPr>
            <a:t>Капиталнинг</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айланиш</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тавсифига</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кўра</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икки</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қисм</a:t>
          </a:r>
          <a:r>
            <a:rPr lang="uz-Cyrl-UZ" sz="2600" b="1" kern="1200" dirty="0" smtClean="0">
              <a:latin typeface="Times New Roman" pitchFamily="18" charset="0"/>
              <a:cs typeface="Times New Roman" pitchFamily="18" charset="0"/>
            </a:rPr>
            <a:t>и</a:t>
          </a:r>
          <a:r>
            <a:rPr lang="ru-RU" sz="2600" b="1" kern="1200" dirty="0" smtClean="0">
              <a:latin typeface="Times New Roman" pitchFamily="18" charset="0"/>
              <a:cs typeface="Times New Roman" pitchFamily="18" charset="0"/>
            </a:rPr>
            <a:t>:</a:t>
          </a:r>
          <a:endParaRPr lang="ru-RU" sz="2600" b="1" kern="1200" dirty="0">
            <a:latin typeface="Times New Roman" pitchFamily="18" charset="0"/>
            <a:cs typeface="Times New Roman" pitchFamily="18" charset="0"/>
          </a:endParaRPr>
        </a:p>
      </dsp:txBody>
      <dsp:txXfrm>
        <a:off x="50372" y="105933"/>
        <a:ext cx="8128855" cy="931132"/>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543C2-5693-4DE5-802E-F657F4CC67EB}">
      <dsp:nvSpPr>
        <dsp:cNvPr id="0" name=""/>
        <dsp:cNvSpPr/>
      </dsp:nvSpPr>
      <dsp:spPr>
        <a:xfrm>
          <a:off x="0" y="340217"/>
          <a:ext cx="8229599" cy="24381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Асосий</a:t>
          </a:r>
          <a:r>
            <a:rPr lang="ru-RU" sz="1800" kern="1200" dirty="0" smtClean="0">
              <a:latin typeface="Times New Roman" pitchFamily="18" charset="0"/>
              <a:cs typeface="Times New Roman" pitchFamily="18" charset="0"/>
            </a:rPr>
            <a:t> капитал </a:t>
          </a:r>
          <a:r>
            <a:rPr lang="ru-RU" sz="1800" kern="1200" dirty="0" err="1" smtClean="0">
              <a:latin typeface="Times New Roman" pitchFamily="18" charset="0"/>
              <a:cs typeface="Times New Roman" pitchFamily="18" charset="0"/>
            </a:rPr>
            <a:t>тайёрланаётган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маҳсулот моддий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таркибига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буюм</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жиҳатдан кирмайди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узоқ давр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масалан</a:t>
          </a:r>
          <a:r>
            <a:rPr lang="ru-RU" sz="1800" kern="1200" dirty="0" smtClean="0">
              <a:latin typeface="Times New Roman" pitchFamily="18" charset="0"/>
              <a:cs typeface="Times New Roman" pitchFamily="18" charset="0"/>
            </a:rPr>
            <a:t> станок 10 </a:t>
          </a:r>
          <a:r>
            <a:rPr lang="ru-RU" sz="1800" kern="1200" dirty="0" err="1" smtClean="0">
              <a:latin typeface="Times New Roman" pitchFamily="18" charset="0"/>
              <a:cs typeface="Times New Roman" pitchFamily="18" charset="0"/>
            </a:rPr>
            <a:t>йил</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бино</a:t>
          </a:r>
          <a:r>
            <a:rPr lang="ru-RU" sz="1800" kern="1200" dirty="0" smtClean="0">
              <a:latin typeface="Times New Roman" pitchFamily="18" charset="0"/>
              <a:cs typeface="Times New Roman" pitchFamily="18" charset="0"/>
            </a:rPr>
            <a:t> 50-100 </a:t>
          </a:r>
          <a:r>
            <a:rPr lang="ru-RU" sz="1800" kern="1200" dirty="0" err="1" smtClean="0">
              <a:latin typeface="Times New Roman" pitchFamily="18" charset="0"/>
              <a:cs typeface="Times New Roman" pitchFamily="18" charset="0"/>
            </a:rPr>
            <a:t>йил</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давомида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фаолият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қилади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ўзининг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олдинги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натурал-буюм</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шаклини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бир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нечта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доиравий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айланишлар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давомида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сақлаб қолади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Аксинча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айланма</a:t>
          </a:r>
          <a:r>
            <a:rPr lang="ru-RU" sz="1800" kern="1200" dirty="0" smtClean="0">
              <a:latin typeface="Times New Roman" pitchFamily="18" charset="0"/>
              <a:cs typeface="Times New Roman" pitchFamily="18" charset="0"/>
            </a:rPr>
            <a:t> капитал (</a:t>
          </a:r>
          <a:r>
            <a:rPr lang="ru-RU" sz="1800" kern="1200" dirty="0" err="1" smtClean="0">
              <a:latin typeface="Times New Roman" pitchFamily="18" charset="0"/>
              <a:cs typeface="Times New Roman" pitchFamily="18" charset="0"/>
            </a:rPr>
            <a:t>масалан</a:t>
          </a:r>
          <a:r>
            <a:rPr lang="ru-RU" sz="1800" kern="1200" dirty="0" smtClean="0">
              <a:latin typeface="Times New Roman" pitchFamily="18" charset="0"/>
              <a:cs typeface="Times New Roman" pitchFamily="18" charset="0"/>
            </a:rPr>
            <a:t> пахта, </a:t>
          </a:r>
          <a:r>
            <a:rPr lang="ru-RU" sz="1800" kern="1200" dirty="0" err="1" smtClean="0">
              <a:latin typeface="Times New Roman" pitchFamily="18" charset="0"/>
              <a:cs typeface="Times New Roman" pitchFamily="18" charset="0"/>
            </a:rPr>
            <a:t>жун</a:t>
          </a:r>
          <a:r>
            <a:rPr lang="ru-RU" sz="1800" kern="1200" dirty="0" smtClean="0">
              <a:latin typeface="Times New Roman" pitchFamily="18" charset="0"/>
              <a:cs typeface="Times New Roman" pitchFamily="18" charset="0"/>
            </a:rPr>
            <a:t>, металл) </a:t>
          </a:r>
          <a:r>
            <a:rPr lang="ru-RU" sz="1800" kern="1200" dirty="0" err="1" smtClean="0">
              <a:latin typeface="Times New Roman" pitchFamily="18" charset="0"/>
              <a:cs typeface="Times New Roman" pitchFamily="18" charset="0"/>
            </a:rPr>
            <a:t>ҳар бир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доиравий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айланишда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тўлиқ унумли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истеъмол</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қилинади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ўзининг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ашёвий-буюм</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шаклини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йўқотади 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янги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турлари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билан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алмашинади</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0" y="340217"/>
        <a:ext cx="8229599" cy="2438100"/>
      </dsp:txXfrm>
    </dsp:sp>
    <dsp:sp modelId="{06316124-47E2-4BE8-9FCF-70482D66F371}">
      <dsp:nvSpPr>
        <dsp:cNvPr id="0" name=""/>
        <dsp:cNvSpPr/>
      </dsp:nvSpPr>
      <dsp:spPr>
        <a:xfrm>
          <a:off x="411480" y="74537"/>
          <a:ext cx="5760720" cy="53136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Ишлаб</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чиқариш жараёнида</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ҳаракат қилиш хусусиятлари</a:t>
          </a:r>
          <a:r>
            <a:rPr lang="ru-RU" sz="1800" b="1" kern="1200" dirty="0" smtClean="0">
              <a:latin typeface="Times New Roman" pitchFamily="18" charset="0"/>
              <a:cs typeface="Times New Roman" pitchFamily="18" charset="0"/>
            </a:rPr>
            <a:t>.</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437419" y="100476"/>
        <a:ext cx="5708842" cy="479482"/>
      </dsp:txXfrm>
    </dsp:sp>
    <dsp:sp modelId="{5051F78F-4270-4D83-9A42-8F4DD4505EA4}">
      <dsp:nvSpPr>
        <dsp:cNvPr id="0" name=""/>
        <dsp:cNvSpPr/>
      </dsp:nvSpPr>
      <dsp:spPr>
        <a:xfrm>
          <a:off x="0" y="3141198"/>
          <a:ext cx="8229599" cy="19278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lang="ru-RU" sz="1800" kern="1200" smtClean="0">
              <a:latin typeface="Times New Roman" pitchFamily="18" charset="0"/>
              <a:cs typeface="Times New Roman" pitchFamily="18" charset="0"/>
            </a:rPr>
            <a:t>Асосий </a:t>
          </a:r>
          <a:r>
            <a:rPr lang="ru-RU" sz="1800" kern="1200" dirty="0" smtClean="0">
              <a:latin typeface="Times New Roman" pitchFamily="18" charset="0"/>
              <a:cs typeface="Times New Roman" pitchFamily="18" charset="0"/>
            </a:rPr>
            <a:t>капитал </a:t>
          </a:r>
          <a:r>
            <a:rPr lang="ru-RU" sz="1800" kern="1200" dirty="0" err="1" smtClean="0">
              <a:latin typeface="Times New Roman" pitchFamily="18" charset="0"/>
              <a:cs typeface="Times New Roman" pitchFamily="18" charset="0"/>
            </a:rPr>
            <a:t>ишлаб</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чиқариш жараёнида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қатор йиллар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давомида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фаолият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қилиб</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уларнинг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қиймати товарларга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қисман ўтиб</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боради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Хом</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ашё</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материаллар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ёқилғи ва</a:t>
          </a:r>
          <a:r>
            <a:rPr lang="ru-RU" sz="1800" kern="1200" dirty="0" smtClean="0">
              <a:latin typeface="Times New Roman" pitchFamily="18" charset="0"/>
              <a:cs typeface="Times New Roman" pitchFamily="18" charset="0"/>
            </a:rPr>
            <a:t> энергия </a:t>
          </a:r>
          <a:r>
            <a:rPr lang="ru-RU" sz="1800" kern="1200" dirty="0" err="1" smtClean="0">
              <a:latin typeface="Times New Roman" pitchFamily="18" charset="0"/>
              <a:cs typeface="Times New Roman" pitchFamily="18" charset="0"/>
            </a:rPr>
            <a:t>каби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айланма</a:t>
          </a:r>
          <a:r>
            <a:rPr lang="ru-RU" sz="1800" kern="1200" dirty="0" smtClean="0">
              <a:latin typeface="Times New Roman" pitchFamily="18" charset="0"/>
              <a:cs typeface="Times New Roman" pitchFamily="18" charset="0"/>
            </a:rPr>
            <a:t> капитал </a:t>
          </a:r>
          <a:r>
            <a:rPr lang="ru-RU" sz="1800" kern="1200" dirty="0" err="1" smtClean="0">
              <a:latin typeface="Times New Roman" pitchFamily="18" charset="0"/>
              <a:cs typeface="Times New Roman" pitchFamily="18" charset="0"/>
            </a:rPr>
            <a:t>элементлари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ҳар бир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доиравий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айланишда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тўлиғича унумли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истеъмол</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қилинади 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уларнинг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қиймати маҳсулот 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хизматлар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қийматига тўлиғича ўтади</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0" y="3141198"/>
        <a:ext cx="8229599" cy="1927800"/>
      </dsp:txXfrm>
    </dsp:sp>
    <dsp:sp modelId="{273146C8-B3E5-49B5-B808-1C6B30F1DBB9}">
      <dsp:nvSpPr>
        <dsp:cNvPr id="0" name=""/>
        <dsp:cNvSpPr/>
      </dsp:nvSpPr>
      <dsp:spPr>
        <a:xfrm>
          <a:off x="411480" y="2875518"/>
          <a:ext cx="5760720" cy="53136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Қийматини ишлаб</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чиқариш натижаларига</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ўтказиш</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хусусияти</a:t>
          </a:r>
          <a:r>
            <a:rPr lang="ru-RU" sz="1800" b="1" kern="1200" dirty="0" smtClean="0">
              <a:latin typeface="Times New Roman" pitchFamily="18" charset="0"/>
              <a:cs typeface="Times New Roman" pitchFamily="18" charset="0"/>
            </a:rPr>
            <a:t>.</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437419" y="2901457"/>
        <a:ext cx="5708842" cy="47948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2E5FA-2012-4F1B-A6BE-C894B80CF1D5}">
      <dsp:nvSpPr>
        <dsp:cNvPr id="0" name=""/>
        <dsp:cNvSpPr/>
      </dsp:nvSpPr>
      <dsp:spPr>
        <a:xfrm>
          <a:off x="0" y="2884"/>
          <a:ext cx="8229599" cy="934015"/>
        </a:xfrm>
        <a:prstGeom prst="roundRect">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b="0" u="none" kern="1200" dirty="0" err="1" smtClean="0">
              <a:latin typeface="Times New Roman" pitchFamily="18" charset="0"/>
              <a:cs typeface="Times New Roman" pitchFamily="18" charset="0"/>
            </a:rPr>
            <a:t>Асосий</a:t>
          </a:r>
          <a:r>
            <a:rPr lang="ru-RU" sz="2700" b="0" u="none" kern="1200" dirty="0" smtClean="0">
              <a:latin typeface="Times New Roman" pitchFamily="18" charset="0"/>
              <a:cs typeface="Times New Roman" pitchFamily="18" charset="0"/>
            </a:rPr>
            <a:t> </a:t>
          </a:r>
          <a:r>
            <a:rPr lang="ru-RU" sz="2700" b="0" u="none" kern="1200" dirty="0" err="1" smtClean="0">
              <a:latin typeface="Times New Roman" pitchFamily="18" charset="0"/>
              <a:cs typeface="Times New Roman" pitchFamily="18" charset="0"/>
            </a:rPr>
            <a:t>ва</a:t>
          </a:r>
          <a:r>
            <a:rPr lang="ru-RU" sz="2700" b="0" u="none" kern="1200" dirty="0" smtClean="0">
              <a:latin typeface="Times New Roman" pitchFamily="18" charset="0"/>
              <a:cs typeface="Times New Roman" pitchFamily="18" charset="0"/>
            </a:rPr>
            <a:t> </a:t>
          </a:r>
          <a:r>
            <a:rPr lang="ru-RU" sz="2700" b="0" u="none" kern="1200" dirty="0" err="1" smtClean="0">
              <a:latin typeface="Times New Roman" pitchFamily="18" charset="0"/>
              <a:cs typeface="Times New Roman" pitchFamily="18" charset="0"/>
            </a:rPr>
            <a:t>айланма</a:t>
          </a:r>
          <a:r>
            <a:rPr lang="ru-RU" sz="2700" b="0" u="none" kern="1200" dirty="0" smtClean="0">
              <a:latin typeface="Times New Roman" pitchFamily="18" charset="0"/>
              <a:cs typeface="Times New Roman" pitchFamily="18" charset="0"/>
            </a:rPr>
            <a:t> </a:t>
          </a:r>
          <a:r>
            <a:rPr lang="ru-RU" sz="2700" b="0" u="none" kern="1200" dirty="0" err="1" smtClean="0">
              <a:latin typeface="Times New Roman" pitchFamily="18" charset="0"/>
              <a:cs typeface="Times New Roman" pitchFamily="18" charset="0"/>
            </a:rPr>
            <a:t>капиталлар</a:t>
          </a:r>
          <a:r>
            <a:rPr lang="ru-RU" sz="2700" b="0" u="none" kern="1200" dirty="0" smtClean="0">
              <a:latin typeface="Times New Roman" pitchFamily="18" charset="0"/>
              <a:cs typeface="Times New Roman" pitchFamily="18" charset="0"/>
            </a:rPr>
            <a:t> </a:t>
          </a:r>
          <a:r>
            <a:rPr lang="ru-RU" sz="2700" b="0" u="none" kern="1200" dirty="0" err="1" smtClean="0">
              <a:latin typeface="Times New Roman" pitchFamily="18" charset="0"/>
              <a:cs typeface="Times New Roman" pitchFamily="18" charset="0"/>
            </a:rPr>
            <a:t>фарқланиши</a:t>
          </a:r>
          <a:r>
            <a:rPr lang="ru-RU" sz="2700" b="0" u="none" kern="1200" dirty="0" smtClean="0">
              <a:latin typeface="Times New Roman" pitchFamily="18" charset="0"/>
              <a:cs typeface="Times New Roman" pitchFamily="18" charset="0"/>
            </a:rPr>
            <a:t> </a:t>
          </a:r>
          <a:r>
            <a:rPr lang="uz-Cyrl-UZ" sz="2700" b="0" u="none" kern="1200" dirty="0" smtClean="0">
              <a:latin typeface="Times New Roman" pitchFamily="18" charset="0"/>
              <a:cs typeface="Times New Roman" pitchFamily="18" charset="0"/>
            </a:rPr>
            <a:t>:</a:t>
          </a:r>
          <a:endParaRPr lang="ru-RU" sz="2700" b="0" u="none" kern="1200" dirty="0">
            <a:latin typeface="Times New Roman" pitchFamily="18" charset="0"/>
            <a:cs typeface="Times New Roman" pitchFamily="18" charset="0"/>
          </a:endParaRPr>
        </a:p>
      </dsp:txBody>
      <dsp:txXfrm>
        <a:off x="45595" y="48479"/>
        <a:ext cx="8138409" cy="842825"/>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2CA0C-07B3-4F2C-976A-AA869B94E762}">
      <dsp:nvSpPr>
        <dsp:cNvPr id="0" name=""/>
        <dsp:cNvSpPr/>
      </dsp:nvSpPr>
      <dsp:spPr>
        <a:xfrm rot="5400000">
          <a:off x="-174679" y="177875"/>
          <a:ext cx="1164532" cy="815173"/>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1</a:t>
          </a:r>
          <a:endParaRPr lang="ru-RU" sz="2400" kern="1200" dirty="0">
            <a:latin typeface="Times New Roman" pitchFamily="18" charset="0"/>
            <a:cs typeface="Times New Roman" pitchFamily="18" charset="0"/>
          </a:endParaRPr>
        </a:p>
      </dsp:txBody>
      <dsp:txXfrm rot="-5400000">
        <a:off x="1" y="410783"/>
        <a:ext cx="815173" cy="349359"/>
      </dsp:txXfrm>
    </dsp:sp>
    <dsp:sp modelId="{D954B1CA-0C53-42C9-9F16-1F699BD7192B}">
      <dsp:nvSpPr>
        <dsp:cNvPr id="0" name=""/>
        <dsp:cNvSpPr/>
      </dsp:nvSpPr>
      <dsp:spPr>
        <a:xfrm rot="5400000">
          <a:off x="4143913" y="-3325544"/>
          <a:ext cx="756946" cy="74144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ru-RU" sz="2400" b="1" kern="1200" dirty="0" err="1" smtClean="0">
              <a:latin typeface="Times New Roman" pitchFamily="18" charset="0"/>
              <a:cs typeface="Times New Roman" pitchFamily="18" charset="0"/>
            </a:rPr>
            <a:t>Ишлаб</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чиқариш жараёнида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ҳаракат қилиш хусусиятлари</a:t>
          </a:r>
          <a:r>
            <a:rPr lang="ru-RU" sz="2400" b="1" kern="1200" dirty="0" smtClean="0">
              <a:latin typeface="Times New Roman" pitchFamily="18" charset="0"/>
              <a:cs typeface="Times New Roman" pitchFamily="18" charset="0"/>
            </a:rPr>
            <a:t>.</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rot="-5400000">
        <a:off x="815174" y="40146"/>
        <a:ext cx="7377475" cy="683044"/>
      </dsp:txXfrm>
    </dsp:sp>
    <dsp:sp modelId="{8C024A30-83C6-4B48-B6FD-CECD01142238}">
      <dsp:nvSpPr>
        <dsp:cNvPr id="0" name=""/>
        <dsp:cNvSpPr/>
      </dsp:nvSpPr>
      <dsp:spPr>
        <a:xfrm rot="5400000">
          <a:off x="-174679" y="1194625"/>
          <a:ext cx="1164532" cy="815173"/>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2</a:t>
          </a:r>
          <a:endParaRPr lang="ru-RU" sz="2400" kern="1200" dirty="0">
            <a:latin typeface="Times New Roman" pitchFamily="18" charset="0"/>
            <a:cs typeface="Times New Roman" pitchFamily="18" charset="0"/>
          </a:endParaRPr>
        </a:p>
      </dsp:txBody>
      <dsp:txXfrm rot="-5400000">
        <a:off x="1" y="1427533"/>
        <a:ext cx="815173" cy="349359"/>
      </dsp:txXfrm>
    </dsp:sp>
    <dsp:sp modelId="{6C496B1C-ADD7-4BE9-B708-EE4C41C4C605}">
      <dsp:nvSpPr>
        <dsp:cNvPr id="0" name=""/>
        <dsp:cNvSpPr/>
      </dsp:nvSpPr>
      <dsp:spPr>
        <a:xfrm rot="5400000">
          <a:off x="4143913" y="-2308794"/>
          <a:ext cx="756946" cy="741442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ru-RU" sz="2400" b="1" kern="1200" dirty="0" err="1" smtClean="0">
              <a:latin typeface="Times New Roman" pitchFamily="18" charset="0"/>
              <a:cs typeface="Times New Roman" pitchFamily="18" charset="0"/>
            </a:rPr>
            <a:t>Қийматини ишлаб</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чиқариш натижаларига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ўтказиш</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хусусияти</a:t>
          </a:r>
          <a:r>
            <a:rPr lang="ru-RU" sz="2400" b="1" kern="1200" dirty="0" smtClean="0">
              <a:latin typeface="Times New Roman" pitchFamily="18" charset="0"/>
              <a:cs typeface="Times New Roman" pitchFamily="18" charset="0"/>
            </a:rPr>
            <a:t>.</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rot="-5400000">
        <a:off x="815174" y="1056896"/>
        <a:ext cx="7377475" cy="683044"/>
      </dsp:txXfrm>
    </dsp:sp>
    <dsp:sp modelId="{E4F88ABF-6AB6-4542-92B2-1352F76D09C0}">
      <dsp:nvSpPr>
        <dsp:cNvPr id="0" name=""/>
        <dsp:cNvSpPr/>
      </dsp:nvSpPr>
      <dsp:spPr>
        <a:xfrm rot="5400000">
          <a:off x="-174679" y="2211375"/>
          <a:ext cx="1164532" cy="815173"/>
        </a:xfrm>
        <a:prstGeom prst="chevron">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3</a:t>
          </a:r>
          <a:endParaRPr lang="ru-RU" sz="2400" kern="1200" dirty="0">
            <a:latin typeface="Times New Roman" pitchFamily="18" charset="0"/>
            <a:cs typeface="Times New Roman" pitchFamily="18" charset="0"/>
          </a:endParaRPr>
        </a:p>
      </dsp:txBody>
      <dsp:txXfrm rot="-5400000">
        <a:off x="1" y="2444283"/>
        <a:ext cx="815173" cy="349359"/>
      </dsp:txXfrm>
    </dsp:sp>
    <dsp:sp modelId="{8AC9E0B7-F3D3-464D-A0FD-3FF8EB6DEC2B}">
      <dsp:nvSpPr>
        <dsp:cNvPr id="0" name=""/>
        <dsp:cNvSpPr/>
      </dsp:nvSpPr>
      <dsp:spPr>
        <a:xfrm rot="5400000">
          <a:off x="4143913" y="-1292044"/>
          <a:ext cx="756946" cy="741442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ru-RU" sz="2400" b="1" kern="1200" dirty="0" smtClean="0">
              <a:latin typeface="Times New Roman" pitchFamily="18" charset="0"/>
              <a:cs typeface="Times New Roman" pitchFamily="18" charset="0"/>
            </a:rPr>
            <a:t>Капитал </a:t>
          </a:r>
          <a:r>
            <a:rPr lang="ru-RU" sz="2400" b="1" kern="1200" dirty="0" err="1" smtClean="0">
              <a:latin typeface="Times New Roman" pitchFamily="18" charset="0"/>
              <a:cs typeface="Times New Roman" pitchFamily="18" charset="0"/>
            </a:rPr>
            <a:t>қийматининг айланиш</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усули</a:t>
          </a:r>
          <a:r>
            <a:rPr lang="ru-RU" sz="2400" b="1" kern="1200" dirty="0" smtClean="0">
              <a:latin typeface="Times New Roman" pitchFamily="18" charset="0"/>
              <a:cs typeface="Times New Roman" pitchFamily="18" charset="0"/>
            </a:rPr>
            <a:t>.</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rot="-5400000">
        <a:off x="815174" y="2073646"/>
        <a:ext cx="7377475" cy="683044"/>
      </dsp:txXfrm>
    </dsp:sp>
    <dsp:sp modelId="{12CE954B-84FB-4CE1-809A-7E8468318A16}">
      <dsp:nvSpPr>
        <dsp:cNvPr id="0" name=""/>
        <dsp:cNvSpPr/>
      </dsp:nvSpPr>
      <dsp:spPr>
        <a:xfrm rot="5400000">
          <a:off x="-174679" y="3228125"/>
          <a:ext cx="1164532" cy="815173"/>
        </a:xfrm>
        <a:prstGeom prst="chevron">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4</a:t>
          </a:r>
          <a:endParaRPr lang="ru-RU" sz="2400" kern="1200" dirty="0">
            <a:latin typeface="Times New Roman" pitchFamily="18" charset="0"/>
            <a:cs typeface="Times New Roman" pitchFamily="18" charset="0"/>
          </a:endParaRPr>
        </a:p>
      </dsp:txBody>
      <dsp:txXfrm rot="-5400000">
        <a:off x="1" y="3461033"/>
        <a:ext cx="815173" cy="349359"/>
      </dsp:txXfrm>
    </dsp:sp>
    <dsp:sp modelId="{DDF5378E-AFF6-45EF-87D7-2BF40DDF860C}">
      <dsp:nvSpPr>
        <dsp:cNvPr id="0" name=""/>
        <dsp:cNvSpPr/>
      </dsp:nvSpPr>
      <dsp:spPr>
        <a:xfrm rot="5400000">
          <a:off x="4143913" y="-275294"/>
          <a:ext cx="756946" cy="741442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ru-RU" sz="2400" b="1" kern="1200" dirty="0" err="1" smtClean="0">
              <a:latin typeface="Times New Roman" pitchFamily="18" charset="0"/>
              <a:cs typeface="Times New Roman" pitchFamily="18" charset="0"/>
            </a:rPr>
            <a:t>Қайта тикланиш</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усули</a:t>
          </a:r>
          <a:r>
            <a:rPr lang="ru-RU" sz="2400" b="1" kern="1200" dirty="0" smtClean="0">
              <a:latin typeface="Times New Roman" pitchFamily="18" charset="0"/>
              <a:cs typeface="Times New Roman" pitchFamily="18" charset="0"/>
            </a:rPr>
            <a:t>.</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rot="-5400000">
        <a:off x="815174" y="3090396"/>
        <a:ext cx="7377475" cy="683044"/>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2544F-E7A3-4A46-9615-64ECA4E0B935}">
      <dsp:nvSpPr>
        <dsp:cNvPr id="0" name=""/>
        <dsp:cNvSpPr/>
      </dsp:nvSpPr>
      <dsp:spPr>
        <a:xfrm>
          <a:off x="0" y="11654"/>
          <a:ext cx="8229599" cy="1119690"/>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err="1" smtClean="0">
              <a:latin typeface="Times New Roman" pitchFamily="18" charset="0"/>
              <a:cs typeface="Times New Roman" pitchFamily="18" charset="0"/>
            </a:rPr>
            <a:t>Асосий</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ва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айланма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капиталлар</a:t>
          </a:r>
          <a:r>
            <a:rPr lang="ru-RU" sz="2900" b="1" kern="1200" dirty="0" smtClean="0">
              <a:latin typeface="Times New Roman" pitchFamily="18" charset="0"/>
              <a:cs typeface="Times New Roman" pitchFamily="18" charset="0"/>
            </a:rPr>
            <a:t> </a:t>
          </a:r>
          <a:r>
            <a:rPr lang="uz-Cyrl-UZ" sz="2900" b="1" kern="1200" dirty="0" smtClean="0">
              <a:latin typeface="Times New Roman" pitchFamily="18" charset="0"/>
              <a:cs typeface="Times New Roman" pitchFamily="18" charset="0"/>
            </a:rPr>
            <a:t>бир-биридан </a:t>
          </a:r>
          <a:r>
            <a:rPr lang="ru-RU" sz="2900" b="1" kern="1200" dirty="0" err="1" smtClean="0">
              <a:latin typeface="Times New Roman" pitchFamily="18" charset="0"/>
              <a:cs typeface="Times New Roman" pitchFamily="18" charset="0"/>
            </a:rPr>
            <a:t>қуйидаги белгилар</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асосида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фарқла</a:t>
          </a:r>
          <a:r>
            <a:rPr lang="uz-Cyrl-UZ" sz="2900" b="1" kern="1200" dirty="0" smtClean="0">
              <a:latin typeface="Times New Roman" pitchFamily="18" charset="0"/>
              <a:cs typeface="Times New Roman" pitchFamily="18" charset="0"/>
            </a:rPr>
            <a:t>на</a:t>
          </a:r>
          <a:r>
            <a:rPr lang="ru-RU" sz="2900" b="1" kern="1200" dirty="0" err="1" smtClean="0">
              <a:latin typeface="Times New Roman" pitchFamily="18" charset="0"/>
              <a:cs typeface="Times New Roman" pitchFamily="18" charset="0"/>
            </a:rPr>
            <a:t>ди</a:t>
          </a:r>
          <a:r>
            <a:rPr lang="ru-RU" sz="2900" b="1" kern="1200" dirty="0" smtClean="0">
              <a:latin typeface="Times New Roman" pitchFamily="18" charset="0"/>
              <a:cs typeface="Times New Roman" pitchFamily="18" charset="0"/>
            </a:rPr>
            <a:t>.</a:t>
          </a:r>
          <a:endParaRPr lang="ru-RU" sz="2900" b="1" kern="1200" dirty="0">
            <a:latin typeface="Times New Roman" pitchFamily="18" charset="0"/>
            <a:cs typeface="Times New Roman" pitchFamily="18" charset="0"/>
          </a:endParaRPr>
        </a:p>
      </dsp:txBody>
      <dsp:txXfrm>
        <a:off x="54659" y="66313"/>
        <a:ext cx="8120281" cy="1010372"/>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BB909-1283-4759-8038-F8397177334C}">
      <dsp:nvSpPr>
        <dsp:cNvPr id="0" name=""/>
        <dsp:cNvSpPr/>
      </dsp:nvSpPr>
      <dsp:spPr>
        <a:xfrm>
          <a:off x="0" y="466163"/>
          <a:ext cx="6115063" cy="77220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uz-Cyrl-UZ" sz="3300" b="1" kern="1200" dirty="0" smtClean="0">
              <a:latin typeface="Times New Roman" pitchFamily="18" charset="0"/>
              <a:cs typeface="Times New Roman" pitchFamily="18" charset="0"/>
            </a:rPr>
            <a:t>(Ив) - ишлаб чиқариш вақти; </a:t>
          </a:r>
          <a:endParaRPr lang="ru-RU" sz="3300" kern="1200" dirty="0">
            <a:latin typeface="Times New Roman" pitchFamily="18" charset="0"/>
            <a:cs typeface="Times New Roman" pitchFamily="18" charset="0"/>
          </a:endParaRPr>
        </a:p>
      </dsp:txBody>
      <dsp:txXfrm>
        <a:off x="37696" y="503859"/>
        <a:ext cx="6039671" cy="696808"/>
      </dsp:txXfrm>
    </dsp:sp>
    <dsp:sp modelId="{BD9A5848-7639-4910-BF29-E817C5AEF200}">
      <dsp:nvSpPr>
        <dsp:cNvPr id="0" name=""/>
        <dsp:cNvSpPr/>
      </dsp:nvSpPr>
      <dsp:spPr>
        <a:xfrm>
          <a:off x="0" y="1333404"/>
          <a:ext cx="6115063" cy="77220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uz-Cyrl-UZ" sz="3300" b="1" kern="1200" dirty="0" smtClean="0">
              <a:latin typeface="Times New Roman" pitchFamily="18" charset="0"/>
              <a:cs typeface="Times New Roman" pitchFamily="18" charset="0"/>
            </a:rPr>
            <a:t>(Мв) - муомала вақти</a:t>
          </a:r>
          <a:endParaRPr lang="ru-RU" sz="3300" kern="1200" dirty="0">
            <a:latin typeface="Times New Roman" pitchFamily="18" charset="0"/>
            <a:cs typeface="Times New Roman" pitchFamily="18" charset="0"/>
          </a:endParaRPr>
        </a:p>
      </dsp:txBody>
      <dsp:txXfrm>
        <a:off x="37696" y="1371100"/>
        <a:ext cx="6039671" cy="69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9DAD7-1B97-4D5B-9E0A-E3E31A16830D}">
      <dsp:nvSpPr>
        <dsp:cNvPr id="0" name=""/>
        <dsp:cNvSpPr/>
      </dsp:nvSpPr>
      <dsp:spPr>
        <a:xfrm>
          <a:off x="0" y="305488"/>
          <a:ext cx="8229599" cy="88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33248" rIns="638708" bIns="113792" numCol="1" spcCol="1270" anchor="t" anchorCtr="0">
          <a:noAutofit/>
        </a:bodyPr>
        <a:lstStyle/>
        <a:p>
          <a:pPr marL="171450" lvl="1" indent="-171450" algn="just" defTabSz="711200" rtl="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тадбиркор</a:t>
          </a:r>
          <a:r>
            <a:rPr lang="ru-RU" sz="1600" kern="1200" dirty="0" smtClean="0">
              <a:latin typeface="Times New Roman" pitchFamily="18" charset="0"/>
              <a:cs typeface="Times New Roman" pitchFamily="18" charset="0"/>
            </a:rPr>
            <a:t> товар </a:t>
          </a:r>
          <a:r>
            <a:rPr lang="ru-RU" sz="1600" kern="1200" dirty="0" err="1" smtClean="0">
              <a:latin typeface="Times New Roman" pitchFamily="18" charset="0"/>
              <a:cs typeface="Times New Roman" pitchFamily="18" charset="0"/>
            </a:rPr>
            <a:t>ва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хизматлар</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ишлаб</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чиқариш жараёнида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ишлаб</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чиқариш омилларини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бирлаштиради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ва</a:t>
          </a:r>
          <a:r>
            <a:rPr lang="ru-RU" sz="1600" kern="1200" dirty="0" smtClean="0">
              <a:latin typeface="Times New Roman" pitchFamily="18" charset="0"/>
              <a:cs typeface="Times New Roman" pitchFamily="18" charset="0"/>
            </a:rPr>
            <a:t> «катализатор» </a:t>
          </a:r>
          <a:r>
            <a:rPr lang="ru-RU" sz="1600" kern="1200" dirty="0" err="1" smtClean="0">
              <a:latin typeface="Times New Roman" pitchFamily="18" charset="0"/>
              <a:cs typeface="Times New Roman" pitchFamily="18" charset="0"/>
            </a:rPr>
            <a:t>вазифасини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бажаради</a:t>
          </a:r>
          <a:r>
            <a:rPr lang="ru-RU" sz="1600" kern="1200" dirty="0" smtClean="0">
              <a:latin typeface="Times New Roman" pitchFamily="18" charset="0"/>
              <a:cs typeface="Times New Roman" pitchFamily="18" charset="0"/>
            </a:rPr>
            <a:t>. </a:t>
          </a:r>
          <a:endParaRPr lang="en-US" sz="1600" kern="1200" dirty="0">
            <a:latin typeface="Times New Roman" pitchFamily="18" charset="0"/>
            <a:cs typeface="Times New Roman" pitchFamily="18" charset="0"/>
          </a:endParaRPr>
        </a:p>
      </dsp:txBody>
      <dsp:txXfrm>
        <a:off x="0" y="305488"/>
        <a:ext cx="8229599" cy="882000"/>
      </dsp:txXfrm>
    </dsp:sp>
    <dsp:sp modelId="{5144FA36-BCC5-44CF-ACF0-634B3BB278C2}">
      <dsp:nvSpPr>
        <dsp:cNvPr id="0" name=""/>
        <dsp:cNvSpPr/>
      </dsp:nvSpPr>
      <dsp:spPr>
        <a:xfrm>
          <a:off x="411480" y="69328"/>
          <a:ext cx="5760720" cy="47232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rtl="0">
            <a:lnSpc>
              <a:spcPct val="90000"/>
            </a:lnSpc>
            <a:spcBef>
              <a:spcPct val="0"/>
            </a:spcBef>
            <a:spcAft>
              <a:spcPct val="35000"/>
            </a:spcAft>
          </a:pPr>
          <a:r>
            <a:rPr lang="ru-RU" sz="1600" b="1" kern="1200" dirty="0" err="1" smtClean="0">
              <a:latin typeface="Times New Roman" pitchFamily="18" charset="0"/>
              <a:cs typeface="Times New Roman" pitchFamily="18" charset="0"/>
            </a:rPr>
            <a:t>Биринчидан</a:t>
          </a:r>
          <a:endParaRPr lang="en-US" sz="1600" b="1" kern="1200" dirty="0">
            <a:latin typeface="Times New Roman" pitchFamily="18" charset="0"/>
            <a:cs typeface="Times New Roman" pitchFamily="18" charset="0"/>
          </a:endParaRPr>
        </a:p>
      </dsp:txBody>
      <dsp:txXfrm>
        <a:off x="434537" y="92385"/>
        <a:ext cx="5714606" cy="426206"/>
      </dsp:txXfrm>
    </dsp:sp>
    <dsp:sp modelId="{D5AA26C9-9F5F-42E0-8421-AFE97B59F3A2}">
      <dsp:nvSpPr>
        <dsp:cNvPr id="0" name=""/>
        <dsp:cNvSpPr/>
      </dsp:nvSpPr>
      <dsp:spPr>
        <a:xfrm>
          <a:off x="0" y="1510048"/>
          <a:ext cx="8229599" cy="882000"/>
        </a:xfrm>
        <a:prstGeom prst="rect">
          <a:avLst/>
        </a:prstGeom>
        <a:solidFill>
          <a:schemeClr val="lt1">
            <a:alpha val="90000"/>
            <a:hueOff val="0"/>
            <a:satOff val="0"/>
            <a:lumOff val="0"/>
            <a:alphaOff val="0"/>
          </a:schemeClr>
        </a:solidFill>
        <a:ln w="9525" cap="flat" cmpd="sng" algn="ctr">
          <a:solidFill>
            <a:schemeClr val="accent3">
              <a:hueOff val="3874869"/>
              <a:satOff val="-12382"/>
              <a:lumOff val="-3137"/>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33248" rIns="638708" bIns="113792" numCol="1" spcCol="1270" anchor="t" anchorCtr="0">
          <a:noAutofit/>
        </a:bodyPr>
        <a:lstStyle/>
        <a:p>
          <a:pPr marL="171450" lvl="1" indent="-171450" algn="just" defTabSz="711200" rtl="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бизнесни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юритиш</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жараёнида</a:t>
          </a:r>
          <a:r>
            <a:rPr lang="ru-RU" sz="1600" kern="1200" dirty="0" smtClean="0">
              <a:latin typeface="Times New Roman" pitchFamily="18" charset="0"/>
              <a:cs typeface="Times New Roman" pitchFamily="18" charset="0"/>
            </a:rPr>
            <a:t> у </a:t>
          </a:r>
          <a:r>
            <a:rPr lang="ru-RU" sz="1600" kern="1200" dirty="0" err="1" smtClean="0">
              <a:latin typeface="Times New Roman" pitchFamily="18" charset="0"/>
              <a:cs typeface="Times New Roman" pitchFamily="18" charset="0"/>
            </a:rPr>
            <a:t>қарорлар қабул қилишдек қийин бир</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вазифани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зиммасига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олади</a:t>
          </a:r>
          <a:r>
            <a:rPr lang="ru-RU" sz="1600" kern="1200" dirty="0" smtClean="0">
              <a:latin typeface="Times New Roman" pitchFamily="18" charset="0"/>
              <a:cs typeface="Times New Roman" pitchFamily="18" charset="0"/>
            </a:rPr>
            <a:t>. </a:t>
          </a:r>
          <a:endParaRPr lang="en-US" sz="1600" kern="1200" dirty="0">
            <a:latin typeface="Times New Roman" pitchFamily="18" charset="0"/>
            <a:cs typeface="Times New Roman" pitchFamily="18" charset="0"/>
          </a:endParaRPr>
        </a:p>
      </dsp:txBody>
      <dsp:txXfrm>
        <a:off x="0" y="1510048"/>
        <a:ext cx="8229599" cy="882000"/>
      </dsp:txXfrm>
    </dsp:sp>
    <dsp:sp modelId="{ED1D3CA1-048C-4FC2-9AAC-32AE4741CE7B}">
      <dsp:nvSpPr>
        <dsp:cNvPr id="0" name=""/>
        <dsp:cNvSpPr/>
      </dsp:nvSpPr>
      <dsp:spPr>
        <a:xfrm>
          <a:off x="411480" y="1273888"/>
          <a:ext cx="5760720" cy="472320"/>
        </a:xfrm>
        <a:prstGeom prst="roundRect">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rtl="0">
            <a:lnSpc>
              <a:spcPct val="90000"/>
            </a:lnSpc>
            <a:spcBef>
              <a:spcPct val="0"/>
            </a:spcBef>
            <a:spcAft>
              <a:spcPct val="35000"/>
            </a:spcAft>
          </a:pPr>
          <a:r>
            <a:rPr lang="ru-RU" sz="1600" b="1" kern="1200" dirty="0" err="1" smtClean="0">
              <a:latin typeface="Times New Roman" pitchFamily="18" charset="0"/>
              <a:cs typeface="Times New Roman" pitchFamily="18" charset="0"/>
            </a:rPr>
            <a:t>Иккинчидан</a:t>
          </a:r>
          <a:endParaRPr lang="en-US" sz="1600" b="1" kern="1200" dirty="0">
            <a:latin typeface="Times New Roman" pitchFamily="18" charset="0"/>
            <a:cs typeface="Times New Roman" pitchFamily="18" charset="0"/>
          </a:endParaRPr>
        </a:p>
      </dsp:txBody>
      <dsp:txXfrm>
        <a:off x="434537" y="1296945"/>
        <a:ext cx="5714606" cy="426206"/>
      </dsp:txXfrm>
    </dsp:sp>
    <dsp:sp modelId="{E14B29EB-1380-467C-B61B-758252EE087A}">
      <dsp:nvSpPr>
        <dsp:cNvPr id="0" name=""/>
        <dsp:cNvSpPr/>
      </dsp:nvSpPr>
      <dsp:spPr>
        <a:xfrm>
          <a:off x="0" y="2714608"/>
          <a:ext cx="8229599" cy="882000"/>
        </a:xfrm>
        <a:prstGeom prst="rect">
          <a:avLst/>
        </a:prstGeom>
        <a:solidFill>
          <a:schemeClr val="lt1">
            <a:alpha val="90000"/>
            <a:hueOff val="0"/>
            <a:satOff val="0"/>
            <a:lumOff val="0"/>
            <a:alphaOff val="0"/>
          </a:schemeClr>
        </a:solidFill>
        <a:ln w="9525" cap="flat" cmpd="sng" algn="ctr">
          <a:solidFill>
            <a:schemeClr val="accent3">
              <a:hueOff val="7749738"/>
              <a:satOff val="-24763"/>
              <a:lumOff val="-6275"/>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33248" rIns="638708" bIns="113792" numCol="1" spcCol="1270" anchor="t" anchorCtr="0">
          <a:noAutofit/>
        </a:bodyPr>
        <a:lstStyle/>
        <a:p>
          <a:pPr marL="171450" lvl="1" indent="-171450" algn="just" defTabSz="711200" rtl="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тадбиркор</a:t>
          </a:r>
          <a:r>
            <a:rPr lang="ru-RU" sz="1600" kern="1200" dirty="0" smtClean="0">
              <a:latin typeface="Times New Roman" pitchFamily="18" charset="0"/>
              <a:cs typeface="Times New Roman" pitchFamily="18" charset="0"/>
            </a:rPr>
            <a:t> – </a:t>
          </a:r>
          <a:r>
            <a:rPr lang="ru-RU" sz="1600" kern="1200" dirty="0" err="1" smtClean="0">
              <a:latin typeface="Times New Roman" pitchFamily="18" charset="0"/>
              <a:cs typeface="Times New Roman" pitchFamily="18" charset="0"/>
            </a:rPr>
            <a:t>ташкилотчи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шахс</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бўлиб</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янги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ишлаб</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чиқариш технологияларини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жорий</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қилиб, янги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маҳсулотлар ишлаб</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чиқаришга интилади</a:t>
          </a:r>
          <a:r>
            <a:rPr lang="ru-RU" sz="1600" kern="1200" dirty="0" smtClean="0">
              <a:latin typeface="Times New Roman" pitchFamily="18" charset="0"/>
              <a:cs typeface="Times New Roman" pitchFamily="18" charset="0"/>
            </a:rPr>
            <a:t>. </a:t>
          </a:r>
          <a:endParaRPr lang="en-US" sz="1600" kern="1200" dirty="0">
            <a:latin typeface="Times New Roman" pitchFamily="18" charset="0"/>
            <a:cs typeface="Times New Roman" pitchFamily="18" charset="0"/>
          </a:endParaRPr>
        </a:p>
      </dsp:txBody>
      <dsp:txXfrm>
        <a:off x="0" y="2714608"/>
        <a:ext cx="8229599" cy="882000"/>
      </dsp:txXfrm>
    </dsp:sp>
    <dsp:sp modelId="{E121F81C-755C-4179-829E-1DEBC8DBB4B3}">
      <dsp:nvSpPr>
        <dsp:cNvPr id="0" name=""/>
        <dsp:cNvSpPr/>
      </dsp:nvSpPr>
      <dsp:spPr>
        <a:xfrm>
          <a:off x="411480" y="2478448"/>
          <a:ext cx="5760720" cy="472320"/>
        </a:xfrm>
        <a:prstGeom prst="roundRect">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rtl="0">
            <a:lnSpc>
              <a:spcPct val="90000"/>
            </a:lnSpc>
            <a:spcBef>
              <a:spcPct val="0"/>
            </a:spcBef>
            <a:spcAft>
              <a:spcPct val="35000"/>
            </a:spcAft>
          </a:pPr>
          <a:r>
            <a:rPr lang="ru-RU" sz="1600" b="1" kern="1200" dirty="0" err="1" smtClean="0">
              <a:latin typeface="Times New Roman" pitchFamily="18" charset="0"/>
              <a:cs typeface="Times New Roman" pitchFamily="18" charset="0"/>
            </a:rPr>
            <a:t>Учинчидан</a:t>
          </a:r>
          <a:endParaRPr lang="en-US" sz="1600" b="1" kern="1200" dirty="0">
            <a:latin typeface="Times New Roman" pitchFamily="18" charset="0"/>
            <a:cs typeface="Times New Roman" pitchFamily="18" charset="0"/>
          </a:endParaRPr>
        </a:p>
      </dsp:txBody>
      <dsp:txXfrm>
        <a:off x="434537" y="2501505"/>
        <a:ext cx="5714606" cy="426206"/>
      </dsp:txXfrm>
    </dsp:sp>
    <dsp:sp modelId="{A67F2ECA-4AA0-433D-9A3E-AEF9D6A3998A}">
      <dsp:nvSpPr>
        <dsp:cNvPr id="0" name=""/>
        <dsp:cNvSpPr/>
      </dsp:nvSpPr>
      <dsp:spPr>
        <a:xfrm>
          <a:off x="0" y="3919168"/>
          <a:ext cx="8229599" cy="10836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33248" rIns="638708" bIns="113792" numCol="1" spcCol="1270" anchor="t" anchorCtr="0">
          <a:noAutofit/>
        </a:bodyPr>
        <a:lstStyle/>
        <a:p>
          <a:pPr marL="171450" lvl="1" indent="-171450" algn="just" defTabSz="711200" rtl="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тадбиркор</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таҳликага борувчи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инсондир</a:t>
          </a:r>
          <a:r>
            <a:rPr lang="ru-RU" sz="1600" kern="1200" dirty="0" smtClean="0">
              <a:latin typeface="Times New Roman" pitchFamily="18" charset="0"/>
              <a:cs typeface="Times New Roman" pitchFamily="18" charset="0"/>
            </a:rPr>
            <a:t>. У </a:t>
          </a:r>
          <a:r>
            <a:rPr lang="ru-RU" sz="1600" kern="1200" dirty="0" err="1" smtClean="0">
              <a:latin typeface="Times New Roman" pitchFamily="18" charset="0"/>
              <a:cs typeface="Times New Roman" pitchFamily="18" charset="0"/>
            </a:rPr>
            <a:t>нафақат ўз</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мол-мулки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вақти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меҳнати билан</a:t>
          </a:r>
          <a:r>
            <a:rPr lang="ru-RU" sz="1600" kern="1200" dirty="0" smtClean="0">
              <a:latin typeface="Times New Roman" pitchFamily="18" charset="0"/>
              <a:cs typeface="Times New Roman" pitchFamily="18" charset="0"/>
            </a:rPr>
            <a:t>, балки </a:t>
          </a:r>
          <a:r>
            <a:rPr lang="ru-RU" sz="1600" kern="1200" dirty="0" err="1" smtClean="0">
              <a:latin typeface="Times New Roman" pitchFamily="18" charset="0"/>
              <a:cs typeface="Times New Roman" pitchFamily="18" charset="0"/>
            </a:rPr>
            <a:t>ўз</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шериклари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акциядорлари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қўшган маблағлар билан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ҳам таҳликага боради</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0" y="3919168"/>
        <a:ext cx="8229599" cy="1083600"/>
      </dsp:txXfrm>
    </dsp:sp>
    <dsp:sp modelId="{17B1457D-2672-403C-A379-95A86B821707}">
      <dsp:nvSpPr>
        <dsp:cNvPr id="0" name=""/>
        <dsp:cNvSpPr/>
      </dsp:nvSpPr>
      <dsp:spPr>
        <a:xfrm>
          <a:off x="411480" y="3683008"/>
          <a:ext cx="5760720" cy="47232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rtl="0">
            <a:lnSpc>
              <a:spcPct val="90000"/>
            </a:lnSpc>
            <a:spcBef>
              <a:spcPct val="0"/>
            </a:spcBef>
            <a:spcAft>
              <a:spcPct val="35000"/>
            </a:spcAft>
          </a:pPr>
          <a:r>
            <a:rPr lang="ru-RU" sz="1600" b="1" kern="1200" dirty="0" err="1" smtClean="0">
              <a:latin typeface="Times New Roman" pitchFamily="18" charset="0"/>
              <a:cs typeface="Times New Roman" pitchFamily="18" charset="0"/>
            </a:rPr>
            <a:t>Тўртинчидан</a:t>
          </a:r>
          <a:endParaRPr lang="en-US" sz="1600" b="1" kern="1200" dirty="0">
            <a:latin typeface="Times New Roman" pitchFamily="18" charset="0"/>
            <a:cs typeface="Times New Roman" pitchFamily="18" charset="0"/>
          </a:endParaRPr>
        </a:p>
      </dsp:txBody>
      <dsp:txXfrm>
        <a:off x="434537" y="3706065"/>
        <a:ext cx="5714606" cy="426206"/>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BCBDD-1883-4F8E-A936-0A1D1606A283}">
      <dsp:nvSpPr>
        <dsp:cNvPr id="0" name=""/>
        <dsp:cNvSpPr/>
      </dsp:nvSpPr>
      <dsp:spPr>
        <a:xfrm>
          <a:off x="0" y="48450"/>
          <a:ext cx="8229599" cy="104609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uz-Cyrl-UZ" sz="2800" b="1" i="1" kern="1200" dirty="0" smtClean="0">
              <a:latin typeface="Times New Roman" pitchFamily="18" charset="0"/>
              <a:cs typeface="Times New Roman" pitchFamily="18" charset="0"/>
            </a:rPr>
            <a:t>Тадбиркорлик капиталининг айланиш вақти(Ав)</a:t>
          </a:r>
          <a:endParaRPr lang="ru-RU" sz="2800" b="1" kern="1200" dirty="0">
            <a:latin typeface="Times New Roman" pitchFamily="18" charset="0"/>
            <a:cs typeface="Times New Roman" pitchFamily="18" charset="0"/>
          </a:endParaRPr>
        </a:p>
      </dsp:txBody>
      <dsp:txXfrm>
        <a:off x="51066" y="99516"/>
        <a:ext cx="8127467" cy="943966"/>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55E08-0C56-4115-ADB4-11B93289CDCE}">
      <dsp:nvSpPr>
        <dsp:cNvPr id="0" name=""/>
        <dsp:cNvSpPr/>
      </dsp:nvSpPr>
      <dsp:spPr>
        <a:xfrm rot="5400000">
          <a:off x="-174529" y="176236"/>
          <a:ext cx="1163531" cy="814472"/>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0" i="0" kern="1200" dirty="0" smtClean="0">
              <a:latin typeface="Times New Roman" pitchFamily="18" charset="0"/>
              <a:cs typeface="Times New Roman" pitchFamily="18" charset="0"/>
            </a:rPr>
            <a:t>1</a:t>
          </a:r>
          <a:endParaRPr lang="ru-RU" sz="2400" b="0" i="0" kern="1200" dirty="0">
            <a:latin typeface="Times New Roman" pitchFamily="18" charset="0"/>
            <a:cs typeface="Times New Roman" pitchFamily="18" charset="0"/>
          </a:endParaRPr>
        </a:p>
      </dsp:txBody>
      <dsp:txXfrm rot="-5400000">
        <a:off x="1" y="408942"/>
        <a:ext cx="814472" cy="349059"/>
      </dsp:txXfrm>
    </dsp:sp>
    <dsp:sp modelId="{0EA88D0A-BE03-4A93-96C7-EE7E0371A85B}">
      <dsp:nvSpPr>
        <dsp:cNvPr id="0" name=""/>
        <dsp:cNvSpPr/>
      </dsp:nvSpPr>
      <dsp:spPr>
        <a:xfrm rot="5400000">
          <a:off x="4143888" y="-3327709"/>
          <a:ext cx="756295" cy="741512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0" i="0" kern="1200" dirty="0" err="1" smtClean="0">
              <a:latin typeface="Times New Roman" pitchFamily="18" charset="0"/>
              <a:cs typeface="Times New Roman" pitchFamily="18" charset="0"/>
            </a:rPr>
            <a:t>бевосита</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меҳнат жараёни</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ёки</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иш</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даври</a:t>
          </a:r>
          <a:r>
            <a:rPr lang="ru-RU" sz="2400" b="0" i="0" kern="1200" dirty="0" smtClean="0">
              <a:latin typeface="Times New Roman" pitchFamily="18" charset="0"/>
              <a:cs typeface="Times New Roman" pitchFamily="18" charset="0"/>
            </a:rPr>
            <a:t> (Ид);</a:t>
          </a:r>
          <a:endParaRPr lang="ru-RU" sz="2400" b="0" i="0" kern="1200" dirty="0">
            <a:latin typeface="Times New Roman" pitchFamily="18" charset="0"/>
            <a:cs typeface="Times New Roman" pitchFamily="18" charset="0"/>
          </a:endParaRPr>
        </a:p>
      </dsp:txBody>
      <dsp:txXfrm rot="-5400000">
        <a:off x="814473" y="38625"/>
        <a:ext cx="7378208" cy="682457"/>
      </dsp:txXfrm>
    </dsp:sp>
    <dsp:sp modelId="{60646CA4-9C15-4939-8777-C6BCE80C16A1}">
      <dsp:nvSpPr>
        <dsp:cNvPr id="0" name=""/>
        <dsp:cNvSpPr/>
      </dsp:nvSpPr>
      <dsp:spPr>
        <a:xfrm rot="5400000">
          <a:off x="-174529" y="1138103"/>
          <a:ext cx="1163531" cy="814472"/>
        </a:xfrm>
        <a:prstGeom prst="chevron">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0" i="0" kern="1200" dirty="0" smtClean="0">
              <a:latin typeface="Times New Roman" pitchFamily="18" charset="0"/>
              <a:cs typeface="Times New Roman" pitchFamily="18" charset="0"/>
            </a:rPr>
            <a:t>2</a:t>
          </a:r>
          <a:endParaRPr lang="ru-RU" sz="2400" b="0" i="0" kern="1200" dirty="0">
            <a:latin typeface="Times New Roman" pitchFamily="18" charset="0"/>
            <a:cs typeface="Times New Roman" pitchFamily="18" charset="0"/>
          </a:endParaRPr>
        </a:p>
      </dsp:txBody>
      <dsp:txXfrm rot="-5400000">
        <a:off x="1" y="1370809"/>
        <a:ext cx="814472" cy="349059"/>
      </dsp:txXfrm>
    </dsp:sp>
    <dsp:sp modelId="{31411C19-46C3-49A5-BA09-79A3F4BE1131}">
      <dsp:nvSpPr>
        <dsp:cNvPr id="0" name=""/>
        <dsp:cNvSpPr/>
      </dsp:nvSpPr>
      <dsp:spPr>
        <a:xfrm rot="5400000">
          <a:off x="4143888" y="-2365842"/>
          <a:ext cx="756295" cy="7415127"/>
        </a:xfrm>
        <a:prstGeom prst="round2Same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0" i="0" kern="1200" dirty="0" err="1" smtClean="0">
              <a:latin typeface="Times New Roman" pitchFamily="18" charset="0"/>
              <a:cs typeface="Times New Roman" pitchFamily="18" charset="0"/>
            </a:rPr>
            <a:t>турли</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танаффуслар</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даври</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Тд</a:t>
          </a:r>
          <a:r>
            <a:rPr lang="ru-RU" sz="2400" b="0" i="0" kern="1200" dirty="0" smtClean="0">
              <a:latin typeface="Times New Roman" pitchFamily="18" charset="0"/>
              <a:cs typeface="Times New Roman" pitchFamily="18" charset="0"/>
            </a:rPr>
            <a:t>);</a:t>
          </a:r>
          <a:endParaRPr lang="ru-RU" sz="2400" b="0" i="0" kern="1200" dirty="0">
            <a:latin typeface="Times New Roman" pitchFamily="18" charset="0"/>
            <a:cs typeface="Times New Roman" pitchFamily="18" charset="0"/>
          </a:endParaRPr>
        </a:p>
      </dsp:txBody>
      <dsp:txXfrm rot="-5400000">
        <a:off x="814473" y="1000492"/>
        <a:ext cx="7378208" cy="682457"/>
      </dsp:txXfrm>
    </dsp:sp>
    <dsp:sp modelId="{E6E2D743-3306-4359-AC6F-DD716433C3B2}">
      <dsp:nvSpPr>
        <dsp:cNvPr id="0" name=""/>
        <dsp:cNvSpPr/>
      </dsp:nvSpPr>
      <dsp:spPr>
        <a:xfrm rot="5400000">
          <a:off x="-174529" y="2099970"/>
          <a:ext cx="1163531" cy="814472"/>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0" i="0" kern="1200" dirty="0" smtClean="0">
              <a:latin typeface="Times New Roman" pitchFamily="18" charset="0"/>
              <a:cs typeface="Times New Roman" pitchFamily="18" charset="0"/>
            </a:rPr>
            <a:t>3</a:t>
          </a:r>
          <a:endParaRPr lang="ru-RU" sz="2400" b="0" i="0" kern="1200" dirty="0">
            <a:latin typeface="Times New Roman" pitchFamily="18" charset="0"/>
            <a:cs typeface="Times New Roman" pitchFamily="18" charset="0"/>
          </a:endParaRPr>
        </a:p>
      </dsp:txBody>
      <dsp:txXfrm rot="-5400000">
        <a:off x="1" y="2332676"/>
        <a:ext cx="814472" cy="349059"/>
      </dsp:txXfrm>
    </dsp:sp>
    <dsp:sp modelId="{774D16E9-A20F-4806-9E92-DDCE84C011EE}">
      <dsp:nvSpPr>
        <dsp:cNvPr id="0" name=""/>
        <dsp:cNvSpPr/>
      </dsp:nvSpPr>
      <dsp:spPr>
        <a:xfrm rot="5400000">
          <a:off x="4143888" y="-1403975"/>
          <a:ext cx="756295" cy="7415127"/>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0" i="0" kern="1200" dirty="0" err="1" smtClean="0">
              <a:latin typeface="Times New Roman" pitchFamily="18" charset="0"/>
              <a:cs typeface="Times New Roman" pitchFamily="18" charset="0"/>
            </a:rPr>
            <a:t>ишлаб</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чиқариш воситаларининг</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ишлаб</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чиқариш заҳираларида бўлиш</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даври</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Зд</a:t>
          </a:r>
          <a:r>
            <a:rPr lang="ru-RU" sz="2400" b="0" i="0" kern="1200" dirty="0" smtClean="0">
              <a:latin typeface="Times New Roman" pitchFamily="18" charset="0"/>
              <a:cs typeface="Times New Roman" pitchFamily="18" charset="0"/>
            </a:rPr>
            <a:t>).</a:t>
          </a:r>
          <a:endParaRPr lang="ru-RU" sz="2400" b="0" i="0" kern="1200" dirty="0">
            <a:latin typeface="Times New Roman" pitchFamily="18" charset="0"/>
            <a:cs typeface="Times New Roman" pitchFamily="18" charset="0"/>
          </a:endParaRPr>
        </a:p>
      </dsp:txBody>
      <dsp:txXfrm rot="-5400000">
        <a:off x="814473" y="1962359"/>
        <a:ext cx="7378208" cy="682457"/>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596C4-74E6-407B-9208-2B0E9EBF5D49}">
      <dsp:nvSpPr>
        <dsp:cNvPr id="0" name=""/>
        <dsp:cNvSpPr/>
      </dsp:nvSpPr>
      <dsp:spPr>
        <a:xfrm>
          <a:off x="0" y="11092"/>
          <a:ext cx="8229599" cy="1120815"/>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uz-Cyrl-UZ" sz="3100" b="1" u="none" kern="1200" dirty="0" smtClean="0">
              <a:latin typeface="Times New Roman" pitchFamily="18" charset="0"/>
              <a:cs typeface="Times New Roman" pitchFamily="18" charset="0"/>
            </a:rPr>
            <a:t>Ишлаб чиқариш вақти уч қисмдан иборат:</a:t>
          </a:r>
          <a:endParaRPr lang="ru-RU" sz="3100" b="1" u="none" kern="1200" dirty="0">
            <a:latin typeface="Times New Roman" pitchFamily="18" charset="0"/>
            <a:cs typeface="Times New Roman" pitchFamily="18" charset="0"/>
          </a:endParaRPr>
        </a:p>
      </dsp:txBody>
      <dsp:txXfrm>
        <a:off x="54714" y="65806"/>
        <a:ext cx="8120171" cy="1011387"/>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54A7-173E-4104-91D8-4128816A3337}">
      <dsp:nvSpPr>
        <dsp:cNvPr id="0" name=""/>
        <dsp:cNvSpPr/>
      </dsp:nvSpPr>
      <dsp:spPr>
        <a:xfrm>
          <a:off x="0" y="15206"/>
          <a:ext cx="8229599" cy="9216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ru-RU" sz="3200" b="1" kern="1200" dirty="0" err="1" smtClean="0">
              <a:latin typeface="Times New Roman" pitchFamily="18" charset="0"/>
              <a:cs typeface="Times New Roman" pitchFamily="18" charset="0"/>
            </a:rPr>
            <a:t>Иш</a:t>
          </a:r>
          <a:r>
            <a:rPr lang="ru-RU" sz="3200" b="1" kern="1200" dirty="0" smtClean="0">
              <a:latin typeface="Times New Roman" pitchFamily="18" charset="0"/>
              <a:cs typeface="Times New Roman" pitchFamily="18" charset="0"/>
            </a:rPr>
            <a:t> </a:t>
          </a:r>
          <a:r>
            <a:rPr lang="ru-RU" sz="3200" b="1" kern="1200" dirty="0" err="1" smtClean="0">
              <a:latin typeface="Times New Roman" pitchFamily="18" charset="0"/>
              <a:cs typeface="Times New Roman" pitchFamily="18" charset="0"/>
            </a:rPr>
            <a:t>даври</a:t>
          </a:r>
          <a:r>
            <a:rPr lang="ru-RU" sz="3200" kern="1200" dirty="0" smtClean="0">
              <a:latin typeface="Times New Roman" pitchFamily="18" charset="0"/>
              <a:cs typeface="Times New Roman" pitchFamily="18" charset="0"/>
            </a:rPr>
            <a:t> </a:t>
          </a:r>
          <a:endParaRPr lang="ru-RU" sz="3200" b="1" kern="1200" dirty="0">
            <a:latin typeface="Times New Roman" pitchFamily="18" charset="0"/>
            <a:cs typeface="Times New Roman" pitchFamily="18" charset="0"/>
          </a:endParaRPr>
        </a:p>
      </dsp:txBody>
      <dsp:txXfrm>
        <a:off x="0" y="15206"/>
        <a:ext cx="8229599" cy="921600"/>
      </dsp:txXfrm>
    </dsp:sp>
    <dsp:sp modelId="{FD7206E8-5C82-4ACD-B6C2-22247B1508F6}">
      <dsp:nvSpPr>
        <dsp:cNvPr id="0" name=""/>
        <dsp:cNvSpPr/>
      </dsp:nvSpPr>
      <dsp:spPr>
        <a:xfrm>
          <a:off x="0" y="936806"/>
          <a:ext cx="8229599" cy="140543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ru-RU" sz="3200" b="1" kern="1200" dirty="0" err="1" smtClean="0">
              <a:latin typeface="Times New Roman" pitchFamily="18" charset="0"/>
              <a:cs typeface="Times New Roman" pitchFamily="18" charset="0"/>
            </a:rPr>
            <a:t>ишлаб</a:t>
          </a:r>
          <a:r>
            <a:rPr lang="ru-RU" sz="3200" b="1" kern="1200" dirty="0" smtClean="0">
              <a:latin typeface="Times New Roman" pitchFamily="18" charset="0"/>
              <a:cs typeface="Times New Roman" pitchFamily="18" charset="0"/>
            </a:rPr>
            <a:t> </a:t>
          </a:r>
          <a:r>
            <a:rPr lang="ru-RU" sz="3200" b="1" kern="1200" dirty="0" err="1" smtClean="0">
              <a:latin typeface="Times New Roman" pitchFamily="18" charset="0"/>
              <a:cs typeface="Times New Roman" pitchFamily="18" charset="0"/>
            </a:rPr>
            <a:t>чиқариш вақтининг асосий</a:t>
          </a:r>
          <a:r>
            <a:rPr lang="ru-RU" sz="3200" b="1" kern="1200" dirty="0" smtClean="0">
              <a:latin typeface="Times New Roman" pitchFamily="18" charset="0"/>
              <a:cs typeface="Times New Roman" pitchFamily="18" charset="0"/>
            </a:rPr>
            <a:t> </a:t>
          </a:r>
          <a:r>
            <a:rPr lang="ru-RU" sz="3200" b="1" kern="1200" dirty="0" err="1" smtClean="0">
              <a:latin typeface="Times New Roman" pitchFamily="18" charset="0"/>
              <a:cs typeface="Times New Roman" pitchFamily="18" charset="0"/>
            </a:rPr>
            <a:t>таркибий</a:t>
          </a:r>
          <a:r>
            <a:rPr lang="ru-RU" sz="3200" b="1" kern="1200" dirty="0" smtClean="0">
              <a:latin typeface="Times New Roman" pitchFamily="18" charset="0"/>
              <a:cs typeface="Times New Roman" pitchFamily="18" charset="0"/>
            </a:rPr>
            <a:t> </a:t>
          </a:r>
          <a:r>
            <a:rPr lang="ru-RU" sz="3200" b="1" kern="1200" dirty="0" err="1" smtClean="0">
              <a:latin typeface="Times New Roman" pitchFamily="18" charset="0"/>
              <a:cs typeface="Times New Roman" pitchFamily="18" charset="0"/>
            </a:rPr>
            <a:t>қисмидир</a:t>
          </a:r>
          <a:r>
            <a:rPr lang="ru-RU" sz="3200" kern="1200" dirty="0" err="1" smtClean="0">
              <a:latin typeface="Times New Roman" pitchFamily="18" charset="0"/>
              <a:cs typeface="Times New Roman" pitchFamily="18" charset="0"/>
            </a:rPr>
            <a:t>.</a:t>
          </a:r>
          <a:r>
            <a:rPr lang="ru-RU" sz="3200" kern="1200" dirty="0" smtClean="0">
              <a:latin typeface="Times New Roman" pitchFamily="18" charset="0"/>
              <a:cs typeface="Times New Roman" pitchFamily="18" charset="0"/>
            </a:rPr>
            <a:t> </a:t>
          </a:r>
          <a:endParaRPr lang="ru-RU" sz="3200" kern="1200" dirty="0">
            <a:latin typeface="Times New Roman" pitchFamily="18" charset="0"/>
            <a:cs typeface="Times New Roman" pitchFamily="18" charset="0"/>
          </a:endParaRPr>
        </a:p>
      </dsp:txBody>
      <dsp:txXfrm>
        <a:off x="0" y="936806"/>
        <a:ext cx="8229599" cy="1405439"/>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6C2F4-D55D-4461-BD87-A59C9994E6A0}">
      <dsp:nvSpPr>
        <dsp:cNvPr id="0" name=""/>
        <dsp:cNvSpPr/>
      </dsp:nvSpPr>
      <dsp:spPr>
        <a:xfrm>
          <a:off x="0" y="8871"/>
          <a:ext cx="8215369" cy="1091076"/>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ru-RU" sz="3000" b="1" kern="1200" dirty="0" err="1" smtClean="0">
              <a:latin typeface="Times New Roman" pitchFamily="18" charset="0"/>
              <a:cs typeface="Times New Roman" pitchFamily="18" charset="0"/>
            </a:rPr>
            <a:t>Ишлаб</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чиқариш воситаларнинг</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захира</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ва</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эҳтиётлар сифатида</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бўлиш</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вақти</a:t>
          </a:r>
          <a:r>
            <a:rPr lang="ru-RU" sz="3000" b="1" kern="1200" dirty="0" smtClean="0">
              <a:latin typeface="Times New Roman" pitchFamily="18" charset="0"/>
              <a:cs typeface="Times New Roman" pitchFamily="18" charset="0"/>
            </a:rPr>
            <a:t> </a:t>
          </a:r>
          <a:endParaRPr lang="ru-RU" sz="3000" kern="1200" dirty="0">
            <a:latin typeface="Times New Roman" pitchFamily="18" charset="0"/>
            <a:cs typeface="Times New Roman" pitchFamily="18" charset="0"/>
          </a:endParaRPr>
        </a:p>
      </dsp:txBody>
      <dsp:txXfrm>
        <a:off x="0" y="8871"/>
        <a:ext cx="8215369" cy="1091076"/>
      </dsp:txXfrm>
    </dsp:sp>
    <dsp:sp modelId="{D7178E2D-B096-4FC0-BCE7-BF28EBB06176}">
      <dsp:nvSpPr>
        <dsp:cNvPr id="0" name=""/>
        <dsp:cNvSpPr/>
      </dsp:nvSpPr>
      <dsp:spPr>
        <a:xfrm>
          <a:off x="0" y="1099947"/>
          <a:ext cx="8215369" cy="160582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ru-RU" sz="3000" b="1" kern="1200" dirty="0" err="1" smtClean="0">
              <a:latin typeface="Times New Roman" pitchFamily="18" charset="0"/>
              <a:cs typeface="Times New Roman" pitchFamily="18" charset="0"/>
            </a:rPr>
            <a:t>бу</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уларнинг</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ишлаб</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чиқариш жараёнининг</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узлуксизлигини</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таъминлаш</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учун</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зарур</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бўлган</a:t>
          </a:r>
          <a:r>
            <a:rPr lang="ru-RU" sz="3000" b="1" kern="1200" dirty="0" smtClean="0">
              <a:latin typeface="Times New Roman" pitchFamily="18" charset="0"/>
              <a:cs typeface="Times New Roman" pitchFamily="18" charset="0"/>
            </a:rPr>
            <a:t> </a:t>
          </a:r>
          <a:r>
            <a:rPr lang="ru-RU" sz="3000" b="1" kern="1200" dirty="0" err="1" smtClean="0">
              <a:latin typeface="Times New Roman" pitchFamily="18" charset="0"/>
              <a:cs typeface="Times New Roman" pitchFamily="18" charset="0"/>
            </a:rPr>
            <a:t>даврдир</a:t>
          </a:r>
          <a:endParaRPr lang="ru-RU" sz="3000" kern="1200" dirty="0">
            <a:latin typeface="Times New Roman" pitchFamily="18" charset="0"/>
            <a:cs typeface="Times New Roman" pitchFamily="18" charset="0"/>
          </a:endParaRPr>
        </a:p>
      </dsp:txBody>
      <dsp:txXfrm>
        <a:off x="0" y="1099947"/>
        <a:ext cx="8215369" cy="1605825"/>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EEFB5-C7DB-40AC-B049-10AB5EB90D56}">
      <dsp:nvSpPr>
        <dsp:cNvPr id="0" name=""/>
        <dsp:cNvSpPr/>
      </dsp:nvSpPr>
      <dsp:spPr>
        <a:xfrm>
          <a:off x="0" y="248843"/>
          <a:ext cx="8229599" cy="230724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ru-RU" sz="3400" b="1" i="1" kern="1200" dirty="0" err="1" smtClean="0">
              <a:latin typeface="Times New Roman" pitchFamily="18" charset="0"/>
              <a:cs typeface="Times New Roman" pitchFamily="18" charset="0"/>
            </a:rPr>
            <a:t>Капиталнинг</a:t>
          </a:r>
          <a:r>
            <a:rPr lang="ru-RU" sz="3400" b="1" i="1" kern="1200" dirty="0" smtClean="0">
              <a:latin typeface="Times New Roman" pitchFamily="18" charset="0"/>
              <a:cs typeface="Times New Roman" pitchFamily="18" charset="0"/>
            </a:rPr>
            <a:t> </a:t>
          </a:r>
          <a:r>
            <a:rPr lang="uz-Cyrl-UZ" sz="3400" b="1" i="1" kern="1200" dirty="0" smtClean="0">
              <a:latin typeface="Times New Roman" pitchFamily="18" charset="0"/>
              <a:cs typeface="Times New Roman" pitchFamily="18" charset="0"/>
            </a:rPr>
            <a:t>а</a:t>
          </a:r>
          <a:r>
            <a:rPr lang="ru-RU" sz="3400" b="1" i="1" kern="1200" dirty="0" err="1" smtClean="0">
              <a:latin typeface="Times New Roman" pitchFamily="18" charset="0"/>
              <a:cs typeface="Times New Roman" pitchFamily="18" charset="0"/>
            </a:rPr>
            <a:t>йланиш</a:t>
          </a:r>
          <a:r>
            <a:rPr lang="ru-RU" sz="3400" b="1" i="1" kern="1200" dirty="0" smtClean="0">
              <a:latin typeface="Times New Roman" pitchFamily="18" charset="0"/>
              <a:cs typeface="Times New Roman" pitchFamily="18" charset="0"/>
            </a:rPr>
            <a:t> </a:t>
          </a:r>
          <a:r>
            <a:rPr lang="ru-RU" sz="3400" b="1" i="1" kern="1200" dirty="0" err="1" smtClean="0">
              <a:latin typeface="Times New Roman" pitchFamily="18" charset="0"/>
              <a:cs typeface="Times New Roman" pitchFamily="18" charset="0"/>
            </a:rPr>
            <a:t>тезлиги</a:t>
          </a:r>
          <a:r>
            <a:rPr lang="ru-RU" sz="3400" b="1" i="1" kern="1200" dirty="0" smtClean="0">
              <a:latin typeface="Times New Roman" pitchFamily="18" charset="0"/>
              <a:cs typeface="Times New Roman" pitchFamily="18" charset="0"/>
            </a:rPr>
            <a:t>(А)</a:t>
          </a:r>
          <a:r>
            <a:rPr lang="ru-RU" sz="3400" kern="1200" dirty="0" smtClean="0">
              <a:latin typeface="Times New Roman" pitchFamily="18" charset="0"/>
              <a:cs typeface="Times New Roman" pitchFamily="18" charset="0"/>
            </a:rPr>
            <a:t> </a:t>
          </a:r>
          <a:r>
            <a:rPr lang="uz-Cyrl-UZ" sz="3400" kern="1200" dirty="0" smtClean="0">
              <a:latin typeface="Times New Roman" pitchFamily="18" charset="0"/>
              <a:cs typeface="Times New Roman" pitchFamily="18" charset="0"/>
            </a:rPr>
            <a:t>-</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муайян</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давр</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ичида</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қилинган айланишлар</a:t>
          </a:r>
          <a:r>
            <a:rPr lang="ru-RU" sz="3400" kern="1200" dirty="0" smtClean="0">
              <a:latin typeface="Times New Roman" pitchFamily="18" charset="0"/>
              <a:cs typeface="Times New Roman" pitchFamily="18" charset="0"/>
            </a:rPr>
            <a:t> сони (</a:t>
          </a:r>
          <a:r>
            <a:rPr lang="en-US" sz="3400" kern="1200" dirty="0" smtClean="0">
              <a:latin typeface="Times New Roman" pitchFamily="18" charset="0"/>
              <a:cs typeface="Times New Roman" pitchFamily="18" charset="0"/>
            </a:rPr>
            <a:t>n</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ёки</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бир</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айланишнинг</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узун</a:t>
          </a:r>
          <a:r>
            <a:rPr lang="uz-Cyrl-UZ" sz="3400" kern="1200" dirty="0" smtClean="0">
              <a:latin typeface="Times New Roman" pitchFamily="18" charset="0"/>
              <a:cs typeface="Times New Roman" pitchFamily="18" charset="0"/>
            </a:rPr>
            <a:t>-</a:t>
          </a:r>
          <a:r>
            <a:rPr lang="ru-RU" sz="3400" kern="1200" dirty="0" err="1" smtClean="0">
              <a:latin typeface="Times New Roman" pitchFamily="18" charset="0"/>
              <a:cs typeface="Times New Roman" pitchFamily="18" charset="0"/>
            </a:rPr>
            <a:t>қисқалиги </a:t>
          </a:r>
          <a:r>
            <a:rPr lang="ru-RU" sz="3400" kern="1200" dirty="0" smtClean="0">
              <a:latin typeface="Times New Roman" pitchFamily="18" charset="0"/>
              <a:cs typeface="Times New Roman" pitchFamily="18" charset="0"/>
            </a:rPr>
            <a:t>(а) </a:t>
          </a:r>
          <a:r>
            <a:rPr lang="ru-RU" sz="3400" kern="1200" dirty="0" err="1" smtClean="0">
              <a:latin typeface="Times New Roman" pitchFamily="18" charset="0"/>
              <a:cs typeface="Times New Roman" pitchFamily="18" charset="0"/>
            </a:rPr>
            <a:t>билан</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белгиланади</a:t>
          </a:r>
          <a:r>
            <a:rPr lang="ru-RU" sz="3400" kern="1200" dirty="0" smtClean="0">
              <a:latin typeface="Times New Roman" pitchFamily="18" charset="0"/>
              <a:cs typeface="Times New Roman" pitchFamily="18" charset="0"/>
            </a:rPr>
            <a:t>: </a:t>
          </a:r>
          <a:r>
            <a:rPr lang="uz-Cyrl-UZ" sz="3400" kern="1200" dirty="0" smtClean="0">
              <a:latin typeface="Times New Roman" pitchFamily="18" charset="0"/>
              <a:cs typeface="Times New Roman" pitchFamily="18" charset="0"/>
            </a:rPr>
            <a:t>   </a:t>
          </a:r>
          <a:endParaRPr lang="uz-Cyrl-UZ" sz="3400" kern="1200" dirty="0">
            <a:latin typeface="Times New Roman" pitchFamily="18" charset="0"/>
            <a:cs typeface="Times New Roman" pitchFamily="18" charset="0"/>
          </a:endParaRPr>
        </a:p>
      </dsp:txBody>
      <dsp:txXfrm>
        <a:off x="112630" y="361473"/>
        <a:ext cx="8004339" cy="2081980"/>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047AE-2F41-4832-812E-D59FFCE4E832}">
      <dsp:nvSpPr>
        <dsp:cNvPr id="0" name=""/>
        <dsp:cNvSpPr/>
      </dsp:nvSpPr>
      <dsp:spPr>
        <a:xfrm>
          <a:off x="0" y="0"/>
          <a:ext cx="8229599" cy="1632149"/>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just" defTabSz="1377950" rtl="0">
            <a:lnSpc>
              <a:spcPct val="90000"/>
            </a:lnSpc>
            <a:spcBef>
              <a:spcPct val="0"/>
            </a:spcBef>
            <a:spcAft>
              <a:spcPct val="35000"/>
            </a:spcAft>
          </a:pPr>
          <a:r>
            <a:rPr lang="ru-RU" sz="3100" kern="1200" dirty="0" err="1" smtClean="0">
              <a:latin typeface="Times New Roman" pitchFamily="18" charset="0"/>
              <a:cs typeface="Times New Roman" pitchFamily="18" charset="0"/>
            </a:rPr>
            <a:t>Капиталнинг</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самарадорлик</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даражаси</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турли</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омиллар</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таъсири</a:t>
          </a:r>
          <a:r>
            <a:rPr lang="uz-Cyrl-UZ" sz="3100" kern="1200" dirty="0" smtClean="0">
              <a:latin typeface="Times New Roman" pitchFamily="18" charset="0"/>
              <a:cs typeface="Times New Roman" pitchFamily="18" charset="0"/>
            </a:rPr>
            <a:t>да </a:t>
          </a:r>
          <a:r>
            <a:rPr lang="ru-RU" sz="3100" kern="1200" dirty="0" err="1" smtClean="0">
              <a:latin typeface="Times New Roman" pitchFamily="18" charset="0"/>
              <a:cs typeface="Times New Roman" pitchFamily="18" charset="0"/>
            </a:rPr>
            <a:t>шаклланади</a:t>
          </a:r>
          <a:r>
            <a:rPr lang="ru-RU" sz="3100" kern="1200" dirty="0" smtClean="0">
              <a:latin typeface="Times New Roman" pitchFamily="18" charset="0"/>
              <a:cs typeface="Times New Roman" pitchFamily="18" charset="0"/>
            </a:rPr>
            <a:t>. Улар </a:t>
          </a:r>
          <a:r>
            <a:rPr lang="ru-RU" sz="3100" kern="1200" dirty="0" err="1" smtClean="0">
              <a:latin typeface="Times New Roman" pitchFamily="18" charset="0"/>
              <a:cs typeface="Times New Roman" pitchFamily="18" charset="0"/>
            </a:rPr>
            <a:t>орасида</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қуйидагилар муҳим аҳамиятга эга</a:t>
          </a:r>
          <a:r>
            <a:rPr lang="ru-RU" sz="3100" kern="1200" dirty="0" smtClean="0">
              <a:latin typeface="Times New Roman" pitchFamily="18" charset="0"/>
              <a:cs typeface="Times New Roman" pitchFamily="18" charset="0"/>
            </a:rPr>
            <a:t>. </a:t>
          </a:r>
          <a:endParaRPr lang="ru-RU" sz="3100" kern="1200" dirty="0">
            <a:latin typeface="Times New Roman" pitchFamily="18" charset="0"/>
            <a:cs typeface="Times New Roman" pitchFamily="18" charset="0"/>
          </a:endParaRPr>
        </a:p>
      </dsp:txBody>
      <dsp:txXfrm>
        <a:off x="79675" y="79675"/>
        <a:ext cx="8070249" cy="1472799"/>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BAD18-8F13-4B19-9CEA-6E0B153457B7}">
      <dsp:nvSpPr>
        <dsp:cNvPr id="0" name=""/>
        <dsp:cNvSpPr/>
      </dsp:nvSpPr>
      <dsp:spPr>
        <a:xfrm>
          <a:off x="0" y="88875"/>
          <a:ext cx="8229599" cy="96525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kern="1200" dirty="0" smtClean="0">
              <a:latin typeface="Times New Roman" pitchFamily="18" charset="0"/>
              <a:cs typeface="Times New Roman" pitchFamily="18" charset="0"/>
            </a:rPr>
            <a:t>3. </a:t>
          </a:r>
          <a:r>
            <a:rPr lang="ru-RU" sz="2500" b="1" kern="1200" dirty="0" err="1" smtClean="0">
              <a:latin typeface="Times New Roman" pitchFamily="18" charset="0"/>
              <a:cs typeface="Times New Roman" pitchFamily="18" charset="0"/>
            </a:rPr>
            <a:t>Асосий</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капитални</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такрор</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ишлаб</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чиқариш ва</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ундан</a:t>
          </a:r>
          <a:r>
            <a:rPr lang="ru-RU" sz="2500" b="1" kern="1200" dirty="0" smtClean="0">
              <a:latin typeface="Times New Roman" pitchFamily="18" charset="0"/>
              <a:cs typeface="Times New Roman" pitchFamily="18" charset="0"/>
            </a:rPr>
            <a:t/>
          </a:r>
          <a:br>
            <a:rPr lang="ru-RU" sz="2500" b="1" kern="1200" dirty="0" smtClean="0">
              <a:latin typeface="Times New Roman" pitchFamily="18" charset="0"/>
              <a:cs typeface="Times New Roman" pitchFamily="18" charset="0"/>
            </a:rPr>
          </a:br>
          <a:r>
            <a:rPr lang="ru-RU" sz="2500" b="1" kern="1200" dirty="0" err="1" smtClean="0">
              <a:latin typeface="Times New Roman" pitchFamily="18" charset="0"/>
              <a:cs typeface="Times New Roman" pitchFamily="18" charset="0"/>
            </a:rPr>
            <a:t>фойдаланиш</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самарадорлиги</a:t>
          </a:r>
          <a:r>
            <a:rPr lang="ru-RU" sz="2500" b="1" kern="1200" dirty="0" smtClean="0">
              <a:latin typeface="Times New Roman" pitchFamily="18" charset="0"/>
              <a:cs typeface="Times New Roman" pitchFamily="18" charset="0"/>
            </a:rPr>
            <a:t>.</a:t>
          </a:r>
          <a:endParaRPr lang="ru-RU" sz="2500" b="1" kern="1200" dirty="0">
            <a:latin typeface="Times New Roman" pitchFamily="18" charset="0"/>
            <a:cs typeface="Times New Roman" pitchFamily="18" charset="0"/>
          </a:endParaRPr>
        </a:p>
      </dsp:txBody>
      <dsp:txXfrm>
        <a:off x="47120" y="135995"/>
        <a:ext cx="8135359" cy="871010"/>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B0B3E-511E-475D-A2E4-3490E283BA6A}">
      <dsp:nvSpPr>
        <dsp:cNvPr id="0" name=""/>
        <dsp:cNvSpPr/>
      </dsp:nvSpPr>
      <dsp:spPr>
        <a:xfrm rot="5400000">
          <a:off x="-174805" y="176195"/>
          <a:ext cx="1165367" cy="815757"/>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1</a:t>
          </a:r>
          <a:endParaRPr lang="ru-RU" sz="2400" kern="1200" dirty="0">
            <a:latin typeface="Times New Roman" pitchFamily="18" charset="0"/>
            <a:cs typeface="Times New Roman" pitchFamily="18" charset="0"/>
          </a:endParaRPr>
        </a:p>
      </dsp:txBody>
      <dsp:txXfrm rot="-5400000">
        <a:off x="1" y="409269"/>
        <a:ext cx="815757" cy="349610"/>
      </dsp:txXfrm>
    </dsp:sp>
    <dsp:sp modelId="{451400F6-B128-4692-9D48-96DFDB2722D5}">
      <dsp:nvSpPr>
        <dsp:cNvPr id="0" name=""/>
        <dsp:cNvSpPr/>
      </dsp:nvSpPr>
      <dsp:spPr>
        <a:xfrm rot="5400000">
          <a:off x="4029662" y="-3212514"/>
          <a:ext cx="757488" cy="718529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ru-RU" sz="2400" kern="1200" dirty="0" err="1" smtClean="0">
              <a:latin typeface="Times New Roman" pitchFamily="18" charset="0"/>
              <a:cs typeface="Times New Roman" pitchFamily="18" charset="0"/>
            </a:rPr>
            <a:t>асосий</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капиталнинг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таркиби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(тармоқ таркиби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турлар</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бўйича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таркиби</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rot="-5400000">
        <a:off x="815757" y="38369"/>
        <a:ext cx="7148320" cy="683532"/>
      </dsp:txXfrm>
    </dsp:sp>
    <dsp:sp modelId="{89E8F0E4-45EF-4693-8925-A540917CCEE6}">
      <dsp:nvSpPr>
        <dsp:cNvPr id="0" name=""/>
        <dsp:cNvSpPr/>
      </dsp:nvSpPr>
      <dsp:spPr>
        <a:xfrm rot="5400000">
          <a:off x="-174805" y="1139898"/>
          <a:ext cx="1165367" cy="815757"/>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2</a:t>
          </a:r>
          <a:endParaRPr lang="ru-RU" sz="2400" kern="1200" dirty="0">
            <a:latin typeface="Times New Roman" pitchFamily="18" charset="0"/>
            <a:cs typeface="Times New Roman" pitchFamily="18" charset="0"/>
          </a:endParaRPr>
        </a:p>
      </dsp:txBody>
      <dsp:txXfrm rot="-5400000">
        <a:off x="1" y="1372972"/>
        <a:ext cx="815757" cy="349610"/>
      </dsp:txXfrm>
    </dsp:sp>
    <dsp:sp modelId="{C207C2A0-8486-4723-B898-A696B732F5D7}">
      <dsp:nvSpPr>
        <dsp:cNvPr id="0" name=""/>
        <dsp:cNvSpPr/>
      </dsp:nvSpPr>
      <dsp:spPr>
        <a:xfrm rot="5400000">
          <a:off x="4029662" y="-2248811"/>
          <a:ext cx="757488" cy="7185298"/>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ru-RU" sz="2400" kern="1200" dirty="0" err="1" smtClean="0">
              <a:latin typeface="Times New Roman" pitchFamily="18" charset="0"/>
              <a:cs typeface="Times New Roman" pitchFamily="18" charset="0"/>
            </a:rPr>
            <a:t>асосий</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капиталдан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фойдаланиш</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ва</a:t>
          </a:r>
          <a:r>
            <a:rPr lang="ru-RU" sz="2400" kern="1200" dirty="0" smtClean="0">
              <a:latin typeface="Times New Roman" pitchFamily="18" charset="0"/>
              <a:cs typeface="Times New Roman" pitchFamily="18" charset="0"/>
            </a:rPr>
            <a:t> уни </a:t>
          </a:r>
          <a:r>
            <a:rPr lang="ru-RU" sz="2400" kern="1200" dirty="0" err="1" smtClean="0">
              <a:latin typeface="Times New Roman" pitchFamily="18" charset="0"/>
              <a:cs typeface="Times New Roman" pitchFamily="18" charset="0"/>
            </a:rPr>
            <a:t>тақсимлаш самарадорлиги</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rot="-5400000">
        <a:off x="815757" y="1002072"/>
        <a:ext cx="7148320" cy="683532"/>
      </dsp:txXfrm>
    </dsp:sp>
    <dsp:sp modelId="{84DF9EAA-522B-4EF7-923A-586AA5508CDB}">
      <dsp:nvSpPr>
        <dsp:cNvPr id="0" name=""/>
        <dsp:cNvSpPr/>
      </dsp:nvSpPr>
      <dsp:spPr>
        <a:xfrm rot="5400000">
          <a:off x="-174805" y="2103601"/>
          <a:ext cx="1165367" cy="815757"/>
        </a:xfrm>
        <a:prstGeom prst="chevron">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3</a:t>
          </a:r>
          <a:endParaRPr lang="ru-RU" sz="2400" kern="1200" dirty="0">
            <a:latin typeface="Times New Roman" pitchFamily="18" charset="0"/>
            <a:cs typeface="Times New Roman" pitchFamily="18" charset="0"/>
          </a:endParaRPr>
        </a:p>
      </dsp:txBody>
      <dsp:txXfrm rot="-5400000">
        <a:off x="1" y="2336675"/>
        <a:ext cx="815757" cy="349610"/>
      </dsp:txXfrm>
    </dsp:sp>
    <dsp:sp modelId="{30C61681-55C4-443D-B592-84A5E33169D3}">
      <dsp:nvSpPr>
        <dsp:cNvPr id="0" name=""/>
        <dsp:cNvSpPr/>
      </dsp:nvSpPr>
      <dsp:spPr>
        <a:xfrm rot="5400000">
          <a:off x="4029662" y="-1285108"/>
          <a:ext cx="757488" cy="718529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ru-RU" sz="2400" kern="1200" dirty="0" err="1" smtClean="0">
              <a:latin typeface="Times New Roman" pitchFamily="18" charset="0"/>
              <a:cs typeface="Times New Roman" pitchFamily="18" charset="0"/>
            </a:rPr>
            <a:t>эскирган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меҳнат воситаларини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янгилари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билан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амаштириш</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йўллари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усуллари</a:t>
          </a:r>
          <a:endParaRPr lang="ru-RU" sz="2400" kern="1200" dirty="0">
            <a:latin typeface="Times New Roman" pitchFamily="18" charset="0"/>
            <a:cs typeface="Times New Roman" pitchFamily="18" charset="0"/>
          </a:endParaRPr>
        </a:p>
      </dsp:txBody>
      <dsp:txXfrm rot="-5400000">
        <a:off x="815757" y="1965775"/>
        <a:ext cx="7148320" cy="683532"/>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D9217-B1D3-4AEA-8D5C-7F2AFEC83CDF}">
      <dsp:nvSpPr>
        <dsp:cNvPr id="0" name=""/>
        <dsp:cNvSpPr/>
      </dsp:nvSpPr>
      <dsp:spPr>
        <a:xfrm>
          <a:off x="0" y="123974"/>
          <a:ext cx="8229599" cy="8950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b="1" kern="1200" dirty="0" err="1" smtClean="0">
              <a:latin typeface="Times New Roman" pitchFamily="18" charset="0"/>
              <a:cs typeface="Times New Roman" pitchFamily="18" charset="0"/>
            </a:rPr>
            <a:t>Ўзбекистон</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Республикасидаги</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корхоналарнинг</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асосий</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ва</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айланма</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капиталлари</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таркиби</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динамикаси</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фоизда</a:t>
          </a:r>
          <a:r>
            <a:rPr lang="ru-RU" sz="1700" b="1" kern="1200" dirty="0" smtClean="0">
              <a:latin typeface="Times New Roman" pitchFamily="18" charset="0"/>
              <a:cs typeface="Times New Roman" pitchFamily="18" charset="0"/>
            </a:rPr>
            <a:t> (бюджет </a:t>
          </a:r>
          <a:r>
            <a:rPr lang="ru-RU" sz="1700" b="1" kern="1200" dirty="0" err="1" smtClean="0">
              <a:latin typeface="Times New Roman" pitchFamily="18" charset="0"/>
              <a:cs typeface="Times New Roman" pitchFamily="18" charset="0"/>
            </a:rPr>
            <a:t>ва</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суғурта ташкилотлари</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банклар</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кичик</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корхоналар</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ва</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микрофирмалар</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деҳқон ва</a:t>
          </a:r>
          <a:r>
            <a:rPr lang="ru-RU" sz="1700" b="1" kern="1200" dirty="0" smtClean="0">
              <a:latin typeface="Times New Roman" pitchFamily="18" charset="0"/>
              <a:cs typeface="Times New Roman" pitchFamily="18" charset="0"/>
            </a:rPr>
            <a:t> фермер </a:t>
          </a:r>
          <a:r>
            <a:rPr lang="ru-RU" sz="1700" b="1" kern="1200" dirty="0" err="1" smtClean="0">
              <a:latin typeface="Times New Roman" pitchFamily="18" charset="0"/>
              <a:cs typeface="Times New Roman" pitchFamily="18" charset="0"/>
            </a:rPr>
            <a:t>хўжаликларидан</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ташқари</a:t>
          </a:r>
          <a:r>
            <a:rPr lang="ru-RU" sz="1700" b="1" kern="1200" dirty="0" smtClean="0">
              <a:latin typeface="Times New Roman" pitchFamily="18" charset="0"/>
              <a:cs typeface="Times New Roman" pitchFamily="18" charset="0"/>
            </a:rPr>
            <a:t>)</a:t>
          </a:r>
          <a:endParaRPr lang="ru-RU" sz="1700" b="1" kern="1200" dirty="0">
            <a:latin typeface="Times New Roman" pitchFamily="18" charset="0"/>
            <a:cs typeface="Times New Roman" pitchFamily="18" charset="0"/>
          </a:endParaRPr>
        </a:p>
      </dsp:txBody>
      <dsp:txXfrm>
        <a:off x="43693" y="167667"/>
        <a:ext cx="8142213" cy="8076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8E22C-F35E-4955-805F-5C3BD6320CED}">
      <dsp:nvSpPr>
        <dsp:cNvPr id="0" name=""/>
        <dsp:cNvSpPr/>
      </dsp:nvSpPr>
      <dsp:spPr>
        <a:xfrm>
          <a:off x="0" y="0"/>
          <a:ext cx="8229599" cy="7722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К.Макконнелл</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ва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С.Брю</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тадбиркорлик</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асосида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узлуксиз</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шартлар</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ва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талаблар</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ётувчи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муҳим фаолият</a:t>
          </a:r>
          <a:r>
            <a:rPr lang="ru-RU" sz="2000" b="1" kern="1200" dirty="0" smtClean="0">
              <a:latin typeface="Times New Roman" pitchFamily="18" charset="0"/>
              <a:cs typeface="Times New Roman" pitchFamily="18" charset="0"/>
            </a:rPr>
            <a:t> тури </a:t>
          </a:r>
          <a:r>
            <a:rPr lang="ru-RU" sz="2000" b="1" kern="1200" dirty="0" err="1" smtClean="0">
              <a:latin typeface="Times New Roman" pitchFamily="18" charset="0"/>
              <a:cs typeface="Times New Roman" pitchFamily="18" charset="0"/>
            </a:rPr>
            <a:t>сифатида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қарайдилар</a:t>
          </a:r>
          <a:r>
            <a:rPr lang="ru-RU" sz="2000" b="1" kern="1200" dirty="0" smtClean="0">
              <a:latin typeface="Times New Roman" pitchFamily="18" charset="0"/>
              <a:cs typeface="Times New Roman" pitchFamily="18" charset="0"/>
            </a:rPr>
            <a:t>.</a:t>
          </a:r>
          <a:endParaRPr lang="ru-RU" sz="2000" b="1" kern="1200" dirty="0">
            <a:latin typeface="Times New Roman" pitchFamily="18" charset="0"/>
            <a:cs typeface="Times New Roman" pitchFamily="18" charset="0"/>
          </a:endParaRPr>
        </a:p>
      </dsp:txBody>
      <dsp:txXfrm>
        <a:off x="37696" y="37696"/>
        <a:ext cx="8154207" cy="696808"/>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7FB95-AF21-4581-A689-3AEE669E4893}">
      <dsp:nvSpPr>
        <dsp:cNvPr id="0" name=""/>
        <dsp:cNvSpPr/>
      </dsp:nvSpPr>
      <dsp:spPr>
        <a:xfrm>
          <a:off x="0" y="127484"/>
          <a:ext cx="8229599" cy="88803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uz-Cyrl-UZ" sz="2300" b="1" kern="1200" dirty="0" smtClean="0">
              <a:latin typeface="Times New Roman" pitchFamily="18" charset="0"/>
              <a:cs typeface="Times New Roman" pitchFamily="18" charset="0"/>
            </a:rPr>
            <a:t>Ўзбекистон </a:t>
          </a:r>
          <a:r>
            <a:rPr lang="ru-RU" sz="2300" b="1" kern="1200" dirty="0" err="1" smtClean="0">
              <a:latin typeface="Times New Roman" pitchFamily="18" charset="0"/>
              <a:cs typeface="Times New Roman" pitchFamily="18" charset="0"/>
            </a:rPr>
            <a:t>Республикас</a:t>
          </a:r>
          <a:r>
            <a:rPr lang="uz-Cyrl-UZ" sz="2300" b="1" kern="1200" dirty="0" smtClean="0">
              <a:latin typeface="Times New Roman" pitchFamily="18" charset="0"/>
              <a:cs typeface="Times New Roman" pitchFamily="18" charset="0"/>
            </a:rPr>
            <a:t>ида </a:t>
          </a:r>
          <a:r>
            <a:rPr lang="ru-RU" sz="2300" b="1" kern="1200" dirty="0" err="1" smtClean="0">
              <a:latin typeface="Times New Roman" pitchFamily="18" charset="0"/>
              <a:cs typeface="Times New Roman" pitchFamily="18" charset="0"/>
            </a:rPr>
            <a:t>асосий</a:t>
          </a:r>
          <a:r>
            <a:rPr lang="uz-Cyrl-UZ" sz="2300" b="1" kern="1200" dirty="0" smtClean="0">
              <a:latin typeface="Times New Roman" pitchFamily="18" charset="0"/>
              <a:cs typeface="Times New Roman" pitchFamily="18" charset="0"/>
            </a:rPr>
            <a:t> капитални </a:t>
          </a:r>
          <a:r>
            <a:rPr lang="ru-RU" sz="2300" b="1" kern="1200" dirty="0" err="1" smtClean="0">
              <a:latin typeface="Times New Roman" pitchFamily="18" charset="0"/>
              <a:cs typeface="Times New Roman" pitchFamily="18" charset="0"/>
            </a:rPr>
            <a:t>молиялаш</a:t>
          </a:r>
          <a:r>
            <a:rPr lang="uz-Cyrl-UZ" sz="2300" b="1" kern="1200" dirty="0" smtClean="0">
              <a:latin typeface="Times New Roman" pitchFamily="18" charset="0"/>
              <a:cs typeface="Times New Roman" pitchFamily="18" charset="0"/>
            </a:rPr>
            <a:t>тириш манбалари </a:t>
          </a:r>
          <a:r>
            <a:rPr lang="ru-RU" sz="2300" b="1" kern="1200" dirty="0" err="1" smtClean="0">
              <a:latin typeface="Times New Roman" pitchFamily="18" charset="0"/>
              <a:cs typeface="Times New Roman" pitchFamily="18" charset="0"/>
            </a:rPr>
            <a:t>таркибий</a:t>
          </a:r>
          <a:r>
            <a:rPr lang="ru-RU" sz="2300" b="1" kern="1200" dirty="0" smtClean="0">
              <a:latin typeface="Times New Roman" pitchFamily="18" charset="0"/>
              <a:cs typeface="Times New Roman" pitchFamily="18" charset="0"/>
            </a:rPr>
            <a:t> </a:t>
          </a:r>
          <a:r>
            <a:rPr lang="uz-Cyrl-UZ" sz="2300" b="1" kern="1200" dirty="0" smtClean="0">
              <a:latin typeface="Times New Roman" pitchFamily="18" charset="0"/>
              <a:cs typeface="Times New Roman" pitchFamily="18" charset="0"/>
            </a:rPr>
            <a:t>тузилмаси</a:t>
          </a:r>
          <a:r>
            <a:rPr lang="ru-RU" sz="2300" b="1" kern="1200" dirty="0" smtClean="0">
              <a:latin typeface="Times New Roman" pitchFamily="18" charset="0"/>
              <a:cs typeface="Times New Roman" pitchFamily="18" charset="0"/>
            </a:rPr>
            <a:t>, </a:t>
          </a:r>
          <a:r>
            <a:rPr lang="uz-Cyrl-UZ" sz="2300" b="1" kern="1200" dirty="0" smtClean="0">
              <a:latin typeface="Times New Roman" pitchFamily="18" charset="0"/>
              <a:cs typeface="Times New Roman" pitchFamily="18" charset="0"/>
            </a:rPr>
            <a:t>фоиз</a:t>
          </a:r>
          <a:r>
            <a:rPr lang="ru-RU" sz="2300" b="1" kern="1200" dirty="0" err="1" smtClean="0">
              <a:latin typeface="Times New Roman" pitchFamily="18" charset="0"/>
              <a:cs typeface="Times New Roman" pitchFamily="18" charset="0"/>
            </a:rPr>
            <a:t>д</a:t>
          </a:r>
          <a:r>
            <a:rPr lang="uz-Cyrl-UZ" sz="2300" b="1" kern="1200" dirty="0" smtClean="0">
              <a:latin typeface="Times New Roman" pitchFamily="18" charset="0"/>
              <a:cs typeface="Times New Roman" pitchFamily="18" charset="0"/>
            </a:rPr>
            <a:t>а</a:t>
          </a:r>
          <a:endParaRPr lang="ru-RU" sz="2300" b="1" kern="1200" dirty="0">
            <a:latin typeface="Times New Roman" pitchFamily="18" charset="0"/>
            <a:cs typeface="Times New Roman" pitchFamily="18" charset="0"/>
          </a:endParaRPr>
        </a:p>
      </dsp:txBody>
      <dsp:txXfrm>
        <a:off x="43350" y="170834"/>
        <a:ext cx="8142899" cy="801330"/>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1FEFF-3D92-463A-9F45-B0D213EF11A9}">
      <dsp:nvSpPr>
        <dsp:cNvPr id="0" name=""/>
        <dsp:cNvSpPr/>
      </dsp:nvSpPr>
      <dsp:spPr>
        <a:xfrm>
          <a:off x="0" y="1816"/>
          <a:ext cx="5757874" cy="77220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uz-Cyrl-UZ" sz="3300" b="1" kern="1200" dirty="0" smtClean="0">
              <a:latin typeface="Times New Roman" pitchFamily="18" charset="0"/>
              <a:cs typeface="Times New Roman" pitchFamily="18" charset="0"/>
            </a:rPr>
            <a:t>Жисмоний          </a:t>
          </a:r>
          <a:endParaRPr lang="ru-RU" sz="3300" kern="1200" dirty="0">
            <a:latin typeface="Times New Roman" pitchFamily="18" charset="0"/>
            <a:cs typeface="Times New Roman" pitchFamily="18" charset="0"/>
          </a:endParaRPr>
        </a:p>
      </dsp:txBody>
      <dsp:txXfrm>
        <a:off x="37696" y="39512"/>
        <a:ext cx="5682482" cy="696808"/>
      </dsp:txXfrm>
    </dsp:sp>
    <dsp:sp modelId="{8F82BEAE-47FC-4F99-8DA2-36374AE81616}">
      <dsp:nvSpPr>
        <dsp:cNvPr id="0" name=""/>
        <dsp:cNvSpPr/>
      </dsp:nvSpPr>
      <dsp:spPr>
        <a:xfrm>
          <a:off x="0" y="869056"/>
          <a:ext cx="5757874" cy="77220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uz-Cyrl-UZ" sz="3300" b="1" kern="1200" dirty="0" smtClean="0">
              <a:latin typeface="Times New Roman" pitchFamily="18" charset="0"/>
              <a:cs typeface="Times New Roman" pitchFamily="18" charset="0"/>
            </a:rPr>
            <a:t>маънавий</a:t>
          </a:r>
          <a:endParaRPr lang="ru-RU" sz="3300" kern="1200" dirty="0">
            <a:latin typeface="Times New Roman" pitchFamily="18" charset="0"/>
            <a:cs typeface="Times New Roman" pitchFamily="18" charset="0"/>
          </a:endParaRPr>
        </a:p>
      </dsp:txBody>
      <dsp:txXfrm>
        <a:off x="37696" y="906752"/>
        <a:ext cx="5682482" cy="696808"/>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854B7-56C6-4F5A-A646-34D99EC747F2}">
      <dsp:nvSpPr>
        <dsp:cNvPr id="0" name=""/>
        <dsp:cNvSpPr/>
      </dsp:nvSpPr>
      <dsp:spPr>
        <a:xfrm>
          <a:off x="0" y="126900"/>
          <a:ext cx="8229599" cy="88919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uz-Cyrl-UZ" sz="3800" b="1" kern="1200" dirty="0" smtClean="0">
              <a:latin typeface="Times New Roman" pitchFamily="18" charset="0"/>
              <a:cs typeface="Times New Roman" pitchFamily="18" charset="0"/>
            </a:rPr>
            <a:t>Меҳнат воситалари</a:t>
          </a:r>
          <a:r>
            <a:rPr lang="ru-RU" sz="3800" b="1" kern="1200" dirty="0" err="1" smtClean="0">
              <a:latin typeface="Times New Roman" pitchFamily="18" charset="0"/>
              <a:cs typeface="Times New Roman" pitchFamily="18" charset="0"/>
            </a:rPr>
            <a:t>нинг</a:t>
          </a:r>
          <a:r>
            <a:rPr lang="uz-Cyrl-UZ" sz="3800" b="1" kern="1200" dirty="0" smtClean="0">
              <a:latin typeface="Times New Roman" pitchFamily="18" charset="0"/>
              <a:cs typeface="Times New Roman" pitchFamily="18" charset="0"/>
            </a:rPr>
            <a:t> эскириши</a:t>
          </a:r>
          <a:endParaRPr lang="ru-RU" sz="3800" b="1" kern="1200" dirty="0">
            <a:latin typeface="Times New Roman" pitchFamily="18" charset="0"/>
            <a:cs typeface="Times New Roman" pitchFamily="18" charset="0"/>
          </a:endParaRPr>
        </a:p>
      </dsp:txBody>
      <dsp:txXfrm>
        <a:off x="43407" y="170307"/>
        <a:ext cx="8142785" cy="802385"/>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A019D-10BD-44CF-97C8-127FC11A4D11}">
      <dsp:nvSpPr>
        <dsp:cNvPr id="0" name=""/>
        <dsp:cNvSpPr/>
      </dsp:nvSpPr>
      <dsp:spPr>
        <a:xfrm rot="5400000">
          <a:off x="4591982" y="156277"/>
          <a:ext cx="1041850" cy="729295"/>
        </a:xfrm>
        <a:prstGeom prst="chevron">
          <a:avLst/>
        </a:prstGeom>
        <a:no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ru-RU" sz="2100" b="0" i="0" kern="1200" dirty="0">
            <a:latin typeface="Times New Roman" pitchFamily="18" charset="0"/>
            <a:cs typeface="Times New Roman" pitchFamily="18" charset="0"/>
          </a:endParaRPr>
        </a:p>
      </dsp:txBody>
      <dsp:txXfrm rot="-5400000">
        <a:off x="4748260" y="364648"/>
        <a:ext cx="729295" cy="312555"/>
      </dsp:txXfrm>
    </dsp:sp>
    <dsp:sp modelId="{28369799-61F4-4BC3-9907-43C101AAE895}">
      <dsp:nvSpPr>
        <dsp:cNvPr id="0" name=""/>
        <dsp:cNvSpPr/>
      </dsp:nvSpPr>
      <dsp:spPr>
        <a:xfrm rot="5400000">
          <a:off x="3526508" y="-2797078"/>
          <a:ext cx="677202" cy="6271628"/>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uz-Cyrl-UZ" sz="2200" b="1" i="0" u="sng" kern="1200" dirty="0" smtClean="0">
              <a:latin typeface="Times New Roman" pitchFamily="18" charset="0"/>
              <a:cs typeface="Times New Roman" pitchFamily="18" charset="0"/>
            </a:rPr>
            <a:t>Меҳнат воситалари жисмоний эскиришининг икки шакли; </a:t>
          </a:r>
          <a:endParaRPr lang="ru-RU" sz="2200" b="1" i="0" kern="1200" dirty="0">
            <a:latin typeface="Times New Roman" pitchFamily="18" charset="0"/>
            <a:cs typeface="Times New Roman" pitchFamily="18" charset="0"/>
          </a:endParaRPr>
        </a:p>
      </dsp:txBody>
      <dsp:txXfrm rot="-5400000">
        <a:off x="729295" y="33193"/>
        <a:ext cx="6238570" cy="611086"/>
      </dsp:txXfrm>
    </dsp:sp>
    <dsp:sp modelId="{1F06A42D-C722-4205-8996-8E03B55D4482}">
      <dsp:nvSpPr>
        <dsp:cNvPr id="0" name=""/>
        <dsp:cNvSpPr/>
      </dsp:nvSpPr>
      <dsp:spPr>
        <a:xfrm rot="5400000">
          <a:off x="-156277" y="992674"/>
          <a:ext cx="1041850" cy="729295"/>
        </a:xfrm>
        <a:prstGeom prst="chevron">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uz-Cyrl-UZ" sz="2100" b="0" i="0" kern="1200" dirty="0" smtClean="0">
              <a:latin typeface="Times New Roman" pitchFamily="18" charset="0"/>
              <a:cs typeface="Times New Roman" pitchFamily="18" charset="0"/>
            </a:rPr>
            <a:t>1</a:t>
          </a:r>
          <a:endParaRPr lang="ru-RU" sz="2100" b="0" i="0" kern="1200" dirty="0">
            <a:latin typeface="Times New Roman" pitchFamily="18" charset="0"/>
            <a:cs typeface="Times New Roman" pitchFamily="18" charset="0"/>
          </a:endParaRPr>
        </a:p>
      </dsp:txBody>
      <dsp:txXfrm rot="-5400000">
        <a:off x="1" y="1201045"/>
        <a:ext cx="729295" cy="312555"/>
      </dsp:txXfrm>
    </dsp:sp>
    <dsp:sp modelId="{5111F658-BE1B-4AA0-BBBD-51F8B9F3CC5F}">
      <dsp:nvSpPr>
        <dsp:cNvPr id="0" name=""/>
        <dsp:cNvSpPr/>
      </dsp:nvSpPr>
      <dsp:spPr>
        <a:xfrm rot="5400000">
          <a:off x="3526508" y="-1960816"/>
          <a:ext cx="677202" cy="6271628"/>
        </a:xfrm>
        <a:prstGeom prst="round2SameRect">
          <a:avLst/>
        </a:prstGeom>
        <a:solidFill>
          <a:schemeClr val="lt1">
            <a:alpha val="90000"/>
            <a:hueOff val="0"/>
            <a:satOff val="0"/>
            <a:lumOff val="0"/>
            <a:alphaOff val="0"/>
          </a:schemeClr>
        </a:solidFill>
        <a:ln w="9525" cap="flat" cmpd="sng" algn="ctr">
          <a:solidFill>
            <a:schemeClr val="accent3">
              <a:hueOff val="5812304"/>
              <a:satOff val="-18573"/>
              <a:lumOff val="-4706"/>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uz-Cyrl-UZ" sz="2200" b="0" i="0" kern="1200" dirty="0" smtClean="0">
              <a:latin typeface="Times New Roman" pitchFamily="18" charset="0"/>
              <a:cs typeface="Times New Roman" pitchFamily="18" charset="0"/>
            </a:rPr>
            <a:t>ишлаб чиқариш жараёнида фойдаланиш натижасида</a:t>
          </a:r>
          <a:endParaRPr lang="ru-RU" sz="2200" b="0" i="0" kern="1200" dirty="0">
            <a:latin typeface="Times New Roman" pitchFamily="18" charset="0"/>
            <a:cs typeface="Times New Roman" pitchFamily="18" charset="0"/>
          </a:endParaRPr>
        </a:p>
      </dsp:txBody>
      <dsp:txXfrm rot="-5400000">
        <a:off x="729295" y="869455"/>
        <a:ext cx="6238570" cy="611086"/>
      </dsp:txXfrm>
    </dsp:sp>
    <dsp:sp modelId="{32BE5C94-8A31-49B4-B468-24754AFCE38C}">
      <dsp:nvSpPr>
        <dsp:cNvPr id="0" name=""/>
        <dsp:cNvSpPr/>
      </dsp:nvSpPr>
      <dsp:spPr>
        <a:xfrm rot="5400000">
          <a:off x="-156277" y="1828936"/>
          <a:ext cx="1041850" cy="729295"/>
        </a:xfrm>
        <a:prstGeom prst="chevron">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uz-Cyrl-UZ" sz="2100" b="0" i="0" kern="1200" dirty="0" smtClean="0">
              <a:latin typeface="Times New Roman" pitchFamily="18" charset="0"/>
              <a:cs typeface="Times New Roman" pitchFamily="18" charset="0"/>
            </a:rPr>
            <a:t>2</a:t>
          </a:r>
          <a:endParaRPr lang="ru-RU" sz="2100" b="0" i="0" kern="1200" dirty="0">
            <a:latin typeface="Times New Roman" pitchFamily="18" charset="0"/>
            <a:cs typeface="Times New Roman" pitchFamily="18" charset="0"/>
          </a:endParaRPr>
        </a:p>
      </dsp:txBody>
      <dsp:txXfrm rot="-5400000">
        <a:off x="1" y="2037307"/>
        <a:ext cx="729295" cy="312555"/>
      </dsp:txXfrm>
    </dsp:sp>
    <dsp:sp modelId="{65F69100-242E-432C-BAED-89415FC0DE97}">
      <dsp:nvSpPr>
        <dsp:cNvPr id="0" name=""/>
        <dsp:cNvSpPr/>
      </dsp:nvSpPr>
      <dsp:spPr>
        <a:xfrm rot="5400000">
          <a:off x="3526508" y="-1124553"/>
          <a:ext cx="677202" cy="6271628"/>
        </a:xfrm>
        <a:prstGeom prst="round2Same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uz-Cyrl-UZ" sz="2200" b="0" i="0" kern="1200" dirty="0" smtClean="0">
              <a:latin typeface="Times New Roman" pitchFamily="18" charset="0"/>
              <a:cs typeface="Times New Roman" pitchFamily="18" charset="0"/>
            </a:rPr>
            <a:t>табиий кучларнинг таъсирида жисмоний эскириш.</a:t>
          </a:r>
          <a:endParaRPr lang="ru-RU" sz="2200" b="0" i="0" kern="1200" dirty="0">
            <a:latin typeface="Times New Roman" pitchFamily="18" charset="0"/>
            <a:cs typeface="Times New Roman" pitchFamily="18" charset="0"/>
          </a:endParaRPr>
        </a:p>
      </dsp:txBody>
      <dsp:txXfrm rot="-5400000">
        <a:off x="729295" y="1705718"/>
        <a:ext cx="6238570" cy="611086"/>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DA3E-E149-4A15-9752-0A085FC6F80F}">
      <dsp:nvSpPr>
        <dsp:cNvPr id="0" name=""/>
        <dsp:cNvSpPr/>
      </dsp:nvSpPr>
      <dsp:spPr>
        <a:xfrm rot="5400000">
          <a:off x="-171765" y="175331"/>
          <a:ext cx="1145100" cy="801570"/>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uz-Cyrl-UZ" sz="2300" kern="1200" dirty="0" smtClean="0">
              <a:latin typeface="Times New Roman" pitchFamily="18" charset="0"/>
              <a:cs typeface="Times New Roman" pitchFamily="18" charset="0"/>
            </a:rPr>
            <a:t>1</a:t>
          </a:r>
          <a:endParaRPr lang="ru-RU" sz="2300" kern="1200" dirty="0">
            <a:latin typeface="Times New Roman" pitchFamily="18" charset="0"/>
            <a:cs typeface="Times New Roman" pitchFamily="18" charset="0"/>
          </a:endParaRPr>
        </a:p>
      </dsp:txBody>
      <dsp:txXfrm rot="-5400000">
        <a:off x="0" y="404351"/>
        <a:ext cx="801570" cy="343530"/>
      </dsp:txXfrm>
    </dsp:sp>
    <dsp:sp modelId="{DBD39C03-CBA8-4811-81D7-315F9C5C77B5}">
      <dsp:nvSpPr>
        <dsp:cNvPr id="0" name=""/>
        <dsp:cNvSpPr/>
      </dsp:nvSpPr>
      <dsp:spPr>
        <a:xfrm rot="5400000">
          <a:off x="4143427" y="-3338290"/>
          <a:ext cx="744315" cy="742802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uz-Cyrl-UZ" sz="1600" kern="1200" dirty="0" smtClean="0">
              <a:latin typeface="Times New Roman" pitchFamily="18" charset="0"/>
              <a:cs typeface="Times New Roman" pitchFamily="18" charset="0"/>
            </a:rPr>
            <a:t>ишлаб чиқариш технологияларини сотиб олиш, глобал илмларни эгаллаш, солиқларнинг тартибловчи ролини такомиллаштириш, уларнинг рағбатлантирувчилик ролини кучайтириш;</a:t>
          </a:r>
          <a:endParaRPr lang="ru-RU" sz="1600" kern="1200" dirty="0">
            <a:latin typeface="Times New Roman" pitchFamily="18" charset="0"/>
            <a:cs typeface="Times New Roman" pitchFamily="18" charset="0"/>
          </a:endParaRPr>
        </a:p>
      </dsp:txBody>
      <dsp:txXfrm rot="-5400000">
        <a:off x="801570" y="39901"/>
        <a:ext cx="7391695" cy="671647"/>
      </dsp:txXfrm>
    </dsp:sp>
    <dsp:sp modelId="{807BB133-C8FA-41E9-8836-F03F91C9B016}">
      <dsp:nvSpPr>
        <dsp:cNvPr id="0" name=""/>
        <dsp:cNvSpPr/>
      </dsp:nvSpPr>
      <dsp:spPr>
        <a:xfrm rot="5400000">
          <a:off x="-171765" y="1172388"/>
          <a:ext cx="1145100" cy="801570"/>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uz-Cyrl-UZ" sz="2300" kern="1200" dirty="0" smtClean="0">
              <a:latin typeface="Times New Roman" pitchFamily="18" charset="0"/>
              <a:cs typeface="Times New Roman" pitchFamily="18" charset="0"/>
            </a:rPr>
            <a:t>2</a:t>
          </a:r>
          <a:endParaRPr lang="ru-RU" sz="2300" kern="1200" dirty="0">
            <a:latin typeface="Times New Roman" pitchFamily="18" charset="0"/>
            <a:cs typeface="Times New Roman" pitchFamily="18" charset="0"/>
          </a:endParaRPr>
        </a:p>
      </dsp:txBody>
      <dsp:txXfrm rot="-5400000">
        <a:off x="0" y="1401408"/>
        <a:ext cx="801570" cy="343530"/>
      </dsp:txXfrm>
    </dsp:sp>
    <dsp:sp modelId="{28672453-8E61-40DD-92B1-279C15D1E5E3}">
      <dsp:nvSpPr>
        <dsp:cNvPr id="0" name=""/>
        <dsp:cNvSpPr/>
      </dsp:nvSpPr>
      <dsp:spPr>
        <a:xfrm rot="5400000">
          <a:off x="4143427" y="-2341233"/>
          <a:ext cx="744315" cy="742802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uz-Cyrl-UZ" sz="1600" kern="1200" dirty="0" smtClean="0">
              <a:latin typeface="Times New Roman" pitchFamily="18" charset="0"/>
              <a:cs typeface="Times New Roman" pitchFamily="18" charset="0"/>
            </a:rPr>
            <a:t>тўғридан-тўғри хорижий инвестицияларни жалб этишни узоқ муддатли ҳудудий, мақсадли дастурларга мувофиқ олиб бориш; </a:t>
          </a:r>
          <a:endParaRPr lang="ru-RU" sz="1600" kern="1200" dirty="0">
            <a:latin typeface="Times New Roman" pitchFamily="18" charset="0"/>
            <a:cs typeface="Times New Roman" pitchFamily="18" charset="0"/>
          </a:endParaRPr>
        </a:p>
      </dsp:txBody>
      <dsp:txXfrm rot="-5400000">
        <a:off x="801570" y="1036958"/>
        <a:ext cx="7391695" cy="671647"/>
      </dsp:txXfrm>
    </dsp:sp>
    <dsp:sp modelId="{2183A457-7686-41BB-9D62-9AD6B4660724}">
      <dsp:nvSpPr>
        <dsp:cNvPr id="0" name=""/>
        <dsp:cNvSpPr/>
      </dsp:nvSpPr>
      <dsp:spPr>
        <a:xfrm rot="5400000">
          <a:off x="-171765" y="2169444"/>
          <a:ext cx="1145100" cy="801570"/>
        </a:xfrm>
        <a:prstGeom prst="chevron">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uz-Cyrl-UZ" sz="2300" kern="1200" dirty="0" smtClean="0">
              <a:latin typeface="Times New Roman" pitchFamily="18" charset="0"/>
              <a:cs typeface="Times New Roman" pitchFamily="18" charset="0"/>
            </a:rPr>
            <a:t>3</a:t>
          </a:r>
          <a:endParaRPr lang="ru-RU" sz="2300" kern="1200" dirty="0">
            <a:latin typeface="Times New Roman" pitchFamily="18" charset="0"/>
            <a:cs typeface="Times New Roman" pitchFamily="18" charset="0"/>
          </a:endParaRPr>
        </a:p>
      </dsp:txBody>
      <dsp:txXfrm rot="-5400000">
        <a:off x="0" y="2398464"/>
        <a:ext cx="801570" cy="343530"/>
      </dsp:txXfrm>
    </dsp:sp>
    <dsp:sp modelId="{3F2C95FB-F83C-40C7-84B9-0498F500FF0D}">
      <dsp:nvSpPr>
        <dsp:cNvPr id="0" name=""/>
        <dsp:cNvSpPr/>
      </dsp:nvSpPr>
      <dsp:spPr>
        <a:xfrm rot="5400000">
          <a:off x="4143427" y="-1344177"/>
          <a:ext cx="744315" cy="742802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uz-Cyrl-UZ" sz="1600" kern="1200" dirty="0" smtClean="0">
              <a:latin typeface="Times New Roman" pitchFamily="18" charset="0"/>
              <a:cs typeface="Times New Roman" pitchFamily="18" charset="0"/>
            </a:rPr>
            <a:t>импортга чекловларни иқтисодиётда импорт ўрнини босувчи ишлаб  чиқариш тармоқларини ривожлантириш билан мутаносиб равишда киритиб бориш, мазкур тармоқларни асосан хорижий инвестициялар ҳисобидан молиялаштириш;  </a:t>
          </a:r>
          <a:endParaRPr lang="ru-RU" sz="1600" kern="1200" dirty="0">
            <a:latin typeface="Times New Roman" pitchFamily="18" charset="0"/>
            <a:cs typeface="Times New Roman" pitchFamily="18" charset="0"/>
          </a:endParaRPr>
        </a:p>
      </dsp:txBody>
      <dsp:txXfrm rot="-5400000">
        <a:off x="801570" y="2034014"/>
        <a:ext cx="7391695" cy="671647"/>
      </dsp:txXfrm>
    </dsp:sp>
    <dsp:sp modelId="{4353FDD4-F8CC-48E9-BF8A-BBB3F3F12799}">
      <dsp:nvSpPr>
        <dsp:cNvPr id="0" name=""/>
        <dsp:cNvSpPr/>
      </dsp:nvSpPr>
      <dsp:spPr>
        <a:xfrm rot="5400000">
          <a:off x="-171765" y="3166501"/>
          <a:ext cx="1145100" cy="801570"/>
        </a:xfrm>
        <a:prstGeom prst="chevron">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uz-Cyrl-UZ" sz="2300" kern="1200" dirty="0" smtClean="0">
              <a:latin typeface="Times New Roman" pitchFamily="18" charset="0"/>
              <a:cs typeface="Times New Roman" pitchFamily="18" charset="0"/>
            </a:rPr>
            <a:t>4</a:t>
          </a:r>
          <a:endParaRPr lang="ru-RU" sz="2300" kern="1200" dirty="0">
            <a:latin typeface="Times New Roman" pitchFamily="18" charset="0"/>
            <a:cs typeface="Times New Roman" pitchFamily="18" charset="0"/>
          </a:endParaRPr>
        </a:p>
      </dsp:txBody>
      <dsp:txXfrm rot="-5400000">
        <a:off x="0" y="3395521"/>
        <a:ext cx="801570" cy="343530"/>
      </dsp:txXfrm>
    </dsp:sp>
    <dsp:sp modelId="{DADF7F27-2D7C-464A-AD10-5710C7C4BC20}">
      <dsp:nvSpPr>
        <dsp:cNvPr id="0" name=""/>
        <dsp:cNvSpPr/>
      </dsp:nvSpPr>
      <dsp:spPr>
        <a:xfrm rot="5400000">
          <a:off x="4143427" y="-347120"/>
          <a:ext cx="744315" cy="7428029"/>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uz-Cyrl-UZ" sz="1600" kern="1200" dirty="0" smtClean="0">
              <a:latin typeface="Times New Roman" pitchFamily="18" charset="0"/>
              <a:cs typeface="Times New Roman" pitchFamily="18" charset="0"/>
            </a:rPr>
            <a:t>мамлакатга хорижий капитални кенг миқёсда жалб қилишда кредитлар ҳиссасини камайтириш ва бевосита хорижий инвестициялар ҳиссасини ўстиришга эришиш лозим. </a:t>
          </a:r>
          <a:endParaRPr lang="ru-RU" sz="1600" kern="1200" dirty="0">
            <a:latin typeface="Times New Roman" pitchFamily="18" charset="0"/>
            <a:cs typeface="Times New Roman" pitchFamily="18" charset="0"/>
          </a:endParaRPr>
        </a:p>
      </dsp:txBody>
      <dsp:txXfrm rot="-5400000">
        <a:off x="801570" y="3031071"/>
        <a:ext cx="7391695" cy="671647"/>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0CEE9-4C9E-4208-8D6B-EA52FABC6C06}">
      <dsp:nvSpPr>
        <dsp:cNvPr id="0" name=""/>
        <dsp:cNvSpPr/>
      </dsp:nvSpPr>
      <dsp:spPr>
        <a:xfrm>
          <a:off x="0" y="107395"/>
          <a:ext cx="8229599" cy="115362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uz-Cyrl-UZ" sz="1700" b="1" kern="1200" dirty="0" smtClean="0">
              <a:latin typeface="Times New Roman" pitchFamily="18" charset="0"/>
              <a:cs typeface="Times New Roman" pitchFamily="18" charset="0"/>
            </a:rPr>
            <a:t>Асосий капитални шакллантиришда чет эл инвестицияларининг иштирокини барқарорлаштириш ташқи иқтисодий фаолиятни эркинлаштириш, инвестиция муҳитини ривожлантириш ва инвестиция фаолиятини давлат томонидан тартибга солишда қуйидаги ўзгаришларни тақозо этади:</a:t>
          </a:r>
          <a:endParaRPr lang="ru-RU" sz="1700" b="1" kern="1200" dirty="0">
            <a:latin typeface="Times New Roman" pitchFamily="18" charset="0"/>
            <a:cs typeface="Times New Roman" pitchFamily="18" charset="0"/>
          </a:endParaRPr>
        </a:p>
      </dsp:txBody>
      <dsp:txXfrm>
        <a:off x="56315" y="163710"/>
        <a:ext cx="8116969" cy="1040990"/>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2DCCD-A6DC-43E8-B317-9F5FE8C1A6B4}">
      <dsp:nvSpPr>
        <dsp:cNvPr id="0" name=""/>
        <dsp:cNvSpPr/>
      </dsp:nvSpPr>
      <dsp:spPr>
        <a:xfrm>
          <a:off x="0" y="369"/>
          <a:ext cx="7500990" cy="84240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ru-RU" sz="1600" kern="1200" dirty="0" err="1" smtClean="0">
              <a:latin typeface="Times New Roman" pitchFamily="18" charset="0"/>
              <a:cs typeface="Times New Roman" pitchFamily="18" charset="0"/>
            </a:rPr>
            <a:t>Хажиев</a:t>
          </a:r>
          <a:r>
            <a:rPr lang="ru-RU" sz="1600" kern="1200" dirty="0" smtClean="0">
              <a:latin typeface="Times New Roman" pitchFamily="18" charset="0"/>
              <a:cs typeface="Times New Roman" pitchFamily="18" charset="0"/>
            </a:rPr>
            <a:t> Б.Д. </a:t>
          </a:r>
          <a:r>
            <a:rPr lang="ru-RU" sz="1600" kern="1200" dirty="0" err="1" smtClean="0">
              <a:latin typeface="Times New Roman" pitchFamily="18" charset="0"/>
              <a:cs typeface="Times New Roman" pitchFamily="18" charset="0"/>
            </a:rPr>
            <a:t>Тадбиркорлик</a:t>
          </a:r>
          <a:r>
            <a:rPr lang="ru-RU" sz="1600" kern="1200" dirty="0" smtClean="0">
              <a:latin typeface="Times New Roman" pitchFamily="18" charset="0"/>
              <a:cs typeface="Times New Roman" pitchFamily="18" charset="0"/>
            </a:rPr>
            <a:t> капитали </a:t>
          </a:r>
          <a:r>
            <a:rPr lang="ru-RU" sz="1600" kern="1200" dirty="0" err="1" smtClean="0">
              <a:latin typeface="Times New Roman" pitchFamily="18" charset="0"/>
              <a:cs typeface="Times New Roman" pitchFamily="18" charset="0"/>
            </a:rPr>
            <a:t>ва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унинг</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самарали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амал</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қилиши</a:t>
          </a:r>
          <a:r>
            <a:rPr lang="ru-RU" sz="1600" kern="1200" dirty="0" smtClean="0">
              <a:latin typeface="Times New Roman" pitchFamily="18" charset="0"/>
              <a:cs typeface="Times New Roman" pitchFamily="18" charset="0"/>
            </a:rPr>
            <a:t>. И.ф.н. </a:t>
          </a:r>
          <a:r>
            <a:rPr lang="ru-RU" sz="1600" kern="1200" dirty="0" err="1" smtClean="0">
              <a:latin typeface="Times New Roman" pitchFamily="18" charset="0"/>
              <a:cs typeface="Times New Roman" pitchFamily="18" charset="0"/>
            </a:rPr>
            <a:t>илмий</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даражасини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олиш</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учун</a:t>
          </a:r>
          <a:r>
            <a:rPr lang="ru-RU" sz="1600" kern="1200" dirty="0" smtClean="0">
              <a:latin typeface="Times New Roman" pitchFamily="18" charset="0"/>
              <a:cs typeface="Times New Roman" pitchFamily="18" charset="0"/>
            </a:rPr>
            <a:t> </a:t>
          </a:r>
          <a:r>
            <a:rPr lang="uz-Cyrl-UZ" sz="1600" kern="1200" dirty="0" smtClean="0">
              <a:latin typeface="Times New Roman" pitchFamily="18" charset="0"/>
              <a:cs typeface="Times New Roman" pitchFamily="18" charset="0"/>
            </a:rPr>
            <a:t>тақдим этилган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дисс</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автореф</a:t>
          </a:r>
          <a:r>
            <a:rPr lang="ru-RU" sz="1600" kern="1200" dirty="0" smtClean="0">
              <a:latin typeface="Times New Roman" pitchFamily="18" charset="0"/>
              <a:cs typeface="Times New Roman" pitchFamily="18" charset="0"/>
            </a:rPr>
            <a:t>. – Т., 2008, 17-20-б.</a:t>
          </a:r>
          <a:endParaRPr lang="ru-RU" sz="1600" kern="1200" dirty="0">
            <a:latin typeface="Times New Roman" pitchFamily="18" charset="0"/>
            <a:cs typeface="Times New Roman" pitchFamily="18" charset="0"/>
          </a:endParaRPr>
        </a:p>
      </dsp:txBody>
      <dsp:txXfrm>
        <a:off x="41123" y="41492"/>
        <a:ext cx="7418744" cy="760154"/>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ABEB-0AD1-462F-AD34-6A0B2E66692D}">
      <dsp:nvSpPr>
        <dsp:cNvPr id="0" name=""/>
        <dsp:cNvSpPr/>
      </dsp:nvSpPr>
      <dsp:spPr>
        <a:xfrm>
          <a:off x="0" y="784281"/>
          <a:ext cx="8229599" cy="1335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E320FF-8650-477A-8B44-FDB61F3E1371}">
      <dsp:nvSpPr>
        <dsp:cNvPr id="0" name=""/>
        <dsp:cNvSpPr/>
      </dsp:nvSpPr>
      <dsp:spPr>
        <a:xfrm>
          <a:off x="411480" y="2001"/>
          <a:ext cx="7218124" cy="156456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uz-Cyrl-UZ" sz="1800" b="1" i="1" kern="1200" dirty="0" smtClean="0">
              <a:latin typeface="Times New Roman" pitchFamily="18" charset="0"/>
              <a:cs typeface="Times New Roman" pitchFamily="18" charset="0"/>
            </a:rPr>
            <a:t>- меҳнат воситалари тайёрланадиган тармоқларда меҳнат унумдорлиги ошганлиги натижасида анча паст қийматга эга бўлган меҳнат воситаларининг кенг қўлланиши, илгари сотиб олинган меҳнат воситалари қийматининг бир қисми йўқолади..</a:t>
          </a:r>
          <a:endParaRPr lang="ru-RU" sz="1800" kern="1200" dirty="0">
            <a:latin typeface="Times New Roman" pitchFamily="18" charset="0"/>
            <a:cs typeface="Times New Roman" pitchFamily="18" charset="0"/>
          </a:endParaRPr>
        </a:p>
      </dsp:txBody>
      <dsp:txXfrm>
        <a:off x="487856" y="78377"/>
        <a:ext cx="7065372" cy="1411808"/>
      </dsp:txXfrm>
    </dsp:sp>
    <dsp:sp modelId="{496A7EF1-86AB-4E3C-9D16-847063369AD2}">
      <dsp:nvSpPr>
        <dsp:cNvPr id="0" name=""/>
        <dsp:cNvSpPr/>
      </dsp:nvSpPr>
      <dsp:spPr>
        <a:xfrm>
          <a:off x="0" y="3188361"/>
          <a:ext cx="8229599" cy="13356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E86255A-CE62-4810-AF1E-7BCC2062C93A}">
      <dsp:nvSpPr>
        <dsp:cNvPr id="0" name=""/>
        <dsp:cNvSpPr/>
      </dsp:nvSpPr>
      <dsp:spPr>
        <a:xfrm>
          <a:off x="411480" y="2406081"/>
          <a:ext cx="7218124" cy="1564560"/>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uz-Cyrl-UZ" sz="1600" b="1" i="1" kern="1200" dirty="0" smtClean="0">
              <a:latin typeface="Times New Roman" pitchFamily="18" charset="0"/>
              <a:cs typeface="Times New Roman" pitchFamily="18" charset="0"/>
            </a:rPr>
            <a:t>- мукаммал, арзон ва унумли машиналарнинг ишлаб чиқаришга кириб келиши билан илгари ўрнатилган меҳнат воситаларидан фойдаланиш мақсадга мувофиқ бўлмай қолади ва улар янгилари билан алмаштирилади. Асосий капитални такрор ишлаб чиқариш учун қилинган харажатларнинг бир қисми амортизация фонди ёрдамида қопланади. </a:t>
          </a:r>
          <a:endParaRPr lang="ru-RU" sz="1600" kern="1200" dirty="0">
            <a:latin typeface="Times New Roman" pitchFamily="18" charset="0"/>
            <a:cs typeface="Times New Roman" pitchFamily="18" charset="0"/>
          </a:endParaRPr>
        </a:p>
      </dsp:txBody>
      <dsp:txXfrm>
        <a:off x="487856" y="2482457"/>
        <a:ext cx="7065372" cy="1411808"/>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CF944-71B4-4D49-A3ED-884519BA59DC}">
      <dsp:nvSpPr>
        <dsp:cNvPr id="0" name=""/>
        <dsp:cNvSpPr/>
      </dsp:nvSpPr>
      <dsp:spPr>
        <a:xfrm>
          <a:off x="0" y="11654"/>
          <a:ext cx="8229599" cy="1119690"/>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uz-Cyrl-UZ" sz="2900" b="0" u="none" kern="1200" dirty="0" smtClean="0">
              <a:latin typeface="Times New Roman" pitchFamily="18" charset="0"/>
              <a:cs typeface="Times New Roman" pitchFamily="18" charset="0"/>
            </a:rPr>
            <a:t>Меҳнат воситалари маънавий эскиришининг икки шакли;</a:t>
          </a:r>
          <a:endParaRPr lang="ru-RU" sz="2900" b="0" u="none" kern="1200" dirty="0">
            <a:latin typeface="Times New Roman" pitchFamily="18" charset="0"/>
            <a:cs typeface="Times New Roman" pitchFamily="18" charset="0"/>
          </a:endParaRPr>
        </a:p>
      </dsp:txBody>
      <dsp:txXfrm>
        <a:off x="54659" y="66313"/>
        <a:ext cx="8120281" cy="1010372"/>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7C008-807C-4C8B-8170-E711EC9588C5}">
      <dsp:nvSpPr>
        <dsp:cNvPr id="0" name=""/>
        <dsp:cNvSpPr/>
      </dsp:nvSpPr>
      <dsp:spPr>
        <a:xfrm>
          <a:off x="0" y="96903"/>
          <a:ext cx="8229599" cy="10368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41376" tIns="195072" rIns="341376" bIns="195072" numCol="1" spcCol="1270" anchor="ctr" anchorCtr="0">
          <a:noAutofit/>
        </a:bodyPr>
        <a:lstStyle/>
        <a:p>
          <a:pPr lvl="0" algn="ctr" defTabSz="2133600" rtl="0">
            <a:lnSpc>
              <a:spcPct val="90000"/>
            </a:lnSpc>
            <a:spcBef>
              <a:spcPct val="0"/>
            </a:spcBef>
            <a:spcAft>
              <a:spcPct val="35000"/>
            </a:spcAft>
          </a:pPr>
          <a:r>
            <a:rPr lang="uz-Cyrl-UZ" sz="4800" b="1" u="none" kern="1200" dirty="0" smtClean="0">
              <a:latin typeface="Times New Roman" pitchFamily="18" charset="0"/>
              <a:cs typeface="Times New Roman" pitchFamily="18" charset="0"/>
            </a:rPr>
            <a:t>АМОРТИЗАЦИЯ</a:t>
          </a:r>
          <a:endParaRPr lang="ru-RU" sz="4800" b="0" u="none" kern="1200" dirty="0">
            <a:latin typeface="Times New Roman" pitchFamily="18" charset="0"/>
            <a:cs typeface="Times New Roman" pitchFamily="18" charset="0"/>
          </a:endParaRPr>
        </a:p>
      </dsp:txBody>
      <dsp:txXfrm>
        <a:off x="0" y="96903"/>
        <a:ext cx="8229599" cy="1036800"/>
      </dsp:txXfrm>
    </dsp:sp>
    <dsp:sp modelId="{61AD7657-8E6F-4BD8-8CB3-7DD4370FB8AE}">
      <dsp:nvSpPr>
        <dsp:cNvPr id="0" name=""/>
        <dsp:cNvSpPr/>
      </dsp:nvSpPr>
      <dsp:spPr>
        <a:xfrm>
          <a:off x="0" y="1133703"/>
          <a:ext cx="8229599" cy="434807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92024" rIns="256032" bIns="288036" numCol="1" spcCol="1270" anchor="t" anchorCtr="0">
          <a:noAutofit/>
        </a:bodyPr>
        <a:lstStyle/>
        <a:p>
          <a:pPr marL="285750" lvl="1" indent="-285750" algn="just" defTabSz="1600200" rtl="0">
            <a:lnSpc>
              <a:spcPct val="90000"/>
            </a:lnSpc>
            <a:spcBef>
              <a:spcPct val="0"/>
            </a:spcBef>
            <a:spcAft>
              <a:spcPct val="15000"/>
            </a:spcAft>
            <a:buChar char="••"/>
          </a:pPr>
          <a:r>
            <a:rPr lang="uz-Cyrl-UZ" sz="3600" b="0" kern="1200" smtClean="0">
              <a:latin typeface="Times New Roman" pitchFamily="18" charset="0"/>
              <a:cs typeface="Times New Roman" pitchFamily="18" charset="0"/>
            </a:rPr>
            <a:t>асосий </a:t>
          </a:r>
          <a:r>
            <a:rPr lang="uz-Cyrl-UZ" sz="3600" b="0" kern="1200" dirty="0" smtClean="0">
              <a:latin typeface="Times New Roman" pitchFamily="18" charset="0"/>
              <a:cs typeface="Times New Roman" pitchFamily="18" charset="0"/>
            </a:rPr>
            <a:t>капитал эскириб боришига қараб, унинг қийматини аста-секин  ишлаб чиқарилган маҳсулотга ўтказиш, асосий капитални кейинчалик қайта тиклаш мақсадларида маҳсулотнинг  амортизация миқдорига тенг қисмини жамғариш жараёнидан иборат. </a:t>
          </a:r>
          <a:endParaRPr lang="ru-RU" sz="3600" b="0" kern="1200" dirty="0">
            <a:latin typeface="Times New Roman" pitchFamily="18" charset="0"/>
            <a:cs typeface="Times New Roman" pitchFamily="18" charset="0"/>
          </a:endParaRPr>
        </a:p>
      </dsp:txBody>
      <dsp:txXfrm>
        <a:off x="0" y="1133703"/>
        <a:ext cx="8229599" cy="43480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F6CDC9-7F98-4EA9-B944-63CDCAE08EA3}" type="datetimeFigureOut">
              <a:rPr lang="ru-RU"/>
              <a:pPr>
                <a:defRPr/>
              </a:pPr>
              <a:t>21.10.2017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936A7F5-0A75-44DB-8268-5EE258D7D986}" type="slidenum">
              <a:rPr lang="ru-RU"/>
              <a:pPr>
                <a:defRPr/>
              </a:pPr>
              <a:t>‹#›</a:t>
            </a:fld>
            <a:endParaRPr lang="ru-RU"/>
          </a:p>
        </p:txBody>
      </p:sp>
    </p:spTree>
    <p:extLst>
      <p:ext uri="{BB962C8B-B14F-4D97-AF65-F5344CB8AC3E}">
        <p14:creationId xmlns:p14="http://schemas.microsoft.com/office/powerpoint/2010/main" val="896376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706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03EDA7-5027-431A-AE7A-841E78150CDE}" type="slidenum">
              <a:rPr lang="ru-RU" sz="1200" smtClean="0"/>
              <a:pPr eaLnBrk="1" hangingPunct="1"/>
              <a:t>1</a:t>
            </a:fld>
            <a:endParaRPr lang="ru-RU"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798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90B8E5-0722-4071-B2F2-0B2E277DCAFB}" type="slidenum">
              <a:rPr lang="ru-RU" sz="1200" smtClean="0"/>
              <a:pPr eaLnBrk="1" hangingPunct="1"/>
              <a:t>51</a:t>
            </a:fld>
            <a:endParaRPr lang="ru-RU"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809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6D7311-7504-4482-BB88-2F538A6314A1}" type="slidenum">
              <a:rPr lang="ru-RU" sz="1200" smtClean="0"/>
              <a:pPr eaLnBrk="1" hangingPunct="1"/>
              <a:t>54</a:t>
            </a:fld>
            <a:endParaRPr lang="ru-RU"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716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C75E4F-9EAB-4280-8FC5-D49DD2BCC255}" type="slidenum">
              <a:rPr lang="ru-RU" sz="1200" smtClean="0"/>
              <a:pPr eaLnBrk="1" hangingPunct="1"/>
              <a:t>3</a:t>
            </a:fld>
            <a:endParaRPr lang="ru-RU"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727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DAB3A2-383C-458B-9494-08702BE66EDA}" type="slidenum">
              <a:rPr lang="ru-RU" sz="1200" smtClean="0"/>
              <a:pPr eaLnBrk="1" hangingPunct="1"/>
              <a:t>4</a:t>
            </a:fld>
            <a:endParaRPr lang="ru-RU"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737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CFCB39-7175-4C83-98B8-50E0AF7309AE}" type="slidenum">
              <a:rPr lang="ru-RU" sz="1200" smtClean="0"/>
              <a:pPr eaLnBrk="1" hangingPunct="1"/>
              <a:t>6</a:t>
            </a:fld>
            <a:endParaRPr lang="ru-RU"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latin typeface="Arial" pitchFamily="34" charset="0"/>
            </a:endParaRPr>
          </a:p>
        </p:txBody>
      </p:sp>
      <p:sp>
        <p:nvSpPr>
          <p:cNvPr id="747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E9209D-E114-45F2-857D-EE55779C081B}" type="slidenum">
              <a:rPr lang="ru-RU" sz="1200" smtClean="0">
                <a:latin typeface="Arial" pitchFamily="34" charset="0"/>
              </a:rPr>
              <a:pPr eaLnBrk="1" hangingPunct="1"/>
              <a:t>25</a:t>
            </a:fld>
            <a:endParaRPr lang="ru-RU" sz="12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latin typeface="Arial" pitchFamily="34" charset="0"/>
            </a:endParaRPr>
          </a:p>
        </p:txBody>
      </p:sp>
      <p:sp>
        <p:nvSpPr>
          <p:cNvPr id="757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74EBAA-5777-4A66-A441-2EDF5662159C}" type="slidenum">
              <a:rPr lang="ru-RU" sz="1200" smtClean="0">
                <a:latin typeface="Arial" pitchFamily="34" charset="0"/>
              </a:rPr>
              <a:pPr eaLnBrk="1" hangingPunct="1"/>
              <a:t>26</a:t>
            </a:fld>
            <a:endParaRPr lang="ru-RU" sz="12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768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D27C6C-631E-4000-B7EC-0AF843FC4B16}" type="slidenum">
              <a:rPr lang="ru-RU" sz="1200" smtClean="0"/>
              <a:pPr eaLnBrk="1" hangingPunct="1"/>
              <a:t>40</a:t>
            </a:fld>
            <a:endParaRPr lang="ru-RU"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778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E1FC2D-561A-41BF-A99A-32CC6D16A27E}" type="slidenum">
              <a:rPr lang="ru-RU" sz="1200" smtClean="0"/>
              <a:pPr eaLnBrk="1" hangingPunct="1"/>
              <a:t>41</a:t>
            </a:fld>
            <a:endParaRPr lang="ru-RU"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788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75AB27-0611-47DE-A7B9-D55A687126CA}" type="slidenum">
              <a:rPr lang="ru-RU" sz="1200" smtClean="0"/>
              <a:pPr eaLnBrk="1" hangingPunct="1"/>
              <a:t>48</a:t>
            </a:fld>
            <a:endParaRPr lang="ru-RU"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B8D991A2-92C0-48BF-A386-445D401279FC}" type="slidenum">
              <a:rPr lang="ru-RU"/>
              <a:pPr>
                <a:defRPr/>
              </a:pPr>
              <a:t>‹#›</a:t>
            </a:fld>
            <a:endParaRPr lang="ru-RU"/>
          </a:p>
        </p:txBody>
      </p:sp>
    </p:spTree>
    <p:extLst>
      <p:ext uri="{BB962C8B-B14F-4D97-AF65-F5344CB8AC3E}">
        <p14:creationId xmlns:p14="http://schemas.microsoft.com/office/powerpoint/2010/main" val="2869685376"/>
      </p:ext>
    </p:extLst>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0909462-2C04-4A8D-95DB-EDB4E158ADD0}" type="slidenum">
              <a:rPr lang="ru-RU"/>
              <a:pPr>
                <a:defRPr/>
              </a:pPr>
              <a:t>‹#›</a:t>
            </a:fld>
            <a:endParaRPr lang="ru-RU"/>
          </a:p>
        </p:txBody>
      </p:sp>
    </p:spTree>
    <p:extLst>
      <p:ext uri="{BB962C8B-B14F-4D97-AF65-F5344CB8AC3E}">
        <p14:creationId xmlns:p14="http://schemas.microsoft.com/office/powerpoint/2010/main" val="2633311753"/>
      </p:ext>
    </p:extLst>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6794053-8A89-49CF-86E1-863AB8250CDC}" type="slidenum">
              <a:rPr lang="ru-RU"/>
              <a:pPr>
                <a:defRPr/>
              </a:pPr>
              <a:t>‹#›</a:t>
            </a:fld>
            <a:endParaRPr lang="ru-RU"/>
          </a:p>
        </p:txBody>
      </p:sp>
    </p:spTree>
    <p:extLst>
      <p:ext uri="{BB962C8B-B14F-4D97-AF65-F5344CB8AC3E}">
        <p14:creationId xmlns:p14="http://schemas.microsoft.com/office/powerpoint/2010/main" val="1587099360"/>
      </p:ext>
    </p:extLst>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F3C03DB-BE78-471F-908B-9BD389A321A2}" type="slidenum">
              <a:rPr lang="ru-RU"/>
              <a:pPr>
                <a:defRPr/>
              </a:pPr>
              <a:t>‹#›</a:t>
            </a:fld>
            <a:endParaRPr lang="ru-RU"/>
          </a:p>
        </p:txBody>
      </p:sp>
    </p:spTree>
    <p:extLst>
      <p:ext uri="{BB962C8B-B14F-4D97-AF65-F5344CB8AC3E}">
        <p14:creationId xmlns:p14="http://schemas.microsoft.com/office/powerpoint/2010/main" val="3988148645"/>
      </p:ext>
    </p:extLst>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E7CC3B67-7E32-4FDC-A65D-F69CC9D8018D}" type="slidenum">
              <a:rPr lang="ru-RU"/>
              <a:pPr>
                <a:defRPr/>
              </a:pPr>
              <a:t>‹#›</a:t>
            </a:fld>
            <a:endParaRPr lang="ru-RU"/>
          </a:p>
        </p:txBody>
      </p:sp>
    </p:spTree>
    <p:extLst>
      <p:ext uri="{BB962C8B-B14F-4D97-AF65-F5344CB8AC3E}">
        <p14:creationId xmlns:p14="http://schemas.microsoft.com/office/powerpoint/2010/main" val="1966783682"/>
      </p:ext>
    </p:extLst>
  </p:cSld>
  <p:clrMapOvr>
    <a:overrideClrMapping bg1="dk1" tx1="lt1" bg2="dk2" tx2="lt2" accent1="accent1" accent2="accent2" accent3="accent3" accent4="accent4" accent5="accent5" accent6="accent6" hlink="hlink" folHlink="folHlink"/>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47198429-4389-4557-978C-0DEBD9C31B10}" type="slidenum">
              <a:rPr lang="ru-RU"/>
              <a:pPr>
                <a:defRPr/>
              </a:pPr>
              <a:t>‹#›</a:t>
            </a:fld>
            <a:endParaRPr lang="ru-RU"/>
          </a:p>
        </p:txBody>
      </p:sp>
    </p:spTree>
    <p:extLst>
      <p:ext uri="{BB962C8B-B14F-4D97-AF65-F5344CB8AC3E}">
        <p14:creationId xmlns:p14="http://schemas.microsoft.com/office/powerpoint/2010/main" val="3932491099"/>
      </p:ext>
    </p:extLst>
  </p:cSld>
  <p:clrMapOvr>
    <a:overrideClrMapping bg1="dk1" tx1="lt1" bg2="dk2" tx2="lt2" accent1="accent1" accent2="accent2" accent3="accent3" accent4="accent4" accent5="accent5" accent6="accent6" hlink="hlink" folHlink="folHlink"/>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90C80165-0F66-4A44-8A13-7E74444CC2BE}" type="slidenum">
              <a:rPr lang="ru-RU"/>
              <a:pPr>
                <a:defRPr/>
              </a:pPr>
              <a:t>‹#›</a:t>
            </a:fld>
            <a:endParaRPr lang="ru-RU"/>
          </a:p>
        </p:txBody>
      </p:sp>
    </p:spTree>
    <p:extLst>
      <p:ext uri="{BB962C8B-B14F-4D97-AF65-F5344CB8AC3E}">
        <p14:creationId xmlns:p14="http://schemas.microsoft.com/office/powerpoint/2010/main" val="3255140343"/>
      </p:ext>
    </p:extLst>
  </p:cSld>
  <p:clrMapOvr>
    <a:overrideClrMapping bg1="lt1" tx1="dk1" bg2="lt2" tx2="dk2" accent1="accent1" accent2="accent2" accent3="accent3" accent4="accent4" accent5="accent5" accent6="accent6" hlink="hlink" folHlink="folHlink"/>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895A3865-EB36-4356-8269-BD9EB6D556CB}" type="slidenum">
              <a:rPr lang="ru-RU"/>
              <a:pPr>
                <a:defRPr/>
              </a:pPr>
              <a:t>‹#›</a:t>
            </a:fld>
            <a:endParaRPr lang="ru-RU"/>
          </a:p>
        </p:txBody>
      </p:sp>
    </p:spTree>
    <p:extLst>
      <p:ext uri="{BB962C8B-B14F-4D97-AF65-F5344CB8AC3E}">
        <p14:creationId xmlns:p14="http://schemas.microsoft.com/office/powerpoint/2010/main" val="813073649"/>
      </p:ext>
    </p:extLst>
  </p:cSld>
  <p:clrMapOvr>
    <a:overrideClrMapping bg1="dk1" tx1="lt1" bg2="dk2" tx2="lt2" accent1="accent1" accent2="accent2" accent3="accent3" accent4="accent4" accent5="accent5" accent6="accent6" hlink="hlink" folHlink="folHlink"/>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FDC1AEF7-7E21-4770-9C47-2B624A5A8811}" type="slidenum">
              <a:rPr lang="ru-RU"/>
              <a:pPr>
                <a:defRPr/>
              </a:pPr>
              <a:t>‹#›</a:t>
            </a:fld>
            <a:endParaRPr lang="ru-RU"/>
          </a:p>
        </p:txBody>
      </p:sp>
    </p:spTree>
    <p:extLst>
      <p:ext uri="{BB962C8B-B14F-4D97-AF65-F5344CB8AC3E}">
        <p14:creationId xmlns:p14="http://schemas.microsoft.com/office/powerpoint/2010/main" val="3381827996"/>
      </p:ext>
    </p:extLst>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29B4F16-6215-4502-8C1A-3F99C40B8E68}" type="slidenum">
              <a:rPr lang="ru-RU"/>
              <a:pPr>
                <a:defRPr/>
              </a:pPr>
              <a:t>‹#›</a:t>
            </a:fld>
            <a:endParaRPr lang="ru-RU"/>
          </a:p>
        </p:txBody>
      </p:sp>
    </p:spTree>
    <p:extLst>
      <p:ext uri="{BB962C8B-B14F-4D97-AF65-F5344CB8AC3E}">
        <p14:creationId xmlns:p14="http://schemas.microsoft.com/office/powerpoint/2010/main" val="3990209971"/>
      </p:ext>
    </p:extLst>
  </p:cSld>
  <p:clrMapOvr>
    <a:overrideClrMapping bg1="lt1" tx1="dk1" bg2="lt2" tx2="dk2" accent1="accent1" accent2="accent2" accent3="accent3" accent4="accent4" accent5="accent5" accent6="accent6" hlink="hlink" folHlink="folHlink"/>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Полилиния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рямоугольный треугольник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C5D8500F-4DBB-400F-8244-E87DFD52A2A4}" type="slidenum">
              <a:rPr lang="ru-RU"/>
              <a:pPr>
                <a:defRPr/>
              </a:pPr>
              <a:t>‹#›</a:t>
            </a:fld>
            <a:endParaRPr lang="ru-RU"/>
          </a:p>
        </p:txBody>
      </p:sp>
    </p:spTree>
    <p:extLst>
      <p:ext uri="{BB962C8B-B14F-4D97-AF65-F5344CB8AC3E}">
        <p14:creationId xmlns:p14="http://schemas.microsoft.com/office/powerpoint/2010/main" val="4057745953"/>
      </p:ext>
    </p:extLst>
  </p:cSld>
  <p:clrMapOvr>
    <a:overrideClrMapping bg1="dk1" tx1="lt1" bg2="dk2" tx2="lt2" accent1="accent1" accent2="accent2" accent3="accent3" accent4="accent4" accent5="accent5" accent6="accent6" hlink="hlink" folHlink="folHlink"/>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9225" name="Текст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9C05725-6984-4271-8EF2-F659ED9102B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transition spd="slow">
    <p:plus/>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oleObject" Target="../embeddings/oleObject1.bin"/><Relationship Id="rId18" Type="http://schemas.openxmlformats.org/officeDocument/2006/relationships/diagramColors" Target="../diagrams/colors27.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17" Type="http://schemas.openxmlformats.org/officeDocument/2006/relationships/diagramQuickStyle" Target="../diagrams/quickStyle27.xml"/><Relationship Id="rId2" Type="http://schemas.openxmlformats.org/officeDocument/2006/relationships/slideLayout" Target="../slideLayouts/slideLayout2.xml"/><Relationship Id="rId16" Type="http://schemas.openxmlformats.org/officeDocument/2006/relationships/diagramLayout" Target="../diagrams/layout27.xml"/><Relationship Id="rId1" Type="http://schemas.openxmlformats.org/officeDocument/2006/relationships/vmlDrawing" Target="../drawings/vmlDrawing1.v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5" Type="http://schemas.openxmlformats.org/officeDocument/2006/relationships/diagramData" Target="../diagrams/data27.xml"/><Relationship Id="rId10" Type="http://schemas.openxmlformats.org/officeDocument/2006/relationships/diagramQuickStyle" Target="../diagrams/quickStyle26.xml"/><Relationship Id="rId19" Type="http://schemas.microsoft.com/office/2007/relationships/diagramDrawing" Target="../diagrams/drawing27.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3.xml"/><Relationship Id="rId13" Type="http://schemas.openxmlformats.org/officeDocument/2006/relationships/diagramLayout" Target="../diagrams/layout44.xml"/><Relationship Id="rId18" Type="http://schemas.openxmlformats.org/officeDocument/2006/relationships/diagramLayout" Target="../diagrams/layout45.xml"/><Relationship Id="rId3" Type="http://schemas.openxmlformats.org/officeDocument/2006/relationships/diagramLayout" Target="../diagrams/layout42.xml"/><Relationship Id="rId21" Type="http://schemas.microsoft.com/office/2007/relationships/diagramDrawing" Target="../diagrams/drawing45.xml"/><Relationship Id="rId7" Type="http://schemas.openxmlformats.org/officeDocument/2006/relationships/diagramData" Target="../diagrams/data43.xml"/><Relationship Id="rId12" Type="http://schemas.openxmlformats.org/officeDocument/2006/relationships/diagramData" Target="../diagrams/data44.xml"/><Relationship Id="rId17" Type="http://schemas.openxmlformats.org/officeDocument/2006/relationships/diagramData" Target="../diagrams/data45.xml"/><Relationship Id="rId2" Type="http://schemas.openxmlformats.org/officeDocument/2006/relationships/diagramData" Target="../diagrams/data42.xml"/><Relationship Id="rId16" Type="http://schemas.microsoft.com/office/2007/relationships/diagramDrawing" Target="../diagrams/drawing44.xml"/><Relationship Id="rId20" Type="http://schemas.openxmlformats.org/officeDocument/2006/relationships/diagramColors" Target="../diagrams/colors45.xml"/><Relationship Id="rId1" Type="http://schemas.openxmlformats.org/officeDocument/2006/relationships/slideLayout" Target="../slideLayouts/slideLayout2.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5" Type="http://schemas.openxmlformats.org/officeDocument/2006/relationships/diagramColors" Target="../diagrams/colors44.xml"/><Relationship Id="rId10" Type="http://schemas.openxmlformats.org/officeDocument/2006/relationships/diagramColors" Target="../diagrams/colors43.xml"/><Relationship Id="rId19" Type="http://schemas.openxmlformats.org/officeDocument/2006/relationships/diagramQuickStyle" Target="../diagrams/quickStyle45.xml"/><Relationship Id="rId4" Type="http://schemas.openxmlformats.org/officeDocument/2006/relationships/diagramQuickStyle" Target="../diagrams/quickStyle42.xml"/><Relationship Id="rId9" Type="http://schemas.openxmlformats.org/officeDocument/2006/relationships/diagramQuickStyle" Target="../diagrams/quickStyle43.xml"/><Relationship Id="rId14" Type="http://schemas.openxmlformats.org/officeDocument/2006/relationships/diagramQuickStyle" Target="../diagrams/quickStyle44.xml"/></Relationships>
</file>

<file path=ppt/slides/_rels/slide25.xml.rels><?xml version="1.0" encoding="UTF-8" standalone="yes"?>
<Relationships xmlns="http://schemas.openxmlformats.org/package/2006/relationships"><Relationship Id="rId8" Type="http://schemas.microsoft.com/office/2007/relationships/diagramDrawing" Target="../diagrams/drawing46.xml"/><Relationship Id="rId13" Type="http://schemas.openxmlformats.org/officeDocument/2006/relationships/diagramQuickStyle" Target="../diagrams/quickStyle47.xml"/><Relationship Id="rId3" Type="http://schemas.openxmlformats.org/officeDocument/2006/relationships/notesSlide" Target="../notesSlides/notesSlide5.xml"/><Relationship Id="rId7" Type="http://schemas.openxmlformats.org/officeDocument/2006/relationships/diagramColors" Target="../diagrams/colors46.xml"/><Relationship Id="rId12" Type="http://schemas.openxmlformats.org/officeDocument/2006/relationships/diagramLayout" Target="../diagrams/layout4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diagramQuickStyle" Target="../diagrams/quickStyle46.xml"/><Relationship Id="rId11" Type="http://schemas.openxmlformats.org/officeDocument/2006/relationships/diagramData" Target="../diagrams/data47.xml"/><Relationship Id="rId5" Type="http://schemas.openxmlformats.org/officeDocument/2006/relationships/diagramLayout" Target="../diagrams/layout46.xml"/><Relationship Id="rId15" Type="http://schemas.microsoft.com/office/2007/relationships/diagramDrawing" Target="../diagrams/drawing47.xml"/><Relationship Id="rId10" Type="http://schemas.openxmlformats.org/officeDocument/2006/relationships/image" Target="../media/image3.png"/><Relationship Id="rId4" Type="http://schemas.openxmlformats.org/officeDocument/2006/relationships/diagramData" Target="../diagrams/data46.xml"/><Relationship Id="rId9" Type="http://schemas.openxmlformats.org/officeDocument/2006/relationships/oleObject" Target="../embeddings/oleObject2.bin"/><Relationship Id="rId14" Type="http://schemas.openxmlformats.org/officeDocument/2006/relationships/diagramColors" Target="../diagrams/colors4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9.xml"/><Relationship Id="rId13" Type="http://schemas.openxmlformats.org/officeDocument/2006/relationships/diagramData" Target="../diagrams/data50.xm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17" Type="http://schemas.microsoft.com/office/2007/relationships/diagramDrawing" Target="../diagrams/drawing50.xml"/><Relationship Id="rId2" Type="http://schemas.openxmlformats.org/officeDocument/2006/relationships/notesSlide" Target="../notesSlides/notesSlide6.xml"/><Relationship Id="rId16" Type="http://schemas.openxmlformats.org/officeDocument/2006/relationships/diagramColors" Target="../diagrams/colors50.xml"/><Relationship Id="rId1" Type="http://schemas.openxmlformats.org/officeDocument/2006/relationships/slideLayout" Target="../slideLayouts/slideLayout2.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5" Type="http://schemas.openxmlformats.org/officeDocument/2006/relationships/diagramQuickStyle" Target="../diagrams/quickStyle50.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 Id="rId14" Type="http://schemas.openxmlformats.org/officeDocument/2006/relationships/diagramLayout" Target="../diagrams/layout5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chart" Target="../charts/chart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3.xml"/><Relationship Id="rId3" Type="http://schemas.openxmlformats.org/officeDocument/2006/relationships/diagramLayout" Target="../diagrams/layout52.xml"/><Relationship Id="rId7" Type="http://schemas.openxmlformats.org/officeDocument/2006/relationships/diagramData" Target="../diagrams/data53.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5.xml"/><Relationship Id="rId3" Type="http://schemas.openxmlformats.org/officeDocument/2006/relationships/diagramLayout" Target="../diagrams/layout54.xml"/><Relationship Id="rId7" Type="http://schemas.openxmlformats.org/officeDocument/2006/relationships/diagramData" Target="../diagrams/data55.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11" Type="http://schemas.microsoft.com/office/2007/relationships/diagramDrawing" Target="../diagrams/drawing55.xml"/><Relationship Id="rId5" Type="http://schemas.openxmlformats.org/officeDocument/2006/relationships/diagramColors" Target="../diagrams/colors54.xml"/><Relationship Id="rId10" Type="http://schemas.openxmlformats.org/officeDocument/2006/relationships/diagramColors" Target="../diagrams/colors55.xml"/><Relationship Id="rId4" Type="http://schemas.openxmlformats.org/officeDocument/2006/relationships/diagramQuickStyle" Target="../diagrams/quickStyle54.xml"/><Relationship Id="rId9" Type="http://schemas.openxmlformats.org/officeDocument/2006/relationships/diagramQuickStyle" Target="../diagrams/quickStyle5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7.xml"/><Relationship Id="rId13" Type="http://schemas.openxmlformats.org/officeDocument/2006/relationships/diagramLayout" Target="../diagrams/layout58.xml"/><Relationship Id="rId3" Type="http://schemas.openxmlformats.org/officeDocument/2006/relationships/diagramLayout" Target="../diagrams/layout56.xml"/><Relationship Id="rId7" Type="http://schemas.openxmlformats.org/officeDocument/2006/relationships/diagramData" Target="../diagrams/data57.xml"/><Relationship Id="rId12" Type="http://schemas.openxmlformats.org/officeDocument/2006/relationships/diagramData" Target="../diagrams/data58.xml"/><Relationship Id="rId2" Type="http://schemas.openxmlformats.org/officeDocument/2006/relationships/diagramData" Target="../diagrams/data56.xml"/><Relationship Id="rId16" Type="http://schemas.microsoft.com/office/2007/relationships/diagramDrawing" Target="../diagrams/drawing58.xml"/><Relationship Id="rId1" Type="http://schemas.openxmlformats.org/officeDocument/2006/relationships/slideLayout" Target="../slideLayouts/slideLayout2.xml"/><Relationship Id="rId6" Type="http://schemas.microsoft.com/office/2007/relationships/diagramDrawing" Target="../diagrams/drawing56.xml"/><Relationship Id="rId11" Type="http://schemas.microsoft.com/office/2007/relationships/diagramDrawing" Target="../diagrams/drawing57.xml"/><Relationship Id="rId5" Type="http://schemas.openxmlformats.org/officeDocument/2006/relationships/diagramColors" Target="../diagrams/colors56.xml"/><Relationship Id="rId15" Type="http://schemas.openxmlformats.org/officeDocument/2006/relationships/diagramColors" Target="../diagrams/colors58.xml"/><Relationship Id="rId10" Type="http://schemas.openxmlformats.org/officeDocument/2006/relationships/diagramColors" Target="../diagrams/colors57.xml"/><Relationship Id="rId4" Type="http://schemas.openxmlformats.org/officeDocument/2006/relationships/diagramQuickStyle" Target="../diagrams/quickStyle56.xml"/><Relationship Id="rId9" Type="http://schemas.openxmlformats.org/officeDocument/2006/relationships/diagramQuickStyle" Target="../diagrams/quickStyle57.xml"/><Relationship Id="rId14" Type="http://schemas.openxmlformats.org/officeDocument/2006/relationships/diagramQuickStyle" Target="../diagrams/quickStyle5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64.xml"/><Relationship Id="rId3" Type="http://schemas.openxmlformats.org/officeDocument/2006/relationships/diagramLayout" Target="../diagrams/layout63.xml"/><Relationship Id="rId7" Type="http://schemas.openxmlformats.org/officeDocument/2006/relationships/diagramData" Target="../diagrams/data64.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11" Type="http://schemas.microsoft.com/office/2007/relationships/diagramDrawing" Target="../diagrams/drawing64.xml"/><Relationship Id="rId5" Type="http://schemas.openxmlformats.org/officeDocument/2006/relationships/diagramColors" Target="../diagrams/colors63.xml"/><Relationship Id="rId10" Type="http://schemas.openxmlformats.org/officeDocument/2006/relationships/diagramColors" Target="../diagrams/colors64.xml"/><Relationship Id="rId4" Type="http://schemas.openxmlformats.org/officeDocument/2006/relationships/diagramQuickStyle" Target="../diagrams/quickStyle63.xml"/><Relationship Id="rId9" Type="http://schemas.openxmlformats.org/officeDocument/2006/relationships/diagramQuickStyle" Target="../diagrams/quickStyle64.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66.xml"/><Relationship Id="rId13" Type="http://schemas.openxmlformats.org/officeDocument/2006/relationships/diagramLayout" Target="../diagrams/layout67.xml"/><Relationship Id="rId3" Type="http://schemas.openxmlformats.org/officeDocument/2006/relationships/diagramLayout" Target="../diagrams/layout65.xml"/><Relationship Id="rId7" Type="http://schemas.openxmlformats.org/officeDocument/2006/relationships/diagramData" Target="../diagrams/data66.xml"/><Relationship Id="rId12" Type="http://schemas.openxmlformats.org/officeDocument/2006/relationships/diagramData" Target="../diagrams/data67.xml"/><Relationship Id="rId2" Type="http://schemas.openxmlformats.org/officeDocument/2006/relationships/diagramData" Target="../diagrams/data65.xml"/><Relationship Id="rId16" Type="http://schemas.microsoft.com/office/2007/relationships/diagramDrawing" Target="../diagrams/drawing67.xml"/><Relationship Id="rId1" Type="http://schemas.openxmlformats.org/officeDocument/2006/relationships/slideLayout" Target="../slideLayouts/slideLayout2.xml"/><Relationship Id="rId6" Type="http://schemas.microsoft.com/office/2007/relationships/diagramDrawing" Target="../diagrams/drawing65.xml"/><Relationship Id="rId11" Type="http://schemas.microsoft.com/office/2007/relationships/diagramDrawing" Target="../diagrams/drawing66.xml"/><Relationship Id="rId5" Type="http://schemas.openxmlformats.org/officeDocument/2006/relationships/diagramColors" Target="../diagrams/colors65.xml"/><Relationship Id="rId15" Type="http://schemas.openxmlformats.org/officeDocument/2006/relationships/diagramColors" Target="../diagrams/colors67.xml"/><Relationship Id="rId10" Type="http://schemas.openxmlformats.org/officeDocument/2006/relationships/diagramColors" Target="../diagrams/colors66.xml"/><Relationship Id="rId4" Type="http://schemas.openxmlformats.org/officeDocument/2006/relationships/diagramQuickStyle" Target="../diagrams/quickStyle65.xml"/><Relationship Id="rId9" Type="http://schemas.openxmlformats.org/officeDocument/2006/relationships/diagramQuickStyle" Target="../diagrams/quickStyle66.xml"/><Relationship Id="rId14" Type="http://schemas.openxmlformats.org/officeDocument/2006/relationships/diagramQuickStyle" Target="../diagrams/quickStyle6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72.xml"/><Relationship Id="rId3" Type="http://schemas.openxmlformats.org/officeDocument/2006/relationships/diagramData" Target="../diagrams/data71.xml"/><Relationship Id="rId7" Type="http://schemas.microsoft.com/office/2007/relationships/diagramDrawing" Target="../diagrams/drawing71.xml"/><Relationship Id="rId12" Type="http://schemas.microsoft.com/office/2007/relationships/diagramDrawing" Target="../diagrams/drawing7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1.xml"/><Relationship Id="rId11" Type="http://schemas.openxmlformats.org/officeDocument/2006/relationships/diagramColors" Target="../diagrams/colors72.xml"/><Relationship Id="rId5" Type="http://schemas.openxmlformats.org/officeDocument/2006/relationships/diagramQuickStyle" Target="../diagrams/quickStyle71.xml"/><Relationship Id="rId10" Type="http://schemas.openxmlformats.org/officeDocument/2006/relationships/diagramQuickStyle" Target="../diagrams/quickStyle72.xml"/><Relationship Id="rId4" Type="http://schemas.openxmlformats.org/officeDocument/2006/relationships/diagramLayout" Target="../diagrams/layout71.xml"/><Relationship Id="rId9" Type="http://schemas.openxmlformats.org/officeDocument/2006/relationships/diagramLayout" Target="../diagrams/layout72.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74.xml"/><Relationship Id="rId3" Type="http://schemas.openxmlformats.org/officeDocument/2006/relationships/diagramData" Target="../diagrams/data73.xml"/><Relationship Id="rId7" Type="http://schemas.microsoft.com/office/2007/relationships/diagramDrawing" Target="../diagrams/drawing73.xml"/><Relationship Id="rId12" Type="http://schemas.microsoft.com/office/2007/relationships/diagramDrawing" Target="../diagrams/drawing7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3.xml"/><Relationship Id="rId11" Type="http://schemas.openxmlformats.org/officeDocument/2006/relationships/diagramColors" Target="../diagrams/colors74.xml"/><Relationship Id="rId5" Type="http://schemas.openxmlformats.org/officeDocument/2006/relationships/diagramQuickStyle" Target="../diagrams/quickStyle73.xml"/><Relationship Id="rId10" Type="http://schemas.openxmlformats.org/officeDocument/2006/relationships/diagramQuickStyle" Target="../diagrams/quickStyle74.xml"/><Relationship Id="rId4" Type="http://schemas.openxmlformats.org/officeDocument/2006/relationships/diagramLayout" Target="../diagrams/layout73.xml"/><Relationship Id="rId9" Type="http://schemas.openxmlformats.org/officeDocument/2006/relationships/diagramLayout" Target="../diagrams/layout74.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76.xml"/><Relationship Id="rId3" Type="http://schemas.openxmlformats.org/officeDocument/2006/relationships/diagramLayout" Target="../diagrams/layout75.xml"/><Relationship Id="rId7" Type="http://schemas.openxmlformats.org/officeDocument/2006/relationships/diagramData" Target="../diagrams/data76.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11" Type="http://schemas.microsoft.com/office/2007/relationships/diagramDrawing" Target="../diagrams/drawing76.xml"/><Relationship Id="rId5" Type="http://schemas.openxmlformats.org/officeDocument/2006/relationships/diagramColors" Target="../diagrams/colors75.xml"/><Relationship Id="rId10" Type="http://schemas.openxmlformats.org/officeDocument/2006/relationships/diagramColors" Target="../diagrams/colors76.xml"/><Relationship Id="rId4" Type="http://schemas.openxmlformats.org/officeDocument/2006/relationships/diagramQuickStyle" Target="../diagrams/quickStyle75.xml"/><Relationship Id="rId9" Type="http://schemas.openxmlformats.org/officeDocument/2006/relationships/diagramQuickStyle" Target="../diagrams/quickStyle76.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78.xml"/><Relationship Id="rId3" Type="http://schemas.openxmlformats.org/officeDocument/2006/relationships/diagramLayout" Target="../diagrams/layout77.xml"/><Relationship Id="rId7" Type="http://schemas.openxmlformats.org/officeDocument/2006/relationships/diagramData" Target="../diagrams/data78.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11" Type="http://schemas.microsoft.com/office/2007/relationships/diagramDrawing" Target="../diagrams/drawing78.xml"/><Relationship Id="rId5" Type="http://schemas.openxmlformats.org/officeDocument/2006/relationships/diagramColors" Target="../diagrams/colors77.xml"/><Relationship Id="rId10" Type="http://schemas.openxmlformats.org/officeDocument/2006/relationships/diagramColors" Target="../diagrams/colors78.xml"/><Relationship Id="rId4" Type="http://schemas.openxmlformats.org/officeDocument/2006/relationships/diagramQuickStyle" Target="../diagrams/quickStyle77.xml"/><Relationship Id="rId9" Type="http://schemas.openxmlformats.org/officeDocument/2006/relationships/diagramQuickStyle" Target="../diagrams/quickStyle78.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80.xml"/><Relationship Id="rId13" Type="http://schemas.openxmlformats.org/officeDocument/2006/relationships/oleObject" Target="../embeddings/oleObject3.bin"/><Relationship Id="rId3" Type="http://schemas.openxmlformats.org/officeDocument/2006/relationships/diagramData" Target="../diagrams/data79.xml"/><Relationship Id="rId7" Type="http://schemas.microsoft.com/office/2007/relationships/diagramDrawing" Target="../diagrams/drawing79.xml"/><Relationship Id="rId12" Type="http://schemas.microsoft.com/office/2007/relationships/diagramDrawing" Target="../diagrams/drawing8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79.xml"/><Relationship Id="rId11" Type="http://schemas.openxmlformats.org/officeDocument/2006/relationships/diagramColors" Target="../diagrams/colors80.xml"/><Relationship Id="rId5" Type="http://schemas.openxmlformats.org/officeDocument/2006/relationships/diagramQuickStyle" Target="../diagrams/quickStyle79.xml"/><Relationship Id="rId10" Type="http://schemas.openxmlformats.org/officeDocument/2006/relationships/diagramQuickStyle" Target="../diagrams/quickStyle80.xml"/><Relationship Id="rId4" Type="http://schemas.openxmlformats.org/officeDocument/2006/relationships/diagramLayout" Target="../diagrams/layout79.xml"/><Relationship Id="rId9" Type="http://schemas.openxmlformats.org/officeDocument/2006/relationships/diagramLayout" Target="../diagrams/layout80.xml"/><Relationship Id="rId14" Type="http://schemas.openxmlformats.org/officeDocument/2006/relationships/image" Target="../media/image4.wmf"/></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82.xml"/><Relationship Id="rId13" Type="http://schemas.openxmlformats.org/officeDocument/2006/relationships/oleObject" Target="../embeddings/oleObject4.bin"/><Relationship Id="rId3" Type="http://schemas.openxmlformats.org/officeDocument/2006/relationships/diagramData" Target="../diagrams/data81.xml"/><Relationship Id="rId7" Type="http://schemas.microsoft.com/office/2007/relationships/diagramDrawing" Target="../diagrams/drawing81.xml"/><Relationship Id="rId12" Type="http://schemas.microsoft.com/office/2007/relationships/diagramDrawing" Target="../diagrams/drawing8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81.xml"/><Relationship Id="rId11" Type="http://schemas.openxmlformats.org/officeDocument/2006/relationships/diagramColors" Target="../diagrams/colors82.xml"/><Relationship Id="rId5" Type="http://schemas.openxmlformats.org/officeDocument/2006/relationships/diagramQuickStyle" Target="../diagrams/quickStyle81.xml"/><Relationship Id="rId10" Type="http://schemas.openxmlformats.org/officeDocument/2006/relationships/diagramQuickStyle" Target="../diagrams/quickStyle82.xml"/><Relationship Id="rId4" Type="http://schemas.openxmlformats.org/officeDocument/2006/relationships/diagramLayout" Target="../diagrams/layout81.xml"/><Relationship Id="rId9" Type="http://schemas.openxmlformats.org/officeDocument/2006/relationships/diagramLayout" Target="../diagrams/layout82.xml"/><Relationship Id="rId14" Type="http://schemas.openxmlformats.org/officeDocument/2006/relationships/image" Target="../media/image5.wmf"/></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84.xml"/><Relationship Id="rId3" Type="http://schemas.openxmlformats.org/officeDocument/2006/relationships/diagramLayout" Target="../diagrams/layout83.xml"/><Relationship Id="rId7" Type="http://schemas.openxmlformats.org/officeDocument/2006/relationships/diagramData" Target="../diagrams/data84.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11" Type="http://schemas.microsoft.com/office/2007/relationships/diagramDrawing" Target="../diagrams/drawing84.xml"/><Relationship Id="rId5" Type="http://schemas.openxmlformats.org/officeDocument/2006/relationships/diagramColors" Target="../diagrams/colors83.xml"/><Relationship Id="rId10" Type="http://schemas.openxmlformats.org/officeDocument/2006/relationships/diagramColors" Target="../diagrams/colors84.xml"/><Relationship Id="rId4" Type="http://schemas.openxmlformats.org/officeDocument/2006/relationships/diagramQuickStyle" Target="../diagrams/quickStyle83.xml"/><Relationship Id="rId9" Type="http://schemas.openxmlformats.org/officeDocument/2006/relationships/diagramQuickStyle" Target="../diagrams/quickStyle8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87.xml"/><Relationship Id="rId13" Type="http://schemas.openxmlformats.org/officeDocument/2006/relationships/diagramData" Target="../diagrams/data88.xml"/><Relationship Id="rId3" Type="http://schemas.openxmlformats.org/officeDocument/2006/relationships/diagramData" Target="../diagrams/data86.xml"/><Relationship Id="rId7" Type="http://schemas.microsoft.com/office/2007/relationships/diagramDrawing" Target="../diagrams/drawing86.xml"/><Relationship Id="rId12" Type="http://schemas.microsoft.com/office/2007/relationships/diagramDrawing" Target="../diagrams/drawing87.xml"/><Relationship Id="rId17" Type="http://schemas.microsoft.com/office/2007/relationships/diagramDrawing" Target="../diagrams/drawing88.xml"/><Relationship Id="rId2" Type="http://schemas.openxmlformats.org/officeDocument/2006/relationships/notesSlide" Target="../notesSlides/notesSlide9.xml"/><Relationship Id="rId16" Type="http://schemas.openxmlformats.org/officeDocument/2006/relationships/diagramColors" Target="../diagrams/colors88.xml"/><Relationship Id="rId1" Type="http://schemas.openxmlformats.org/officeDocument/2006/relationships/slideLayout" Target="../slideLayouts/slideLayout2.xml"/><Relationship Id="rId6" Type="http://schemas.openxmlformats.org/officeDocument/2006/relationships/diagramColors" Target="../diagrams/colors86.xml"/><Relationship Id="rId11" Type="http://schemas.openxmlformats.org/officeDocument/2006/relationships/diagramColors" Target="../diagrams/colors87.xml"/><Relationship Id="rId5" Type="http://schemas.openxmlformats.org/officeDocument/2006/relationships/diagramQuickStyle" Target="../diagrams/quickStyle86.xml"/><Relationship Id="rId15" Type="http://schemas.openxmlformats.org/officeDocument/2006/relationships/diagramQuickStyle" Target="../diagrams/quickStyle88.xml"/><Relationship Id="rId10" Type="http://schemas.openxmlformats.org/officeDocument/2006/relationships/diagramQuickStyle" Target="../diagrams/quickStyle87.xml"/><Relationship Id="rId4" Type="http://schemas.openxmlformats.org/officeDocument/2006/relationships/diagramLayout" Target="../diagrams/layout86.xml"/><Relationship Id="rId9" Type="http://schemas.openxmlformats.org/officeDocument/2006/relationships/diagramLayout" Target="../diagrams/layout87.xml"/><Relationship Id="rId14" Type="http://schemas.openxmlformats.org/officeDocument/2006/relationships/diagramLayout" Target="../diagrams/layout8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0.xm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92.xml"/><Relationship Id="rId13" Type="http://schemas.openxmlformats.org/officeDocument/2006/relationships/diagramData" Target="../diagrams/data93.xml"/><Relationship Id="rId3" Type="http://schemas.openxmlformats.org/officeDocument/2006/relationships/diagramData" Target="../diagrams/data91.xml"/><Relationship Id="rId7" Type="http://schemas.microsoft.com/office/2007/relationships/diagramDrawing" Target="../diagrams/drawing91.xml"/><Relationship Id="rId12" Type="http://schemas.microsoft.com/office/2007/relationships/diagramDrawing" Target="../diagrams/drawing92.xml"/><Relationship Id="rId17" Type="http://schemas.microsoft.com/office/2007/relationships/diagramDrawing" Target="../diagrams/drawing93.xml"/><Relationship Id="rId2" Type="http://schemas.openxmlformats.org/officeDocument/2006/relationships/notesSlide" Target="../notesSlides/notesSlide10.xml"/><Relationship Id="rId16" Type="http://schemas.openxmlformats.org/officeDocument/2006/relationships/diagramColors" Target="../diagrams/colors93.xml"/><Relationship Id="rId1" Type="http://schemas.openxmlformats.org/officeDocument/2006/relationships/slideLayout" Target="../slideLayouts/slideLayout2.xml"/><Relationship Id="rId6" Type="http://schemas.openxmlformats.org/officeDocument/2006/relationships/diagramColors" Target="../diagrams/colors91.xml"/><Relationship Id="rId11" Type="http://schemas.openxmlformats.org/officeDocument/2006/relationships/diagramColors" Target="../diagrams/colors92.xml"/><Relationship Id="rId5" Type="http://schemas.openxmlformats.org/officeDocument/2006/relationships/diagramQuickStyle" Target="../diagrams/quickStyle91.xml"/><Relationship Id="rId15" Type="http://schemas.openxmlformats.org/officeDocument/2006/relationships/diagramQuickStyle" Target="../diagrams/quickStyle93.xml"/><Relationship Id="rId10" Type="http://schemas.openxmlformats.org/officeDocument/2006/relationships/diagramQuickStyle" Target="../diagrams/quickStyle92.xml"/><Relationship Id="rId4" Type="http://schemas.openxmlformats.org/officeDocument/2006/relationships/diagramLayout" Target="../diagrams/layout91.xml"/><Relationship Id="rId9" Type="http://schemas.openxmlformats.org/officeDocument/2006/relationships/diagramLayout" Target="../diagrams/layout92.xml"/><Relationship Id="rId14" Type="http://schemas.openxmlformats.org/officeDocument/2006/relationships/diagramLayout" Target="../diagrams/layout93.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95.xml"/><Relationship Id="rId13" Type="http://schemas.openxmlformats.org/officeDocument/2006/relationships/diagramLayout" Target="../diagrams/layout96.xml"/><Relationship Id="rId3" Type="http://schemas.openxmlformats.org/officeDocument/2006/relationships/diagramLayout" Target="../diagrams/layout94.xml"/><Relationship Id="rId7" Type="http://schemas.openxmlformats.org/officeDocument/2006/relationships/diagramData" Target="../diagrams/data95.xml"/><Relationship Id="rId12" Type="http://schemas.openxmlformats.org/officeDocument/2006/relationships/diagramData" Target="../diagrams/data96.xml"/><Relationship Id="rId2" Type="http://schemas.openxmlformats.org/officeDocument/2006/relationships/diagramData" Target="../diagrams/data94.xml"/><Relationship Id="rId16" Type="http://schemas.microsoft.com/office/2007/relationships/diagramDrawing" Target="../diagrams/drawing96.xml"/><Relationship Id="rId1" Type="http://schemas.openxmlformats.org/officeDocument/2006/relationships/slideLayout" Target="../slideLayouts/slideLayout2.xml"/><Relationship Id="rId6" Type="http://schemas.microsoft.com/office/2007/relationships/diagramDrawing" Target="../diagrams/drawing94.xml"/><Relationship Id="rId11" Type="http://schemas.microsoft.com/office/2007/relationships/diagramDrawing" Target="../diagrams/drawing95.xml"/><Relationship Id="rId5" Type="http://schemas.openxmlformats.org/officeDocument/2006/relationships/diagramColors" Target="../diagrams/colors94.xml"/><Relationship Id="rId15" Type="http://schemas.openxmlformats.org/officeDocument/2006/relationships/diagramColors" Target="../diagrams/colors96.xml"/><Relationship Id="rId10" Type="http://schemas.openxmlformats.org/officeDocument/2006/relationships/diagramColors" Target="../diagrams/colors95.xml"/><Relationship Id="rId4" Type="http://schemas.openxmlformats.org/officeDocument/2006/relationships/diagramQuickStyle" Target="../diagrams/quickStyle94.xml"/><Relationship Id="rId9" Type="http://schemas.openxmlformats.org/officeDocument/2006/relationships/diagramQuickStyle" Target="../diagrams/quickStyle95.xml"/><Relationship Id="rId14" Type="http://schemas.openxmlformats.org/officeDocument/2006/relationships/diagramQuickStyle" Target="../diagrams/quickStyle96.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98.xml"/><Relationship Id="rId3" Type="http://schemas.openxmlformats.org/officeDocument/2006/relationships/diagramLayout" Target="../diagrams/layout97.xml"/><Relationship Id="rId7" Type="http://schemas.openxmlformats.org/officeDocument/2006/relationships/diagramData" Target="../diagrams/data98.xml"/><Relationship Id="rId2" Type="http://schemas.openxmlformats.org/officeDocument/2006/relationships/diagramData" Target="../diagrams/data97.xml"/><Relationship Id="rId1" Type="http://schemas.openxmlformats.org/officeDocument/2006/relationships/slideLayout" Target="../slideLayouts/slideLayout2.xml"/><Relationship Id="rId6" Type="http://schemas.microsoft.com/office/2007/relationships/diagramDrawing" Target="../diagrams/drawing97.xml"/><Relationship Id="rId11" Type="http://schemas.microsoft.com/office/2007/relationships/diagramDrawing" Target="../diagrams/drawing98.xml"/><Relationship Id="rId5" Type="http://schemas.openxmlformats.org/officeDocument/2006/relationships/diagramColors" Target="../diagrams/colors97.xml"/><Relationship Id="rId10" Type="http://schemas.openxmlformats.org/officeDocument/2006/relationships/diagramColors" Target="../diagrams/colors98.xml"/><Relationship Id="rId4" Type="http://schemas.openxmlformats.org/officeDocument/2006/relationships/diagramQuickStyle" Target="../diagrams/quickStyle97.xml"/><Relationship Id="rId9" Type="http://schemas.openxmlformats.org/officeDocument/2006/relationships/diagramQuickStyle" Target="../diagrams/quickStyle98.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99.xml"/><Relationship Id="rId7" Type="http://schemas.microsoft.com/office/2007/relationships/diagramDrawing" Target="../diagrams/drawing9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101.xml"/><Relationship Id="rId13" Type="http://schemas.openxmlformats.org/officeDocument/2006/relationships/oleObject" Target="../embeddings/oleObject5.bin"/><Relationship Id="rId3" Type="http://schemas.openxmlformats.org/officeDocument/2006/relationships/diagramData" Target="../diagrams/data100.xml"/><Relationship Id="rId7" Type="http://schemas.microsoft.com/office/2007/relationships/diagramDrawing" Target="../diagrams/drawing100.xml"/><Relationship Id="rId12" Type="http://schemas.microsoft.com/office/2007/relationships/diagramDrawing" Target="../diagrams/drawing10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Colors" Target="../diagrams/colors100.xml"/><Relationship Id="rId11" Type="http://schemas.openxmlformats.org/officeDocument/2006/relationships/diagramColors" Target="../diagrams/colors101.xml"/><Relationship Id="rId5" Type="http://schemas.openxmlformats.org/officeDocument/2006/relationships/diagramQuickStyle" Target="../diagrams/quickStyle100.xml"/><Relationship Id="rId10" Type="http://schemas.openxmlformats.org/officeDocument/2006/relationships/diagramQuickStyle" Target="../diagrams/quickStyle101.xml"/><Relationship Id="rId4" Type="http://schemas.openxmlformats.org/officeDocument/2006/relationships/diagramLayout" Target="../diagrams/layout100.xml"/><Relationship Id="rId9" Type="http://schemas.openxmlformats.org/officeDocument/2006/relationships/diagramLayout" Target="../diagrams/layout101.xml"/><Relationship Id="rId14" Type="http://schemas.openxmlformats.org/officeDocument/2006/relationships/image" Target="../media/image6.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wmf"/><Relationship Id="rId3" Type="http://schemas.openxmlformats.org/officeDocument/2006/relationships/diagramData" Target="../diagrams/data102.xml"/><Relationship Id="rId7" Type="http://schemas.microsoft.com/office/2007/relationships/diagramDrawing" Target="../diagrams/drawing102.xml"/><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Colors" Target="../diagrams/colors102.xml"/><Relationship Id="rId11" Type="http://schemas.openxmlformats.org/officeDocument/2006/relationships/image" Target="../media/image8.wmf"/><Relationship Id="rId5" Type="http://schemas.openxmlformats.org/officeDocument/2006/relationships/diagramQuickStyle" Target="../diagrams/quickStyle102.xml"/><Relationship Id="rId1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diagramLayout" Target="../diagrams/layout102.xml"/><Relationship Id="rId9" Type="http://schemas.openxmlformats.org/officeDocument/2006/relationships/image" Target="../media/image7.wmf"/><Relationship Id="rId14" Type="http://schemas.openxmlformats.org/officeDocument/2006/relationships/oleObject" Target="../embeddings/oleObject9.bin"/></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104.xml"/><Relationship Id="rId13" Type="http://schemas.openxmlformats.org/officeDocument/2006/relationships/oleObject" Target="../embeddings/oleObject10.bin"/><Relationship Id="rId18" Type="http://schemas.openxmlformats.org/officeDocument/2006/relationships/image" Target="../media/image13.wmf"/><Relationship Id="rId3" Type="http://schemas.openxmlformats.org/officeDocument/2006/relationships/diagramData" Target="../diagrams/data103.xml"/><Relationship Id="rId7" Type="http://schemas.microsoft.com/office/2007/relationships/diagramDrawing" Target="../diagrams/drawing103.xml"/><Relationship Id="rId12" Type="http://schemas.microsoft.com/office/2007/relationships/diagramDrawing" Target="../diagrams/drawing104.xml"/><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2.wmf"/><Relationship Id="rId1" Type="http://schemas.openxmlformats.org/officeDocument/2006/relationships/vmlDrawing" Target="../drawings/vmlDrawing7.vml"/><Relationship Id="rId6" Type="http://schemas.openxmlformats.org/officeDocument/2006/relationships/diagramColors" Target="../diagrams/colors103.xml"/><Relationship Id="rId11" Type="http://schemas.openxmlformats.org/officeDocument/2006/relationships/diagramColors" Target="../diagrams/colors104.xml"/><Relationship Id="rId5" Type="http://schemas.openxmlformats.org/officeDocument/2006/relationships/diagramQuickStyle" Target="../diagrams/quickStyle103.xml"/><Relationship Id="rId15" Type="http://schemas.openxmlformats.org/officeDocument/2006/relationships/oleObject" Target="../embeddings/oleObject11.bin"/><Relationship Id="rId10" Type="http://schemas.openxmlformats.org/officeDocument/2006/relationships/diagramQuickStyle" Target="../diagrams/quickStyle104.xml"/><Relationship Id="rId4" Type="http://schemas.openxmlformats.org/officeDocument/2006/relationships/diagramLayout" Target="../diagrams/layout103.xml"/><Relationship Id="rId9" Type="http://schemas.openxmlformats.org/officeDocument/2006/relationships/diagramLayout" Target="../diagrams/layout104.xml"/><Relationship Id="rId14" Type="http://schemas.openxmlformats.org/officeDocument/2006/relationships/image" Target="../media/image11.wmf"/></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106.xml"/><Relationship Id="rId13" Type="http://schemas.openxmlformats.org/officeDocument/2006/relationships/oleObject" Target="../embeddings/oleObject13.bin"/><Relationship Id="rId3" Type="http://schemas.openxmlformats.org/officeDocument/2006/relationships/diagramData" Target="../diagrams/data105.xml"/><Relationship Id="rId7" Type="http://schemas.microsoft.com/office/2007/relationships/diagramDrawing" Target="../diagrams/drawing105.xml"/><Relationship Id="rId12" Type="http://schemas.microsoft.com/office/2007/relationships/diagramDrawing" Target="../diagrams/drawing106.xml"/><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8.vml"/><Relationship Id="rId6" Type="http://schemas.openxmlformats.org/officeDocument/2006/relationships/diagramColors" Target="../diagrams/colors105.xml"/><Relationship Id="rId11" Type="http://schemas.openxmlformats.org/officeDocument/2006/relationships/diagramColors" Target="../diagrams/colors106.xml"/><Relationship Id="rId5" Type="http://schemas.openxmlformats.org/officeDocument/2006/relationships/diagramQuickStyle" Target="../diagrams/quickStyle105.xml"/><Relationship Id="rId15" Type="http://schemas.openxmlformats.org/officeDocument/2006/relationships/oleObject" Target="../embeddings/oleObject14.bin"/><Relationship Id="rId10" Type="http://schemas.openxmlformats.org/officeDocument/2006/relationships/diagramQuickStyle" Target="../diagrams/quickStyle106.xml"/><Relationship Id="rId4" Type="http://schemas.openxmlformats.org/officeDocument/2006/relationships/diagramLayout" Target="../diagrams/layout105.xml"/><Relationship Id="rId9" Type="http://schemas.openxmlformats.org/officeDocument/2006/relationships/diagramLayout" Target="../diagrams/layout106.xml"/><Relationship Id="rId14" Type="http://schemas.openxmlformats.org/officeDocument/2006/relationships/image" Target="../media/image14.wmf"/></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7.xml"/><Relationship Id="rId7" Type="http://schemas.microsoft.com/office/2007/relationships/diagramDrawing" Target="../diagrams/drawing10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07.xml"/><Relationship Id="rId5" Type="http://schemas.openxmlformats.org/officeDocument/2006/relationships/diagramQuickStyle" Target="../diagrams/quickStyle107.xml"/><Relationship Id="rId4" Type="http://schemas.openxmlformats.org/officeDocument/2006/relationships/diagramLayout" Target="../diagrams/layout10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685800" y="188913"/>
          <a:ext cx="7772400" cy="954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nvGraphicFramePr>
        <p:xfrm>
          <a:off x="428596" y="2000240"/>
          <a:ext cx="8072494" cy="43577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Скругленный прямоугольник 3"/>
          <p:cNvSpPr/>
          <p:nvPr/>
        </p:nvSpPr>
        <p:spPr>
          <a:xfrm>
            <a:off x="2857488" y="1285860"/>
            <a:ext cx="3714776" cy="50006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b="1" i="1" dirty="0">
                <a:latin typeface="Times New Roman" pitchFamily="18" charset="0"/>
                <a:cs typeface="Times New Roman" pitchFamily="18" charset="0"/>
              </a:rPr>
              <a:t>1</a:t>
            </a:r>
            <a:r>
              <a:rPr lang="ru-RU" b="1" i="1" dirty="0">
                <a:latin typeface="Times New Roman" pitchFamily="18" charset="0"/>
                <a:cs typeface="Times New Roman" pitchFamily="18" charset="0"/>
              </a:rPr>
              <a:t>-</a:t>
            </a:r>
            <a:r>
              <a:rPr lang="ru-RU" b="1" i="1" dirty="0" err="1">
                <a:latin typeface="Times New Roman" pitchFamily="18" charset="0"/>
                <a:cs typeface="Times New Roman" pitchFamily="18" charset="0"/>
              </a:rPr>
              <a:t>ма</a:t>
            </a:r>
            <a:r>
              <a:rPr lang="uz-Cyrl-UZ" b="1" i="1" dirty="0">
                <a:latin typeface="Times New Roman" pitchFamily="18" charset="0"/>
                <a:cs typeface="Times New Roman" pitchFamily="18" charset="0"/>
              </a:rPr>
              <a:t>ъруза машғулоти</a:t>
            </a:r>
            <a:endParaRPr lang="ru-RU" b="1" i="1" dirty="0">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428604"/>
          <a:ext cx="8229600" cy="5578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28596" y="1785926"/>
          <a:ext cx="828680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357298"/>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274638"/>
          <a:ext cx="8186766" cy="93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2011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nvGraphicFramePr>
        <p:xfrm>
          <a:off x="714348" y="2500306"/>
          <a:ext cx="7772400" cy="6588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26" name="Object 5"/>
          <p:cNvGraphicFramePr>
            <a:graphicFrameLocks noChangeAspect="1"/>
          </p:cNvGraphicFramePr>
          <p:nvPr/>
        </p:nvGraphicFramePr>
        <p:xfrm>
          <a:off x="2857500" y="3571875"/>
          <a:ext cx="3108325" cy="1214438"/>
        </p:xfrm>
        <a:graphic>
          <a:graphicData uri="http://schemas.openxmlformats.org/presentationml/2006/ole">
            <mc:AlternateContent xmlns:mc="http://schemas.openxmlformats.org/markup-compatibility/2006">
              <mc:Choice xmlns:v="urn:schemas-microsoft-com:vml" Requires="v">
                <p:oleObj spid="_x0000_s1030" name="Формула" r:id="rId13" imgW="1104900" imgH="431800" progId="Equation.3">
                  <p:embed/>
                </p:oleObj>
              </mc:Choice>
              <mc:Fallback>
                <p:oleObj name="Формула" r:id="rId13" imgW="1104900" imgH="431800" progId="Equation.3">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0" y="3571875"/>
                        <a:ext cx="3108325" cy="121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Схема 7"/>
          <p:cNvGraphicFramePr/>
          <p:nvPr/>
        </p:nvGraphicFramePr>
        <p:xfrm>
          <a:off x="1571604" y="4857760"/>
          <a:ext cx="4429156" cy="178595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idx="1"/>
          </p:nvPr>
        </p:nvGraphicFramePr>
        <p:xfrm>
          <a:off x="457200" y="428604"/>
          <a:ext cx="8229600" cy="5578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00034" y="642918"/>
          <a:ext cx="8229600" cy="2876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500034" y="3714752"/>
          <a:ext cx="8215370" cy="27860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357158" y="1857364"/>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928670"/>
          <a:ext cx="82296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28596" y="171448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428596" y="5786454"/>
          <a:ext cx="8143932" cy="8309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spd="slow">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00042"/>
          <a:ext cx="8229600"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00034" y="642918"/>
          <a:ext cx="8229600"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428596" y="3857627"/>
          <a:ext cx="8286808" cy="2500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00034" y="1785926"/>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928670"/>
          <a:ext cx="822960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57200" y="2571744"/>
          <a:ext cx="8229600" cy="3435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500034" y="1500174"/>
          <a:ext cx="8072462" cy="8572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Схема 8"/>
          <p:cNvGraphicFramePr/>
          <p:nvPr/>
        </p:nvGraphicFramePr>
        <p:xfrm>
          <a:off x="642910" y="5857892"/>
          <a:ext cx="8001008" cy="78581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a:spLocks noChangeArrowheads="1"/>
          </p:cNvSpPr>
          <p:nvPr/>
        </p:nvSpPr>
        <p:spPr bwMode="auto">
          <a:xfrm>
            <a:off x="-4583113" y="238283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742" bIns="0" anchor="ctr">
            <a:spAutoFit/>
          </a:bodyPr>
          <a:lstStyle/>
          <a:p>
            <a:endParaRPr lang="ru-RU"/>
          </a:p>
        </p:txBody>
      </p:sp>
      <p:sp>
        <p:nvSpPr>
          <p:cNvPr id="2052"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33F49B-4F4C-482B-A9A2-EAC7FCE6DE45}" type="slidenum">
              <a:rPr lang="ru-RU" sz="1000" smtClean="0">
                <a:latin typeface="Arial" pitchFamily="34" charset="0"/>
              </a:rPr>
              <a:pPr eaLnBrk="1" hangingPunct="1"/>
              <a:t>25</a:t>
            </a:fld>
            <a:endParaRPr lang="ru-RU" sz="1000" smtClean="0">
              <a:latin typeface="Arial" pitchFamily="34" charset="0"/>
            </a:endParaRPr>
          </a:p>
        </p:txBody>
      </p:sp>
      <p:graphicFrame>
        <p:nvGraphicFramePr>
          <p:cNvPr id="14" name="Схема 13"/>
          <p:cNvGraphicFramePr/>
          <p:nvPr/>
        </p:nvGraphicFramePr>
        <p:xfrm>
          <a:off x="785786" y="357166"/>
          <a:ext cx="7715304"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50" name="Диаграмма 14"/>
          <p:cNvGraphicFramePr>
            <a:graphicFrameLocks/>
          </p:cNvGraphicFramePr>
          <p:nvPr/>
        </p:nvGraphicFramePr>
        <p:xfrm>
          <a:off x="285750" y="1643063"/>
          <a:ext cx="4286250" cy="3429000"/>
        </p:xfrm>
        <a:graphic>
          <a:graphicData uri="http://schemas.openxmlformats.org/presentationml/2006/ole">
            <mc:AlternateContent xmlns:mc="http://schemas.openxmlformats.org/markup-compatibility/2006">
              <mc:Choice xmlns:v="urn:schemas-microsoft-com:vml" Requires="v">
                <p:oleObj spid="_x0000_s2058" r:id="rId9" imgW="3785944" imgH="3426249" progId="Excel.Chart.8">
                  <p:embed/>
                </p:oleObj>
              </mc:Choice>
              <mc:Fallback>
                <p:oleObj r:id="rId9" imgW="3785944" imgH="3426249" progId="Excel.Chart.8">
                  <p:embed/>
                  <p:pic>
                    <p:nvPicPr>
                      <p:cNvPr id="0" name="Диаграмма 1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 y="1643063"/>
                        <a:ext cx="428625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Схема 16"/>
          <p:cNvGraphicFramePr/>
          <p:nvPr/>
        </p:nvGraphicFramePr>
        <p:xfrm>
          <a:off x="4786314" y="1857364"/>
          <a:ext cx="3786214" cy="50006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2" name="Группа 17"/>
          <p:cNvGrpSpPr/>
          <p:nvPr/>
        </p:nvGrpSpPr>
        <p:grpSpPr>
          <a:xfrm>
            <a:off x="500034" y="5143512"/>
            <a:ext cx="8215370" cy="1064330"/>
            <a:chOff x="0" y="135998"/>
            <a:chExt cx="3786213" cy="1064330"/>
          </a:xfrm>
          <a:scene3d>
            <a:camera prst="orthographicFront"/>
            <a:lightRig rig="flat" dir="t"/>
          </a:scene3d>
        </p:grpSpPr>
        <p:sp>
          <p:nvSpPr>
            <p:cNvPr id="19" name="Скругленный прямоугольник 18"/>
            <p:cNvSpPr/>
            <p:nvPr/>
          </p:nvSpPr>
          <p:spPr>
            <a:xfrm>
              <a:off x="0" y="135998"/>
              <a:ext cx="3786213" cy="1064330"/>
            </a:xfrm>
            <a:prstGeom prst="roundRect">
              <a:avLst/>
            </a:prstGeom>
          </p:spPr>
          <p:style>
            <a:lnRef idx="0">
              <a:schemeClr val="accent3"/>
            </a:lnRef>
            <a:fillRef idx="3">
              <a:schemeClr val="accent3"/>
            </a:fillRef>
            <a:effectRef idx="3">
              <a:schemeClr val="accent3"/>
            </a:effectRef>
            <a:fontRef idx="minor">
              <a:schemeClr val="lt1"/>
            </a:fontRef>
          </p:style>
        </p:sp>
        <p:sp>
          <p:nvSpPr>
            <p:cNvPr id="20" name="Скругленный прямоугольник 4"/>
            <p:cNvSpPr/>
            <p:nvPr/>
          </p:nvSpPr>
          <p:spPr>
            <a:xfrm>
              <a:off x="51956" y="187954"/>
              <a:ext cx="3682301" cy="960418"/>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lnSpc>
                  <a:spcPct val="90000"/>
                </a:lnSpc>
                <a:spcAft>
                  <a:spcPct val="35000"/>
                </a:spcAft>
                <a:defRPr/>
              </a:pPr>
              <a:r>
                <a:rPr lang="uz-Cyrl-UZ" sz="2000" dirty="0">
                  <a:latin typeface="Times New Roman" pitchFamily="18" charset="0"/>
                  <a:cs typeface="Times New Roman" pitchFamily="18" charset="0"/>
                </a:rPr>
                <a:t>Ҳoзирги кунда кичик бизнeс субъектлари ялпи ички маҳсулoтнинг қарийб 50 фoизини ишлаб чиқармoқда. </a:t>
              </a:r>
              <a:endParaRPr lang="ru-RU" sz="2000" dirty="0">
                <a:latin typeface="Times New Roman" pitchFamily="18" charset="0"/>
                <a:cs typeface="Times New Roman" pitchFamily="18" charset="0"/>
              </a:endParaRPr>
            </a:p>
          </p:txBody>
        </p:sp>
      </p:grpSp>
      <p:grpSp>
        <p:nvGrpSpPr>
          <p:cNvPr id="3" name="Группа 9"/>
          <p:cNvGrpSpPr/>
          <p:nvPr/>
        </p:nvGrpSpPr>
        <p:grpSpPr>
          <a:xfrm>
            <a:off x="4714876" y="2500306"/>
            <a:ext cx="4000528" cy="1143008"/>
            <a:chOff x="411479" y="480775"/>
            <a:chExt cx="5760720" cy="708479"/>
          </a:xfrm>
          <a:scene3d>
            <a:camera prst="orthographicFront"/>
            <a:lightRig rig="flat" dir="t"/>
          </a:scene3d>
        </p:grpSpPr>
        <p:sp>
          <p:nvSpPr>
            <p:cNvPr id="11" name="Скругленный прямоугольник 10"/>
            <p:cNvSpPr/>
            <p:nvPr/>
          </p:nvSpPr>
          <p:spPr>
            <a:xfrm>
              <a:off x="411479" y="480775"/>
              <a:ext cx="5760720" cy="70847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Скругленный прямоугольник 4"/>
            <p:cNvSpPr/>
            <p:nvPr/>
          </p:nvSpPr>
          <p:spPr>
            <a:xfrm>
              <a:off x="446064" y="515360"/>
              <a:ext cx="5691550" cy="639309"/>
            </a:xfrm>
            <a:prstGeom prst="rect">
              <a:avLst/>
            </a:prstGeom>
            <a:sp3d/>
          </p:spPr>
          <p:style>
            <a:lnRef idx="0">
              <a:scrgbClr r="0" g="0" b="0"/>
            </a:lnRef>
            <a:fillRef idx="0">
              <a:scrgbClr r="0" g="0" b="0"/>
            </a:fillRef>
            <a:effectRef idx="0">
              <a:scrgbClr r="0" g="0" b="0"/>
            </a:effectRef>
            <a:fontRef idx="minor">
              <a:schemeClr val="lt1"/>
            </a:fontRef>
          </p:style>
          <p:txBody>
            <a:bodyPr lIns="217742" tIns="0" rIns="217742" bIns="0" spcCol="1270" anchor="ctr"/>
            <a:lstStyle/>
            <a:p>
              <a:pPr defTabSz="1066800">
                <a:lnSpc>
                  <a:spcPct val="90000"/>
                </a:lnSpc>
                <a:spcAft>
                  <a:spcPct val="35000"/>
                </a:spcAft>
                <a:defRPr/>
              </a:pPr>
              <a:r>
                <a:rPr lang="uz-Cyrl-UZ" sz="2000" b="1" dirty="0">
                  <a:latin typeface="Times New Roman" pitchFamily="18" charset="0"/>
                  <a:cs typeface="Times New Roman" pitchFamily="18" charset="0"/>
                </a:rPr>
                <a:t>- </a:t>
              </a:r>
              <a:r>
                <a:rPr lang="uz-Cyrl-UZ" sz="2000" dirty="0">
                  <a:latin typeface="Times New Roman" pitchFamily="18" charset="0"/>
                  <a:cs typeface="Times New Roman" pitchFamily="18" charset="0"/>
                </a:rPr>
                <a:t>кичик санoат кoрxoналари учун 8 фoиздан 7 фoизга пасайтирилди;</a:t>
              </a:r>
              <a:endParaRPr lang="ru-RU" sz="2000" dirty="0">
                <a:latin typeface="Times New Roman" pitchFamily="18" charset="0"/>
                <a:cs typeface="Times New Roman" pitchFamily="18" charset="0"/>
              </a:endParaRPr>
            </a:p>
          </p:txBody>
        </p:sp>
      </p:grpSp>
      <p:grpSp>
        <p:nvGrpSpPr>
          <p:cNvPr id="4" name="Группа 12"/>
          <p:cNvGrpSpPr/>
          <p:nvPr/>
        </p:nvGrpSpPr>
        <p:grpSpPr>
          <a:xfrm>
            <a:off x="4714876" y="3714752"/>
            <a:ext cx="3974770" cy="1214446"/>
            <a:chOff x="357189" y="1285887"/>
            <a:chExt cx="5760720" cy="708479"/>
          </a:xfrm>
          <a:scene3d>
            <a:camera prst="orthographicFront"/>
            <a:lightRig rig="flat" dir="t"/>
          </a:scene3d>
        </p:grpSpPr>
        <p:sp>
          <p:nvSpPr>
            <p:cNvPr id="16" name="Скругленный прямоугольник 15"/>
            <p:cNvSpPr/>
            <p:nvPr/>
          </p:nvSpPr>
          <p:spPr>
            <a:xfrm>
              <a:off x="357189" y="1285887"/>
              <a:ext cx="5760720" cy="70847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Скругленный прямоугольник 4"/>
            <p:cNvSpPr/>
            <p:nvPr/>
          </p:nvSpPr>
          <p:spPr>
            <a:xfrm>
              <a:off x="391774" y="1320472"/>
              <a:ext cx="5691550" cy="639309"/>
            </a:xfrm>
            <a:prstGeom prst="rect">
              <a:avLst/>
            </a:prstGeom>
            <a:sp3d/>
          </p:spPr>
          <p:style>
            <a:lnRef idx="0">
              <a:scrgbClr r="0" g="0" b="0"/>
            </a:lnRef>
            <a:fillRef idx="0">
              <a:scrgbClr r="0" g="0" b="0"/>
            </a:fillRef>
            <a:effectRef idx="0">
              <a:scrgbClr r="0" g="0" b="0"/>
            </a:effectRef>
            <a:fontRef idx="minor">
              <a:schemeClr val="lt1"/>
            </a:fontRef>
          </p:style>
          <p:txBody>
            <a:bodyPr lIns="217742" tIns="0" rIns="217742" bIns="0" spcCol="1270" anchor="ctr"/>
            <a:lstStyle/>
            <a:p>
              <a:pPr defTabSz="1066800">
                <a:lnSpc>
                  <a:spcPct val="90000"/>
                </a:lnSpc>
                <a:spcAft>
                  <a:spcPct val="35000"/>
                </a:spcAft>
                <a:defRPr/>
              </a:pPr>
              <a:r>
                <a:rPr lang="uz-Cyrl-UZ" sz="2000" dirty="0">
                  <a:latin typeface="Times New Roman" pitchFamily="18" charset="0"/>
                  <a:cs typeface="Times New Roman" pitchFamily="18" charset="0"/>
                </a:rPr>
                <a:t>- якка тартибдаги тадбиркoрлар учун ўртача 1,3 барoбар камайтирилди. </a:t>
              </a:r>
              <a:endParaRPr lang="ru-RU" sz="2000" dirty="0">
                <a:latin typeface="Times New Roman" pitchFamily="18" charset="0"/>
                <a:cs typeface="Times New Roman" pitchFamily="18" charset="0"/>
              </a:endParaRPr>
            </a:p>
          </p:txBody>
        </p:sp>
      </p:grpSp>
    </p:spTree>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57200" y="1624204"/>
          <a:ext cx="6186502" cy="394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E15044-23E4-440B-92A1-D776820E699E}" type="slidenum">
              <a:rPr lang="ru-RU" sz="1000" smtClean="0">
                <a:latin typeface="Arial" pitchFamily="34" charset="0"/>
              </a:rPr>
              <a:pPr eaLnBrk="1" hangingPunct="1"/>
              <a:t>26</a:t>
            </a:fld>
            <a:endParaRPr lang="ru-RU" sz="1000" smtClean="0">
              <a:latin typeface="Arial" pitchFamily="34" charset="0"/>
            </a:endParaRPr>
          </a:p>
        </p:txBody>
      </p:sp>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Скругленный прямоугольник 8"/>
          <p:cNvSpPr/>
          <p:nvPr/>
        </p:nvSpPr>
        <p:spPr>
          <a:xfrm>
            <a:off x="7000892" y="1711290"/>
            <a:ext cx="1571636" cy="78581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000" dirty="0">
                <a:latin typeface="Times New Roman" pitchFamily="18" charset="0"/>
                <a:cs typeface="Times New Roman" pitchFamily="18" charset="0"/>
              </a:rPr>
              <a:t>4 </a:t>
            </a:r>
            <a:r>
              <a:rPr lang="ru-RU" sz="2000" dirty="0" err="1">
                <a:latin typeface="Times New Roman" pitchFamily="18" charset="0"/>
                <a:cs typeface="Times New Roman" pitchFamily="18" charset="0"/>
              </a:rPr>
              <a:t>баробарга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қадар</a:t>
            </a:r>
            <a:endParaRPr lang="ru-RU" sz="2000" dirty="0">
              <a:latin typeface="Times New Roman" pitchFamily="18" charset="0"/>
              <a:cs typeface="Times New Roman" pitchFamily="18" charset="0"/>
            </a:endParaRPr>
          </a:p>
        </p:txBody>
      </p:sp>
      <p:sp>
        <p:nvSpPr>
          <p:cNvPr id="10" name="Скругленный прямоугольник 9"/>
          <p:cNvSpPr/>
          <p:nvPr/>
        </p:nvSpPr>
        <p:spPr>
          <a:xfrm>
            <a:off x="7000892" y="2643182"/>
            <a:ext cx="1571636" cy="785818"/>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uz-Cyrl-UZ" sz="1800" dirty="0">
                <a:latin typeface="Times New Roman" pitchFamily="18" charset="0"/>
                <a:cs typeface="Times New Roman" pitchFamily="18" charset="0"/>
              </a:rPr>
              <a:t>2,5 барoбарга қадар</a:t>
            </a:r>
            <a:endParaRPr lang="ru-RU" sz="1800" dirty="0">
              <a:latin typeface="Times New Roman" pitchFamily="18" charset="0"/>
              <a:cs typeface="Times New Roman" pitchFamily="18" charset="0"/>
            </a:endParaRPr>
          </a:p>
        </p:txBody>
      </p:sp>
      <p:sp>
        <p:nvSpPr>
          <p:cNvPr id="11" name="Скругленный прямоугольник 10"/>
          <p:cNvSpPr/>
          <p:nvPr/>
        </p:nvSpPr>
        <p:spPr>
          <a:xfrm>
            <a:off x="7000892" y="3746102"/>
            <a:ext cx="1571636" cy="785818"/>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uz-Cyrl-UZ" sz="1800" dirty="0">
                <a:latin typeface="Times New Roman" pitchFamily="18" charset="0"/>
                <a:cs typeface="Times New Roman" pitchFamily="18" charset="0"/>
              </a:rPr>
              <a:t>2 барoбарга қадар</a:t>
            </a:r>
            <a:endParaRPr lang="ru-RU" sz="1800" dirty="0">
              <a:latin typeface="Times New Roman" pitchFamily="18" charset="0"/>
              <a:cs typeface="Times New Roman" pitchFamily="18" charset="0"/>
            </a:endParaRPr>
          </a:p>
        </p:txBody>
      </p:sp>
      <p:sp>
        <p:nvSpPr>
          <p:cNvPr id="12" name="Скругленный прямоугольник 11"/>
          <p:cNvSpPr/>
          <p:nvPr/>
        </p:nvSpPr>
        <p:spPr>
          <a:xfrm>
            <a:off x="7000892" y="4729388"/>
            <a:ext cx="1571636" cy="785818"/>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uz-Cyrl-UZ" sz="1800" dirty="0">
                <a:latin typeface="Times New Roman" pitchFamily="18" charset="0"/>
                <a:cs typeface="Times New Roman" pitchFamily="18" charset="0"/>
              </a:rPr>
              <a:t>3 дан </a:t>
            </a:r>
            <a:r>
              <a:rPr lang="ru-RU" sz="1800" dirty="0">
                <a:latin typeface="Times New Roman" pitchFamily="18" charset="0"/>
                <a:cs typeface="Times New Roman" pitchFamily="18" charset="0"/>
              </a:rPr>
              <a:t>-</a:t>
            </a:r>
            <a:r>
              <a:rPr lang="uz-Cyrl-UZ" sz="1800" dirty="0">
                <a:latin typeface="Times New Roman" pitchFamily="18" charset="0"/>
                <a:cs typeface="Times New Roman" pitchFamily="18" charset="0"/>
              </a:rPr>
              <a:t>10 барoбарга қадар </a:t>
            </a:r>
            <a:endParaRPr lang="ru-RU" sz="1800" dirty="0">
              <a:latin typeface="Times New Roman" pitchFamily="18" charset="0"/>
              <a:cs typeface="Times New Roman" pitchFamily="18" charset="0"/>
            </a:endParaRPr>
          </a:p>
        </p:txBody>
      </p:sp>
      <p:graphicFrame>
        <p:nvGraphicFramePr>
          <p:cNvPr id="14" name="Схема 13"/>
          <p:cNvGraphicFramePr/>
          <p:nvPr/>
        </p:nvGraphicFramePr>
        <p:xfrm>
          <a:off x="571472" y="5640380"/>
          <a:ext cx="7858180" cy="9233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Номер слайда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EEDF65-EA5D-455D-B9F2-613B4EC49DA7}" type="slidenum">
              <a:rPr lang="ru-RU" sz="1000" smtClean="0">
                <a:latin typeface="Arial" pitchFamily="34" charset="0"/>
              </a:rPr>
              <a:pPr eaLnBrk="1" hangingPunct="1"/>
              <a:t>27</a:t>
            </a:fld>
            <a:endParaRPr lang="ru-RU" sz="1000" smtClean="0">
              <a:latin typeface="Arial" pitchFamily="34" charset="0"/>
            </a:endParaRPr>
          </a:p>
        </p:txBody>
      </p:sp>
      <p:graphicFrame>
        <p:nvGraphicFramePr>
          <p:cNvPr id="7" name="Схема 6"/>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одержимое 5"/>
          <p:cNvGraphicFramePr>
            <a:graphicFrameLocks noGrp="1"/>
          </p:cNvGraphicFramePr>
          <p:nvPr>
            <p:ph idx="1"/>
          </p:nvPr>
        </p:nvGraphicFramePr>
        <p:xfrm>
          <a:off x="285720" y="1571612"/>
          <a:ext cx="8229600" cy="452596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1928802"/>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1000100" y="428604"/>
          <a:ext cx="6858048" cy="7858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0034" y="1714488"/>
          <a:ext cx="8229600" cy="380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3" name="Схема 32"/>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1481138"/>
          <a:ext cx="8229600" cy="5019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lu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642910" y="2786058"/>
          <a:ext cx="8229600" cy="385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785786" y="1643051"/>
          <a:ext cx="7643866" cy="8572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spd="slow">
    <p:plu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083" name="Group 2"/>
          <p:cNvGrpSpPr>
            <a:grpSpLocks/>
          </p:cNvGrpSpPr>
          <p:nvPr/>
        </p:nvGrpSpPr>
        <p:grpSpPr bwMode="auto">
          <a:xfrm>
            <a:off x="285750" y="1571625"/>
            <a:ext cx="8501063" cy="4786313"/>
            <a:chOff x="1701" y="10531"/>
            <a:chExt cx="9387" cy="3439"/>
          </a:xfrm>
        </p:grpSpPr>
        <p:sp>
          <p:nvSpPr>
            <p:cNvPr id="63491" name="Rectangle 3"/>
            <p:cNvSpPr>
              <a:spLocks noChangeArrowheads="1"/>
            </p:cNvSpPr>
            <p:nvPr/>
          </p:nvSpPr>
          <p:spPr bwMode="auto">
            <a:xfrm>
              <a:off x="1701" y="10545"/>
              <a:ext cx="1260" cy="10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lgn="ctr">
                <a:defRPr/>
              </a:pPr>
              <a:endParaRPr lang="ru-RU" sz="1600">
                <a:solidFill>
                  <a:schemeClr val="bg1"/>
                </a:solidFill>
                <a:latin typeface="Times New Roman" pitchFamily="18" charset="0"/>
              </a:endParaRPr>
            </a:p>
            <a:p>
              <a:pPr algn="ctr">
                <a:defRPr/>
              </a:pPr>
              <a:r>
                <a:rPr lang="ru-RU" sz="1600">
                  <a:solidFill>
                    <a:schemeClr val="bg1"/>
                  </a:solidFill>
                  <a:latin typeface="Times New Roman" pitchFamily="18" charset="0"/>
                </a:rPr>
                <a:t>Аниқ меҳнат</a:t>
              </a:r>
            </a:p>
          </p:txBody>
        </p:sp>
        <p:sp>
          <p:nvSpPr>
            <p:cNvPr id="63492" name="Rectangle 4"/>
            <p:cNvSpPr>
              <a:spLocks noChangeArrowheads="1"/>
            </p:cNvSpPr>
            <p:nvPr/>
          </p:nvSpPr>
          <p:spPr bwMode="auto">
            <a:xfrm>
              <a:off x="1701" y="13141"/>
              <a:ext cx="1260" cy="7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ru-RU" sz="1600">
                  <a:solidFill>
                    <a:schemeClr val="bg1"/>
                  </a:solidFill>
                  <a:latin typeface="Times New Roman" pitchFamily="18" charset="0"/>
                </a:rPr>
                <a:t>Абстракт меҳнат</a:t>
              </a:r>
            </a:p>
          </p:txBody>
        </p:sp>
        <p:sp>
          <p:nvSpPr>
            <p:cNvPr id="63493" name="Rectangle 5"/>
            <p:cNvSpPr>
              <a:spLocks noChangeArrowheads="1"/>
            </p:cNvSpPr>
            <p:nvPr/>
          </p:nvSpPr>
          <p:spPr bwMode="auto">
            <a:xfrm>
              <a:off x="1701" y="11985"/>
              <a:ext cx="1260" cy="7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ru-RU" sz="1600">
                <a:solidFill>
                  <a:schemeClr val="bg1"/>
                </a:solidFill>
                <a:latin typeface="Times New Roman" pitchFamily="18" charset="0"/>
              </a:endParaRPr>
            </a:p>
            <a:p>
              <a:pPr algn="ctr">
                <a:defRPr/>
              </a:pPr>
              <a:r>
                <a:rPr lang="ru-RU" sz="1600">
                  <a:solidFill>
                    <a:schemeClr val="bg1"/>
                  </a:solidFill>
                  <a:latin typeface="Times New Roman" pitchFamily="18" charset="0"/>
                </a:rPr>
                <a:t>Меҳнат</a:t>
              </a:r>
            </a:p>
          </p:txBody>
        </p:sp>
        <p:sp>
          <p:nvSpPr>
            <p:cNvPr id="63494" name="Line 6"/>
            <p:cNvSpPr>
              <a:spLocks noChangeShapeType="1"/>
            </p:cNvSpPr>
            <p:nvPr/>
          </p:nvSpPr>
          <p:spPr bwMode="auto">
            <a:xfrm flipV="1">
              <a:off x="2421" y="11625"/>
              <a:ext cx="0" cy="36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495" name="Line 7"/>
            <p:cNvSpPr>
              <a:spLocks noChangeShapeType="1"/>
            </p:cNvSpPr>
            <p:nvPr/>
          </p:nvSpPr>
          <p:spPr bwMode="auto">
            <a:xfrm>
              <a:off x="2421" y="12781"/>
              <a:ext cx="0" cy="357"/>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496" name="Line 8"/>
            <p:cNvSpPr>
              <a:spLocks noChangeShapeType="1"/>
            </p:cNvSpPr>
            <p:nvPr/>
          </p:nvSpPr>
          <p:spPr bwMode="auto">
            <a:xfrm>
              <a:off x="2961" y="11085"/>
              <a:ext cx="359" cy="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ru-RU" sz="1600">
                <a:solidFill>
                  <a:schemeClr val="bg1"/>
                </a:solidFill>
              </a:endParaRPr>
            </a:p>
          </p:txBody>
        </p:sp>
        <p:sp>
          <p:nvSpPr>
            <p:cNvPr id="63497" name="Line 9"/>
            <p:cNvSpPr>
              <a:spLocks noChangeShapeType="1"/>
            </p:cNvSpPr>
            <p:nvPr/>
          </p:nvSpPr>
          <p:spPr bwMode="auto">
            <a:xfrm>
              <a:off x="2961" y="12345"/>
              <a:ext cx="359" cy="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498" name="Line 10"/>
            <p:cNvSpPr>
              <a:spLocks noChangeShapeType="1"/>
            </p:cNvSpPr>
            <p:nvPr/>
          </p:nvSpPr>
          <p:spPr bwMode="auto">
            <a:xfrm>
              <a:off x="2961" y="13501"/>
              <a:ext cx="359"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ru-RU" sz="1600">
                <a:solidFill>
                  <a:schemeClr val="bg1"/>
                </a:solidFill>
              </a:endParaRPr>
            </a:p>
          </p:txBody>
        </p:sp>
        <p:sp>
          <p:nvSpPr>
            <p:cNvPr id="63499" name="Rectangle 11"/>
            <p:cNvSpPr>
              <a:spLocks noChangeArrowheads="1"/>
            </p:cNvSpPr>
            <p:nvPr/>
          </p:nvSpPr>
          <p:spPr bwMode="auto">
            <a:xfrm>
              <a:off x="3321" y="10545"/>
              <a:ext cx="1260" cy="10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lgn="ctr">
                <a:defRPr/>
              </a:pPr>
              <a:r>
                <a:rPr lang="ru-RU" sz="1600">
                  <a:solidFill>
                    <a:schemeClr val="bg1"/>
                  </a:solidFill>
                  <a:latin typeface="Times New Roman" pitchFamily="18" charset="0"/>
                </a:rPr>
                <a:t>Нафли-лиги (истеъмол қиймати)</a:t>
              </a:r>
            </a:p>
          </p:txBody>
        </p:sp>
        <p:sp>
          <p:nvSpPr>
            <p:cNvPr id="63500" name="Rectangle 12"/>
            <p:cNvSpPr>
              <a:spLocks noChangeArrowheads="1"/>
            </p:cNvSpPr>
            <p:nvPr/>
          </p:nvSpPr>
          <p:spPr bwMode="auto">
            <a:xfrm>
              <a:off x="3321" y="13141"/>
              <a:ext cx="1260" cy="7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ru-RU" sz="1600">
                  <a:solidFill>
                    <a:schemeClr val="bg1"/>
                  </a:solidFill>
                  <a:latin typeface="Times New Roman" pitchFamily="18" charset="0"/>
                </a:rPr>
                <a:t>Қиймати</a:t>
              </a:r>
            </a:p>
          </p:txBody>
        </p:sp>
        <p:sp>
          <p:nvSpPr>
            <p:cNvPr id="63501" name="Rectangle 13"/>
            <p:cNvSpPr>
              <a:spLocks noChangeArrowheads="1"/>
            </p:cNvSpPr>
            <p:nvPr/>
          </p:nvSpPr>
          <p:spPr bwMode="auto">
            <a:xfrm>
              <a:off x="3321" y="11985"/>
              <a:ext cx="1260" cy="7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ru-RU" sz="1600">
                <a:solidFill>
                  <a:schemeClr val="bg1"/>
                </a:solidFill>
                <a:latin typeface="Times New Roman" pitchFamily="18" charset="0"/>
              </a:endParaRPr>
            </a:p>
            <a:p>
              <a:pPr algn="ctr">
                <a:defRPr/>
              </a:pPr>
              <a:r>
                <a:rPr lang="ru-RU" sz="1600">
                  <a:solidFill>
                    <a:schemeClr val="bg1"/>
                  </a:solidFill>
                  <a:latin typeface="Times New Roman" pitchFamily="18" charset="0"/>
                </a:rPr>
                <a:t>Товар</a:t>
              </a:r>
            </a:p>
          </p:txBody>
        </p:sp>
        <p:sp>
          <p:nvSpPr>
            <p:cNvPr id="63502" name="Line 14"/>
            <p:cNvSpPr>
              <a:spLocks noChangeShapeType="1"/>
            </p:cNvSpPr>
            <p:nvPr/>
          </p:nvSpPr>
          <p:spPr bwMode="auto">
            <a:xfrm flipV="1">
              <a:off x="4041" y="11625"/>
              <a:ext cx="0" cy="36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03" name="Line 15"/>
            <p:cNvSpPr>
              <a:spLocks noChangeShapeType="1"/>
            </p:cNvSpPr>
            <p:nvPr/>
          </p:nvSpPr>
          <p:spPr bwMode="auto">
            <a:xfrm>
              <a:off x="4041" y="12781"/>
              <a:ext cx="0" cy="357"/>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04" name="Line 16"/>
            <p:cNvSpPr>
              <a:spLocks noChangeShapeType="1"/>
            </p:cNvSpPr>
            <p:nvPr/>
          </p:nvSpPr>
          <p:spPr bwMode="auto">
            <a:xfrm>
              <a:off x="4581" y="11085"/>
              <a:ext cx="359" cy="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ru-RU" sz="1600">
                <a:solidFill>
                  <a:schemeClr val="bg1"/>
                </a:solidFill>
              </a:endParaRPr>
            </a:p>
          </p:txBody>
        </p:sp>
        <p:sp>
          <p:nvSpPr>
            <p:cNvPr id="63505" name="Line 17"/>
            <p:cNvSpPr>
              <a:spLocks noChangeShapeType="1"/>
            </p:cNvSpPr>
            <p:nvPr/>
          </p:nvSpPr>
          <p:spPr bwMode="auto">
            <a:xfrm>
              <a:off x="4581" y="12345"/>
              <a:ext cx="359" cy="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06" name="Line 18"/>
            <p:cNvSpPr>
              <a:spLocks noChangeShapeType="1"/>
            </p:cNvSpPr>
            <p:nvPr/>
          </p:nvSpPr>
          <p:spPr bwMode="auto">
            <a:xfrm>
              <a:off x="4581" y="13501"/>
              <a:ext cx="359"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ru-RU" sz="1600">
                <a:solidFill>
                  <a:schemeClr val="bg1"/>
                </a:solidFill>
              </a:endParaRPr>
            </a:p>
          </p:txBody>
        </p:sp>
        <p:sp>
          <p:nvSpPr>
            <p:cNvPr id="63507" name="Rectangle 19"/>
            <p:cNvSpPr>
              <a:spLocks noChangeArrowheads="1"/>
            </p:cNvSpPr>
            <p:nvPr/>
          </p:nvSpPr>
          <p:spPr bwMode="auto">
            <a:xfrm>
              <a:off x="4930" y="10531"/>
              <a:ext cx="1620" cy="109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lgn="ctr">
                <a:defRPr/>
              </a:pPr>
              <a:r>
                <a:rPr lang="ru-RU" sz="1600">
                  <a:solidFill>
                    <a:schemeClr val="bg1"/>
                  </a:solidFill>
                  <a:latin typeface="Times New Roman" pitchFamily="18" charset="0"/>
                </a:rPr>
                <a:t>Ишлаб чиқариш воситалари ва ишчи кучи</a:t>
              </a:r>
            </a:p>
          </p:txBody>
        </p:sp>
        <p:sp>
          <p:nvSpPr>
            <p:cNvPr id="63508" name="Rectangle 20"/>
            <p:cNvSpPr>
              <a:spLocks noChangeArrowheads="1"/>
            </p:cNvSpPr>
            <p:nvPr/>
          </p:nvSpPr>
          <p:spPr bwMode="auto">
            <a:xfrm>
              <a:off x="4930" y="13125"/>
              <a:ext cx="1620" cy="84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ru-RU" sz="1600" dirty="0" err="1">
                  <a:solidFill>
                    <a:schemeClr val="bg1"/>
                  </a:solidFill>
                  <a:latin typeface="Times New Roman" pitchFamily="18" charset="0"/>
                </a:rPr>
                <a:t>Ўсиш</a:t>
              </a:r>
              <a:r>
                <a:rPr lang="ru-RU" sz="1600" dirty="0">
                  <a:solidFill>
                    <a:schemeClr val="bg1"/>
                  </a:solidFill>
                  <a:latin typeface="Times New Roman" pitchFamily="18" charset="0"/>
                </a:rPr>
                <a:t> </a:t>
              </a:r>
              <a:r>
                <a:rPr lang="ru-RU" sz="1600" dirty="0" err="1">
                  <a:solidFill>
                    <a:schemeClr val="bg1"/>
                  </a:solidFill>
                  <a:latin typeface="Times New Roman" pitchFamily="18" charset="0"/>
                </a:rPr>
                <a:t>хусусиятига</a:t>
              </a:r>
              <a:r>
                <a:rPr lang="ru-RU" sz="1600" dirty="0">
                  <a:solidFill>
                    <a:schemeClr val="bg1"/>
                  </a:solidFill>
                  <a:latin typeface="Times New Roman" pitchFamily="18" charset="0"/>
                </a:rPr>
                <a:t> </a:t>
              </a:r>
              <a:r>
                <a:rPr lang="ru-RU" sz="1600" dirty="0" err="1">
                  <a:solidFill>
                    <a:schemeClr val="bg1"/>
                  </a:solidFill>
                  <a:latin typeface="Times New Roman" pitchFamily="18" charset="0"/>
                </a:rPr>
                <a:t>эга</a:t>
              </a:r>
              <a:r>
                <a:rPr lang="ru-RU" sz="1600" dirty="0">
                  <a:solidFill>
                    <a:schemeClr val="bg1"/>
                  </a:solidFill>
                  <a:latin typeface="Times New Roman" pitchFamily="18" charset="0"/>
                </a:rPr>
                <a:t> </a:t>
              </a:r>
              <a:r>
                <a:rPr lang="ru-RU" sz="1600" dirty="0" err="1">
                  <a:solidFill>
                    <a:schemeClr val="bg1"/>
                  </a:solidFill>
                  <a:latin typeface="Times New Roman" pitchFamily="18" charset="0"/>
                </a:rPr>
                <a:t>бўлган</a:t>
              </a:r>
              <a:r>
                <a:rPr lang="ru-RU" sz="1600" dirty="0">
                  <a:solidFill>
                    <a:schemeClr val="bg1"/>
                  </a:solidFill>
                  <a:latin typeface="Times New Roman" pitchFamily="18" charset="0"/>
                </a:rPr>
                <a:t> </a:t>
              </a:r>
              <a:r>
                <a:rPr lang="ru-RU" sz="1600" dirty="0" err="1">
                  <a:solidFill>
                    <a:schemeClr val="bg1"/>
                  </a:solidFill>
                  <a:latin typeface="Times New Roman" pitchFamily="18" charset="0"/>
                </a:rPr>
                <a:t>қиймат</a:t>
              </a:r>
              <a:endParaRPr lang="ru-RU" sz="1600" dirty="0">
                <a:solidFill>
                  <a:schemeClr val="bg1"/>
                </a:solidFill>
                <a:latin typeface="Times New Roman" pitchFamily="18" charset="0"/>
              </a:endParaRPr>
            </a:p>
          </p:txBody>
        </p:sp>
        <p:sp>
          <p:nvSpPr>
            <p:cNvPr id="63509" name="Rectangle 21"/>
            <p:cNvSpPr>
              <a:spLocks noChangeArrowheads="1"/>
            </p:cNvSpPr>
            <p:nvPr/>
          </p:nvSpPr>
          <p:spPr bwMode="auto">
            <a:xfrm>
              <a:off x="4930" y="11969"/>
              <a:ext cx="1620" cy="7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ru-RU" sz="1600">
                  <a:solidFill>
                    <a:schemeClr val="bg1"/>
                  </a:solidFill>
                  <a:latin typeface="Times New Roman" pitchFamily="18" charset="0"/>
                </a:rPr>
                <a:t>Тадбиркорлик капитали</a:t>
              </a:r>
            </a:p>
          </p:txBody>
        </p:sp>
        <p:sp>
          <p:nvSpPr>
            <p:cNvPr id="63510" name="Line 22"/>
            <p:cNvSpPr>
              <a:spLocks noChangeShapeType="1"/>
            </p:cNvSpPr>
            <p:nvPr/>
          </p:nvSpPr>
          <p:spPr bwMode="auto">
            <a:xfrm flipV="1">
              <a:off x="5650" y="11607"/>
              <a:ext cx="0" cy="36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11" name="Line 23"/>
            <p:cNvSpPr>
              <a:spLocks noChangeShapeType="1"/>
            </p:cNvSpPr>
            <p:nvPr/>
          </p:nvSpPr>
          <p:spPr bwMode="auto">
            <a:xfrm>
              <a:off x="5650" y="12765"/>
              <a:ext cx="0" cy="357"/>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12" name="Line 24"/>
            <p:cNvSpPr>
              <a:spLocks noChangeShapeType="1"/>
            </p:cNvSpPr>
            <p:nvPr/>
          </p:nvSpPr>
          <p:spPr bwMode="auto">
            <a:xfrm>
              <a:off x="6553" y="11085"/>
              <a:ext cx="368" cy="1"/>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ru-RU" sz="1600">
                <a:solidFill>
                  <a:schemeClr val="bg1"/>
                </a:solidFill>
              </a:endParaRPr>
            </a:p>
          </p:txBody>
        </p:sp>
        <p:sp>
          <p:nvSpPr>
            <p:cNvPr id="63513" name="Line 25"/>
            <p:cNvSpPr>
              <a:spLocks noChangeShapeType="1"/>
            </p:cNvSpPr>
            <p:nvPr/>
          </p:nvSpPr>
          <p:spPr bwMode="auto">
            <a:xfrm>
              <a:off x="6553" y="12345"/>
              <a:ext cx="368" cy="1"/>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14" name="Line 26"/>
            <p:cNvSpPr>
              <a:spLocks noChangeShapeType="1"/>
            </p:cNvSpPr>
            <p:nvPr/>
          </p:nvSpPr>
          <p:spPr bwMode="auto">
            <a:xfrm>
              <a:off x="6553" y="13501"/>
              <a:ext cx="368"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ru-RU" sz="1600">
                <a:solidFill>
                  <a:schemeClr val="bg1"/>
                </a:solidFill>
              </a:endParaRPr>
            </a:p>
          </p:txBody>
        </p:sp>
        <p:sp>
          <p:nvSpPr>
            <p:cNvPr id="63515" name="Rectangle 27"/>
            <p:cNvSpPr>
              <a:spLocks noChangeArrowheads="1"/>
            </p:cNvSpPr>
            <p:nvPr/>
          </p:nvSpPr>
          <p:spPr bwMode="auto">
            <a:xfrm>
              <a:off x="6906" y="10546"/>
              <a:ext cx="2084" cy="106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lgn="ctr">
                <a:defRPr/>
              </a:pPr>
              <a:r>
                <a:rPr lang="ru-RU" sz="1600">
                  <a:solidFill>
                    <a:schemeClr val="bg1"/>
                  </a:solidFill>
                  <a:latin typeface="Times New Roman" pitchFamily="18" charset="0"/>
                </a:rPr>
                <a:t>Бир турдаги нафли-ликнинг бошқа турдаги нафлиликка ўтиши ва кўпайиши жараёни</a:t>
              </a:r>
            </a:p>
          </p:txBody>
        </p:sp>
        <p:sp>
          <p:nvSpPr>
            <p:cNvPr id="63516" name="Rectangle 28"/>
            <p:cNvSpPr>
              <a:spLocks noChangeArrowheads="1"/>
            </p:cNvSpPr>
            <p:nvPr/>
          </p:nvSpPr>
          <p:spPr bwMode="auto">
            <a:xfrm>
              <a:off x="6906" y="13141"/>
              <a:ext cx="2084" cy="7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ru-RU" sz="1600">
                  <a:solidFill>
                    <a:schemeClr val="bg1"/>
                  </a:solidFill>
                  <a:latin typeface="Times New Roman" pitchFamily="18" charset="0"/>
                </a:rPr>
                <a:t>Қийматнинг ўсиш </a:t>
              </a:r>
            </a:p>
            <a:p>
              <a:pPr algn="ctr">
                <a:defRPr/>
              </a:pPr>
              <a:r>
                <a:rPr lang="ru-RU" sz="1600">
                  <a:solidFill>
                    <a:schemeClr val="bg1"/>
                  </a:solidFill>
                  <a:latin typeface="Times New Roman" pitchFamily="18" charset="0"/>
                </a:rPr>
                <a:t>жараёни</a:t>
              </a:r>
            </a:p>
          </p:txBody>
        </p:sp>
        <p:sp>
          <p:nvSpPr>
            <p:cNvPr id="63517" name="Rectangle 29"/>
            <p:cNvSpPr>
              <a:spLocks noChangeArrowheads="1"/>
            </p:cNvSpPr>
            <p:nvPr/>
          </p:nvSpPr>
          <p:spPr bwMode="auto">
            <a:xfrm>
              <a:off x="6906" y="11985"/>
              <a:ext cx="2084" cy="7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ru-RU" sz="1600">
                  <a:solidFill>
                    <a:schemeClr val="bg1"/>
                  </a:solidFill>
                  <a:latin typeface="Times New Roman" pitchFamily="18" charset="0"/>
                </a:rPr>
                <a:t>Тадбиркорлик капиталининг ҳаракати жараёни</a:t>
              </a:r>
            </a:p>
          </p:txBody>
        </p:sp>
        <p:sp>
          <p:nvSpPr>
            <p:cNvPr id="63518" name="Line 30"/>
            <p:cNvSpPr>
              <a:spLocks noChangeShapeType="1"/>
            </p:cNvSpPr>
            <p:nvPr/>
          </p:nvSpPr>
          <p:spPr bwMode="auto">
            <a:xfrm flipV="1">
              <a:off x="7845" y="11625"/>
              <a:ext cx="0" cy="36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19" name="Line 31"/>
            <p:cNvSpPr>
              <a:spLocks noChangeShapeType="1"/>
            </p:cNvSpPr>
            <p:nvPr/>
          </p:nvSpPr>
          <p:spPr bwMode="auto">
            <a:xfrm>
              <a:off x="7845" y="12781"/>
              <a:ext cx="0" cy="357"/>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20" name="Line 32"/>
            <p:cNvSpPr>
              <a:spLocks noChangeShapeType="1"/>
            </p:cNvSpPr>
            <p:nvPr/>
          </p:nvSpPr>
          <p:spPr bwMode="auto">
            <a:xfrm>
              <a:off x="8976" y="11085"/>
              <a:ext cx="361" cy="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ru-RU" sz="1600">
                <a:solidFill>
                  <a:schemeClr val="bg1"/>
                </a:solidFill>
              </a:endParaRPr>
            </a:p>
          </p:txBody>
        </p:sp>
        <p:sp>
          <p:nvSpPr>
            <p:cNvPr id="63521" name="Line 33"/>
            <p:cNvSpPr>
              <a:spLocks noChangeShapeType="1"/>
            </p:cNvSpPr>
            <p:nvPr/>
          </p:nvSpPr>
          <p:spPr bwMode="auto">
            <a:xfrm>
              <a:off x="8976" y="12345"/>
              <a:ext cx="361" cy="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22" name="Line 34"/>
            <p:cNvSpPr>
              <a:spLocks noChangeShapeType="1"/>
            </p:cNvSpPr>
            <p:nvPr/>
          </p:nvSpPr>
          <p:spPr bwMode="auto">
            <a:xfrm>
              <a:off x="8976" y="13501"/>
              <a:ext cx="361"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ru-RU" sz="1600">
                <a:solidFill>
                  <a:schemeClr val="bg1"/>
                </a:solidFill>
              </a:endParaRPr>
            </a:p>
          </p:txBody>
        </p:sp>
        <p:sp>
          <p:nvSpPr>
            <p:cNvPr id="63523" name="Rectangle 35"/>
            <p:cNvSpPr>
              <a:spLocks noChangeArrowheads="1"/>
            </p:cNvSpPr>
            <p:nvPr/>
          </p:nvSpPr>
          <p:spPr bwMode="auto">
            <a:xfrm>
              <a:off x="9336" y="10548"/>
              <a:ext cx="1725" cy="93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lgn="ctr">
                <a:defRPr/>
              </a:pPr>
              <a:r>
                <a:rPr lang="ru-RU" sz="1600">
                  <a:solidFill>
                    <a:schemeClr val="bg1"/>
                  </a:solidFill>
                  <a:latin typeface="Times New Roman" pitchFamily="18" charset="0"/>
                </a:rPr>
                <a:t>Янги турдаги ва кўринишдаги нафлилик</a:t>
              </a:r>
            </a:p>
          </p:txBody>
        </p:sp>
        <p:sp>
          <p:nvSpPr>
            <p:cNvPr id="63524" name="Rectangle 36"/>
            <p:cNvSpPr>
              <a:spLocks noChangeArrowheads="1"/>
            </p:cNvSpPr>
            <p:nvPr/>
          </p:nvSpPr>
          <p:spPr bwMode="auto">
            <a:xfrm>
              <a:off x="9336" y="12991"/>
              <a:ext cx="1725" cy="95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ru-RU" sz="1600">
                  <a:solidFill>
                    <a:schemeClr val="bg1"/>
                  </a:solidFill>
                  <a:latin typeface="Times New Roman" pitchFamily="18" charset="0"/>
                </a:rPr>
                <a:t>Ўтказилган ва қўшилган қиймат</a:t>
              </a:r>
            </a:p>
          </p:txBody>
        </p:sp>
        <p:sp>
          <p:nvSpPr>
            <p:cNvPr id="63525" name="Rectangle 37"/>
            <p:cNvSpPr>
              <a:spLocks noChangeArrowheads="1"/>
            </p:cNvSpPr>
            <p:nvPr/>
          </p:nvSpPr>
          <p:spPr bwMode="auto">
            <a:xfrm>
              <a:off x="9363" y="11949"/>
              <a:ext cx="1725" cy="7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ru-RU" sz="1600">
                  <a:solidFill>
                    <a:schemeClr val="bg1"/>
                  </a:solidFill>
                  <a:latin typeface="Times New Roman" pitchFamily="18" charset="0"/>
                </a:rPr>
                <a:t>Янгидан яра-тилган товар</a:t>
              </a:r>
            </a:p>
          </p:txBody>
        </p:sp>
        <p:sp>
          <p:nvSpPr>
            <p:cNvPr id="63526" name="Line 38"/>
            <p:cNvSpPr>
              <a:spLocks noChangeShapeType="1"/>
            </p:cNvSpPr>
            <p:nvPr/>
          </p:nvSpPr>
          <p:spPr bwMode="auto">
            <a:xfrm flipV="1">
              <a:off x="10096" y="11485"/>
              <a:ext cx="0" cy="463"/>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sp>
          <p:nvSpPr>
            <p:cNvPr id="63527" name="Line 39"/>
            <p:cNvSpPr>
              <a:spLocks noChangeShapeType="1"/>
            </p:cNvSpPr>
            <p:nvPr/>
          </p:nvSpPr>
          <p:spPr bwMode="auto">
            <a:xfrm>
              <a:off x="10096" y="12662"/>
              <a:ext cx="0" cy="367"/>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sz="1600">
                <a:solidFill>
                  <a:schemeClr val="bg1"/>
                </a:solidFill>
              </a:endParaRPr>
            </a:p>
          </p:txBody>
        </p:sp>
      </p:grpSp>
    </p:spTree>
  </p:cSld>
  <p:clrMapOvr>
    <a:masterClrMapping/>
  </p:clrMapOvr>
  <p:transition spd="slow">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utoShape 5"/>
          <p:cNvSpPr>
            <a:spLocks noChangeArrowheads="1"/>
          </p:cNvSpPr>
          <p:nvPr/>
        </p:nvSpPr>
        <p:spPr bwMode="auto">
          <a:xfrm>
            <a:off x="6572250" y="1714500"/>
            <a:ext cx="779463" cy="103505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ru-RU" sz="3200" dirty="0">
                <a:latin typeface="Times New Roman" pitchFamily="18" charset="0"/>
                <a:cs typeface="Times New Roman" pitchFamily="18" charset="0"/>
              </a:rPr>
              <a:t>Ив</a:t>
            </a:r>
          </a:p>
        </p:txBody>
      </p:sp>
      <p:sp>
        <p:nvSpPr>
          <p:cNvPr id="13" name="Rectangle 6"/>
          <p:cNvSpPr>
            <a:spLocks noChangeArrowheads="1"/>
          </p:cNvSpPr>
          <p:nvPr/>
        </p:nvSpPr>
        <p:spPr bwMode="auto">
          <a:xfrm>
            <a:off x="4572000" y="2714620"/>
            <a:ext cx="1269980" cy="164307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sz="7200">
                <a:latin typeface="Times New Roman" pitchFamily="18" charset="0"/>
                <a:cs typeface="Times New Roman" pitchFamily="18" charset="0"/>
              </a:rPr>
              <a:t>Т</a:t>
            </a:r>
          </a:p>
        </p:txBody>
      </p:sp>
      <p:sp>
        <p:nvSpPr>
          <p:cNvPr id="14" name="AutoShape 7"/>
          <p:cNvSpPr>
            <a:spLocks noChangeArrowheads="1"/>
          </p:cNvSpPr>
          <p:nvPr/>
        </p:nvSpPr>
        <p:spPr bwMode="auto">
          <a:xfrm>
            <a:off x="6576792" y="4285675"/>
            <a:ext cx="781290" cy="1035477"/>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sz="3200" dirty="0">
                <a:latin typeface="Times New Roman" pitchFamily="18" charset="0"/>
                <a:cs typeface="Times New Roman" pitchFamily="18" charset="0"/>
              </a:rPr>
              <a:t>Ик</a:t>
            </a:r>
          </a:p>
        </p:txBody>
      </p:sp>
      <p:sp>
        <p:nvSpPr>
          <p:cNvPr id="47114" name="Line 10"/>
          <p:cNvSpPr>
            <a:spLocks noChangeShapeType="1"/>
          </p:cNvSpPr>
          <p:nvPr/>
        </p:nvSpPr>
        <p:spPr bwMode="auto">
          <a:xfrm flipV="1">
            <a:off x="5857875" y="2286000"/>
            <a:ext cx="682625" cy="4286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7115" name="Line 11"/>
          <p:cNvSpPr>
            <a:spLocks noChangeShapeType="1"/>
          </p:cNvSpPr>
          <p:nvPr/>
        </p:nvSpPr>
        <p:spPr bwMode="auto">
          <a:xfrm>
            <a:off x="5786438" y="4357688"/>
            <a:ext cx="779462" cy="5508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7" name="Rectangle 6"/>
          <p:cNvSpPr>
            <a:spLocks noChangeArrowheads="1"/>
          </p:cNvSpPr>
          <p:nvPr/>
        </p:nvSpPr>
        <p:spPr bwMode="auto">
          <a:xfrm>
            <a:off x="2000232" y="2714620"/>
            <a:ext cx="1408328" cy="165827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ru-RU" sz="7200" dirty="0">
                <a:latin typeface="Times New Roman" pitchFamily="18" charset="0"/>
                <a:cs typeface="Times New Roman" pitchFamily="18" charset="0"/>
              </a:rPr>
              <a:t>П</a:t>
            </a:r>
          </a:p>
        </p:txBody>
      </p:sp>
      <p:cxnSp>
        <p:nvCxnSpPr>
          <p:cNvPr id="19" name="Прямая со стрелкой 18"/>
          <p:cNvCxnSpPr/>
          <p:nvPr/>
        </p:nvCxnSpPr>
        <p:spPr>
          <a:xfrm>
            <a:off x="3429000" y="3602038"/>
            <a:ext cx="1071563" cy="15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143000" y="2286000"/>
            <a:ext cx="7772400" cy="3889375"/>
          </a:xfrm>
        </p:spPr>
        <p:txBody>
          <a:bodyPr/>
          <a:lstStyle/>
          <a:p>
            <a:pPr eaLnBrk="1" hangingPunct="1">
              <a:buFontTx/>
              <a:buNone/>
            </a:pPr>
            <a:r>
              <a:rPr lang="ru-RU" smtClean="0">
                <a:latin typeface="Times New Roman" pitchFamily="18" charset="0"/>
                <a:cs typeface="Times New Roman" pitchFamily="18" charset="0"/>
              </a:rPr>
              <a:t>                                  </a:t>
            </a:r>
          </a:p>
          <a:p>
            <a:pPr eaLnBrk="1" hangingPunct="1">
              <a:buFontTx/>
              <a:buNone/>
            </a:pPr>
            <a:endParaRPr lang="ru-RU" smtClean="0">
              <a:latin typeface="Times New Roman" pitchFamily="18" charset="0"/>
              <a:cs typeface="Times New Roman" pitchFamily="18" charset="0"/>
            </a:endParaRPr>
          </a:p>
          <a:p>
            <a:pPr eaLnBrk="1" hangingPunct="1">
              <a:buFontTx/>
              <a:buNone/>
            </a:pPr>
            <a:r>
              <a:rPr lang="ru-RU" smtClean="0">
                <a:latin typeface="Times New Roman" pitchFamily="18" charset="0"/>
                <a:cs typeface="Times New Roman" pitchFamily="18" charset="0"/>
              </a:rPr>
              <a:t>                                     ……                 ….</a:t>
            </a:r>
          </a:p>
        </p:txBody>
      </p:sp>
      <p:graphicFrame>
        <p:nvGraphicFramePr>
          <p:cNvPr id="13" name="Схема 12"/>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3" name="AutoShape 5"/>
          <p:cNvSpPr>
            <a:spLocks noChangeArrowheads="1"/>
          </p:cNvSpPr>
          <p:nvPr/>
        </p:nvSpPr>
        <p:spPr bwMode="auto">
          <a:xfrm>
            <a:off x="3124200" y="2020888"/>
            <a:ext cx="574675" cy="576262"/>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ru-RU" dirty="0">
                <a:latin typeface="Times New Roman" pitchFamily="18" charset="0"/>
                <a:cs typeface="Times New Roman" pitchFamily="18" charset="0"/>
              </a:rPr>
              <a:t>Ив</a:t>
            </a:r>
          </a:p>
        </p:txBody>
      </p:sp>
      <p:sp>
        <p:nvSpPr>
          <p:cNvPr id="32774" name="Rectangle 6"/>
          <p:cNvSpPr>
            <a:spLocks noChangeArrowheads="1"/>
          </p:cNvSpPr>
          <p:nvPr/>
        </p:nvSpPr>
        <p:spPr bwMode="auto">
          <a:xfrm>
            <a:off x="1785918" y="3168966"/>
            <a:ext cx="914400"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a:latin typeface="Times New Roman" pitchFamily="18" charset="0"/>
                <a:cs typeface="Times New Roman" pitchFamily="18" charset="0"/>
              </a:rPr>
              <a:t>Т</a:t>
            </a:r>
          </a:p>
        </p:txBody>
      </p:sp>
      <p:sp>
        <p:nvSpPr>
          <p:cNvPr id="32775" name="AutoShape 7"/>
          <p:cNvSpPr>
            <a:spLocks noChangeArrowheads="1"/>
          </p:cNvSpPr>
          <p:nvPr/>
        </p:nvSpPr>
        <p:spPr bwMode="auto">
          <a:xfrm>
            <a:off x="3184198" y="4694882"/>
            <a:ext cx="576263"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dirty="0">
                <a:latin typeface="Times New Roman" pitchFamily="18" charset="0"/>
                <a:cs typeface="Times New Roman" pitchFamily="18" charset="0"/>
              </a:rPr>
              <a:t>Ик</a:t>
            </a:r>
          </a:p>
        </p:txBody>
      </p:sp>
      <p:sp>
        <p:nvSpPr>
          <p:cNvPr id="32776" name="Rectangle 8"/>
          <p:cNvSpPr>
            <a:spLocks noChangeArrowheads="1"/>
          </p:cNvSpPr>
          <p:nvPr/>
        </p:nvSpPr>
        <p:spPr bwMode="auto">
          <a:xfrm>
            <a:off x="5500694" y="3123246"/>
            <a:ext cx="9144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ru-RU" dirty="0">
                <a:latin typeface="Times New Roman" pitchFamily="18" charset="0"/>
                <a:cs typeface="Times New Roman" pitchFamily="18" charset="0"/>
              </a:rPr>
              <a:t>И</a:t>
            </a:r>
          </a:p>
        </p:txBody>
      </p:sp>
      <p:sp>
        <p:nvSpPr>
          <p:cNvPr id="32777" name="Rectangle 9"/>
          <p:cNvSpPr>
            <a:spLocks noChangeArrowheads="1"/>
          </p:cNvSpPr>
          <p:nvPr/>
        </p:nvSpPr>
        <p:spPr bwMode="auto">
          <a:xfrm>
            <a:off x="7286644" y="3108006"/>
            <a:ext cx="914400"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a:latin typeface="Times New Roman" pitchFamily="18" charset="0"/>
                <a:cs typeface="Times New Roman" pitchFamily="18" charset="0"/>
              </a:rPr>
              <a:t>Т’</a:t>
            </a:r>
          </a:p>
        </p:txBody>
      </p:sp>
      <p:sp>
        <p:nvSpPr>
          <p:cNvPr id="48145" name="Line 10"/>
          <p:cNvSpPr>
            <a:spLocks noChangeShapeType="1"/>
          </p:cNvSpPr>
          <p:nvPr/>
        </p:nvSpPr>
        <p:spPr bwMode="auto">
          <a:xfrm flipV="1">
            <a:off x="2643188" y="2571750"/>
            <a:ext cx="500062" cy="5746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8146" name="Line 11"/>
          <p:cNvSpPr>
            <a:spLocks noChangeShapeType="1"/>
          </p:cNvSpPr>
          <p:nvPr/>
        </p:nvSpPr>
        <p:spPr bwMode="auto">
          <a:xfrm>
            <a:off x="2643188" y="4071938"/>
            <a:ext cx="571500" cy="642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slow">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кругленный прямоугольник 3"/>
          <p:cNvSpPr/>
          <p:nvPr/>
        </p:nvSpPr>
        <p:spPr>
          <a:xfrm>
            <a:off x="2571736" y="2071678"/>
            <a:ext cx="1214446" cy="128588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uz-Cyrl-UZ" sz="4800" dirty="0">
                <a:latin typeface="Times New Roman" pitchFamily="18" charset="0"/>
                <a:cs typeface="Times New Roman" pitchFamily="18" charset="0"/>
              </a:rPr>
              <a:t>Т</a:t>
            </a:r>
            <a:endParaRPr lang="ru-RU" sz="4800" dirty="0">
              <a:latin typeface="Times New Roman" pitchFamily="18" charset="0"/>
              <a:cs typeface="Times New Roman" pitchFamily="18" charset="0"/>
            </a:endParaRPr>
          </a:p>
        </p:txBody>
      </p:sp>
      <p:sp>
        <p:nvSpPr>
          <p:cNvPr id="5" name="Скругленный прямоугольник 4"/>
          <p:cNvSpPr/>
          <p:nvPr/>
        </p:nvSpPr>
        <p:spPr>
          <a:xfrm>
            <a:off x="5072066" y="2071678"/>
            <a:ext cx="1214446" cy="128588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uz-Cyrl-UZ" sz="4800" dirty="0">
                <a:latin typeface="Times New Roman" pitchFamily="18" charset="0"/>
                <a:cs typeface="Times New Roman" pitchFamily="18" charset="0"/>
              </a:rPr>
              <a:t>П</a:t>
            </a:r>
            <a:endParaRPr lang="ru-RU" sz="4800" dirty="0">
              <a:latin typeface="Times New Roman" pitchFamily="18" charset="0"/>
              <a:cs typeface="Times New Roman" pitchFamily="18" charset="0"/>
            </a:endParaRPr>
          </a:p>
        </p:txBody>
      </p:sp>
      <p:sp>
        <p:nvSpPr>
          <p:cNvPr id="7" name="Скругленный прямоугольник 6"/>
          <p:cNvSpPr/>
          <p:nvPr/>
        </p:nvSpPr>
        <p:spPr>
          <a:xfrm>
            <a:off x="2571736" y="4286256"/>
            <a:ext cx="1214446" cy="128588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uz-Cyrl-UZ" sz="4800" dirty="0">
                <a:latin typeface="Times New Roman" pitchFamily="18" charset="0"/>
                <a:cs typeface="Times New Roman" pitchFamily="18" charset="0"/>
              </a:rPr>
              <a:t>П</a:t>
            </a:r>
            <a:endParaRPr lang="ru-RU" sz="4800" dirty="0">
              <a:latin typeface="Times New Roman" pitchFamily="18" charset="0"/>
              <a:cs typeface="Times New Roman" pitchFamily="18" charset="0"/>
            </a:endParaRPr>
          </a:p>
        </p:txBody>
      </p:sp>
      <p:sp>
        <p:nvSpPr>
          <p:cNvPr id="8" name="Скругленный прямоугольник 7"/>
          <p:cNvSpPr/>
          <p:nvPr/>
        </p:nvSpPr>
        <p:spPr>
          <a:xfrm>
            <a:off x="4643438" y="4286256"/>
            <a:ext cx="1214446" cy="128588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uz-Cyrl-UZ" sz="4800" dirty="0">
                <a:latin typeface="Times New Roman" pitchFamily="18" charset="0"/>
                <a:cs typeface="Times New Roman" pitchFamily="18" charset="0"/>
              </a:rPr>
              <a:t>П</a:t>
            </a:r>
            <a:endParaRPr lang="ru-RU" sz="4800" dirty="0">
              <a:latin typeface="Times New Roman" pitchFamily="18" charset="0"/>
              <a:cs typeface="Times New Roman" pitchFamily="18" charset="0"/>
            </a:endParaRPr>
          </a:p>
        </p:txBody>
      </p:sp>
      <p:cxnSp>
        <p:nvCxnSpPr>
          <p:cNvPr id="10" name="Прямая соединительная линия 9"/>
          <p:cNvCxnSpPr/>
          <p:nvPr/>
        </p:nvCxnSpPr>
        <p:spPr>
          <a:xfrm rot="5400000">
            <a:off x="3392487" y="2392363"/>
            <a:ext cx="214313"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a:off x="5894387" y="2392363"/>
            <a:ext cx="214313"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Стрелка вправо 12"/>
          <p:cNvSpPr/>
          <p:nvPr/>
        </p:nvSpPr>
        <p:spPr>
          <a:xfrm>
            <a:off x="3929058" y="2500306"/>
            <a:ext cx="1000132" cy="42862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cxnSp>
        <p:nvCxnSpPr>
          <p:cNvPr id="14" name="Прямая соединительная линия 13"/>
          <p:cNvCxnSpPr/>
          <p:nvPr/>
        </p:nvCxnSpPr>
        <p:spPr>
          <a:xfrm rot="5400000">
            <a:off x="3392488" y="4679950"/>
            <a:ext cx="2159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000500" y="4857750"/>
            <a:ext cx="428625"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Прямая соединительная линия 21"/>
          <p:cNvCxnSpPr/>
          <p:nvPr/>
        </p:nvCxnSpPr>
        <p:spPr>
          <a:xfrm>
            <a:off x="4000500" y="5072063"/>
            <a:ext cx="428625" cy="158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Прямая соединительная линия 22"/>
          <p:cNvCxnSpPr/>
          <p:nvPr/>
        </p:nvCxnSpPr>
        <p:spPr>
          <a:xfrm>
            <a:off x="6072188" y="5000625"/>
            <a:ext cx="428625"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4" name="Прямая соединительная линия 23"/>
          <p:cNvCxnSpPr/>
          <p:nvPr/>
        </p:nvCxnSpPr>
        <p:spPr>
          <a:xfrm rot="5400000">
            <a:off x="6085681" y="4988719"/>
            <a:ext cx="403225"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27" name="Скругленный прямоугольник 26"/>
          <p:cNvSpPr/>
          <p:nvPr/>
        </p:nvSpPr>
        <p:spPr>
          <a:xfrm>
            <a:off x="6715140" y="4714884"/>
            <a:ext cx="723904" cy="795342"/>
          </a:xfrm>
          <a:prstGeom prst="roundRect">
            <a:avLst/>
          </a:prstGeom>
          <a:solidFill>
            <a:srgbClr val="0070C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uz-Cyrl-UZ" sz="4800" dirty="0">
                <a:latin typeface="Times New Roman" pitchFamily="18" charset="0"/>
                <a:cs typeface="Times New Roman" pitchFamily="18" charset="0"/>
              </a:rPr>
              <a:t>П</a:t>
            </a:r>
            <a:endParaRPr lang="ru-RU" sz="4800" dirty="0">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500034" y="642919"/>
          <a:ext cx="8229600" cy="2643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500034" y="3643314"/>
          <a:ext cx="8001056" cy="2071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28596" y="2571744"/>
          <a:ext cx="8286808"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58204" cy="2011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571472" y="4572008"/>
          <a:ext cx="8001056" cy="19288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spd="slow">
    <p:plu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Схема 16"/>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7" name="Rectangle 4"/>
          <p:cNvSpPr>
            <a:spLocks noChangeArrowheads="1"/>
          </p:cNvSpPr>
          <p:nvPr/>
        </p:nvSpPr>
        <p:spPr bwMode="auto">
          <a:xfrm>
            <a:off x="1485900" y="2349500"/>
            <a:ext cx="77724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ru-RU" sz="3200"/>
              <a:t>                                  </a:t>
            </a:r>
          </a:p>
          <a:p>
            <a:pPr marL="342900" indent="-342900">
              <a:spcBef>
                <a:spcPct val="20000"/>
              </a:spcBef>
            </a:pPr>
            <a:endParaRPr lang="ru-RU" sz="3200"/>
          </a:p>
          <a:p>
            <a:pPr marL="342900" indent="-342900">
              <a:spcBef>
                <a:spcPct val="20000"/>
              </a:spcBef>
            </a:pPr>
            <a:r>
              <a:rPr lang="ru-RU" sz="3200"/>
              <a:t>                           …           …</a:t>
            </a:r>
          </a:p>
        </p:txBody>
      </p:sp>
      <p:sp>
        <p:nvSpPr>
          <p:cNvPr id="35845" name="AutoShape 5"/>
          <p:cNvSpPr>
            <a:spLocks noChangeArrowheads="1"/>
          </p:cNvSpPr>
          <p:nvPr/>
        </p:nvSpPr>
        <p:spPr bwMode="auto">
          <a:xfrm>
            <a:off x="3576638" y="2478088"/>
            <a:ext cx="574675"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dirty="0"/>
              <a:t>Ив</a:t>
            </a:r>
          </a:p>
        </p:txBody>
      </p:sp>
      <p:sp>
        <p:nvSpPr>
          <p:cNvPr id="35846" name="Rectangle 6"/>
          <p:cNvSpPr>
            <a:spLocks noChangeArrowheads="1"/>
          </p:cNvSpPr>
          <p:nvPr/>
        </p:nvSpPr>
        <p:spPr bwMode="auto">
          <a:xfrm>
            <a:off x="2266950" y="3429000"/>
            <a:ext cx="914400"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dirty="0"/>
              <a:t>Т</a:t>
            </a:r>
          </a:p>
        </p:txBody>
      </p:sp>
      <p:sp>
        <p:nvSpPr>
          <p:cNvPr id="35847" name="AutoShape 7"/>
          <p:cNvSpPr>
            <a:spLocks noChangeArrowheads="1"/>
          </p:cNvSpPr>
          <p:nvPr/>
        </p:nvSpPr>
        <p:spPr bwMode="auto">
          <a:xfrm>
            <a:off x="3635375" y="4652963"/>
            <a:ext cx="576263"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a:t>Ик</a:t>
            </a:r>
          </a:p>
        </p:txBody>
      </p:sp>
      <p:sp>
        <p:nvSpPr>
          <p:cNvPr id="35848" name="Rectangle 8"/>
          <p:cNvSpPr>
            <a:spLocks noChangeArrowheads="1"/>
          </p:cNvSpPr>
          <p:nvPr/>
        </p:nvSpPr>
        <p:spPr bwMode="auto">
          <a:xfrm>
            <a:off x="4787900" y="3500438"/>
            <a:ext cx="9144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ru-RU" dirty="0"/>
              <a:t>И</a:t>
            </a:r>
          </a:p>
        </p:txBody>
      </p:sp>
      <p:sp>
        <p:nvSpPr>
          <p:cNvPr id="35849" name="Rectangle 9"/>
          <p:cNvSpPr>
            <a:spLocks noChangeArrowheads="1"/>
          </p:cNvSpPr>
          <p:nvPr/>
        </p:nvSpPr>
        <p:spPr bwMode="auto">
          <a:xfrm>
            <a:off x="6300788" y="3500438"/>
            <a:ext cx="914400"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a:t>Т’</a:t>
            </a:r>
          </a:p>
        </p:txBody>
      </p:sp>
      <p:sp>
        <p:nvSpPr>
          <p:cNvPr id="52243" name="Line 10"/>
          <p:cNvSpPr>
            <a:spLocks noChangeShapeType="1"/>
          </p:cNvSpPr>
          <p:nvPr/>
        </p:nvSpPr>
        <p:spPr bwMode="auto">
          <a:xfrm>
            <a:off x="3203575" y="4335463"/>
            <a:ext cx="431800"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5851" name="Rectangle 11"/>
          <p:cNvSpPr>
            <a:spLocks noChangeArrowheads="1"/>
          </p:cNvSpPr>
          <p:nvPr/>
        </p:nvSpPr>
        <p:spPr bwMode="auto">
          <a:xfrm>
            <a:off x="684213" y="3429000"/>
            <a:ext cx="914400" cy="914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ru-RU" dirty="0"/>
              <a:t>П </a:t>
            </a:r>
          </a:p>
        </p:txBody>
      </p:sp>
      <p:sp>
        <p:nvSpPr>
          <p:cNvPr id="35853" name="Rectangle 13"/>
          <p:cNvSpPr>
            <a:spLocks noChangeArrowheads="1"/>
          </p:cNvSpPr>
          <p:nvPr/>
        </p:nvSpPr>
        <p:spPr bwMode="auto">
          <a:xfrm>
            <a:off x="7885113" y="3500438"/>
            <a:ext cx="914400" cy="914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ru-RU"/>
              <a:t>П’ </a:t>
            </a:r>
          </a:p>
        </p:txBody>
      </p:sp>
      <p:sp>
        <p:nvSpPr>
          <p:cNvPr id="52250" name="Line 14"/>
          <p:cNvSpPr>
            <a:spLocks noChangeShapeType="1"/>
          </p:cNvSpPr>
          <p:nvPr/>
        </p:nvSpPr>
        <p:spPr bwMode="auto">
          <a:xfrm>
            <a:off x="1633538" y="3890963"/>
            <a:ext cx="576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2251" name="Line 15"/>
          <p:cNvSpPr>
            <a:spLocks noChangeShapeType="1"/>
          </p:cNvSpPr>
          <p:nvPr/>
        </p:nvSpPr>
        <p:spPr bwMode="auto">
          <a:xfrm>
            <a:off x="7235825" y="3976688"/>
            <a:ext cx="649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2252" name="Line 16"/>
          <p:cNvSpPr>
            <a:spLocks noChangeShapeType="1"/>
          </p:cNvSpPr>
          <p:nvPr/>
        </p:nvSpPr>
        <p:spPr bwMode="auto">
          <a:xfrm flipV="1">
            <a:off x="3203575" y="2997200"/>
            <a:ext cx="360363"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slow">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5"/>
          <p:cNvSpPr>
            <a:spLocks noChangeArrowheads="1"/>
          </p:cNvSpPr>
          <p:nvPr/>
        </p:nvSpPr>
        <p:spPr bwMode="auto">
          <a:xfrm>
            <a:off x="1455482" y="2678127"/>
            <a:ext cx="579664"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dirty="0"/>
              <a:t>Ив</a:t>
            </a:r>
          </a:p>
        </p:txBody>
      </p:sp>
      <p:sp>
        <p:nvSpPr>
          <p:cNvPr id="8" name="Rectangle 6"/>
          <p:cNvSpPr>
            <a:spLocks noChangeArrowheads="1"/>
          </p:cNvSpPr>
          <p:nvPr/>
        </p:nvSpPr>
        <p:spPr bwMode="auto">
          <a:xfrm>
            <a:off x="142844" y="3629039"/>
            <a:ext cx="922338"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dirty="0"/>
              <a:t>Т</a:t>
            </a:r>
          </a:p>
        </p:txBody>
      </p:sp>
      <p:sp>
        <p:nvSpPr>
          <p:cNvPr id="9" name="AutoShape 7"/>
          <p:cNvSpPr>
            <a:spLocks noChangeArrowheads="1"/>
          </p:cNvSpPr>
          <p:nvPr/>
        </p:nvSpPr>
        <p:spPr bwMode="auto">
          <a:xfrm>
            <a:off x="1514205" y="4853002"/>
            <a:ext cx="581265"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a:t>Ик</a:t>
            </a:r>
          </a:p>
        </p:txBody>
      </p:sp>
      <p:sp>
        <p:nvSpPr>
          <p:cNvPr id="10" name="Rectangle 8"/>
          <p:cNvSpPr>
            <a:spLocks noChangeArrowheads="1"/>
          </p:cNvSpPr>
          <p:nvPr/>
        </p:nvSpPr>
        <p:spPr bwMode="auto">
          <a:xfrm>
            <a:off x="2663794" y="3700477"/>
            <a:ext cx="922338"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ru-RU" dirty="0"/>
              <a:t>И</a:t>
            </a:r>
          </a:p>
        </p:txBody>
      </p:sp>
      <p:sp>
        <p:nvSpPr>
          <p:cNvPr id="11" name="Rectangle 9"/>
          <p:cNvSpPr>
            <a:spLocks noChangeArrowheads="1"/>
          </p:cNvSpPr>
          <p:nvPr/>
        </p:nvSpPr>
        <p:spPr bwMode="auto">
          <a:xfrm>
            <a:off x="4176682" y="3700477"/>
            <a:ext cx="922338"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a:t>Т’</a:t>
            </a:r>
          </a:p>
        </p:txBody>
      </p:sp>
      <p:sp>
        <p:nvSpPr>
          <p:cNvPr id="53266" name="Line 10"/>
          <p:cNvSpPr>
            <a:spLocks noChangeShapeType="1"/>
          </p:cNvSpPr>
          <p:nvPr/>
        </p:nvSpPr>
        <p:spPr bwMode="auto">
          <a:xfrm>
            <a:off x="1084263" y="4535488"/>
            <a:ext cx="434975"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4" name="Rectangle 13"/>
          <p:cNvSpPr>
            <a:spLocks noChangeArrowheads="1"/>
          </p:cNvSpPr>
          <p:nvPr/>
        </p:nvSpPr>
        <p:spPr bwMode="auto">
          <a:xfrm>
            <a:off x="5761007" y="3700477"/>
            <a:ext cx="922338" cy="914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ru-RU"/>
              <a:t>П’ </a:t>
            </a:r>
          </a:p>
        </p:txBody>
      </p:sp>
      <p:sp>
        <p:nvSpPr>
          <p:cNvPr id="53270" name="Line 14"/>
          <p:cNvSpPr>
            <a:spLocks noChangeShapeType="1"/>
          </p:cNvSpPr>
          <p:nvPr/>
        </p:nvSpPr>
        <p:spPr bwMode="auto">
          <a:xfrm>
            <a:off x="6643688" y="4129088"/>
            <a:ext cx="576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3271" name="Line 15"/>
          <p:cNvSpPr>
            <a:spLocks noChangeShapeType="1"/>
          </p:cNvSpPr>
          <p:nvPr/>
        </p:nvSpPr>
        <p:spPr bwMode="auto">
          <a:xfrm>
            <a:off x="5113338" y="4176713"/>
            <a:ext cx="6556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3272" name="Line 16"/>
          <p:cNvSpPr>
            <a:spLocks noChangeShapeType="1"/>
          </p:cNvSpPr>
          <p:nvPr/>
        </p:nvSpPr>
        <p:spPr bwMode="auto">
          <a:xfrm flipV="1">
            <a:off x="1084263" y="3197225"/>
            <a:ext cx="363537"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 name="AutoShape 5"/>
          <p:cNvSpPr>
            <a:spLocks noChangeArrowheads="1"/>
          </p:cNvSpPr>
          <p:nvPr/>
        </p:nvSpPr>
        <p:spPr bwMode="auto">
          <a:xfrm>
            <a:off x="8504044" y="2746065"/>
            <a:ext cx="579664"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dirty="0"/>
              <a:t>Ив</a:t>
            </a:r>
          </a:p>
        </p:txBody>
      </p:sp>
      <p:sp>
        <p:nvSpPr>
          <p:cNvPr id="19" name="Rectangle 6"/>
          <p:cNvSpPr>
            <a:spLocks noChangeArrowheads="1"/>
          </p:cNvSpPr>
          <p:nvPr/>
        </p:nvSpPr>
        <p:spPr bwMode="auto">
          <a:xfrm>
            <a:off x="7191406" y="3696977"/>
            <a:ext cx="922338"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dirty="0"/>
              <a:t>Т</a:t>
            </a:r>
          </a:p>
        </p:txBody>
      </p:sp>
      <p:sp>
        <p:nvSpPr>
          <p:cNvPr id="20" name="AutoShape 7"/>
          <p:cNvSpPr>
            <a:spLocks noChangeArrowheads="1"/>
          </p:cNvSpPr>
          <p:nvPr/>
        </p:nvSpPr>
        <p:spPr bwMode="auto">
          <a:xfrm>
            <a:off x="8562767" y="4857760"/>
            <a:ext cx="581265"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a:t>Ик</a:t>
            </a:r>
          </a:p>
        </p:txBody>
      </p:sp>
      <p:sp>
        <p:nvSpPr>
          <p:cNvPr id="53282" name="Line 10"/>
          <p:cNvSpPr>
            <a:spLocks noChangeShapeType="1"/>
          </p:cNvSpPr>
          <p:nvPr/>
        </p:nvSpPr>
        <p:spPr bwMode="auto">
          <a:xfrm>
            <a:off x="8132763" y="4603750"/>
            <a:ext cx="434975" cy="36036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3283" name="Line 16"/>
          <p:cNvSpPr>
            <a:spLocks noChangeShapeType="1"/>
          </p:cNvSpPr>
          <p:nvPr/>
        </p:nvSpPr>
        <p:spPr bwMode="auto">
          <a:xfrm flipV="1">
            <a:off x="8132763" y="3265488"/>
            <a:ext cx="363537"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3284" name="Содержимое 23"/>
          <p:cNvSpPr>
            <a:spLocks noGrp="1"/>
          </p:cNvSpPr>
          <p:nvPr>
            <p:ph idx="1"/>
          </p:nvPr>
        </p:nvSpPr>
        <p:spPr/>
        <p:txBody>
          <a:bodyPr/>
          <a:lstStyle/>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r>
              <a:rPr lang="ru-RU" smtClean="0"/>
              <a:t>            </a:t>
            </a:r>
            <a:r>
              <a:rPr lang="ru-RU" sz="3200" smtClean="0">
                <a:latin typeface="Times New Roman" pitchFamily="18" charset="0"/>
                <a:cs typeface="Times New Roman" pitchFamily="18" charset="0"/>
              </a:rPr>
              <a:t>…          ….</a:t>
            </a:r>
          </a:p>
        </p:txBody>
      </p:sp>
    </p:spTree>
  </p:cSld>
  <p:clrMapOvr>
    <a:masterClrMapping/>
  </p:clrMapOvr>
  <p:transition spd="slow">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r>
              <a:rPr lang="ru-RU" sz="3200" smtClean="0">
                <a:latin typeface="Times New Roman" pitchFamily="18" charset="0"/>
                <a:cs typeface="Times New Roman" pitchFamily="18" charset="0"/>
              </a:rPr>
              <a:t>                                          …..            …</a:t>
            </a:r>
          </a:p>
        </p:txBody>
      </p:sp>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5"/>
          <p:cNvSpPr>
            <a:spLocks noChangeArrowheads="1"/>
          </p:cNvSpPr>
          <p:nvPr/>
        </p:nvSpPr>
        <p:spPr bwMode="auto">
          <a:xfrm>
            <a:off x="4857752" y="2714620"/>
            <a:ext cx="579664"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dirty="0"/>
              <a:t>Ив</a:t>
            </a:r>
          </a:p>
        </p:txBody>
      </p:sp>
      <p:sp>
        <p:nvSpPr>
          <p:cNvPr id="8" name="Rectangle 6"/>
          <p:cNvSpPr>
            <a:spLocks noChangeArrowheads="1"/>
          </p:cNvSpPr>
          <p:nvPr/>
        </p:nvSpPr>
        <p:spPr bwMode="auto">
          <a:xfrm>
            <a:off x="3595396" y="3629039"/>
            <a:ext cx="922338"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dirty="0"/>
              <a:t>Т</a:t>
            </a:r>
          </a:p>
        </p:txBody>
      </p:sp>
      <p:sp>
        <p:nvSpPr>
          <p:cNvPr id="9" name="AutoShape 7"/>
          <p:cNvSpPr>
            <a:spLocks noChangeArrowheads="1"/>
          </p:cNvSpPr>
          <p:nvPr/>
        </p:nvSpPr>
        <p:spPr bwMode="auto">
          <a:xfrm>
            <a:off x="4929190" y="4857760"/>
            <a:ext cx="581265" cy="57626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ru-RU"/>
              <a:t>Ик</a:t>
            </a:r>
          </a:p>
        </p:txBody>
      </p:sp>
      <p:sp>
        <p:nvSpPr>
          <p:cNvPr id="10" name="Rectangle 8"/>
          <p:cNvSpPr>
            <a:spLocks noChangeArrowheads="1"/>
          </p:cNvSpPr>
          <p:nvPr/>
        </p:nvSpPr>
        <p:spPr bwMode="auto">
          <a:xfrm>
            <a:off x="5994426" y="3700477"/>
            <a:ext cx="922338"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ru-RU" dirty="0"/>
              <a:t>И</a:t>
            </a:r>
          </a:p>
        </p:txBody>
      </p:sp>
      <p:sp>
        <p:nvSpPr>
          <p:cNvPr id="11" name="Rectangle 9"/>
          <p:cNvSpPr>
            <a:spLocks noChangeArrowheads="1"/>
          </p:cNvSpPr>
          <p:nvPr/>
        </p:nvSpPr>
        <p:spPr bwMode="auto">
          <a:xfrm>
            <a:off x="7507314" y="3700477"/>
            <a:ext cx="922338"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a:t>Т’</a:t>
            </a:r>
          </a:p>
        </p:txBody>
      </p:sp>
      <p:sp>
        <p:nvSpPr>
          <p:cNvPr id="54291" name="Line 10"/>
          <p:cNvSpPr>
            <a:spLocks noChangeShapeType="1"/>
          </p:cNvSpPr>
          <p:nvPr/>
        </p:nvSpPr>
        <p:spPr bwMode="auto">
          <a:xfrm>
            <a:off x="4491038" y="4535488"/>
            <a:ext cx="434975"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3" name="Rectangle 13"/>
          <p:cNvSpPr>
            <a:spLocks noChangeArrowheads="1"/>
          </p:cNvSpPr>
          <p:nvPr/>
        </p:nvSpPr>
        <p:spPr bwMode="auto">
          <a:xfrm>
            <a:off x="2004994" y="3643314"/>
            <a:ext cx="922338" cy="914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ru-RU" dirty="0"/>
              <a:t>П </a:t>
            </a:r>
          </a:p>
        </p:txBody>
      </p:sp>
      <p:sp>
        <p:nvSpPr>
          <p:cNvPr id="15" name="Line 15"/>
          <p:cNvSpPr>
            <a:spLocks noChangeShapeType="1"/>
          </p:cNvSpPr>
          <p:nvPr/>
        </p:nvSpPr>
        <p:spPr bwMode="auto">
          <a:xfrm>
            <a:off x="1357313" y="4071938"/>
            <a:ext cx="655637" cy="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a:p>
        </p:txBody>
      </p:sp>
      <p:sp>
        <p:nvSpPr>
          <p:cNvPr id="54296" name="Line 16"/>
          <p:cNvSpPr>
            <a:spLocks noChangeShapeType="1"/>
          </p:cNvSpPr>
          <p:nvPr/>
        </p:nvSpPr>
        <p:spPr bwMode="auto">
          <a:xfrm flipV="1">
            <a:off x="4500563" y="3214688"/>
            <a:ext cx="363537" cy="431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 name="Rectangle 6"/>
          <p:cNvSpPr>
            <a:spLocks noChangeArrowheads="1"/>
          </p:cNvSpPr>
          <p:nvPr/>
        </p:nvSpPr>
        <p:spPr bwMode="auto">
          <a:xfrm>
            <a:off x="428596" y="3643314"/>
            <a:ext cx="922338" cy="914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ru-RU" dirty="0"/>
              <a:t>Т</a:t>
            </a:r>
          </a:p>
        </p:txBody>
      </p:sp>
      <p:sp>
        <p:nvSpPr>
          <p:cNvPr id="22" name="Line 15"/>
          <p:cNvSpPr>
            <a:spLocks noChangeShapeType="1"/>
          </p:cNvSpPr>
          <p:nvPr/>
        </p:nvSpPr>
        <p:spPr bwMode="auto">
          <a:xfrm>
            <a:off x="2933700" y="4071938"/>
            <a:ext cx="655638" cy="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ru-RU"/>
          </a:p>
        </p:txBody>
      </p:sp>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1214422"/>
          <a:ext cx="822960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57200" y="1857363"/>
          <a:ext cx="8229600" cy="3429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00034" y="1500174"/>
          <a:ext cx="8229600" cy="495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1285860"/>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1785926"/>
          <a:ext cx="8229600" cy="422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1571604" y="2928934"/>
          <a:ext cx="6115064" cy="25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7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3074" name="Object 1"/>
          <p:cNvGraphicFramePr>
            <a:graphicFrameLocks noChangeAspect="1"/>
          </p:cNvGraphicFramePr>
          <p:nvPr/>
        </p:nvGraphicFramePr>
        <p:xfrm>
          <a:off x="2484438" y="2212975"/>
          <a:ext cx="4579937" cy="928688"/>
        </p:xfrm>
        <a:graphic>
          <a:graphicData uri="http://schemas.openxmlformats.org/presentationml/2006/ole">
            <mc:AlternateContent xmlns:mc="http://schemas.openxmlformats.org/markup-compatibility/2006">
              <mc:Choice xmlns:v="urn:schemas-microsoft-com:vml" Requires="v">
                <p:oleObj spid="_x0000_s3078" name="Формула" r:id="rId13" imgW="901440" imgH="177480" progId="Equation.3">
                  <p:embed/>
                </p:oleObj>
              </mc:Choice>
              <mc:Fallback>
                <p:oleObj name="Формула" r:id="rId13" imgW="901440" imgH="177480"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4438" y="2212975"/>
                        <a:ext cx="4579937"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00034" y="1714488"/>
          <a:ext cx="8229600" cy="3090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01"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4098" name="Object 1"/>
          <p:cNvGraphicFramePr>
            <a:graphicFrameLocks noChangeAspect="1"/>
          </p:cNvGraphicFramePr>
          <p:nvPr/>
        </p:nvGraphicFramePr>
        <p:xfrm>
          <a:off x="3857625" y="5072063"/>
          <a:ext cx="3786188" cy="565150"/>
        </p:xfrm>
        <a:graphic>
          <a:graphicData uri="http://schemas.openxmlformats.org/presentationml/2006/ole">
            <mc:AlternateContent xmlns:mc="http://schemas.openxmlformats.org/markup-compatibility/2006">
              <mc:Choice xmlns:v="urn:schemas-microsoft-com:vml" Requires="v">
                <p:oleObj spid="_x0000_s4105" name="Формула" r:id="rId13" imgW="1193282" imgH="177723" progId="Equation.3">
                  <p:embed/>
                </p:oleObj>
              </mc:Choice>
              <mc:Fallback>
                <p:oleObj name="Формула" r:id="rId13" imgW="1193282" imgH="177723"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7625" y="5072063"/>
                        <a:ext cx="3786188"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Скругленный прямоугольник 7"/>
          <p:cNvSpPr/>
          <p:nvPr/>
        </p:nvSpPr>
        <p:spPr>
          <a:xfrm>
            <a:off x="1142976" y="5143512"/>
            <a:ext cx="2000264" cy="50006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dirty="0" err="1">
                <a:latin typeface="Times New Roman" pitchFamily="18" charset="0"/>
                <a:cs typeface="Times New Roman" pitchFamily="18" charset="0"/>
              </a:rPr>
              <a:t>Демак</a:t>
            </a:r>
            <a:r>
              <a:rPr lang="uz-Cyrl-UZ"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571480"/>
          <a:ext cx="8229600"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хема 11"/>
          <p:cNvGraphicFramePr/>
          <p:nvPr/>
        </p:nvGraphicFramePr>
        <p:xfrm>
          <a:off x="428596" y="3357562"/>
          <a:ext cx="8215370" cy="27146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1481329"/>
          <a:ext cx="8229600" cy="2804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кругленный прямоугольник 3"/>
          <p:cNvSpPr/>
          <p:nvPr/>
        </p:nvSpPr>
        <p:spPr>
          <a:xfrm>
            <a:off x="1428728" y="4357694"/>
            <a:ext cx="2500330" cy="121444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lnSpc>
                <a:spcPct val="250000"/>
              </a:lnSpc>
              <a:defRPr/>
            </a:pPr>
            <a:r>
              <a:rPr lang="en-US" sz="3600" dirty="0">
                <a:latin typeface="Times New Roman" pitchFamily="18" charset="0"/>
                <a:cs typeface="Times New Roman" pitchFamily="18" charset="0"/>
              </a:rPr>
              <a:t>n</a:t>
            </a:r>
            <a:r>
              <a:rPr lang="ru-RU" sz="3600" dirty="0">
                <a:latin typeface="Times New Roman" pitchFamily="18" charset="0"/>
                <a:cs typeface="Times New Roman" pitchFamily="18" charset="0"/>
              </a:rPr>
              <a:t>=А/</a:t>
            </a:r>
            <a:r>
              <a:rPr lang="en-US" sz="3600" dirty="0">
                <a:latin typeface="Times New Roman" pitchFamily="18" charset="0"/>
                <a:cs typeface="Times New Roman" pitchFamily="18" charset="0"/>
              </a:rPr>
              <a:t>a</a:t>
            </a:r>
            <a:r>
              <a:rPr lang="ru-RU" sz="3600" dirty="0">
                <a:latin typeface="Times New Roman" pitchFamily="18" charset="0"/>
                <a:cs typeface="Times New Roman" pitchFamily="18" charset="0"/>
              </a:rPr>
              <a:t>; </a:t>
            </a:r>
          </a:p>
          <a:p>
            <a:pPr algn="ctr">
              <a:defRPr/>
            </a:pPr>
            <a:endParaRPr lang="ru-RU" sz="3600" dirty="0">
              <a:latin typeface="Times New Roman" pitchFamily="18" charset="0"/>
              <a:cs typeface="Times New Roman" pitchFamily="18" charset="0"/>
            </a:endParaRPr>
          </a:p>
        </p:txBody>
      </p:sp>
      <p:sp>
        <p:nvSpPr>
          <p:cNvPr id="5" name="Скругленный прямоугольник 4"/>
          <p:cNvSpPr/>
          <p:nvPr/>
        </p:nvSpPr>
        <p:spPr>
          <a:xfrm>
            <a:off x="5214942" y="4357694"/>
            <a:ext cx="2500330" cy="121444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lnSpc>
                <a:spcPct val="250000"/>
              </a:lnSpc>
              <a:defRPr/>
            </a:pPr>
            <a:r>
              <a:rPr lang="en-US" sz="3600" dirty="0">
                <a:latin typeface="Times New Roman" pitchFamily="18" charset="0"/>
                <a:cs typeface="Times New Roman" pitchFamily="18" charset="0"/>
              </a:rPr>
              <a:t>a</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A</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n</a:t>
            </a:r>
            <a:r>
              <a:rPr lang="uz-Cyrl-UZ"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pPr algn="ctr">
              <a:defRPr/>
            </a:pPr>
            <a:endParaRPr lang="ru-RU" sz="3600" dirty="0">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28596" y="1714489"/>
          <a:ext cx="8229600" cy="1643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nvGraphicFramePr>
        <p:xfrm>
          <a:off x="500034" y="3500438"/>
          <a:ext cx="8001056" cy="309555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spd="slow">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71500" y="1357313"/>
          <a:ext cx="8143875" cy="5092700"/>
        </p:xfrm>
        <a:graphic>
          <a:graphicData uri="http://schemas.openxmlformats.org/drawingml/2006/table">
            <a:tbl>
              <a:tblPr/>
              <a:tblGrid>
                <a:gridCol w="2035175"/>
                <a:gridCol w="792163"/>
                <a:gridCol w="792162"/>
                <a:gridCol w="904875"/>
                <a:gridCol w="1017588"/>
                <a:gridCol w="1131887"/>
                <a:gridCol w="1470025"/>
              </a:tblGrid>
              <a:tr h="574675">
                <a:tc>
                  <a:txBody>
                    <a:bodyPr/>
                    <a:lstStyle/>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Кўрсаткичлар</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2002 </a:t>
                      </a:r>
                    </a:p>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йил</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2003 </a:t>
                      </a:r>
                    </a:p>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йил</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2004 </a:t>
                      </a:r>
                    </a:p>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йил</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2005 </a:t>
                      </a:r>
                    </a:p>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йил</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2006 </a:t>
                      </a:r>
                    </a:p>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йил</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2006 йилда 2002 йилга нисбатан ўзгариши (+,-)</a:t>
                      </a:r>
                    </a:p>
                  </a:txBody>
                  <a:tcPr marL="6708" marR="6708"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Асосий капитал</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шу жумладан:</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-бинолар</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18,3</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16,6</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15,2</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13,6</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-иншоотлар</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15,7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15,3</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15,7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17,6</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19,3</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+3,6</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-узатиш қурилмалари</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11,3</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12,1</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13,3</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14,6</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15,5</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+4,2</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-машина ва ускуналар</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38,5</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37,7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36,5</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35,9</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-4,1</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-транспорт воситалари</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10,3</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14,6</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14,4</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+3,4</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-иш қуроллари, ишлаб чиқариш ва хўжалик инвентарлари</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1,6</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-0,6</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0">
                        <a:lnSpc>
                          <a:spcPts val="12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-бошқа асосий воситалар</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2,8</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2,2</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2,1</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-1,8</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0">
                        <a:lnSpc>
                          <a:spcPct val="100000"/>
                        </a:lnSpc>
                        <a:spcBef>
                          <a:spcPts val="1200"/>
                        </a:spcBef>
                        <a:spcAft>
                          <a:spcPts val="30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Айланма капитал</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шу жумладан:</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-товар-моддий захиралари</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24,7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25,7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24,7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24,9</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26,8</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+2,1</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-дебиторлик қарзлари</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54,8</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49,0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43,4</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44,3</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41,7</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-13,1</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-пул маблағлари</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4,2</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4,8</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5,4</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7,5</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+4,5</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-бошқа айланма маблағлар</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17,5</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21,1</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27,0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25,5</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24,0</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+6,5</a:t>
                      </a:r>
                    </a:p>
                  </a:txBody>
                  <a:tcPr marL="6708" marR="6708"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bl>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00034" y="1643050"/>
          <a:ext cx="82296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Таблица 4"/>
          <p:cNvGraphicFramePr>
            <a:graphicFrameLocks noGrp="1"/>
          </p:cNvGraphicFramePr>
          <p:nvPr/>
        </p:nvGraphicFramePr>
        <p:xfrm>
          <a:off x="642938" y="1936750"/>
          <a:ext cx="7858125" cy="4556125"/>
        </p:xfrm>
        <a:graphic>
          <a:graphicData uri="http://schemas.openxmlformats.org/drawingml/2006/table">
            <a:tbl>
              <a:tblPr/>
              <a:tblGrid>
                <a:gridCol w="2273300"/>
                <a:gridCol w="620712"/>
                <a:gridCol w="620713"/>
                <a:gridCol w="620712"/>
                <a:gridCol w="620713"/>
                <a:gridCol w="620712"/>
                <a:gridCol w="620713"/>
                <a:gridCol w="620712"/>
                <a:gridCol w="620713"/>
                <a:gridCol w="619125"/>
              </a:tblGrid>
              <a:tr h="236538">
                <a:tc rowSpan="2">
                  <a:txBody>
                    <a:bodyPr/>
                    <a:lstStyle/>
                    <a:p>
                      <a:pPr marL="179388"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Молиялаштириш манбалари</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gridSpan="9">
                  <a:txBody>
                    <a:bodyPr/>
                    <a:lstStyle/>
                    <a:p>
                      <a:pPr marL="179388"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Йиллар</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71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2000</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2001</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2002</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2003</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2004</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2006</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2007</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2008</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79388">
                <a:tc>
                  <a:txBody>
                    <a:bodyPr/>
                    <a:lstStyle/>
                    <a:p>
                      <a:pPr marL="179388"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Жами</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179388">
                <a:tc>
                  <a:txBody>
                    <a:bodyPr/>
                    <a:lstStyle/>
                    <a:p>
                      <a:pPr marL="179388"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Шу жумладан:</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357188">
                <a:tc>
                  <a:txBody>
                    <a:bodyPr/>
                    <a:lstStyle/>
                    <a:p>
                      <a:pPr marL="179388"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бюджет маблағлари</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30,3</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21,5</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25,0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17,7</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14,9</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12,8</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10,7</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357188">
                <a:tc>
                  <a:txBody>
                    <a:bodyPr/>
                    <a:lstStyle/>
                    <a:p>
                      <a:pPr marL="179388"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корхона ва аҳоли маблағлари</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39,1</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41,3</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52,0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52,9</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55,6</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60,3</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60,0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59,0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53,9</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357188">
                <a:tc>
                  <a:txBody>
                    <a:bodyPr/>
                    <a:lstStyle/>
                    <a:p>
                      <a:pPr marL="179388"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банк кредитлари</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7,5</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8,1</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1,9</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2,3</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2,9</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3,4</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3,1</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357188">
                <a:tc>
                  <a:txBody>
                    <a:bodyPr/>
                    <a:lstStyle/>
                    <a:p>
                      <a:pPr marL="179388"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чет эл инвестиция</a:t>
                      </a: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179388"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лари ва кредитлари</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21,7</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28,0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20,4</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26,3</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24,5</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19,2</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19,0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22,8</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25,9</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r h="536575">
                <a:tc>
                  <a:txBody>
                    <a:bodyPr/>
                    <a:lstStyle/>
                    <a:p>
                      <a:pPr marL="179388"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нобюджет фондлар ва бошқа қарз маблағлари</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1,4</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1,1</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1,2</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2,7</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4,8</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6,9</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6,1</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6,3</a:t>
                      </a:r>
                    </a:p>
                  </a:txBody>
                  <a:tcPr marL="68580" marR="6858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lus/>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1428728" y="1500175"/>
          <a:ext cx="5757874" cy="1643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nvGraphicFramePr>
        <p:xfrm>
          <a:off x="1071538" y="3500438"/>
          <a:ext cx="7000924" cy="27146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spd="slow">
    <p:plu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28596" y="1857364"/>
          <a:ext cx="822960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368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928662" y="5857892"/>
          <a:ext cx="7500990" cy="8431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spd="slow">
    <p:plu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28596" y="178592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28604"/>
          <a:ext cx="8229600" cy="5578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lu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500034" y="3214662"/>
          <a:ext cx="8401080" cy="36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125"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512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5122" name="Object 7"/>
          <p:cNvGraphicFramePr>
            <a:graphicFrameLocks noChangeAspect="1"/>
          </p:cNvGraphicFramePr>
          <p:nvPr/>
        </p:nvGraphicFramePr>
        <p:xfrm>
          <a:off x="2357438" y="1643063"/>
          <a:ext cx="4811712" cy="1214437"/>
        </p:xfrm>
        <a:graphic>
          <a:graphicData uri="http://schemas.openxmlformats.org/presentationml/2006/ole">
            <mc:AlternateContent xmlns:mc="http://schemas.openxmlformats.org/markup-compatibility/2006">
              <mc:Choice xmlns:v="urn:schemas-microsoft-com:vml" Requires="v">
                <p:oleObj spid="_x0000_s5128" name="Формула" r:id="rId13" imgW="1727200" imgH="431800" progId="Equation.3">
                  <p:embed/>
                </p:oleObj>
              </mc:Choice>
              <mc:Fallback>
                <p:oleObj name="Формула" r:id="rId13" imgW="1727200" imgH="4318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7438" y="1643063"/>
                        <a:ext cx="4811712"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Tree>
  </p:cSld>
  <p:clrMapOvr>
    <a:masterClrMapping/>
  </p:clrMapOvr>
  <p:transition spd="slow">
    <p:plu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5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146" name="Object 1"/>
          <p:cNvGraphicFramePr>
            <a:graphicFrameLocks noChangeAspect="1"/>
          </p:cNvGraphicFramePr>
          <p:nvPr/>
        </p:nvGraphicFramePr>
        <p:xfrm>
          <a:off x="1285875" y="2214563"/>
          <a:ext cx="2193925" cy="1214437"/>
        </p:xfrm>
        <a:graphic>
          <a:graphicData uri="http://schemas.openxmlformats.org/presentationml/2006/ole">
            <mc:AlternateContent xmlns:mc="http://schemas.openxmlformats.org/markup-compatibility/2006">
              <mc:Choice xmlns:v="urn:schemas-microsoft-com:vml" Requires="v">
                <p:oleObj spid="_x0000_s6161" name="Формула" r:id="rId8" imgW="787400" imgH="431800" progId="Equation.3">
                  <p:embed/>
                </p:oleObj>
              </mc:Choice>
              <mc:Fallback>
                <p:oleObj name="Формула" r:id="rId8" imgW="787400" imgH="4318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875" y="2214563"/>
                        <a:ext cx="2193925"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147" name="Object 3"/>
          <p:cNvGraphicFramePr>
            <a:graphicFrameLocks noChangeAspect="1"/>
          </p:cNvGraphicFramePr>
          <p:nvPr/>
        </p:nvGraphicFramePr>
        <p:xfrm>
          <a:off x="1357313" y="3929063"/>
          <a:ext cx="2286000" cy="1071562"/>
        </p:xfrm>
        <a:graphic>
          <a:graphicData uri="http://schemas.openxmlformats.org/presentationml/2006/ole">
            <mc:AlternateContent xmlns:mc="http://schemas.openxmlformats.org/markup-compatibility/2006">
              <mc:Choice xmlns:v="urn:schemas-microsoft-com:vml" Requires="v">
                <p:oleObj spid="_x0000_s6162" name="Формула" r:id="rId10" imgW="863225" imgH="393529" progId="Equation.3">
                  <p:embed/>
                </p:oleObj>
              </mc:Choice>
              <mc:Fallback>
                <p:oleObj name="Формула" r:id="rId10" imgW="863225" imgH="393529"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7313" y="3929063"/>
                        <a:ext cx="2286000"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148" name="Object 5"/>
          <p:cNvGraphicFramePr>
            <a:graphicFrameLocks noChangeAspect="1"/>
          </p:cNvGraphicFramePr>
          <p:nvPr/>
        </p:nvGraphicFramePr>
        <p:xfrm>
          <a:off x="5429250" y="2071688"/>
          <a:ext cx="2000250" cy="1287462"/>
        </p:xfrm>
        <a:graphic>
          <a:graphicData uri="http://schemas.openxmlformats.org/presentationml/2006/ole">
            <mc:AlternateContent xmlns:mc="http://schemas.openxmlformats.org/markup-compatibility/2006">
              <mc:Choice xmlns:v="urn:schemas-microsoft-com:vml" Requires="v">
                <p:oleObj spid="_x0000_s6163" name="Формула" r:id="rId12" imgW="660113" imgH="431613" progId="Equation.3">
                  <p:embed/>
                </p:oleObj>
              </mc:Choice>
              <mc:Fallback>
                <p:oleObj name="Формула" r:id="rId12" imgW="660113" imgH="431613"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9250" y="2071688"/>
                        <a:ext cx="2000250" cy="1287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149" name="Object 7"/>
          <p:cNvGraphicFramePr>
            <a:graphicFrameLocks noChangeAspect="1"/>
          </p:cNvGraphicFramePr>
          <p:nvPr/>
        </p:nvGraphicFramePr>
        <p:xfrm>
          <a:off x="5500688" y="3857625"/>
          <a:ext cx="2000250" cy="1150938"/>
        </p:xfrm>
        <a:graphic>
          <a:graphicData uri="http://schemas.openxmlformats.org/presentationml/2006/ole">
            <mc:AlternateContent xmlns:mc="http://schemas.openxmlformats.org/markup-compatibility/2006">
              <mc:Choice xmlns:v="urn:schemas-microsoft-com:vml" Requires="v">
                <p:oleObj spid="_x0000_s6164" name="Формула" r:id="rId14" imgW="748975" imgH="431613" progId="Equation.3">
                  <p:embed/>
                </p:oleObj>
              </mc:Choice>
              <mc:Fallback>
                <p:oleObj name="Формула" r:id="rId14" imgW="748975" imgH="431613"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0688" y="3857625"/>
                        <a:ext cx="2000250" cy="115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Скругленный прямоугольник 12"/>
          <p:cNvSpPr/>
          <p:nvPr/>
        </p:nvSpPr>
        <p:spPr>
          <a:xfrm>
            <a:off x="3929058" y="2571744"/>
            <a:ext cx="1143008" cy="50006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err="1">
                <a:latin typeface="Times New Roman" pitchFamily="18" charset="0"/>
                <a:cs typeface="Times New Roman" pitchFamily="18" charset="0"/>
              </a:rPr>
              <a:t>ёки</a:t>
            </a:r>
            <a:endParaRPr lang="ru-RU" dirty="0">
              <a:latin typeface="Times New Roman" pitchFamily="18" charset="0"/>
              <a:cs typeface="Times New Roman" pitchFamily="18" charset="0"/>
            </a:endParaRPr>
          </a:p>
        </p:txBody>
      </p:sp>
      <p:sp>
        <p:nvSpPr>
          <p:cNvPr id="14" name="Скругленный прямоугольник 13"/>
          <p:cNvSpPr/>
          <p:nvPr/>
        </p:nvSpPr>
        <p:spPr>
          <a:xfrm>
            <a:off x="4000496" y="4143380"/>
            <a:ext cx="1143008" cy="50006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err="1">
                <a:latin typeface="Times New Roman" pitchFamily="18" charset="0"/>
                <a:cs typeface="Times New Roman" pitchFamily="18" charset="0"/>
              </a:rPr>
              <a:t>ёки</a:t>
            </a:r>
            <a:endParaRPr lang="ru-RU" dirty="0">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nvPr>
        </p:nvGraphicFramePr>
        <p:xfrm>
          <a:off x="428596" y="2928934"/>
          <a:ext cx="8229600" cy="171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1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7170" name="Object 1"/>
          <p:cNvGraphicFramePr>
            <a:graphicFrameLocks noChangeAspect="1"/>
          </p:cNvGraphicFramePr>
          <p:nvPr/>
        </p:nvGraphicFramePr>
        <p:xfrm>
          <a:off x="2143125" y="1785938"/>
          <a:ext cx="2035175" cy="1000125"/>
        </p:xfrm>
        <a:graphic>
          <a:graphicData uri="http://schemas.openxmlformats.org/presentationml/2006/ole">
            <mc:AlternateContent xmlns:mc="http://schemas.openxmlformats.org/markup-compatibility/2006">
              <mc:Choice xmlns:v="urn:schemas-microsoft-com:vml" Requires="v">
                <p:oleObj spid="_x0000_s7178" name="Формула" r:id="rId13" imgW="876300" imgH="431800" progId="Equation.3">
                  <p:embed/>
                </p:oleObj>
              </mc:Choice>
              <mc:Fallback>
                <p:oleObj name="Формула" r:id="rId13" imgW="876300" imgH="431800"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3125" y="1785938"/>
                        <a:ext cx="203517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7171" name="Object 3"/>
          <p:cNvGraphicFramePr>
            <a:graphicFrameLocks noChangeAspect="1"/>
          </p:cNvGraphicFramePr>
          <p:nvPr/>
        </p:nvGraphicFramePr>
        <p:xfrm>
          <a:off x="5286375" y="1857375"/>
          <a:ext cx="2208213" cy="1000125"/>
        </p:xfrm>
        <a:graphic>
          <a:graphicData uri="http://schemas.openxmlformats.org/presentationml/2006/ole">
            <mc:AlternateContent xmlns:mc="http://schemas.openxmlformats.org/markup-compatibility/2006">
              <mc:Choice xmlns:v="urn:schemas-microsoft-com:vml" Requires="v">
                <p:oleObj spid="_x0000_s7179" name="Формула" r:id="rId15" imgW="901309" imgH="406224" progId="Equation.3">
                  <p:embed/>
                </p:oleObj>
              </mc:Choice>
              <mc:Fallback>
                <p:oleObj name="Формула" r:id="rId15" imgW="901309" imgH="406224"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86375" y="1857375"/>
                        <a:ext cx="2208213"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7172" name="Object 5"/>
          <p:cNvGraphicFramePr>
            <a:graphicFrameLocks noChangeAspect="1"/>
          </p:cNvGraphicFramePr>
          <p:nvPr/>
        </p:nvGraphicFramePr>
        <p:xfrm>
          <a:off x="3571875" y="5000625"/>
          <a:ext cx="2428875" cy="1182688"/>
        </p:xfrm>
        <a:graphic>
          <a:graphicData uri="http://schemas.openxmlformats.org/presentationml/2006/ole">
            <mc:AlternateContent xmlns:mc="http://schemas.openxmlformats.org/markup-compatibility/2006">
              <mc:Choice xmlns:v="urn:schemas-microsoft-com:vml" Requires="v">
                <p:oleObj spid="_x0000_s7180" name="Формула" r:id="rId17" imgW="774364" imgH="418918" progId="Equation.3">
                  <p:embed/>
                </p:oleObj>
              </mc:Choice>
              <mc:Fallback>
                <p:oleObj name="Формула" r:id="rId17" imgW="774364" imgH="418918" progId="Equation.3">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1875" y="5000625"/>
                        <a:ext cx="2428875"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57200" y="3071810"/>
          <a:ext cx="8229600" cy="1071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1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8194" name="Object 1"/>
          <p:cNvGraphicFramePr>
            <a:graphicFrameLocks noChangeAspect="1"/>
          </p:cNvGraphicFramePr>
          <p:nvPr/>
        </p:nvGraphicFramePr>
        <p:xfrm>
          <a:off x="3214688" y="1643063"/>
          <a:ext cx="3198812" cy="1214437"/>
        </p:xfrm>
        <a:graphic>
          <a:graphicData uri="http://schemas.openxmlformats.org/presentationml/2006/ole">
            <mc:AlternateContent xmlns:mc="http://schemas.openxmlformats.org/markup-compatibility/2006">
              <mc:Choice xmlns:v="urn:schemas-microsoft-com:vml" Requires="v">
                <p:oleObj spid="_x0000_s8200" name="Формула" r:id="rId13" imgW="926698" imgH="393529" progId="Equation.3">
                  <p:embed/>
                </p:oleObj>
              </mc:Choice>
              <mc:Fallback>
                <p:oleObj name="Формула" r:id="rId13" imgW="926698" imgH="393529"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4688" y="1643063"/>
                        <a:ext cx="3198812"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8195" name="Object 3"/>
          <p:cNvGraphicFramePr>
            <a:graphicFrameLocks noChangeAspect="1"/>
          </p:cNvGraphicFramePr>
          <p:nvPr/>
        </p:nvGraphicFramePr>
        <p:xfrm>
          <a:off x="4143375" y="4786313"/>
          <a:ext cx="1670050" cy="1214437"/>
        </p:xfrm>
        <a:graphic>
          <a:graphicData uri="http://schemas.openxmlformats.org/presentationml/2006/ole">
            <mc:AlternateContent xmlns:mc="http://schemas.openxmlformats.org/markup-compatibility/2006">
              <mc:Choice xmlns:v="urn:schemas-microsoft-com:vml" Requires="v">
                <p:oleObj spid="_x0000_s8201" name="Формула" r:id="rId15" imgW="533169" imgH="393529" progId="Equation.3">
                  <p:embed/>
                </p:oleObj>
              </mc:Choice>
              <mc:Fallback>
                <p:oleObj name="Формула" r:id="rId15" imgW="533169" imgH="393529"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43375" y="4786313"/>
                        <a:ext cx="1670050"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lu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42910" y="2643182"/>
          <a:ext cx="8229600" cy="1285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lus/>
    <p:sndAc>
      <p:stSnd>
        <p:snd r:embed="rId2" name="applaus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nvPr>
        </p:nvGraphicFramePr>
        <p:xfrm>
          <a:off x="323850" y="1571612"/>
          <a:ext cx="8569325" cy="4881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nvGraphicFramePr>
        <p:xfrm>
          <a:off x="685800" y="260350"/>
          <a:ext cx="7772400" cy="936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071546"/>
          <a:ext cx="82296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468313" y="1714488"/>
          <a:ext cx="8135937" cy="48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0" name="Rectangle 2"/>
          <p:cNvSpPr>
            <a:spLocks noGrp="1" noChangeArrowheads="1"/>
          </p:cNvSpPr>
          <p:nvPr>
            <p:ph type="title"/>
          </p:nvPr>
        </p:nvSpPr>
        <p:spPr>
          <a:xfrm>
            <a:off x="684213" y="260350"/>
            <a:ext cx="7848600" cy="1081088"/>
          </a:xfrm>
        </p:spPr>
        <p:txBody>
          <a:bodyPr/>
          <a:lstStyle/>
          <a:p>
            <a:pPr eaLnBrk="1" fontAlgn="auto" hangingPunct="1">
              <a:spcAft>
                <a:spcPts val="0"/>
              </a:spcAft>
              <a:defRPr/>
            </a:pPr>
            <a:r>
              <a:rPr lang="uz-Cyrl-UZ" sz="2000" dirty="0"/>
              <a:t/>
            </a:r>
            <a:br>
              <a:rPr lang="uz-Cyrl-UZ" sz="2000" dirty="0"/>
            </a:br>
            <a:endParaRPr lang="ru-RU" sz="2000" u="sng" dirty="0"/>
          </a:p>
        </p:txBody>
      </p:sp>
      <p:graphicFrame>
        <p:nvGraphicFramePr>
          <p:cNvPr id="7" name="Схема 6"/>
          <p:cNvGraphicFramePr/>
          <p:nvPr/>
        </p:nvGraphicFramePr>
        <p:xfrm>
          <a:off x="928662" y="500042"/>
          <a:ext cx="7500990" cy="8309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674</TotalTime>
  <Words>3342</Words>
  <Application>Microsoft Office PowerPoint</Application>
  <PresentationFormat>Экран (4:3)</PresentationFormat>
  <Paragraphs>579</Paragraphs>
  <Slides>59</Slides>
  <Notes>11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59</vt:i4>
      </vt:variant>
    </vt:vector>
  </HeadingPairs>
  <TitlesOfParts>
    <vt:vector size="70" baseType="lpstr">
      <vt:lpstr>Times New Roman</vt:lpstr>
      <vt:lpstr>Arial</vt:lpstr>
      <vt:lpstr>Lucida Sans Unicode</vt:lpstr>
      <vt:lpstr>Wingdings 3</vt:lpstr>
      <vt:lpstr>Verdana</vt:lpstr>
      <vt:lpstr>Wingdings 2</vt:lpstr>
      <vt:lpstr>Calibri</vt:lpstr>
      <vt:lpstr>Batang</vt:lpstr>
      <vt:lpstr>Открытая</vt:lpstr>
      <vt:lpstr>Microsoft Equation 3.0</vt:lpstr>
      <vt:lpstr>Диаграмма Microsoft Office Excel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66</cp:revision>
  <dcterms:created xsi:type="dcterms:W3CDTF">1601-01-01T00:00:00Z</dcterms:created>
  <dcterms:modified xsi:type="dcterms:W3CDTF">2017-10-21T13:01:46Z</dcterms:modified>
</cp:coreProperties>
</file>