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9 w 3934"/>
                <a:gd name="T3" fmla="*/ 1331 h 1505"/>
                <a:gd name="T4" fmla="*/ 1217 w 3934"/>
                <a:gd name="T5" fmla="*/ 1157 h 1505"/>
                <a:gd name="T6" fmla="*/ 1733 w 3934"/>
                <a:gd name="T7" fmla="*/ 977 h 1505"/>
                <a:gd name="T8" fmla="*/ 2225 w 3934"/>
                <a:gd name="T9" fmla="*/ 792 h 1505"/>
                <a:gd name="T10" fmla="*/ 2464 w 3934"/>
                <a:gd name="T11" fmla="*/ 696 h 1505"/>
                <a:gd name="T12" fmla="*/ 2698 w 3934"/>
                <a:gd name="T13" fmla="*/ 606 h 1505"/>
                <a:gd name="T14" fmla="*/ 2927 w 3934"/>
                <a:gd name="T15" fmla="*/ 510 h 1505"/>
                <a:gd name="T16" fmla="*/ 3149 w 3934"/>
                <a:gd name="T17" fmla="*/ 420 h 1505"/>
                <a:gd name="T18" fmla="*/ 3358 w 3934"/>
                <a:gd name="T19" fmla="*/ 324 h 1505"/>
                <a:gd name="T20" fmla="*/ 3562 w 3934"/>
                <a:gd name="T21" fmla="*/ 234 h 1505"/>
                <a:gd name="T22" fmla="*/ 3760 w 3934"/>
                <a:gd name="T23" fmla="*/ 138 h 1505"/>
                <a:gd name="T24" fmla="*/ 3946 w 3934"/>
                <a:gd name="T25" fmla="*/ 48 h 1505"/>
                <a:gd name="T26" fmla="*/ 3946 w 3934"/>
                <a:gd name="T27" fmla="*/ 0 h 1505"/>
                <a:gd name="T28" fmla="*/ 3754 w 3934"/>
                <a:gd name="T29" fmla="*/ 96 h 1505"/>
                <a:gd name="T30" fmla="*/ 3550 w 3934"/>
                <a:gd name="T31" fmla="*/ 192 h 1505"/>
                <a:gd name="T32" fmla="*/ 3340 w 3934"/>
                <a:gd name="T33" fmla="*/ 288 h 1505"/>
                <a:gd name="T34" fmla="*/ 3125 w 3934"/>
                <a:gd name="T35" fmla="*/ 384 h 1505"/>
                <a:gd name="T36" fmla="*/ 2897 w 3934"/>
                <a:gd name="T37" fmla="*/ 480 h 1505"/>
                <a:gd name="T38" fmla="*/ 2662 w 3934"/>
                <a:gd name="T39" fmla="*/ 576 h 1505"/>
                <a:gd name="T40" fmla="*/ 2416 w 3934"/>
                <a:gd name="T41" fmla="*/ 672 h 1505"/>
                <a:gd name="T42" fmla="*/ 2171 w 3934"/>
                <a:gd name="T43" fmla="*/ 768 h 1505"/>
                <a:gd name="T44" fmla="*/ 1913 w 3934"/>
                <a:gd name="T45" fmla="*/ 864 h 1505"/>
                <a:gd name="T46" fmla="*/ 1655 w 3934"/>
                <a:gd name="T47" fmla="*/ 960 h 1505"/>
                <a:gd name="T48" fmla="*/ 1115 w 3934"/>
                <a:gd name="T49" fmla="*/ 1145 h 1505"/>
                <a:gd name="T50" fmla="*/ 564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2 w 1728"/>
                <a:gd name="T3" fmla="*/ 527 h 689"/>
                <a:gd name="T4" fmla="*/ 966 w 1728"/>
                <a:gd name="T5" fmla="*/ 365 h 689"/>
                <a:gd name="T6" fmla="*/ 1163 w 1728"/>
                <a:gd name="T7" fmla="*/ 287 h 689"/>
                <a:gd name="T8" fmla="*/ 1361 w 1728"/>
                <a:gd name="T9" fmla="*/ 203 h 689"/>
                <a:gd name="T10" fmla="*/ 1553 w 1728"/>
                <a:gd name="T11" fmla="*/ 126 h 689"/>
                <a:gd name="T12" fmla="*/ 1733 w 1728"/>
                <a:gd name="T13" fmla="*/ 48 h 689"/>
                <a:gd name="T14" fmla="*/ 1733 w 1728"/>
                <a:gd name="T15" fmla="*/ 0 h 689"/>
                <a:gd name="T16" fmla="*/ 1535 w 1728"/>
                <a:gd name="T17" fmla="*/ 84 h 689"/>
                <a:gd name="T18" fmla="*/ 1331 w 1728"/>
                <a:gd name="T19" fmla="*/ 167 h 689"/>
                <a:gd name="T20" fmla="*/ 1121 w 1728"/>
                <a:gd name="T21" fmla="*/ 257 h 689"/>
                <a:gd name="T22" fmla="*/ 906 w 1728"/>
                <a:gd name="T23" fmla="*/ 341 h 689"/>
                <a:gd name="T24" fmla="*/ 455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78 w 5561"/>
                <a:gd name="T1" fmla="*/ 929 h 3447"/>
                <a:gd name="T2" fmla="*/ 5554 w 5561"/>
                <a:gd name="T3" fmla="*/ 773 h 3447"/>
                <a:gd name="T4" fmla="*/ 5470 w 5561"/>
                <a:gd name="T5" fmla="*/ 629 h 3447"/>
                <a:gd name="T6" fmla="*/ 5343 w 5561"/>
                <a:gd name="T7" fmla="*/ 492 h 3447"/>
                <a:gd name="T8" fmla="*/ 5164 w 5561"/>
                <a:gd name="T9" fmla="*/ 366 h 3447"/>
                <a:gd name="T10" fmla="*/ 4936 w 5561"/>
                <a:gd name="T11" fmla="*/ 252 h 3447"/>
                <a:gd name="T12" fmla="*/ 4666 w 5561"/>
                <a:gd name="T13" fmla="*/ 144 h 3447"/>
                <a:gd name="T14" fmla="*/ 4354 w 5561"/>
                <a:gd name="T15" fmla="*/ 48 h 3447"/>
                <a:gd name="T16" fmla="*/ 4012 w 5561"/>
                <a:gd name="T17" fmla="*/ 0 h 3447"/>
                <a:gd name="T18" fmla="*/ 4372 w 5561"/>
                <a:gd name="T19" fmla="*/ 90 h 3447"/>
                <a:gd name="T20" fmla="*/ 4684 w 5561"/>
                <a:gd name="T21" fmla="*/ 192 h 3447"/>
                <a:gd name="T22" fmla="*/ 4948 w 5561"/>
                <a:gd name="T23" fmla="*/ 306 h 3447"/>
                <a:gd name="T24" fmla="*/ 5164 w 5561"/>
                <a:gd name="T25" fmla="*/ 426 h 3447"/>
                <a:gd name="T26" fmla="*/ 5331 w 5561"/>
                <a:gd name="T27" fmla="*/ 557 h 3447"/>
                <a:gd name="T28" fmla="*/ 5446 w 5561"/>
                <a:gd name="T29" fmla="*/ 701 h 3447"/>
                <a:gd name="T30" fmla="*/ 5506 w 5561"/>
                <a:gd name="T31" fmla="*/ 851 h 3447"/>
                <a:gd name="T32" fmla="*/ 5506 w 5561"/>
                <a:gd name="T33" fmla="*/ 1013 h 3447"/>
                <a:gd name="T34" fmla="*/ 5458 w 5561"/>
                <a:gd name="T35" fmla="*/ 1163 h 3447"/>
                <a:gd name="T36" fmla="*/ 5361 w 5561"/>
                <a:gd name="T37" fmla="*/ 1319 h 3447"/>
                <a:gd name="T38" fmla="*/ 5218 w 5561"/>
                <a:gd name="T39" fmla="*/ 1475 h 3447"/>
                <a:gd name="T40" fmla="*/ 5032 w 5561"/>
                <a:gd name="T41" fmla="*/ 1630 h 3447"/>
                <a:gd name="T42" fmla="*/ 4804 w 5561"/>
                <a:gd name="T43" fmla="*/ 1786 h 3447"/>
                <a:gd name="T44" fmla="*/ 4540 w 5561"/>
                <a:gd name="T45" fmla="*/ 1948 h 3447"/>
                <a:gd name="T46" fmla="*/ 4228 w 5561"/>
                <a:gd name="T47" fmla="*/ 2104 h 3447"/>
                <a:gd name="T48" fmla="*/ 3887 w 5561"/>
                <a:gd name="T49" fmla="*/ 2260 h 3447"/>
                <a:gd name="T50" fmla="*/ 3509 w 5561"/>
                <a:gd name="T51" fmla="*/ 2416 h 3447"/>
                <a:gd name="T52" fmla="*/ 3094 w 5561"/>
                <a:gd name="T53" fmla="*/ 2566 h 3447"/>
                <a:gd name="T54" fmla="*/ 2651 w 5561"/>
                <a:gd name="T55" fmla="*/ 2715 h 3447"/>
                <a:gd name="T56" fmla="*/ 2171 w 5561"/>
                <a:gd name="T57" fmla="*/ 2865 h 3447"/>
                <a:gd name="T58" fmla="*/ 1667 w 5561"/>
                <a:gd name="T59" fmla="*/ 3009 h 3447"/>
                <a:gd name="T60" fmla="*/ 1139 w 5561"/>
                <a:gd name="T61" fmla="*/ 3147 h 3447"/>
                <a:gd name="T62" fmla="*/ 582 w 5561"/>
                <a:gd name="T63" fmla="*/ 3279 h 3447"/>
                <a:gd name="T64" fmla="*/ 0 w 5561"/>
                <a:gd name="T65" fmla="*/ 3447 h 3447"/>
                <a:gd name="T66" fmla="*/ 870 w 5561"/>
                <a:gd name="T67" fmla="*/ 3249 h 3447"/>
                <a:gd name="T68" fmla="*/ 1421 w 5561"/>
                <a:gd name="T69" fmla="*/ 3105 h 3447"/>
                <a:gd name="T70" fmla="*/ 1943 w 5561"/>
                <a:gd name="T71" fmla="*/ 2961 h 3447"/>
                <a:gd name="T72" fmla="*/ 2441 w 5561"/>
                <a:gd name="T73" fmla="*/ 2817 h 3447"/>
                <a:gd name="T74" fmla="*/ 2909 w 5561"/>
                <a:gd name="T75" fmla="*/ 2668 h 3447"/>
                <a:gd name="T76" fmla="*/ 3340 w 5561"/>
                <a:gd name="T77" fmla="*/ 2512 h 3447"/>
                <a:gd name="T78" fmla="*/ 3742 w 5561"/>
                <a:gd name="T79" fmla="*/ 2356 h 3447"/>
                <a:gd name="T80" fmla="*/ 4109 w 5561"/>
                <a:gd name="T81" fmla="*/ 2200 h 3447"/>
                <a:gd name="T82" fmla="*/ 4439 w 5561"/>
                <a:gd name="T83" fmla="*/ 2038 h 3447"/>
                <a:gd name="T84" fmla="*/ 4732 w 5561"/>
                <a:gd name="T85" fmla="*/ 1876 h 3447"/>
                <a:gd name="T86" fmla="*/ 4984 w 5561"/>
                <a:gd name="T87" fmla="*/ 1720 h 3447"/>
                <a:gd name="T88" fmla="*/ 5194 w 5561"/>
                <a:gd name="T89" fmla="*/ 1559 h 3447"/>
                <a:gd name="T90" fmla="*/ 5355 w 5561"/>
                <a:gd name="T91" fmla="*/ 1397 h 3447"/>
                <a:gd name="T92" fmla="*/ 5476 w 5561"/>
                <a:gd name="T93" fmla="*/ 1241 h 3447"/>
                <a:gd name="T94" fmla="*/ 5554 w 5561"/>
                <a:gd name="T95" fmla="*/ 1085 h 3447"/>
                <a:gd name="T96" fmla="*/ 5572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58 w 5740"/>
                <a:gd name="T1" fmla="*/ 0 h 2098"/>
                <a:gd name="T2" fmla="*/ 5656 w 5740"/>
                <a:gd name="T3" fmla="*/ 72 h 2098"/>
                <a:gd name="T4" fmla="*/ 5554 w 5740"/>
                <a:gd name="T5" fmla="*/ 138 h 2098"/>
                <a:gd name="T6" fmla="*/ 5440 w 5740"/>
                <a:gd name="T7" fmla="*/ 210 h 2098"/>
                <a:gd name="T8" fmla="*/ 5321 w 5740"/>
                <a:gd name="T9" fmla="*/ 276 h 2098"/>
                <a:gd name="T10" fmla="*/ 5068 w 5740"/>
                <a:gd name="T11" fmla="*/ 414 h 2098"/>
                <a:gd name="T12" fmla="*/ 4792 w 5740"/>
                <a:gd name="T13" fmla="*/ 552 h 2098"/>
                <a:gd name="T14" fmla="*/ 4492 w 5740"/>
                <a:gd name="T15" fmla="*/ 690 h 2098"/>
                <a:gd name="T16" fmla="*/ 4175 w 5740"/>
                <a:gd name="T17" fmla="*/ 827 h 2098"/>
                <a:gd name="T18" fmla="*/ 3839 w 5740"/>
                <a:gd name="T19" fmla="*/ 959 h 2098"/>
                <a:gd name="T20" fmla="*/ 3479 w 5740"/>
                <a:gd name="T21" fmla="*/ 1091 h 2098"/>
                <a:gd name="T22" fmla="*/ 3101 w 5740"/>
                <a:gd name="T23" fmla="*/ 1223 h 2098"/>
                <a:gd name="T24" fmla="*/ 2705 w 5740"/>
                <a:gd name="T25" fmla="*/ 1355 h 2098"/>
                <a:gd name="T26" fmla="*/ 2291 w 5740"/>
                <a:gd name="T27" fmla="*/ 1481 h 2098"/>
                <a:gd name="T28" fmla="*/ 1866 w 5740"/>
                <a:gd name="T29" fmla="*/ 1601 h 2098"/>
                <a:gd name="T30" fmla="*/ 1421 w 5740"/>
                <a:gd name="T31" fmla="*/ 1721 h 2098"/>
                <a:gd name="T32" fmla="*/ 960 w 5740"/>
                <a:gd name="T33" fmla="*/ 1834 h 2098"/>
                <a:gd name="T34" fmla="*/ 486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9 w 5740"/>
                <a:gd name="T41" fmla="*/ 1990 h 2098"/>
                <a:gd name="T42" fmla="*/ 954 w 5740"/>
                <a:gd name="T43" fmla="*/ 1882 h 2098"/>
                <a:gd name="T44" fmla="*/ 1409 w 5740"/>
                <a:gd name="T45" fmla="*/ 1763 h 2098"/>
                <a:gd name="T46" fmla="*/ 1848 w 5740"/>
                <a:gd name="T47" fmla="*/ 1649 h 2098"/>
                <a:gd name="T48" fmla="*/ 2273 w 5740"/>
                <a:gd name="T49" fmla="*/ 1523 h 2098"/>
                <a:gd name="T50" fmla="*/ 2687 w 5740"/>
                <a:gd name="T51" fmla="*/ 1397 h 2098"/>
                <a:gd name="T52" fmla="*/ 3077 w 5740"/>
                <a:gd name="T53" fmla="*/ 1271 h 2098"/>
                <a:gd name="T54" fmla="*/ 3455 w 5740"/>
                <a:gd name="T55" fmla="*/ 1139 h 2098"/>
                <a:gd name="T56" fmla="*/ 3815 w 5740"/>
                <a:gd name="T57" fmla="*/ 1007 h 2098"/>
                <a:gd name="T58" fmla="*/ 4151 w 5740"/>
                <a:gd name="T59" fmla="*/ 875 h 2098"/>
                <a:gd name="T60" fmla="*/ 4474 w 5740"/>
                <a:gd name="T61" fmla="*/ 737 h 2098"/>
                <a:gd name="T62" fmla="*/ 4774 w 5740"/>
                <a:gd name="T63" fmla="*/ 600 h 2098"/>
                <a:gd name="T64" fmla="*/ 5056 w 5740"/>
                <a:gd name="T65" fmla="*/ 462 h 2098"/>
                <a:gd name="T66" fmla="*/ 5309 w 5740"/>
                <a:gd name="T67" fmla="*/ 324 h 2098"/>
                <a:gd name="T68" fmla="*/ 5548 w 5740"/>
                <a:gd name="T69" fmla="*/ 186 h 2098"/>
                <a:gd name="T70" fmla="*/ 5758 w 5740"/>
                <a:gd name="T71" fmla="*/ 48 h 2098"/>
                <a:gd name="T72" fmla="*/ 5758 w 5740"/>
                <a:gd name="T73" fmla="*/ 0 h 2098"/>
                <a:gd name="T74" fmla="*/ 5758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61 w 1955"/>
                <a:gd name="T1" fmla="*/ 485 h 1265"/>
                <a:gd name="T2" fmla="*/ 1907 w 1955"/>
                <a:gd name="T3" fmla="*/ 390 h 1265"/>
                <a:gd name="T4" fmla="*/ 1775 w 1955"/>
                <a:gd name="T5" fmla="*/ 306 h 1265"/>
                <a:gd name="T6" fmla="*/ 1584 w 1955"/>
                <a:gd name="T7" fmla="*/ 228 h 1265"/>
                <a:gd name="T8" fmla="*/ 1331 w 1955"/>
                <a:gd name="T9" fmla="*/ 162 h 1265"/>
                <a:gd name="T10" fmla="*/ 1013 w 1955"/>
                <a:gd name="T11" fmla="*/ 102 h 1265"/>
                <a:gd name="T12" fmla="*/ 648 w 1955"/>
                <a:gd name="T13" fmla="*/ 54 h 1265"/>
                <a:gd name="T14" fmla="*/ 228 w 1955"/>
                <a:gd name="T15" fmla="*/ 18 h 1265"/>
                <a:gd name="T16" fmla="*/ 0 w 1955"/>
                <a:gd name="T17" fmla="*/ 12 h 1265"/>
                <a:gd name="T18" fmla="*/ 432 w 1955"/>
                <a:gd name="T19" fmla="*/ 48 h 1265"/>
                <a:gd name="T20" fmla="*/ 815 w 1955"/>
                <a:gd name="T21" fmla="*/ 90 h 1265"/>
                <a:gd name="T22" fmla="*/ 1152 w 1955"/>
                <a:gd name="T23" fmla="*/ 144 h 1265"/>
                <a:gd name="T24" fmla="*/ 1427 w 1955"/>
                <a:gd name="T25" fmla="*/ 204 h 1265"/>
                <a:gd name="T26" fmla="*/ 1643 w 1955"/>
                <a:gd name="T27" fmla="*/ 276 h 1265"/>
                <a:gd name="T28" fmla="*/ 1800 w 1955"/>
                <a:gd name="T29" fmla="*/ 360 h 1265"/>
                <a:gd name="T30" fmla="*/ 1889 w 1955"/>
                <a:gd name="T31" fmla="*/ 443 h 1265"/>
                <a:gd name="T32" fmla="*/ 1907 w 1955"/>
                <a:gd name="T33" fmla="*/ 539 h 1265"/>
                <a:gd name="T34" fmla="*/ 1860 w 1955"/>
                <a:gd name="T35" fmla="*/ 629 h 1265"/>
                <a:gd name="T36" fmla="*/ 1751 w 1955"/>
                <a:gd name="T37" fmla="*/ 719 h 1265"/>
                <a:gd name="T38" fmla="*/ 1584 w 1955"/>
                <a:gd name="T39" fmla="*/ 809 h 1265"/>
                <a:gd name="T40" fmla="*/ 1361 w 1955"/>
                <a:gd name="T41" fmla="*/ 899 h 1265"/>
                <a:gd name="T42" fmla="*/ 1091 w 1955"/>
                <a:gd name="T43" fmla="*/ 989 h 1265"/>
                <a:gd name="T44" fmla="*/ 767 w 1955"/>
                <a:gd name="T45" fmla="*/ 1073 h 1265"/>
                <a:gd name="T46" fmla="*/ 408 w 1955"/>
                <a:gd name="T47" fmla="*/ 1157 h 1265"/>
                <a:gd name="T48" fmla="*/ 0 w 1955"/>
                <a:gd name="T49" fmla="*/ 1241 h 1265"/>
                <a:gd name="T50" fmla="*/ 216 w 1955"/>
                <a:gd name="T51" fmla="*/ 1223 h 1265"/>
                <a:gd name="T52" fmla="*/ 612 w 1955"/>
                <a:gd name="T53" fmla="*/ 1139 h 1265"/>
                <a:gd name="T54" fmla="*/ 960 w 1955"/>
                <a:gd name="T55" fmla="*/ 1049 h 1265"/>
                <a:gd name="T56" fmla="*/ 1266 w 1955"/>
                <a:gd name="T57" fmla="*/ 959 h 1265"/>
                <a:gd name="T58" fmla="*/ 1518 w 1955"/>
                <a:gd name="T59" fmla="*/ 863 h 1265"/>
                <a:gd name="T60" fmla="*/ 1721 w 1955"/>
                <a:gd name="T61" fmla="*/ 767 h 1265"/>
                <a:gd name="T62" fmla="*/ 1866 w 1955"/>
                <a:gd name="T63" fmla="*/ 677 h 1265"/>
                <a:gd name="T64" fmla="*/ 1943 w 1955"/>
                <a:gd name="T65" fmla="*/ 581 h 1265"/>
                <a:gd name="T66" fmla="*/ 1961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09 w 4694"/>
                <a:gd name="T1" fmla="*/ 797 h 2901"/>
                <a:gd name="T2" fmla="*/ 4679 w 4694"/>
                <a:gd name="T3" fmla="*/ 665 h 2901"/>
                <a:gd name="T4" fmla="*/ 4601 w 4694"/>
                <a:gd name="T5" fmla="*/ 540 h 2901"/>
                <a:gd name="T6" fmla="*/ 4480 w 4694"/>
                <a:gd name="T7" fmla="*/ 426 h 2901"/>
                <a:gd name="T8" fmla="*/ 4313 w 4694"/>
                <a:gd name="T9" fmla="*/ 312 h 2901"/>
                <a:gd name="T10" fmla="*/ 4097 w 4694"/>
                <a:gd name="T11" fmla="*/ 216 h 2901"/>
                <a:gd name="T12" fmla="*/ 3845 w 4694"/>
                <a:gd name="T13" fmla="*/ 120 h 2901"/>
                <a:gd name="T14" fmla="*/ 3551 w 4694"/>
                <a:gd name="T15" fmla="*/ 36 h 2901"/>
                <a:gd name="T16" fmla="*/ 3215 w 4694"/>
                <a:gd name="T17" fmla="*/ 0 h 2901"/>
                <a:gd name="T18" fmla="*/ 3551 w 4694"/>
                <a:gd name="T19" fmla="*/ 78 h 2901"/>
                <a:gd name="T20" fmla="*/ 3845 w 4694"/>
                <a:gd name="T21" fmla="*/ 162 h 2901"/>
                <a:gd name="T22" fmla="*/ 4097 w 4694"/>
                <a:gd name="T23" fmla="*/ 258 h 2901"/>
                <a:gd name="T24" fmla="*/ 4301 w 4694"/>
                <a:gd name="T25" fmla="*/ 366 h 2901"/>
                <a:gd name="T26" fmla="*/ 4457 w 4694"/>
                <a:gd name="T27" fmla="*/ 480 h 2901"/>
                <a:gd name="T28" fmla="*/ 4565 w 4694"/>
                <a:gd name="T29" fmla="*/ 605 h 2901"/>
                <a:gd name="T30" fmla="*/ 4625 w 4694"/>
                <a:gd name="T31" fmla="*/ 737 h 2901"/>
                <a:gd name="T32" fmla="*/ 4625 w 4694"/>
                <a:gd name="T33" fmla="*/ 875 h 2901"/>
                <a:gd name="T34" fmla="*/ 4583 w 4694"/>
                <a:gd name="T35" fmla="*/ 1001 h 2901"/>
                <a:gd name="T36" fmla="*/ 4504 w 4694"/>
                <a:gd name="T37" fmla="*/ 1127 h 2901"/>
                <a:gd name="T38" fmla="*/ 4385 w 4694"/>
                <a:gd name="T39" fmla="*/ 1259 h 2901"/>
                <a:gd name="T40" fmla="*/ 4228 w 4694"/>
                <a:gd name="T41" fmla="*/ 1385 h 2901"/>
                <a:gd name="T42" fmla="*/ 4037 w 4694"/>
                <a:gd name="T43" fmla="*/ 1517 h 2901"/>
                <a:gd name="T44" fmla="*/ 3815 w 4694"/>
                <a:gd name="T45" fmla="*/ 1648 h 2901"/>
                <a:gd name="T46" fmla="*/ 3557 w 4694"/>
                <a:gd name="T47" fmla="*/ 1774 h 2901"/>
                <a:gd name="T48" fmla="*/ 3269 w 4694"/>
                <a:gd name="T49" fmla="*/ 1906 h 2901"/>
                <a:gd name="T50" fmla="*/ 2951 w 4694"/>
                <a:gd name="T51" fmla="*/ 2032 h 2901"/>
                <a:gd name="T52" fmla="*/ 2603 w 4694"/>
                <a:gd name="T53" fmla="*/ 2164 h 2901"/>
                <a:gd name="T54" fmla="*/ 2231 w 4694"/>
                <a:gd name="T55" fmla="*/ 2284 h 2901"/>
                <a:gd name="T56" fmla="*/ 1830 w 4694"/>
                <a:gd name="T57" fmla="*/ 2410 h 2901"/>
                <a:gd name="T58" fmla="*/ 1403 w 4694"/>
                <a:gd name="T59" fmla="*/ 2530 h 2901"/>
                <a:gd name="T60" fmla="*/ 486 w 4694"/>
                <a:gd name="T61" fmla="*/ 2757 h 2901"/>
                <a:gd name="T62" fmla="*/ 0 w 4694"/>
                <a:gd name="T63" fmla="*/ 2901 h 2901"/>
                <a:gd name="T64" fmla="*/ 972 w 4694"/>
                <a:gd name="T65" fmla="*/ 2674 h 2901"/>
                <a:gd name="T66" fmla="*/ 1643 w 4694"/>
                <a:gd name="T67" fmla="*/ 2494 h 2901"/>
                <a:gd name="T68" fmla="*/ 2064 w 4694"/>
                <a:gd name="T69" fmla="*/ 2374 h 2901"/>
                <a:gd name="T70" fmla="*/ 2459 w 4694"/>
                <a:gd name="T71" fmla="*/ 2248 h 2901"/>
                <a:gd name="T72" fmla="*/ 2825 w 4694"/>
                <a:gd name="T73" fmla="*/ 2116 h 2901"/>
                <a:gd name="T74" fmla="*/ 3161 w 4694"/>
                <a:gd name="T75" fmla="*/ 1984 h 2901"/>
                <a:gd name="T76" fmla="*/ 3473 w 4694"/>
                <a:gd name="T77" fmla="*/ 1858 h 2901"/>
                <a:gd name="T78" fmla="*/ 3749 w 4694"/>
                <a:gd name="T79" fmla="*/ 1720 h 2901"/>
                <a:gd name="T80" fmla="*/ 3995 w 4694"/>
                <a:gd name="T81" fmla="*/ 1589 h 2901"/>
                <a:gd name="T82" fmla="*/ 4204 w 4694"/>
                <a:gd name="T83" fmla="*/ 1457 h 2901"/>
                <a:gd name="T84" fmla="*/ 4385 w 4694"/>
                <a:gd name="T85" fmla="*/ 1325 h 2901"/>
                <a:gd name="T86" fmla="*/ 4522 w 4694"/>
                <a:gd name="T87" fmla="*/ 1193 h 2901"/>
                <a:gd name="T88" fmla="*/ 4625 w 4694"/>
                <a:gd name="T89" fmla="*/ 1061 h 2901"/>
                <a:gd name="T90" fmla="*/ 4685 w 4694"/>
                <a:gd name="T91" fmla="*/ 935 h 2901"/>
                <a:gd name="T92" fmla="*/ 470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73 w 3761"/>
                <a:gd name="T1" fmla="*/ 719 h 2356"/>
                <a:gd name="T2" fmla="*/ 3743 w 3761"/>
                <a:gd name="T3" fmla="*/ 599 h 2356"/>
                <a:gd name="T4" fmla="*/ 3665 w 3761"/>
                <a:gd name="T5" fmla="*/ 486 h 2356"/>
                <a:gd name="T6" fmla="*/ 3533 w 3761"/>
                <a:gd name="T7" fmla="*/ 378 h 2356"/>
                <a:gd name="T8" fmla="*/ 3359 w 3761"/>
                <a:gd name="T9" fmla="*/ 282 h 2356"/>
                <a:gd name="T10" fmla="*/ 3137 w 3761"/>
                <a:gd name="T11" fmla="*/ 192 h 2356"/>
                <a:gd name="T12" fmla="*/ 2873 w 3761"/>
                <a:gd name="T13" fmla="*/ 108 h 2356"/>
                <a:gd name="T14" fmla="*/ 2567 w 3761"/>
                <a:gd name="T15" fmla="*/ 36 h 2356"/>
                <a:gd name="T16" fmla="*/ 2237 w 3761"/>
                <a:gd name="T17" fmla="*/ 0 h 2356"/>
                <a:gd name="T18" fmla="*/ 2585 w 3761"/>
                <a:gd name="T19" fmla="*/ 72 h 2356"/>
                <a:gd name="T20" fmla="*/ 2885 w 3761"/>
                <a:gd name="T21" fmla="*/ 150 h 2356"/>
                <a:gd name="T22" fmla="*/ 3149 w 3761"/>
                <a:gd name="T23" fmla="*/ 234 h 2356"/>
                <a:gd name="T24" fmla="*/ 3359 w 3761"/>
                <a:gd name="T25" fmla="*/ 330 h 2356"/>
                <a:gd name="T26" fmla="*/ 3527 w 3761"/>
                <a:gd name="T27" fmla="*/ 432 h 2356"/>
                <a:gd name="T28" fmla="*/ 3635 w 3761"/>
                <a:gd name="T29" fmla="*/ 545 h 2356"/>
                <a:gd name="T30" fmla="*/ 3695 w 3761"/>
                <a:gd name="T31" fmla="*/ 665 h 2356"/>
                <a:gd name="T32" fmla="*/ 3701 w 3761"/>
                <a:gd name="T33" fmla="*/ 791 h 2356"/>
                <a:gd name="T34" fmla="*/ 3665 w 3761"/>
                <a:gd name="T35" fmla="*/ 887 h 2356"/>
                <a:gd name="T36" fmla="*/ 3604 w 3761"/>
                <a:gd name="T37" fmla="*/ 989 h 2356"/>
                <a:gd name="T38" fmla="*/ 3509 w 3761"/>
                <a:gd name="T39" fmla="*/ 1091 h 2356"/>
                <a:gd name="T40" fmla="*/ 3383 w 3761"/>
                <a:gd name="T41" fmla="*/ 1187 h 2356"/>
                <a:gd name="T42" fmla="*/ 3233 w 3761"/>
                <a:gd name="T43" fmla="*/ 1289 h 2356"/>
                <a:gd name="T44" fmla="*/ 3053 w 3761"/>
                <a:gd name="T45" fmla="*/ 1391 h 2356"/>
                <a:gd name="T46" fmla="*/ 2843 w 3761"/>
                <a:gd name="T47" fmla="*/ 1493 h 2356"/>
                <a:gd name="T48" fmla="*/ 2615 w 3761"/>
                <a:gd name="T49" fmla="*/ 1589 h 2356"/>
                <a:gd name="T50" fmla="*/ 2082 w 3761"/>
                <a:gd name="T51" fmla="*/ 1786 h 2356"/>
                <a:gd name="T52" fmla="*/ 1464 w 3761"/>
                <a:gd name="T53" fmla="*/ 1972 h 2356"/>
                <a:gd name="T54" fmla="*/ 767 w 3761"/>
                <a:gd name="T55" fmla="*/ 2158 h 2356"/>
                <a:gd name="T56" fmla="*/ 0 w 3761"/>
                <a:gd name="T57" fmla="*/ 2326 h 2356"/>
                <a:gd name="T58" fmla="*/ 402 w 3761"/>
                <a:gd name="T59" fmla="*/ 2272 h 2356"/>
                <a:gd name="T60" fmla="*/ 1146 w 3761"/>
                <a:gd name="T61" fmla="*/ 2092 h 2356"/>
                <a:gd name="T62" fmla="*/ 1818 w 3761"/>
                <a:gd name="T63" fmla="*/ 1900 h 2356"/>
                <a:gd name="T64" fmla="*/ 2400 w 3761"/>
                <a:gd name="T65" fmla="*/ 1702 h 2356"/>
                <a:gd name="T66" fmla="*/ 2657 w 3761"/>
                <a:gd name="T67" fmla="*/ 1607 h 2356"/>
                <a:gd name="T68" fmla="*/ 2891 w 3761"/>
                <a:gd name="T69" fmla="*/ 1505 h 2356"/>
                <a:gd name="T70" fmla="*/ 3101 w 3761"/>
                <a:gd name="T71" fmla="*/ 1403 h 2356"/>
                <a:gd name="T72" fmla="*/ 3287 w 3761"/>
                <a:gd name="T73" fmla="*/ 1301 h 2356"/>
                <a:gd name="T74" fmla="*/ 3443 w 3761"/>
                <a:gd name="T75" fmla="*/ 1193 h 2356"/>
                <a:gd name="T76" fmla="*/ 3569 w 3761"/>
                <a:gd name="T77" fmla="*/ 1091 h 2356"/>
                <a:gd name="T78" fmla="*/ 3665 w 3761"/>
                <a:gd name="T79" fmla="*/ 989 h 2356"/>
                <a:gd name="T80" fmla="*/ 3731 w 3761"/>
                <a:gd name="T81" fmla="*/ 887 h 2356"/>
                <a:gd name="T82" fmla="*/ 3767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33 w 2924"/>
                <a:gd name="T1" fmla="*/ 647 h 1846"/>
                <a:gd name="T2" fmla="*/ 2885 w 2924"/>
                <a:gd name="T3" fmla="*/ 528 h 1846"/>
                <a:gd name="T4" fmla="*/ 2758 w 2924"/>
                <a:gd name="T5" fmla="*/ 414 h 1846"/>
                <a:gd name="T6" fmla="*/ 2567 w 2924"/>
                <a:gd name="T7" fmla="*/ 318 h 1846"/>
                <a:gd name="T8" fmla="*/ 2309 w 2924"/>
                <a:gd name="T9" fmla="*/ 228 h 1846"/>
                <a:gd name="T10" fmla="*/ 1991 w 2924"/>
                <a:gd name="T11" fmla="*/ 150 h 1846"/>
                <a:gd name="T12" fmla="*/ 1613 w 2924"/>
                <a:gd name="T13" fmla="*/ 78 h 1846"/>
                <a:gd name="T14" fmla="*/ 1182 w 2924"/>
                <a:gd name="T15" fmla="*/ 24 h 1846"/>
                <a:gd name="T16" fmla="*/ 696 w 2924"/>
                <a:gd name="T17" fmla="*/ 0 h 1846"/>
                <a:gd name="T18" fmla="*/ 1194 w 2924"/>
                <a:gd name="T19" fmla="*/ 48 h 1846"/>
                <a:gd name="T20" fmla="*/ 1631 w 2924"/>
                <a:gd name="T21" fmla="*/ 108 h 1846"/>
                <a:gd name="T22" fmla="*/ 2015 w 2924"/>
                <a:gd name="T23" fmla="*/ 180 h 1846"/>
                <a:gd name="T24" fmla="*/ 2333 w 2924"/>
                <a:gd name="T25" fmla="*/ 264 h 1846"/>
                <a:gd name="T26" fmla="*/ 2579 w 2924"/>
                <a:gd name="T27" fmla="*/ 360 h 1846"/>
                <a:gd name="T28" fmla="*/ 2758 w 2924"/>
                <a:gd name="T29" fmla="*/ 468 h 1846"/>
                <a:gd name="T30" fmla="*/ 2855 w 2924"/>
                <a:gd name="T31" fmla="*/ 587 h 1846"/>
                <a:gd name="T32" fmla="*/ 2873 w 2924"/>
                <a:gd name="T33" fmla="*/ 713 h 1846"/>
                <a:gd name="T34" fmla="*/ 2849 w 2924"/>
                <a:gd name="T35" fmla="*/ 785 h 1846"/>
                <a:gd name="T36" fmla="*/ 2801 w 2924"/>
                <a:gd name="T37" fmla="*/ 857 h 1846"/>
                <a:gd name="T38" fmla="*/ 2633 w 2924"/>
                <a:gd name="T39" fmla="*/ 1001 h 1846"/>
                <a:gd name="T40" fmla="*/ 2375 w 2924"/>
                <a:gd name="T41" fmla="*/ 1145 h 1846"/>
                <a:gd name="T42" fmla="*/ 2039 w 2924"/>
                <a:gd name="T43" fmla="*/ 1289 h 1846"/>
                <a:gd name="T44" fmla="*/ 1631 w 2924"/>
                <a:gd name="T45" fmla="*/ 1433 h 1846"/>
                <a:gd name="T46" fmla="*/ 1146 w 2924"/>
                <a:gd name="T47" fmla="*/ 1571 h 1846"/>
                <a:gd name="T48" fmla="*/ 606 w 2924"/>
                <a:gd name="T49" fmla="*/ 1702 h 1846"/>
                <a:gd name="T50" fmla="*/ 0 w 2924"/>
                <a:gd name="T51" fmla="*/ 1828 h 1846"/>
                <a:gd name="T52" fmla="*/ 312 w 2924"/>
                <a:gd name="T53" fmla="*/ 1780 h 1846"/>
                <a:gd name="T54" fmla="*/ 900 w 2924"/>
                <a:gd name="T55" fmla="*/ 1648 h 1846"/>
                <a:gd name="T56" fmla="*/ 1421 w 2924"/>
                <a:gd name="T57" fmla="*/ 1511 h 1846"/>
                <a:gd name="T58" fmla="*/ 1877 w 2924"/>
                <a:gd name="T59" fmla="*/ 1367 h 1846"/>
                <a:gd name="T60" fmla="*/ 2261 w 2924"/>
                <a:gd name="T61" fmla="*/ 1223 h 1846"/>
                <a:gd name="T62" fmla="*/ 2567 w 2924"/>
                <a:gd name="T63" fmla="*/ 1079 h 1846"/>
                <a:gd name="T64" fmla="*/ 2783 w 2924"/>
                <a:gd name="T65" fmla="*/ 929 h 1846"/>
                <a:gd name="T66" fmla="*/ 2885 w 2924"/>
                <a:gd name="T67" fmla="*/ 815 h 1846"/>
                <a:gd name="T68" fmla="*/ 2921 w 2924"/>
                <a:gd name="T69" fmla="*/ 743 h 1846"/>
                <a:gd name="T70" fmla="*/ 2933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0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93 w 1488"/>
                <a:gd name="T7" fmla="*/ 186 h 204"/>
                <a:gd name="T8" fmla="*/ 1404 w 1488"/>
                <a:gd name="T9" fmla="*/ 204 h 204"/>
                <a:gd name="T10" fmla="*/ 140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4 w 323"/>
                  <a:gd name="T13" fmla="*/ 18 h 162"/>
                  <a:gd name="T14" fmla="*/ 240 w 323"/>
                  <a:gd name="T15" fmla="*/ 54 h 162"/>
                  <a:gd name="T16" fmla="*/ 288 w 323"/>
                  <a:gd name="T17" fmla="*/ 90 h 162"/>
                  <a:gd name="T18" fmla="*/ 318 w 323"/>
                  <a:gd name="T19" fmla="*/ 114 h 162"/>
                  <a:gd name="T20" fmla="*/ 324 w 323"/>
                  <a:gd name="T21" fmla="*/ 126 h 162"/>
                  <a:gd name="T22" fmla="*/ 324 w 323"/>
                  <a:gd name="T23" fmla="*/ 126 h 162"/>
                  <a:gd name="T24" fmla="*/ 222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0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70 w 1250"/>
                  <a:gd name="T1" fmla="*/ 641 h 923"/>
                  <a:gd name="T2" fmla="*/ 1170 w 1250"/>
                  <a:gd name="T3" fmla="*/ 473 h 923"/>
                  <a:gd name="T4" fmla="*/ 1140 w 1250"/>
                  <a:gd name="T5" fmla="*/ 384 h 923"/>
                  <a:gd name="T6" fmla="*/ 1116 w 1250"/>
                  <a:gd name="T7" fmla="*/ 288 h 923"/>
                  <a:gd name="T8" fmla="*/ 1056 w 1250"/>
                  <a:gd name="T9" fmla="*/ 174 h 923"/>
                  <a:gd name="T10" fmla="*/ 984 w 1250"/>
                  <a:gd name="T11" fmla="*/ 96 h 923"/>
                  <a:gd name="T12" fmla="*/ 966 w 1250"/>
                  <a:gd name="T13" fmla="*/ 72 h 923"/>
                  <a:gd name="T14" fmla="*/ 894 w 1250"/>
                  <a:gd name="T15" fmla="*/ 18 h 923"/>
                  <a:gd name="T16" fmla="*/ 822 w 1250"/>
                  <a:gd name="T17" fmla="*/ 6 h 923"/>
                  <a:gd name="T18" fmla="*/ 714 w 1250"/>
                  <a:gd name="T19" fmla="*/ 24 h 923"/>
                  <a:gd name="T20" fmla="*/ 666 w 1250"/>
                  <a:gd name="T21" fmla="*/ 42 h 923"/>
                  <a:gd name="T22" fmla="*/ 570 w 1250"/>
                  <a:gd name="T23" fmla="*/ 120 h 923"/>
                  <a:gd name="T24" fmla="*/ 534 w 1250"/>
                  <a:gd name="T25" fmla="*/ 228 h 923"/>
                  <a:gd name="T26" fmla="*/ 511 w 1250"/>
                  <a:gd name="T27" fmla="*/ 348 h 923"/>
                  <a:gd name="T28" fmla="*/ 432 w 1250"/>
                  <a:gd name="T29" fmla="*/ 479 h 923"/>
                  <a:gd name="T30" fmla="*/ 414 w 1250"/>
                  <a:gd name="T31" fmla="*/ 539 h 923"/>
                  <a:gd name="T32" fmla="*/ 354 w 1250"/>
                  <a:gd name="T33" fmla="*/ 599 h 923"/>
                  <a:gd name="T34" fmla="*/ 306 w 1250"/>
                  <a:gd name="T35" fmla="*/ 629 h 923"/>
                  <a:gd name="T36" fmla="*/ 294 w 1250"/>
                  <a:gd name="T37" fmla="*/ 635 h 923"/>
                  <a:gd name="T38" fmla="*/ 258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1 w 1250"/>
                  <a:gd name="T47" fmla="*/ 869 h 923"/>
                  <a:gd name="T48" fmla="*/ 642 w 1250"/>
                  <a:gd name="T49" fmla="*/ 827 h 923"/>
                  <a:gd name="T50" fmla="*/ 702 w 1250"/>
                  <a:gd name="T51" fmla="*/ 725 h 923"/>
                  <a:gd name="T52" fmla="*/ 696 w 1250"/>
                  <a:gd name="T53" fmla="*/ 611 h 923"/>
                  <a:gd name="T54" fmla="*/ 780 w 1250"/>
                  <a:gd name="T55" fmla="*/ 551 h 923"/>
                  <a:gd name="T56" fmla="*/ 882 w 1250"/>
                  <a:gd name="T57" fmla="*/ 449 h 923"/>
                  <a:gd name="T58" fmla="*/ 912 w 1250"/>
                  <a:gd name="T59" fmla="*/ 414 h 923"/>
                  <a:gd name="T60" fmla="*/ 978 w 1250"/>
                  <a:gd name="T61" fmla="*/ 318 h 923"/>
                  <a:gd name="T62" fmla="*/ 1026 w 1250"/>
                  <a:gd name="T63" fmla="*/ 336 h 923"/>
                  <a:gd name="T64" fmla="*/ 1122 w 1250"/>
                  <a:gd name="T65" fmla="*/ 617 h 923"/>
                  <a:gd name="T66" fmla="*/ 1116 w 1250"/>
                  <a:gd name="T67" fmla="*/ 689 h 923"/>
                  <a:gd name="T68" fmla="*/ 1152 w 1250"/>
                  <a:gd name="T69" fmla="*/ 749 h 923"/>
                  <a:gd name="T70" fmla="*/ 1206 w 1250"/>
                  <a:gd name="T71" fmla="*/ 713 h 923"/>
                  <a:gd name="T72" fmla="*/ 1242 w 1250"/>
                  <a:gd name="T73" fmla="*/ 749 h 923"/>
                  <a:gd name="T74" fmla="*/ 1254 w 1250"/>
                  <a:gd name="T75" fmla="*/ 743 h 923"/>
                  <a:gd name="T76" fmla="*/ 696 w 1250"/>
                  <a:gd name="T77" fmla="*/ 264 h 923"/>
                  <a:gd name="T78" fmla="*/ 787 w 1250"/>
                  <a:gd name="T79" fmla="*/ 372 h 923"/>
                  <a:gd name="T80" fmla="*/ 768 w 1250"/>
                  <a:gd name="T81" fmla="*/ 443 h 923"/>
                  <a:gd name="T82" fmla="*/ 708 w 1250"/>
                  <a:gd name="T83" fmla="*/ 515 h 923"/>
                  <a:gd name="T84" fmla="*/ 660 w 1250"/>
                  <a:gd name="T85" fmla="*/ 569 h 923"/>
                  <a:gd name="T86" fmla="*/ 618 w 1250"/>
                  <a:gd name="T87" fmla="*/ 593 h 923"/>
                  <a:gd name="T88" fmla="*/ 576 w 1250"/>
                  <a:gd name="T89" fmla="*/ 617 h 923"/>
                  <a:gd name="T90" fmla="*/ 564 w 1250"/>
                  <a:gd name="T91" fmla="*/ 707 h 923"/>
                  <a:gd name="T92" fmla="*/ 354 w 1250"/>
                  <a:gd name="T93" fmla="*/ 755 h 923"/>
                  <a:gd name="T94" fmla="*/ 390 w 1250"/>
                  <a:gd name="T95" fmla="*/ 641 h 923"/>
                  <a:gd name="T96" fmla="*/ 426 w 1250"/>
                  <a:gd name="T97" fmla="*/ 647 h 923"/>
                  <a:gd name="T98" fmla="*/ 444 w 1250"/>
                  <a:gd name="T99" fmla="*/ 617 h 923"/>
                  <a:gd name="T100" fmla="*/ 570 w 1250"/>
                  <a:gd name="T101" fmla="*/ 515 h 923"/>
                  <a:gd name="T102" fmla="*/ 618 w 1250"/>
                  <a:gd name="T103" fmla="*/ 473 h 923"/>
                  <a:gd name="T104" fmla="*/ 642 w 1250"/>
                  <a:gd name="T105" fmla="*/ 396 h 923"/>
                  <a:gd name="T106" fmla="*/ 642 w 1250"/>
                  <a:gd name="T107" fmla="*/ 378 h 923"/>
                  <a:gd name="T108" fmla="*/ 666 w 1250"/>
                  <a:gd name="T109" fmla="*/ 270 h 923"/>
                  <a:gd name="T110" fmla="*/ 684 w 1250"/>
                  <a:gd name="T111" fmla="*/ 192 h 923"/>
                  <a:gd name="T112" fmla="*/ 696 w 1250"/>
                  <a:gd name="T113" fmla="*/ 264 h 923"/>
                  <a:gd name="T114" fmla="*/ 534 w 1250"/>
                  <a:gd name="T115" fmla="*/ 455 h 923"/>
                  <a:gd name="T116" fmla="*/ 636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9 w 72"/>
                  <a:gd name="T3" fmla="*/ 24 h 54"/>
                  <a:gd name="T4" fmla="*/ 61 w 72"/>
                  <a:gd name="T5" fmla="*/ 12 h 54"/>
                  <a:gd name="T6" fmla="*/ 67 w 72"/>
                  <a:gd name="T7" fmla="*/ 6 h 54"/>
                  <a:gd name="T8" fmla="*/ 73 w 72"/>
                  <a:gd name="T9" fmla="*/ 0 h 54"/>
                  <a:gd name="T10" fmla="*/ 43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8 w 287"/>
                  <a:gd name="T1" fmla="*/ 0 h 84"/>
                  <a:gd name="T2" fmla="*/ 0 w 287"/>
                  <a:gd name="T3" fmla="*/ 84 h 84"/>
                  <a:gd name="T4" fmla="*/ 169 w 287"/>
                  <a:gd name="T5" fmla="*/ 36 h 84"/>
                  <a:gd name="T6" fmla="*/ 114 w 287"/>
                  <a:gd name="T7" fmla="*/ 60 h 84"/>
                  <a:gd name="T8" fmla="*/ 277 w 287"/>
                  <a:gd name="T9" fmla="*/ 18 h 84"/>
                  <a:gd name="T10" fmla="*/ 288 w 287"/>
                  <a:gd name="T11" fmla="*/ 0 h 84"/>
                  <a:gd name="T12" fmla="*/ 288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2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3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4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5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6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7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8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39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0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1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42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5881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5882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03575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3" name="Rectangle 43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8750"/>
            <a:ext cx="2057400" cy="59721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8750"/>
            <a:ext cx="6019800" cy="59721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 dirty="0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 dirty="0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158750"/>
            <a:ext cx="8229600" cy="59721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8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9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/>
          </a:p>
        </p:txBody>
      </p:sp>
      <p:sp>
        <p:nvSpPr>
          <p:cNvPr id="6" name="Rectangle 4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kumimoji="0" lang="en-US"/>
          </a:p>
        </p:txBody>
      </p:sp>
      <p:sp>
        <p:nvSpPr>
          <p:cNvPr id="7" name="Rectangle 4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217A8-0E06-4059-AC45-433E2E67A85D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1650"/>
            <a:chOff x="0" y="0"/>
            <a:chExt cx="5758" cy="4316"/>
          </a:xfrm>
        </p:grpSpPr>
        <p:sp>
          <p:nvSpPr>
            <p:cNvPr id="1032" name="Freeform 3"/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>
                <a:gd name="T0" fmla="*/ 149 w 3934"/>
                <a:gd name="T1" fmla="*/ 1505 h 1505"/>
                <a:gd name="T2" fmla="*/ 689 w 3934"/>
                <a:gd name="T3" fmla="*/ 1331 h 1505"/>
                <a:gd name="T4" fmla="*/ 1217 w 3934"/>
                <a:gd name="T5" fmla="*/ 1157 h 1505"/>
                <a:gd name="T6" fmla="*/ 1733 w 3934"/>
                <a:gd name="T7" fmla="*/ 977 h 1505"/>
                <a:gd name="T8" fmla="*/ 2225 w 3934"/>
                <a:gd name="T9" fmla="*/ 792 h 1505"/>
                <a:gd name="T10" fmla="*/ 2464 w 3934"/>
                <a:gd name="T11" fmla="*/ 696 h 1505"/>
                <a:gd name="T12" fmla="*/ 2698 w 3934"/>
                <a:gd name="T13" fmla="*/ 606 h 1505"/>
                <a:gd name="T14" fmla="*/ 2927 w 3934"/>
                <a:gd name="T15" fmla="*/ 510 h 1505"/>
                <a:gd name="T16" fmla="*/ 3149 w 3934"/>
                <a:gd name="T17" fmla="*/ 420 h 1505"/>
                <a:gd name="T18" fmla="*/ 3358 w 3934"/>
                <a:gd name="T19" fmla="*/ 324 h 1505"/>
                <a:gd name="T20" fmla="*/ 3562 w 3934"/>
                <a:gd name="T21" fmla="*/ 234 h 1505"/>
                <a:gd name="T22" fmla="*/ 3760 w 3934"/>
                <a:gd name="T23" fmla="*/ 138 h 1505"/>
                <a:gd name="T24" fmla="*/ 3946 w 3934"/>
                <a:gd name="T25" fmla="*/ 48 h 1505"/>
                <a:gd name="T26" fmla="*/ 3946 w 3934"/>
                <a:gd name="T27" fmla="*/ 0 h 1505"/>
                <a:gd name="T28" fmla="*/ 3754 w 3934"/>
                <a:gd name="T29" fmla="*/ 96 h 1505"/>
                <a:gd name="T30" fmla="*/ 3550 w 3934"/>
                <a:gd name="T31" fmla="*/ 192 h 1505"/>
                <a:gd name="T32" fmla="*/ 3340 w 3934"/>
                <a:gd name="T33" fmla="*/ 288 h 1505"/>
                <a:gd name="T34" fmla="*/ 3125 w 3934"/>
                <a:gd name="T35" fmla="*/ 384 h 1505"/>
                <a:gd name="T36" fmla="*/ 2897 w 3934"/>
                <a:gd name="T37" fmla="*/ 480 h 1505"/>
                <a:gd name="T38" fmla="*/ 2662 w 3934"/>
                <a:gd name="T39" fmla="*/ 576 h 1505"/>
                <a:gd name="T40" fmla="*/ 2416 w 3934"/>
                <a:gd name="T41" fmla="*/ 672 h 1505"/>
                <a:gd name="T42" fmla="*/ 2171 w 3934"/>
                <a:gd name="T43" fmla="*/ 768 h 1505"/>
                <a:gd name="T44" fmla="*/ 1913 w 3934"/>
                <a:gd name="T45" fmla="*/ 864 h 1505"/>
                <a:gd name="T46" fmla="*/ 1655 w 3934"/>
                <a:gd name="T47" fmla="*/ 960 h 1505"/>
                <a:gd name="T48" fmla="*/ 1115 w 3934"/>
                <a:gd name="T49" fmla="*/ 1145 h 1505"/>
                <a:gd name="T50" fmla="*/ 564 w 3934"/>
                <a:gd name="T51" fmla="*/ 1331 h 1505"/>
                <a:gd name="T52" fmla="*/ 0 w 3934"/>
                <a:gd name="T53" fmla="*/ 1505 h 1505"/>
                <a:gd name="T54" fmla="*/ 149 w 3934"/>
                <a:gd name="T55" fmla="*/ 1505 h 1505"/>
                <a:gd name="T56" fmla="*/ 149 w 3934"/>
                <a:gd name="T57" fmla="*/ 1505 h 1505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>
                <a:gd name="T0" fmla="*/ 132 w 1728"/>
                <a:gd name="T1" fmla="*/ 689 h 689"/>
                <a:gd name="T2" fmla="*/ 552 w 1728"/>
                <a:gd name="T3" fmla="*/ 527 h 689"/>
                <a:gd name="T4" fmla="*/ 966 w 1728"/>
                <a:gd name="T5" fmla="*/ 365 h 689"/>
                <a:gd name="T6" fmla="*/ 1163 w 1728"/>
                <a:gd name="T7" fmla="*/ 287 h 689"/>
                <a:gd name="T8" fmla="*/ 1361 w 1728"/>
                <a:gd name="T9" fmla="*/ 203 h 689"/>
                <a:gd name="T10" fmla="*/ 1553 w 1728"/>
                <a:gd name="T11" fmla="*/ 126 h 689"/>
                <a:gd name="T12" fmla="*/ 1733 w 1728"/>
                <a:gd name="T13" fmla="*/ 48 h 689"/>
                <a:gd name="T14" fmla="*/ 1733 w 1728"/>
                <a:gd name="T15" fmla="*/ 0 h 689"/>
                <a:gd name="T16" fmla="*/ 1535 w 1728"/>
                <a:gd name="T17" fmla="*/ 84 h 689"/>
                <a:gd name="T18" fmla="*/ 1331 w 1728"/>
                <a:gd name="T19" fmla="*/ 167 h 689"/>
                <a:gd name="T20" fmla="*/ 1121 w 1728"/>
                <a:gd name="T21" fmla="*/ 257 h 689"/>
                <a:gd name="T22" fmla="*/ 906 w 1728"/>
                <a:gd name="T23" fmla="*/ 341 h 689"/>
                <a:gd name="T24" fmla="*/ 455 w 1728"/>
                <a:gd name="T25" fmla="*/ 515 h 689"/>
                <a:gd name="T26" fmla="*/ 0 w 1728"/>
                <a:gd name="T27" fmla="*/ 689 h 689"/>
                <a:gd name="T28" fmla="*/ 132 w 1728"/>
                <a:gd name="T29" fmla="*/ 689 h 689"/>
                <a:gd name="T30" fmla="*/ 132 w 1728"/>
                <a:gd name="T31" fmla="*/ 689 h 689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>
                <a:gd name="T0" fmla="*/ 5578 w 5561"/>
                <a:gd name="T1" fmla="*/ 929 h 3447"/>
                <a:gd name="T2" fmla="*/ 5554 w 5561"/>
                <a:gd name="T3" fmla="*/ 773 h 3447"/>
                <a:gd name="T4" fmla="*/ 5470 w 5561"/>
                <a:gd name="T5" fmla="*/ 629 h 3447"/>
                <a:gd name="T6" fmla="*/ 5343 w 5561"/>
                <a:gd name="T7" fmla="*/ 492 h 3447"/>
                <a:gd name="T8" fmla="*/ 5164 w 5561"/>
                <a:gd name="T9" fmla="*/ 366 h 3447"/>
                <a:gd name="T10" fmla="*/ 4936 w 5561"/>
                <a:gd name="T11" fmla="*/ 252 h 3447"/>
                <a:gd name="T12" fmla="*/ 4666 w 5561"/>
                <a:gd name="T13" fmla="*/ 144 h 3447"/>
                <a:gd name="T14" fmla="*/ 4354 w 5561"/>
                <a:gd name="T15" fmla="*/ 48 h 3447"/>
                <a:gd name="T16" fmla="*/ 4012 w 5561"/>
                <a:gd name="T17" fmla="*/ 0 h 3447"/>
                <a:gd name="T18" fmla="*/ 4372 w 5561"/>
                <a:gd name="T19" fmla="*/ 90 h 3447"/>
                <a:gd name="T20" fmla="*/ 4684 w 5561"/>
                <a:gd name="T21" fmla="*/ 192 h 3447"/>
                <a:gd name="T22" fmla="*/ 4948 w 5561"/>
                <a:gd name="T23" fmla="*/ 306 h 3447"/>
                <a:gd name="T24" fmla="*/ 5164 w 5561"/>
                <a:gd name="T25" fmla="*/ 426 h 3447"/>
                <a:gd name="T26" fmla="*/ 5331 w 5561"/>
                <a:gd name="T27" fmla="*/ 557 h 3447"/>
                <a:gd name="T28" fmla="*/ 5446 w 5561"/>
                <a:gd name="T29" fmla="*/ 701 h 3447"/>
                <a:gd name="T30" fmla="*/ 5506 w 5561"/>
                <a:gd name="T31" fmla="*/ 851 h 3447"/>
                <a:gd name="T32" fmla="*/ 5506 w 5561"/>
                <a:gd name="T33" fmla="*/ 1013 h 3447"/>
                <a:gd name="T34" fmla="*/ 5458 w 5561"/>
                <a:gd name="T35" fmla="*/ 1163 h 3447"/>
                <a:gd name="T36" fmla="*/ 5361 w 5561"/>
                <a:gd name="T37" fmla="*/ 1319 h 3447"/>
                <a:gd name="T38" fmla="*/ 5218 w 5561"/>
                <a:gd name="T39" fmla="*/ 1475 h 3447"/>
                <a:gd name="T40" fmla="*/ 5032 w 5561"/>
                <a:gd name="T41" fmla="*/ 1630 h 3447"/>
                <a:gd name="T42" fmla="*/ 4804 w 5561"/>
                <a:gd name="T43" fmla="*/ 1786 h 3447"/>
                <a:gd name="T44" fmla="*/ 4540 w 5561"/>
                <a:gd name="T45" fmla="*/ 1948 h 3447"/>
                <a:gd name="T46" fmla="*/ 4228 w 5561"/>
                <a:gd name="T47" fmla="*/ 2104 h 3447"/>
                <a:gd name="T48" fmla="*/ 3887 w 5561"/>
                <a:gd name="T49" fmla="*/ 2260 h 3447"/>
                <a:gd name="T50" fmla="*/ 3509 w 5561"/>
                <a:gd name="T51" fmla="*/ 2416 h 3447"/>
                <a:gd name="T52" fmla="*/ 3094 w 5561"/>
                <a:gd name="T53" fmla="*/ 2566 h 3447"/>
                <a:gd name="T54" fmla="*/ 2651 w 5561"/>
                <a:gd name="T55" fmla="*/ 2715 h 3447"/>
                <a:gd name="T56" fmla="*/ 2171 w 5561"/>
                <a:gd name="T57" fmla="*/ 2865 h 3447"/>
                <a:gd name="T58" fmla="*/ 1667 w 5561"/>
                <a:gd name="T59" fmla="*/ 3009 h 3447"/>
                <a:gd name="T60" fmla="*/ 1139 w 5561"/>
                <a:gd name="T61" fmla="*/ 3147 h 3447"/>
                <a:gd name="T62" fmla="*/ 582 w 5561"/>
                <a:gd name="T63" fmla="*/ 3279 h 3447"/>
                <a:gd name="T64" fmla="*/ 0 w 5561"/>
                <a:gd name="T65" fmla="*/ 3447 h 3447"/>
                <a:gd name="T66" fmla="*/ 870 w 5561"/>
                <a:gd name="T67" fmla="*/ 3249 h 3447"/>
                <a:gd name="T68" fmla="*/ 1421 w 5561"/>
                <a:gd name="T69" fmla="*/ 3105 h 3447"/>
                <a:gd name="T70" fmla="*/ 1943 w 5561"/>
                <a:gd name="T71" fmla="*/ 2961 h 3447"/>
                <a:gd name="T72" fmla="*/ 2441 w 5561"/>
                <a:gd name="T73" fmla="*/ 2817 h 3447"/>
                <a:gd name="T74" fmla="*/ 2909 w 5561"/>
                <a:gd name="T75" fmla="*/ 2668 h 3447"/>
                <a:gd name="T76" fmla="*/ 3340 w 5561"/>
                <a:gd name="T77" fmla="*/ 2512 h 3447"/>
                <a:gd name="T78" fmla="*/ 3742 w 5561"/>
                <a:gd name="T79" fmla="*/ 2356 h 3447"/>
                <a:gd name="T80" fmla="*/ 4109 w 5561"/>
                <a:gd name="T81" fmla="*/ 2200 h 3447"/>
                <a:gd name="T82" fmla="*/ 4439 w 5561"/>
                <a:gd name="T83" fmla="*/ 2038 h 3447"/>
                <a:gd name="T84" fmla="*/ 4732 w 5561"/>
                <a:gd name="T85" fmla="*/ 1876 h 3447"/>
                <a:gd name="T86" fmla="*/ 4984 w 5561"/>
                <a:gd name="T87" fmla="*/ 1720 h 3447"/>
                <a:gd name="T88" fmla="*/ 5194 w 5561"/>
                <a:gd name="T89" fmla="*/ 1559 h 3447"/>
                <a:gd name="T90" fmla="*/ 5355 w 5561"/>
                <a:gd name="T91" fmla="*/ 1397 h 3447"/>
                <a:gd name="T92" fmla="*/ 5476 w 5561"/>
                <a:gd name="T93" fmla="*/ 1241 h 3447"/>
                <a:gd name="T94" fmla="*/ 5554 w 5561"/>
                <a:gd name="T95" fmla="*/ 1085 h 3447"/>
                <a:gd name="T96" fmla="*/ 5572 w 5561"/>
                <a:gd name="T97" fmla="*/ 1007 h 3447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4822" name="Freeform 6"/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>
                <a:gd name="T0" fmla="*/ 5758 w 5740"/>
                <a:gd name="T1" fmla="*/ 0 h 2098"/>
                <a:gd name="T2" fmla="*/ 5656 w 5740"/>
                <a:gd name="T3" fmla="*/ 72 h 2098"/>
                <a:gd name="T4" fmla="*/ 5554 w 5740"/>
                <a:gd name="T5" fmla="*/ 138 h 2098"/>
                <a:gd name="T6" fmla="*/ 5440 w 5740"/>
                <a:gd name="T7" fmla="*/ 210 h 2098"/>
                <a:gd name="T8" fmla="*/ 5321 w 5740"/>
                <a:gd name="T9" fmla="*/ 276 h 2098"/>
                <a:gd name="T10" fmla="*/ 5068 w 5740"/>
                <a:gd name="T11" fmla="*/ 414 h 2098"/>
                <a:gd name="T12" fmla="*/ 4792 w 5740"/>
                <a:gd name="T13" fmla="*/ 552 h 2098"/>
                <a:gd name="T14" fmla="*/ 4492 w 5740"/>
                <a:gd name="T15" fmla="*/ 690 h 2098"/>
                <a:gd name="T16" fmla="*/ 4175 w 5740"/>
                <a:gd name="T17" fmla="*/ 827 h 2098"/>
                <a:gd name="T18" fmla="*/ 3839 w 5740"/>
                <a:gd name="T19" fmla="*/ 959 h 2098"/>
                <a:gd name="T20" fmla="*/ 3479 w 5740"/>
                <a:gd name="T21" fmla="*/ 1091 h 2098"/>
                <a:gd name="T22" fmla="*/ 3101 w 5740"/>
                <a:gd name="T23" fmla="*/ 1223 h 2098"/>
                <a:gd name="T24" fmla="*/ 2705 w 5740"/>
                <a:gd name="T25" fmla="*/ 1355 h 2098"/>
                <a:gd name="T26" fmla="*/ 2291 w 5740"/>
                <a:gd name="T27" fmla="*/ 1481 h 2098"/>
                <a:gd name="T28" fmla="*/ 1866 w 5740"/>
                <a:gd name="T29" fmla="*/ 1601 h 2098"/>
                <a:gd name="T30" fmla="*/ 1421 w 5740"/>
                <a:gd name="T31" fmla="*/ 1721 h 2098"/>
                <a:gd name="T32" fmla="*/ 960 w 5740"/>
                <a:gd name="T33" fmla="*/ 1834 h 2098"/>
                <a:gd name="T34" fmla="*/ 486 w 5740"/>
                <a:gd name="T35" fmla="*/ 1948 h 2098"/>
                <a:gd name="T36" fmla="*/ 0 w 5740"/>
                <a:gd name="T37" fmla="*/ 2056 h 2098"/>
                <a:gd name="T38" fmla="*/ 0 w 5740"/>
                <a:gd name="T39" fmla="*/ 2098 h 2098"/>
                <a:gd name="T40" fmla="*/ 479 w 5740"/>
                <a:gd name="T41" fmla="*/ 1990 h 2098"/>
                <a:gd name="T42" fmla="*/ 954 w 5740"/>
                <a:gd name="T43" fmla="*/ 1882 h 2098"/>
                <a:gd name="T44" fmla="*/ 1409 w 5740"/>
                <a:gd name="T45" fmla="*/ 1763 h 2098"/>
                <a:gd name="T46" fmla="*/ 1848 w 5740"/>
                <a:gd name="T47" fmla="*/ 1649 h 2098"/>
                <a:gd name="T48" fmla="*/ 2273 w 5740"/>
                <a:gd name="T49" fmla="*/ 1523 h 2098"/>
                <a:gd name="T50" fmla="*/ 2687 w 5740"/>
                <a:gd name="T51" fmla="*/ 1397 h 2098"/>
                <a:gd name="T52" fmla="*/ 3077 w 5740"/>
                <a:gd name="T53" fmla="*/ 1271 h 2098"/>
                <a:gd name="T54" fmla="*/ 3455 w 5740"/>
                <a:gd name="T55" fmla="*/ 1139 h 2098"/>
                <a:gd name="T56" fmla="*/ 3815 w 5740"/>
                <a:gd name="T57" fmla="*/ 1007 h 2098"/>
                <a:gd name="T58" fmla="*/ 4151 w 5740"/>
                <a:gd name="T59" fmla="*/ 875 h 2098"/>
                <a:gd name="T60" fmla="*/ 4474 w 5740"/>
                <a:gd name="T61" fmla="*/ 737 h 2098"/>
                <a:gd name="T62" fmla="*/ 4774 w 5740"/>
                <a:gd name="T63" fmla="*/ 600 h 2098"/>
                <a:gd name="T64" fmla="*/ 5056 w 5740"/>
                <a:gd name="T65" fmla="*/ 462 h 2098"/>
                <a:gd name="T66" fmla="*/ 5309 w 5740"/>
                <a:gd name="T67" fmla="*/ 324 h 2098"/>
                <a:gd name="T68" fmla="*/ 5548 w 5740"/>
                <a:gd name="T69" fmla="*/ 186 h 2098"/>
                <a:gd name="T70" fmla="*/ 5758 w 5740"/>
                <a:gd name="T71" fmla="*/ 48 h 2098"/>
                <a:gd name="T72" fmla="*/ 5758 w 5740"/>
                <a:gd name="T73" fmla="*/ 0 h 2098"/>
                <a:gd name="T74" fmla="*/ 5758 w 5740"/>
                <a:gd name="T75" fmla="*/ 0 h 2098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>
                <a:gd name="T0" fmla="*/ 1961 w 1955"/>
                <a:gd name="T1" fmla="*/ 485 h 1265"/>
                <a:gd name="T2" fmla="*/ 1907 w 1955"/>
                <a:gd name="T3" fmla="*/ 390 h 1265"/>
                <a:gd name="T4" fmla="*/ 1775 w 1955"/>
                <a:gd name="T5" fmla="*/ 306 h 1265"/>
                <a:gd name="T6" fmla="*/ 1584 w 1955"/>
                <a:gd name="T7" fmla="*/ 228 h 1265"/>
                <a:gd name="T8" fmla="*/ 1331 w 1955"/>
                <a:gd name="T9" fmla="*/ 162 h 1265"/>
                <a:gd name="T10" fmla="*/ 1013 w 1955"/>
                <a:gd name="T11" fmla="*/ 102 h 1265"/>
                <a:gd name="T12" fmla="*/ 648 w 1955"/>
                <a:gd name="T13" fmla="*/ 54 h 1265"/>
                <a:gd name="T14" fmla="*/ 228 w 1955"/>
                <a:gd name="T15" fmla="*/ 18 h 1265"/>
                <a:gd name="T16" fmla="*/ 0 w 1955"/>
                <a:gd name="T17" fmla="*/ 12 h 1265"/>
                <a:gd name="T18" fmla="*/ 432 w 1955"/>
                <a:gd name="T19" fmla="*/ 48 h 1265"/>
                <a:gd name="T20" fmla="*/ 815 w 1955"/>
                <a:gd name="T21" fmla="*/ 90 h 1265"/>
                <a:gd name="T22" fmla="*/ 1152 w 1955"/>
                <a:gd name="T23" fmla="*/ 144 h 1265"/>
                <a:gd name="T24" fmla="*/ 1427 w 1955"/>
                <a:gd name="T25" fmla="*/ 204 h 1265"/>
                <a:gd name="T26" fmla="*/ 1643 w 1955"/>
                <a:gd name="T27" fmla="*/ 276 h 1265"/>
                <a:gd name="T28" fmla="*/ 1800 w 1955"/>
                <a:gd name="T29" fmla="*/ 360 h 1265"/>
                <a:gd name="T30" fmla="*/ 1889 w 1955"/>
                <a:gd name="T31" fmla="*/ 443 h 1265"/>
                <a:gd name="T32" fmla="*/ 1907 w 1955"/>
                <a:gd name="T33" fmla="*/ 539 h 1265"/>
                <a:gd name="T34" fmla="*/ 1860 w 1955"/>
                <a:gd name="T35" fmla="*/ 629 h 1265"/>
                <a:gd name="T36" fmla="*/ 1751 w 1955"/>
                <a:gd name="T37" fmla="*/ 719 h 1265"/>
                <a:gd name="T38" fmla="*/ 1584 w 1955"/>
                <a:gd name="T39" fmla="*/ 809 h 1265"/>
                <a:gd name="T40" fmla="*/ 1361 w 1955"/>
                <a:gd name="T41" fmla="*/ 899 h 1265"/>
                <a:gd name="T42" fmla="*/ 1091 w 1955"/>
                <a:gd name="T43" fmla="*/ 989 h 1265"/>
                <a:gd name="T44" fmla="*/ 767 w 1955"/>
                <a:gd name="T45" fmla="*/ 1073 h 1265"/>
                <a:gd name="T46" fmla="*/ 408 w 1955"/>
                <a:gd name="T47" fmla="*/ 1157 h 1265"/>
                <a:gd name="T48" fmla="*/ 0 w 1955"/>
                <a:gd name="T49" fmla="*/ 1241 h 1265"/>
                <a:gd name="T50" fmla="*/ 216 w 1955"/>
                <a:gd name="T51" fmla="*/ 1223 h 1265"/>
                <a:gd name="T52" fmla="*/ 612 w 1955"/>
                <a:gd name="T53" fmla="*/ 1139 h 1265"/>
                <a:gd name="T54" fmla="*/ 960 w 1955"/>
                <a:gd name="T55" fmla="*/ 1049 h 1265"/>
                <a:gd name="T56" fmla="*/ 1266 w 1955"/>
                <a:gd name="T57" fmla="*/ 959 h 1265"/>
                <a:gd name="T58" fmla="*/ 1518 w 1955"/>
                <a:gd name="T59" fmla="*/ 863 h 1265"/>
                <a:gd name="T60" fmla="*/ 1721 w 1955"/>
                <a:gd name="T61" fmla="*/ 767 h 1265"/>
                <a:gd name="T62" fmla="*/ 1866 w 1955"/>
                <a:gd name="T63" fmla="*/ 677 h 1265"/>
                <a:gd name="T64" fmla="*/ 1943 w 1955"/>
                <a:gd name="T65" fmla="*/ 581 h 1265"/>
                <a:gd name="T66" fmla="*/ 1961 w 1955"/>
                <a:gd name="T67" fmla="*/ 533 h 1265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>
                <a:gd name="T0" fmla="*/ 4709 w 4694"/>
                <a:gd name="T1" fmla="*/ 797 h 2901"/>
                <a:gd name="T2" fmla="*/ 4679 w 4694"/>
                <a:gd name="T3" fmla="*/ 665 h 2901"/>
                <a:gd name="T4" fmla="*/ 4601 w 4694"/>
                <a:gd name="T5" fmla="*/ 540 h 2901"/>
                <a:gd name="T6" fmla="*/ 4480 w 4694"/>
                <a:gd name="T7" fmla="*/ 426 h 2901"/>
                <a:gd name="T8" fmla="*/ 4313 w 4694"/>
                <a:gd name="T9" fmla="*/ 312 h 2901"/>
                <a:gd name="T10" fmla="*/ 4097 w 4694"/>
                <a:gd name="T11" fmla="*/ 216 h 2901"/>
                <a:gd name="T12" fmla="*/ 3845 w 4694"/>
                <a:gd name="T13" fmla="*/ 120 h 2901"/>
                <a:gd name="T14" fmla="*/ 3551 w 4694"/>
                <a:gd name="T15" fmla="*/ 36 h 2901"/>
                <a:gd name="T16" fmla="*/ 3215 w 4694"/>
                <a:gd name="T17" fmla="*/ 0 h 2901"/>
                <a:gd name="T18" fmla="*/ 3551 w 4694"/>
                <a:gd name="T19" fmla="*/ 78 h 2901"/>
                <a:gd name="T20" fmla="*/ 3845 w 4694"/>
                <a:gd name="T21" fmla="*/ 162 h 2901"/>
                <a:gd name="T22" fmla="*/ 4097 w 4694"/>
                <a:gd name="T23" fmla="*/ 258 h 2901"/>
                <a:gd name="T24" fmla="*/ 4301 w 4694"/>
                <a:gd name="T25" fmla="*/ 366 h 2901"/>
                <a:gd name="T26" fmla="*/ 4457 w 4694"/>
                <a:gd name="T27" fmla="*/ 480 h 2901"/>
                <a:gd name="T28" fmla="*/ 4565 w 4694"/>
                <a:gd name="T29" fmla="*/ 605 h 2901"/>
                <a:gd name="T30" fmla="*/ 4625 w 4694"/>
                <a:gd name="T31" fmla="*/ 737 h 2901"/>
                <a:gd name="T32" fmla="*/ 4625 w 4694"/>
                <a:gd name="T33" fmla="*/ 875 h 2901"/>
                <a:gd name="T34" fmla="*/ 4583 w 4694"/>
                <a:gd name="T35" fmla="*/ 1001 h 2901"/>
                <a:gd name="T36" fmla="*/ 4504 w 4694"/>
                <a:gd name="T37" fmla="*/ 1127 h 2901"/>
                <a:gd name="T38" fmla="*/ 4385 w 4694"/>
                <a:gd name="T39" fmla="*/ 1259 h 2901"/>
                <a:gd name="T40" fmla="*/ 4228 w 4694"/>
                <a:gd name="T41" fmla="*/ 1385 h 2901"/>
                <a:gd name="T42" fmla="*/ 4037 w 4694"/>
                <a:gd name="T43" fmla="*/ 1517 h 2901"/>
                <a:gd name="T44" fmla="*/ 3815 w 4694"/>
                <a:gd name="T45" fmla="*/ 1648 h 2901"/>
                <a:gd name="T46" fmla="*/ 3557 w 4694"/>
                <a:gd name="T47" fmla="*/ 1774 h 2901"/>
                <a:gd name="T48" fmla="*/ 3269 w 4694"/>
                <a:gd name="T49" fmla="*/ 1906 h 2901"/>
                <a:gd name="T50" fmla="*/ 2951 w 4694"/>
                <a:gd name="T51" fmla="*/ 2032 h 2901"/>
                <a:gd name="T52" fmla="*/ 2603 w 4694"/>
                <a:gd name="T53" fmla="*/ 2164 h 2901"/>
                <a:gd name="T54" fmla="*/ 2231 w 4694"/>
                <a:gd name="T55" fmla="*/ 2284 h 2901"/>
                <a:gd name="T56" fmla="*/ 1830 w 4694"/>
                <a:gd name="T57" fmla="*/ 2410 h 2901"/>
                <a:gd name="T58" fmla="*/ 1403 w 4694"/>
                <a:gd name="T59" fmla="*/ 2530 h 2901"/>
                <a:gd name="T60" fmla="*/ 486 w 4694"/>
                <a:gd name="T61" fmla="*/ 2757 h 2901"/>
                <a:gd name="T62" fmla="*/ 0 w 4694"/>
                <a:gd name="T63" fmla="*/ 2901 h 2901"/>
                <a:gd name="T64" fmla="*/ 972 w 4694"/>
                <a:gd name="T65" fmla="*/ 2674 h 2901"/>
                <a:gd name="T66" fmla="*/ 1643 w 4694"/>
                <a:gd name="T67" fmla="*/ 2494 h 2901"/>
                <a:gd name="T68" fmla="*/ 2064 w 4694"/>
                <a:gd name="T69" fmla="*/ 2374 h 2901"/>
                <a:gd name="T70" fmla="*/ 2459 w 4694"/>
                <a:gd name="T71" fmla="*/ 2248 h 2901"/>
                <a:gd name="T72" fmla="*/ 2825 w 4694"/>
                <a:gd name="T73" fmla="*/ 2116 h 2901"/>
                <a:gd name="T74" fmla="*/ 3161 w 4694"/>
                <a:gd name="T75" fmla="*/ 1984 h 2901"/>
                <a:gd name="T76" fmla="*/ 3473 w 4694"/>
                <a:gd name="T77" fmla="*/ 1858 h 2901"/>
                <a:gd name="T78" fmla="*/ 3749 w 4694"/>
                <a:gd name="T79" fmla="*/ 1720 h 2901"/>
                <a:gd name="T80" fmla="*/ 3995 w 4694"/>
                <a:gd name="T81" fmla="*/ 1589 h 2901"/>
                <a:gd name="T82" fmla="*/ 4204 w 4694"/>
                <a:gd name="T83" fmla="*/ 1457 h 2901"/>
                <a:gd name="T84" fmla="*/ 4385 w 4694"/>
                <a:gd name="T85" fmla="*/ 1325 h 2901"/>
                <a:gd name="T86" fmla="*/ 4522 w 4694"/>
                <a:gd name="T87" fmla="*/ 1193 h 2901"/>
                <a:gd name="T88" fmla="*/ 4625 w 4694"/>
                <a:gd name="T89" fmla="*/ 1061 h 2901"/>
                <a:gd name="T90" fmla="*/ 4685 w 4694"/>
                <a:gd name="T91" fmla="*/ 935 h 2901"/>
                <a:gd name="T92" fmla="*/ 4703 w 4694"/>
                <a:gd name="T93" fmla="*/ 869 h 2901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>
                <a:gd name="T0" fmla="*/ 3773 w 3761"/>
                <a:gd name="T1" fmla="*/ 719 h 2356"/>
                <a:gd name="T2" fmla="*/ 3743 w 3761"/>
                <a:gd name="T3" fmla="*/ 599 h 2356"/>
                <a:gd name="T4" fmla="*/ 3665 w 3761"/>
                <a:gd name="T5" fmla="*/ 486 h 2356"/>
                <a:gd name="T6" fmla="*/ 3533 w 3761"/>
                <a:gd name="T7" fmla="*/ 378 h 2356"/>
                <a:gd name="T8" fmla="*/ 3359 w 3761"/>
                <a:gd name="T9" fmla="*/ 282 h 2356"/>
                <a:gd name="T10" fmla="*/ 3137 w 3761"/>
                <a:gd name="T11" fmla="*/ 192 h 2356"/>
                <a:gd name="T12" fmla="*/ 2873 w 3761"/>
                <a:gd name="T13" fmla="*/ 108 h 2356"/>
                <a:gd name="T14" fmla="*/ 2567 w 3761"/>
                <a:gd name="T15" fmla="*/ 36 h 2356"/>
                <a:gd name="T16" fmla="*/ 2237 w 3761"/>
                <a:gd name="T17" fmla="*/ 0 h 2356"/>
                <a:gd name="T18" fmla="*/ 2585 w 3761"/>
                <a:gd name="T19" fmla="*/ 72 h 2356"/>
                <a:gd name="T20" fmla="*/ 2885 w 3761"/>
                <a:gd name="T21" fmla="*/ 150 h 2356"/>
                <a:gd name="T22" fmla="*/ 3149 w 3761"/>
                <a:gd name="T23" fmla="*/ 234 h 2356"/>
                <a:gd name="T24" fmla="*/ 3359 w 3761"/>
                <a:gd name="T25" fmla="*/ 330 h 2356"/>
                <a:gd name="T26" fmla="*/ 3527 w 3761"/>
                <a:gd name="T27" fmla="*/ 432 h 2356"/>
                <a:gd name="T28" fmla="*/ 3635 w 3761"/>
                <a:gd name="T29" fmla="*/ 545 h 2356"/>
                <a:gd name="T30" fmla="*/ 3695 w 3761"/>
                <a:gd name="T31" fmla="*/ 665 h 2356"/>
                <a:gd name="T32" fmla="*/ 3701 w 3761"/>
                <a:gd name="T33" fmla="*/ 791 h 2356"/>
                <a:gd name="T34" fmla="*/ 3665 w 3761"/>
                <a:gd name="T35" fmla="*/ 887 h 2356"/>
                <a:gd name="T36" fmla="*/ 3604 w 3761"/>
                <a:gd name="T37" fmla="*/ 989 h 2356"/>
                <a:gd name="T38" fmla="*/ 3509 w 3761"/>
                <a:gd name="T39" fmla="*/ 1091 h 2356"/>
                <a:gd name="T40" fmla="*/ 3383 w 3761"/>
                <a:gd name="T41" fmla="*/ 1187 h 2356"/>
                <a:gd name="T42" fmla="*/ 3233 w 3761"/>
                <a:gd name="T43" fmla="*/ 1289 h 2356"/>
                <a:gd name="T44" fmla="*/ 3053 w 3761"/>
                <a:gd name="T45" fmla="*/ 1391 h 2356"/>
                <a:gd name="T46" fmla="*/ 2843 w 3761"/>
                <a:gd name="T47" fmla="*/ 1493 h 2356"/>
                <a:gd name="T48" fmla="*/ 2615 w 3761"/>
                <a:gd name="T49" fmla="*/ 1589 h 2356"/>
                <a:gd name="T50" fmla="*/ 2082 w 3761"/>
                <a:gd name="T51" fmla="*/ 1786 h 2356"/>
                <a:gd name="T52" fmla="*/ 1464 w 3761"/>
                <a:gd name="T53" fmla="*/ 1972 h 2356"/>
                <a:gd name="T54" fmla="*/ 767 w 3761"/>
                <a:gd name="T55" fmla="*/ 2158 h 2356"/>
                <a:gd name="T56" fmla="*/ 0 w 3761"/>
                <a:gd name="T57" fmla="*/ 2326 h 2356"/>
                <a:gd name="T58" fmla="*/ 402 w 3761"/>
                <a:gd name="T59" fmla="*/ 2272 h 2356"/>
                <a:gd name="T60" fmla="*/ 1146 w 3761"/>
                <a:gd name="T61" fmla="*/ 2092 h 2356"/>
                <a:gd name="T62" fmla="*/ 1818 w 3761"/>
                <a:gd name="T63" fmla="*/ 1900 h 2356"/>
                <a:gd name="T64" fmla="*/ 2400 w 3761"/>
                <a:gd name="T65" fmla="*/ 1702 h 2356"/>
                <a:gd name="T66" fmla="*/ 2657 w 3761"/>
                <a:gd name="T67" fmla="*/ 1607 h 2356"/>
                <a:gd name="T68" fmla="*/ 2891 w 3761"/>
                <a:gd name="T69" fmla="*/ 1505 h 2356"/>
                <a:gd name="T70" fmla="*/ 3101 w 3761"/>
                <a:gd name="T71" fmla="*/ 1403 h 2356"/>
                <a:gd name="T72" fmla="*/ 3287 w 3761"/>
                <a:gd name="T73" fmla="*/ 1301 h 2356"/>
                <a:gd name="T74" fmla="*/ 3443 w 3761"/>
                <a:gd name="T75" fmla="*/ 1193 h 2356"/>
                <a:gd name="T76" fmla="*/ 3569 w 3761"/>
                <a:gd name="T77" fmla="*/ 1091 h 2356"/>
                <a:gd name="T78" fmla="*/ 3665 w 3761"/>
                <a:gd name="T79" fmla="*/ 989 h 2356"/>
                <a:gd name="T80" fmla="*/ 3731 w 3761"/>
                <a:gd name="T81" fmla="*/ 887 h 2356"/>
                <a:gd name="T82" fmla="*/ 3767 w 3761"/>
                <a:gd name="T83" fmla="*/ 785 h 235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>
                <a:gd name="T0" fmla="*/ 2933 w 2924"/>
                <a:gd name="T1" fmla="*/ 647 h 1846"/>
                <a:gd name="T2" fmla="*/ 2885 w 2924"/>
                <a:gd name="T3" fmla="*/ 528 h 1846"/>
                <a:gd name="T4" fmla="*/ 2758 w 2924"/>
                <a:gd name="T5" fmla="*/ 414 h 1846"/>
                <a:gd name="T6" fmla="*/ 2567 w 2924"/>
                <a:gd name="T7" fmla="*/ 318 h 1846"/>
                <a:gd name="T8" fmla="*/ 2309 w 2924"/>
                <a:gd name="T9" fmla="*/ 228 h 1846"/>
                <a:gd name="T10" fmla="*/ 1991 w 2924"/>
                <a:gd name="T11" fmla="*/ 150 h 1846"/>
                <a:gd name="T12" fmla="*/ 1613 w 2924"/>
                <a:gd name="T13" fmla="*/ 78 h 1846"/>
                <a:gd name="T14" fmla="*/ 1182 w 2924"/>
                <a:gd name="T15" fmla="*/ 24 h 1846"/>
                <a:gd name="T16" fmla="*/ 696 w 2924"/>
                <a:gd name="T17" fmla="*/ 0 h 1846"/>
                <a:gd name="T18" fmla="*/ 1194 w 2924"/>
                <a:gd name="T19" fmla="*/ 48 h 1846"/>
                <a:gd name="T20" fmla="*/ 1631 w 2924"/>
                <a:gd name="T21" fmla="*/ 108 h 1846"/>
                <a:gd name="T22" fmla="*/ 2015 w 2924"/>
                <a:gd name="T23" fmla="*/ 180 h 1846"/>
                <a:gd name="T24" fmla="*/ 2333 w 2924"/>
                <a:gd name="T25" fmla="*/ 264 h 1846"/>
                <a:gd name="T26" fmla="*/ 2579 w 2924"/>
                <a:gd name="T27" fmla="*/ 360 h 1846"/>
                <a:gd name="T28" fmla="*/ 2758 w 2924"/>
                <a:gd name="T29" fmla="*/ 468 h 1846"/>
                <a:gd name="T30" fmla="*/ 2855 w 2924"/>
                <a:gd name="T31" fmla="*/ 587 h 1846"/>
                <a:gd name="T32" fmla="*/ 2873 w 2924"/>
                <a:gd name="T33" fmla="*/ 713 h 1846"/>
                <a:gd name="T34" fmla="*/ 2849 w 2924"/>
                <a:gd name="T35" fmla="*/ 785 h 1846"/>
                <a:gd name="T36" fmla="*/ 2801 w 2924"/>
                <a:gd name="T37" fmla="*/ 857 h 1846"/>
                <a:gd name="T38" fmla="*/ 2633 w 2924"/>
                <a:gd name="T39" fmla="*/ 1001 h 1846"/>
                <a:gd name="T40" fmla="*/ 2375 w 2924"/>
                <a:gd name="T41" fmla="*/ 1145 h 1846"/>
                <a:gd name="T42" fmla="*/ 2039 w 2924"/>
                <a:gd name="T43" fmla="*/ 1289 h 1846"/>
                <a:gd name="T44" fmla="*/ 1631 w 2924"/>
                <a:gd name="T45" fmla="*/ 1433 h 1846"/>
                <a:gd name="T46" fmla="*/ 1146 w 2924"/>
                <a:gd name="T47" fmla="*/ 1571 h 1846"/>
                <a:gd name="T48" fmla="*/ 606 w 2924"/>
                <a:gd name="T49" fmla="*/ 1702 h 1846"/>
                <a:gd name="T50" fmla="*/ 0 w 2924"/>
                <a:gd name="T51" fmla="*/ 1828 h 1846"/>
                <a:gd name="T52" fmla="*/ 312 w 2924"/>
                <a:gd name="T53" fmla="*/ 1780 h 1846"/>
                <a:gd name="T54" fmla="*/ 900 w 2924"/>
                <a:gd name="T55" fmla="*/ 1648 h 1846"/>
                <a:gd name="T56" fmla="*/ 1421 w 2924"/>
                <a:gd name="T57" fmla="*/ 1511 h 1846"/>
                <a:gd name="T58" fmla="*/ 1877 w 2924"/>
                <a:gd name="T59" fmla="*/ 1367 h 1846"/>
                <a:gd name="T60" fmla="*/ 2261 w 2924"/>
                <a:gd name="T61" fmla="*/ 1223 h 1846"/>
                <a:gd name="T62" fmla="*/ 2567 w 2924"/>
                <a:gd name="T63" fmla="*/ 1079 h 1846"/>
                <a:gd name="T64" fmla="*/ 2783 w 2924"/>
                <a:gd name="T65" fmla="*/ 929 h 1846"/>
                <a:gd name="T66" fmla="*/ 2885 w 2924"/>
                <a:gd name="T67" fmla="*/ 815 h 1846"/>
                <a:gd name="T68" fmla="*/ 2921 w 2924"/>
                <a:gd name="T69" fmla="*/ 743 h 1846"/>
                <a:gd name="T70" fmla="*/ 2933 w 2924"/>
                <a:gd name="T71" fmla="*/ 707 h 184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</a:gdLst>
              <a:ahLst/>
              <a:cxnLst>
                <a:cxn ang="T72">
                  <a:pos x="T0" y="T1"/>
                </a:cxn>
                <a:cxn ang="T73">
                  <a:pos x="T2" y="T3"/>
                </a:cxn>
                <a:cxn ang="T74">
                  <a:pos x="T4" y="T5"/>
                </a:cxn>
                <a:cxn ang="T75">
                  <a:pos x="T6" y="T7"/>
                </a:cxn>
                <a:cxn ang="T76">
                  <a:pos x="T8" y="T9"/>
                </a:cxn>
                <a:cxn ang="T77">
                  <a:pos x="T10" y="T11"/>
                </a:cxn>
                <a:cxn ang="T78">
                  <a:pos x="T12" y="T13"/>
                </a:cxn>
                <a:cxn ang="T79">
                  <a:pos x="T14" y="T15"/>
                </a:cxn>
                <a:cxn ang="T80">
                  <a:pos x="T16" y="T17"/>
                </a:cxn>
                <a:cxn ang="T81">
                  <a:pos x="T18" y="T19"/>
                </a:cxn>
                <a:cxn ang="T82">
                  <a:pos x="T20" y="T21"/>
                </a:cxn>
                <a:cxn ang="T83">
                  <a:pos x="T22" y="T23"/>
                </a:cxn>
                <a:cxn ang="T84">
                  <a:pos x="T24" y="T25"/>
                </a:cxn>
                <a:cxn ang="T85">
                  <a:pos x="T26" y="T27"/>
                </a:cxn>
                <a:cxn ang="T86">
                  <a:pos x="T28" y="T29"/>
                </a:cxn>
                <a:cxn ang="T87">
                  <a:pos x="T30" y="T31"/>
                </a:cxn>
                <a:cxn ang="T88">
                  <a:pos x="T32" y="T33"/>
                </a:cxn>
                <a:cxn ang="T89">
                  <a:pos x="T34" y="T35"/>
                </a:cxn>
                <a:cxn ang="T90">
                  <a:pos x="T36" y="T37"/>
                </a:cxn>
                <a:cxn ang="T91">
                  <a:pos x="T38" y="T39"/>
                </a:cxn>
                <a:cxn ang="T92">
                  <a:pos x="T40" y="T41"/>
                </a:cxn>
                <a:cxn ang="T93">
                  <a:pos x="T42" y="T43"/>
                </a:cxn>
                <a:cxn ang="T94">
                  <a:pos x="T44" y="T45"/>
                </a:cxn>
                <a:cxn ang="T95">
                  <a:pos x="T46" y="T47"/>
                </a:cxn>
                <a:cxn ang="T96">
                  <a:pos x="T48" y="T49"/>
                </a:cxn>
                <a:cxn ang="T97">
                  <a:pos x="T50" y="T51"/>
                </a:cxn>
                <a:cxn ang="T98">
                  <a:pos x="T52" y="T53"/>
                </a:cxn>
                <a:cxn ang="T99">
                  <a:pos x="T54" y="T55"/>
                </a:cxn>
                <a:cxn ang="T100">
                  <a:pos x="T56" y="T57"/>
                </a:cxn>
                <a:cxn ang="T101">
                  <a:pos x="T58" y="T59"/>
                </a:cxn>
                <a:cxn ang="T102">
                  <a:pos x="T60" y="T61"/>
                </a:cxn>
                <a:cxn ang="T103">
                  <a:pos x="T62" y="T63"/>
                </a:cxn>
                <a:cxn ang="T104">
                  <a:pos x="T64" y="T65"/>
                </a:cxn>
                <a:cxn ang="T105">
                  <a:pos x="T66" y="T67"/>
                </a:cxn>
                <a:cxn ang="T106">
                  <a:pos x="T68" y="T69"/>
                </a:cxn>
                <a:cxn ang="T107">
                  <a:pos x="T70" y="T71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1" name="Freeform 12"/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>
                <a:gd name="T0" fmla="*/ 1404 w 1488"/>
                <a:gd name="T1" fmla="*/ 204 h 204"/>
                <a:gd name="T2" fmla="*/ 0 w 1488"/>
                <a:gd name="T3" fmla="*/ 18 h 204"/>
                <a:gd name="T4" fmla="*/ 77 w 1488"/>
                <a:gd name="T5" fmla="*/ 0 h 204"/>
                <a:gd name="T6" fmla="*/ 1493 w 1488"/>
                <a:gd name="T7" fmla="*/ 186 h 204"/>
                <a:gd name="T8" fmla="*/ 1404 w 1488"/>
                <a:gd name="T9" fmla="*/ 204 h 204"/>
                <a:gd name="T10" fmla="*/ 1404 w 1488"/>
                <a:gd name="T11" fmla="*/ 204 h 2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43" name="Rectangle 14"/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15"/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045" name="Freeform 16"/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>
                  <a:gd name="T0" fmla="*/ 47 w 47"/>
                  <a:gd name="T1" fmla="*/ 6 h 6"/>
                  <a:gd name="T2" fmla="*/ 0 w 47"/>
                  <a:gd name="T3" fmla="*/ 0 h 6"/>
                  <a:gd name="T4" fmla="*/ 0 w 47"/>
                  <a:gd name="T5" fmla="*/ 0 h 6"/>
                  <a:gd name="T6" fmla="*/ 47 w 47"/>
                  <a:gd name="T7" fmla="*/ 6 h 6"/>
                  <a:gd name="T8" fmla="*/ 47 w 47"/>
                  <a:gd name="T9" fmla="*/ 6 h 6"/>
                  <a:gd name="T10" fmla="*/ 47 w 47"/>
                  <a:gd name="T11" fmla="*/ 6 h 6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6" name="Freeform 17"/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>
                  <a:gd name="T0" fmla="*/ 0 w 323"/>
                  <a:gd name="T1" fmla="*/ 24 h 162"/>
                  <a:gd name="T2" fmla="*/ 6 w 323"/>
                  <a:gd name="T3" fmla="*/ 24 h 162"/>
                  <a:gd name="T4" fmla="*/ 12 w 323"/>
                  <a:gd name="T5" fmla="*/ 18 h 162"/>
                  <a:gd name="T6" fmla="*/ 48 w 323"/>
                  <a:gd name="T7" fmla="*/ 6 h 162"/>
                  <a:gd name="T8" fmla="*/ 101 w 323"/>
                  <a:gd name="T9" fmla="*/ 0 h 162"/>
                  <a:gd name="T10" fmla="*/ 137 w 323"/>
                  <a:gd name="T11" fmla="*/ 6 h 162"/>
                  <a:gd name="T12" fmla="*/ 174 w 323"/>
                  <a:gd name="T13" fmla="*/ 18 h 162"/>
                  <a:gd name="T14" fmla="*/ 240 w 323"/>
                  <a:gd name="T15" fmla="*/ 54 h 162"/>
                  <a:gd name="T16" fmla="*/ 288 w 323"/>
                  <a:gd name="T17" fmla="*/ 90 h 162"/>
                  <a:gd name="T18" fmla="*/ 318 w 323"/>
                  <a:gd name="T19" fmla="*/ 114 h 162"/>
                  <a:gd name="T20" fmla="*/ 324 w 323"/>
                  <a:gd name="T21" fmla="*/ 126 h 162"/>
                  <a:gd name="T22" fmla="*/ 324 w 323"/>
                  <a:gd name="T23" fmla="*/ 126 h 162"/>
                  <a:gd name="T24" fmla="*/ 222 w 323"/>
                  <a:gd name="T25" fmla="*/ 162 h 162"/>
                  <a:gd name="T26" fmla="*/ 0 w 323"/>
                  <a:gd name="T27" fmla="*/ 24 h 162"/>
                  <a:gd name="T28" fmla="*/ 0 w 323"/>
                  <a:gd name="T29" fmla="*/ 24 h 162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7" name="Freeform 18"/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>
                  <a:gd name="T0" fmla="*/ 1170 w 1250"/>
                  <a:gd name="T1" fmla="*/ 641 h 923"/>
                  <a:gd name="T2" fmla="*/ 1170 w 1250"/>
                  <a:gd name="T3" fmla="*/ 473 h 923"/>
                  <a:gd name="T4" fmla="*/ 1140 w 1250"/>
                  <a:gd name="T5" fmla="*/ 384 h 923"/>
                  <a:gd name="T6" fmla="*/ 1116 w 1250"/>
                  <a:gd name="T7" fmla="*/ 288 h 923"/>
                  <a:gd name="T8" fmla="*/ 1056 w 1250"/>
                  <a:gd name="T9" fmla="*/ 174 h 923"/>
                  <a:gd name="T10" fmla="*/ 984 w 1250"/>
                  <a:gd name="T11" fmla="*/ 96 h 923"/>
                  <a:gd name="T12" fmla="*/ 966 w 1250"/>
                  <a:gd name="T13" fmla="*/ 72 h 923"/>
                  <a:gd name="T14" fmla="*/ 894 w 1250"/>
                  <a:gd name="T15" fmla="*/ 18 h 923"/>
                  <a:gd name="T16" fmla="*/ 822 w 1250"/>
                  <a:gd name="T17" fmla="*/ 6 h 923"/>
                  <a:gd name="T18" fmla="*/ 714 w 1250"/>
                  <a:gd name="T19" fmla="*/ 24 h 923"/>
                  <a:gd name="T20" fmla="*/ 666 w 1250"/>
                  <a:gd name="T21" fmla="*/ 42 h 923"/>
                  <a:gd name="T22" fmla="*/ 570 w 1250"/>
                  <a:gd name="T23" fmla="*/ 120 h 923"/>
                  <a:gd name="T24" fmla="*/ 534 w 1250"/>
                  <a:gd name="T25" fmla="*/ 228 h 923"/>
                  <a:gd name="T26" fmla="*/ 511 w 1250"/>
                  <a:gd name="T27" fmla="*/ 348 h 923"/>
                  <a:gd name="T28" fmla="*/ 432 w 1250"/>
                  <a:gd name="T29" fmla="*/ 479 h 923"/>
                  <a:gd name="T30" fmla="*/ 414 w 1250"/>
                  <a:gd name="T31" fmla="*/ 539 h 923"/>
                  <a:gd name="T32" fmla="*/ 354 w 1250"/>
                  <a:gd name="T33" fmla="*/ 599 h 923"/>
                  <a:gd name="T34" fmla="*/ 306 w 1250"/>
                  <a:gd name="T35" fmla="*/ 629 h 923"/>
                  <a:gd name="T36" fmla="*/ 294 w 1250"/>
                  <a:gd name="T37" fmla="*/ 635 h 923"/>
                  <a:gd name="T38" fmla="*/ 258 w 1250"/>
                  <a:gd name="T39" fmla="*/ 677 h 923"/>
                  <a:gd name="T40" fmla="*/ 150 w 1250"/>
                  <a:gd name="T41" fmla="*/ 797 h 923"/>
                  <a:gd name="T42" fmla="*/ 54 w 1250"/>
                  <a:gd name="T43" fmla="*/ 839 h 923"/>
                  <a:gd name="T44" fmla="*/ 156 w 1250"/>
                  <a:gd name="T45" fmla="*/ 905 h 923"/>
                  <a:gd name="T46" fmla="*/ 241 w 1250"/>
                  <a:gd name="T47" fmla="*/ 869 h 923"/>
                  <a:gd name="T48" fmla="*/ 642 w 1250"/>
                  <a:gd name="T49" fmla="*/ 827 h 923"/>
                  <a:gd name="T50" fmla="*/ 702 w 1250"/>
                  <a:gd name="T51" fmla="*/ 725 h 923"/>
                  <a:gd name="T52" fmla="*/ 696 w 1250"/>
                  <a:gd name="T53" fmla="*/ 611 h 923"/>
                  <a:gd name="T54" fmla="*/ 780 w 1250"/>
                  <a:gd name="T55" fmla="*/ 551 h 923"/>
                  <a:gd name="T56" fmla="*/ 882 w 1250"/>
                  <a:gd name="T57" fmla="*/ 449 h 923"/>
                  <a:gd name="T58" fmla="*/ 912 w 1250"/>
                  <a:gd name="T59" fmla="*/ 414 h 923"/>
                  <a:gd name="T60" fmla="*/ 978 w 1250"/>
                  <a:gd name="T61" fmla="*/ 318 h 923"/>
                  <a:gd name="T62" fmla="*/ 1026 w 1250"/>
                  <a:gd name="T63" fmla="*/ 336 h 923"/>
                  <a:gd name="T64" fmla="*/ 1122 w 1250"/>
                  <a:gd name="T65" fmla="*/ 617 h 923"/>
                  <a:gd name="T66" fmla="*/ 1116 w 1250"/>
                  <a:gd name="T67" fmla="*/ 689 h 923"/>
                  <a:gd name="T68" fmla="*/ 1152 w 1250"/>
                  <a:gd name="T69" fmla="*/ 749 h 923"/>
                  <a:gd name="T70" fmla="*/ 1206 w 1250"/>
                  <a:gd name="T71" fmla="*/ 713 h 923"/>
                  <a:gd name="T72" fmla="*/ 1242 w 1250"/>
                  <a:gd name="T73" fmla="*/ 749 h 923"/>
                  <a:gd name="T74" fmla="*/ 1254 w 1250"/>
                  <a:gd name="T75" fmla="*/ 743 h 923"/>
                  <a:gd name="T76" fmla="*/ 696 w 1250"/>
                  <a:gd name="T77" fmla="*/ 264 h 923"/>
                  <a:gd name="T78" fmla="*/ 787 w 1250"/>
                  <a:gd name="T79" fmla="*/ 372 h 923"/>
                  <a:gd name="T80" fmla="*/ 768 w 1250"/>
                  <a:gd name="T81" fmla="*/ 443 h 923"/>
                  <a:gd name="T82" fmla="*/ 708 w 1250"/>
                  <a:gd name="T83" fmla="*/ 515 h 923"/>
                  <a:gd name="T84" fmla="*/ 660 w 1250"/>
                  <a:gd name="T85" fmla="*/ 569 h 923"/>
                  <a:gd name="T86" fmla="*/ 618 w 1250"/>
                  <a:gd name="T87" fmla="*/ 593 h 923"/>
                  <a:gd name="T88" fmla="*/ 576 w 1250"/>
                  <a:gd name="T89" fmla="*/ 617 h 923"/>
                  <a:gd name="T90" fmla="*/ 564 w 1250"/>
                  <a:gd name="T91" fmla="*/ 707 h 923"/>
                  <a:gd name="T92" fmla="*/ 354 w 1250"/>
                  <a:gd name="T93" fmla="*/ 755 h 923"/>
                  <a:gd name="T94" fmla="*/ 390 w 1250"/>
                  <a:gd name="T95" fmla="*/ 641 h 923"/>
                  <a:gd name="T96" fmla="*/ 426 w 1250"/>
                  <a:gd name="T97" fmla="*/ 647 h 923"/>
                  <a:gd name="T98" fmla="*/ 444 w 1250"/>
                  <a:gd name="T99" fmla="*/ 617 h 923"/>
                  <a:gd name="T100" fmla="*/ 570 w 1250"/>
                  <a:gd name="T101" fmla="*/ 515 h 923"/>
                  <a:gd name="T102" fmla="*/ 618 w 1250"/>
                  <a:gd name="T103" fmla="*/ 473 h 923"/>
                  <a:gd name="T104" fmla="*/ 642 w 1250"/>
                  <a:gd name="T105" fmla="*/ 396 h 923"/>
                  <a:gd name="T106" fmla="*/ 642 w 1250"/>
                  <a:gd name="T107" fmla="*/ 378 h 923"/>
                  <a:gd name="T108" fmla="*/ 666 w 1250"/>
                  <a:gd name="T109" fmla="*/ 270 h 923"/>
                  <a:gd name="T110" fmla="*/ 684 w 1250"/>
                  <a:gd name="T111" fmla="*/ 192 h 923"/>
                  <a:gd name="T112" fmla="*/ 696 w 1250"/>
                  <a:gd name="T113" fmla="*/ 264 h 923"/>
                  <a:gd name="T114" fmla="*/ 534 w 1250"/>
                  <a:gd name="T115" fmla="*/ 455 h 923"/>
                  <a:gd name="T116" fmla="*/ 636 w 1250"/>
                  <a:gd name="T117" fmla="*/ 803 h 923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</a:gdLst>
                <a:ahLst/>
                <a:cxnLst>
                  <a:cxn ang="T118">
                    <a:pos x="T0" y="T1"/>
                  </a:cxn>
                  <a:cxn ang="T119">
                    <a:pos x="T2" y="T3"/>
                  </a:cxn>
                  <a:cxn ang="T120">
                    <a:pos x="T4" y="T5"/>
                  </a:cxn>
                  <a:cxn ang="T121">
                    <a:pos x="T6" y="T7"/>
                  </a:cxn>
                  <a:cxn ang="T122">
                    <a:pos x="T8" y="T9"/>
                  </a:cxn>
                  <a:cxn ang="T123">
                    <a:pos x="T10" y="T11"/>
                  </a:cxn>
                  <a:cxn ang="T124">
                    <a:pos x="T12" y="T13"/>
                  </a:cxn>
                  <a:cxn ang="T125">
                    <a:pos x="T14" y="T15"/>
                  </a:cxn>
                  <a:cxn ang="T126">
                    <a:pos x="T16" y="T17"/>
                  </a:cxn>
                  <a:cxn ang="T127">
                    <a:pos x="T18" y="T19"/>
                  </a:cxn>
                  <a:cxn ang="T128">
                    <a:pos x="T20" y="T21"/>
                  </a:cxn>
                  <a:cxn ang="T129">
                    <a:pos x="T22" y="T23"/>
                  </a:cxn>
                  <a:cxn ang="T130">
                    <a:pos x="T24" y="T25"/>
                  </a:cxn>
                  <a:cxn ang="T131">
                    <a:pos x="T26" y="T27"/>
                  </a:cxn>
                  <a:cxn ang="T132">
                    <a:pos x="T28" y="T29"/>
                  </a:cxn>
                  <a:cxn ang="T133">
                    <a:pos x="T30" y="T31"/>
                  </a:cxn>
                  <a:cxn ang="T134">
                    <a:pos x="T32" y="T33"/>
                  </a:cxn>
                  <a:cxn ang="T135">
                    <a:pos x="T34" y="T35"/>
                  </a:cxn>
                  <a:cxn ang="T136">
                    <a:pos x="T36" y="T37"/>
                  </a:cxn>
                  <a:cxn ang="T137">
                    <a:pos x="T38" y="T39"/>
                  </a:cxn>
                  <a:cxn ang="T138">
                    <a:pos x="T40" y="T41"/>
                  </a:cxn>
                  <a:cxn ang="T139">
                    <a:pos x="T42" y="T43"/>
                  </a:cxn>
                  <a:cxn ang="T140">
                    <a:pos x="T44" y="T45"/>
                  </a:cxn>
                  <a:cxn ang="T141">
                    <a:pos x="T46" y="T47"/>
                  </a:cxn>
                  <a:cxn ang="T142">
                    <a:pos x="T48" y="T49"/>
                  </a:cxn>
                  <a:cxn ang="T143">
                    <a:pos x="T50" y="T51"/>
                  </a:cxn>
                  <a:cxn ang="T144">
                    <a:pos x="T52" y="T53"/>
                  </a:cxn>
                  <a:cxn ang="T145">
                    <a:pos x="T54" y="T55"/>
                  </a:cxn>
                  <a:cxn ang="T146">
                    <a:pos x="T56" y="T57"/>
                  </a:cxn>
                  <a:cxn ang="T147">
                    <a:pos x="T58" y="T59"/>
                  </a:cxn>
                  <a:cxn ang="T148">
                    <a:pos x="T60" y="T61"/>
                  </a:cxn>
                  <a:cxn ang="T149">
                    <a:pos x="T62" y="T63"/>
                  </a:cxn>
                  <a:cxn ang="T150">
                    <a:pos x="T64" y="T65"/>
                  </a:cxn>
                  <a:cxn ang="T151">
                    <a:pos x="T66" y="T67"/>
                  </a:cxn>
                  <a:cxn ang="T152">
                    <a:pos x="T68" y="T69"/>
                  </a:cxn>
                  <a:cxn ang="T153">
                    <a:pos x="T70" y="T71"/>
                  </a:cxn>
                  <a:cxn ang="T154">
                    <a:pos x="T72" y="T73"/>
                  </a:cxn>
                  <a:cxn ang="T155">
                    <a:pos x="T74" y="T75"/>
                  </a:cxn>
                  <a:cxn ang="T156">
                    <a:pos x="T76" y="T77"/>
                  </a:cxn>
                  <a:cxn ang="T157">
                    <a:pos x="T78" y="T79"/>
                  </a:cxn>
                  <a:cxn ang="T158">
                    <a:pos x="T80" y="T81"/>
                  </a:cxn>
                  <a:cxn ang="T159">
                    <a:pos x="T82" y="T83"/>
                  </a:cxn>
                  <a:cxn ang="T160">
                    <a:pos x="T84" y="T85"/>
                  </a:cxn>
                  <a:cxn ang="T161">
                    <a:pos x="T86" y="T87"/>
                  </a:cxn>
                  <a:cxn ang="T162">
                    <a:pos x="T88" y="T89"/>
                  </a:cxn>
                  <a:cxn ang="T163">
                    <a:pos x="T90" y="T91"/>
                  </a:cxn>
                  <a:cxn ang="T164">
                    <a:pos x="T92" y="T93"/>
                  </a:cxn>
                  <a:cxn ang="T165">
                    <a:pos x="T94" y="T95"/>
                  </a:cxn>
                  <a:cxn ang="T166">
                    <a:pos x="T96" y="T97"/>
                  </a:cxn>
                  <a:cxn ang="T167">
                    <a:pos x="T98" y="T99"/>
                  </a:cxn>
                  <a:cxn ang="T168">
                    <a:pos x="T100" y="T101"/>
                  </a:cxn>
                  <a:cxn ang="T169">
                    <a:pos x="T102" y="T103"/>
                  </a:cxn>
                  <a:cxn ang="T170">
                    <a:pos x="T104" y="T105"/>
                  </a:cxn>
                  <a:cxn ang="T171">
                    <a:pos x="T106" y="T107"/>
                  </a:cxn>
                  <a:cxn ang="T172">
                    <a:pos x="T108" y="T109"/>
                  </a:cxn>
                  <a:cxn ang="T173">
                    <a:pos x="T110" y="T111"/>
                  </a:cxn>
                  <a:cxn ang="T174">
                    <a:pos x="T112" y="T113"/>
                  </a:cxn>
                  <a:cxn ang="T175">
                    <a:pos x="T114" y="T115"/>
                  </a:cxn>
                  <a:cxn ang="T176">
                    <a:pos x="T116" y="T117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8" name="Freeform 19"/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>
                  <a:gd name="T0" fmla="*/ 12 w 47"/>
                  <a:gd name="T1" fmla="*/ 72 h 78"/>
                  <a:gd name="T2" fmla="*/ 18 w 47"/>
                  <a:gd name="T3" fmla="*/ 60 h 78"/>
                  <a:gd name="T4" fmla="*/ 24 w 47"/>
                  <a:gd name="T5" fmla="*/ 54 h 78"/>
                  <a:gd name="T6" fmla="*/ 47 w 47"/>
                  <a:gd name="T7" fmla="*/ 0 h 78"/>
                  <a:gd name="T8" fmla="*/ 0 w 47"/>
                  <a:gd name="T9" fmla="*/ 78 h 78"/>
                  <a:gd name="T10" fmla="*/ 12 w 47"/>
                  <a:gd name="T11" fmla="*/ 72 h 78"/>
                  <a:gd name="T12" fmla="*/ 12 w 47"/>
                  <a:gd name="T13" fmla="*/ 72 h 78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9" name="Freeform 20"/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>
                  <a:gd name="T0" fmla="*/ 29 w 149"/>
                  <a:gd name="T1" fmla="*/ 96 h 419"/>
                  <a:gd name="T2" fmla="*/ 41 w 149"/>
                  <a:gd name="T3" fmla="*/ 126 h 419"/>
                  <a:gd name="T4" fmla="*/ 29 w 149"/>
                  <a:gd name="T5" fmla="*/ 161 h 419"/>
                  <a:gd name="T6" fmla="*/ 47 w 149"/>
                  <a:gd name="T7" fmla="*/ 149 h 419"/>
                  <a:gd name="T8" fmla="*/ 53 w 149"/>
                  <a:gd name="T9" fmla="*/ 347 h 419"/>
                  <a:gd name="T10" fmla="*/ 65 w 149"/>
                  <a:gd name="T11" fmla="*/ 371 h 419"/>
                  <a:gd name="T12" fmla="*/ 65 w 149"/>
                  <a:gd name="T13" fmla="*/ 377 h 419"/>
                  <a:gd name="T14" fmla="*/ 65 w 149"/>
                  <a:gd name="T15" fmla="*/ 389 h 419"/>
                  <a:gd name="T16" fmla="*/ 77 w 149"/>
                  <a:gd name="T17" fmla="*/ 395 h 419"/>
                  <a:gd name="T18" fmla="*/ 101 w 149"/>
                  <a:gd name="T19" fmla="*/ 407 h 419"/>
                  <a:gd name="T20" fmla="*/ 125 w 149"/>
                  <a:gd name="T21" fmla="*/ 413 h 419"/>
                  <a:gd name="T22" fmla="*/ 149 w 149"/>
                  <a:gd name="T23" fmla="*/ 419 h 419"/>
                  <a:gd name="T24" fmla="*/ 125 w 149"/>
                  <a:gd name="T25" fmla="*/ 395 h 419"/>
                  <a:gd name="T26" fmla="*/ 77 w 149"/>
                  <a:gd name="T27" fmla="*/ 365 h 419"/>
                  <a:gd name="T28" fmla="*/ 77 w 149"/>
                  <a:gd name="T29" fmla="*/ 365 h 419"/>
                  <a:gd name="T30" fmla="*/ 77 w 149"/>
                  <a:gd name="T31" fmla="*/ 353 h 419"/>
                  <a:gd name="T32" fmla="*/ 83 w 149"/>
                  <a:gd name="T33" fmla="*/ 329 h 419"/>
                  <a:gd name="T34" fmla="*/ 83 w 149"/>
                  <a:gd name="T35" fmla="*/ 293 h 419"/>
                  <a:gd name="T36" fmla="*/ 83 w 149"/>
                  <a:gd name="T37" fmla="*/ 257 h 419"/>
                  <a:gd name="T38" fmla="*/ 83 w 149"/>
                  <a:gd name="T39" fmla="*/ 221 h 419"/>
                  <a:gd name="T40" fmla="*/ 77 w 149"/>
                  <a:gd name="T41" fmla="*/ 185 h 419"/>
                  <a:gd name="T42" fmla="*/ 65 w 149"/>
                  <a:gd name="T43" fmla="*/ 155 h 419"/>
                  <a:gd name="T44" fmla="*/ 59 w 149"/>
                  <a:gd name="T45" fmla="*/ 143 h 419"/>
                  <a:gd name="T46" fmla="*/ 53 w 149"/>
                  <a:gd name="T47" fmla="*/ 137 h 419"/>
                  <a:gd name="T48" fmla="*/ 53 w 149"/>
                  <a:gd name="T49" fmla="*/ 120 h 419"/>
                  <a:gd name="T50" fmla="*/ 53 w 149"/>
                  <a:gd name="T51" fmla="*/ 108 h 419"/>
                  <a:gd name="T52" fmla="*/ 47 w 149"/>
                  <a:gd name="T53" fmla="*/ 90 h 419"/>
                  <a:gd name="T54" fmla="*/ 35 w 149"/>
                  <a:gd name="T55" fmla="*/ 54 h 419"/>
                  <a:gd name="T56" fmla="*/ 23 w 149"/>
                  <a:gd name="T57" fmla="*/ 18 h 419"/>
                  <a:gd name="T58" fmla="*/ 17 w 149"/>
                  <a:gd name="T59" fmla="*/ 6 h 419"/>
                  <a:gd name="T60" fmla="*/ 17 w 149"/>
                  <a:gd name="T61" fmla="*/ 0 h 419"/>
                  <a:gd name="T62" fmla="*/ 0 w 149"/>
                  <a:gd name="T63" fmla="*/ 6 h 419"/>
                  <a:gd name="T64" fmla="*/ 6 w 149"/>
                  <a:gd name="T65" fmla="*/ 114 h 419"/>
                  <a:gd name="T66" fmla="*/ 29 w 149"/>
                  <a:gd name="T67" fmla="*/ 96 h 419"/>
                  <a:gd name="T68" fmla="*/ 29 w 149"/>
                  <a:gd name="T69" fmla="*/ 96 h 41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0" name="Freeform 21"/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>
                  <a:gd name="T0" fmla="*/ 102 w 167"/>
                  <a:gd name="T1" fmla="*/ 18 h 138"/>
                  <a:gd name="T2" fmla="*/ 96 w 167"/>
                  <a:gd name="T3" fmla="*/ 12 h 138"/>
                  <a:gd name="T4" fmla="*/ 90 w 167"/>
                  <a:gd name="T5" fmla="*/ 0 h 138"/>
                  <a:gd name="T6" fmla="*/ 78 w 167"/>
                  <a:gd name="T7" fmla="*/ 0 h 138"/>
                  <a:gd name="T8" fmla="*/ 66 w 167"/>
                  <a:gd name="T9" fmla="*/ 0 h 138"/>
                  <a:gd name="T10" fmla="*/ 60 w 167"/>
                  <a:gd name="T11" fmla="*/ 0 h 138"/>
                  <a:gd name="T12" fmla="*/ 48 w 167"/>
                  <a:gd name="T13" fmla="*/ 6 h 138"/>
                  <a:gd name="T14" fmla="*/ 36 w 167"/>
                  <a:gd name="T15" fmla="*/ 12 h 138"/>
                  <a:gd name="T16" fmla="*/ 30 w 167"/>
                  <a:gd name="T17" fmla="*/ 12 h 138"/>
                  <a:gd name="T18" fmla="*/ 24 w 167"/>
                  <a:gd name="T19" fmla="*/ 24 h 138"/>
                  <a:gd name="T20" fmla="*/ 18 w 167"/>
                  <a:gd name="T21" fmla="*/ 42 h 138"/>
                  <a:gd name="T22" fmla="*/ 6 w 167"/>
                  <a:gd name="T23" fmla="*/ 66 h 138"/>
                  <a:gd name="T24" fmla="*/ 0 w 167"/>
                  <a:gd name="T25" fmla="*/ 72 h 138"/>
                  <a:gd name="T26" fmla="*/ 42 w 167"/>
                  <a:gd name="T27" fmla="*/ 30 h 138"/>
                  <a:gd name="T28" fmla="*/ 30 w 167"/>
                  <a:gd name="T29" fmla="*/ 66 h 138"/>
                  <a:gd name="T30" fmla="*/ 96 w 167"/>
                  <a:gd name="T31" fmla="*/ 36 h 138"/>
                  <a:gd name="T32" fmla="*/ 120 w 167"/>
                  <a:gd name="T33" fmla="*/ 78 h 138"/>
                  <a:gd name="T34" fmla="*/ 120 w 167"/>
                  <a:gd name="T35" fmla="*/ 54 h 138"/>
                  <a:gd name="T36" fmla="*/ 167 w 167"/>
                  <a:gd name="T37" fmla="*/ 138 h 138"/>
                  <a:gd name="T38" fmla="*/ 167 w 167"/>
                  <a:gd name="T39" fmla="*/ 120 h 138"/>
                  <a:gd name="T40" fmla="*/ 161 w 167"/>
                  <a:gd name="T41" fmla="*/ 102 h 138"/>
                  <a:gd name="T42" fmla="*/ 138 w 167"/>
                  <a:gd name="T43" fmla="*/ 60 h 138"/>
                  <a:gd name="T44" fmla="*/ 114 w 167"/>
                  <a:gd name="T45" fmla="*/ 30 h 138"/>
                  <a:gd name="T46" fmla="*/ 108 w 167"/>
                  <a:gd name="T47" fmla="*/ 24 h 138"/>
                  <a:gd name="T48" fmla="*/ 102 w 167"/>
                  <a:gd name="T49" fmla="*/ 18 h 138"/>
                  <a:gd name="T50" fmla="*/ 102 w 167"/>
                  <a:gd name="T51" fmla="*/ 18 h 138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1" name="Freeform 22"/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>
                  <a:gd name="T0" fmla="*/ 0 w 113"/>
                  <a:gd name="T1" fmla="*/ 0 h 114"/>
                  <a:gd name="T2" fmla="*/ 6 w 113"/>
                  <a:gd name="T3" fmla="*/ 0 h 114"/>
                  <a:gd name="T4" fmla="*/ 24 w 113"/>
                  <a:gd name="T5" fmla="*/ 6 h 114"/>
                  <a:gd name="T6" fmla="*/ 48 w 113"/>
                  <a:gd name="T7" fmla="*/ 18 h 114"/>
                  <a:gd name="T8" fmla="*/ 71 w 113"/>
                  <a:gd name="T9" fmla="*/ 36 h 114"/>
                  <a:gd name="T10" fmla="*/ 83 w 113"/>
                  <a:gd name="T11" fmla="*/ 48 h 114"/>
                  <a:gd name="T12" fmla="*/ 95 w 113"/>
                  <a:gd name="T13" fmla="*/ 66 h 114"/>
                  <a:gd name="T14" fmla="*/ 107 w 113"/>
                  <a:gd name="T15" fmla="*/ 90 h 114"/>
                  <a:gd name="T16" fmla="*/ 113 w 113"/>
                  <a:gd name="T17" fmla="*/ 114 h 114"/>
                  <a:gd name="T18" fmla="*/ 83 w 113"/>
                  <a:gd name="T19" fmla="*/ 66 h 114"/>
                  <a:gd name="T20" fmla="*/ 60 w 113"/>
                  <a:gd name="T21" fmla="*/ 78 h 114"/>
                  <a:gd name="T22" fmla="*/ 71 w 113"/>
                  <a:gd name="T23" fmla="*/ 54 h 114"/>
                  <a:gd name="T24" fmla="*/ 12 w 113"/>
                  <a:gd name="T25" fmla="*/ 78 h 114"/>
                  <a:gd name="T26" fmla="*/ 60 w 113"/>
                  <a:gd name="T27" fmla="*/ 48 h 114"/>
                  <a:gd name="T28" fmla="*/ 60 w 113"/>
                  <a:gd name="T29" fmla="*/ 42 h 114"/>
                  <a:gd name="T30" fmla="*/ 54 w 113"/>
                  <a:gd name="T31" fmla="*/ 30 h 114"/>
                  <a:gd name="T32" fmla="*/ 36 w 113"/>
                  <a:gd name="T33" fmla="*/ 18 h 114"/>
                  <a:gd name="T34" fmla="*/ 0 w 113"/>
                  <a:gd name="T35" fmla="*/ 0 h 114"/>
                  <a:gd name="T36" fmla="*/ 0 w 113"/>
                  <a:gd name="T37" fmla="*/ 0 h 114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2" name="Freeform 23"/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>
                  <a:gd name="T0" fmla="*/ 54 w 66"/>
                  <a:gd name="T1" fmla="*/ 0 h 60"/>
                  <a:gd name="T2" fmla="*/ 42 w 66"/>
                  <a:gd name="T3" fmla="*/ 18 h 60"/>
                  <a:gd name="T4" fmla="*/ 36 w 66"/>
                  <a:gd name="T5" fmla="*/ 6 h 60"/>
                  <a:gd name="T6" fmla="*/ 24 w 66"/>
                  <a:gd name="T7" fmla="*/ 30 h 60"/>
                  <a:gd name="T8" fmla="*/ 18 w 66"/>
                  <a:gd name="T9" fmla="*/ 36 h 60"/>
                  <a:gd name="T10" fmla="*/ 6 w 66"/>
                  <a:gd name="T11" fmla="*/ 48 h 60"/>
                  <a:gd name="T12" fmla="*/ 0 w 66"/>
                  <a:gd name="T13" fmla="*/ 60 h 60"/>
                  <a:gd name="T14" fmla="*/ 12 w 66"/>
                  <a:gd name="T15" fmla="*/ 54 h 60"/>
                  <a:gd name="T16" fmla="*/ 30 w 66"/>
                  <a:gd name="T17" fmla="*/ 36 h 60"/>
                  <a:gd name="T18" fmla="*/ 54 w 66"/>
                  <a:gd name="T19" fmla="*/ 18 h 60"/>
                  <a:gd name="T20" fmla="*/ 66 w 66"/>
                  <a:gd name="T21" fmla="*/ 6 h 60"/>
                  <a:gd name="T22" fmla="*/ 54 w 66"/>
                  <a:gd name="T23" fmla="*/ 0 h 60"/>
                  <a:gd name="T24" fmla="*/ 54 w 66"/>
                  <a:gd name="T25" fmla="*/ 0 h 60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3" name="Freeform 24"/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>
                  <a:gd name="T0" fmla="*/ 131 w 161"/>
                  <a:gd name="T1" fmla="*/ 53 h 179"/>
                  <a:gd name="T2" fmla="*/ 137 w 161"/>
                  <a:gd name="T3" fmla="*/ 53 h 179"/>
                  <a:gd name="T4" fmla="*/ 143 w 161"/>
                  <a:gd name="T5" fmla="*/ 41 h 179"/>
                  <a:gd name="T6" fmla="*/ 155 w 161"/>
                  <a:gd name="T7" fmla="*/ 35 h 179"/>
                  <a:gd name="T8" fmla="*/ 161 w 161"/>
                  <a:gd name="T9" fmla="*/ 24 h 179"/>
                  <a:gd name="T10" fmla="*/ 161 w 161"/>
                  <a:gd name="T11" fmla="*/ 12 h 179"/>
                  <a:gd name="T12" fmla="*/ 161 w 161"/>
                  <a:gd name="T13" fmla="*/ 0 h 179"/>
                  <a:gd name="T14" fmla="*/ 149 w 161"/>
                  <a:gd name="T15" fmla="*/ 24 h 179"/>
                  <a:gd name="T16" fmla="*/ 143 w 161"/>
                  <a:gd name="T17" fmla="*/ 35 h 179"/>
                  <a:gd name="T18" fmla="*/ 131 w 161"/>
                  <a:gd name="T19" fmla="*/ 35 h 179"/>
                  <a:gd name="T20" fmla="*/ 119 w 161"/>
                  <a:gd name="T21" fmla="*/ 41 h 179"/>
                  <a:gd name="T22" fmla="*/ 125 w 161"/>
                  <a:gd name="T23" fmla="*/ 53 h 179"/>
                  <a:gd name="T24" fmla="*/ 95 w 161"/>
                  <a:gd name="T25" fmla="*/ 95 h 179"/>
                  <a:gd name="T26" fmla="*/ 0 w 161"/>
                  <a:gd name="T27" fmla="*/ 137 h 179"/>
                  <a:gd name="T28" fmla="*/ 60 w 161"/>
                  <a:gd name="T29" fmla="*/ 119 h 179"/>
                  <a:gd name="T30" fmla="*/ 54 w 161"/>
                  <a:gd name="T31" fmla="*/ 125 h 179"/>
                  <a:gd name="T32" fmla="*/ 48 w 161"/>
                  <a:gd name="T33" fmla="*/ 131 h 179"/>
                  <a:gd name="T34" fmla="*/ 24 w 161"/>
                  <a:gd name="T35" fmla="*/ 155 h 179"/>
                  <a:gd name="T36" fmla="*/ 12 w 161"/>
                  <a:gd name="T37" fmla="*/ 167 h 179"/>
                  <a:gd name="T38" fmla="*/ 0 w 161"/>
                  <a:gd name="T39" fmla="*/ 173 h 179"/>
                  <a:gd name="T40" fmla="*/ 0 w 161"/>
                  <a:gd name="T41" fmla="*/ 179 h 179"/>
                  <a:gd name="T42" fmla="*/ 6 w 161"/>
                  <a:gd name="T43" fmla="*/ 173 h 179"/>
                  <a:gd name="T44" fmla="*/ 30 w 161"/>
                  <a:gd name="T45" fmla="*/ 155 h 179"/>
                  <a:gd name="T46" fmla="*/ 48 w 161"/>
                  <a:gd name="T47" fmla="*/ 143 h 179"/>
                  <a:gd name="T48" fmla="*/ 71 w 161"/>
                  <a:gd name="T49" fmla="*/ 125 h 179"/>
                  <a:gd name="T50" fmla="*/ 95 w 161"/>
                  <a:gd name="T51" fmla="*/ 107 h 179"/>
                  <a:gd name="T52" fmla="*/ 119 w 161"/>
                  <a:gd name="T53" fmla="*/ 77 h 179"/>
                  <a:gd name="T54" fmla="*/ 131 w 161"/>
                  <a:gd name="T55" fmla="*/ 59 h 179"/>
                  <a:gd name="T56" fmla="*/ 131 w 161"/>
                  <a:gd name="T57" fmla="*/ 53 h 179"/>
                  <a:gd name="T58" fmla="*/ 131 w 161"/>
                  <a:gd name="T59" fmla="*/ 53 h 179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</a:gdLst>
                <a:ahLst/>
                <a:cxnLst>
                  <a:cxn ang="T60">
                    <a:pos x="T0" y="T1"/>
                  </a:cxn>
                  <a:cxn ang="T61">
                    <a:pos x="T2" y="T3"/>
                  </a:cxn>
                  <a:cxn ang="T62">
                    <a:pos x="T4" y="T5"/>
                  </a:cxn>
                  <a:cxn ang="T63">
                    <a:pos x="T6" y="T7"/>
                  </a:cxn>
                  <a:cxn ang="T64">
                    <a:pos x="T8" y="T9"/>
                  </a:cxn>
                  <a:cxn ang="T65">
                    <a:pos x="T10" y="T11"/>
                  </a:cxn>
                  <a:cxn ang="T66">
                    <a:pos x="T12" y="T13"/>
                  </a:cxn>
                  <a:cxn ang="T67">
                    <a:pos x="T14" y="T15"/>
                  </a:cxn>
                  <a:cxn ang="T68">
                    <a:pos x="T16" y="T17"/>
                  </a:cxn>
                  <a:cxn ang="T69">
                    <a:pos x="T18" y="T19"/>
                  </a:cxn>
                  <a:cxn ang="T70">
                    <a:pos x="T20" y="T21"/>
                  </a:cxn>
                  <a:cxn ang="T71">
                    <a:pos x="T22" y="T23"/>
                  </a:cxn>
                  <a:cxn ang="T72">
                    <a:pos x="T24" y="T25"/>
                  </a:cxn>
                  <a:cxn ang="T73">
                    <a:pos x="T26" y="T27"/>
                  </a:cxn>
                  <a:cxn ang="T74">
                    <a:pos x="T28" y="T29"/>
                  </a:cxn>
                  <a:cxn ang="T75">
                    <a:pos x="T30" y="T31"/>
                  </a:cxn>
                  <a:cxn ang="T76">
                    <a:pos x="T32" y="T33"/>
                  </a:cxn>
                  <a:cxn ang="T77">
                    <a:pos x="T34" y="T35"/>
                  </a:cxn>
                  <a:cxn ang="T78">
                    <a:pos x="T36" y="T37"/>
                  </a:cxn>
                  <a:cxn ang="T79">
                    <a:pos x="T38" y="T39"/>
                  </a:cxn>
                  <a:cxn ang="T80">
                    <a:pos x="T40" y="T41"/>
                  </a:cxn>
                  <a:cxn ang="T81">
                    <a:pos x="T42" y="T43"/>
                  </a:cxn>
                  <a:cxn ang="T82">
                    <a:pos x="T44" y="T45"/>
                  </a:cxn>
                  <a:cxn ang="T83">
                    <a:pos x="T46" y="T47"/>
                  </a:cxn>
                  <a:cxn ang="T84">
                    <a:pos x="T48" y="T49"/>
                  </a:cxn>
                  <a:cxn ang="T85">
                    <a:pos x="T50" y="T51"/>
                  </a:cxn>
                  <a:cxn ang="T86">
                    <a:pos x="T52" y="T53"/>
                  </a:cxn>
                  <a:cxn ang="T87">
                    <a:pos x="T54" y="T55"/>
                  </a:cxn>
                  <a:cxn ang="T88">
                    <a:pos x="T56" y="T57"/>
                  </a:cxn>
                  <a:cxn ang="T89">
                    <a:pos x="T58" y="T59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4" name="Freeform 25"/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>
                  <a:gd name="T0" fmla="*/ 24 w 72"/>
                  <a:gd name="T1" fmla="*/ 36 h 54"/>
                  <a:gd name="T2" fmla="*/ 49 w 72"/>
                  <a:gd name="T3" fmla="*/ 24 h 54"/>
                  <a:gd name="T4" fmla="*/ 61 w 72"/>
                  <a:gd name="T5" fmla="*/ 12 h 54"/>
                  <a:gd name="T6" fmla="*/ 67 w 72"/>
                  <a:gd name="T7" fmla="*/ 6 h 54"/>
                  <a:gd name="T8" fmla="*/ 73 w 72"/>
                  <a:gd name="T9" fmla="*/ 0 h 54"/>
                  <a:gd name="T10" fmla="*/ 43 w 72"/>
                  <a:gd name="T11" fmla="*/ 18 h 54"/>
                  <a:gd name="T12" fmla="*/ 30 w 72"/>
                  <a:gd name="T13" fmla="*/ 24 h 54"/>
                  <a:gd name="T14" fmla="*/ 24 w 72"/>
                  <a:gd name="T15" fmla="*/ 24 h 54"/>
                  <a:gd name="T16" fmla="*/ 18 w 72"/>
                  <a:gd name="T17" fmla="*/ 18 h 54"/>
                  <a:gd name="T18" fmla="*/ 12 w 72"/>
                  <a:gd name="T19" fmla="*/ 12 h 54"/>
                  <a:gd name="T20" fmla="*/ 0 w 72"/>
                  <a:gd name="T21" fmla="*/ 54 h 54"/>
                  <a:gd name="T22" fmla="*/ 12 w 72"/>
                  <a:gd name="T23" fmla="*/ 42 h 54"/>
                  <a:gd name="T24" fmla="*/ 24 w 72"/>
                  <a:gd name="T25" fmla="*/ 36 h 54"/>
                  <a:gd name="T26" fmla="*/ 24 w 72"/>
                  <a:gd name="T27" fmla="*/ 36 h 54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5" name="Freeform 26"/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>
                  <a:gd name="T0" fmla="*/ 12 w 12"/>
                  <a:gd name="T1" fmla="*/ 0 h 54"/>
                  <a:gd name="T2" fmla="*/ 0 w 12"/>
                  <a:gd name="T3" fmla="*/ 12 h 54"/>
                  <a:gd name="T4" fmla="*/ 0 w 12"/>
                  <a:gd name="T5" fmla="*/ 18 h 54"/>
                  <a:gd name="T6" fmla="*/ 6 w 12"/>
                  <a:gd name="T7" fmla="*/ 54 h 54"/>
                  <a:gd name="T8" fmla="*/ 12 w 12"/>
                  <a:gd name="T9" fmla="*/ 36 h 54"/>
                  <a:gd name="T10" fmla="*/ 12 w 12"/>
                  <a:gd name="T11" fmla="*/ 18 h 54"/>
                  <a:gd name="T12" fmla="*/ 12 w 12"/>
                  <a:gd name="T13" fmla="*/ 6 h 54"/>
                  <a:gd name="T14" fmla="*/ 12 w 12"/>
                  <a:gd name="T15" fmla="*/ 0 h 54"/>
                  <a:gd name="T16" fmla="*/ 12 w 12"/>
                  <a:gd name="T17" fmla="*/ 0 h 54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6" name="Freeform 27"/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>
                  <a:gd name="T0" fmla="*/ 48 w 48"/>
                  <a:gd name="T1" fmla="*/ 6 h 72"/>
                  <a:gd name="T2" fmla="*/ 48 w 48"/>
                  <a:gd name="T3" fmla="*/ 6 h 72"/>
                  <a:gd name="T4" fmla="*/ 48 w 48"/>
                  <a:gd name="T5" fmla="*/ 6 h 72"/>
                  <a:gd name="T6" fmla="*/ 48 w 48"/>
                  <a:gd name="T7" fmla="*/ 6 h 72"/>
                  <a:gd name="T8" fmla="*/ 6 w 48"/>
                  <a:gd name="T9" fmla="*/ 0 h 72"/>
                  <a:gd name="T10" fmla="*/ 42 w 48"/>
                  <a:gd name="T11" fmla="*/ 12 h 72"/>
                  <a:gd name="T12" fmla="*/ 42 w 48"/>
                  <a:gd name="T13" fmla="*/ 12 h 72"/>
                  <a:gd name="T14" fmla="*/ 0 w 48"/>
                  <a:gd name="T15" fmla="*/ 72 h 72"/>
                  <a:gd name="T16" fmla="*/ 18 w 48"/>
                  <a:gd name="T17" fmla="*/ 54 h 72"/>
                  <a:gd name="T18" fmla="*/ 18 w 48"/>
                  <a:gd name="T19" fmla="*/ 66 h 72"/>
                  <a:gd name="T20" fmla="*/ 48 w 48"/>
                  <a:gd name="T21" fmla="*/ 6 h 72"/>
                  <a:gd name="T22" fmla="*/ 48 w 48"/>
                  <a:gd name="T23" fmla="*/ 6 h 72"/>
                  <a:gd name="T24" fmla="*/ 48 w 48"/>
                  <a:gd name="T25" fmla="*/ 6 h 72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7" name="Freeform 28"/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>
                  <a:gd name="T0" fmla="*/ 288 w 287"/>
                  <a:gd name="T1" fmla="*/ 0 h 84"/>
                  <a:gd name="T2" fmla="*/ 0 w 287"/>
                  <a:gd name="T3" fmla="*/ 84 h 84"/>
                  <a:gd name="T4" fmla="*/ 169 w 287"/>
                  <a:gd name="T5" fmla="*/ 36 h 84"/>
                  <a:gd name="T6" fmla="*/ 114 w 287"/>
                  <a:gd name="T7" fmla="*/ 60 h 84"/>
                  <a:gd name="T8" fmla="*/ 277 w 287"/>
                  <a:gd name="T9" fmla="*/ 18 h 84"/>
                  <a:gd name="T10" fmla="*/ 288 w 287"/>
                  <a:gd name="T11" fmla="*/ 0 h 84"/>
                  <a:gd name="T12" fmla="*/ 288 w 287"/>
                  <a:gd name="T13" fmla="*/ 0 h 84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8" name="Freeform 29"/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>
                  <a:gd name="T0" fmla="*/ 6 w 66"/>
                  <a:gd name="T1" fmla="*/ 0 h 108"/>
                  <a:gd name="T2" fmla="*/ 66 w 66"/>
                  <a:gd name="T3" fmla="*/ 6 h 108"/>
                  <a:gd name="T4" fmla="*/ 0 w 66"/>
                  <a:gd name="T5" fmla="*/ 84 h 108"/>
                  <a:gd name="T6" fmla="*/ 54 w 66"/>
                  <a:gd name="T7" fmla="*/ 24 h 108"/>
                  <a:gd name="T8" fmla="*/ 6 w 66"/>
                  <a:gd name="T9" fmla="*/ 108 h 108"/>
                  <a:gd name="T10" fmla="*/ 66 w 66"/>
                  <a:gd name="T11" fmla="*/ 6 h 108"/>
                  <a:gd name="T12" fmla="*/ 6 w 66"/>
                  <a:gd name="T13" fmla="*/ 0 h 108"/>
                  <a:gd name="T14" fmla="*/ 6 w 66"/>
                  <a:gd name="T15" fmla="*/ 0 h 1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9" name="Freeform 30"/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>
                  <a:gd name="T0" fmla="*/ 36 w 77"/>
                  <a:gd name="T1" fmla="*/ 0 h 42"/>
                  <a:gd name="T2" fmla="*/ 42 w 77"/>
                  <a:gd name="T3" fmla="*/ 0 h 42"/>
                  <a:gd name="T4" fmla="*/ 60 w 77"/>
                  <a:gd name="T5" fmla="*/ 6 h 42"/>
                  <a:gd name="T6" fmla="*/ 48 w 77"/>
                  <a:gd name="T7" fmla="*/ 6 h 42"/>
                  <a:gd name="T8" fmla="*/ 42 w 77"/>
                  <a:gd name="T9" fmla="*/ 6 h 42"/>
                  <a:gd name="T10" fmla="*/ 60 w 77"/>
                  <a:gd name="T11" fmla="*/ 6 h 42"/>
                  <a:gd name="T12" fmla="*/ 0 w 77"/>
                  <a:gd name="T13" fmla="*/ 24 h 42"/>
                  <a:gd name="T14" fmla="*/ 71 w 77"/>
                  <a:gd name="T15" fmla="*/ 6 h 42"/>
                  <a:gd name="T16" fmla="*/ 66 w 77"/>
                  <a:gd name="T17" fmla="*/ 42 h 42"/>
                  <a:gd name="T18" fmla="*/ 77 w 77"/>
                  <a:gd name="T19" fmla="*/ 6 h 42"/>
                  <a:gd name="T20" fmla="*/ 36 w 77"/>
                  <a:gd name="T21" fmla="*/ 0 h 42"/>
                  <a:gd name="T22" fmla="*/ 36 w 77"/>
                  <a:gd name="T23" fmla="*/ 0 h 42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0" name="Freeform 31"/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>
                  <a:gd name="T0" fmla="*/ 66 w 66"/>
                  <a:gd name="T1" fmla="*/ 6 h 30"/>
                  <a:gd name="T2" fmla="*/ 0 w 66"/>
                  <a:gd name="T3" fmla="*/ 0 h 30"/>
                  <a:gd name="T4" fmla="*/ 54 w 66"/>
                  <a:gd name="T5" fmla="*/ 6 h 30"/>
                  <a:gd name="T6" fmla="*/ 18 w 66"/>
                  <a:gd name="T7" fmla="*/ 18 h 30"/>
                  <a:gd name="T8" fmla="*/ 60 w 66"/>
                  <a:gd name="T9" fmla="*/ 12 h 30"/>
                  <a:gd name="T10" fmla="*/ 60 w 66"/>
                  <a:gd name="T11" fmla="*/ 30 h 30"/>
                  <a:gd name="T12" fmla="*/ 60 w 66"/>
                  <a:gd name="T13" fmla="*/ 30 h 30"/>
                  <a:gd name="T14" fmla="*/ 66 w 66"/>
                  <a:gd name="T15" fmla="*/ 6 h 30"/>
                  <a:gd name="T16" fmla="*/ 66 w 66"/>
                  <a:gd name="T17" fmla="*/ 6 h 3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1" name="Freeform 32"/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>
                  <a:gd name="T0" fmla="*/ 0 w 18"/>
                  <a:gd name="T1" fmla="*/ 24 h 60"/>
                  <a:gd name="T2" fmla="*/ 12 w 18"/>
                  <a:gd name="T3" fmla="*/ 24 h 60"/>
                  <a:gd name="T4" fmla="*/ 12 w 18"/>
                  <a:gd name="T5" fmla="*/ 60 h 60"/>
                  <a:gd name="T6" fmla="*/ 18 w 18"/>
                  <a:gd name="T7" fmla="*/ 18 h 60"/>
                  <a:gd name="T8" fmla="*/ 18 w 18"/>
                  <a:gd name="T9" fmla="*/ 18 h 60"/>
                  <a:gd name="T10" fmla="*/ 18 w 18"/>
                  <a:gd name="T11" fmla="*/ 0 h 60"/>
                  <a:gd name="T12" fmla="*/ 12 w 18"/>
                  <a:gd name="T13" fmla="*/ 18 h 60"/>
                  <a:gd name="T14" fmla="*/ 0 w 18"/>
                  <a:gd name="T15" fmla="*/ 24 h 60"/>
                  <a:gd name="T16" fmla="*/ 0 w 18"/>
                  <a:gd name="T17" fmla="*/ 24 h 6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2" name="Freeform 33"/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>
                  <a:gd name="T0" fmla="*/ 6 w 6"/>
                  <a:gd name="T1" fmla="*/ 0 h 18"/>
                  <a:gd name="T2" fmla="*/ 0 w 6"/>
                  <a:gd name="T3" fmla="*/ 18 h 18"/>
                  <a:gd name="T4" fmla="*/ 6 w 6"/>
                  <a:gd name="T5" fmla="*/ 12 h 18"/>
                  <a:gd name="T6" fmla="*/ 6 w 6"/>
                  <a:gd name="T7" fmla="*/ 0 h 18"/>
                  <a:gd name="T8" fmla="*/ 6 w 6"/>
                  <a:gd name="T9" fmla="*/ 0 h 1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3" name="Freeform 34"/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>
                  <a:gd name="T0" fmla="*/ 24 w 30"/>
                  <a:gd name="T1" fmla="*/ 6 h 78"/>
                  <a:gd name="T2" fmla="*/ 18 w 30"/>
                  <a:gd name="T3" fmla="*/ 24 h 78"/>
                  <a:gd name="T4" fmla="*/ 0 w 30"/>
                  <a:gd name="T5" fmla="*/ 18 h 78"/>
                  <a:gd name="T6" fmla="*/ 12 w 30"/>
                  <a:gd name="T7" fmla="*/ 30 h 78"/>
                  <a:gd name="T8" fmla="*/ 6 w 30"/>
                  <a:gd name="T9" fmla="*/ 42 h 78"/>
                  <a:gd name="T10" fmla="*/ 18 w 30"/>
                  <a:gd name="T11" fmla="*/ 78 h 78"/>
                  <a:gd name="T12" fmla="*/ 18 w 30"/>
                  <a:gd name="T13" fmla="*/ 24 h 78"/>
                  <a:gd name="T14" fmla="*/ 24 w 30"/>
                  <a:gd name="T15" fmla="*/ 12 h 78"/>
                  <a:gd name="T16" fmla="*/ 30 w 30"/>
                  <a:gd name="T17" fmla="*/ 6 h 78"/>
                  <a:gd name="T18" fmla="*/ 30 w 30"/>
                  <a:gd name="T19" fmla="*/ 6 h 78"/>
                  <a:gd name="T20" fmla="*/ 12 w 30"/>
                  <a:gd name="T21" fmla="*/ 0 h 78"/>
                  <a:gd name="T22" fmla="*/ 24 w 30"/>
                  <a:gd name="T23" fmla="*/ 6 h 78"/>
                  <a:gd name="T24" fmla="*/ 24 w 30"/>
                  <a:gd name="T25" fmla="*/ 6 h 78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4" name="Freeform 35"/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>
                  <a:gd name="T0" fmla="*/ 6 w 24"/>
                  <a:gd name="T1" fmla="*/ 0 h 24"/>
                  <a:gd name="T2" fmla="*/ 0 w 24"/>
                  <a:gd name="T3" fmla="*/ 0 h 24"/>
                  <a:gd name="T4" fmla="*/ 6 w 24"/>
                  <a:gd name="T5" fmla="*/ 0 h 24"/>
                  <a:gd name="T6" fmla="*/ 12 w 24"/>
                  <a:gd name="T7" fmla="*/ 6 h 24"/>
                  <a:gd name="T8" fmla="*/ 24 w 24"/>
                  <a:gd name="T9" fmla="*/ 24 h 24"/>
                  <a:gd name="T10" fmla="*/ 24 w 24"/>
                  <a:gd name="T11" fmla="*/ 18 h 24"/>
                  <a:gd name="T12" fmla="*/ 18 w 24"/>
                  <a:gd name="T13" fmla="*/ 6 h 24"/>
                  <a:gd name="T14" fmla="*/ 12 w 24"/>
                  <a:gd name="T15" fmla="*/ 0 h 24"/>
                  <a:gd name="T16" fmla="*/ 6 w 24"/>
                  <a:gd name="T17" fmla="*/ 0 h 24"/>
                  <a:gd name="T18" fmla="*/ 6 w 24"/>
                  <a:gd name="T19" fmla="*/ 0 h 24"/>
                  <a:gd name="T20" fmla="*/ 6 w 24"/>
                  <a:gd name="T21" fmla="*/ 0 h 24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" name="Freeform 36"/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>
                  <a:gd name="T0" fmla="*/ 215 w 215"/>
                  <a:gd name="T1" fmla="*/ 0 h 216"/>
                  <a:gd name="T2" fmla="*/ 147 w 215"/>
                  <a:gd name="T3" fmla="*/ 36 h 216"/>
                  <a:gd name="T4" fmla="*/ 132 w 215"/>
                  <a:gd name="T5" fmla="*/ 49 h 216"/>
                  <a:gd name="T6" fmla="*/ 104 w 215"/>
                  <a:gd name="T7" fmla="*/ 79 h 216"/>
                  <a:gd name="T8" fmla="*/ 87 w 215"/>
                  <a:gd name="T9" fmla="*/ 114 h 216"/>
                  <a:gd name="T10" fmla="*/ 48 w 215"/>
                  <a:gd name="T11" fmla="*/ 156 h 216"/>
                  <a:gd name="T12" fmla="*/ 42 w 215"/>
                  <a:gd name="T13" fmla="*/ 166 h 216"/>
                  <a:gd name="T14" fmla="*/ 29 w 215"/>
                  <a:gd name="T15" fmla="*/ 177 h 216"/>
                  <a:gd name="T16" fmla="*/ 0 w 215"/>
                  <a:gd name="T17" fmla="*/ 208 h 216"/>
                  <a:gd name="T18" fmla="*/ 48 w 215"/>
                  <a:gd name="T19" fmla="*/ 216 h 216"/>
                  <a:gd name="T20" fmla="*/ 215 w 215"/>
                  <a:gd name="T21" fmla="*/ 0 h 21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6" name="Freeform 37"/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>
                  <a:gd name="T0" fmla="*/ 212 w 212"/>
                  <a:gd name="T1" fmla="*/ 0 h 179"/>
                  <a:gd name="T2" fmla="*/ 144 w 212"/>
                  <a:gd name="T3" fmla="*/ 36 h 179"/>
                  <a:gd name="T4" fmla="*/ 0 w 212"/>
                  <a:gd name="T5" fmla="*/ 179 h 179"/>
                  <a:gd name="T6" fmla="*/ 177 w 212"/>
                  <a:gd name="T7" fmla="*/ 85 h 179"/>
                  <a:gd name="T8" fmla="*/ 212 w 212"/>
                  <a:gd name="T9" fmla="*/ 0 h 179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7" name="Freeform 38"/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>
                  <a:gd name="T0" fmla="*/ 0 w 64"/>
                  <a:gd name="T1" fmla="*/ 22 h 79"/>
                  <a:gd name="T2" fmla="*/ 64 w 64"/>
                  <a:gd name="T3" fmla="*/ 79 h 79"/>
                  <a:gd name="T4" fmla="*/ 60 w 64"/>
                  <a:gd name="T5" fmla="*/ 0 h 79"/>
                  <a:gd name="T6" fmla="*/ 0 w 64"/>
                  <a:gd name="T7" fmla="*/ 22 h 79"/>
                  <a:gd name="T8" fmla="*/ 0 60000 65536"/>
                  <a:gd name="T9" fmla="*/ 0 60000 65536"/>
                  <a:gd name="T10" fmla="*/ 0 60000 65536"/>
                  <a:gd name="T11" fmla="*/ 0 60000 65536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8" name="Freeform 39"/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>
                  <a:gd name="T0" fmla="*/ 0 w 137"/>
                  <a:gd name="T1" fmla="*/ 0 h 207"/>
                  <a:gd name="T2" fmla="*/ 17 w 137"/>
                  <a:gd name="T3" fmla="*/ 87 h 207"/>
                  <a:gd name="T4" fmla="*/ 69 w 137"/>
                  <a:gd name="T5" fmla="*/ 154 h 207"/>
                  <a:gd name="T6" fmla="*/ 137 w 137"/>
                  <a:gd name="T7" fmla="*/ 207 h 207"/>
                  <a:gd name="T8" fmla="*/ 0 w 137"/>
                  <a:gd name="T9" fmla="*/ 0 h 20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9" name="Freeform 40"/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>
                  <a:gd name="T0" fmla="*/ 0 w 65"/>
                  <a:gd name="T1" fmla="*/ 222 h 222"/>
                  <a:gd name="T2" fmla="*/ 40 w 65"/>
                  <a:gd name="T3" fmla="*/ 142 h 222"/>
                  <a:gd name="T4" fmla="*/ 65 w 65"/>
                  <a:gd name="T5" fmla="*/ 72 h 222"/>
                  <a:gd name="T6" fmla="*/ 7 w 65"/>
                  <a:gd name="T7" fmla="*/ 0 h 222"/>
                  <a:gd name="T8" fmla="*/ 0 w 65"/>
                  <a:gd name="T9" fmla="*/ 222 h 22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34857" name="Rectangle 4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8750"/>
            <a:ext cx="82296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4858" name="Rectangle 4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4859" name="Rectangle 4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F8CFA630-13BB-46C4-BD44-B2C5F9B66074}" type="datetimeFigureOut">
              <a:rPr lang="en-US" smtClean="0"/>
              <a:pPr/>
              <a:t>3/30/2015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34860" name="Rectangle 4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algn="r" eaLnBrk="1" latinLnBrk="0" hangingPunct="1"/>
            <a:endParaRPr kumimoji="0" lang="en-US" sz="1000" dirty="0">
              <a:solidFill>
                <a:schemeClr val="tx2"/>
              </a:solidFill>
            </a:endParaRPr>
          </a:p>
        </p:txBody>
      </p:sp>
      <p:sp>
        <p:nvSpPr>
          <p:cNvPr id="34861" name="Rectangle 4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algn="r" eaLnBrk="1" latinLnBrk="0" hangingPunct="1"/>
            <a:fld id="{BC5217A8-0E06-4059-AC45-433E2E67A85D}" type="slidenum">
              <a:rPr kumimoji="0" lang="en-US" smtClean="0"/>
              <a:pPr algn="r" eaLnBrk="1" latinLnBrk="0" hangingPunct="1"/>
              <a:t>‹#›</a:t>
            </a:fld>
            <a:endParaRPr kumimoji="0" lang="en-US" sz="1100" dirty="0">
              <a:solidFill>
                <a:schemeClr val="tx2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4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777\Desktop\скачанные файлы (4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14348" y="357167"/>
            <a:ext cx="8877616" cy="9541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SHARQ UYG’NISH DAVRIDA TA’LIM-TARBIYA</a:t>
            </a:r>
            <a:endParaRPr lang="ru-RU" sz="2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92D050"/>
          </a:solidFill>
        </p:spPr>
        <p:txBody>
          <a:bodyPr/>
          <a:lstStyle/>
          <a:p>
            <a:r>
              <a:rPr lang="en-GB" dirty="0" smtClean="0"/>
              <a:t>IX-XII </a:t>
            </a:r>
            <a:r>
              <a:rPr lang="en-GB" dirty="0" err="1" smtClean="0"/>
              <a:t>asrlarda</a:t>
            </a:r>
            <a:r>
              <a:rPr lang="en-GB" dirty="0" smtClean="0"/>
              <a:t> </a:t>
            </a:r>
            <a:r>
              <a:rPr lang="en-GB" dirty="0" err="1" smtClean="0"/>
              <a:t>Movarounnahr</a:t>
            </a:r>
            <a:r>
              <a:rPr lang="en-GB" dirty="0" smtClean="0"/>
              <a:t> </a:t>
            </a:r>
            <a:r>
              <a:rPr lang="en-GB" dirty="0" err="1" smtClean="0"/>
              <a:t>va</a:t>
            </a:r>
            <a:r>
              <a:rPr lang="en-GB" dirty="0" smtClean="0"/>
              <a:t> </a:t>
            </a:r>
            <a:r>
              <a:rPr lang="en-GB" dirty="0" err="1" smtClean="0"/>
              <a:t>Xurosonda</a:t>
            </a:r>
            <a:r>
              <a:rPr lang="en-GB" dirty="0" smtClean="0"/>
              <a:t> </a:t>
            </a:r>
            <a:r>
              <a:rPr lang="en-GB" dirty="0" err="1" smtClean="0"/>
              <a:t>sodir</a:t>
            </a:r>
            <a:r>
              <a:rPr lang="en-GB" dirty="0" smtClean="0"/>
              <a:t> </a:t>
            </a:r>
            <a:r>
              <a:rPr lang="en-GB" dirty="0" err="1" smtClean="0"/>
              <a:t>bo'lgan</a:t>
            </a:r>
            <a:r>
              <a:rPr lang="en-GB" dirty="0" smtClean="0"/>
              <a:t> </a:t>
            </a:r>
            <a:r>
              <a:rPr lang="en-GB" dirty="0" err="1" smtClean="0"/>
              <a:t>siyosiy</a:t>
            </a:r>
            <a:r>
              <a:rPr lang="en-GB" dirty="0" smtClean="0"/>
              <a:t>, </a:t>
            </a:r>
            <a:r>
              <a:rPr lang="en-GB" dirty="0" err="1" smtClean="0"/>
              <a:t>ijtimoiy-iqtisodiy</a:t>
            </a:r>
            <a:r>
              <a:rPr lang="en-GB" dirty="0" smtClean="0"/>
              <a:t> </a:t>
            </a:r>
            <a:r>
              <a:rPr lang="en-GB" dirty="0" err="1" smtClean="0"/>
              <a:t>o'zgarishlar</a:t>
            </a:r>
            <a:r>
              <a:rPr lang="en-GB" dirty="0" smtClean="0"/>
              <a:t> </a:t>
            </a:r>
            <a:r>
              <a:rPr lang="en-GB" dirty="0" err="1" smtClean="0"/>
              <a:t>mamlakat</a:t>
            </a:r>
            <a:r>
              <a:rPr lang="en-GB" dirty="0" smtClean="0"/>
              <a:t> </a:t>
            </a:r>
            <a:r>
              <a:rPr lang="en-GB" dirty="0" err="1" smtClean="0"/>
              <a:t>madaniy</a:t>
            </a:r>
            <a:r>
              <a:rPr lang="en-GB" dirty="0" smtClean="0"/>
              <a:t> </a:t>
            </a:r>
            <a:r>
              <a:rPr lang="en-GB" dirty="0" err="1" smtClean="0"/>
              <a:t>hayotiga</a:t>
            </a:r>
            <a:r>
              <a:rPr lang="en-GB" dirty="0" smtClean="0"/>
              <a:t> ham </a:t>
            </a:r>
            <a:r>
              <a:rPr lang="en-GB" dirty="0" err="1" smtClean="0"/>
              <a:t>kuchli</a:t>
            </a:r>
            <a:r>
              <a:rPr lang="en-GB" dirty="0" smtClean="0"/>
              <a:t> </a:t>
            </a:r>
            <a:r>
              <a:rPr lang="en-GB" dirty="0" err="1" smtClean="0"/>
              <a:t>ta'sir</a:t>
            </a:r>
            <a:r>
              <a:rPr lang="en-GB" dirty="0" smtClean="0"/>
              <a:t> </a:t>
            </a:r>
            <a:r>
              <a:rPr lang="en-GB" dirty="0" err="1" smtClean="0"/>
              <a:t>etdi</a:t>
            </a:r>
            <a:r>
              <a:rPr lang="en-GB" dirty="0" smtClean="0"/>
              <a:t>.</a:t>
            </a:r>
            <a:endParaRPr lang="ru-RU" dirty="0" smtClean="0"/>
          </a:p>
          <a:p>
            <a:r>
              <a:rPr lang="en-GB" dirty="0" err="1" smtClean="0"/>
              <a:t>Movarounnahr</a:t>
            </a:r>
            <a:r>
              <a:rPr lang="en-GB" dirty="0" smtClean="0"/>
              <a:t> </a:t>
            </a:r>
            <a:r>
              <a:rPr lang="en-GB" dirty="0" err="1" smtClean="0"/>
              <a:t>arablar</a:t>
            </a:r>
            <a:r>
              <a:rPr lang="en-GB" dirty="0" smtClean="0"/>
              <a:t> </a:t>
            </a:r>
            <a:r>
              <a:rPr lang="en-GB" dirty="0" err="1" smtClean="0"/>
              <a:t>tomonidan</a:t>
            </a:r>
            <a:r>
              <a:rPr lang="en-GB" dirty="0" smtClean="0"/>
              <a:t> </a:t>
            </a:r>
            <a:r>
              <a:rPr lang="en-GB" dirty="0" err="1" smtClean="0"/>
              <a:t>istilo</a:t>
            </a:r>
            <a:r>
              <a:rPr lang="en-GB" dirty="0" smtClean="0"/>
              <a:t> </a:t>
            </a:r>
            <a:r>
              <a:rPr lang="en-GB" dirty="0" err="1" smtClean="0"/>
              <a:t>qilingach</a:t>
            </a:r>
            <a:r>
              <a:rPr lang="en-GB" dirty="0" smtClean="0"/>
              <a:t>, </a:t>
            </a:r>
            <a:r>
              <a:rPr lang="en-GB" dirty="0" err="1" smtClean="0"/>
              <a:t>zabt</a:t>
            </a:r>
            <a:r>
              <a:rPr lang="en-GB" dirty="0" smtClean="0"/>
              <a:t> </a:t>
            </a:r>
            <a:r>
              <a:rPr lang="en-GB" dirty="0" err="1" smtClean="0"/>
              <a:t>etilgan</a:t>
            </a:r>
            <a:r>
              <a:rPr lang="en-GB" dirty="0" smtClean="0"/>
              <a:t> </a:t>
            </a:r>
            <a:r>
              <a:rPr lang="en-GB" dirty="0" err="1" smtClean="0"/>
              <a:t>o'zga</a:t>
            </a:r>
            <a:r>
              <a:rPr lang="en-GB" dirty="0" smtClean="0"/>
              <a:t> </a:t>
            </a:r>
            <a:r>
              <a:rPr lang="en-GB" dirty="0" err="1" smtClean="0"/>
              <a:t>mamlakatlar</a:t>
            </a:r>
            <a:r>
              <a:rPr lang="en-GB" dirty="0" smtClean="0"/>
              <a:t> </a:t>
            </a:r>
            <a:r>
              <a:rPr lang="en-GB" dirty="0" err="1" smtClean="0"/>
              <a:t>qatorida</a:t>
            </a:r>
            <a:r>
              <a:rPr lang="en-GB" dirty="0" smtClean="0"/>
              <a:t>, </a:t>
            </a:r>
            <a:r>
              <a:rPr lang="en-GB" dirty="0" err="1" smtClean="0"/>
              <a:t>bu</a:t>
            </a:r>
            <a:r>
              <a:rPr lang="en-GB" dirty="0" smtClean="0"/>
              <a:t> </a:t>
            </a:r>
            <a:r>
              <a:rPr lang="en-GB" dirty="0" err="1" smtClean="0"/>
              <a:t>o'lkada</a:t>
            </a:r>
            <a:r>
              <a:rPr lang="en-GB" dirty="0" smtClean="0"/>
              <a:t> ham </a:t>
            </a:r>
            <a:r>
              <a:rPr lang="en-GB" dirty="0" err="1" smtClean="0"/>
              <a:t>faqat</a:t>
            </a:r>
            <a:r>
              <a:rPr lang="en-GB" dirty="0" smtClean="0"/>
              <a:t> </a:t>
            </a:r>
            <a:r>
              <a:rPr lang="en-GB" dirty="0" err="1" smtClean="0"/>
              <a:t>islom</a:t>
            </a:r>
            <a:r>
              <a:rPr lang="en-GB" dirty="0" smtClean="0"/>
              <a:t> </a:t>
            </a:r>
            <a:r>
              <a:rPr lang="en-GB" dirty="0" err="1" smtClean="0"/>
              <a:t>dinigina</a:t>
            </a:r>
            <a:r>
              <a:rPr lang="en-GB" dirty="0" smtClean="0"/>
              <a:t> </a:t>
            </a:r>
            <a:r>
              <a:rPr lang="en-GB" dirty="0" err="1" smtClean="0"/>
              <a:t>emas</a:t>
            </a:r>
            <a:r>
              <a:rPr lang="en-GB" dirty="0" smtClean="0"/>
              <a:t>, </a:t>
            </a:r>
            <a:r>
              <a:rPr lang="en-GB" dirty="0" err="1" smtClean="0"/>
              <a:t>balki</a:t>
            </a:r>
            <a:r>
              <a:rPr lang="en-GB" dirty="0" smtClean="0"/>
              <a:t> </a:t>
            </a:r>
            <a:r>
              <a:rPr lang="en-GB" dirty="0" err="1" smtClean="0"/>
              <a:t>arab</a:t>
            </a:r>
            <a:r>
              <a:rPr lang="en-GB" dirty="0" smtClean="0"/>
              <a:t> </a:t>
            </a:r>
            <a:r>
              <a:rPr lang="en-GB" dirty="0" err="1" smtClean="0"/>
              <a:t>tili</a:t>
            </a:r>
            <a:r>
              <a:rPr lang="en-GB" dirty="0" smtClean="0"/>
              <a:t> </a:t>
            </a:r>
            <a:r>
              <a:rPr lang="en-GB" dirty="0" err="1" smtClean="0"/>
              <a:t>va</a:t>
            </a:r>
            <a:r>
              <a:rPr lang="en-GB" dirty="0" smtClean="0"/>
              <a:t> </a:t>
            </a:r>
            <a:r>
              <a:rPr lang="en-GB" dirty="0" err="1" smtClean="0"/>
              <a:t>uning</a:t>
            </a:r>
            <a:r>
              <a:rPr lang="en-GB" dirty="0" smtClean="0"/>
              <a:t> </a:t>
            </a:r>
            <a:r>
              <a:rPr lang="en-GB" dirty="0" err="1" smtClean="0"/>
              <a:t>imlosi</a:t>
            </a:r>
            <a:r>
              <a:rPr lang="en-GB" dirty="0" smtClean="0"/>
              <a:t> ham </a:t>
            </a:r>
            <a:r>
              <a:rPr lang="en-GB" dirty="0" err="1" smtClean="0"/>
              <a:t>joriy</a:t>
            </a:r>
            <a:r>
              <a:rPr lang="en-GB" dirty="0" smtClean="0"/>
              <a:t> </a:t>
            </a:r>
            <a:r>
              <a:rPr lang="en-GB" dirty="0" err="1" smtClean="0"/>
              <a:t>etildi</a:t>
            </a:r>
            <a:r>
              <a:rPr lang="en-GB" dirty="0" smtClean="0"/>
              <a:t>. </a:t>
            </a:r>
            <a:r>
              <a:rPr lang="en-GB" dirty="0" err="1" smtClean="0"/>
              <a:t>Chunki</a:t>
            </a:r>
            <a:r>
              <a:rPr lang="en-GB" dirty="0" smtClean="0"/>
              <a:t> </a:t>
            </a:r>
            <a:r>
              <a:rPr lang="en-GB" dirty="0" err="1" smtClean="0"/>
              <a:t>arab</a:t>
            </a:r>
            <a:r>
              <a:rPr lang="en-GB" dirty="0" smtClean="0"/>
              <a:t> </a:t>
            </a:r>
            <a:r>
              <a:rPr lang="en-GB" dirty="0" err="1" smtClean="0"/>
              <a:t>tili</a:t>
            </a:r>
            <a:r>
              <a:rPr lang="en-GB" dirty="0" smtClean="0"/>
              <a:t> </a:t>
            </a:r>
            <a:r>
              <a:rPr lang="en-GB" dirty="0" err="1" smtClean="0"/>
              <a:t>xalifalikning</a:t>
            </a:r>
            <a:r>
              <a:rPr lang="en-GB" dirty="0" smtClean="0"/>
              <a:t> ham </a:t>
            </a:r>
            <a:r>
              <a:rPr lang="en-GB" dirty="0" err="1" smtClean="0"/>
              <a:t>davlat</a:t>
            </a:r>
            <a:r>
              <a:rPr lang="en-GB" dirty="0" smtClean="0"/>
              <a:t> </a:t>
            </a:r>
            <a:r>
              <a:rPr lang="en-GB" dirty="0" err="1" smtClean="0"/>
              <a:t>tili</a:t>
            </a:r>
            <a:r>
              <a:rPr lang="en-GB" dirty="0" smtClean="0"/>
              <a:t>, ham fan </a:t>
            </a:r>
            <a:r>
              <a:rPr lang="en-GB" dirty="0" err="1" smtClean="0"/>
              <a:t>tili</a:t>
            </a:r>
            <a:r>
              <a:rPr lang="en-GB" dirty="0" smtClean="0"/>
              <a:t> </a:t>
            </a:r>
            <a:r>
              <a:rPr lang="en-GB" dirty="0" err="1" smtClean="0"/>
              <a:t>edi</a:t>
            </a:r>
            <a:r>
              <a:rPr lang="en-GB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strips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777\Desktop\images (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split orient="vert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C000"/>
          </a:solidFill>
        </p:spPr>
        <p:txBody>
          <a:bodyPr/>
          <a:lstStyle/>
          <a:p>
            <a:r>
              <a:rPr lang="en-GB" sz="2400" dirty="0" err="1" smtClean="0">
                <a:latin typeface="Arial Black" pitchFamily="34" charset="0"/>
              </a:rPr>
              <a:t>Zamonasining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mashhur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matematigi</a:t>
            </a:r>
            <a:r>
              <a:rPr lang="en-GB" sz="2400" dirty="0" smtClean="0">
                <a:latin typeface="Arial Black" pitchFamily="34" charset="0"/>
              </a:rPr>
              <a:t>, </a:t>
            </a:r>
            <a:r>
              <a:rPr lang="en-GB" sz="2400" dirty="0" err="1" smtClean="0">
                <a:latin typeface="Arial Black" pitchFamily="34" charset="0"/>
              </a:rPr>
              <a:t>astronomi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va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geografi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sifatida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fanga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ulkan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hissa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qo'shdi</a:t>
            </a:r>
            <a:r>
              <a:rPr lang="en-GB" sz="2400" dirty="0" smtClean="0">
                <a:latin typeface="Arial Black" pitchFamily="34" charset="0"/>
              </a:rPr>
              <a:t>. </a:t>
            </a:r>
            <a:r>
              <a:rPr lang="en-GB" sz="2400" dirty="0" err="1" smtClean="0">
                <a:latin typeface="Arial Black" pitchFamily="34" charset="0"/>
              </a:rPr>
              <a:t>Xorazmiy</a:t>
            </a:r>
            <a:r>
              <a:rPr lang="en-GB" sz="2400" dirty="0" smtClean="0">
                <a:latin typeface="Arial Black" pitchFamily="34" charset="0"/>
              </a:rPr>
              <a:t> 20 </a:t>
            </a:r>
            <a:r>
              <a:rPr lang="en-GB" sz="2400" dirty="0" err="1" smtClean="0">
                <a:latin typeface="Arial Black" pitchFamily="34" charset="0"/>
              </a:rPr>
              <a:t>dan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ortiq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asarlar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yozdi</a:t>
            </a:r>
            <a:r>
              <a:rPr lang="en-GB" sz="2400" dirty="0" smtClean="0">
                <a:latin typeface="Arial Black" pitchFamily="34" charset="0"/>
              </a:rPr>
              <a:t>. </a:t>
            </a:r>
            <a:r>
              <a:rPr lang="en-GB" sz="2400" dirty="0" err="1" smtClean="0">
                <a:latin typeface="Arial Black" pitchFamily="34" charset="0"/>
              </a:rPr>
              <a:t>Ulardan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faqat</a:t>
            </a:r>
            <a:r>
              <a:rPr lang="en-GB" sz="2400" dirty="0" smtClean="0">
                <a:latin typeface="Arial Black" pitchFamily="34" charset="0"/>
              </a:rPr>
              <a:t> 10 </a:t>
            </a:r>
            <a:r>
              <a:rPr lang="en-GB" sz="2400" dirty="0" err="1" smtClean="0">
                <a:latin typeface="Arial Black" pitchFamily="34" charset="0"/>
              </a:rPr>
              <a:t>tasigina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bizgacha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yetib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kelgan</a:t>
            </a:r>
            <a:r>
              <a:rPr lang="en-GB" sz="2400" dirty="0" smtClean="0">
                <a:latin typeface="Arial Black" pitchFamily="34" charset="0"/>
              </a:rPr>
              <a:t>. </a:t>
            </a:r>
            <a:r>
              <a:rPr lang="en-GB" sz="2400" dirty="0" err="1" smtClean="0">
                <a:latin typeface="Arial Black" pitchFamily="34" charset="0"/>
              </a:rPr>
              <a:t>Matematikaga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doir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asarlari</a:t>
            </a:r>
            <a:r>
              <a:rPr lang="en-GB" sz="2400" dirty="0" smtClean="0">
                <a:latin typeface="Arial Black" pitchFamily="34" charset="0"/>
              </a:rPr>
              <a:t> «</a:t>
            </a:r>
            <a:r>
              <a:rPr lang="en-GB" sz="2400" b="1" dirty="0" smtClean="0">
                <a:latin typeface="Arial Black" pitchFamily="34" charset="0"/>
              </a:rPr>
              <a:t>Al</a:t>
            </a:r>
            <a:r>
              <a:rPr lang="en-GB" sz="2400" dirty="0" smtClean="0">
                <a:latin typeface="Arial Black" pitchFamily="34" charset="0"/>
              </a:rPr>
              <a:t>-</a:t>
            </a:r>
            <a:r>
              <a:rPr lang="en-GB" sz="2400" b="1" dirty="0" err="1" smtClean="0">
                <a:latin typeface="Arial Black" pitchFamily="34" charset="0"/>
              </a:rPr>
              <a:t>jabr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val</a:t>
            </a:r>
            <a:r>
              <a:rPr lang="en-GB" sz="2400" dirty="0" err="1" smtClean="0">
                <a:latin typeface="Arial Black" pitchFamily="34" charset="0"/>
              </a:rPr>
              <a:t>-</a:t>
            </a:r>
            <a:r>
              <a:rPr lang="en-GB" sz="2400" b="1" dirty="0" err="1" smtClean="0">
                <a:latin typeface="Arial Black" pitchFamily="34" charset="0"/>
              </a:rPr>
              <a:t>muqobala</a:t>
            </a:r>
            <a:r>
              <a:rPr lang="en-GB" sz="2400" dirty="0" smtClean="0">
                <a:latin typeface="Arial Black" pitchFamily="34" charset="0"/>
              </a:rPr>
              <a:t>», «</a:t>
            </a:r>
            <a:r>
              <a:rPr lang="en-GB" sz="2400" b="1" dirty="0" smtClean="0">
                <a:latin typeface="Arial Black" pitchFamily="34" charset="0"/>
              </a:rPr>
              <a:t>Hind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hisobi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haqida</a:t>
            </a:r>
            <a:r>
              <a:rPr lang="en-GB" sz="2400" dirty="0" smtClean="0">
                <a:latin typeface="Arial Black" pitchFamily="34" charset="0"/>
              </a:rPr>
              <a:t>»; </a:t>
            </a:r>
            <a:r>
              <a:rPr lang="en-GB" sz="2400" dirty="0" err="1" smtClean="0">
                <a:latin typeface="Arial Black" pitchFamily="34" charset="0"/>
              </a:rPr>
              <a:t>geografiyaga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oid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kitoblari</a:t>
            </a:r>
            <a:r>
              <a:rPr lang="en-GB" sz="2400" dirty="0" smtClean="0">
                <a:latin typeface="Arial Black" pitchFamily="34" charset="0"/>
              </a:rPr>
              <a:t> «</a:t>
            </a:r>
            <a:r>
              <a:rPr lang="en-GB" sz="2400" b="1" dirty="0" err="1" smtClean="0">
                <a:latin typeface="Arial Black" pitchFamily="34" charset="0"/>
              </a:rPr>
              <a:t>Kitob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surat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ul</a:t>
            </a:r>
            <a:r>
              <a:rPr lang="en-GB" sz="2400" dirty="0" err="1" smtClean="0">
                <a:latin typeface="Arial Black" pitchFamily="34" charset="0"/>
              </a:rPr>
              <a:t>-</a:t>
            </a:r>
            <a:r>
              <a:rPr lang="en-GB" sz="2400" b="1" dirty="0" err="1" smtClean="0">
                <a:latin typeface="Arial Black" pitchFamily="34" charset="0"/>
              </a:rPr>
              <a:t>arz</a:t>
            </a:r>
            <a:r>
              <a:rPr lang="en-GB" sz="2400" dirty="0" smtClean="0">
                <a:latin typeface="Arial Black" pitchFamily="34" charset="0"/>
              </a:rPr>
              <a:t>» («</a:t>
            </a:r>
            <a:r>
              <a:rPr lang="en-GB" sz="2400" b="1" dirty="0" err="1" smtClean="0">
                <a:latin typeface="Arial Black" pitchFamily="34" charset="0"/>
              </a:rPr>
              <a:t>Yer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surati</a:t>
            </a:r>
            <a:r>
              <a:rPr lang="en-GB" sz="2400" dirty="0" smtClean="0">
                <a:latin typeface="Arial Black" pitchFamily="34" charset="0"/>
              </a:rPr>
              <a:t>»); </a:t>
            </a:r>
            <a:r>
              <a:rPr lang="en-GB" sz="2400" dirty="0" err="1" smtClean="0">
                <a:latin typeface="Arial Black" pitchFamily="34" charset="0"/>
              </a:rPr>
              <a:t>astronomiyaga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oid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asarlari</a:t>
            </a:r>
            <a:r>
              <a:rPr lang="en-GB" sz="2400" dirty="0" smtClean="0">
                <a:latin typeface="Arial Black" pitchFamily="34" charset="0"/>
              </a:rPr>
              <a:t> «</a:t>
            </a:r>
            <a:r>
              <a:rPr lang="en-GB" sz="2400" b="1" dirty="0" err="1" smtClean="0">
                <a:latin typeface="Arial Black" pitchFamily="34" charset="0"/>
              </a:rPr>
              <a:t>Zij</a:t>
            </a:r>
            <a:r>
              <a:rPr lang="en-GB" sz="2400" dirty="0" smtClean="0">
                <a:latin typeface="Arial Black" pitchFamily="34" charset="0"/>
              </a:rPr>
              <a:t>» </a:t>
            </a:r>
            <a:r>
              <a:rPr lang="en-GB" sz="2400" dirty="0" err="1" smtClean="0">
                <a:latin typeface="Arial Black" pitchFamily="34" charset="0"/>
              </a:rPr>
              <a:t>va</a:t>
            </a:r>
            <a:r>
              <a:rPr lang="en-GB" sz="2400" dirty="0" smtClean="0">
                <a:latin typeface="Arial Black" pitchFamily="34" charset="0"/>
              </a:rPr>
              <a:t> «</a:t>
            </a:r>
            <a:r>
              <a:rPr lang="en-GB" sz="2400" b="1" dirty="0" err="1" smtClean="0">
                <a:latin typeface="Arial Black" pitchFamily="34" charset="0"/>
              </a:rPr>
              <a:t>Usturlob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bilan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ishlash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haqida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kitob</a:t>
            </a:r>
            <a:r>
              <a:rPr lang="en-GB" sz="2400" dirty="0" smtClean="0">
                <a:latin typeface="Arial Black" pitchFamily="34" charset="0"/>
              </a:rPr>
              <a:t>»; </a:t>
            </a:r>
            <a:r>
              <a:rPr lang="en-GB" sz="2400" dirty="0" err="1" smtClean="0">
                <a:latin typeface="Arial Black" pitchFamily="34" charset="0"/>
              </a:rPr>
              <a:t>tarixga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oid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asarlari</a:t>
            </a:r>
            <a:r>
              <a:rPr lang="en-GB" sz="2400" dirty="0" smtClean="0">
                <a:latin typeface="Arial Black" pitchFamily="34" charset="0"/>
              </a:rPr>
              <a:t> «</a:t>
            </a:r>
            <a:r>
              <a:rPr lang="en-GB" sz="2400" b="1" dirty="0" err="1" smtClean="0">
                <a:latin typeface="Arial Black" pitchFamily="34" charset="0"/>
              </a:rPr>
              <a:t>Kitob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smtClean="0">
                <a:latin typeface="Arial Black" pitchFamily="34" charset="0"/>
              </a:rPr>
              <a:t>at</a:t>
            </a:r>
            <a:r>
              <a:rPr lang="en-GB" sz="2400" dirty="0" smtClean="0">
                <a:latin typeface="Arial Black" pitchFamily="34" charset="0"/>
              </a:rPr>
              <a:t>-</a:t>
            </a:r>
            <a:r>
              <a:rPr lang="en-GB" sz="2400" b="1" dirty="0" err="1" smtClean="0">
                <a:latin typeface="Arial Black" pitchFamily="34" charset="0"/>
              </a:rPr>
              <a:t>tarix</a:t>
            </a:r>
            <a:r>
              <a:rPr lang="en-GB" sz="2400" dirty="0" smtClean="0">
                <a:latin typeface="Arial Black" pitchFamily="34" charset="0"/>
              </a:rPr>
              <a:t>», «</a:t>
            </a:r>
            <a:r>
              <a:rPr lang="en-GB" sz="2400" b="1" dirty="0" err="1" smtClean="0">
                <a:latin typeface="Arial Black" pitchFamily="34" charset="0"/>
              </a:rPr>
              <a:t>Yahudiylaming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taqvimi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vabayramlarini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aniqlash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haqida</a:t>
            </a:r>
            <a:r>
              <a:rPr lang="en-GB" sz="2400" dirty="0" smtClean="0">
                <a:latin typeface="Arial Black" pitchFamily="34" charset="0"/>
              </a:rPr>
              <a:t> </a:t>
            </a:r>
            <a:r>
              <a:rPr lang="en-GB" sz="2400" b="1" dirty="0" err="1" smtClean="0">
                <a:latin typeface="Arial Black" pitchFamily="34" charset="0"/>
              </a:rPr>
              <a:t>risola</a:t>
            </a:r>
            <a:r>
              <a:rPr lang="en-GB" sz="2400" dirty="0" smtClean="0">
                <a:latin typeface="Arial Black" pitchFamily="34" charset="0"/>
              </a:rPr>
              <a:t>» </a:t>
            </a:r>
            <a:r>
              <a:rPr lang="en-GB" sz="2400" dirty="0" err="1" smtClean="0">
                <a:latin typeface="Arial Black" pitchFamily="34" charset="0"/>
              </a:rPr>
              <a:t>nomlari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bilan</a:t>
            </a:r>
            <a:r>
              <a:rPr lang="en-GB" sz="2400" dirty="0" smtClean="0">
                <a:latin typeface="Arial Black" pitchFamily="34" charset="0"/>
              </a:rPr>
              <a:t> </a:t>
            </a:r>
            <a:r>
              <a:rPr lang="en-GB" sz="2400" dirty="0" err="1" smtClean="0">
                <a:latin typeface="Arial Black" pitchFamily="34" charset="0"/>
              </a:rPr>
              <a:t>atalgan</a:t>
            </a:r>
            <a:r>
              <a:rPr lang="en-GB" sz="2400" dirty="0" smtClean="0">
                <a:latin typeface="Arial Black" pitchFamily="34" charset="0"/>
              </a:rPr>
              <a:t>.</a:t>
            </a:r>
            <a:endParaRPr lang="ru-RU" sz="2400" dirty="0" smtClean="0">
              <a:latin typeface="Arial Black" pitchFamily="34" charset="0"/>
            </a:endParaRPr>
          </a:p>
          <a:p>
            <a:endParaRPr lang="ru-RU" sz="2400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777\Desktop\скачанные файлы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7030A0"/>
          </a:solidFill>
        </p:spPr>
        <p:txBody>
          <a:bodyPr/>
          <a:lstStyle/>
          <a:p>
            <a:r>
              <a:rPr lang="en-GB" sz="2400" dirty="0" err="1" smtClean="0"/>
              <a:t>Hatto</a:t>
            </a:r>
            <a:r>
              <a:rPr lang="en-GB" sz="2400" dirty="0" smtClean="0"/>
              <a:t> «</a:t>
            </a:r>
            <a:r>
              <a:rPr lang="en-GB" sz="2400" b="1" dirty="0" smtClean="0"/>
              <a:t>algebra</a:t>
            </a:r>
            <a:r>
              <a:rPr lang="en-GB" sz="2400" dirty="0" smtClean="0"/>
              <a:t>» </a:t>
            </a:r>
            <a:r>
              <a:rPr lang="en-GB" sz="2400" dirty="0" err="1" smtClean="0"/>
              <a:t>atamasi</a:t>
            </a:r>
            <a:r>
              <a:rPr lang="en-GB" sz="2400" dirty="0" smtClean="0"/>
              <a:t> </a:t>
            </a:r>
            <a:r>
              <a:rPr lang="en-GB" sz="2400" dirty="0" err="1" smtClean="0"/>
              <a:t>ushbu</a:t>
            </a:r>
            <a:r>
              <a:rPr lang="en-GB" sz="2400" dirty="0" smtClean="0"/>
              <a:t> </a:t>
            </a:r>
            <a:r>
              <a:rPr lang="en-GB" sz="2400" dirty="0" err="1" smtClean="0"/>
              <a:t>kitobning</a:t>
            </a:r>
            <a:r>
              <a:rPr lang="en-GB" sz="2400" dirty="0" smtClean="0"/>
              <a:t> «</a:t>
            </a:r>
            <a:r>
              <a:rPr lang="en-GB" sz="2400" b="1" dirty="0" smtClean="0"/>
              <a:t>al</a:t>
            </a:r>
            <a:r>
              <a:rPr lang="en-GB" sz="2400" dirty="0" smtClean="0"/>
              <a:t>-</a:t>
            </a:r>
            <a:r>
              <a:rPr lang="en-GB" sz="2400" b="1" dirty="0" err="1" smtClean="0"/>
              <a:t>jabr</a:t>
            </a:r>
            <a:r>
              <a:rPr lang="en-GB" sz="2400" dirty="0" smtClean="0"/>
              <a:t>» </a:t>
            </a:r>
            <a:r>
              <a:rPr lang="en-GB" sz="2400" dirty="0" err="1" smtClean="0"/>
              <a:t>deb</a:t>
            </a:r>
            <a:r>
              <a:rPr lang="en-GB" sz="2400" dirty="0" smtClean="0"/>
              <a:t> </a:t>
            </a:r>
            <a:r>
              <a:rPr lang="en-GB" sz="2400" dirty="0" err="1" smtClean="0"/>
              <a:t>yuritilgan</a:t>
            </a:r>
            <a:r>
              <a:rPr lang="en-GB" sz="2400" dirty="0" smtClean="0"/>
              <a:t> </a:t>
            </a:r>
            <a:r>
              <a:rPr lang="en-GB" sz="2400" dirty="0" err="1" smtClean="0"/>
              <a:t>qisqacha</a:t>
            </a:r>
            <a:r>
              <a:rPr lang="en-GB" sz="2400" dirty="0" smtClean="0"/>
              <a:t> </a:t>
            </a:r>
            <a:r>
              <a:rPr lang="en-GB" sz="2400" dirty="0" err="1" smtClean="0"/>
              <a:t>nomining</a:t>
            </a:r>
            <a:r>
              <a:rPr lang="en-GB" sz="2400" dirty="0" smtClean="0"/>
              <a:t> </a:t>
            </a:r>
            <a:r>
              <a:rPr lang="en-GB" sz="2400" dirty="0" err="1" smtClean="0"/>
              <a:t>aynan</a:t>
            </a:r>
            <a:r>
              <a:rPr lang="en-GB" sz="2400" dirty="0" smtClean="0"/>
              <a:t> </a:t>
            </a:r>
            <a:r>
              <a:rPr lang="en-GB" sz="2400" dirty="0" err="1" smtClean="0"/>
              <a:t>ifodasidir</a:t>
            </a:r>
            <a:r>
              <a:rPr lang="en-GB" sz="2400" dirty="0" smtClean="0"/>
              <a:t>. </a:t>
            </a:r>
            <a:r>
              <a:rPr lang="en-GB" sz="2400" dirty="0" err="1" smtClean="0"/>
              <a:t>Xorazmiy</a:t>
            </a:r>
            <a:r>
              <a:rPr lang="en-GB" sz="2400" dirty="0" smtClean="0"/>
              <a:t> </a:t>
            </a:r>
            <a:r>
              <a:rPr lang="en-GB" sz="2400" dirty="0" err="1" smtClean="0"/>
              <a:t>nomi</a:t>
            </a:r>
            <a:r>
              <a:rPr lang="en-GB" sz="2400" dirty="0" smtClean="0"/>
              <a:t> </a:t>
            </a:r>
            <a:r>
              <a:rPr lang="en-GB" sz="2400" dirty="0" err="1" smtClean="0"/>
              <a:t>esa</a:t>
            </a:r>
            <a:r>
              <a:rPr lang="en-GB" sz="2400" dirty="0" smtClean="0"/>
              <a:t> </a:t>
            </a:r>
            <a:r>
              <a:rPr lang="en-GB" sz="2400" dirty="0" err="1" smtClean="0"/>
              <a:t>matematika</a:t>
            </a:r>
            <a:r>
              <a:rPr lang="en-GB" sz="2400" dirty="0" smtClean="0"/>
              <a:t> </a:t>
            </a:r>
            <a:r>
              <a:rPr lang="en-GB" sz="2400" dirty="0" err="1" smtClean="0"/>
              <a:t>fanida</a:t>
            </a:r>
            <a:r>
              <a:rPr lang="en-GB" sz="2400" dirty="0" smtClean="0"/>
              <a:t> «</a:t>
            </a:r>
            <a:r>
              <a:rPr lang="en-GB" sz="2400" b="1" dirty="0" err="1" smtClean="0"/>
              <a:t>algoritm</a:t>
            </a:r>
            <a:r>
              <a:rPr lang="en-GB" sz="2400" dirty="0" smtClean="0"/>
              <a:t>» </a:t>
            </a:r>
            <a:r>
              <a:rPr lang="en-GB" sz="2400" dirty="0" err="1" smtClean="0"/>
              <a:t>atamasi</a:t>
            </a:r>
            <a:r>
              <a:rPr lang="en-GB" sz="2400" dirty="0" smtClean="0"/>
              <a:t> </a:t>
            </a:r>
            <a:r>
              <a:rPr lang="en-GB" sz="2400" dirty="0" err="1" smtClean="0"/>
              <a:t>shaklida</a:t>
            </a:r>
            <a:r>
              <a:rPr lang="en-GB" sz="2400" dirty="0" smtClean="0"/>
              <a:t> </a:t>
            </a:r>
            <a:r>
              <a:rPr lang="en-GB" sz="2400" dirty="0" err="1" smtClean="0"/>
              <a:t>o'z</a:t>
            </a:r>
            <a:r>
              <a:rPr lang="en-GB" sz="2400" dirty="0" smtClean="0"/>
              <a:t> </a:t>
            </a:r>
            <a:r>
              <a:rPr lang="en-GB" sz="2400" dirty="0" err="1" smtClean="0"/>
              <a:t>ifodasini</a:t>
            </a:r>
            <a:r>
              <a:rPr lang="en-GB" sz="2400" dirty="0" smtClean="0"/>
              <a:t> </a:t>
            </a:r>
            <a:r>
              <a:rPr lang="en-GB" sz="2400" dirty="0" err="1" smtClean="0"/>
              <a:t>topdi</a:t>
            </a:r>
            <a:r>
              <a:rPr lang="en-GB" sz="2400" dirty="0" smtClean="0"/>
              <a:t>. </a:t>
            </a:r>
            <a:r>
              <a:rPr lang="en-GB" sz="2400" dirty="0" err="1" smtClean="0"/>
              <a:t>Uning</a:t>
            </a:r>
            <a:r>
              <a:rPr lang="en-GB" sz="2400" dirty="0" smtClean="0"/>
              <a:t> «</a:t>
            </a:r>
            <a:r>
              <a:rPr lang="en-GB" sz="2400" b="1" dirty="0" smtClean="0"/>
              <a:t>Al</a:t>
            </a:r>
            <a:r>
              <a:rPr lang="en-GB" sz="2400" dirty="0" smtClean="0"/>
              <a:t>-</a:t>
            </a:r>
            <a:r>
              <a:rPr lang="en-GB" sz="2400" b="1" dirty="0" err="1" smtClean="0"/>
              <a:t>jabr</a:t>
            </a:r>
            <a:r>
              <a:rPr lang="en-GB" sz="2400" dirty="0" smtClean="0"/>
              <a:t>» </a:t>
            </a:r>
            <a:r>
              <a:rPr lang="en-GB" sz="2400" dirty="0" err="1" smtClean="0"/>
              <a:t>asari</a:t>
            </a:r>
            <a:r>
              <a:rPr lang="en-GB" sz="2400" dirty="0" smtClean="0"/>
              <a:t> </a:t>
            </a:r>
            <a:r>
              <a:rPr lang="en-GB" sz="2400" dirty="0" err="1" smtClean="0"/>
              <a:t>asrlar</a:t>
            </a:r>
            <a:r>
              <a:rPr lang="en-GB" sz="2400" dirty="0" smtClean="0"/>
              <a:t> </a:t>
            </a:r>
            <a:r>
              <a:rPr lang="en-GB" sz="2400" dirty="0" err="1" smtClean="0"/>
              <a:t>davomida</a:t>
            </a:r>
            <a:r>
              <a:rPr lang="en-GB" sz="2400" dirty="0" smtClean="0"/>
              <a:t> </a:t>
            </a:r>
            <a:r>
              <a:rPr lang="en-GB" sz="2400" dirty="0" err="1" smtClean="0"/>
              <a:t>avlodlar</a:t>
            </a:r>
            <a:r>
              <a:rPr lang="en-GB" sz="2400" dirty="0" smtClean="0"/>
              <a:t> </a:t>
            </a:r>
            <a:r>
              <a:rPr lang="en-GB" sz="2400" dirty="0" err="1" smtClean="0"/>
              <a:t>qo'lida</a:t>
            </a:r>
            <a:r>
              <a:rPr lang="en-GB" sz="2400" dirty="0" smtClean="0"/>
              <a:t> </a:t>
            </a:r>
            <a:r>
              <a:rPr lang="en-GB" sz="2400" dirty="0" err="1" smtClean="0"/>
              <a:t>yer</a:t>
            </a:r>
            <a:r>
              <a:rPr lang="en-GB" sz="2400" dirty="0" smtClean="0"/>
              <a:t> </a:t>
            </a:r>
            <a:r>
              <a:rPr lang="en-GB" sz="2400" dirty="0" err="1" smtClean="0"/>
              <a:t>o'lchash</a:t>
            </a:r>
            <a:r>
              <a:rPr lang="en-GB" sz="2400" dirty="0" smtClean="0"/>
              <a:t>, </a:t>
            </a:r>
            <a:r>
              <a:rPr lang="en-GB" sz="2400" dirty="0" err="1" smtClean="0"/>
              <a:t>ariq</a:t>
            </a:r>
            <a:r>
              <a:rPr lang="en-GB" sz="2400" dirty="0" smtClean="0"/>
              <a:t> </a:t>
            </a:r>
            <a:r>
              <a:rPr lang="en-GB" sz="2400" dirty="0" err="1" smtClean="0"/>
              <a:t>chiqarish</a:t>
            </a:r>
            <a:r>
              <a:rPr lang="en-GB" sz="2400" dirty="0" smtClean="0"/>
              <a:t>, </a:t>
            </a:r>
            <a:r>
              <a:rPr lang="en-GB" sz="2400" dirty="0" err="1" smtClean="0"/>
              <a:t>bino</a:t>
            </a:r>
            <a:r>
              <a:rPr lang="en-GB" sz="2400" dirty="0" smtClean="0"/>
              <a:t> </a:t>
            </a:r>
            <a:r>
              <a:rPr lang="en-GB" sz="2400" dirty="0" err="1" smtClean="0"/>
              <a:t>qurish</a:t>
            </a:r>
            <a:r>
              <a:rPr lang="en-GB" sz="2400" dirty="0" smtClean="0"/>
              <a:t>, </a:t>
            </a:r>
            <a:r>
              <a:rPr lang="en-GB" sz="2400" dirty="0" err="1" smtClean="0"/>
              <a:t>merosni</a:t>
            </a:r>
            <a:r>
              <a:rPr lang="en-GB" sz="2400" dirty="0" smtClean="0"/>
              <a:t> </a:t>
            </a:r>
            <a:r>
              <a:rPr lang="en-GB" sz="2400" dirty="0" err="1" smtClean="0"/>
              <a:t>taqsimlash</a:t>
            </a:r>
            <a:r>
              <a:rPr lang="en-GB" sz="2400" dirty="0" smtClean="0"/>
              <a:t> </a:t>
            </a:r>
            <a:r>
              <a:rPr lang="en-GB" sz="2400" dirty="0" err="1" smtClean="0"/>
              <a:t>va</a:t>
            </a:r>
            <a:r>
              <a:rPr lang="en-GB" sz="2400" dirty="0" smtClean="0"/>
              <a:t> </a:t>
            </a:r>
            <a:r>
              <a:rPr lang="en-GB" sz="2400" dirty="0" err="1" smtClean="0"/>
              <a:t>boshqa</a:t>
            </a:r>
            <a:r>
              <a:rPr lang="en-GB" sz="2400" dirty="0" smtClean="0"/>
              <a:t> </a:t>
            </a:r>
            <a:r>
              <a:rPr lang="en-GB" sz="2400" dirty="0" err="1" smtClean="0"/>
              <a:t>turli</a:t>
            </a:r>
            <a:r>
              <a:rPr lang="en-GB" sz="2400" dirty="0" smtClean="0"/>
              <a:t> </a:t>
            </a:r>
            <a:r>
              <a:rPr lang="en-GB" sz="2400" dirty="0" err="1" smtClean="0"/>
              <a:t>hisob</a:t>
            </a:r>
            <a:r>
              <a:rPr lang="en-GB" sz="2400" dirty="0" smtClean="0"/>
              <a:t> </a:t>
            </a:r>
            <a:r>
              <a:rPr lang="en-GB" sz="2400" dirty="0" err="1" smtClean="0"/>
              <a:t>va</a:t>
            </a:r>
            <a:r>
              <a:rPr lang="en-GB" sz="2400" dirty="0" smtClean="0"/>
              <a:t> </a:t>
            </a:r>
            <a:r>
              <a:rPr lang="en-GB" sz="2400" dirty="0" err="1" smtClean="0"/>
              <a:t>o'lchov</a:t>
            </a:r>
            <a:r>
              <a:rPr lang="en-GB" sz="2400" dirty="0" smtClean="0"/>
              <a:t> </a:t>
            </a:r>
            <a:r>
              <a:rPr lang="en-GB" sz="2400" dirty="0" err="1" smtClean="0"/>
              <a:t>ishlarida</a:t>
            </a:r>
            <a:r>
              <a:rPr lang="en-GB" sz="2400" dirty="0" smtClean="0"/>
              <a:t> </a:t>
            </a:r>
            <a:r>
              <a:rPr lang="en-GB" sz="2400" dirty="0" err="1" smtClean="0"/>
              <a:t>dasturilamal</a:t>
            </a:r>
            <a:r>
              <a:rPr lang="en-GB" sz="2400" dirty="0" smtClean="0"/>
              <a:t> </a:t>
            </a:r>
            <a:r>
              <a:rPr lang="en-GB" sz="2400" dirty="0" err="1" smtClean="0"/>
              <a:t>bo'lib</a:t>
            </a:r>
            <a:r>
              <a:rPr lang="en-GB" sz="2400" dirty="0" smtClean="0"/>
              <a:t> </a:t>
            </a:r>
            <a:r>
              <a:rPr lang="en-GB" sz="2400" dirty="0" err="1" smtClean="0"/>
              <a:t>xizmat</a:t>
            </a:r>
            <a:r>
              <a:rPr lang="en-GB" sz="2400" dirty="0" smtClean="0"/>
              <a:t> </a:t>
            </a:r>
            <a:r>
              <a:rPr lang="en-GB" sz="2400" dirty="0" err="1" smtClean="0"/>
              <a:t>qildi</a:t>
            </a:r>
            <a:r>
              <a:rPr lang="en-GB" sz="2400" dirty="0" smtClean="0"/>
              <a:t>. </a:t>
            </a:r>
            <a:r>
              <a:rPr lang="en-GB" sz="2400" dirty="0" err="1" smtClean="0"/>
              <a:t>Xorazmiyning</a:t>
            </a:r>
            <a:r>
              <a:rPr lang="en-GB" sz="2400" dirty="0" smtClean="0"/>
              <a:t> </a:t>
            </a:r>
            <a:r>
              <a:rPr lang="en-GB" sz="2400" dirty="0" err="1" smtClean="0"/>
              <a:t>bu</a:t>
            </a:r>
            <a:r>
              <a:rPr lang="en-GB" sz="2400" dirty="0" smtClean="0"/>
              <a:t> </a:t>
            </a:r>
            <a:r>
              <a:rPr lang="en-GB" sz="2400" dirty="0" err="1" smtClean="0"/>
              <a:t>risolasi</a:t>
            </a:r>
            <a:r>
              <a:rPr lang="en-GB" sz="2400" dirty="0" smtClean="0"/>
              <a:t> XII </a:t>
            </a:r>
            <a:r>
              <a:rPr lang="en-GB" sz="2400" dirty="0" err="1" smtClean="0"/>
              <a:t>asrdayoq</a:t>
            </a:r>
            <a:r>
              <a:rPr lang="en-GB" sz="2400" dirty="0" smtClean="0"/>
              <a:t> </a:t>
            </a:r>
            <a:r>
              <a:rPr lang="en-GB" sz="2400" dirty="0" err="1" smtClean="0"/>
              <a:t>Ispaniyada</a:t>
            </a:r>
            <a:r>
              <a:rPr lang="en-GB" sz="2400" dirty="0" smtClean="0"/>
              <a:t> </a:t>
            </a:r>
            <a:r>
              <a:rPr lang="en-GB" sz="2400" dirty="0" err="1" smtClean="0"/>
              <a:t>lotin</a:t>
            </a:r>
            <a:r>
              <a:rPr lang="en-GB" sz="2400" dirty="0" smtClean="0"/>
              <a:t> </a:t>
            </a:r>
            <a:r>
              <a:rPr lang="en-GB" sz="2400" dirty="0" err="1" smtClean="0"/>
              <a:t>tiliga</a:t>
            </a:r>
            <a:r>
              <a:rPr lang="en-GB" sz="2400" dirty="0" smtClean="0"/>
              <a:t> </a:t>
            </a:r>
            <a:r>
              <a:rPr lang="en-GB" sz="2400" dirty="0" err="1" smtClean="0"/>
              <a:t>tarjima</a:t>
            </a:r>
            <a:r>
              <a:rPr lang="en-GB" sz="2400" dirty="0" smtClean="0"/>
              <a:t> </a:t>
            </a:r>
            <a:r>
              <a:rPr lang="en-GB" sz="2400" dirty="0" err="1" smtClean="0"/>
              <a:t>qilinadi</a:t>
            </a:r>
            <a:r>
              <a:rPr lang="en-GB" sz="2400" dirty="0" smtClean="0"/>
              <a:t> </a:t>
            </a:r>
            <a:r>
              <a:rPr lang="en-GB" sz="2400" dirty="0" err="1" smtClean="0"/>
              <a:t>va</a:t>
            </a:r>
            <a:r>
              <a:rPr lang="en-GB" sz="2400" dirty="0" smtClean="0"/>
              <a:t> </a:t>
            </a:r>
            <a:r>
              <a:rPr lang="en-GB" sz="2400" dirty="0" err="1" smtClean="0"/>
              <a:t>qayta</a:t>
            </a:r>
            <a:r>
              <a:rPr lang="en-GB" sz="2400" dirty="0" smtClean="0"/>
              <a:t> </a:t>
            </a:r>
            <a:r>
              <a:rPr lang="en-GB" sz="2400" dirty="0" err="1" smtClean="0"/>
              <a:t>ishlanadi</a:t>
            </a:r>
            <a:r>
              <a:rPr lang="en-GB" sz="2400" dirty="0" smtClean="0"/>
              <a:t>. </a:t>
            </a:r>
            <a:r>
              <a:rPr lang="en-GB" sz="2400" dirty="0" err="1" smtClean="0"/>
              <a:t>Xorazmiyning</a:t>
            </a:r>
            <a:r>
              <a:rPr lang="en-GB" sz="2400" dirty="0" smtClean="0"/>
              <a:t> </a:t>
            </a:r>
            <a:r>
              <a:rPr lang="en-GB" sz="2400" dirty="0" err="1" smtClean="0"/>
              <a:t>arifmetik</a:t>
            </a:r>
            <a:r>
              <a:rPr lang="en-GB" sz="2400" dirty="0" smtClean="0"/>
              <a:t> </a:t>
            </a:r>
            <a:r>
              <a:rPr lang="en-GB" sz="2400" dirty="0" err="1" smtClean="0"/>
              <a:t>risolasi</a:t>
            </a:r>
            <a:r>
              <a:rPr lang="en-GB" sz="2400" dirty="0" smtClean="0"/>
              <a:t> hind </a:t>
            </a:r>
            <a:r>
              <a:rPr lang="en-GB" sz="2400" dirty="0" err="1" smtClean="0"/>
              <a:t>raqamlariga</a:t>
            </a:r>
            <a:r>
              <a:rPr lang="en-GB" sz="2400" dirty="0" smtClean="0"/>
              <a:t> </a:t>
            </a:r>
            <a:r>
              <a:rPr lang="en-GB" sz="2400" dirty="0" err="1" smtClean="0"/>
              <a:t>asoslangan</a:t>
            </a:r>
            <a:r>
              <a:rPr lang="en-GB" sz="2400" dirty="0" smtClean="0"/>
              <a:t> </a:t>
            </a:r>
            <a:r>
              <a:rPr lang="en-GB" sz="2400" dirty="0" err="1" smtClean="0"/>
              <a:t>o'nlik</a:t>
            </a:r>
            <a:r>
              <a:rPr lang="en-GB" sz="2400" dirty="0" smtClean="0"/>
              <a:t> </a:t>
            </a:r>
            <a:r>
              <a:rPr lang="en-GB" sz="2400" dirty="0" err="1" smtClean="0"/>
              <a:t>hisoblash</a:t>
            </a:r>
            <a:r>
              <a:rPr lang="en-GB" sz="2400" dirty="0" smtClean="0"/>
              <a:t> </a:t>
            </a:r>
            <a:r>
              <a:rPr lang="en-GB" sz="2400" dirty="0" err="1" smtClean="0"/>
              <a:t>tizimining</a:t>
            </a:r>
            <a:r>
              <a:rPr lang="en-GB" sz="2400" dirty="0" smtClean="0"/>
              <a:t> </a:t>
            </a:r>
            <a:r>
              <a:rPr lang="en-GB" sz="2400" dirty="0" err="1" smtClean="0"/>
              <a:t>Yevropada</a:t>
            </a:r>
            <a:r>
              <a:rPr lang="en-GB" sz="2400" dirty="0" smtClean="0"/>
              <a:t>, </a:t>
            </a:r>
            <a:r>
              <a:rPr lang="en-GB" sz="2400" dirty="0" err="1" smtClean="0"/>
              <a:t>qolaversa</a:t>
            </a:r>
            <a:r>
              <a:rPr lang="en-GB" sz="2400" dirty="0" smtClean="0"/>
              <a:t>, </a:t>
            </a:r>
            <a:r>
              <a:rPr lang="en-GB" sz="2400" dirty="0" err="1" smtClean="0"/>
              <a:t>butun</a:t>
            </a:r>
            <a:r>
              <a:rPr lang="en-GB" sz="2400" dirty="0" smtClean="0"/>
              <a:t> </a:t>
            </a:r>
            <a:r>
              <a:rPr lang="en-GB" sz="2400" dirty="0" err="1" smtClean="0"/>
              <a:t>dunyoda</a:t>
            </a:r>
            <a:r>
              <a:rPr lang="en-GB" sz="2400" dirty="0" smtClean="0"/>
              <a:t> </a:t>
            </a:r>
            <a:r>
              <a:rPr lang="en-GB" sz="2400" dirty="0" err="1" smtClean="0"/>
              <a:t>tarqalishida</a:t>
            </a:r>
            <a:r>
              <a:rPr lang="en-GB" sz="2400" dirty="0" smtClean="0"/>
              <a:t> </a:t>
            </a:r>
            <a:r>
              <a:rPr lang="en-GB" sz="2400" dirty="0" err="1" smtClean="0"/>
              <a:t>buyuk</a:t>
            </a:r>
            <a:r>
              <a:rPr lang="en-GB" sz="2400" dirty="0" smtClean="0"/>
              <a:t> </a:t>
            </a:r>
            <a:r>
              <a:rPr lang="en-GB" sz="2400" dirty="0" err="1" smtClean="0"/>
              <a:t>ahamiyat</a:t>
            </a:r>
            <a:r>
              <a:rPr lang="en-GB" sz="2400" dirty="0" smtClean="0"/>
              <a:t> </a:t>
            </a:r>
            <a:r>
              <a:rPr lang="en-GB" sz="2400" dirty="0" err="1" smtClean="0"/>
              <a:t>kasb</a:t>
            </a:r>
            <a:r>
              <a:rPr lang="en-GB" sz="2400" dirty="0" smtClean="0"/>
              <a:t> </a:t>
            </a:r>
            <a:r>
              <a:rPr lang="en-GB" sz="2400" dirty="0" err="1" smtClean="0"/>
              <a:t>etdi</a:t>
            </a:r>
            <a:r>
              <a:rPr lang="en-GB" sz="2400" dirty="0" smtClean="0"/>
              <a:t>. </a:t>
            </a:r>
            <a:r>
              <a:rPr lang="en-GB" sz="2400" dirty="0" err="1" smtClean="0"/>
              <a:t>Shunday</a:t>
            </a:r>
            <a:r>
              <a:rPr lang="en-GB" sz="2400" dirty="0" smtClean="0"/>
              <a:t> </a:t>
            </a:r>
            <a:r>
              <a:rPr lang="en-GB" sz="2400" dirty="0" err="1" smtClean="0"/>
              <a:t>qilib</a:t>
            </a:r>
            <a:r>
              <a:rPr lang="en-GB" sz="2400" dirty="0" smtClean="0"/>
              <a:t>, </a:t>
            </a:r>
            <a:r>
              <a:rPr lang="en-GB" sz="2400" dirty="0" err="1" smtClean="0"/>
              <a:t>vatandoshimiz</a:t>
            </a:r>
            <a:r>
              <a:rPr lang="en-GB" sz="2400" dirty="0" smtClean="0"/>
              <a:t> </a:t>
            </a:r>
            <a:r>
              <a:rPr lang="en-GB" sz="2400" dirty="0" err="1" smtClean="0"/>
              <a:t>Xorazmiy</a:t>
            </a:r>
            <a:r>
              <a:rPr lang="en-GB" sz="2400" dirty="0" smtClean="0"/>
              <a:t> al-</a:t>
            </a:r>
            <a:r>
              <a:rPr lang="en-GB" sz="2400" dirty="0" err="1" smtClean="0"/>
              <a:t>jabrni</a:t>
            </a:r>
            <a:r>
              <a:rPr lang="en-GB" sz="2400" dirty="0" smtClean="0"/>
              <a:t> </a:t>
            </a:r>
            <a:r>
              <a:rPr lang="en-GB" sz="2400" dirty="0" err="1" smtClean="0"/>
              <a:t>mustaqil</a:t>
            </a:r>
            <a:r>
              <a:rPr lang="en-GB" sz="2400" dirty="0" smtClean="0"/>
              <a:t> fan </a:t>
            </a:r>
            <a:r>
              <a:rPr lang="en-GB" sz="2400" dirty="0" err="1" smtClean="0"/>
              <a:t>darajasiga</a:t>
            </a:r>
            <a:r>
              <a:rPr lang="en-GB" sz="2400" dirty="0" smtClean="0"/>
              <a:t> </a:t>
            </a:r>
            <a:r>
              <a:rPr lang="en-GB" sz="2400" dirty="0" err="1" smtClean="0"/>
              <a:t>ko'tarib</a:t>
            </a:r>
            <a:r>
              <a:rPr lang="en-GB" sz="2400" dirty="0" smtClean="0"/>
              <a:t>, algebra </a:t>
            </a:r>
            <a:r>
              <a:rPr lang="en-GB" sz="2400" dirty="0" err="1" smtClean="0"/>
              <a:t>faniga</a:t>
            </a:r>
            <a:r>
              <a:rPr lang="en-GB" sz="2400" dirty="0" smtClean="0"/>
              <a:t> </a:t>
            </a:r>
            <a:r>
              <a:rPr lang="en-GB" sz="2400" dirty="0" err="1" smtClean="0"/>
              <a:t>asos</a:t>
            </a:r>
            <a:r>
              <a:rPr lang="en-GB" sz="2400" dirty="0" smtClean="0"/>
              <a:t> </a:t>
            </a:r>
            <a:r>
              <a:rPr lang="en-GB" sz="2400" dirty="0" err="1" smtClean="0"/>
              <a:t>soldi</a:t>
            </a:r>
            <a:r>
              <a:rPr lang="en-GB" sz="2400" dirty="0" smtClean="0"/>
              <a:t> </a:t>
            </a:r>
            <a:r>
              <a:rPr lang="en-GB" sz="2400" dirty="0" err="1" smtClean="0"/>
              <a:t>va</a:t>
            </a:r>
            <a:r>
              <a:rPr lang="en-GB" sz="2400" dirty="0" smtClean="0"/>
              <a:t> </a:t>
            </a:r>
            <a:r>
              <a:rPr lang="en-GB" sz="2400" dirty="0" err="1" smtClean="0"/>
              <a:t>tarixda</a:t>
            </a:r>
            <a:r>
              <a:rPr lang="en-GB" sz="2400" dirty="0" smtClean="0"/>
              <a:t> </a:t>
            </a:r>
            <a:r>
              <a:rPr lang="en-GB" sz="2400" dirty="0" err="1" smtClean="0"/>
              <a:t>o'zidan</a:t>
            </a:r>
            <a:r>
              <a:rPr lang="en-GB" sz="2400" dirty="0" smtClean="0"/>
              <a:t> </a:t>
            </a:r>
            <a:r>
              <a:rPr lang="en-GB" sz="2400" dirty="0" err="1" smtClean="0"/>
              <a:t>o'chmas</a:t>
            </a:r>
            <a:r>
              <a:rPr lang="en-GB" sz="2400" dirty="0" smtClean="0"/>
              <a:t> </a:t>
            </a:r>
            <a:r>
              <a:rPr lang="en-GB" sz="2400" dirty="0" err="1" smtClean="0"/>
              <a:t>iz</a:t>
            </a:r>
            <a:r>
              <a:rPr lang="en-GB" sz="2400" dirty="0" smtClean="0"/>
              <a:t> </a:t>
            </a:r>
            <a:r>
              <a:rPr lang="en-GB" sz="2400" dirty="0" err="1" smtClean="0"/>
              <a:t>qoldirdi</a:t>
            </a:r>
            <a:r>
              <a:rPr lang="en-GB" sz="2400" dirty="0" smtClean="0"/>
              <a:t>.</a:t>
            </a:r>
            <a:endParaRPr lang="ru-RU" sz="2400" dirty="0" smtClean="0"/>
          </a:p>
          <a:p>
            <a:endParaRPr lang="ru-RU" sz="2400" dirty="0"/>
          </a:p>
        </p:txBody>
      </p:sp>
    </p:spTree>
  </p:cSld>
  <p:clrMapOvr>
    <a:masterClrMapping/>
  </p:clrMapOvr>
  <p:transition>
    <p:cover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777\Desktop\images (6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Users\777\Desktop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" y="2967335"/>
            <a:ext cx="914400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Etiboringiz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uchun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rahmat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ransition>
    <p:split dir="in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REJA;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1)</a:t>
            </a:r>
            <a:r>
              <a:rPr lang="en-US" dirty="0" err="1" smtClean="0"/>
              <a:t>Sharq</a:t>
            </a:r>
            <a:r>
              <a:rPr lang="en-US" dirty="0" smtClean="0"/>
              <a:t> </a:t>
            </a:r>
            <a:r>
              <a:rPr lang="en-US" dirty="0" err="1" smtClean="0"/>
              <a:t>uyg’onish</a:t>
            </a:r>
            <a:r>
              <a:rPr lang="en-US" dirty="0" smtClean="0"/>
              <a:t> </a:t>
            </a:r>
            <a:r>
              <a:rPr lang="en-US" dirty="0" err="1" smtClean="0"/>
              <a:t>davrida</a:t>
            </a:r>
            <a:r>
              <a:rPr lang="en-US" dirty="0" smtClean="0"/>
              <a:t> </a:t>
            </a:r>
            <a:r>
              <a:rPr lang="en-US" dirty="0" err="1" smtClean="0"/>
              <a:t>ijtimoiy</a:t>
            </a:r>
            <a:r>
              <a:rPr lang="en-US" dirty="0" smtClean="0"/>
              <a:t> </a:t>
            </a:r>
            <a:r>
              <a:rPr lang="en-US" dirty="0" err="1" smtClean="0"/>
              <a:t>madanyatning</a:t>
            </a:r>
            <a:r>
              <a:rPr lang="en-US" dirty="0" smtClean="0"/>
              <a:t> </a:t>
            </a:r>
            <a:r>
              <a:rPr lang="en-US" dirty="0" err="1" smtClean="0"/>
              <a:t>ahamyati</a:t>
            </a:r>
            <a:r>
              <a:rPr lang="en-US" dirty="0" smtClean="0"/>
              <a:t>.</a:t>
            </a:r>
          </a:p>
          <a:p>
            <a:r>
              <a:rPr lang="en-US" dirty="0" smtClean="0"/>
              <a:t>2)</a:t>
            </a:r>
            <a:r>
              <a:rPr lang="en-US" dirty="0" err="1" smtClean="0"/>
              <a:t>Forobiyning</a:t>
            </a:r>
            <a:r>
              <a:rPr lang="en-US" dirty="0" smtClean="0"/>
              <a:t> </a:t>
            </a:r>
            <a:r>
              <a:rPr lang="en-US" dirty="0" err="1" smtClean="0"/>
              <a:t>ta’lim</a:t>
            </a:r>
            <a:r>
              <a:rPr lang="en-US" dirty="0" smtClean="0"/>
              <a:t> </a:t>
            </a:r>
            <a:r>
              <a:rPr lang="en-US" dirty="0" err="1" smtClean="0"/>
              <a:t>haqidagi</a:t>
            </a:r>
            <a:r>
              <a:rPr lang="en-US" dirty="0" smtClean="0"/>
              <a:t> </a:t>
            </a:r>
            <a:r>
              <a:rPr lang="en-US" dirty="0" err="1" smtClean="0"/>
              <a:t>fikrlari</a:t>
            </a:r>
            <a:r>
              <a:rPr lang="en-US" dirty="0" smtClean="0"/>
              <a:t>.</a:t>
            </a:r>
          </a:p>
          <a:p>
            <a:r>
              <a:rPr lang="en-US" dirty="0" smtClean="0"/>
              <a:t>3)</a:t>
            </a:r>
            <a:r>
              <a:rPr lang="en-US" dirty="0" err="1" smtClean="0"/>
              <a:t>Muso</a:t>
            </a:r>
            <a:r>
              <a:rPr lang="en-US" dirty="0" smtClean="0"/>
              <a:t> </a:t>
            </a:r>
            <a:r>
              <a:rPr lang="en-US" dirty="0" err="1" smtClean="0"/>
              <a:t>Xorazmiyning</a:t>
            </a:r>
            <a:r>
              <a:rPr lang="en-US" dirty="0" smtClean="0"/>
              <a:t> </a:t>
            </a:r>
            <a:r>
              <a:rPr lang="en-US" dirty="0" err="1" smtClean="0"/>
              <a:t>taraqqiyotga</a:t>
            </a:r>
            <a:r>
              <a:rPr lang="en-US" dirty="0" smtClean="0"/>
              <a:t> </a:t>
            </a:r>
            <a:r>
              <a:rPr lang="en-US" dirty="0" err="1" smtClean="0"/>
              <a:t>qo’shgan</a:t>
            </a:r>
            <a:r>
              <a:rPr lang="en-US" dirty="0" smtClean="0"/>
              <a:t> </a:t>
            </a:r>
            <a:r>
              <a:rPr lang="en-US" dirty="0" err="1" smtClean="0"/>
              <a:t>hissasi</a:t>
            </a:r>
            <a:r>
              <a:rPr lang="en-US" dirty="0" smtClean="0"/>
              <a:t>.</a:t>
            </a:r>
          </a:p>
          <a:p>
            <a:r>
              <a:rPr lang="en-US" dirty="0" smtClean="0"/>
              <a:t>4)Y .</a:t>
            </a:r>
            <a:r>
              <a:rPr lang="en-US" dirty="0" err="1" smtClean="0"/>
              <a:t>X.hojibning</a:t>
            </a:r>
            <a:r>
              <a:rPr lang="en-US" dirty="0" smtClean="0"/>
              <a:t> ‘’</a:t>
            </a:r>
            <a:r>
              <a:rPr lang="en-US" dirty="0" err="1" smtClean="0"/>
              <a:t>Qutadg’u</a:t>
            </a:r>
            <a:r>
              <a:rPr lang="en-US" dirty="0" smtClean="0"/>
              <a:t> </a:t>
            </a:r>
            <a:r>
              <a:rPr lang="en-US" dirty="0" err="1" smtClean="0"/>
              <a:t>Bilig</a:t>
            </a:r>
            <a:r>
              <a:rPr lang="en-US" dirty="0" smtClean="0"/>
              <a:t>’’ </a:t>
            </a:r>
            <a:r>
              <a:rPr lang="en-US" dirty="0" err="1" smtClean="0"/>
              <a:t>asarining</a:t>
            </a:r>
            <a:r>
              <a:rPr lang="en-US" dirty="0" smtClean="0"/>
              <a:t> </a:t>
            </a:r>
            <a:r>
              <a:rPr lang="en-US" dirty="0" err="1" smtClean="0"/>
              <a:t>tarbiyaviy</a:t>
            </a:r>
            <a:r>
              <a:rPr lang="en-US" dirty="0" smtClean="0"/>
              <a:t> </a:t>
            </a:r>
            <a:r>
              <a:rPr lang="en-US" dirty="0" err="1" smtClean="0"/>
              <a:t>ahamyati</a:t>
            </a:r>
            <a:r>
              <a:rPr lang="en-US" dirty="0" smtClean="0"/>
              <a:t>.</a:t>
            </a:r>
            <a:endParaRPr lang="ru-RU" dirty="0"/>
          </a:p>
        </p:txBody>
      </p:sp>
    </p:spTree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777\Desktop\скачанные файлы (3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" y="2967334"/>
            <a:ext cx="9144000" cy="10772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Algebraning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otasi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muso</a:t>
            </a:r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32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xorazmiy</a:t>
            </a:r>
            <a:endParaRPr lang="ru-RU" sz="3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ransition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6357982"/>
          </a:xfrm>
          <a:solidFill>
            <a:schemeClr val="accent3">
              <a:lumMod val="25000"/>
            </a:schemeClr>
          </a:solidFill>
        </p:spPr>
        <p:txBody>
          <a:bodyPr/>
          <a:lstStyle/>
          <a:p>
            <a:r>
              <a:rPr lang="ru-RU" sz="2000" b="1" dirty="0" smtClean="0"/>
              <a:t> </a:t>
            </a:r>
          </a:p>
          <a:p>
            <a:r>
              <a:rPr lang="ru-RU" sz="2000" b="1" dirty="0" err="1" smtClean="0"/>
              <a:t>Abu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Abdulla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Muhammad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ibn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Muso</a:t>
            </a:r>
            <a:r>
              <a:rPr lang="ru-RU" sz="2000" b="1" dirty="0" smtClean="0"/>
              <a:t> 780 </a:t>
            </a:r>
            <a:r>
              <a:rPr lang="ru-RU" sz="2000" b="1" dirty="0" err="1" smtClean="0"/>
              <a:t>yilda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Xivada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tug‘ilgan</a:t>
            </a:r>
            <a:r>
              <a:rPr lang="ru-RU" sz="2000" b="1" dirty="0" smtClean="0"/>
              <a:t>. </a:t>
            </a:r>
            <a:r>
              <a:rPr lang="en-US" sz="2000" b="1" dirty="0" err="1" smtClean="0"/>
              <a:t>Xorazmiy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dunyoga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mashhur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matematik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astronom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sifatida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tanilgan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Uning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nomini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tarixda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qoldirgan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buyuk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asar</a:t>
            </a:r>
            <a:r>
              <a:rPr lang="en-US" sz="2000" b="1" dirty="0" smtClean="0"/>
              <a:t> «Al </a:t>
            </a:r>
            <a:r>
              <a:rPr lang="en-US" sz="2000" b="1" dirty="0" err="1" smtClean="0"/>
              <a:t>jabr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val-muqobala</a:t>
            </a:r>
            <a:r>
              <a:rPr lang="en-US" sz="2000" b="1" dirty="0" smtClean="0"/>
              <a:t>» </a:t>
            </a:r>
            <a:r>
              <a:rPr lang="en-US" sz="2000" b="1" dirty="0" err="1" smtClean="0"/>
              <a:t>risolasidir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Olim</a:t>
            </a:r>
            <a:r>
              <a:rPr lang="en-US" sz="2000" b="1" dirty="0" smtClean="0"/>
              <a:t> 850 </a:t>
            </a:r>
            <a:r>
              <a:rPr lang="en-US" sz="2000" b="1" dirty="0" err="1" smtClean="0"/>
              <a:t>yilda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Bag‘dod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shahrida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vafot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etgan</a:t>
            </a:r>
            <a:r>
              <a:rPr lang="en-US" sz="2000" b="1" dirty="0" smtClean="0"/>
              <a:t>. Al-</a:t>
            </a:r>
            <a:r>
              <a:rPr lang="en-US" sz="2000" b="1" dirty="0" err="1" smtClean="0"/>
              <a:t>Xorazmiy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Ma’mun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akademiyasining</a:t>
            </a:r>
            <a:r>
              <a:rPr lang="en-US" sz="2000" b="1" dirty="0" smtClean="0"/>
              <a:t> ilk </a:t>
            </a:r>
            <a:r>
              <a:rPr lang="en-US" sz="2000" b="1" dirty="0" err="1" smtClean="0"/>
              <a:t>tashkilotchilaridan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</a:t>
            </a:r>
            <a:r>
              <a:rPr lang="en-US" sz="2000" b="1" dirty="0" smtClean="0"/>
              <a:t> eng </a:t>
            </a:r>
            <a:r>
              <a:rPr lang="en-US" sz="2000" b="1" dirty="0" err="1" smtClean="0"/>
              <a:t>faol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a’zolaridan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biri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edi</a:t>
            </a:r>
            <a:r>
              <a:rPr lang="en-US" sz="2000" b="1" dirty="0" smtClean="0"/>
              <a:t>.</a:t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>U  al-</a:t>
            </a:r>
            <a:r>
              <a:rPr lang="en-US" sz="2000" b="1" dirty="0" err="1" smtClean="0"/>
              <a:t>Farg'oniy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bilan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Bag'dodda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rasadhona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qurishga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boshchilik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qildi</a:t>
            </a:r>
            <a:r>
              <a:rPr lang="en-US" sz="2000" b="1" dirty="0" smtClean="0"/>
              <a:t>.  </a:t>
            </a:r>
            <a:r>
              <a:rPr lang="en-US" sz="2000" b="1" dirty="0" err="1" smtClean="0"/>
              <a:t>Rasadhonadagi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asboblar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yordamida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koinot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sirlarini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va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Yer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kurrasini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o'rgandi</a:t>
            </a:r>
            <a:r>
              <a:rPr lang="en-US" sz="2000" b="1" dirty="0" smtClean="0"/>
              <a:t>.  Al-</a:t>
            </a:r>
            <a:r>
              <a:rPr lang="en-US" sz="2000" b="1" dirty="0" err="1" smtClean="0"/>
              <a:t>Xorazmiy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va</a:t>
            </a:r>
            <a:r>
              <a:rPr lang="en-US" sz="2000" b="1" dirty="0" smtClean="0"/>
              <a:t>  Al- </a:t>
            </a:r>
            <a:r>
              <a:rPr lang="en-US" sz="2000" b="1" dirty="0" err="1" smtClean="0"/>
              <a:t>Farg'oniy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boshchiligidagi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olimlar</a:t>
            </a:r>
            <a:r>
              <a:rPr lang="en-US" sz="2000" b="1" dirty="0" smtClean="0"/>
              <a:t> 1000 </a:t>
            </a:r>
            <a:r>
              <a:rPr lang="en-US" sz="2000" b="1" dirty="0" err="1" smtClean="0"/>
              <a:t>dan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ortiq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yulduzlarni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tekshirdilar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hamda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ularning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joylanish</a:t>
            </a:r>
            <a:r>
              <a:rPr lang="en-US" sz="2000" b="1" dirty="0" smtClean="0"/>
              <a:t>   </a:t>
            </a:r>
            <a:r>
              <a:rPr lang="en-US" sz="2000" b="1" dirty="0" err="1" smtClean="0"/>
              <a:t>xaritasini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tuzdilar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Yer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kurrasining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aylana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uzunligini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aniqladilar</a:t>
            </a:r>
            <a:r>
              <a:rPr lang="en-US" sz="2000" b="1" dirty="0" smtClean="0"/>
              <a:t> .</a:t>
            </a:r>
            <a:endParaRPr lang="ru-RU" sz="2000" b="1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777\Desktop\скачанные файлы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7030A0"/>
          </a:solidFill>
        </p:spPr>
        <p:txBody>
          <a:bodyPr/>
          <a:lstStyle/>
          <a:p>
            <a:pPr algn="ctr"/>
            <a:r>
              <a:rPr lang="en-US" sz="2400" i="1" dirty="0" err="1" smtClean="0">
                <a:latin typeface="Arial Black" pitchFamily="34" charset="0"/>
              </a:rPr>
              <a:t>Xorazmiy</a:t>
            </a:r>
            <a:r>
              <a:rPr lang="en-US" sz="2400" i="1" dirty="0" smtClean="0">
                <a:latin typeface="Arial Black" pitchFamily="34" charset="0"/>
              </a:rPr>
              <a:t> "</a:t>
            </a:r>
            <a:r>
              <a:rPr lang="en-US" sz="2400" i="1" dirty="0" err="1" smtClean="0">
                <a:latin typeface="Arial Black" pitchFamily="34" charset="0"/>
              </a:rPr>
              <a:t>Surat</a:t>
            </a:r>
            <a:r>
              <a:rPr lang="en-US" sz="2400" i="1" dirty="0" smtClean="0">
                <a:latin typeface="Arial Black" pitchFamily="34" charset="0"/>
              </a:rPr>
              <a:t> al-</a:t>
            </a:r>
            <a:r>
              <a:rPr lang="en-US" sz="2400" i="1" dirty="0" err="1" smtClean="0">
                <a:latin typeface="Arial Black" pitchFamily="34" charset="0"/>
              </a:rPr>
              <a:t>arz</a:t>
            </a:r>
            <a:r>
              <a:rPr lang="en-US" sz="2400" i="1" dirty="0" smtClean="0">
                <a:latin typeface="Arial Black" pitchFamily="34" charset="0"/>
              </a:rPr>
              <a:t>" ("</a:t>
            </a:r>
            <a:r>
              <a:rPr lang="en-US" sz="2400" i="1" dirty="0" err="1" smtClean="0">
                <a:latin typeface="Arial Black" pitchFamily="34" charset="0"/>
              </a:rPr>
              <a:t>Yer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suvrati</a:t>
            </a:r>
            <a:r>
              <a:rPr lang="en-US" sz="2400" i="1" dirty="0" smtClean="0">
                <a:latin typeface="Arial Black" pitchFamily="34" charset="0"/>
              </a:rPr>
              <a:t>")  </a:t>
            </a:r>
            <a:r>
              <a:rPr lang="en-US" sz="2400" i="1" dirty="0" err="1" smtClean="0">
                <a:latin typeface="Arial Black" pitchFamily="34" charset="0"/>
              </a:rPr>
              <a:t>nomli</a:t>
            </a:r>
            <a:r>
              <a:rPr lang="en-US" sz="2400" i="1" dirty="0" smtClean="0">
                <a:latin typeface="Arial Black" pitchFamily="34" charset="0"/>
              </a:rPr>
              <a:t>  </a:t>
            </a:r>
            <a:r>
              <a:rPr lang="en-US" sz="2400" i="1" dirty="0" err="1" smtClean="0">
                <a:latin typeface="Arial Black" pitchFamily="34" charset="0"/>
              </a:rPr>
              <a:t>kitobida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Afrika</a:t>
            </a:r>
            <a:r>
              <a:rPr lang="en-US" sz="2400" i="1" dirty="0" smtClean="0">
                <a:latin typeface="Arial Black" pitchFamily="34" charset="0"/>
              </a:rPr>
              <a:t>, </a:t>
            </a:r>
            <a:r>
              <a:rPr lang="en-US" sz="2400" i="1" dirty="0" err="1" smtClean="0">
                <a:latin typeface="Arial Black" pitchFamily="34" charset="0"/>
              </a:rPr>
              <a:t>Osiyo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va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Yevropa</a:t>
            </a:r>
            <a:r>
              <a:rPr lang="en-US" sz="2400" i="1" dirty="0" smtClean="0">
                <a:latin typeface="Arial Black" pitchFamily="34" charset="0"/>
              </a:rPr>
              <a:t>  </a:t>
            </a:r>
            <a:r>
              <a:rPr lang="en-US" sz="2400" i="1" dirty="0" err="1" smtClean="0">
                <a:latin typeface="Arial Black" pitchFamily="34" charset="0"/>
              </a:rPr>
              <a:t>qit'alarini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aniq</a:t>
            </a:r>
            <a:r>
              <a:rPr lang="en-US" sz="2400" i="1" dirty="0" smtClean="0">
                <a:latin typeface="Arial Black" pitchFamily="34" charset="0"/>
              </a:rPr>
              <a:t>   </a:t>
            </a:r>
            <a:r>
              <a:rPr lang="en-US" sz="2400" i="1" dirty="0" err="1" smtClean="0">
                <a:latin typeface="Arial Black" pitchFamily="34" charset="0"/>
              </a:rPr>
              <a:t>tavsiflagan</a:t>
            </a:r>
            <a:r>
              <a:rPr lang="en-US" sz="2400" i="1" dirty="0" smtClean="0">
                <a:latin typeface="Arial Black" pitchFamily="34" charset="0"/>
              </a:rPr>
              <a:t>. </a:t>
            </a:r>
            <a:r>
              <a:rPr lang="en-US" sz="2400" i="1" dirty="0" err="1" smtClean="0">
                <a:latin typeface="Arial Black" pitchFamily="34" charset="0"/>
              </a:rPr>
              <a:t>Koinot</a:t>
            </a:r>
            <a:r>
              <a:rPr lang="en-US" sz="2400" i="1" dirty="0" smtClean="0">
                <a:latin typeface="Arial Black" pitchFamily="34" charset="0"/>
              </a:rPr>
              <a:t>  </a:t>
            </a:r>
            <a:r>
              <a:rPr lang="en-US" sz="2400" i="1" dirty="0" err="1" smtClean="0">
                <a:latin typeface="Arial Black" pitchFamily="34" charset="0"/>
              </a:rPr>
              <a:t>sirlarini</a:t>
            </a:r>
            <a:r>
              <a:rPr lang="en-US" sz="2400" i="1" dirty="0" smtClean="0">
                <a:latin typeface="Arial Black" pitchFamily="34" charset="0"/>
              </a:rPr>
              <a:t>  </a:t>
            </a:r>
            <a:r>
              <a:rPr lang="en-US" sz="2400" i="1" dirty="0" err="1" smtClean="0">
                <a:latin typeface="Arial Black" pitchFamily="34" charset="0"/>
              </a:rPr>
              <a:t>o'rganishga</a:t>
            </a:r>
            <a:r>
              <a:rPr lang="en-US" sz="2400" i="1" dirty="0" smtClean="0">
                <a:latin typeface="Arial Black" pitchFamily="34" charset="0"/>
              </a:rPr>
              <a:t>  </a:t>
            </a:r>
            <a:r>
              <a:rPr lang="en-US" sz="2400" i="1" dirty="0" err="1" smtClean="0">
                <a:latin typeface="Arial Black" pitchFamily="34" charset="0"/>
              </a:rPr>
              <a:t>oid</a:t>
            </a:r>
            <a:r>
              <a:rPr lang="en-US" sz="2400" i="1" dirty="0" smtClean="0">
                <a:latin typeface="Arial Black" pitchFamily="34" charset="0"/>
              </a:rPr>
              <a:t>  </a:t>
            </a:r>
            <a:r>
              <a:rPr lang="en-US" sz="2400" i="1" dirty="0" err="1" smtClean="0">
                <a:latin typeface="Arial Black" pitchFamily="34" charset="0"/>
              </a:rPr>
              <a:t>ijodlari</a:t>
            </a:r>
            <a:r>
              <a:rPr lang="en-US" sz="2400" i="1" dirty="0" smtClean="0">
                <a:latin typeface="Arial Black" pitchFamily="34" charset="0"/>
              </a:rPr>
              <a:t>  </a:t>
            </a:r>
            <a:r>
              <a:rPr lang="en-US" sz="2400" i="1" dirty="0" err="1" smtClean="0">
                <a:latin typeface="Arial Black" pitchFamily="34" charset="0"/>
              </a:rPr>
              <a:t>uning</a:t>
            </a:r>
            <a:r>
              <a:rPr lang="en-US" sz="2400" i="1" dirty="0" smtClean="0">
                <a:latin typeface="Arial Black" pitchFamily="34" charset="0"/>
              </a:rPr>
              <a:t>  "</a:t>
            </a:r>
            <a:r>
              <a:rPr lang="en-US" sz="2400" i="1" dirty="0" err="1" smtClean="0">
                <a:latin typeface="Arial Black" pitchFamily="34" charset="0"/>
              </a:rPr>
              <a:t>Ziji</a:t>
            </a:r>
            <a:r>
              <a:rPr lang="en-US" sz="2400" i="1" dirty="0" smtClean="0">
                <a:latin typeface="Arial Black" pitchFamily="34" charset="0"/>
              </a:rPr>
              <a:t>"  ("</a:t>
            </a:r>
            <a:r>
              <a:rPr lang="en-US" sz="2400" i="1" dirty="0" err="1" smtClean="0">
                <a:latin typeface="Arial Black" pitchFamily="34" charset="0"/>
              </a:rPr>
              <a:t>Astronomiya</a:t>
            </a:r>
            <a:r>
              <a:rPr lang="en-US" sz="2400" i="1" dirty="0" smtClean="0">
                <a:latin typeface="Arial Black" pitchFamily="34" charset="0"/>
              </a:rPr>
              <a:t>")  </a:t>
            </a:r>
            <a:r>
              <a:rPr lang="en-US" sz="2400" i="1" dirty="0" err="1" smtClean="0">
                <a:latin typeface="Arial Black" pitchFamily="34" charset="0"/>
              </a:rPr>
              <a:t>kitobida</a:t>
            </a:r>
            <a:r>
              <a:rPr lang="en-US" sz="2400" i="1" dirty="0" smtClean="0">
                <a:latin typeface="Arial Black" pitchFamily="34" charset="0"/>
              </a:rPr>
              <a:t>  </a:t>
            </a:r>
            <a:r>
              <a:rPr lang="en-US" sz="2400" i="1" dirty="0" err="1" smtClean="0">
                <a:latin typeface="Arial Black" pitchFamily="34" charset="0"/>
              </a:rPr>
              <a:t>bayin</a:t>
            </a:r>
            <a:r>
              <a:rPr lang="en-US" sz="2400" i="1" dirty="0" smtClean="0">
                <a:latin typeface="Arial Black" pitchFamily="34" charset="0"/>
              </a:rPr>
              <a:t>  </a:t>
            </a:r>
            <a:r>
              <a:rPr lang="en-US" sz="2400" i="1" dirty="0" err="1" smtClean="0">
                <a:latin typeface="Arial Black" pitchFamily="34" charset="0"/>
              </a:rPr>
              <a:t>etilgan</a:t>
            </a:r>
            <a:r>
              <a:rPr lang="en-US" sz="2400" i="1" dirty="0" smtClean="0">
                <a:latin typeface="Arial Black" pitchFamily="34" charset="0"/>
              </a:rPr>
              <a:t>. </a:t>
            </a:r>
            <a:br>
              <a:rPr lang="en-US" sz="2400" i="1" dirty="0" smtClean="0">
                <a:latin typeface="Arial Black" pitchFamily="34" charset="0"/>
              </a:rPr>
            </a:br>
            <a:r>
              <a:rPr lang="en-US" sz="2400" i="1" dirty="0" smtClean="0">
                <a:latin typeface="Arial Black" pitchFamily="34" charset="0"/>
              </a:rPr>
              <a:t/>
            </a:r>
            <a:br>
              <a:rPr lang="en-US" sz="2400" i="1" dirty="0" smtClean="0">
                <a:latin typeface="Arial Black" pitchFamily="34" charset="0"/>
              </a:rPr>
            </a:br>
            <a:r>
              <a:rPr lang="en-US" sz="2400" b="1" i="1" dirty="0" err="1" smtClean="0">
                <a:latin typeface="Arial Black" pitchFamily="34" charset="0"/>
              </a:rPr>
              <a:t>Asarlari</a:t>
            </a:r>
            <a:r>
              <a:rPr lang="en-US" sz="2400" b="1" i="1" dirty="0" smtClean="0">
                <a:latin typeface="Arial Black" pitchFamily="34" charset="0"/>
              </a:rPr>
              <a:t>:</a:t>
            </a:r>
            <a:r>
              <a:rPr lang="en-US" sz="2400" i="1" dirty="0" smtClean="0">
                <a:latin typeface="Arial Black" pitchFamily="34" charset="0"/>
              </a:rPr>
              <a:t> «</a:t>
            </a:r>
            <a:r>
              <a:rPr lang="en-US" sz="2400" i="1" dirty="0" err="1" smtClean="0">
                <a:latin typeface="Arial Black" pitchFamily="34" charset="0"/>
              </a:rPr>
              <a:t>Yerning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surati</a:t>
            </a:r>
            <a:r>
              <a:rPr lang="en-US" sz="2400" i="1" dirty="0" smtClean="0">
                <a:latin typeface="Arial Black" pitchFamily="34" charset="0"/>
              </a:rPr>
              <a:t>», «</a:t>
            </a:r>
            <a:r>
              <a:rPr lang="en-US" sz="2400" i="1" dirty="0" err="1" smtClean="0">
                <a:latin typeface="Arial Black" pitchFamily="34" charset="0"/>
              </a:rPr>
              <a:t>Astronomik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jadvallar</a:t>
            </a:r>
            <a:r>
              <a:rPr lang="en-US" sz="2400" i="1" dirty="0" smtClean="0">
                <a:latin typeface="Arial Black" pitchFamily="34" charset="0"/>
              </a:rPr>
              <a:t>», «</a:t>
            </a:r>
            <a:r>
              <a:rPr lang="en-US" sz="2400" i="1" dirty="0" err="1" smtClean="0">
                <a:latin typeface="Arial Black" pitchFamily="34" charset="0"/>
              </a:rPr>
              <a:t>Tarix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risolasi</a:t>
            </a:r>
            <a:r>
              <a:rPr lang="en-US" sz="2400" i="1" dirty="0" smtClean="0">
                <a:latin typeface="Arial Black" pitchFamily="34" charset="0"/>
              </a:rPr>
              <a:t>», «</a:t>
            </a:r>
            <a:r>
              <a:rPr lang="en-US" sz="2400" i="1" dirty="0" err="1" smtClean="0">
                <a:latin typeface="Arial Black" pitchFamily="34" charset="0"/>
              </a:rPr>
              <a:t>Musiqa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risolasi</a:t>
            </a:r>
            <a:r>
              <a:rPr lang="en-US" sz="2400" i="1" dirty="0" smtClean="0">
                <a:latin typeface="Arial Black" pitchFamily="34" charset="0"/>
              </a:rPr>
              <a:t>», «</a:t>
            </a:r>
            <a:r>
              <a:rPr lang="en-US" sz="2400" i="1" dirty="0" err="1" smtClean="0">
                <a:latin typeface="Arial Black" pitchFamily="34" charset="0"/>
              </a:rPr>
              <a:t>Mafotixul-ulum</a:t>
            </a:r>
            <a:r>
              <a:rPr lang="en-US" sz="2400" i="1" dirty="0" smtClean="0">
                <a:latin typeface="Arial Black" pitchFamily="34" charset="0"/>
              </a:rPr>
              <a:t>» («</a:t>
            </a:r>
            <a:r>
              <a:rPr lang="en-US" sz="2400" i="1" dirty="0" err="1" smtClean="0">
                <a:latin typeface="Arial Black" pitchFamily="34" charset="0"/>
              </a:rPr>
              <a:t>Ilmlarning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kalitlari</a:t>
            </a:r>
            <a:r>
              <a:rPr lang="en-US" sz="2400" i="1" dirty="0" smtClean="0">
                <a:latin typeface="Arial Black" pitchFamily="34" charset="0"/>
              </a:rPr>
              <a:t>», 9 </a:t>
            </a:r>
            <a:r>
              <a:rPr lang="en-US" sz="2400" i="1" dirty="0" err="1" smtClean="0">
                <a:latin typeface="Arial Black" pitchFamily="34" charset="0"/>
              </a:rPr>
              <a:t>kitobdan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iborat</a:t>
            </a:r>
            <a:r>
              <a:rPr lang="en-US" sz="2400" i="1" dirty="0" smtClean="0">
                <a:latin typeface="Arial Black" pitchFamily="34" charset="0"/>
              </a:rPr>
              <a:t>), «</a:t>
            </a:r>
            <a:r>
              <a:rPr lang="en-US" sz="2400" i="1" dirty="0" err="1" smtClean="0">
                <a:latin typeface="Arial Black" pitchFamily="34" charset="0"/>
              </a:rPr>
              <a:t>Kuyosh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soatlari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to‘g‘risida</a:t>
            </a:r>
            <a:r>
              <a:rPr lang="en-US" sz="2400" i="1" dirty="0" smtClean="0">
                <a:latin typeface="Arial Black" pitchFamily="34" charset="0"/>
              </a:rPr>
              <a:t>», «Hind </a:t>
            </a:r>
            <a:r>
              <a:rPr lang="en-US" sz="2400" i="1" dirty="0" err="1" smtClean="0">
                <a:latin typeface="Arial Black" pitchFamily="34" charset="0"/>
              </a:rPr>
              <a:t>arifmetikasi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haqida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kitob</a:t>
            </a:r>
            <a:r>
              <a:rPr lang="en-US" sz="2400" i="1" dirty="0" smtClean="0">
                <a:latin typeface="Arial Black" pitchFamily="34" charset="0"/>
              </a:rPr>
              <a:t>», «Sinus </a:t>
            </a:r>
            <a:r>
              <a:rPr lang="en-US" sz="2400" i="1" dirty="0" err="1" smtClean="0">
                <a:latin typeface="Arial Black" pitchFamily="34" charset="0"/>
              </a:rPr>
              <a:t>zijlari</a:t>
            </a:r>
            <a:r>
              <a:rPr lang="en-US" sz="2400" i="1" dirty="0" smtClean="0">
                <a:latin typeface="Arial Black" pitchFamily="34" charset="0"/>
              </a:rPr>
              <a:t>», «</a:t>
            </a:r>
            <a:r>
              <a:rPr lang="en-US" sz="2400" i="1" dirty="0" err="1" smtClean="0">
                <a:latin typeface="Arial Black" pitchFamily="34" charset="0"/>
              </a:rPr>
              <a:t>Yer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sathini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o‘lchash</a:t>
            </a:r>
            <a:r>
              <a:rPr lang="en-US" sz="2400" i="1" dirty="0" smtClean="0">
                <a:latin typeface="Arial Black" pitchFamily="34" charset="0"/>
              </a:rPr>
              <a:t>» </a:t>
            </a:r>
            <a:r>
              <a:rPr lang="en-US" sz="2400" i="1" dirty="0" err="1" smtClean="0">
                <a:latin typeface="Arial Black" pitchFamily="34" charset="0"/>
              </a:rPr>
              <a:t>va</a:t>
            </a:r>
            <a:r>
              <a:rPr lang="en-US" sz="2400" i="1" dirty="0" smtClean="0">
                <a:latin typeface="Arial Black" pitchFamily="34" charset="0"/>
              </a:rPr>
              <a:t> </a:t>
            </a:r>
            <a:r>
              <a:rPr lang="en-US" sz="2400" i="1" dirty="0" err="1" smtClean="0">
                <a:latin typeface="Arial Black" pitchFamily="34" charset="0"/>
              </a:rPr>
              <a:t>boshq</a:t>
            </a:r>
            <a:r>
              <a:rPr lang="en-US" sz="2400" i="1" dirty="0" smtClean="0">
                <a:latin typeface="Arial Black" pitchFamily="34" charset="0"/>
              </a:rPr>
              <a:t>.</a:t>
            </a:r>
            <a:endParaRPr lang="ru-RU" sz="2400" i="1" dirty="0">
              <a:latin typeface="Arial Black" pitchFamily="34" charset="0"/>
            </a:endParaRPr>
          </a:p>
        </p:txBody>
      </p:sp>
    </p:spTree>
  </p:cSld>
  <p:clrMapOvr>
    <a:masterClrMapping/>
  </p:clrMapOvr>
  <p:transition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777\Desktop\images (4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002060"/>
          </a:solidFill>
        </p:spPr>
        <p:txBody>
          <a:bodyPr/>
          <a:lstStyle/>
          <a:p>
            <a:r>
              <a:rPr lang="ru-RU" sz="2000" b="1" dirty="0" smtClean="0"/>
              <a:t>819 </a:t>
            </a:r>
            <a:r>
              <a:rPr lang="ru-RU" sz="2000" b="1" dirty="0" err="1" smtClean="0"/>
              <a:t>yilda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esa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u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halifalik</a:t>
            </a:r>
            <a:r>
              <a:rPr lang="ru-RU" sz="2000" b="1" dirty="0" smtClean="0"/>
              <a:t>  </a:t>
            </a:r>
            <a:r>
              <a:rPr lang="ru-RU" sz="2000" b="1" dirty="0" err="1" smtClean="0"/>
              <a:t>poytaxti</a:t>
            </a:r>
            <a:r>
              <a:rPr lang="ru-RU" sz="2000" b="1" dirty="0" smtClean="0"/>
              <a:t> – </a:t>
            </a:r>
            <a:r>
              <a:rPr lang="ru-RU" sz="2000" b="1" dirty="0" err="1" smtClean="0"/>
              <a:t>Bog’dodga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yetuk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alloma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sifatida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kelgan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va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halifa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al-Ma’mun</a:t>
            </a:r>
            <a:r>
              <a:rPr lang="ru-RU" sz="2000" b="1" dirty="0" smtClean="0"/>
              <a:t> (813-873) </a:t>
            </a:r>
            <a:r>
              <a:rPr lang="ru-RU" sz="2000" b="1" dirty="0" err="1" smtClean="0"/>
              <a:t>tomonidan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tashkillangan</a:t>
            </a:r>
            <a:r>
              <a:rPr lang="ru-RU" sz="2000" b="1" dirty="0" smtClean="0"/>
              <a:t> «</a:t>
            </a:r>
            <a:r>
              <a:rPr lang="ru-RU" sz="2000" b="1" dirty="0" err="1" smtClean="0"/>
              <a:t>Baytul-Hikma</a:t>
            </a:r>
            <a:r>
              <a:rPr lang="ru-RU" sz="2000" b="1" dirty="0" smtClean="0"/>
              <a:t>» </a:t>
            </a:r>
            <a:r>
              <a:rPr lang="ru-RU" sz="2000" b="1" dirty="0" err="1" smtClean="0"/>
              <a:t>ya’ni</a:t>
            </a:r>
            <a:r>
              <a:rPr lang="ru-RU" sz="2000" b="1" dirty="0" smtClean="0"/>
              <a:t> «</a:t>
            </a:r>
            <a:r>
              <a:rPr lang="ru-RU" sz="2000" b="1" dirty="0" err="1" smtClean="0"/>
              <a:t>Donishmandlar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uyi</a:t>
            </a:r>
            <a:r>
              <a:rPr lang="ru-RU" sz="2000" b="1" dirty="0" smtClean="0"/>
              <a:t>» </a:t>
            </a:r>
            <a:r>
              <a:rPr lang="ru-RU" sz="2000" b="1" dirty="0" err="1" smtClean="0"/>
              <a:t>ga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rahbarlik</a:t>
            </a:r>
            <a:r>
              <a:rPr lang="ru-RU" sz="2000" b="1" dirty="0" smtClean="0"/>
              <a:t> (!) </a:t>
            </a:r>
            <a:r>
              <a:rPr lang="ru-RU" sz="2000" b="1" dirty="0" err="1" smtClean="0"/>
              <a:t>qilgan</a:t>
            </a:r>
            <a:r>
              <a:rPr lang="ru-RU" sz="2000" b="1" dirty="0" smtClean="0"/>
              <a:t>.  </a:t>
            </a:r>
            <a:r>
              <a:rPr lang="en-US" sz="2000" b="1" dirty="0" err="1" smtClean="0"/>
              <a:t>Shuningdek</a:t>
            </a:r>
            <a:r>
              <a:rPr lang="en-US" sz="2000" b="1" dirty="0" smtClean="0"/>
              <a:t> u </a:t>
            </a:r>
            <a:r>
              <a:rPr lang="en-US" sz="2000" b="1" dirty="0" err="1" smtClean="0"/>
              <a:t>halifaning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saroydagi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ishonchli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kishilaridan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biri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maslahatchisi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bo’lganligi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qayd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qilingan</a:t>
            </a:r>
            <a:r>
              <a:rPr lang="en-US" sz="2000" b="1" dirty="0" smtClean="0"/>
              <a:t>. </a:t>
            </a:r>
            <a:r>
              <a:rPr lang="en-US" sz="2000" b="1" dirty="0" err="1" smtClean="0"/>
              <a:t>Halifa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Ma’mun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hali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taxtga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o’tirmagan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vaqtda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ya’ni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valiahdlik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vaqtida</a:t>
            </a:r>
            <a:r>
              <a:rPr lang="en-US" sz="2000" b="1" dirty="0" smtClean="0"/>
              <a:t> ) </a:t>
            </a:r>
            <a:r>
              <a:rPr lang="en-US" sz="2000" b="1" dirty="0" err="1" smtClean="0"/>
              <a:t>halifalikning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sharqiy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hududlarida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halifa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noibi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bo’lib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hizmat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qilgan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o’sha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davrda</a:t>
            </a:r>
            <a:r>
              <a:rPr lang="en-US" sz="2000" b="1" dirty="0" smtClean="0"/>
              <a:t>  al-</a:t>
            </a:r>
            <a:r>
              <a:rPr lang="en-US" sz="2000" b="1" dirty="0" err="1" smtClean="0"/>
              <a:t>Xorazmiy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bilan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yaqindan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tanishib</a:t>
            </a:r>
            <a:r>
              <a:rPr lang="en-US" sz="2000" b="1" dirty="0" smtClean="0"/>
              <a:t>,  </a:t>
            </a:r>
            <a:r>
              <a:rPr lang="en-US" sz="2000" b="1" dirty="0" err="1" smtClean="0"/>
              <a:t>uning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ilmiy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salohiyatini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to’g’ri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baholagani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uni</a:t>
            </a:r>
            <a:r>
              <a:rPr lang="en-US" sz="2000" b="1" dirty="0" smtClean="0"/>
              <a:t>  </a:t>
            </a:r>
            <a:r>
              <a:rPr lang="en-US" sz="2000" b="1" dirty="0" err="1" smtClean="0"/>
              <a:t>Bog’dod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yaqinidagi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Qatrabula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shahriga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joylashtirganligi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tarixiy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manbalarda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keltiriladi</a:t>
            </a:r>
            <a:r>
              <a:rPr lang="en-US" sz="2000" b="1" dirty="0" smtClean="0"/>
              <a:t>.  Al-</a:t>
            </a:r>
            <a:r>
              <a:rPr lang="en-US" sz="2000" b="1" dirty="0" err="1" smtClean="0"/>
              <a:t>Xorazmiy</a:t>
            </a:r>
            <a:r>
              <a:rPr lang="en-US" sz="2000" b="1" dirty="0" smtClean="0"/>
              <a:t> ham </a:t>
            </a:r>
            <a:r>
              <a:rPr lang="en-US" sz="2000" b="1" dirty="0" err="1" smtClean="0"/>
              <a:t>o’z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navbatida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halifa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Ma’munning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ilm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fanga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qaratgan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diqqat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e’tiborini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yuqori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baholab</a:t>
            </a:r>
            <a:r>
              <a:rPr lang="en-US" sz="2000" b="1" dirty="0" smtClean="0"/>
              <a:t>, u </a:t>
            </a:r>
            <a:r>
              <a:rPr lang="en-US" sz="2000" b="1" dirty="0" err="1" smtClean="0"/>
              <a:t>haqida</a:t>
            </a:r>
            <a:r>
              <a:rPr lang="en-US" sz="2000" b="1" dirty="0" smtClean="0"/>
              <a:t> «</a:t>
            </a:r>
            <a:r>
              <a:rPr lang="en-US" sz="2000" b="1" dirty="0" err="1" smtClean="0"/>
              <a:t>ilmga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muhabbati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olimlarni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o’z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atrofiga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yig’ishi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ularni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o’zining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davlandtmandlik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qudrati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qanotlari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bilan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himoyalab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ular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uchun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mushkul</a:t>
            </a:r>
            <a:r>
              <a:rPr lang="en-US" sz="2000" b="1" dirty="0" smtClean="0"/>
              <a:t>  </a:t>
            </a:r>
            <a:r>
              <a:rPr lang="en-US" sz="2000" b="1" dirty="0" err="1" smtClean="0"/>
              <a:t>bo’lgan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muammo</a:t>
            </a:r>
            <a:r>
              <a:rPr lang="en-US" sz="2000" b="1" dirty="0" smtClean="0"/>
              <a:t>)</a:t>
            </a:r>
            <a:r>
              <a:rPr lang="en-US" sz="2000" b="1" dirty="0" err="1" smtClean="0"/>
              <a:t>larning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oson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hal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bo’lishiga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va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ular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uchun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tushunarsiz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bo’lgan</a:t>
            </a:r>
            <a:r>
              <a:rPr lang="en-US" sz="2000" b="1" dirty="0" smtClean="0"/>
              <a:t> (</a:t>
            </a:r>
            <a:r>
              <a:rPr lang="en-US" sz="2000" b="1" dirty="0" err="1" smtClean="0"/>
              <a:t>hodisalar</a:t>
            </a:r>
            <a:r>
              <a:rPr lang="en-US" sz="2000" b="1" dirty="0" smtClean="0"/>
              <a:t>)</a:t>
            </a:r>
            <a:r>
              <a:rPr lang="en-US" sz="2000" b="1" dirty="0" err="1" smtClean="0"/>
              <a:t>ning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tushunarli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bo’lishiga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doimo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yordam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beruvchi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odil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hukmdor</a:t>
            </a:r>
            <a:r>
              <a:rPr lang="en-US" sz="2000" b="1" dirty="0" smtClean="0"/>
              <a:t> » </a:t>
            </a:r>
            <a:r>
              <a:rPr lang="en-US" sz="2000" b="1" dirty="0" err="1" smtClean="0"/>
              <a:t>sifatida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ta’riflaydi</a:t>
            </a:r>
            <a:r>
              <a:rPr lang="en-US" sz="2000" b="1" dirty="0" smtClean="0"/>
              <a:t>.</a:t>
            </a:r>
            <a:endParaRPr lang="ru-RU" sz="2000" b="1" dirty="0" smtClean="0"/>
          </a:p>
          <a:p>
            <a:endParaRPr lang="ru-RU" sz="2000" b="1" dirty="0"/>
          </a:p>
        </p:txBody>
      </p:sp>
    </p:spTree>
  </p:cSld>
  <p:clrMapOvr>
    <a:masterClrMapping/>
  </p:clrMapOvr>
  <p:transition>
    <p:wipe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777\Desktop\images (2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Соревнование">
  <a:themeElements>
    <a:clrScheme name="Соревнование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Соревнование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оревнование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оревнование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ART IS BEATIFUL</Template>
  <TotalTime>45</TotalTime>
  <Words>271</Words>
  <Application>Microsoft Office PowerPoint</Application>
  <PresentationFormat>Экран (4:3)</PresentationFormat>
  <Paragraphs>16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Соревнование</vt:lpstr>
      <vt:lpstr>Слайд 1</vt:lpstr>
      <vt:lpstr>REJA;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777</dc:creator>
  <cp:lastModifiedBy>777</cp:lastModifiedBy>
  <cp:revision>5</cp:revision>
  <dcterms:created xsi:type="dcterms:W3CDTF">2015-03-30T16:11:26Z</dcterms:created>
  <dcterms:modified xsi:type="dcterms:W3CDTF">2015-03-30T16:56:36Z</dcterms:modified>
</cp:coreProperties>
</file>