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588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88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CFA630-13BB-46C4-BD44-B2C5F9B66074}" type="datetimeFigureOut">
              <a:rPr lang="en-US" smtClean="0"/>
              <a:pPr/>
              <a:t>3/30/2015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FA630-13BB-46C4-BD44-B2C5F9B66074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FA630-13BB-46C4-BD44-B2C5F9B66074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58750"/>
            <a:ext cx="8229600" cy="597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FA630-13BB-46C4-BD44-B2C5F9B66074}" type="datetimeFigureOut">
              <a:rPr lang="en-US" smtClean="0"/>
              <a:pPr/>
              <a:t>3/30/2015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FA630-13BB-46C4-BD44-B2C5F9B66074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FA630-13BB-46C4-BD44-B2C5F9B66074}" type="datetimeFigureOut">
              <a:rPr lang="en-US" smtClean="0"/>
              <a:pPr/>
              <a:t>3/30/2015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FA630-13BB-46C4-BD44-B2C5F9B66074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FA630-13BB-46C4-BD44-B2C5F9B66074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FA630-13BB-46C4-BD44-B2C5F9B66074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FA630-13BB-46C4-BD44-B2C5F9B66074}" type="datetimeFigureOut">
              <a:rPr lang="en-US" smtClean="0"/>
              <a:pPr/>
              <a:t>3/30/2015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FA630-13BB-46C4-BD44-B2C5F9B66074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FA630-13BB-46C4-BD44-B2C5F9B66074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485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8CFA630-13BB-46C4-BD44-B2C5F9B66074}" type="datetimeFigureOut">
              <a:rPr lang="en-US" smtClean="0"/>
              <a:pPr/>
              <a:t>3/30/2015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3486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3486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777\Desktop\скачанные файлы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357167"/>
            <a:ext cx="887761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SHARQ UYG’NISH DAVRIDA TA’LIM-TARBIYA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/>
          <a:lstStyle/>
          <a:p>
            <a:r>
              <a:rPr lang="en-GB" dirty="0" smtClean="0"/>
              <a:t>IX-XII </a:t>
            </a:r>
            <a:r>
              <a:rPr lang="en-GB" dirty="0" err="1" smtClean="0"/>
              <a:t>asrlarda</a:t>
            </a:r>
            <a:r>
              <a:rPr lang="en-GB" dirty="0" smtClean="0"/>
              <a:t> </a:t>
            </a:r>
            <a:r>
              <a:rPr lang="en-GB" dirty="0" err="1" smtClean="0"/>
              <a:t>Movarounnahr</a:t>
            </a:r>
            <a:r>
              <a:rPr lang="en-GB" dirty="0" smtClean="0"/>
              <a:t> </a:t>
            </a:r>
            <a:r>
              <a:rPr lang="en-GB" dirty="0" err="1" smtClean="0"/>
              <a:t>va</a:t>
            </a:r>
            <a:r>
              <a:rPr lang="en-GB" dirty="0" smtClean="0"/>
              <a:t> </a:t>
            </a:r>
            <a:r>
              <a:rPr lang="en-GB" dirty="0" err="1" smtClean="0"/>
              <a:t>Xurosonda</a:t>
            </a:r>
            <a:r>
              <a:rPr lang="en-GB" dirty="0" smtClean="0"/>
              <a:t> </a:t>
            </a:r>
            <a:r>
              <a:rPr lang="en-GB" dirty="0" err="1" smtClean="0"/>
              <a:t>sodir</a:t>
            </a:r>
            <a:r>
              <a:rPr lang="en-GB" dirty="0" smtClean="0"/>
              <a:t> </a:t>
            </a:r>
            <a:r>
              <a:rPr lang="en-GB" dirty="0" err="1" smtClean="0"/>
              <a:t>bo'lgan</a:t>
            </a:r>
            <a:r>
              <a:rPr lang="en-GB" dirty="0" smtClean="0"/>
              <a:t> </a:t>
            </a:r>
            <a:r>
              <a:rPr lang="en-GB" dirty="0" err="1" smtClean="0"/>
              <a:t>siyosiy</a:t>
            </a:r>
            <a:r>
              <a:rPr lang="en-GB" dirty="0" smtClean="0"/>
              <a:t>, </a:t>
            </a:r>
            <a:r>
              <a:rPr lang="en-GB" dirty="0" err="1" smtClean="0"/>
              <a:t>ijtimoiy-iqtisodiy</a:t>
            </a:r>
            <a:r>
              <a:rPr lang="en-GB" dirty="0" smtClean="0"/>
              <a:t> </a:t>
            </a:r>
            <a:r>
              <a:rPr lang="en-GB" dirty="0" err="1" smtClean="0"/>
              <a:t>o'zgarishlar</a:t>
            </a:r>
            <a:r>
              <a:rPr lang="en-GB" dirty="0" smtClean="0"/>
              <a:t> </a:t>
            </a:r>
            <a:r>
              <a:rPr lang="en-GB" dirty="0" err="1" smtClean="0"/>
              <a:t>mamlakat</a:t>
            </a:r>
            <a:r>
              <a:rPr lang="en-GB" dirty="0" smtClean="0"/>
              <a:t> </a:t>
            </a:r>
            <a:r>
              <a:rPr lang="en-GB" dirty="0" err="1" smtClean="0"/>
              <a:t>madaniy</a:t>
            </a:r>
            <a:r>
              <a:rPr lang="en-GB" dirty="0" smtClean="0"/>
              <a:t> </a:t>
            </a:r>
            <a:r>
              <a:rPr lang="en-GB" dirty="0" err="1" smtClean="0"/>
              <a:t>hayotiga</a:t>
            </a:r>
            <a:r>
              <a:rPr lang="en-GB" dirty="0" smtClean="0"/>
              <a:t> ham </a:t>
            </a:r>
            <a:r>
              <a:rPr lang="en-GB" dirty="0" err="1" smtClean="0"/>
              <a:t>kuchli</a:t>
            </a:r>
            <a:r>
              <a:rPr lang="en-GB" dirty="0" smtClean="0"/>
              <a:t> </a:t>
            </a:r>
            <a:r>
              <a:rPr lang="en-GB" dirty="0" err="1" smtClean="0"/>
              <a:t>ta'sir</a:t>
            </a:r>
            <a:r>
              <a:rPr lang="en-GB" dirty="0" smtClean="0"/>
              <a:t> </a:t>
            </a:r>
            <a:r>
              <a:rPr lang="en-GB" dirty="0" err="1" smtClean="0"/>
              <a:t>etdi</a:t>
            </a:r>
            <a:r>
              <a:rPr lang="en-GB" dirty="0" smtClean="0"/>
              <a:t>.</a:t>
            </a:r>
            <a:endParaRPr lang="ru-RU" dirty="0" smtClean="0"/>
          </a:p>
          <a:p>
            <a:r>
              <a:rPr lang="en-GB" dirty="0" err="1" smtClean="0"/>
              <a:t>Movarounnahr</a:t>
            </a:r>
            <a:r>
              <a:rPr lang="en-GB" dirty="0" smtClean="0"/>
              <a:t> </a:t>
            </a:r>
            <a:r>
              <a:rPr lang="en-GB" dirty="0" err="1" smtClean="0"/>
              <a:t>arablar</a:t>
            </a:r>
            <a:r>
              <a:rPr lang="en-GB" dirty="0" smtClean="0"/>
              <a:t> </a:t>
            </a:r>
            <a:r>
              <a:rPr lang="en-GB" dirty="0" err="1" smtClean="0"/>
              <a:t>tomonidan</a:t>
            </a:r>
            <a:r>
              <a:rPr lang="en-GB" dirty="0" smtClean="0"/>
              <a:t> </a:t>
            </a:r>
            <a:r>
              <a:rPr lang="en-GB" dirty="0" err="1" smtClean="0"/>
              <a:t>istilo</a:t>
            </a:r>
            <a:r>
              <a:rPr lang="en-GB" dirty="0" smtClean="0"/>
              <a:t> </a:t>
            </a:r>
            <a:r>
              <a:rPr lang="en-GB" dirty="0" err="1" smtClean="0"/>
              <a:t>qilingach</a:t>
            </a:r>
            <a:r>
              <a:rPr lang="en-GB" dirty="0" smtClean="0"/>
              <a:t>, </a:t>
            </a:r>
            <a:r>
              <a:rPr lang="en-GB" dirty="0" err="1" smtClean="0"/>
              <a:t>zabt</a:t>
            </a:r>
            <a:r>
              <a:rPr lang="en-GB" dirty="0" smtClean="0"/>
              <a:t> </a:t>
            </a:r>
            <a:r>
              <a:rPr lang="en-GB" dirty="0" err="1" smtClean="0"/>
              <a:t>etilgan</a:t>
            </a:r>
            <a:r>
              <a:rPr lang="en-GB" dirty="0" smtClean="0"/>
              <a:t> </a:t>
            </a:r>
            <a:r>
              <a:rPr lang="en-GB" dirty="0" err="1" smtClean="0"/>
              <a:t>o'zga</a:t>
            </a:r>
            <a:r>
              <a:rPr lang="en-GB" dirty="0" smtClean="0"/>
              <a:t> </a:t>
            </a:r>
            <a:r>
              <a:rPr lang="en-GB" dirty="0" err="1" smtClean="0"/>
              <a:t>mamlakatlar</a:t>
            </a:r>
            <a:r>
              <a:rPr lang="en-GB" dirty="0" smtClean="0"/>
              <a:t> </a:t>
            </a:r>
            <a:r>
              <a:rPr lang="en-GB" dirty="0" err="1" smtClean="0"/>
              <a:t>qatorida</a:t>
            </a:r>
            <a:r>
              <a:rPr lang="en-GB" dirty="0" smtClean="0"/>
              <a:t>, </a:t>
            </a:r>
            <a:r>
              <a:rPr lang="en-GB" dirty="0" err="1" smtClean="0"/>
              <a:t>bu</a:t>
            </a:r>
            <a:r>
              <a:rPr lang="en-GB" dirty="0" smtClean="0"/>
              <a:t> </a:t>
            </a:r>
            <a:r>
              <a:rPr lang="en-GB" dirty="0" err="1" smtClean="0"/>
              <a:t>o'lkada</a:t>
            </a:r>
            <a:r>
              <a:rPr lang="en-GB" dirty="0" smtClean="0"/>
              <a:t> ham </a:t>
            </a:r>
            <a:r>
              <a:rPr lang="en-GB" dirty="0" err="1" smtClean="0"/>
              <a:t>faqat</a:t>
            </a:r>
            <a:r>
              <a:rPr lang="en-GB" dirty="0" smtClean="0"/>
              <a:t> </a:t>
            </a:r>
            <a:r>
              <a:rPr lang="en-GB" dirty="0" err="1" smtClean="0"/>
              <a:t>islom</a:t>
            </a:r>
            <a:r>
              <a:rPr lang="en-GB" dirty="0" smtClean="0"/>
              <a:t> </a:t>
            </a:r>
            <a:r>
              <a:rPr lang="en-GB" dirty="0" err="1" smtClean="0"/>
              <a:t>dinigina</a:t>
            </a:r>
            <a:r>
              <a:rPr lang="en-GB" dirty="0" smtClean="0"/>
              <a:t> </a:t>
            </a:r>
            <a:r>
              <a:rPr lang="en-GB" dirty="0" err="1" smtClean="0"/>
              <a:t>emas</a:t>
            </a:r>
            <a:r>
              <a:rPr lang="en-GB" dirty="0" smtClean="0"/>
              <a:t>, </a:t>
            </a:r>
            <a:r>
              <a:rPr lang="en-GB" dirty="0" err="1" smtClean="0"/>
              <a:t>balki</a:t>
            </a:r>
            <a:r>
              <a:rPr lang="en-GB" dirty="0" smtClean="0"/>
              <a:t> </a:t>
            </a:r>
            <a:r>
              <a:rPr lang="en-GB" dirty="0" err="1" smtClean="0"/>
              <a:t>arab</a:t>
            </a:r>
            <a:r>
              <a:rPr lang="en-GB" dirty="0" smtClean="0"/>
              <a:t> </a:t>
            </a:r>
            <a:r>
              <a:rPr lang="en-GB" dirty="0" err="1" smtClean="0"/>
              <a:t>tili</a:t>
            </a:r>
            <a:r>
              <a:rPr lang="en-GB" dirty="0" smtClean="0"/>
              <a:t> </a:t>
            </a:r>
            <a:r>
              <a:rPr lang="en-GB" dirty="0" err="1" smtClean="0"/>
              <a:t>va</a:t>
            </a:r>
            <a:r>
              <a:rPr lang="en-GB" dirty="0" smtClean="0"/>
              <a:t> </a:t>
            </a:r>
            <a:r>
              <a:rPr lang="en-GB" dirty="0" err="1" smtClean="0"/>
              <a:t>uning</a:t>
            </a:r>
            <a:r>
              <a:rPr lang="en-GB" dirty="0" smtClean="0"/>
              <a:t> </a:t>
            </a:r>
            <a:r>
              <a:rPr lang="en-GB" dirty="0" err="1" smtClean="0"/>
              <a:t>imlosi</a:t>
            </a:r>
            <a:r>
              <a:rPr lang="en-GB" dirty="0" smtClean="0"/>
              <a:t> ham </a:t>
            </a:r>
            <a:r>
              <a:rPr lang="en-GB" dirty="0" err="1" smtClean="0"/>
              <a:t>joriy</a:t>
            </a:r>
            <a:r>
              <a:rPr lang="en-GB" dirty="0" smtClean="0"/>
              <a:t> </a:t>
            </a:r>
            <a:r>
              <a:rPr lang="en-GB" dirty="0" err="1" smtClean="0"/>
              <a:t>etildi</a:t>
            </a:r>
            <a:r>
              <a:rPr lang="en-GB" dirty="0" smtClean="0"/>
              <a:t>. </a:t>
            </a:r>
            <a:r>
              <a:rPr lang="en-GB" dirty="0" err="1" smtClean="0"/>
              <a:t>Chunki</a:t>
            </a:r>
            <a:r>
              <a:rPr lang="en-GB" dirty="0" smtClean="0"/>
              <a:t> </a:t>
            </a:r>
            <a:r>
              <a:rPr lang="en-GB" dirty="0" err="1" smtClean="0"/>
              <a:t>arab</a:t>
            </a:r>
            <a:r>
              <a:rPr lang="en-GB" dirty="0" smtClean="0"/>
              <a:t> </a:t>
            </a:r>
            <a:r>
              <a:rPr lang="en-GB" dirty="0" err="1" smtClean="0"/>
              <a:t>tili</a:t>
            </a:r>
            <a:r>
              <a:rPr lang="en-GB" dirty="0" smtClean="0"/>
              <a:t> </a:t>
            </a:r>
            <a:r>
              <a:rPr lang="en-GB" dirty="0" err="1" smtClean="0"/>
              <a:t>xalifalikning</a:t>
            </a:r>
            <a:r>
              <a:rPr lang="en-GB" dirty="0" smtClean="0"/>
              <a:t> ham </a:t>
            </a:r>
            <a:r>
              <a:rPr lang="en-GB" dirty="0" err="1" smtClean="0"/>
              <a:t>davlat</a:t>
            </a:r>
            <a:r>
              <a:rPr lang="en-GB" dirty="0" smtClean="0"/>
              <a:t> </a:t>
            </a:r>
            <a:r>
              <a:rPr lang="en-GB" dirty="0" err="1" smtClean="0"/>
              <a:t>tili</a:t>
            </a:r>
            <a:r>
              <a:rPr lang="en-GB" dirty="0" smtClean="0"/>
              <a:t>, ham fan </a:t>
            </a:r>
            <a:r>
              <a:rPr lang="en-GB" dirty="0" err="1" smtClean="0"/>
              <a:t>tili</a:t>
            </a:r>
            <a:r>
              <a:rPr lang="en-GB" dirty="0" smtClean="0"/>
              <a:t> </a:t>
            </a:r>
            <a:r>
              <a:rPr lang="en-GB" dirty="0" err="1" smtClean="0"/>
              <a:t>edi</a:t>
            </a:r>
            <a:r>
              <a:rPr lang="en-GB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trip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777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r>
              <a:rPr lang="en-GB" sz="2400" dirty="0" err="1" smtClean="0">
                <a:latin typeface="Arial Black" pitchFamily="34" charset="0"/>
              </a:rPr>
              <a:t>Zamonasining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mashhur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matematigi</a:t>
            </a:r>
            <a:r>
              <a:rPr lang="en-GB" sz="2400" dirty="0" smtClean="0">
                <a:latin typeface="Arial Black" pitchFamily="34" charset="0"/>
              </a:rPr>
              <a:t>, </a:t>
            </a:r>
            <a:r>
              <a:rPr lang="en-GB" sz="2400" dirty="0" err="1" smtClean="0">
                <a:latin typeface="Arial Black" pitchFamily="34" charset="0"/>
              </a:rPr>
              <a:t>astronomi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va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geografi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sifatida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fanga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ulkan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hissa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qo'shdi</a:t>
            </a:r>
            <a:r>
              <a:rPr lang="en-GB" sz="2400" dirty="0" smtClean="0">
                <a:latin typeface="Arial Black" pitchFamily="34" charset="0"/>
              </a:rPr>
              <a:t>. </a:t>
            </a:r>
            <a:r>
              <a:rPr lang="en-GB" sz="2400" dirty="0" err="1" smtClean="0">
                <a:latin typeface="Arial Black" pitchFamily="34" charset="0"/>
              </a:rPr>
              <a:t>Xorazmiy</a:t>
            </a:r>
            <a:r>
              <a:rPr lang="en-GB" sz="2400" dirty="0" smtClean="0">
                <a:latin typeface="Arial Black" pitchFamily="34" charset="0"/>
              </a:rPr>
              <a:t> 20 </a:t>
            </a:r>
            <a:r>
              <a:rPr lang="en-GB" sz="2400" dirty="0" err="1" smtClean="0">
                <a:latin typeface="Arial Black" pitchFamily="34" charset="0"/>
              </a:rPr>
              <a:t>dan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ortiq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asarlar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yozdi</a:t>
            </a:r>
            <a:r>
              <a:rPr lang="en-GB" sz="2400" dirty="0" smtClean="0">
                <a:latin typeface="Arial Black" pitchFamily="34" charset="0"/>
              </a:rPr>
              <a:t>. </a:t>
            </a:r>
            <a:r>
              <a:rPr lang="en-GB" sz="2400" dirty="0" err="1" smtClean="0">
                <a:latin typeface="Arial Black" pitchFamily="34" charset="0"/>
              </a:rPr>
              <a:t>Ulardan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faqat</a:t>
            </a:r>
            <a:r>
              <a:rPr lang="en-GB" sz="2400" dirty="0" smtClean="0">
                <a:latin typeface="Arial Black" pitchFamily="34" charset="0"/>
              </a:rPr>
              <a:t> 10 </a:t>
            </a:r>
            <a:r>
              <a:rPr lang="en-GB" sz="2400" dirty="0" err="1" smtClean="0">
                <a:latin typeface="Arial Black" pitchFamily="34" charset="0"/>
              </a:rPr>
              <a:t>tasigina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bizgacha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yetib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kelgan</a:t>
            </a:r>
            <a:r>
              <a:rPr lang="en-GB" sz="2400" dirty="0" smtClean="0">
                <a:latin typeface="Arial Black" pitchFamily="34" charset="0"/>
              </a:rPr>
              <a:t>. </a:t>
            </a:r>
            <a:r>
              <a:rPr lang="en-GB" sz="2400" dirty="0" err="1" smtClean="0">
                <a:latin typeface="Arial Black" pitchFamily="34" charset="0"/>
              </a:rPr>
              <a:t>Matematikaga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doir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asarlari</a:t>
            </a:r>
            <a:r>
              <a:rPr lang="en-GB" sz="2400" dirty="0" smtClean="0">
                <a:latin typeface="Arial Black" pitchFamily="34" charset="0"/>
              </a:rPr>
              <a:t> «</a:t>
            </a:r>
            <a:r>
              <a:rPr lang="en-GB" sz="2400" b="1" dirty="0" smtClean="0">
                <a:latin typeface="Arial Black" pitchFamily="34" charset="0"/>
              </a:rPr>
              <a:t>Al</a:t>
            </a:r>
            <a:r>
              <a:rPr lang="en-GB" sz="2400" dirty="0" smtClean="0">
                <a:latin typeface="Arial Black" pitchFamily="34" charset="0"/>
              </a:rPr>
              <a:t>-</a:t>
            </a:r>
            <a:r>
              <a:rPr lang="en-GB" sz="2400" b="1" dirty="0" err="1" smtClean="0">
                <a:latin typeface="Arial Black" pitchFamily="34" charset="0"/>
              </a:rPr>
              <a:t>jabr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val</a:t>
            </a:r>
            <a:r>
              <a:rPr lang="en-GB" sz="2400" dirty="0" err="1" smtClean="0">
                <a:latin typeface="Arial Black" pitchFamily="34" charset="0"/>
              </a:rPr>
              <a:t>-</a:t>
            </a:r>
            <a:r>
              <a:rPr lang="en-GB" sz="2400" b="1" dirty="0" err="1" smtClean="0">
                <a:latin typeface="Arial Black" pitchFamily="34" charset="0"/>
              </a:rPr>
              <a:t>muqobala</a:t>
            </a:r>
            <a:r>
              <a:rPr lang="en-GB" sz="2400" dirty="0" smtClean="0">
                <a:latin typeface="Arial Black" pitchFamily="34" charset="0"/>
              </a:rPr>
              <a:t>», «</a:t>
            </a:r>
            <a:r>
              <a:rPr lang="en-GB" sz="2400" b="1" dirty="0" smtClean="0">
                <a:latin typeface="Arial Black" pitchFamily="34" charset="0"/>
              </a:rPr>
              <a:t>Hind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hisobi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haqida</a:t>
            </a:r>
            <a:r>
              <a:rPr lang="en-GB" sz="2400" dirty="0" smtClean="0">
                <a:latin typeface="Arial Black" pitchFamily="34" charset="0"/>
              </a:rPr>
              <a:t>»; </a:t>
            </a:r>
            <a:r>
              <a:rPr lang="en-GB" sz="2400" dirty="0" err="1" smtClean="0">
                <a:latin typeface="Arial Black" pitchFamily="34" charset="0"/>
              </a:rPr>
              <a:t>geografiyaga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oid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kitoblari</a:t>
            </a:r>
            <a:r>
              <a:rPr lang="en-GB" sz="2400" dirty="0" smtClean="0">
                <a:latin typeface="Arial Black" pitchFamily="34" charset="0"/>
              </a:rPr>
              <a:t> «</a:t>
            </a:r>
            <a:r>
              <a:rPr lang="en-GB" sz="2400" b="1" dirty="0" err="1" smtClean="0">
                <a:latin typeface="Arial Black" pitchFamily="34" charset="0"/>
              </a:rPr>
              <a:t>Kitob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surat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ul</a:t>
            </a:r>
            <a:r>
              <a:rPr lang="en-GB" sz="2400" dirty="0" err="1" smtClean="0">
                <a:latin typeface="Arial Black" pitchFamily="34" charset="0"/>
              </a:rPr>
              <a:t>-</a:t>
            </a:r>
            <a:r>
              <a:rPr lang="en-GB" sz="2400" b="1" dirty="0" err="1" smtClean="0">
                <a:latin typeface="Arial Black" pitchFamily="34" charset="0"/>
              </a:rPr>
              <a:t>arz</a:t>
            </a:r>
            <a:r>
              <a:rPr lang="en-GB" sz="2400" dirty="0" smtClean="0">
                <a:latin typeface="Arial Black" pitchFamily="34" charset="0"/>
              </a:rPr>
              <a:t>» («</a:t>
            </a:r>
            <a:r>
              <a:rPr lang="en-GB" sz="2400" b="1" dirty="0" err="1" smtClean="0">
                <a:latin typeface="Arial Black" pitchFamily="34" charset="0"/>
              </a:rPr>
              <a:t>Yer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surati</a:t>
            </a:r>
            <a:r>
              <a:rPr lang="en-GB" sz="2400" dirty="0" smtClean="0">
                <a:latin typeface="Arial Black" pitchFamily="34" charset="0"/>
              </a:rPr>
              <a:t>»); </a:t>
            </a:r>
            <a:r>
              <a:rPr lang="en-GB" sz="2400" dirty="0" err="1" smtClean="0">
                <a:latin typeface="Arial Black" pitchFamily="34" charset="0"/>
              </a:rPr>
              <a:t>astronomiyaga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oid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asarlari</a:t>
            </a:r>
            <a:r>
              <a:rPr lang="en-GB" sz="2400" dirty="0" smtClean="0">
                <a:latin typeface="Arial Black" pitchFamily="34" charset="0"/>
              </a:rPr>
              <a:t> «</a:t>
            </a:r>
            <a:r>
              <a:rPr lang="en-GB" sz="2400" b="1" dirty="0" err="1" smtClean="0">
                <a:latin typeface="Arial Black" pitchFamily="34" charset="0"/>
              </a:rPr>
              <a:t>Zij</a:t>
            </a:r>
            <a:r>
              <a:rPr lang="en-GB" sz="2400" dirty="0" smtClean="0">
                <a:latin typeface="Arial Black" pitchFamily="34" charset="0"/>
              </a:rPr>
              <a:t>» </a:t>
            </a:r>
            <a:r>
              <a:rPr lang="en-GB" sz="2400" dirty="0" err="1" smtClean="0">
                <a:latin typeface="Arial Black" pitchFamily="34" charset="0"/>
              </a:rPr>
              <a:t>va</a:t>
            </a:r>
            <a:r>
              <a:rPr lang="en-GB" sz="2400" dirty="0" smtClean="0">
                <a:latin typeface="Arial Black" pitchFamily="34" charset="0"/>
              </a:rPr>
              <a:t> «</a:t>
            </a:r>
            <a:r>
              <a:rPr lang="en-GB" sz="2400" b="1" dirty="0" err="1" smtClean="0">
                <a:latin typeface="Arial Black" pitchFamily="34" charset="0"/>
              </a:rPr>
              <a:t>Usturlob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bilan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ishlash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haqida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kitob</a:t>
            </a:r>
            <a:r>
              <a:rPr lang="en-GB" sz="2400" dirty="0" smtClean="0">
                <a:latin typeface="Arial Black" pitchFamily="34" charset="0"/>
              </a:rPr>
              <a:t>»; </a:t>
            </a:r>
            <a:r>
              <a:rPr lang="en-GB" sz="2400" dirty="0" err="1" smtClean="0">
                <a:latin typeface="Arial Black" pitchFamily="34" charset="0"/>
              </a:rPr>
              <a:t>tarixga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oid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asarlari</a:t>
            </a:r>
            <a:r>
              <a:rPr lang="en-GB" sz="2400" dirty="0" smtClean="0">
                <a:latin typeface="Arial Black" pitchFamily="34" charset="0"/>
              </a:rPr>
              <a:t> «</a:t>
            </a:r>
            <a:r>
              <a:rPr lang="en-GB" sz="2400" b="1" dirty="0" err="1" smtClean="0">
                <a:latin typeface="Arial Black" pitchFamily="34" charset="0"/>
              </a:rPr>
              <a:t>Kitob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smtClean="0">
                <a:latin typeface="Arial Black" pitchFamily="34" charset="0"/>
              </a:rPr>
              <a:t>at</a:t>
            </a:r>
            <a:r>
              <a:rPr lang="en-GB" sz="2400" dirty="0" smtClean="0">
                <a:latin typeface="Arial Black" pitchFamily="34" charset="0"/>
              </a:rPr>
              <a:t>-</a:t>
            </a:r>
            <a:r>
              <a:rPr lang="en-GB" sz="2400" b="1" dirty="0" err="1" smtClean="0">
                <a:latin typeface="Arial Black" pitchFamily="34" charset="0"/>
              </a:rPr>
              <a:t>tarix</a:t>
            </a:r>
            <a:r>
              <a:rPr lang="en-GB" sz="2400" dirty="0" smtClean="0">
                <a:latin typeface="Arial Black" pitchFamily="34" charset="0"/>
              </a:rPr>
              <a:t>», «</a:t>
            </a:r>
            <a:r>
              <a:rPr lang="en-GB" sz="2400" b="1" dirty="0" err="1" smtClean="0">
                <a:latin typeface="Arial Black" pitchFamily="34" charset="0"/>
              </a:rPr>
              <a:t>Yahudiylaming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taqvimi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vabayramlarini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aniqlash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haqida</a:t>
            </a:r>
            <a:r>
              <a:rPr lang="en-GB" sz="2400" dirty="0" smtClean="0">
                <a:latin typeface="Arial Black" pitchFamily="34" charset="0"/>
              </a:rPr>
              <a:t> </a:t>
            </a:r>
            <a:r>
              <a:rPr lang="en-GB" sz="2400" b="1" dirty="0" err="1" smtClean="0">
                <a:latin typeface="Arial Black" pitchFamily="34" charset="0"/>
              </a:rPr>
              <a:t>risola</a:t>
            </a:r>
            <a:r>
              <a:rPr lang="en-GB" sz="2400" dirty="0" smtClean="0">
                <a:latin typeface="Arial Black" pitchFamily="34" charset="0"/>
              </a:rPr>
              <a:t>» </a:t>
            </a:r>
            <a:r>
              <a:rPr lang="en-GB" sz="2400" dirty="0" err="1" smtClean="0">
                <a:latin typeface="Arial Black" pitchFamily="34" charset="0"/>
              </a:rPr>
              <a:t>nomlari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bilan</a:t>
            </a:r>
            <a:r>
              <a:rPr lang="en-GB" sz="2400" dirty="0" smtClean="0">
                <a:latin typeface="Arial Black" pitchFamily="34" charset="0"/>
              </a:rPr>
              <a:t> </a:t>
            </a:r>
            <a:r>
              <a:rPr lang="en-GB" sz="2400" dirty="0" err="1" smtClean="0">
                <a:latin typeface="Arial Black" pitchFamily="34" charset="0"/>
              </a:rPr>
              <a:t>atalgan</a:t>
            </a:r>
            <a:r>
              <a:rPr lang="en-GB" sz="2400" dirty="0" smtClean="0">
                <a:latin typeface="Arial Black" pitchFamily="34" charset="0"/>
              </a:rPr>
              <a:t>.</a:t>
            </a:r>
            <a:endParaRPr lang="ru-RU" sz="2400" dirty="0" smtClean="0">
              <a:latin typeface="Arial Black" pitchFamily="34" charset="0"/>
            </a:endParaRPr>
          </a:p>
          <a:p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777\Desktop\скачанные файлы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7030A0"/>
          </a:solidFill>
        </p:spPr>
        <p:txBody>
          <a:bodyPr/>
          <a:lstStyle/>
          <a:p>
            <a:r>
              <a:rPr lang="en-GB" sz="2400" dirty="0" err="1" smtClean="0"/>
              <a:t>Hatto</a:t>
            </a:r>
            <a:r>
              <a:rPr lang="en-GB" sz="2400" dirty="0" smtClean="0"/>
              <a:t> «</a:t>
            </a:r>
            <a:r>
              <a:rPr lang="en-GB" sz="2400" b="1" dirty="0" smtClean="0"/>
              <a:t>algebra</a:t>
            </a:r>
            <a:r>
              <a:rPr lang="en-GB" sz="2400" dirty="0" smtClean="0"/>
              <a:t>» </a:t>
            </a:r>
            <a:r>
              <a:rPr lang="en-GB" sz="2400" dirty="0" err="1" smtClean="0"/>
              <a:t>atamasi</a:t>
            </a:r>
            <a:r>
              <a:rPr lang="en-GB" sz="2400" dirty="0" smtClean="0"/>
              <a:t> </a:t>
            </a:r>
            <a:r>
              <a:rPr lang="en-GB" sz="2400" dirty="0" err="1" smtClean="0"/>
              <a:t>ushbu</a:t>
            </a:r>
            <a:r>
              <a:rPr lang="en-GB" sz="2400" dirty="0" smtClean="0"/>
              <a:t> </a:t>
            </a:r>
            <a:r>
              <a:rPr lang="en-GB" sz="2400" dirty="0" err="1" smtClean="0"/>
              <a:t>kitobning</a:t>
            </a:r>
            <a:r>
              <a:rPr lang="en-GB" sz="2400" dirty="0" smtClean="0"/>
              <a:t> «</a:t>
            </a:r>
            <a:r>
              <a:rPr lang="en-GB" sz="2400" b="1" dirty="0" smtClean="0"/>
              <a:t>al</a:t>
            </a:r>
            <a:r>
              <a:rPr lang="en-GB" sz="2400" dirty="0" smtClean="0"/>
              <a:t>-</a:t>
            </a:r>
            <a:r>
              <a:rPr lang="en-GB" sz="2400" b="1" dirty="0" err="1" smtClean="0"/>
              <a:t>jabr</a:t>
            </a:r>
            <a:r>
              <a:rPr lang="en-GB" sz="2400" dirty="0" smtClean="0"/>
              <a:t>» </a:t>
            </a:r>
            <a:r>
              <a:rPr lang="en-GB" sz="2400" dirty="0" err="1" smtClean="0"/>
              <a:t>deb</a:t>
            </a:r>
            <a:r>
              <a:rPr lang="en-GB" sz="2400" dirty="0" smtClean="0"/>
              <a:t> </a:t>
            </a:r>
            <a:r>
              <a:rPr lang="en-GB" sz="2400" dirty="0" err="1" smtClean="0"/>
              <a:t>yuritilgan</a:t>
            </a:r>
            <a:r>
              <a:rPr lang="en-GB" sz="2400" dirty="0" smtClean="0"/>
              <a:t> </a:t>
            </a:r>
            <a:r>
              <a:rPr lang="en-GB" sz="2400" dirty="0" err="1" smtClean="0"/>
              <a:t>qisqacha</a:t>
            </a:r>
            <a:r>
              <a:rPr lang="en-GB" sz="2400" dirty="0" smtClean="0"/>
              <a:t> </a:t>
            </a:r>
            <a:r>
              <a:rPr lang="en-GB" sz="2400" dirty="0" err="1" smtClean="0"/>
              <a:t>nomining</a:t>
            </a:r>
            <a:r>
              <a:rPr lang="en-GB" sz="2400" dirty="0" smtClean="0"/>
              <a:t> </a:t>
            </a:r>
            <a:r>
              <a:rPr lang="en-GB" sz="2400" dirty="0" err="1" smtClean="0"/>
              <a:t>aynan</a:t>
            </a:r>
            <a:r>
              <a:rPr lang="en-GB" sz="2400" dirty="0" smtClean="0"/>
              <a:t> </a:t>
            </a:r>
            <a:r>
              <a:rPr lang="en-GB" sz="2400" dirty="0" err="1" smtClean="0"/>
              <a:t>ifodasidir</a:t>
            </a:r>
            <a:r>
              <a:rPr lang="en-GB" sz="2400" dirty="0" smtClean="0"/>
              <a:t>. </a:t>
            </a:r>
            <a:r>
              <a:rPr lang="en-GB" sz="2400" dirty="0" err="1" smtClean="0"/>
              <a:t>Xorazmiy</a:t>
            </a:r>
            <a:r>
              <a:rPr lang="en-GB" sz="2400" dirty="0" smtClean="0"/>
              <a:t> </a:t>
            </a:r>
            <a:r>
              <a:rPr lang="en-GB" sz="2400" dirty="0" err="1" smtClean="0"/>
              <a:t>nomi</a:t>
            </a:r>
            <a:r>
              <a:rPr lang="en-GB" sz="2400" dirty="0" smtClean="0"/>
              <a:t> </a:t>
            </a:r>
            <a:r>
              <a:rPr lang="en-GB" sz="2400" dirty="0" err="1" smtClean="0"/>
              <a:t>esa</a:t>
            </a:r>
            <a:r>
              <a:rPr lang="en-GB" sz="2400" dirty="0" smtClean="0"/>
              <a:t> </a:t>
            </a:r>
            <a:r>
              <a:rPr lang="en-GB" sz="2400" dirty="0" err="1" smtClean="0"/>
              <a:t>matematika</a:t>
            </a:r>
            <a:r>
              <a:rPr lang="en-GB" sz="2400" dirty="0" smtClean="0"/>
              <a:t> </a:t>
            </a:r>
            <a:r>
              <a:rPr lang="en-GB" sz="2400" dirty="0" err="1" smtClean="0"/>
              <a:t>fanida</a:t>
            </a:r>
            <a:r>
              <a:rPr lang="en-GB" sz="2400" dirty="0" smtClean="0"/>
              <a:t> «</a:t>
            </a:r>
            <a:r>
              <a:rPr lang="en-GB" sz="2400" b="1" dirty="0" err="1" smtClean="0"/>
              <a:t>algoritm</a:t>
            </a:r>
            <a:r>
              <a:rPr lang="en-GB" sz="2400" dirty="0" smtClean="0"/>
              <a:t>» </a:t>
            </a:r>
            <a:r>
              <a:rPr lang="en-GB" sz="2400" dirty="0" err="1" smtClean="0"/>
              <a:t>atamasi</a:t>
            </a:r>
            <a:r>
              <a:rPr lang="en-GB" sz="2400" dirty="0" smtClean="0"/>
              <a:t> </a:t>
            </a:r>
            <a:r>
              <a:rPr lang="en-GB" sz="2400" dirty="0" err="1" smtClean="0"/>
              <a:t>shaklida</a:t>
            </a:r>
            <a:r>
              <a:rPr lang="en-GB" sz="2400" dirty="0" smtClean="0"/>
              <a:t> </a:t>
            </a:r>
            <a:r>
              <a:rPr lang="en-GB" sz="2400" dirty="0" err="1" smtClean="0"/>
              <a:t>o'z</a:t>
            </a:r>
            <a:r>
              <a:rPr lang="en-GB" sz="2400" dirty="0" smtClean="0"/>
              <a:t> </a:t>
            </a:r>
            <a:r>
              <a:rPr lang="en-GB" sz="2400" dirty="0" err="1" smtClean="0"/>
              <a:t>ifodasini</a:t>
            </a:r>
            <a:r>
              <a:rPr lang="en-GB" sz="2400" dirty="0" smtClean="0"/>
              <a:t> </a:t>
            </a:r>
            <a:r>
              <a:rPr lang="en-GB" sz="2400" dirty="0" err="1" smtClean="0"/>
              <a:t>topdi</a:t>
            </a:r>
            <a:r>
              <a:rPr lang="en-GB" sz="2400" dirty="0" smtClean="0"/>
              <a:t>. </a:t>
            </a:r>
            <a:r>
              <a:rPr lang="en-GB" sz="2400" dirty="0" err="1" smtClean="0"/>
              <a:t>Uning</a:t>
            </a:r>
            <a:r>
              <a:rPr lang="en-GB" sz="2400" dirty="0" smtClean="0"/>
              <a:t> «</a:t>
            </a:r>
            <a:r>
              <a:rPr lang="en-GB" sz="2400" b="1" dirty="0" smtClean="0"/>
              <a:t>Al</a:t>
            </a:r>
            <a:r>
              <a:rPr lang="en-GB" sz="2400" dirty="0" smtClean="0"/>
              <a:t>-</a:t>
            </a:r>
            <a:r>
              <a:rPr lang="en-GB" sz="2400" b="1" dirty="0" err="1" smtClean="0"/>
              <a:t>jabr</a:t>
            </a:r>
            <a:r>
              <a:rPr lang="en-GB" sz="2400" dirty="0" smtClean="0"/>
              <a:t>» </a:t>
            </a:r>
            <a:r>
              <a:rPr lang="en-GB" sz="2400" dirty="0" err="1" smtClean="0"/>
              <a:t>asari</a:t>
            </a:r>
            <a:r>
              <a:rPr lang="en-GB" sz="2400" dirty="0" smtClean="0"/>
              <a:t> </a:t>
            </a:r>
            <a:r>
              <a:rPr lang="en-GB" sz="2400" dirty="0" err="1" smtClean="0"/>
              <a:t>asrlar</a:t>
            </a:r>
            <a:r>
              <a:rPr lang="en-GB" sz="2400" dirty="0" smtClean="0"/>
              <a:t> </a:t>
            </a:r>
            <a:r>
              <a:rPr lang="en-GB" sz="2400" dirty="0" err="1" smtClean="0"/>
              <a:t>davomida</a:t>
            </a:r>
            <a:r>
              <a:rPr lang="en-GB" sz="2400" dirty="0" smtClean="0"/>
              <a:t> </a:t>
            </a:r>
            <a:r>
              <a:rPr lang="en-GB" sz="2400" dirty="0" err="1" smtClean="0"/>
              <a:t>avlodlar</a:t>
            </a:r>
            <a:r>
              <a:rPr lang="en-GB" sz="2400" dirty="0" smtClean="0"/>
              <a:t> </a:t>
            </a:r>
            <a:r>
              <a:rPr lang="en-GB" sz="2400" dirty="0" err="1" smtClean="0"/>
              <a:t>qo'lida</a:t>
            </a:r>
            <a:r>
              <a:rPr lang="en-GB" sz="2400" dirty="0" smtClean="0"/>
              <a:t> </a:t>
            </a:r>
            <a:r>
              <a:rPr lang="en-GB" sz="2400" dirty="0" err="1" smtClean="0"/>
              <a:t>yer</a:t>
            </a:r>
            <a:r>
              <a:rPr lang="en-GB" sz="2400" dirty="0" smtClean="0"/>
              <a:t> </a:t>
            </a:r>
            <a:r>
              <a:rPr lang="en-GB" sz="2400" dirty="0" err="1" smtClean="0"/>
              <a:t>o'lchash</a:t>
            </a:r>
            <a:r>
              <a:rPr lang="en-GB" sz="2400" dirty="0" smtClean="0"/>
              <a:t>, </a:t>
            </a:r>
            <a:r>
              <a:rPr lang="en-GB" sz="2400" dirty="0" err="1" smtClean="0"/>
              <a:t>ariq</a:t>
            </a:r>
            <a:r>
              <a:rPr lang="en-GB" sz="2400" dirty="0" smtClean="0"/>
              <a:t> </a:t>
            </a:r>
            <a:r>
              <a:rPr lang="en-GB" sz="2400" dirty="0" err="1" smtClean="0"/>
              <a:t>chiqarish</a:t>
            </a:r>
            <a:r>
              <a:rPr lang="en-GB" sz="2400" dirty="0" smtClean="0"/>
              <a:t>, </a:t>
            </a:r>
            <a:r>
              <a:rPr lang="en-GB" sz="2400" dirty="0" err="1" smtClean="0"/>
              <a:t>bino</a:t>
            </a:r>
            <a:r>
              <a:rPr lang="en-GB" sz="2400" dirty="0" smtClean="0"/>
              <a:t> </a:t>
            </a:r>
            <a:r>
              <a:rPr lang="en-GB" sz="2400" dirty="0" err="1" smtClean="0"/>
              <a:t>qurish</a:t>
            </a:r>
            <a:r>
              <a:rPr lang="en-GB" sz="2400" dirty="0" smtClean="0"/>
              <a:t>, </a:t>
            </a:r>
            <a:r>
              <a:rPr lang="en-GB" sz="2400" dirty="0" err="1" smtClean="0"/>
              <a:t>merosni</a:t>
            </a:r>
            <a:r>
              <a:rPr lang="en-GB" sz="2400" dirty="0" smtClean="0"/>
              <a:t> </a:t>
            </a:r>
            <a:r>
              <a:rPr lang="en-GB" sz="2400" dirty="0" err="1" smtClean="0"/>
              <a:t>taqsimlash</a:t>
            </a:r>
            <a:r>
              <a:rPr lang="en-GB" sz="2400" dirty="0" smtClean="0"/>
              <a:t> </a:t>
            </a:r>
            <a:r>
              <a:rPr lang="en-GB" sz="2400" dirty="0" err="1" smtClean="0"/>
              <a:t>va</a:t>
            </a:r>
            <a:r>
              <a:rPr lang="en-GB" sz="2400" dirty="0" smtClean="0"/>
              <a:t> </a:t>
            </a:r>
            <a:r>
              <a:rPr lang="en-GB" sz="2400" dirty="0" err="1" smtClean="0"/>
              <a:t>boshqa</a:t>
            </a:r>
            <a:r>
              <a:rPr lang="en-GB" sz="2400" dirty="0" smtClean="0"/>
              <a:t> </a:t>
            </a:r>
            <a:r>
              <a:rPr lang="en-GB" sz="2400" dirty="0" err="1" smtClean="0"/>
              <a:t>turli</a:t>
            </a:r>
            <a:r>
              <a:rPr lang="en-GB" sz="2400" dirty="0" smtClean="0"/>
              <a:t> </a:t>
            </a:r>
            <a:r>
              <a:rPr lang="en-GB" sz="2400" dirty="0" err="1" smtClean="0"/>
              <a:t>hisob</a:t>
            </a:r>
            <a:r>
              <a:rPr lang="en-GB" sz="2400" dirty="0" smtClean="0"/>
              <a:t> </a:t>
            </a:r>
            <a:r>
              <a:rPr lang="en-GB" sz="2400" dirty="0" err="1" smtClean="0"/>
              <a:t>va</a:t>
            </a:r>
            <a:r>
              <a:rPr lang="en-GB" sz="2400" dirty="0" smtClean="0"/>
              <a:t> </a:t>
            </a:r>
            <a:r>
              <a:rPr lang="en-GB" sz="2400" dirty="0" err="1" smtClean="0"/>
              <a:t>o'lchov</a:t>
            </a:r>
            <a:r>
              <a:rPr lang="en-GB" sz="2400" dirty="0" smtClean="0"/>
              <a:t> </a:t>
            </a:r>
            <a:r>
              <a:rPr lang="en-GB" sz="2400" dirty="0" err="1" smtClean="0"/>
              <a:t>ishlarida</a:t>
            </a:r>
            <a:r>
              <a:rPr lang="en-GB" sz="2400" dirty="0" smtClean="0"/>
              <a:t> </a:t>
            </a:r>
            <a:r>
              <a:rPr lang="en-GB" sz="2400" dirty="0" err="1" smtClean="0"/>
              <a:t>dasturilamal</a:t>
            </a:r>
            <a:r>
              <a:rPr lang="en-GB" sz="2400" dirty="0" smtClean="0"/>
              <a:t> </a:t>
            </a:r>
            <a:r>
              <a:rPr lang="en-GB" sz="2400" dirty="0" err="1" smtClean="0"/>
              <a:t>bo'lib</a:t>
            </a:r>
            <a:r>
              <a:rPr lang="en-GB" sz="2400" dirty="0" smtClean="0"/>
              <a:t> </a:t>
            </a:r>
            <a:r>
              <a:rPr lang="en-GB" sz="2400" dirty="0" err="1" smtClean="0"/>
              <a:t>xizmat</a:t>
            </a:r>
            <a:r>
              <a:rPr lang="en-GB" sz="2400" dirty="0" smtClean="0"/>
              <a:t> </a:t>
            </a:r>
            <a:r>
              <a:rPr lang="en-GB" sz="2400" dirty="0" err="1" smtClean="0"/>
              <a:t>qildi</a:t>
            </a:r>
            <a:r>
              <a:rPr lang="en-GB" sz="2400" dirty="0" smtClean="0"/>
              <a:t>. </a:t>
            </a:r>
            <a:r>
              <a:rPr lang="en-GB" sz="2400" dirty="0" err="1" smtClean="0"/>
              <a:t>Xorazmiyning</a:t>
            </a:r>
            <a:r>
              <a:rPr lang="en-GB" sz="2400" dirty="0" smtClean="0"/>
              <a:t> </a:t>
            </a:r>
            <a:r>
              <a:rPr lang="en-GB" sz="2400" dirty="0" err="1" smtClean="0"/>
              <a:t>bu</a:t>
            </a:r>
            <a:r>
              <a:rPr lang="en-GB" sz="2400" dirty="0" smtClean="0"/>
              <a:t> </a:t>
            </a:r>
            <a:r>
              <a:rPr lang="en-GB" sz="2400" dirty="0" err="1" smtClean="0"/>
              <a:t>risolasi</a:t>
            </a:r>
            <a:r>
              <a:rPr lang="en-GB" sz="2400" dirty="0" smtClean="0"/>
              <a:t> XII </a:t>
            </a:r>
            <a:r>
              <a:rPr lang="en-GB" sz="2400" dirty="0" err="1" smtClean="0"/>
              <a:t>asrdayoq</a:t>
            </a:r>
            <a:r>
              <a:rPr lang="en-GB" sz="2400" dirty="0" smtClean="0"/>
              <a:t> </a:t>
            </a:r>
            <a:r>
              <a:rPr lang="en-GB" sz="2400" dirty="0" err="1" smtClean="0"/>
              <a:t>Ispaniyada</a:t>
            </a:r>
            <a:r>
              <a:rPr lang="en-GB" sz="2400" dirty="0" smtClean="0"/>
              <a:t> </a:t>
            </a:r>
            <a:r>
              <a:rPr lang="en-GB" sz="2400" dirty="0" err="1" smtClean="0"/>
              <a:t>lotin</a:t>
            </a:r>
            <a:r>
              <a:rPr lang="en-GB" sz="2400" dirty="0" smtClean="0"/>
              <a:t> </a:t>
            </a:r>
            <a:r>
              <a:rPr lang="en-GB" sz="2400" dirty="0" err="1" smtClean="0"/>
              <a:t>tiliga</a:t>
            </a:r>
            <a:r>
              <a:rPr lang="en-GB" sz="2400" dirty="0" smtClean="0"/>
              <a:t> </a:t>
            </a:r>
            <a:r>
              <a:rPr lang="en-GB" sz="2400" dirty="0" err="1" smtClean="0"/>
              <a:t>tarjima</a:t>
            </a:r>
            <a:r>
              <a:rPr lang="en-GB" sz="2400" dirty="0" smtClean="0"/>
              <a:t> </a:t>
            </a:r>
            <a:r>
              <a:rPr lang="en-GB" sz="2400" dirty="0" err="1" smtClean="0"/>
              <a:t>qilinadi</a:t>
            </a:r>
            <a:r>
              <a:rPr lang="en-GB" sz="2400" dirty="0" smtClean="0"/>
              <a:t> </a:t>
            </a:r>
            <a:r>
              <a:rPr lang="en-GB" sz="2400" dirty="0" err="1" smtClean="0"/>
              <a:t>va</a:t>
            </a:r>
            <a:r>
              <a:rPr lang="en-GB" sz="2400" dirty="0" smtClean="0"/>
              <a:t> </a:t>
            </a:r>
            <a:r>
              <a:rPr lang="en-GB" sz="2400" dirty="0" err="1" smtClean="0"/>
              <a:t>qayta</a:t>
            </a:r>
            <a:r>
              <a:rPr lang="en-GB" sz="2400" dirty="0" smtClean="0"/>
              <a:t> </a:t>
            </a:r>
            <a:r>
              <a:rPr lang="en-GB" sz="2400" dirty="0" err="1" smtClean="0"/>
              <a:t>ishlanadi</a:t>
            </a:r>
            <a:r>
              <a:rPr lang="en-GB" sz="2400" dirty="0" smtClean="0"/>
              <a:t>. </a:t>
            </a:r>
            <a:r>
              <a:rPr lang="en-GB" sz="2400" dirty="0" err="1" smtClean="0"/>
              <a:t>Xorazmiyning</a:t>
            </a:r>
            <a:r>
              <a:rPr lang="en-GB" sz="2400" dirty="0" smtClean="0"/>
              <a:t> </a:t>
            </a:r>
            <a:r>
              <a:rPr lang="en-GB" sz="2400" dirty="0" err="1" smtClean="0"/>
              <a:t>arifmetik</a:t>
            </a:r>
            <a:r>
              <a:rPr lang="en-GB" sz="2400" dirty="0" smtClean="0"/>
              <a:t> </a:t>
            </a:r>
            <a:r>
              <a:rPr lang="en-GB" sz="2400" dirty="0" err="1" smtClean="0"/>
              <a:t>risolasi</a:t>
            </a:r>
            <a:r>
              <a:rPr lang="en-GB" sz="2400" dirty="0" smtClean="0"/>
              <a:t> hind </a:t>
            </a:r>
            <a:r>
              <a:rPr lang="en-GB" sz="2400" dirty="0" err="1" smtClean="0"/>
              <a:t>raqamlariga</a:t>
            </a:r>
            <a:r>
              <a:rPr lang="en-GB" sz="2400" dirty="0" smtClean="0"/>
              <a:t> </a:t>
            </a:r>
            <a:r>
              <a:rPr lang="en-GB" sz="2400" dirty="0" err="1" smtClean="0"/>
              <a:t>asoslangan</a:t>
            </a:r>
            <a:r>
              <a:rPr lang="en-GB" sz="2400" dirty="0" smtClean="0"/>
              <a:t> </a:t>
            </a:r>
            <a:r>
              <a:rPr lang="en-GB" sz="2400" dirty="0" err="1" smtClean="0"/>
              <a:t>o'nlik</a:t>
            </a:r>
            <a:r>
              <a:rPr lang="en-GB" sz="2400" dirty="0" smtClean="0"/>
              <a:t> </a:t>
            </a:r>
            <a:r>
              <a:rPr lang="en-GB" sz="2400" dirty="0" err="1" smtClean="0"/>
              <a:t>hisoblash</a:t>
            </a:r>
            <a:r>
              <a:rPr lang="en-GB" sz="2400" dirty="0" smtClean="0"/>
              <a:t> </a:t>
            </a:r>
            <a:r>
              <a:rPr lang="en-GB" sz="2400" dirty="0" err="1" smtClean="0"/>
              <a:t>tizimining</a:t>
            </a:r>
            <a:r>
              <a:rPr lang="en-GB" sz="2400" dirty="0" smtClean="0"/>
              <a:t> </a:t>
            </a:r>
            <a:r>
              <a:rPr lang="en-GB" sz="2400" dirty="0" err="1" smtClean="0"/>
              <a:t>Yevropada</a:t>
            </a:r>
            <a:r>
              <a:rPr lang="en-GB" sz="2400" dirty="0" smtClean="0"/>
              <a:t>, </a:t>
            </a:r>
            <a:r>
              <a:rPr lang="en-GB" sz="2400" dirty="0" err="1" smtClean="0"/>
              <a:t>qolaversa</a:t>
            </a:r>
            <a:r>
              <a:rPr lang="en-GB" sz="2400" dirty="0" smtClean="0"/>
              <a:t>, </a:t>
            </a:r>
            <a:r>
              <a:rPr lang="en-GB" sz="2400" dirty="0" err="1" smtClean="0"/>
              <a:t>butun</a:t>
            </a:r>
            <a:r>
              <a:rPr lang="en-GB" sz="2400" dirty="0" smtClean="0"/>
              <a:t> </a:t>
            </a:r>
            <a:r>
              <a:rPr lang="en-GB" sz="2400" dirty="0" err="1" smtClean="0"/>
              <a:t>dunyoda</a:t>
            </a:r>
            <a:r>
              <a:rPr lang="en-GB" sz="2400" dirty="0" smtClean="0"/>
              <a:t> </a:t>
            </a:r>
            <a:r>
              <a:rPr lang="en-GB" sz="2400" dirty="0" err="1" smtClean="0"/>
              <a:t>tarqalishida</a:t>
            </a:r>
            <a:r>
              <a:rPr lang="en-GB" sz="2400" dirty="0" smtClean="0"/>
              <a:t> </a:t>
            </a:r>
            <a:r>
              <a:rPr lang="en-GB" sz="2400" dirty="0" err="1" smtClean="0"/>
              <a:t>buyuk</a:t>
            </a:r>
            <a:r>
              <a:rPr lang="en-GB" sz="2400" dirty="0" smtClean="0"/>
              <a:t> </a:t>
            </a:r>
            <a:r>
              <a:rPr lang="en-GB" sz="2400" dirty="0" err="1" smtClean="0"/>
              <a:t>ahamiyat</a:t>
            </a:r>
            <a:r>
              <a:rPr lang="en-GB" sz="2400" dirty="0" smtClean="0"/>
              <a:t> </a:t>
            </a:r>
            <a:r>
              <a:rPr lang="en-GB" sz="2400" dirty="0" err="1" smtClean="0"/>
              <a:t>kasb</a:t>
            </a:r>
            <a:r>
              <a:rPr lang="en-GB" sz="2400" dirty="0" smtClean="0"/>
              <a:t> </a:t>
            </a:r>
            <a:r>
              <a:rPr lang="en-GB" sz="2400" dirty="0" err="1" smtClean="0"/>
              <a:t>etdi</a:t>
            </a:r>
            <a:r>
              <a:rPr lang="en-GB" sz="2400" dirty="0" smtClean="0"/>
              <a:t>. </a:t>
            </a:r>
            <a:r>
              <a:rPr lang="en-GB" sz="2400" dirty="0" err="1" smtClean="0"/>
              <a:t>Shunday</a:t>
            </a:r>
            <a:r>
              <a:rPr lang="en-GB" sz="2400" dirty="0" smtClean="0"/>
              <a:t> </a:t>
            </a:r>
            <a:r>
              <a:rPr lang="en-GB" sz="2400" dirty="0" err="1" smtClean="0"/>
              <a:t>qilib</a:t>
            </a:r>
            <a:r>
              <a:rPr lang="en-GB" sz="2400" dirty="0" smtClean="0"/>
              <a:t>, </a:t>
            </a:r>
            <a:r>
              <a:rPr lang="en-GB" sz="2400" dirty="0" err="1" smtClean="0"/>
              <a:t>vatandoshimiz</a:t>
            </a:r>
            <a:r>
              <a:rPr lang="en-GB" sz="2400" dirty="0" smtClean="0"/>
              <a:t> </a:t>
            </a:r>
            <a:r>
              <a:rPr lang="en-GB" sz="2400" dirty="0" err="1" smtClean="0"/>
              <a:t>Xorazmiy</a:t>
            </a:r>
            <a:r>
              <a:rPr lang="en-GB" sz="2400" dirty="0" smtClean="0"/>
              <a:t> al-</a:t>
            </a:r>
            <a:r>
              <a:rPr lang="en-GB" sz="2400" dirty="0" err="1" smtClean="0"/>
              <a:t>jabrni</a:t>
            </a:r>
            <a:r>
              <a:rPr lang="en-GB" sz="2400" dirty="0" smtClean="0"/>
              <a:t> </a:t>
            </a:r>
            <a:r>
              <a:rPr lang="en-GB" sz="2400" dirty="0" err="1" smtClean="0"/>
              <a:t>mustaqil</a:t>
            </a:r>
            <a:r>
              <a:rPr lang="en-GB" sz="2400" dirty="0" smtClean="0"/>
              <a:t> fan </a:t>
            </a:r>
            <a:r>
              <a:rPr lang="en-GB" sz="2400" dirty="0" err="1" smtClean="0"/>
              <a:t>darajasiga</a:t>
            </a:r>
            <a:r>
              <a:rPr lang="en-GB" sz="2400" dirty="0" smtClean="0"/>
              <a:t> </a:t>
            </a:r>
            <a:r>
              <a:rPr lang="en-GB" sz="2400" dirty="0" err="1" smtClean="0"/>
              <a:t>ko'tarib</a:t>
            </a:r>
            <a:r>
              <a:rPr lang="en-GB" sz="2400" dirty="0" smtClean="0"/>
              <a:t>, algebra </a:t>
            </a:r>
            <a:r>
              <a:rPr lang="en-GB" sz="2400" dirty="0" err="1" smtClean="0"/>
              <a:t>faniga</a:t>
            </a:r>
            <a:r>
              <a:rPr lang="en-GB" sz="2400" dirty="0" smtClean="0"/>
              <a:t> </a:t>
            </a:r>
            <a:r>
              <a:rPr lang="en-GB" sz="2400" dirty="0" err="1" smtClean="0"/>
              <a:t>asos</a:t>
            </a:r>
            <a:r>
              <a:rPr lang="en-GB" sz="2400" dirty="0" smtClean="0"/>
              <a:t> </a:t>
            </a:r>
            <a:r>
              <a:rPr lang="en-GB" sz="2400" dirty="0" err="1" smtClean="0"/>
              <a:t>soldi</a:t>
            </a:r>
            <a:r>
              <a:rPr lang="en-GB" sz="2400" dirty="0" smtClean="0"/>
              <a:t> </a:t>
            </a:r>
            <a:r>
              <a:rPr lang="en-GB" sz="2400" dirty="0" err="1" smtClean="0"/>
              <a:t>va</a:t>
            </a:r>
            <a:r>
              <a:rPr lang="en-GB" sz="2400" dirty="0" smtClean="0"/>
              <a:t> </a:t>
            </a:r>
            <a:r>
              <a:rPr lang="en-GB" sz="2400" dirty="0" err="1" smtClean="0"/>
              <a:t>tarixda</a:t>
            </a:r>
            <a:r>
              <a:rPr lang="en-GB" sz="2400" dirty="0" smtClean="0"/>
              <a:t> </a:t>
            </a:r>
            <a:r>
              <a:rPr lang="en-GB" sz="2400" dirty="0" err="1" smtClean="0"/>
              <a:t>o'zidan</a:t>
            </a:r>
            <a:r>
              <a:rPr lang="en-GB" sz="2400" dirty="0" smtClean="0"/>
              <a:t> </a:t>
            </a:r>
            <a:r>
              <a:rPr lang="en-GB" sz="2400" dirty="0" err="1" smtClean="0"/>
              <a:t>o'chmas</a:t>
            </a:r>
            <a:r>
              <a:rPr lang="en-GB" sz="2400" dirty="0" smtClean="0"/>
              <a:t> </a:t>
            </a:r>
            <a:r>
              <a:rPr lang="en-GB" sz="2400" dirty="0" err="1" smtClean="0"/>
              <a:t>iz</a:t>
            </a:r>
            <a:r>
              <a:rPr lang="en-GB" sz="2400" dirty="0" smtClean="0"/>
              <a:t> </a:t>
            </a:r>
            <a:r>
              <a:rPr lang="en-GB" sz="2400" dirty="0" err="1" smtClean="0"/>
              <a:t>qoldirdi</a:t>
            </a:r>
            <a:r>
              <a:rPr lang="en-GB" sz="2400" dirty="0" smtClean="0"/>
              <a:t>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>
    <p:cover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777\Desktop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777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" y="2967335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Etiboringiz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uchun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rahmat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plit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REJA;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</a:t>
            </a:r>
            <a:r>
              <a:rPr lang="en-US" dirty="0" err="1" smtClean="0"/>
              <a:t>Sharq</a:t>
            </a:r>
            <a:r>
              <a:rPr lang="en-US" dirty="0" smtClean="0"/>
              <a:t> </a:t>
            </a:r>
            <a:r>
              <a:rPr lang="en-US" dirty="0" err="1" smtClean="0"/>
              <a:t>uyg’onish</a:t>
            </a:r>
            <a:r>
              <a:rPr lang="en-US" dirty="0" smtClean="0"/>
              <a:t> </a:t>
            </a:r>
            <a:r>
              <a:rPr lang="en-US" dirty="0" err="1" smtClean="0"/>
              <a:t>davrida</a:t>
            </a:r>
            <a:r>
              <a:rPr lang="en-US" dirty="0" smtClean="0"/>
              <a:t> </a:t>
            </a:r>
            <a:r>
              <a:rPr lang="en-US" dirty="0" err="1" smtClean="0"/>
              <a:t>ijtimoiy</a:t>
            </a:r>
            <a:r>
              <a:rPr lang="en-US" dirty="0" smtClean="0"/>
              <a:t> </a:t>
            </a:r>
            <a:r>
              <a:rPr lang="en-US" dirty="0" err="1" smtClean="0"/>
              <a:t>madanyatning</a:t>
            </a:r>
            <a:r>
              <a:rPr lang="en-US" dirty="0" smtClean="0"/>
              <a:t> </a:t>
            </a:r>
            <a:r>
              <a:rPr lang="en-US" dirty="0" err="1" smtClean="0"/>
              <a:t>ahamyati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2)</a:t>
            </a:r>
            <a:r>
              <a:rPr lang="en-US" dirty="0" err="1" smtClean="0"/>
              <a:t>Forobiyning</a:t>
            </a:r>
            <a:r>
              <a:rPr lang="en-US" dirty="0" smtClean="0"/>
              <a:t> </a:t>
            </a:r>
            <a:r>
              <a:rPr lang="en-US" dirty="0" err="1" smtClean="0"/>
              <a:t>ta’lim</a:t>
            </a:r>
            <a:r>
              <a:rPr lang="en-US" dirty="0" smtClean="0"/>
              <a:t> </a:t>
            </a:r>
            <a:r>
              <a:rPr lang="en-US" dirty="0" err="1" smtClean="0"/>
              <a:t>haqidagi</a:t>
            </a:r>
            <a:r>
              <a:rPr lang="en-US" dirty="0" smtClean="0"/>
              <a:t> </a:t>
            </a:r>
            <a:r>
              <a:rPr lang="en-US" dirty="0" err="1" smtClean="0"/>
              <a:t>fikrlari</a:t>
            </a:r>
            <a:r>
              <a:rPr lang="en-US" dirty="0" smtClean="0"/>
              <a:t>.</a:t>
            </a:r>
          </a:p>
          <a:p>
            <a:r>
              <a:rPr lang="en-US" dirty="0" smtClean="0"/>
              <a:t>3)</a:t>
            </a:r>
            <a:r>
              <a:rPr lang="en-US" dirty="0" err="1" smtClean="0"/>
              <a:t>Muso</a:t>
            </a:r>
            <a:r>
              <a:rPr lang="en-US" dirty="0" smtClean="0"/>
              <a:t> </a:t>
            </a:r>
            <a:r>
              <a:rPr lang="en-US" dirty="0" err="1" smtClean="0"/>
              <a:t>Xorazmiyning</a:t>
            </a:r>
            <a:r>
              <a:rPr lang="en-US" dirty="0" smtClean="0"/>
              <a:t> </a:t>
            </a:r>
            <a:r>
              <a:rPr lang="en-US" dirty="0" err="1" smtClean="0"/>
              <a:t>taraqqiyotga</a:t>
            </a:r>
            <a:r>
              <a:rPr lang="en-US" dirty="0" smtClean="0"/>
              <a:t> </a:t>
            </a:r>
            <a:r>
              <a:rPr lang="en-US" dirty="0" err="1" smtClean="0"/>
              <a:t>qo’shgan</a:t>
            </a:r>
            <a:r>
              <a:rPr lang="en-US" dirty="0" smtClean="0"/>
              <a:t> </a:t>
            </a:r>
            <a:r>
              <a:rPr lang="en-US" dirty="0" err="1" smtClean="0"/>
              <a:t>hissasi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4)Y .</a:t>
            </a:r>
            <a:r>
              <a:rPr lang="en-US" dirty="0" err="1" smtClean="0"/>
              <a:t>X.hojibning</a:t>
            </a:r>
            <a:r>
              <a:rPr lang="en-US" dirty="0" smtClean="0"/>
              <a:t> ‘’</a:t>
            </a:r>
            <a:r>
              <a:rPr lang="en-US" dirty="0" err="1" smtClean="0"/>
              <a:t>Qutadg’u</a:t>
            </a:r>
            <a:r>
              <a:rPr lang="en-US" dirty="0" smtClean="0"/>
              <a:t> </a:t>
            </a:r>
            <a:r>
              <a:rPr lang="en-US" dirty="0" err="1" smtClean="0"/>
              <a:t>Bilig</a:t>
            </a:r>
            <a:r>
              <a:rPr lang="en-US" dirty="0" smtClean="0"/>
              <a:t>’’ </a:t>
            </a:r>
            <a:r>
              <a:rPr lang="en-US" dirty="0" err="1" smtClean="0"/>
              <a:t>asarining</a:t>
            </a:r>
            <a:r>
              <a:rPr lang="en-US" dirty="0" smtClean="0"/>
              <a:t> </a:t>
            </a:r>
            <a:r>
              <a:rPr lang="en-US" dirty="0" err="1" smtClean="0"/>
              <a:t>tarbiyaviy</a:t>
            </a:r>
            <a:r>
              <a:rPr lang="en-US" dirty="0" smtClean="0"/>
              <a:t> </a:t>
            </a:r>
            <a:r>
              <a:rPr lang="en-US" dirty="0" err="1" smtClean="0"/>
              <a:t>ahamyati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777\Desktop\скачанные файлы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" y="2967334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Algebraning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otasi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muso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xorazmiy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  <a:solidFill>
            <a:schemeClr val="accent3">
              <a:lumMod val="25000"/>
            </a:schemeClr>
          </a:solidFill>
        </p:spPr>
        <p:txBody>
          <a:bodyPr/>
          <a:lstStyle/>
          <a:p>
            <a:r>
              <a:rPr lang="ru-RU" sz="2000" b="1" dirty="0" smtClean="0"/>
              <a:t> </a:t>
            </a:r>
          </a:p>
          <a:p>
            <a:r>
              <a:rPr lang="ru-RU" sz="2000" b="1" dirty="0" err="1" smtClean="0"/>
              <a:t>Abu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Abdulla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Muhammad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ibn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Muso</a:t>
            </a:r>
            <a:r>
              <a:rPr lang="ru-RU" sz="2000" b="1" dirty="0" smtClean="0"/>
              <a:t> 780 </a:t>
            </a:r>
            <a:r>
              <a:rPr lang="ru-RU" sz="2000" b="1" dirty="0" err="1" smtClean="0"/>
              <a:t>yilda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Xivada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tug‘ilgan</a:t>
            </a:r>
            <a:r>
              <a:rPr lang="ru-RU" sz="2000" b="1" dirty="0" smtClean="0"/>
              <a:t>. </a:t>
            </a:r>
            <a:r>
              <a:rPr lang="en-US" sz="2000" b="1" dirty="0" err="1" smtClean="0"/>
              <a:t>Xorazmiy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dunyoga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mashhur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matematik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astronom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sifatida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tanilgan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Uning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nomini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tarixda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qoldirgan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buyuk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asar</a:t>
            </a:r>
            <a:r>
              <a:rPr lang="en-US" sz="2000" b="1" dirty="0" smtClean="0"/>
              <a:t> «Al </a:t>
            </a:r>
            <a:r>
              <a:rPr lang="en-US" sz="2000" b="1" dirty="0" err="1" smtClean="0"/>
              <a:t>jabr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val-muqobala</a:t>
            </a:r>
            <a:r>
              <a:rPr lang="en-US" sz="2000" b="1" dirty="0" smtClean="0"/>
              <a:t>» </a:t>
            </a:r>
            <a:r>
              <a:rPr lang="en-US" sz="2000" b="1" dirty="0" err="1" smtClean="0"/>
              <a:t>risolasidir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Olim</a:t>
            </a:r>
            <a:r>
              <a:rPr lang="en-US" sz="2000" b="1" dirty="0" smtClean="0"/>
              <a:t> 850 </a:t>
            </a:r>
            <a:r>
              <a:rPr lang="en-US" sz="2000" b="1" dirty="0" err="1" smtClean="0"/>
              <a:t>yilda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Bag‘dod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shahrida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vafot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etgan</a:t>
            </a:r>
            <a:r>
              <a:rPr lang="en-US" sz="2000" b="1" dirty="0" smtClean="0"/>
              <a:t>. Al-</a:t>
            </a:r>
            <a:r>
              <a:rPr lang="en-US" sz="2000" b="1" dirty="0" err="1" smtClean="0"/>
              <a:t>Xorazmiy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Ma’mun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akademiyasining</a:t>
            </a:r>
            <a:r>
              <a:rPr lang="en-US" sz="2000" b="1" dirty="0" smtClean="0"/>
              <a:t> ilk </a:t>
            </a:r>
            <a:r>
              <a:rPr lang="en-US" sz="2000" b="1" dirty="0" err="1" smtClean="0"/>
              <a:t>tashkilotchilaridan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</a:t>
            </a:r>
            <a:r>
              <a:rPr lang="en-US" sz="2000" b="1" dirty="0" smtClean="0"/>
              <a:t> eng </a:t>
            </a:r>
            <a:r>
              <a:rPr lang="en-US" sz="2000" b="1" dirty="0" err="1" smtClean="0"/>
              <a:t>faol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a’zolaridan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edi</a:t>
            </a:r>
            <a:r>
              <a:rPr lang="en-US" sz="2000" b="1" dirty="0" smtClean="0"/>
              <a:t>.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U  al-</a:t>
            </a:r>
            <a:r>
              <a:rPr lang="en-US" sz="2000" b="1" dirty="0" err="1" smtClean="0"/>
              <a:t>Farg'oniy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bilan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Bag'dodda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rasadhona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qurishga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boshchilik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qildi</a:t>
            </a:r>
            <a:r>
              <a:rPr lang="en-US" sz="2000" b="1" dirty="0" smtClean="0"/>
              <a:t>.  </a:t>
            </a:r>
            <a:r>
              <a:rPr lang="en-US" sz="2000" b="1" dirty="0" err="1" smtClean="0"/>
              <a:t>Rasadhonadagi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asboblar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yordamida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koinot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sirlarini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va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Yer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kurrasini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o'rgandi</a:t>
            </a:r>
            <a:r>
              <a:rPr lang="en-US" sz="2000" b="1" dirty="0" smtClean="0"/>
              <a:t>.  Al-</a:t>
            </a:r>
            <a:r>
              <a:rPr lang="en-US" sz="2000" b="1" dirty="0" err="1" smtClean="0"/>
              <a:t>Xorazmiy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va</a:t>
            </a:r>
            <a:r>
              <a:rPr lang="en-US" sz="2000" b="1" dirty="0" smtClean="0"/>
              <a:t>  Al- </a:t>
            </a:r>
            <a:r>
              <a:rPr lang="en-US" sz="2000" b="1" dirty="0" err="1" smtClean="0"/>
              <a:t>Farg'oniy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boshchiligidagi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olimlar</a:t>
            </a:r>
            <a:r>
              <a:rPr lang="en-US" sz="2000" b="1" dirty="0" smtClean="0"/>
              <a:t> 1000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ortiq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yulduzlarni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tekshirdilar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hamda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ularning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joylanish</a:t>
            </a:r>
            <a:r>
              <a:rPr lang="en-US" sz="2000" b="1" dirty="0" smtClean="0"/>
              <a:t>   </a:t>
            </a:r>
            <a:r>
              <a:rPr lang="en-US" sz="2000" b="1" dirty="0" err="1" smtClean="0"/>
              <a:t>xaritasini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tuzdilar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Yer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kurrasining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aylana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uzunligini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aniqladilar</a:t>
            </a:r>
            <a:r>
              <a:rPr lang="en-US" sz="2000" b="1" dirty="0" smtClean="0"/>
              <a:t> .</a:t>
            </a:r>
            <a:endParaRPr lang="ru-RU" sz="2000" b="1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777\Desktop\скачанные файлы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sz="2400" i="1" dirty="0" err="1" smtClean="0">
                <a:latin typeface="Arial Black" pitchFamily="34" charset="0"/>
              </a:rPr>
              <a:t>Xorazmiy</a:t>
            </a:r>
            <a:r>
              <a:rPr lang="en-US" sz="2400" i="1" dirty="0" smtClean="0">
                <a:latin typeface="Arial Black" pitchFamily="34" charset="0"/>
              </a:rPr>
              <a:t> "</a:t>
            </a:r>
            <a:r>
              <a:rPr lang="en-US" sz="2400" i="1" dirty="0" err="1" smtClean="0">
                <a:latin typeface="Arial Black" pitchFamily="34" charset="0"/>
              </a:rPr>
              <a:t>Surat</a:t>
            </a:r>
            <a:r>
              <a:rPr lang="en-US" sz="2400" i="1" dirty="0" smtClean="0">
                <a:latin typeface="Arial Black" pitchFamily="34" charset="0"/>
              </a:rPr>
              <a:t> al-</a:t>
            </a:r>
            <a:r>
              <a:rPr lang="en-US" sz="2400" i="1" dirty="0" err="1" smtClean="0">
                <a:latin typeface="Arial Black" pitchFamily="34" charset="0"/>
              </a:rPr>
              <a:t>arz</a:t>
            </a:r>
            <a:r>
              <a:rPr lang="en-US" sz="2400" i="1" dirty="0" smtClean="0">
                <a:latin typeface="Arial Black" pitchFamily="34" charset="0"/>
              </a:rPr>
              <a:t>" ("</a:t>
            </a:r>
            <a:r>
              <a:rPr lang="en-US" sz="2400" i="1" dirty="0" err="1" smtClean="0">
                <a:latin typeface="Arial Black" pitchFamily="34" charset="0"/>
              </a:rPr>
              <a:t>Yer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suvrati</a:t>
            </a:r>
            <a:r>
              <a:rPr lang="en-US" sz="2400" i="1" dirty="0" smtClean="0">
                <a:latin typeface="Arial Black" pitchFamily="34" charset="0"/>
              </a:rPr>
              <a:t>")  </a:t>
            </a:r>
            <a:r>
              <a:rPr lang="en-US" sz="2400" i="1" dirty="0" err="1" smtClean="0">
                <a:latin typeface="Arial Black" pitchFamily="34" charset="0"/>
              </a:rPr>
              <a:t>nomli</a:t>
            </a:r>
            <a:r>
              <a:rPr lang="en-US" sz="2400" i="1" dirty="0" smtClean="0">
                <a:latin typeface="Arial Black" pitchFamily="34" charset="0"/>
              </a:rPr>
              <a:t>  </a:t>
            </a:r>
            <a:r>
              <a:rPr lang="en-US" sz="2400" i="1" dirty="0" err="1" smtClean="0">
                <a:latin typeface="Arial Black" pitchFamily="34" charset="0"/>
              </a:rPr>
              <a:t>kitobida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Afrika</a:t>
            </a:r>
            <a:r>
              <a:rPr lang="en-US" sz="2400" i="1" dirty="0" smtClean="0">
                <a:latin typeface="Arial Black" pitchFamily="34" charset="0"/>
              </a:rPr>
              <a:t>, </a:t>
            </a:r>
            <a:r>
              <a:rPr lang="en-US" sz="2400" i="1" dirty="0" err="1" smtClean="0">
                <a:latin typeface="Arial Black" pitchFamily="34" charset="0"/>
              </a:rPr>
              <a:t>Osiyo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va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Yevropa</a:t>
            </a:r>
            <a:r>
              <a:rPr lang="en-US" sz="2400" i="1" dirty="0" smtClean="0">
                <a:latin typeface="Arial Black" pitchFamily="34" charset="0"/>
              </a:rPr>
              <a:t>  </a:t>
            </a:r>
            <a:r>
              <a:rPr lang="en-US" sz="2400" i="1" dirty="0" err="1" smtClean="0">
                <a:latin typeface="Arial Black" pitchFamily="34" charset="0"/>
              </a:rPr>
              <a:t>qit'alarini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aniq</a:t>
            </a:r>
            <a:r>
              <a:rPr lang="en-US" sz="2400" i="1" dirty="0" smtClean="0">
                <a:latin typeface="Arial Black" pitchFamily="34" charset="0"/>
              </a:rPr>
              <a:t>   </a:t>
            </a:r>
            <a:r>
              <a:rPr lang="en-US" sz="2400" i="1" dirty="0" err="1" smtClean="0">
                <a:latin typeface="Arial Black" pitchFamily="34" charset="0"/>
              </a:rPr>
              <a:t>tavsiflagan</a:t>
            </a:r>
            <a:r>
              <a:rPr lang="en-US" sz="2400" i="1" dirty="0" smtClean="0">
                <a:latin typeface="Arial Black" pitchFamily="34" charset="0"/>
              </a:rPr>
              <a:t>. </a:t>
            </a:r>
            <a:r>
              <a:rPr lang="en-US" sz="2400" i="1" dirty="0" err="1" smtClean="0">
                <a:latin typeface="Arial Black" pitchFamily="34" charset="0"/>
              </a:rPr>
              <a:t>Koinot</a:t>
            </a:r>
            <a:r>
              <a:rPr lang="en-US" sz="2400" i="1" dirty="0" smtClean="0">
                <a:latin typeface="Arial Black" pitchFamily="34" charset="0"/>
              </a:rPr>
              <a:t>  </a:t>
            </a:r>
            <a:r>
              <a:rPr lang="en-US" sz="2400" i="1" dirty="0" err="1" smtClean="0">
                <a:latin typeface="Arial Black" pitchFamily="34" charset="0"/>
              </a:rPr>
              <a:t>sirlarini</a:t>
            </a:r>
            <a:r>
              <a:rPr lang="en-US" sz="2400" i="1" dirty="0" smtClean="0">
                <a:latin typeface="Arial Black" pitchFamily="34" charset="0"/>
              </a:rPr>
              <a:t>  </a:t>
            </a:r>
            <a:r>
              <a:rPr lang="en-US" sz="2400" i="1" dirty="0" err="1" smtClean="0">
                <a:latin typeface="Arial Black" pitchFamily="34" charset="0"/>
              </a:rPr>
              <a:t>o'rganishga</a:t>
            </a:r>
            <a:r>
              <a:rPr lang="en-US" sz="2400" i="1" dirty="0" smtClean="0">
                <a:latin typeface="Arial Black" pitchFamily="34" charset="0"/>
              </a:rPr>
              <a:t>  </a:t>
            </a:r>
            <a:r>
              <a:rPr lang="en-US" sz="2400" i="1" dirty="0" err="1" smtClean="0">
                <a:latin typeface="Arial Black" pitchFamily="34" charset="0"/>
              </a:rPr>
              <a:t>oid</a:t>
            </a:r>
            <a:r>
              <a:rPr lang="en-US" sz="2400" i="1" dirty="0" smtClean="0">
                <a:latin typeface="Arial Black" pitchFamily="34" charset="0"/>
              </a:rPr>
              <a:t>  </a:t>
            </a:r>
            <a:r>
              <a:rPr lang="en-US" sz="2400" i="1" dirty="0" err="1" smtClean="0">
                <a:latin typeface="Arial Black" pitchFamily="34" charset="0"/>
              </a:rPr>
              <a:t>ijodlari</a:t>
            </a:r>
            <a:r>
              <a:rPr lang="en-US" sz="2400" i="1" dirty="0" smtClean="0">
                <a:latin typeface="Arial Black" pitchFamily="34" charset="0"/>
              </a:rPr>
              <a:t>  </a:t>
            </a:r>
            <a:r>
              <a:rPr lang="en-US" sz="2400" i="1" dirty="0" err="1" smtClean="0">
                <a:latin typeface="Arial Black" pitchFamily="34" charset="0"/>
              </a:rPr>
              <a:t>uning</a:t>
            </a:r>
            <a:r>
              <a:rPr lang="en-US" sz="2400" i="1" dirty="0" smtClean="0">
                <a:latin typeface="Arial Black" pitchFamily="34" charset="0"/>
              </a:rPr>
              <a:t>  "</a:t>
            </a:r>
            <a:r>
              <a:rPr lang="en-US" sz="2400" i="1" dirty="0" err="1" smtClean="0">
                <a:latin typeface="Arial Black" pitchFamily="34" charset="0"/>
              </a:rPr>
              <a:t>Ziji</a:t>
            </a:r>
            <a:r>
              <a:rPr lang="en-US" sz="2400" i="1" dirty="0" smtClean="0">
                <a:latin typeface="Arial Black" pitchFamily="34" charset="0"/>
              </a:rPr>
              <a:t>"  ("</a:t>
            </a:r>
            <a:r>
              <a:rPr lang="en-US" sz="2400" i="1" dirty="0" err="1" smtClean="0">
                <a:latin typeface="Arial Black" pitchFamily="34" charset="0"/>
              </a:rPr>
              <a:t>Astronomiya</a:t>
            </a:r>
            <a:r>
              <a:rPr lang="en-US" sz="2400" i="1" dirty="0" smtClean="0">
                <a:latin typeface="Arial Black" pitchFamily="34" charset="0"/>
              </a:rPr>
              <a:t>")  </a:t>
            </a:r>
            <a:r>
              <a:rPr lang="en-US" sz="2400" i="1" dirty="0" err="1" smtClean="0">
                <a:latin typeface="Arial Black" pitchFamily="34" charset="0"/>
              </a:rPr>
              <a:t>kitobida</a:t>
            </a:r>
            <a:r>
              <a:rPr lang="en-US" sz="2400" i="1" dirty="0" smtClean="0">
                <a:latin typeface="Arial Black" pitchFamily="34" charset="0"/>
              </a:rPr>
              <a:t>  </a:t>
            </a:r>
            <a:r>
              <a:rPr lang="en-US" sz="2400" i="1" dirty="0" err="1" smtClean="0">
                <a:latin typeface="Arial Black" pitchFamily="34" charset="0"/>
              </a:rPr>
              <a:t>bayin</a:t>
            </a:r>
            <a:r>
              <a:rPr lang="en-US" sz="2400" i="1" dirty="0" smtClean="0">
                <a:latin typeface="Arial Black" pitchFamily="34" charset="0"/>
              </a:rPr>
              <a:t>  </a:t>
            </a:r>
            <a:r>
              <a:rPr lang="en-US" sz="2400" i="1" dirty="0" err="1" smtClean="0">
                <a:latin typeface="Arial Black" pitchFamily="34" charset="0"/>
              </a:rPr>
              <a:t>etilgan</a:t>
            </a:r>
            <a:r>
              <a:rPr lang="en-US" sz="2400" i="1" dirty="0" smtClean="0">
                <a:latin typeface="Arial Black" pitchFamily="34" charset="0"/>
              </a:rPr>
              <a:t>. </a:t>
            </a:r>
            <a:br>
              <a:rPr lang="en-US" sz="2400" i="1" dirty="0" smtClean="0">
                <a:latin typeface="Arial Black" pitchFamily="34" charset="0"/>
              </a:rPr>
            </a:br>
            <a:r>
              <a:rPr lang="en-US" sz="2400" i="1" dirty="0" smtClean="0">
                <a:latin typeface="Arial Black" pitchFamily="34" charset="0"/>
              </a:rPr>
              <a:t/>
            </a:r>
            <a:br>
              <a:rPr lang="en-US" sz="2400" i="1" dirty="0" smtClean="0">
                <a:latin typeface="Arial Black" pitchFamily="34" charset="0"/>
              </a:rPr>
            </a:br>
            <a:r>
              <a:rPr lang="en-US" sz="2400" b="1" i="1" dirty="0" err="1" smtClean="0">
                <a:latin typeface="Arial Black" pitchFamily="34" charset="0"/>
              </a:rPr>
              <a:t>Asarlari</a:t>
            </a:r>
            <a:r>
              <a:rPr lang="en-US" sz="2400" b="1" i="1" dirty="0" smtClean="0">
                <a:latin typeface="Arial Black" pitchFamily="34" charset="0"/>
              </a:rPr>
              <a:t>:</a:t>
            </a:r>
            <a:r>
              <a:rPr lang="en-US" sz="2400" i="1" dirty="0" smtClean="0">
                <a:latin typeface="Arial Black" pitchFamily="34" charset="0"/>
              </a:rPr>
              <a:t> «</a:t>
            </a:r>
            <a:r>
              <a:rPr lang="en-US" sz="2400" i="1" dirty="0" err="1" smtClean="0">
                <a:latin typeface="Arial Black" pitchFamily="34" charset="0"/>
              </a:rPr>
              <a:t>Yerning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surati</a:t>
            </a:r>
            <a:r>
              <a:rPr lang="en-US" sz="2400" i="1" dirty="0" smtClean="0">
                <a:latin typeface="Arial Black" pitchFamily="34" charset="0"/>
              </a:rPr>
              <a:t>», «</a:t>
            </a:r>
            <a:r>
              <a:rPr lang="en-US" sz="2400" i="1" dirty="0" err="1" smtClean="0">
                <a:latin typeface="Arial Black" pitchFamily="34" charset="0"/>
              </a:rPr>
              <a:t>Astronomik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jadvallar</a:t>
            </a:r>
            <a:r>
              <a:rPr lang="en-US" sz="2400" i="1" dirty="0" smtClean="0">
                <a:latin typeface="Arial Black" pitchFamily="34" charset="0"/>
              </a:rPr>
              <a:t>», «</a:t>
            </a:r>
            <a:r>
              <a:rPr lang="en-US" sz="2400" i="1" dirty="0" err="1" smtClean="0">
                <a:latin typeface="Arial Black" pitchFamily="34" charset="0"/>
              </a:rPr>
              <a:t>Tarix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risolasi</a:t>
            </a:r>
            <a:r>
              <a:rPr lang="en-US" sz="2400" i="1" dirty="0" smtClean="0">
                <a:latin typeface="Arial Black" pitchFamily="34" charset="0"/>
              </a:rPr>
              <a:t>», «</a:t>
            </a:r>
            <a:r>
              <a:rPr lang="en-US" sz="2400" i="1" dirty="0" err="1" smtClean="0">
                <a:latin typeface="Arial Black" pitchFamily="34" charset="0"/>
              </a:rPr>
              <a:t>Musiqa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risolasi</a:t>
            </a:r>
            <a:r>
              <a:rPr lang="en-US" sz="2400" i="1" dirty="0" smtClean="0">
                <a:latin typeface="Arial Black" pitchFamily="34" charset="0"/>
              </a:rPr>
              <a:t>», «</a:t>
            </a:r>
            <a:r>
              <a:rPr lang="en-US" sz="2400" i="1" dirty="0" err="1" smtClean="0">
                <a:latin typeface="Arial Black" pitchFamily="34" charset="0"/>
              </a:rPr>
              <a:t>Mafotixul-ulum</a:t>
            </a:r>
            <a:r>
              <a:rPr lang="en-US" sz="2400" i="1" dirty="0" smtClean="0">
                <a:latin typeface="Arial Black" pitchFamily="34" charset="0"/>
              </a:rPr>
              <a:t>» («</a:t>
            </a:r>
            <a:r>
              <a:rPr lang="en-US" sz="2400" i="1" dirty="0" err="1" smtClean="0">
                <a:latin typeface="Arial Black" pitchFamily="34" charset="0"/>
              </a:rPr>
              <a:t>Ilmlarning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kalitlari</a:t>
            </a:r>
            <a:r>
              <a:rPr lang="en-US" sz="2400" i="1" dirty="0" smtClean="0">
                <a:latin typeface="Arial Black" pitchFamily="34" charset="0"/>
              </a:rPr>
              <a:t>», 9 </a:t>
            </a:r>
            <a:r>
              <a:rPr lang="en-US" sz="2400" i="1" dirty="0" err="1" smtClean="0">
                <a:latin typeface="Arial Black" pitchFamily="34" charset="0"/>
              </a:rPr>
              <a:t>kitobdan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iborat</a:t>
            </a:r>
            <a:r>
              <a:rPr lang="en-US" sz="2400" i="1" dirty="0" smtClean="0">
                <a:latin typeface="Arial Black" pitchFamily="34" charset="0"/>
              </a:rPr>
              <a:t>), «</a:t>
            </a:r>
            <a:r>
              <a:rPr lang="en-US" sz="2400" i="1" dirty="0" err="1" smtClean="0">
                <a:latin typeface="Arial Black" pitchFamily="34" charset="0"/>
              </a:rPr>
              <a:t>Kuyosh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soatlari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to‘g‘risida</a:t>
            </a:r>
            <a:r>
              <a:rPr lang="en-US" sz="2400" i="1" dirty="0" smtClean="0">
                <a:latin typeface="Arial Black" pitchFamily="34" charset="0"/>
              </a:rPr>
              <a:t>», «Hind </a:t>
            </a:r>
            <a:r>
              <a:rPr lang="en-US" sz="2400" i="1" dirty="0" err="1" smtClean="0">
                <a:latin typeface="Arial Black" pitchFamily="34" charset="0"/>
              </a:rPr>
              <a:t>arifmetikasi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haqida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kitob</a:t>
            </a:r>
            <a:r>
              <a:rPr lang="en-US" sz="2400" i="1" dirty="0" smtClean="0">
                <a:latin typeface="Arial Black" pitchFamily="34" charset="0"/>
              </a:rPr>
              <a:t>», «Sinus </a:t>
            </a:r>
            <a:r>
              <a:rPr lang="en-US" sz="2400" i="1" dirty="0" err="1" smtClean="0">
                <a:latin typeface="Arial Black" pitchFamily="34" charset="0"/>
              </a:rPr>
              <a:t>zijlari</a:t>
            </a:r>
            <a:r>
              <a:rPr lang="en-US" sz="2400" i="1" dirty="0" smtClean="0">
                <a:latin typeface="Arial Black" pitchFamily="34" charset="0"/>
              </a:rPr>
              <a:t>», «</a:t>
            </a:r>
            <a:r>
              <a:rPr lang="en-US" sz="2400" i="1" dirty="0" err="1" smtClean="0">
                <a:latin typeface="Arial Black" pitchFamily="34" charset="0"/>
              </a:rPr>
              <a:t>Yer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sathini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o‘lchash</a:t>
            </a:r>
            <a:r>
              <a:rPr lang="en-US" sz="2400" i="1" dirty="0" smtClean="0">
                <a:latin typeface="Arial Black" pitchFamily="34" charset="0"/>
              </a:rPr>
              <a:t>» </a:t>
            </a:r>
            <a:r>
              <a:rPr lang="en-US" sz="2400" i="1" dirty="0" err="1" smtClean="0">
                <a:latin typeface="Arial Black" pitchFamily="34" charset="0"/>
              </a:rPr>
              <a:t>va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i="1" dirty="0" err="1" smtClean="0">
                <a:latin typeface="Arial Black" pitchFamily="34" charset="0"/>
              </a:rPr>
              <a:t>boshq</a:t>
            </a:r>
            <a:r>
              <a:rPr lang="en-US" sz="2400" i="1" dirty="0" smtClean="0">
                <a:latin typeface="Arial Black" pitchFamily="34" charset="0"/>
              </a:rPr>
              <a:t>.</a:t>
            </a:r>
            <a:endParaRPr lang="ru-RU" sz="2400" i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777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r>
              <a:rPr lang="ru-RU" sz="2000" b="1" dirty="0" smtClean="0"/>
              <a:t>819 </a:t>
            </a:r>
            <a:r>
              <a:rPr lang="ru-RU" sz="2000" b="1" dirty="0" err="1" smtClean="0"/>
              <a:t>yilda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esa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u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halifalik</a:t>
            </a:r>
            <a:r>
              <a:rPr lang="ru-RU" sz="2000" b="1" dirty="0" smtClean="0"/>
              <a:t>  </a:t>
            </a:r>
            <a:r>
              <a:rPr lang="ru-RU" sz="2000" b="1" dirty="0" err="1" smtClean="0"/>
              <a:t>poytaxti</a:t>
            </a:r>
            <a:r>
              <a:rPr lang="ru-RU" sz="2000" b="1" dirty="0" smtClean="0"/>
              <a:t> – </a:t>
            </a:r>
            <a:r>
              <a:rPr lang="ru-RU" sz="2000" b="1" dirty="0" err="1" smtClean="0"/>
              <a:t>Bog’dodga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yetuk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alloma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sifatida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kelgan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va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halifa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al-Ma’mun</a:t>
            </a:r>
            <a:r>
              <a:rPr lang="ru-RU" sz="2000" b="1" dirty="0" smtClean="0"/>
              <a:t> (813-873) </a:t>
            </a:r>
            <a:r>
              <a:rPr lang="ru-RU" sz="2000" b="1" dirty="0" err="1" smtClean="0"/>
              <a:t>tomonidan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tashkillangan</a:t>
            </a:r>
            <a:r>
              <a:rPr lang="ru-RU" sz="2000" b="1" dirty="0" smtClean="0"/>
              <a:t> «</a:t>
            </a:r>
            <a:r>
              <a:rPr lang="ru-RU" sz="2000" b="1" dirty="0" err="1" smtClean="0"/>
              <a:t>Baytul-Hikma</a:t>
            </a:r>
            <a:r>
              <a:rPr lang="ru-RU" sz="2000" b="1" dirty="0" smtClean="0"/>
              <a:t>» </a:t>
            </a:r>
            <a:r>
              <a:rPr lang="ru-RU" sz="2000" b="1" dirty="0" err="1" smtClean="0"/>
              <a:t>ya’ni</a:t>
            </a:r>
            <a:r>
              <a:rPr lang="ru-RU" sz="2000" b="1" dirty="0" smtClean="0"/>
              <a:t> «</a:t>
            </a:r>
            <a:r>
              <a:rPr lang="ru-RU" sz="2000" b="1" dirty="0" err="1" smtClean="0"/>
              <a:t>Donishmandlar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uyi</a:t>
            </a:r>
            <a:r>
              <a:rPr lang="ru-RU" sz="2000" b="1" dirty="0" smtClean="0"/>
              <a:t>» </a:t>
            </a:r>
            <a:r>
              <a:rPr lang="ru-RU" sz="2000" b="1" dirty="0" err="1" smtClean="0"/>
              <a:t>ga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rahbarlik</a:t>
            </a:r>
            <a:r>
              <a:rPr lang="ru-RU" sz="2000" b="1" dirty="0" smtClean="0"/>
              <a:t> (!) </a:t>
            </a:r>
            <a:r>
              <a:rPr lang="ru-RU" sz="2000" b="1" dirty="0" err="1" smtClean="0"/>
              <a:t>qilgan</a:t>
            </a:r>
            <a:r>
              <a:rPr lang="ru-RU" sz="2000" b="1" dirty="0" smtClean="0"/>
              <a:t>.  </a:t>
            </a:r>
            <a:r>
              <a:rPr lang="en-US" sz="2000" b="1" dirty="0" err="1" smtClean="0"/>
              <a:t>Shuningdek</a:t>
            </a:r>
            <a:r>
              <a:rPr lang="en-US" sz="2000" b="1" dirty="0" smtClean="0"/>
              <a:t> u </a:t>
            </a:r>
            <a:r>
              <a:rPr lang="en-US" sz="2000" b="1" dirty="0" err="1" smtClean="0"/>
              <a:t>halifaning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saroydagi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ishonchli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kishilaridan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biri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maslahatchisi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bo’lganligi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qayd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qilingan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Halifa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Ma’mun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hali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taxtga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o’tirmagan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vaqtda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ya’ni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valiahdlik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vaqtida</a:t>
            </a:r>
            <a:r>
              <a:rPr lang="en-US" sz="2000" b="1" dirty="0" smtClean="0"/>
              <a:t> ) </a:t>
            </a:r>
            <a:r>
              <a:rPr lang="en-US" sz="2000" b="1" dirty="0" err="1" smtClean="0"/>
              <a:t>halifalikning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sharqiy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hududlarida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halifa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noibi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bo’lib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hizmat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qilgan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o’sha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davrda</a:t>
            </a:r>
            <a:r>
              <a:rPr lang="en-US" sz="2000" b="1" dirty="0" smtClean="0"/>
              <a:t>  al-</a:t>
            </a:r>
            <a:r>
              <a:rPr lang="en-US" sz="2000" b="1" dirty="0" err="1" smtClean="0"/>
              <a:t>Xorazmiy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yaqindan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tanishib</a:t>
            </a:r>
            <a:r>
              <a:rPr lang="en-US" sz="2000" b="1" dirty="0" smtClean="0"/>
              <a:t>,  </a:t>
            </a:r>
            <a:r>
              <a:rPr lang="en-US" sz="2000" b="1" dirty="0" err="1" smtClean="0"/>
              <a:t>uning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ilmiy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salohiyatini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to’g’ri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baholagani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uni</a:t>
            </a:r>
            <a:r>
              <a:rPr lang="en-US" sz="2000" b="1" dirty="0" smtClean="0"/>
              <a:t>  </a:t>
            </a:r>
            <a:r>
              <a:rPr lang="en-US" sz="2000" b="1" dirty="0" err="1" smtClean="0"/>
              <a:t>Bog’dod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yaqinidagi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Qatrabula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shahriga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joylashtirganligi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tarixiy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manbalarda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keltiriladi</a:t>
            </a:r>
            <a:r>
              <a:rPr lang="en-US" sz="2000" b="1" dirty="0" smtClean="0"/>
              <a:t>.  Al-</a:t>
            </a:r>
            <a:r>
              <a:rPr lang="en-US" sz="2000" b="1" dirty="0" err="1" smtClean="0"/>
              <a:t>Xorazmiy</a:t>
            </a:r>
            <a:r>
              <a:rPr lang="en-US" sz="2000" b="1" dirty="0" smtClean="0"/>
              <a:t> ham </a:t>
            </a:r>
            <a:r>
              <a:rPr lang="en-US" sz="2000" b="1" dirty="0" err="1" smtClean="0"/>
              <a:t>o’z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navbatida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halifa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Ma’munning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ilm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fanga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qaratgan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diqqat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e’tiborini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yuqori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baholab</a:t>
            </a:r>
            <a:r>
              <a:rPr lang="en-US" sz="2000" b="1" dirty="0" smtClean="0"/>
              <a:t>, u </a:t>
            </a:r>
            <a:r>
              <a:rPr lang="en-US" sz="2000" b="1" dirty="0" err="1" smtClean="0"/>
              <a:t>haqida</a:t>
            </a:r>
            <a:r>
              <a:rPr lang="en-US" sz="2000" b="1" dirty="0" smtClean="0"/>
              <a:t> «</a:t>
            </a:r>
            <a:r>
              <a:rPr lang="en-US" sz="2000" b="1" dirty="0" err="1" smtClean="0"/>
              <a:t>ilmga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muhabbati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olimlarni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o’z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atrofiga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yig’ishi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ularni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o’zining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davlandtmandlik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qudrati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qanotlari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himoyalab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ular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uchun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mushkul</a:t>
            </a:r>
            <a:r>
              <a:rPr lang="en-US" sz="2000" b="1" dirty="0" smtClean="0"/>
              <a:t>  </a:t>
            </a:r>
            <a:r>
              <a:rPr lang="en-US" sz="2000" b="1" dirty="0" err="1" smtClean="0"/>
              <a:t>bo’lgan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muammo</a:t>
            </a:r>
            <a:r>
              <a:rPr lang="en-US" sz="2000" b="1" dirty="0" smtClean="0"/>
              <a:t>)</a:t>
            </a:r>
            <a:r>
              <a:rPr lang="en-US" sz="2000" b="1" dirty="0" err="1" smtClean="0"/>
              <a:t>larning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oson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bo’lishiga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ular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uchun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tushunarsiz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bo’lgan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hodisalar</a:t>
            </a:r>
            <a:r>
              <a:rPr lang="en-US" sz="2000" b="1" dirty="0" smtClean="0"/>
              <a:t>)</a:t>
            </a:r>
            <a:r>
              <a:rPr lang="en-US" sz="2000" b="1" dirty="0" err="1" smtClean="0"/>
              <a:t>ning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tushunarli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bo’lishiga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doimo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yordam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beruvchi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odil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hukmdor</a:t>
            </a:r>
            <a:r>
              <a:rPr lang="en-US" sz="2000" b="1" dirty="0" smtClean="0"/>
              <a:t> » </a:t>
            </a:r>
            <a:r>
              <a:rPr lang="en-US" sz="2000" b="1" dirty="0" err="1" smtClean="0"/>
              <a:t>sifatida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ta’riflaydi</a:t>
            </a:r>
            <a:r>
              <a:rPr lang="en-US" sz="2000" b="1" dirty="0" smtClean="0"/>
              <a:t>.</a:t>
            </a:r>
            <a:endParaRPr lang="ru-RU" sz="2000" b="1" dirty="0" smtClean="0"/>
          </a:p>
          <a:p>
            <a:endParaRPr lang="ru-RU" sz="2000" b="1" dirty="0"/>
          </a:p>
        </p:txBody>
      </p:sp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777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ART IS BEATIFUL</Template>
  <TotalTime>45</TotalTime>
  <Words>271</Words>
  <Application>Microsoft Office PowerPoint</Application>
  <PresentationFormat>Экран (4:3)</PresentationFormat>
  <Paragraphs>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Соревнование</vt:lpstr>
      <vt:lpstr>Слайд 1</vt:lpstr>
      <vt:lpstr>REJA;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5</cp:revision>
  <dcterms:created xsi:type="dcterms:W3CDTF">2015-03-30T16:11:26Z</dcterms:created>
  <dcterms:modified xsi:type="dcterms:W3CDTF">2015-03-30T16:56:36Z</dcterms:modified>
</cp:coreProperties>
</file>