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4.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5.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6.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7.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8.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9.xml" ContentType="application/vnd.openxmlformats-officedocument.presentationml.notesSlide+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notesSlides/notesSlide10.xml" ContentType="application/vnd.openxmlformats-officedocument.presentationml.notesSlide+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notesSlides/notesSlide11.xml" ContentType="application/vnd.openxmlformats-officedocument.presentationml.notesSlide+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notesSlides/notesSlide12.xml" ContentType="application/vnd.openxmlformats-officedocument.presentationml.notesSlide+xml"/>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ppt/diagrams/data84.xml" ContentType="application/vnd.openxmlformats-officedocument.drawingml.diagramData+xml"/>
  <Override PartName="/ppt/diagrams/layout84.xml" ContentType="application/vnd.openxmlformats-officedocument.drawingml.diagramLayout+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diagrams/data85.xml" ContentType="application/vnd.openxmlformats-officedocument.drawingml.diagramData+xml"/>
  <Override PartName="/ppt/diagrams/layout85.xml" ContentType="application/vnd.openxmlformats-officedocument.drawingml.diagramLayout+xml"/>
  <Override PartName="/ppt/diagrams/quickStyle85.xml" ContentType="application/vnd.openxmlformats-officedocument.drawingml.diagramStyle+xml"/>
  <Override PartName="/ppt/diagrams/colors85.xml" ContentType="application/vnd.openxmlformats-officedocument.drawingml.diagramColors+xml"/>
  <Override PartName="/ppt/diagrams/drawing85.xml" ContentType="application/vnd.ms-office.drawingml.diagramDrawing+xml"/>
  <Override PartName="/ppt/diagrams/data86.xml" ContentType="application/vnd.openxmlformats-officedocument.drawingml.diagramData+xml"/>
  <Override PartName="/ppt/diagrams/layout86.xml" ContentType="application/vnd.openxmlformats-officedocument.drawingml.diagramLayout+xml"/>
  <Override PartName="/ppt/diagrams/quickStyle86.xml" ContentType="application/vnd.openxmlformats-officedocument.drawingml.diagramStyle+xml"/>
  <Override PartName="/ppt/diagrams/colors86.xml" ContentType="application/vnd.openxmlformats-officedocument.drawingml.diagramColors+xml"/>
  <Override PartName="/ppt/diagrams/drawing86.xml" ContentType="application/vnd.ms-office.drawingml.diagramDrawing+xml"/>
  <Override PartName="/ppt/diagrams/data87.xml" ContentType="application/vnd.openxmlformats-officedocument.drawingml.diagramData+xml"/>
  <Override PartName="/ppt/diagrams/layout87.xml" ContentType="application/vnd.openxmlformats-officedocument.drawingml.diagramLayout+xml"/>
  <Override PartName="/ppt/diagrams/quickStyle87.xml" ContentType="application/vnd.openxmlformats-officedocument.drawingml.diagramStyle+xml"/>
  <Override PartName="/ppt/diagrams/colors87.xml" ContentType="application/vnd.openxmlformats-officedocument.drawingml.diagramColors+xml"/>
  <Override PartName="/ppt/diagrams/drawing87.xml" ContentType="application/vnd.ms-office.drawingml.diagramDrawing+xml"/>
  <Override PartName="/ppt/diagrams/data88.xml" ContentType="application/vnd.openxmlformats-officedocument.drawingml.diagramData+xml"/>
  <Override PartName="/ppt/diagrams/layout88.xml" ContentType="application/vnd.openxmlformats-officedocument.drawingml.diagramLayout+xml"/>
  <Override PartName="/ppt/diagrams/quickStyle88.xml" ContentType="application/vnd.openxmlformats-officedocument.drawingml.diagramStyle+xml"/>
  <Override PartName="/ppt/diagrams/colors88.xml" ContentType="application/vnd.openxmlformats-officedocument.drawingml.diagramColors+xml"/>
  <Override PartName="/ppt/diagrams/drawing88.xml" ContentType="application/vnd.ms-office.drawingml.diagramDrawing+xml"/>
  <Override PartName="/ppt/diagrams/data89.xml" ContentType="application/vnd.openxmlformats-officedocument.drawingml.diagramData+xml"/>
  <Override PartName="/ppt/diagrams/layout89.xml" ContentType="application/vnd.openxmlformats-officedocument.drawingml.diagramLayout+xml"/>
  <Override PartName="/ppt/diagrams/quickStyle89.xml" ContentType="application/vnd.openxmlformats-officedocument.drawingml.diagramStyle+xml"/>
  <Override PartName="/ppt/diagrams/colors89.xml" ContentType="application/vnd.openxmlformats-officedocument.drawingml.diagramColors+xml"/>
  <Override PartName="/ppt/diagrams/drawing89.xml" ContentType="application/vnd.ms-office.drawingml.diagramDrawing+xml"/>
  <Override PartName="/ppt/diagrams/data90.xml" ContentType="application/vnd.openxmlformats-officedocument.drawingml.diagramData+xml"/>
  <Override PartName="/ppt/diagrams/layout90.xml" ContentType="application/vnd.openxmlformats-officedocument.drawingml.diagramLayout+xml"/>
  <Override PartName="/ppt/diagrams/quickStyle90.xml" ContentType="application/vnd.openxmlformats-officedocument.drawingml.diagramStyle+xml"/>
  <Override PartName="/ppt/diagrams/colors90.xml" ContentType="application/vnd.openxmlformats-officedocument.drawingml.diagramColors+xml"/>
  <Override PartName="/ppt/diagrams/drawing90.xml" ContentType="application/vnd.ms-office.drawingml.diagramDrawing+xml"/>
  <Override PartName="/ppt/diagrams/data91.xml" ContentType="application/vnd.openxmlformats-officedocument.drawingml.diagramData+xml"/>
  <Override PartName="/ppt/diagrams/layout91.xml" ContentType="application/vnd.openxmlformats-officedocument.drawingml.diagramLayout+xml"/>
  <Override PartName="/ppt/diagrams/quickStyle91.xml" ContentType="application/vnd.openxmlformats-officedocument.drawingml.diagramStyle+xml"/>
  <Override PartName="/ppt/diagrams/colors91.xml" ContentType="application/vnd.openxmlformats-officedocument.drawingml.diagramColors+xml"/>
  <Override PartName="/ppt/diagrams/drawing91.xml" ContentType="application/vnd.ms-office.drawingml.diagramDrawing+xml"/>
  <Override PartName="/ppt/diagrams/data92.xml" ContentType="application/vnd.openxmlformats-officedocument.drawingml.diagramData+xml"/>
  <Override PartName="/ppt/diagrams/layout92.xml" ContentType="application/vnd.openxmlformats-officedocument.drawingml.diagramLayout+xml"/>
  <Override PartName="/ppt/diagrams/quickStyle92.xml" ContentType="application/vnd.openxmlformats-officedocument.drawingml.diagramStyle+xml"/>
  <Override PartName="/ppt/diagrams/colors92.xml" ContentType="application/vnd.openxmlformats-officedocument.drawingml.diagramColors+xml"/>
  <Override PartName="/ppt/diagrams/drawing92.xml" ContentType="application/vnd.ms-office.drawingml.diagramDrawing+xml"/>
  <Override PartName="/ppt/diagrams/data93.xml" ContentType="application/vnd.openxmlformats-officedocument.drawingml.diagramData+xml"/>
  <Override PartName="/ppt/diagrams/layout93.xml" ContentType="application/vnd.openxmlformats-officedocument.drawingml.diagramLayout+xml"/>
  <Override PartName="/ppt/diagrams/quickStyle93.xml" ContentType="application/vnd.openxmlformats-officedocument.drawingml.diagramStyle+xml"/>
  <Override PartName="/ppt/diagrams/colors93.xml" ContentType="application/vnd.openxmlformats-officedocument.drawingml.diagramColors+xml"/>
  <Override PartName="/ppt/diagrams/drawing9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58" r:id="rId3"/>
    <p:sldId id="259" r:id="rId4"/>
    <p:sldId id="260" r:id="rId5"/>
    <p:sldId id="261" r:id="rId6"/>
    <p:sldId id="280" r:id="rId7"/>
    <p:sldId id="262" r:id="rId8"/>
    <p:sldId id="278" r:id="rId9"/>
    <p:sldId id="279" r:id="rId10"/>
    <p:sldId id="264" r:id="rId11"/>
    <p:sldId id="277" r:id="rId12"/>
    <p:sldId id="265" r:id="rId13"/>
    <p:sldId id="266" r:id="rId14"/>
    <p:sldId id="276" r:id="rId15"/>
    <p:sldId id="267" r:id="rId16"/>
    <p:sldId id="271" r:id="rId17"/>
    <p:sldId id="272" r:id="rId18"/>
    <p:sldId id="273" r:id="rId19"/>
    <p:sldId id="274" r:id="rId20"/>
    <p:sldId id="263" r:id="rId21"/>
    <p:sldId id="268" r:id="rId22"/>
    <p:sldId id="270" r:id="rId23"/>
    <p:sldId id="269" r:id="rId24"/>
    <p:sldId id="275" r:id="rId25"/>
    <p:sldId id="257"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304" r:id="rId39"/>
    <p:sldId id="305" r:id="rId40"/>
    <p:sldId id="293" r:id="rId41"/>
    <p:sldId id="294" r:id="rId42"/>
    <p:sldId id="295" r:id="rId43"/>
    <p:sldId id="296" r:id="rId44"/>
    <p:sldId id="297" r:id="rId45"/>
    <p:sldId id="298" r:id="rId46"/>
    <p:sldId id="299" r:id="rId47"/>
    <p:sldId id="300" r:id="rId48"/>
    <p:sldId id="301" r:id="rId49"/>
    <p:sldId id="302" r:id="rId50"/>
    <p:sldId id="303" r:id="rId5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22" autoAdjust="0"/>
  </p:normalViewPr>
  <p:slideViewPr>
    <p:cSldViewPr>
      <p:cViewPr varScale="1">
        <p:scale>
          <a:sx n="102" d="100"/>
          <a:sy n="102" d="100"/>
        </p:scale>
        <p:origin x="-23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colorful1#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colorful1#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colorful1#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D5DC07-CEC1-40C7-930F-FE461769C599}"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973F0833-748F-47F8-814B-F2D0F458BC67}">
      <dgm:prSet custT="1"/>
      <dgm:spPr/>
      <dgm:t>
        <a:bodyPr/>
        <a:lstStyle/>
        <a:p>
          <a:pPr algn="ctr" rtl="0"/>
          <a:r>
            <a:rPr lang="ru-RU" sz="2400" b="1" dirty="0" smtClean="0">
              <a:latin typeface="Times New Roman" pitchFamily="18" charset="0"/>
              <a:cs typeface="Times New Roman" pitchFamily="18" charset="0"/>
            </a:rPr>
            <a:t>22-МАВЗУ.  ПУЛ-КРЕДИТ ТИЗИМИ. БАНКЛАР ВА УЛАРНИНГ  БОЗОР ИҚТИСОДИЁТИДАГИ РОЛИ</a:t>
          </a:r>
          <a:endParaRPr lang="ru-RU" sz="2400" dirty="0">
            <a:latin typeface="Times New Roman" pitchFamily="18" charset="0"/>
            <a:cs typeface="Times New Roman" pitchFamily="18" charset="0"/>
          </a:endParaRPr>
        </a:p>
      </dgm:t>
    </dgm:pt>
    <dgm:pt modelId="{64508645-CBAB-4299-8259-455C5765C949}" type="parTrans" cxnId="{9C7A07C3-C8CC-4FF1-AC2A-103BED512C04}">
      <dgm:prSet/>
      <dgm:spPr/>
      <dgm:t>
        <a:bodyPr/>
        <a:lstStyle/>
        <a:p>
          <a:endParaRPr lang="ru-RU" sz="2400"/>
        </a:p>
      </dgm:t>
    </dgm:pt>
    <dgm:pt modelId="{1DACE51D-EF7A-4B9F-8730-61119C511C6C}" type="sibTrans" cxnId="{9C7A07C3-C8CC-4FF1-AC2A-103BED512C04}">
      <dgm:prSet/>
      <dgm:spPr/>
      <dgm:t>
        <a:bodyPr/>
        <a:lstStyle/>
        <a:p>
          <a:endParaRPr lang="ru-RU" sz="2400"/>
        </a:p>
      </dgm:t>
    </dgm:pt>
    <dgm:pt modelId="{81A55638-5B88-435C-A786-C6BCF9AB167B}" type="pres">
      <dgm:prSet presAssocID="{19D5DC07-CEC1-40C7-930F-FE461769C599}" presName="linear" presStyleCnt="0">
        <dgm:presLayoutVars>
          <dgm:animLvl val="lvl"/>
          <dgm:resizeHandles val="exact"/>
        </dgm:presLayoutVars>
      </dgm:prSet>
      <dgm:spPr/>
      <dgm:t>
        <a:bodyPr/>
        <a:lstStyle/>
        <a:p>
          <a:endParaRPr lang="ru-RU"/>
        </a:p>
      </dgm:t>
    </dgm:pt>
    <dgm:pt modelId="{4E6783F4-8DFE-437F-8844-653F49E8ED30}" type="pres">
      <dgm:prSet presAssocID="{973F0833-748F-47F8-814B-F2D0F458BC67}" presName="parentText" presStyleLbl="node1" presStyleIdx="0" presStyleCnt="1">
        <dgm:presLayoutVars>
          <dgm:chMax val="0"/>
          <dgm:bulletEnabled val="1"/>
        </dgm:presLayoutVars>
      </dgm:prSet>
      <dgm:spPr/>
      <dgm:t>
        <a:bodyPr/>
        <a:lstStyle/>
        <a:p>
          <a:endParaRPr lang="ru-RU"/>
        </a:p>
      </dgm:t>
    </dgm:pt>
  </dgm:ptLst>
  <dgm:cxnLst>
    <dgm:cxn modelId="{9C7A07C3-C8CC-4FF1-AC2A-103BED512C04}" srcId="{19D5DC07-CEC1-40C7-930F-FE461769C599}" destId="{973F0833-748F-47F8-814B-F2D0F458BC67}" srcOrd="0" destOrd="0" parTransId="{64508645-CBAB-4299-8259-455C5765C949}" sibTransId="{1DACE51D-EF7A-4B9F-8730-61119C511C6C}"/>
    <dgm:cxn modelId="{49E9C8CC-966A-4451-A9DD-643959052497}" type="presOf" srcId="{19D5DC07-CEC1-40C7-930F-FE461769C599}" destId="{81A55638-5B88-435C-A786-C6BCF9AB167B}" srcOrd="0" destOrd="0" presId="urn:microsoft.com/office/officeart/2005/8/layout/vList2"/>
    <dgm:cxn modelId="{295F224F-83B2-4614-963F-12EB9E1E8BFC}" type="presOf" srcId="{973F0833-748F-47F8-814B-F2D0F458BC67}" destId="{4E6783F4-8DFE-437F-8844-653F49E8ED30}" srcOrd="0" destOrd="0" presId="urn:microsoft.com/office/officeart/2005/8/layout/vList2"/>
    <dgm:cxn modelId="{EB602EF9-4267-4988-99CF-E1B5945C4E17}" type="presParOf" srcId="{81A55638-5B88-435C-A786-C6BCF9AB167B}" destId="{4E6783F4-8DFE-437F-8844-653F49E8ED3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9B01A97-209D-4BEC-98DA-C619F36A5425}"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E288C9D9-CA39-40C7-895E-1B80326F8C45}">
      <dgm:prSet/>
      <dgm:spPr/>
      <dgm:t>
        <a:bodyPr/>
        <a:lstStyle/>
        <a:p>
          <a:pPr algn="ctr" rtl="0"/>
          <a:r>
            <a:rPr lang="uz-Cyrl-UZ" dirty="0" smtClean="0">
              <a:latin typeface="Times New Roman" pitchFamily="18" charset="0"/>
              <a:cs typeface="Times New Roman" pitchFamily="18" charset="0"/>
            </a:rPr>
            <a:t>Муомала учун зарур бўлган пул миқдори қуйидаги формула бўйича аниқланади:</a:t>
          </a:r>
          <a:endParaRPr lang="ru-RU" dirty="0">
            <a:latin typeface="Times New Roman" pitchFamily="18" charset="0"/>
            <a:cs typeface="Times New Roman" pitchFamily="18" charset="0"/>
          </a:endParaRPr>
        </a:p>
      </dgm:t>
    </dgm:pt>
    <dgm:pt modelId="{00DBB0DD-A935-472D-A80F-DBBB53C4308E}" type="parTrans" cxnId="{17C31F59-BA47-45AF-B06C-D688596DA721}">
      <dgm:prSet/>
      <dgm:spPr/>
      <dgm:t>
        <a:bodyPr/>
        <a:lstStyle/>
        <a:p>
          <a:endParaRPr lang="ru-RU"/>
        </a:p>
      </dgm:t>
    </dgm:pt>
    <dgm:pt modelId="{B0C8421F-7659-4806-ABEB-06364AFDBDE4}" type="sibTrans" cxnId="{17C31F59-BA47-45AF-B06C-D688596DA721}">
      <dgm:prSet/>
      <dgm:spPr/>
      <dgm:t>
        <a:bodyPr/>
        <a:lstStyle/>
        <a:p>
          <a:endParaRPr lang="ru-RU"/>
        </a:p>
      </dgm:t>
    </dgm:pt>
    <dgm:pt modelId="{CC76DE58-091C-40F1-AF2F-75F4FB8FFBEB}" type="pres">
      <dgm:prSet presAssocID="{F9B01A97-209D-4BEC-98DA-C619F36A5425}" presName="linear" presStyleCnt="0">
        <dgm:presLayoutVars>
          <dgm:animLvl val="lvl"/>
          <dgm:resizeHandles val="exact"/>
        </dgm:presLayoutVars>
      </dgm:prSet>
      <dgm:spPr/>
      <dgm:t>
        <a:bodyPr/>
        <a:lstStyle/>
        <a:p>
          <a:endParaRPr lang="ru-RU"/>
        </a:p>
      </dgm:t>
    </dgm:pt>
    <dgm:pt modelId="{098C545E-FA54-41C3-B88C-EC08C9406EE8}" type="pres">
      <dgm:prSet presAssocID="{E288C9D9-CA39-40C7-895E-1B80326F8C45}" presName="parentText" presStyleLbl="node1" presStyleIdx="0" presStyleCnt="1">
        <dgm:presLayoutVars>
          <dgm:chMax val="0"/>
          <dgm:bulletEnabled val="1"/>
        </dgm:presLayoutVars>
      </dgm:prSet>
      <dgm:spPr/>
      <dgm:t>
        <a:bodyPr/>
        <a:lstStyle/>
        <a:p>
          <a:endParaRPr lang="ru-RU"/>
        </a:p>
      </dgm:t>
    </dgm:pt>
  </dgm:ptLst>
  <dgm:cxnLst>
    <dgm:cxn modelId="{8A6086C8-19C2-4ACA-BA0C-9EECE959438F}" type="presOf" srcId="{F9B01A97-209D-4BEC-98DA-C619F36A5425}" destId="{CC76DE58-091C-40F1-AF2F-75F4FB8FFBEB}" srcOrd="0" destOrd="0" presId="urn:microsoft.com/office/officeart/2005/8/layout/vList2"/>
    <dgm:cxn modelId="{501512CF-3F19-4FC2-B2A5-3DA7C043F870}" type="presOf" srcId="{E288C9D9-CA39-40C7-895E-1B80326F8C45}" destId="{098C545E-FA54-41C3-B88C-EC08C9406EE8}" srcOrd="0" destOrd="0" presId="urn:microsoft.com/office/officeart/2005/8/layout/vList2"/>
    <dgm:cxn modelId="{17C31F59-BA47-45AF-B06C-D688596DA721}" srcId="{F9B01A97-209D-4BEC-98DA-C619F36A5425}" destId="{E288C9D9-CA39-40C7-895E-1B80326F8C45}" srcOrd="0" destOrd="0" parTransId="{00DBB0DD-A935-472D-A80F-DBBB53C4308E}" sibTransId="{B0C8421F-7659-4806-ABEB-06364AFDBDE4}"/>
    <dgm:cxn modelId="{749331D7-B703-4763-A38E-BA61B94023B3}" type="presParOf" srcId="{CC76DE58-091C-40F1-AF2F-75F4FB8FFBEB}" destId="{098C545E-FA54-41C3-B88C-EC08C9406EE8}"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A653B87-F59B-42C7-9817-DBBBFD6D5BF6}" type="doc">
      <dgm:prSet loTypeId="urn:microsoft.com/office/officeart/2005/8/layout/vList5" loCatId="list" qsTypeId="urn:microsoft.com/office/officeart/2005/8/quickstyle/3d1" qsCatId="3D" csTypeId="urn:microsoft.com/office/officeart/2005/8/colors/colorful1#4" csCatId="colorful" phldr="1"/>
      <dgm:spPr/>
      <dgm:t>
        <a:bodyPr/>
        <a:lstStyle/>
        <a:p>
          <a:endParaRPr lang="ru-RU"/>
        </a:p>
      </dgm:t>
    </dgm:pt>
    <dgm:pt modelId="{569D1EC7-7D4F-4625-83EB-BBC80AE15DC7}">
      <dgm:prSet/>
      <dgm:spPr/>
      <dgm:t>
        <a:bodyPr/>
        <a:lstStyle/>
        <a:p>
          <a:pPr rtl="0"/>
          <a:r>
            <a:rPr lang="uz-Cyrl-UZ" dirty="0" smtClean="0">
              <a:latin typeface="Times New Roman" pitchFamily="18" charset="0"/>
              <a:cs typeface="Times New Roman" pitchFamily="18" charset="0"/>
            </a:rPr>
            <a:t>П</a:t>
          </a:r>
          <a:r>
            <a:rPr lang="uz-Cyrl-UZ" baseline="-25000" dirty="0" smtClean="0">
              <a:latin typeface="Times New Roman" pitchFamily="18" charset="0"/>
              <a:cs typeface="Times New Roman" pitchFamily="18" charset="0"/>
            </a:rPr>
            <a:t>м </a:t>
          </a:r>
          <a:endParaRPr lang="uz-Cyrl-UZ" baseline="-25000" dirty="0">
            <a:latin typeface="Times New Roman" pitchFamily="18" charset="0"/>
            <a:cs typeface="Times New Roman" pitchFamily="18" charset="0"/>
          </a:endParaRPr>
        </a:p>
      </dgm:t>
    </dgm:pt>
    <dgm:pt modelId="{428AE931-EB3C-40F6-B7E4-12F8C2461B21}" type="parTrans" cxnId="{6BC83F92-73E9-4B3F-858B-D87897B0CD8C}">
      <dgm:prSet/>
      <dgm:spPr/>
      <dgm:t>
        <a:bodyPr/>
        <a:lstStyle/>
        <a:p>
          <a:endParaRPr lang="ru-RU">
            <a:latin typeface="Times New Roman" pitchFamily="18" charset="0"/>
            <a:cs typeface="Times New Roman" pitchFamily="18" charset="0"/>
          </a:endParaRPr>
        </a:p>
      </dgm:t>
    </dgm:pt>
    <dgm:pt modelId="{FA5C024F-8A3C-4B04-80FF-ACB6668EF6C1}" type="sibTrans" cxnId="{6BC83F92-73E9-4B3F-858B-D87897B0CD8C}">
      <dgm:prSet/>
      <dgm:spPr/>
      <dgm:t>
        <a:bodyPr/>
        <a:lstStyle/>
        <a:p>
          <a:endParaRPr lang="ru-RU">
            <a:latin typeface="Times New Roman" pitchFamily="18" charset="0"/>
            <a:cs typeface="Times New Roman" pitchFamily="18" charset="0"/>
          </a:endParaRPr>
        </a:p>
      </dgm:t>
    </dgm:pt>
    <dgm:pt modelId="{B6C9AF0F-F0A6-4B1D-95DC-F080A0ABAB5F}">
      <dgm:prSet custT="1"/>
      <dgm:spPr/>
      <dgm:t>
        <a:bodyPr/>
        <a:lstStyle/>
        <a:p>
          <a:pPr rtl="0"/>
          <a:r>
            <a:rPr lang="uz-Cyrl-UZ" sz="2000" dirty="0" smtClean="0">
              <a:latin typeface="Times New Roman" pitchFamily="18" charset="0"/>
              <a:cs typeface="Times New Roman" pitchFamily="18" charset="0"/>
            </a:rPr>
            <a:t>- муайян даврда муомала учун зарур бўлган пул миқдори;</a:t>
          </a:r>
          <a:endParaRPr lang="ru-RU" sz="2000" dirty="0">
            <a:latin typeface="Times New Roman" pitchFamily="18" charset="0"/>
            <a:cs typeface="Times New Roman" pitchFamily="18" charset="0"/>
          </a:endParaRPr>
        </a:p>
      </dgm:t>
    </dgm:pt>
    <dgm:pt modelId="{A8AF783B-34AE-4D8E-8874-A183F923943F}" type="parTrans" cxnId="{736053ED-AEFA-4EE3-8A71-416AE991FB03}">
      <dgm:prSet/>
      <dgm:spPr/>
      <dgm:t>
        <a:bodyPr/>
        <a:lstStyle/>
        <a:p>
          <a:endParaRPr lang="ru-RU">
            <a:latin typeface="Times New Roman" pitchFamily="18" charset="0"/>
            <a:cs typeface="Times New Roman" pitchFamily="18" charset="0"/>
          </a:endParaRPr>
        </a:p>
      </dgm:t>
    </dgm:pt>
    <dgm:pt modelId="{7D1B0D27-607A-4DB7-B63C-B13CE2ACB744}" type="sibTrans" cxnId="{736053ED-AEFA-4EE3-8A71-416AE991FB03}">
      <dgm:prSet/>
      <dgm:spPr/>
      <dgm:t>
        <a:bodyPr/>
        <a:lstStyle/>
        <a:p>
          <a:endParaRPr lang="ru-RU">
            <a:latin typeface="Times New Roman" pitchFamily="18" charset="0"/>
            <a:cs typeface="Times New Roman" pitchFamily="18" charset="0"/>
          </a:endParaRPr>
        </a:p>
      </dgm:t>
    </dgm:pt>
    <dgm:pt modelId="{D0566219-B86D-4FA5-A21E-E1702FD89F26}">
      <dgm:prSet/>
      <dgm:spPr/>
      <dgm:t>
        <a:bodyPr/>
        <a:lstStyle/>
        <a:p>
          <a:pPr rtl="0"/>
          <a:r>
            <a:rPr lang="ru-RU" dirty="0" smtClean="0">
              <a:latin typeface="Times New Roman" pitchFamily="18" charset="0"/>
              <a:cs typeface="Times New Roman" pitchFamily="18" charset="0"/>
            </a:rPr>
            <a:t>Т</a:t>
          </a:r>
          <a:r>
            <a:rPr lang="ru-RU" baseline="-25000" dirty="0" smtClean="0">
              <a:latin typeface="Times New Roman" pitchFamily="18" charset="0"/>
              <a:cs typeface="Times New Roman" pitchFamily="18" charset="0"/>
            </a:rPr>
            <a:t>б </a:t>
          </a:r>
          <a:endParaRPr lang="ru-RU" baseline="-25000" dirty="0">
            <a:latin typeface="Times New Roman" pitchFamily="18" charset="0"/>
            <a:cs typeface="Times New Roman" pitchFamily="18" charset="0"/>
          </a:endParaRPr>
        </a:p>
      </dgm:t>
    </dgm:pt>
    <dgm:pt modelId="{669EDDAA-8710-47F8-81D2-E695E4F7C621}" type="parTrans" cxnId="{0D96C847-7EED-4D04-8B97-6CD0A253226B}">
      <dgm:prSet/>
      <dgm:spPr/>
      <dgm:t>
        <a:bodyPr/>
        <a:lstStyle/>
        <a:p>
          <a:endParaRPr lang="ru-RU">
            <a:latin typeface="Times New Roman" pitchFamily="18" charset="0"/>
            <a:cs typeface="Times New Roman" pitchFamily="18" charset="0"/>
          </a:endParaRPr>
        </a:p>
      </dgm:t>
    </dgm:pt>
    <dgm:pt modelId="{EC3218BB-5BAB-4D48-B807-A93473CAC57C}" type="sibTrans" cxnId="{0D96C847-7EED-4D04-8B97-6CD0A253226B}">
      <dgm:prSet/>
      <dgm:spPr/>
      <dgm:t>
        <a:bodyPr/>
        <a:lstStyle/>
        <a:p>
          <a:endParaRPr lang="ru-RU">
            <a:latin typeface="Times New Roman" pitchFamily="18" charset="0"/>
            <a:cs typeface="Times New Roman" pitchFamily="18" charset="0"/>
          </a:endParaRPr>
        </a:p>
      </dgm:t>
    </dgm:pt>
    <dgm:pt modelId="{310C08E6-9D1E-4833-98ED-FD86D0D4B049}">
      <dgm:prSet custT="1"/>
      <dgm:spPr/>
      <dgm:t>
        <a:bodyPr/>
        <a:lstStyle/>
        <a:p>
          <a:pPr rtl="0"/>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сотилиши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лозим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бўлган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товарлар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суммаси</a:t>
          </a:r>
          <a:endParaRPr lang="ru-RU" sz="2000" dirty="0">
            <a:latin typeface="Times New Roman" pitchFamily="18" charset="0"/>
            <a:cs typeface="Times New Roman" pitchFamily="18" charset="0"/>
          </a:endParaRPr>
        </a:p>
      </dgm:t>
    </dgm:pt>
    <dgm:pt modelId="{84718BDB-F655-45FC-9E06-8C5E9BF9723A}" type="parTrans" cxnId="{9A506601-1508-451A-ABB6-996E0E811300}">
      <dgm:prSet/>
      <dgm:spPr/>
      <dgm:t>
        <a:bodyPr/>
        <a:lstStyle/>
        <a:p>
          <a:endParaRPr lang="ru-RU">
            <a:latin typeface="Times New Roman" pitchFamily="18" charset="0"/>
            <a:cs typeface="Times New Roman" pitchFamily="18" charset="0"/>
          </a:endParaRPr>
        </a:p>
      </dgm:t>
    </dgm:pt>
    <dgm:pt modelId="{26D547FD-37CC-40C7-86D9-3DDACF06304A}" type="sibTrans" cxnId="{9A506601-1508-451A-ABB6-996E0E811300}">
      <dgm:prSet/>
      <dgm:spPr/>
      <dgm:t>
        <a:bodyPr/>
        <a:lstStyle/>
        <a:p>
          <a:endParaRPr lang="ru-RU">
            <a:latin typeface="Times New Roman" pitchFamily="18" charset="0"/>
            <a:cs typeface="Times New Roman" pitchFamily="18" charset="0"/>
          </a:endParaRPr>
        </a:p>
      </dgm:t>
    </dgm:pt>
    <dgm:pt modelId="{D75C1FFF-0B68-4E1D-8EF0-C0BD3E1BD317}">
      <dgm:prSet/>
      <dgm:spPr/>
      <dgm:t>
        <a:bodyPr/>
        <a:lstStyle/>
        <a:p>
          <a:pPr rtl="0"/>
          <a:r>
            <a:rPr lang="ru-RU" dirty="0" err="1" smtClean="0">
              <a:latin typeface="Times New Roman" pitchFamily="18" charset="0"/>
              <a:cs typeface="Times New Roman" pitchFamily="18" charset="0"/>
            </a:rPr>
            <a:t>Х</a:t>
          </a:r>
          <a:r>
            <a:rPr lang="ru-RU" baseline="-25000" dirty="0" err="1" smtClean="0">
              <a:latin typeface="Times New Roman" pitchFamily="18" charset="0"/>
              <a:cs typeface="Times New Roman" pitchFamily="18" charset="0"/>
            </a:rPr>
            <a:t>к</a:t>
          </a:r>
          <a:r>
            <a:rPr lang="ru-RU" baseline="-25000" dirty="0" smtClean="0">
              <a:latin typeface="Times New Roman" pitchFamily="18" charset="0"/>
              <a:cs typeface="Times New Roman" pitchFamily="18" charset="0"/>
            </a:rPr>
            <a:t> </a:t>
          </a:r>
          <a:endParaRPr lang="ru-RU" baseline="-25000" dirty="0">
            <a:latin typeface="Times New Roman" pitchFamily="18" charset="0"/>
            <a:cs typeface="Times New Roman" pitchFamily="18" charset="0"/>
          </a:endParaRPr>
        </a:p>
      </dgm:t>
    </dgm:pt>
    <dgm:pt modelId="{05645E5C-E489-49D3-A068-8D855F7AA242}" type="parTrans" cxnId="{0F713ADD-7D30-44E8-A58D-D540D9BD8204}">
      <dgm:prSet/>
      <dgm:spPr/>
      <dgm:t>
        <a:bodyPr/>
        <a:lstStyle/>
        <a:p>
          <a:endParaRPr lang="ru-RU">
            <a:latin typeface="Times New Roman" pitchFamily="18" charset="0"/>
            <a:cs typeface="Times New Roman" pitchFamily="18" charset="0"/>
          </a:endParaRPr>
        </a:p>
      </dgm:t>
    </dgm:pt>
    <dgm:pt modelId="{37E8D9A5-F00A-438A-8DBE-8974004770E9}" type="sibTrans" cxnId="{0F713ADD-7D30-44E8-A58D-D540D9BD8204}">
      <dgm:prSet/>
      <dgm:spPr/>
      <dgm:t>
        <a:bodyPr/>
        <a:lstStyle/>
        <a:p>
          <a:endParaRPr lang="ru-RU">
            <a:latin typeface="Times New Roman" pitchFamily="18" charset="0"/>
            <a:cs typeface="Times New Roman" pitchFamily="18" charset="0"/>
          </a:endParaRPr>
        </a:p>
      </dgm:t>
    </dgm:pt>
    <dgm:pt modelId="{782B38A5-E424-4B83-BBB5-797EEB2B222D}">
      <dgm:prSet custT="1"/>
      <dgm:spPr/>
      <dgm:t>
        <a:bodyPr/>
        <a:lstStyle/>
        <a:p>
          <a:pPr rtl="0"/>
          <a:r>
            <a:rPr lang="uz-Cyrl-UZ"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кредитга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сотилган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товарлар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суммаси</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dgm:t>
    </dgm:pt>
    <dgm:pt modelId="{6B66B229-2D8E-4DC8-80B7-EA8C3094177E}" type="parTrans" cxnId="{952C1CA3-D2BE-4157-A5AF-FE5BCA74C184}">
      <dgm:prSet/>
      <dgm:spPr/>
      <dgm:t>
        <a:bodyPr/>
        <a:lstStyle/>
        <a:p>
          <a:endParaRPr lang="ru-RU">
            <a:latin typeface="Times New Roman" pitchFamily="18" charset="0"/>
            <a:cs typeface="Times New Roman" pitchFamily="18" charset="0"/>
          </a:endParaRPr>
        </a:p>
      </dgm:t>
    </dgm:pt>
    <dgm:pt modelId="{4E9C3254-3628-49A9-BCC0-66F6532318A7}" type="sibTrans" cxnId="{952C1CA3-D2BE-4157-A5AF-FE5BCA74C184}">
      <dgm:prSet/>
      <dgm:spPr/>
      <dgm:t>
        <a:bodyPr/>
        <a:lstStyle/>
        <a:p>
          <a:endParaRPr lang="ru-RU">
            <a:latin typeface="Times New Roman" pitchFamily="18" charset="0"/>
            <a:cs typeface="Times New Roman" pitchFamily="18" charset="0"/>
          </a:endParaRPr>
        </a:p>
      </dgm:t>
    </dgm:pt>
    <dgm:pt modelId="{67A2C4F2-ABBC-4C2E-8CF0-C4D208CDC5D3}">
      <dgm:prSet/>
      <dgm:spPr/>
      <dgm:t>
        <a:bodyPr/>
        <a:lstStyle/>
        <a:p>
          <a:pPr rtl="0"/>
          <a:r>
            <a:rPr lang="ru-RU" dirty="0" err="1" smtClean="0">
              <a:latin typeface="Times New Roman" pitchFamily="18" charset="0"/>
              <a:cs typeface="Times New Roman" pitchFamily="18" charset="0"/>
            </a:rPr>
            <a:t>Х</a:t>
          </a:r>
          <a:r>
            <a:rPr lang="ru-RU" baseline="-25000" dirty="0" err="1" smtClean="0">
              <a:latin typeface="Times New Roman" pitchFamily="18" charset="0"/>
              <a:cs typeface="Times New Roman" pitchFamily="18" charset="0"/>
            </a:rPr>
            <a:t>т</a:t>
          </a:r>
          <a:r>
            <a:rPr lang="ru-RU" baseline="-25000" dirty="0" smtClean="0">
              <a:latin typeface="Times New Roman" pitchFamily="18" charset="0"/>
              <a:cs typeface="Times New Roman" pitchFamily="18" charset="0"/>
            </a:rPr>
            <a:t> </a:t>
          </a:r>
          <a:endParaRPr lang="ru-RU" baseline="-25000" dirty="0">
            <a:latin typeface="Times New Roman" pitchFamily="18" charset="0"/>
            <a:cs typeface="Times New Roman" pitchFamily="18" charset="0"/>
          </a:endParaRPr>
        </a:p>
      </dgm:t>
    </dgm:pt>
    <dgm:pt modelId="{5A2351B5-8339-4D5B-937C-1F832D45D19B}" type="parTrans" cxnId="{A6DEED03-22D9-47B1-AAA9-23193CD2ED5C}">
      <dgm:prSet/>
      <dgm:spPr/>
      <dgm:t>
        <a:bodyPr/>
        <a:lstStyle/>
        <a:p>
          <a:endParaRPr lang="ru-RU">
            <a:latin typeface="Times New Roman" pitchFamily="18" charset="0"/>
            <a:cs typeface="Times New Roman" pitchFamily="18" charset="0"/>
          </a:endParaRPr>
        </a:p>
      </dgm:t>
    </dgm:pt>
    <dgm:pt modelId="{5A40D8FA-BD53-4276-9D9A-B60FA35D321E}" type="sibTrans" cxnId="{A6DEED03-22D9-47B1-AAA9-23193CD2ED5C}">
      <dgm:prSet/>
      <dgm:spPr/>
      <dgm:t>
        <a:bodyPr/>
        <a:lstStyle/>
        <a:p>
          <a:endParaRPr lang="ru-RU">
            <a:latin typeface="Times New Roman" pitchFamily="18" charset="0"/>
            <a:cs typeface="Times New Roman" pitchFamily="18" charset="0"/>
          </a:endParaRPr>
        </a:p>
      </dgm:t>
    </dgm:pt>
    <dgm:pt modelId="{7D877E6D-16A9-43D9-89BD-5E9E7A2D557C}">
      <dgm:prSet custT="1"/>
      <dgm:spPr/>
      <dgm:t>
        <a:bodyPr/>
        <a:lstStyle/>
        <a:p>
          <a:pPr rtl="0"/>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тўлаш</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муддати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келган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товарлар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хизматлар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ҳамда бошқа тўловлар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суммаси</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dgm:t>
    </dgm:pt>
    <dgm:pt modelId="{A893EE0B-C8B3-4487-945F-4C99EB6D3A3E}" type="parTrans" cxnId="{7D9267BC-10B1-4CE6-9902-AC9CC2E9B146}">
      <dgm:prSet/>
      <dgm:spPr/>
      <dgm:t>
        <a:bodyPr/>
        <a:lstStyle/>
        <a:p>
          <a:endParaRPr lang="ru-RU">
            <a:latin typeface="Times New Roman" pitchFamily="18" charset="0"/>
            <a:cs typeface="Times New Roman" pitchFamily="18" charset="0"/>
          </a:endParaRPr>
        </a:p>
      </dgm:t>
    </dgm:pt>
    <dgm:pt modelId="{64A246DD-FD79-483C-9FC7-9FEC434B27D9}" type="sibTrans" cxnId="{7D9267BC-10B1-4CE6-9902-AC9CC2E9B146}">
      <dgm:prSet/>
      <dgm:spPr/>
      <dgm:t>
        <a:bodyPr/>
        <a:lstStyle/>
        <a:p>
          <a:endParaRPr lang="ru-RU">
            <a:latin typeface="Times New Roman" pitchFamily="18" charset="0"/>
            <a:cs typeface="Times New Roman" pitchFamily="18" charset="0"/>
          </a:endParaRPr>
        </a:p>
      </dgm:t>
    </dgm:pt>
    <dgm:pt modelId="{D7E05250-EFBF-4AC7-B629-E006102A86D7}">
      <dgm:prSet/>
      <dgm:spPr/>
      <dgm:t>
        <a:bodyPr/>
        <a:lstStyle/>
        <a:p>
          <a:pPr rtl="0"/>
          <a:r>
            <a:rPr lang="uz-Cyrl-UZ" dirty="0" smtClean="0">
              <a:latin typeface="Times New Roman" pitchFamily="18" charset="0"/>
              <a:cs typeface="Times New Roman" pitchFamily="18" charset="0"/>
            </a:rPr>
            <a:t>А</a:t>
          </a:r>
          <a:r>
            <a:rPr lang="uz-Cyrl-UZ" baseline="-25000" dirty="0" smtClean="0">
              <a:latin typeface="Times New Roman" pitchFamily="18" charset="0"/>
              <a:cs typeface="Times New Roman" pitchFamily="18" charset="0"/>
            </a:rPr>
            <a:t>т </a:t>
          </a:r>
          <a:endParaRPr lang="uz-Cyrl-UZ" baseline="-25000" dirty="0">
            <a:latin typeface="Times New Roman" pitchFamily="18" charset="0"/>
            <a:cs typeface="Times New Roman" pitchFamily="18" charset="0"/>
          </a:endParaRPr>
        </a:p>
      </dgm:t>
    </dgm:pt>
    <dgm:pt modelId="{56A7702D-399F-427B-A8FA-ABD0E63A143D}" type="parTrans" cxnId="{6A6AD0C4-C987-4CD4-A6A3-E5C60DE30B1F}">
      <dgm:prSet/>
      <dgm:spPr/>
      <dgm:t>
        <a:bodyPr/>
        <a:lstStyle/>
        <a:p>
          <a:endParaRPr lang="ru-RU">
            <a:latin typeface="Times New Roman" pitchFamily="18" charset="0"/>
            <a:cs typeface="Times New Roman" pitchFamily="18" charset="0"/>
          </a:endParaRPr>
        </a:p>
      </dgm:t>
    </dgm:pt>
    <dgm:pt modelId="{912E7629-81CB-49BF-A4FB-22F21B9F0E2F}" type="sibTrans" cxnId="{6A6AD0C4-C987-4CD4-A6A3-E5C60DE30B1F}">
      <dgm:prSet/>
      <dgm:spPr/>
      <dgm:t>
        <a:bodyPr/>
        <a:lstStyle/>
        <a:p>
          <a:endParaRPr lang="ru-RU">
            <a:latin typeface="Times New Roman" pitchFamily="18" charset="0"/>
            <a:cs typeface="Times New Roman" pitchFamily="18" charset="0"/>
          </a:endParaRPr>
        </a:p>
      </dgm:t>
    </dgm:pt>
    <dgm:pt modelId="{128F74C8-9770-4EDD-A20D-28CAC63D8BCC}">
      <dgm:prSet custT="1"/>
      <dgm:spPr/>
      <dgm:t>
        <a:bodyPr/>
        <a:lstStyle/>
        <a:p>
          <a:pPr rtl="0"/>
          <a:r>
            <a:rPr lang="uz-Cyrl-UZ" sz="2000" dirty="0" smtClean="0">
              <a:latin typeface="Times New Roman" pitchFamily="18" charset="0"/>
              <a:cs typeface="Times New Roman" pitchFamily="18" charset="0"/>
            </a:rPr>
            <a:t>- пулнинг айланиш тезлиги.</a:t>
          </a:r>
          <a:endParaRPr lang="ru-RU" sz="2000" dirty="0">
            <a:latin typeface="Times New Roman" pitchFamily="18" charset="0"/>
            <a:cs typeface="Times New Roman" pitchFamily="18" charset="0"/>
          </a:endParaRPr>
        </a:p>
      </dgm:t>
    </dgm:pt>
    <dgm:pt modelId="{B8DEBACF-704E-49EE-A592-221B3EAE3CCD}" type="parTrans" cxnId="{8552D60F-10AF-46A1-B416-386891908876}">
      <dgm:prSet/>
      <dgm:spPr/>
      <dgm:t>
        <a:bodyPr/>
        <a:lstStyle/>
        <a:p>
          <a:endParaRPr lang="ru-RU">
            <a:latin typeface="Times New Roman" pitchFamily="18" charset="0"/>
            <a:cs typeface="Times New Roman" pitchFamily="18" charset="0"/>
          </a:endParaRPr>
        </a:p>
      </dgm:t>
    </dgm:pt>
    <dgm:pt modelId="{7609D389-2B85-480E-A082-81C1D23CB3BE}" type="sibTrans" cxnId="{8552D60F-10AF-46A1-B416-386891908876}">
      <dgm:prSet/>
      <dgm:spPr/>
      <dgm:t>
        <a:bodyPr/>
        <a:lstStyle/>
        <a:p>
          <a:endParaRPr lang="ru-RU">
            <a:latin typeface="Times New Roman" pitchFamily="18" charset="0"/>
            <a:cs typeface="Times New Roman" pitchFamily="18" charset="0"/>
          </a:endParaRPr>
        </a:p>
      </dgm:t>
    </dgm:pt>
    <dgm:pt modelId="{3BA184F7-5CE4-4389-9CF0-A7A1B8C43AD7}" type="pres">
      <dgm:prSet presAssocID="{5A653B87-F59B-42C7-9817-DBBBFD6D5BF6}" presName="Name0" presStyleCnt="0">
        <dgm:presLayoutVars>
          <dgm:dir/>
          <dgm:animLvl val="lvl"/>
          <dgm:resizeHandles val="exact"/>
        </dgm:presLayoutVars>
      </dgm:prSet>
      <dgm:spPr/>
      <dgm:t>
        <a:bodyPr/>
        <a:lstStyle/>
        <a:p>
          <a:endParaRPr lang="ru-RU"/>
        </a:p>
      </dgm:t>
    </dgm:pt>
    <dgm:pt modelId="{AE1A381E-827C-484F-A7A6-B1EBA1FF12DF}" type="pres">
      <dgm:prSet presAssocID="{569D1EC7-7D4F-4625-83EB-BBC80AE15DC7}" presName="linNode" presStyleCnt="0"/>
      <dgm:spPr/>
    </dgm:pt>
    <dgm:pt modelId="{325B22AD-8970-42B0-BDCA-E39D57AFA79D}" type="pres">
      <dgm:prSet presAssocID="{569D1EC7-7D4F-4625-83EB-BBC80AE15DC7}" presName="parentText" presStyleLbl="node1" presStyleIdx="0" presStyleCnt="5" custScaleX="30891">
        <dgm:presLayoutVars>
          <dgm:chMax val="1"/>
          <dgm:bulletEnabled val="1"/>
        </dgm:presLayoutVars>
      </dgm:prSet>
      <dgm:spPr/>
      <dgm:t>
        <a:bodyPr/>
        <a:lstStyle/>
        <a:p>
          <a:endParaRPr lang="ru-RU"/>
        </a:p>
      </dgm:t>
    </dgm:pt>
    <dgm:pt modelId="{BDA8B125-42D4-4B82-921E-BA59EF717F04}" type="pres">
      <dgm:prSet presAssocID="{569D1EC7-7D4F-4625-83EB-BBC80AE15DC7}" presName="descendantText" presStyleLbl="alignAccFollowNode1" presStyleIdx="0" presStyleCnt="5" custScaleX="149452">
        <dgm:presLayoutVars>
          <dgm:bulletEnabled val="1"/>
        </dgm:presLayoutVars>
      </dgm:prSet>
      <dgm:spPr/>
      <dgm:t>
        <a:bodyPr/>
        <a:lstStyle/>
        <a:p>
          <a:endParaRPr lang="ru-RU"/>
        </a:p>
      </dgm:t>
    </dgm:pt>
    <dgm:pt modelId="{7625CCF4-B11E-4864-B2CC-4D377CFB828C}" type="pres">
      <dgm:prSet presAssocID="{FA5C024F-8A3C-4B04-80FF-ACB6668EF6C1}" presName="sp" presStyleCnt="0"/>
      <dgm:spPr/>
    </dgm:pt>
    <dgm:pt modelId="{B9D4F524-21C2-482D-B53B-F7EEDC579317}" type="pres">
      <dgm:prSet presAssocID="{D0566219-B86D-4FA5-A21E-E1702FD89F26}" presName="linNode" presStyleCnt="0"/>
      <dgm:spPr/>
    </dgm:pt>
    <dgm:pt modelId="{F3045A68-3344-4980-903B-964D37451672}" type="pres">
      <dgm:prSet presAssocID="{D0566219-B86D-4FA5-A21E-E1702FD89F26}" presName="parentText" presStyleLbl="node1" presStyleIdx="1" presStyleCnt="5" custScaleX="30891">
        <dgm:presLayoutVars>
          <dgm:chMax val="1"/>
          <dgm:bulletEnabled val="1"/>
        </dgm:presLayoutVars>
      </dgm:prSet>
      <dgm:spPr/>
      <dgm:t>
        <a:bodyPr/>
        <a:lstStyle/>
        <a:p>
          <a:endParaRPr lang="ru-RU"/>
        </a:p>
      </dgm:t>
    </dgm:pt>
    <dgm:pt modelId="{83A8C934-7F95-47BD-B28C-946A982A4408}" type="pres">
      <dgm:prSet presAssocID="{D0566219-B86D-4FA5-A21E-E1702FD89F26}" presName="descendantText" presStyleLbl="alignAccFollowNode1" presStyleIdx="1" presStyleCnt="5" custScaleX="149452">
        <dgm:presLayoutVars>
          <dgm:bulletEnabled val="1"/>
        </dgm:presLayoutVars>
      </dgm:prSet>
      <dgm:spPr/>
      <dgm:t>
        <a:bodyPr/>
        <a:lstStyle/>
        <a:p>
          <a:endParaRPr lang="ru-RU"/>
        </a:p>
      </dgm:t>
    </dgm:pt>
    <dgm:pt modelId="{9340BF95-2A1A-4A6C-95BC-C47541B42502}" type="pres">
      <dgm:prSet presAssocID="{EC3218BB-5BAB-4D48-B807-A93473CAC57C}" presName="sp" presStyleCnt="0"/>
      <dgm:spPr/>
    </dgm:pt>
    <dgm:pt modelId="{FB664FD1-D59A-4DF8-8741-E5866FBB5876}" type="pres">
      <dgm:prSet presAssocID="{D75C1FFF-0B68-4E1D-8EF0-C0BD3E1BD317}" presName="linNode" presStyleCnt="0"/>
      <dgm:spPr/>
    </dgm:pt>
    <dgm:pt modelId="{9A77BFCD-5F90-4B9B-9294-6451E4C43F27}" type="pres">
      <dgm:prSet presAssocID="{D75C1FFF-0B68-4E1D-8EF0-C0BD3E1BD317}" presName="parentText" presStyleLbl="node1" presStyleIdx="2" presStyleCnt="5" custScaleX="30891">
        <dgm:presLayoutVars>
          <dgm:chMax val="1"/>
          <dgm:bulletEnabled val="1"/>
        </dgm:presLayoutVars>
      </dgm:prSet>
      <dgm:spPr/>
      <dgm:t>
        <a:bodyPr/>
        <a:lstStyle/>
        <a:p>
          <a:endParaRPr lang="ru-RU"/>
        </a:p>
      </dgm:t>
    </dgm:pt>
    <dgm:pt modelId="{EA2F9811-4C3C-4BDB-9C33-C73ED6A417AD}" type="pres">
      <dgm:prSet presAssocID="{D75C1FFF-0B68-4E1D-8EF0-C0BD3E1BD317}" presName="descendantText" presStyleLbl="alignAccFollowNode1" presStyleIdx="2" presStyleCnt="5" custScaleX="149452">
        <dgm:presLayoutVars>
          <dgm:bulletEnabled val="1"/>
        </dgm:presLayoutVars>
      </dgm:prSet>
      <dgm:spPr/>
      <dgm:t>
        <a:bodyPr/>
        <a:lstStyle/>
        <a:p>
          <a:endParaRPr lang="ru-RU"/>
        </a:p>
      </dgm:t>
    </dgm:pt>
    <dgm:pt modelId="{EC4D95C1-F7A1-4D5F-ACE7-C37B9CC0FC23}" type="pres">
      <dgm:prSet presAssocID="{37E8D9A5-F00A-438A-8DBE-8974004770E9}" presName="sp" presStyleCnt="0"/>
      <dgm:spPr/>
    </dgm:pt>
    <dgm:pt modelId="{5A3EFAF1-3F68-49E2-8AB1-F55878C53180}" type="pres">
      <dgm:prSet presAssocID="{67A2C4F2-ABBC-4C2E-8CF0-C4D208CDC5D3}" presName="linNode" presStyleCnt="0"/>
      <dgm:spPr/>
    </dgm:pt>
    <dgm:pt modelId="{71D4D636-B307-4073-9E4A-7B6F6DBF73A4}" type="pres">
      <dgm:prSet presAssocID="{67A2C4F2-ABBC-4C2E-8CF0-C4D208CDC5D3}" presName="parentText" presStyleLbl="node1" presStyleIdx="3" presStyleCnt="5" custScaleX="30891">
        <dgm:presLayoutVars>
          <dgm:chMax val="1"/>
          <dgm:bulletEnabled val="1"/>
        </dgm:presLayoutVars>
      </dgm:prSet>
      <dgm:spPr/>
      <dgm:t>
        <a:bodyPr/>
        <a:lstStyle/>
        <a:p>
          <a:endParaRPr lang="ru-RU"/>
        </a:p>
      </dgm:t>
    </dgm:pt>
    <dgm:pt modelId="{ABF296A9-C35A-4CE5-9EDC-4DEFBDC2E6C8}" type="pres">
      <dgm:prSet presAssocID="{67A2C4F2-ABBC-4C2E-8CF0-C4D208CDC5D3}" presName="descendantText" presStyleLbl="alignAccFollowNode1" presStyleIdx="3" presStyleCnt="5" custScaleX="149452">
        <dgm:presLayoutVars>
          <dgm:bulletEnabled val="1"/>
        </dgm:presLayoutVars>
      </dgm:prSet>
      <dgm:spPr/>
      <dgm:t>
        <a:bodyPr/>
        <a:lstStyle/>
        <a:p>
          <a:endParaRPr lang="ru-RU"/>
        </a:p>
      </dgm:t>
    </dgm:pt>
    <dgm:pt modelId="{2758B764-96A3-4344-84EE-151F6317A7EA}" type="pres">
      <dgm:prSet presAssocID="{5A40D8FA-BD53-4276-9D9A-B60FA35D321E}" presName="sp" presStyleCnt="0"/>
      <dgm:spPr/>
    </dgm:pt>
    <dgm:pt modelId="{2F7C2937-13CE-4491-B170-A9D527A3CCB2}" type="pres">
      <dgm:prSet presAssocID="{D7E05250-EFBF-4AC7-B629-E006102A86D7}" presName="linNode" presStyleCnt="0"/>
      <dgm:spPr/>
    </dgm:pt>
    <dgm:pt modelId="{40FFA3DD-751A-4F7B-A947-27676A1EC50C}" type="pres">
      <dgm:prSet presAssocID="{D7E05250-EFBF-4AC7-B629-E006102A86D7}" presName="parentText" presStyleLbl="node1" presStyleIdx="4" presStyleCnt="5" custScaleX="30891">
        <dgm:presLayoutVars>
          <dgm:chMax val="1"/>
          <dgm:bulletEnabled val="1"/>
        </dgm:presLayoutVars>
      </dgm:prSet>
      <dgm:spPr/>
      <dgm:t>
        <a:bodyPr/>
        <a:lstStyle/>
        <a:p>
          <a:endParaRPr lang="ru-RU"/>
        </a:p>
      </dgm:t>
    </dgm:pt>
    <dgm:pt modelId="{F5B0AE61-BFC1-4906-8C2E-E41765CFD4F5}" type="pres">
      <dgm:prSet presAssocID="{D7E05250-EFBF-4AC7-B629-E006102A86D7}" presName="descendantText" presStyleLbl="alignAccFollowNode1" presStyleIdx="4" presStyleCnt="5" custScaleX="149452">
        <dgm:presLayoutVars>
          <dgm:bulletEnabled val="1"/>
        </dgm:presLayoutVars>
      </dgm:prSet>
      <dgm:spPr/>
      <dgm:t>
        <a:bodyPr/>
        <a:lstStyle/>
        <a:p>
          <a:endParaRPr lang="ru-RU"/>
        </a:p>
      </dgm:t>
    </dgm:pt>
  </dgm:ptLst>
  <dgm:cxnLst>
    <dgm:cxn modelId="{6A6AD0C4-C987-4CD4-A6A3-E5C60DE30B1F}" srcId="{5A653B87-F59B-42C7-9817-DBBBFD6D5BF6}" destId="{D7E05250-EFBF-4AC7-B629-E006102A86D7}" srcOrd="4" destOrd="0" parTransId="{56A7702D-399F-427B-A8FA-ABD0E63A143D}" sibTransId="{912E7629-81CB-49BF-A4FB-22F21B9F0E2F}"/>
    <dgm:cxn modelId="{9A506601-1508-451A-ABB6-996E0E811300}" srcId="{D0566219-B86D-4FA5-A21E-E1702FD89F26}" destId="{310C08E6-9D1E-4833-98ED-FD86D0D4B049}" srcOrd="0" destOrd="0" parTransId="{84718BDB-F655-45FC-9E06-8C5E9BF9723A}" sibTransId="{26D547FD-37CC-40C7-86D9-3DDACF06304A}"/>
    <dgm:cxn modelId="{75C9F00D-06A5-46EA-92A6-B3ECB84508EE}" type="presOf" srcId="{D75C1FFF-0B68-4E1D-8EF0-C0BD3E1BD317}" destId="{9A77BFCD-5F90-4B9B-9294-6451E4C43F27}" srcOrd="0" destOrd="0" presId="urn:microsoft.com/office/officeart/2005/8/layout/vList5"/>
    <dgm:cxn modelId="{C0232793-72F3-4111-A731-1E81E1B8B254}" type="presOf" srcId="{67A2C4F2-ABBC-4C2E-8CF0-C4D208CDC5D3}" destId="{71D4D636-B307-4073-9E4A-7B6F6DBF73A4}" srcOrd="0" destOrd="0" presId="urn:microsoft.com/office/officeart/2005/8/layout/vList5"/>
    <dgm:cxn modelId="{0F713ADD-7D30-44E8-A58D-D540D9BD8204}" srcId="{5A653B87-F59B-42C7-9817-DBBBFD6D5BF6}" destId="{D75C1FFF-0B68-4E1D-8EF0-C0BD3E1BD317}" srcOrd="2" destOrd="0" parTransId="{05645E5C-E489-49D3-A068-8D855F7AA242}" sibTransId="{37E8D9A5-F00A-438A-8DBE-8974004770E9}"/>
    <dgm:cxn modelId="{6BC83F92-73E9-4B3F-858B-D87897B0CD8C}" srcId="{5A653B87-F59B-42C7-9817-DBBBFD6D5BF6}" destId="{569D1EC7-7D4F-4625-83EB-BBC80AE15DC7}" srcOrd="0" destOrd="0" parTransId="{428AE931-EB3C-40F6-B7E4-12F8C2461B21}" sibTransId="{FA5C024F-8A3C-4B04-80FF-ACB6668EF6C1}"/>
    <dgm:cxn modelId="{91BD36AF-C066-40FD-9E06-ADD67AFC3ADF}" type="presOf" srcId="{128F74C8-9770-4EDD-A20D-28CAC63D8BCC}" destId="{F5B0AE61-BFC1-4906-8C2E-E41765CFD4F5}" srcOrd="0" destOrd="0" presId="urn:microsoft.com/office/officeart/2005/8/layout/vList5"/>
    <dgm:cxn modelId="{736053ED-AEFA-4EE3-8A71-416AE991FB03}" srcId="{569D1EC7-7D4F-4625-83EB-BBC80AE15DC7}" destId="{B6C9AF0F-F0A6-4B1D-95DC-F080A0ABAB5F}" srcOrd="0" destOrd="0" parTransId="{A8AF783B-34AE-4D8E-8874-A183F923943F}" sibTransId="{7D1B0D27-607A-4DB7-B63C-B13CE2ACB744}"/>
    <dgm:cxn modelId="{8552D60F-10AF-46A1-B416-386891908876}" srcId="{D7E05250-EFBF-4AC7-B629-E006102A86D7}" destId="{128F74C8-9770-4EDD-A20D-28CAC63D8BCC}" srcOrd="0" destOrd="0" parTransId="{B8DEBACF-704E-49EE-A592-221B3EAE3CCD}" sibTransId="{7609D389-2B85-480E-A082-81C1D23CB3BE}"/>
    <dgm:cxn modelId="{EED65B26-CA33-4952-A379-41374696653B}" type="presOf" srcId="{D0566219-B86D-4FA5-A21E-E1702FD89F26}" destId="{F3045A68-3344-4980-903B-964D37451672}" srcOrd="0" destOrd="0" presId="urn:microsoft.com/office/officeart/2005/8/layout/vList5"/>
    <dgm:cxn modelId="{F02EA86F-9966-4577-A6C6-C14F5B0ACBD7}" type="presOf" srcId="{569D1EC7-7D4F-4625-83EB-BBC80AE15DC7}" destId="{325B22AD-8970-42B0-BDCA-E39D57AFA79D}" srcOrd="0" destOrd="0" presId="urn:microsoft.com/office/officeart/2005/8/layout/vList5"/>
    <dgm:cxn modelId="{EC7E03CC-E118-40D9-8D0E-73CF59184488}" type="presOf" srcId="{5A653B87-F59B-42C7-9817-DBBBFD6D5BF6}" destId="{3BA184F7-5CE4-4389-9CF0-A7A1B8C43AD7}" srcOrd="0" destOrd="0" presId="urn:microsoft.com/office/officeart/2005/8/layout/vList5"/>
    <dgm:cxn modelId="{4B0F41E2-8384-438D-B884-55DB96F0E76A}" type="presOf" srcId="{782B38A5-E424-4B83-BBB5-797EEB2B222D}" destId="{EA2F9811-4C3C-4BDB-9C33-C73ED6A417AD}" srcOrd="0" destOrd="0" presId="urn:microsoft.com/office/officeart/2005/8/layout/vList5"/>
    <dgm:cxn modelId="{2D70BA0D-0197-4D38-A24E-F96BAC56632C}" type="presOf" srcId="{7D877E6D-16A9-43D9-89BD-5E9E7A2D557C}" destId="{ABF296A9-C35A-4CE5-9EDC-4DEFBDC2E6C8}" srcOrd="0" destOrd="0" presId="urn:microsoft.com/office/officeart/2005/8/layout/vList5"/>
    <dgm:cxn modelId="{52544236-E519-455D-BF1F-03F972AEDF8E}" type="presOf" srcId="{D7E05250-EFBF-4AC7-B629-E006102A86D7}" destId="{40FFA3DD-751A-4F7B-A947-27676A1EC50C}" srcOrd="0" destOrd="0" presId="urn:microsoft.com/office/officeart/2005/8/layout/vList5"/>
    <dgm:cxn modelId="{A6DEED03-22D9-47B1-AAA9-23193CD2ED5C}" srcId="{5A653B87-F59B-42C7-9817-DBBBFD6D5BF6}" destId="{67A2C4F2-ABBC-4C2E-8CF0-C4D208CDC5D3}" srcOrd="3" destOrd="0" parTransId="{5A2351B5-8339-4D5B-937C-1F832D45D19B}" sibTransId="{5A40D8FA-BD53-4276-9D9A-B60FA35D321E}"/>
    <dgm:cxn modelId="{47641EB2-263A-4163-9354-A8F021C3DA48}" type="presOf" srcId="{310C08E6-9D1E-4833-98ED-FD86D0D4B049}" destId="{83A8C934-7F95-47BD-B28C-946A982A4408}" srcOrd="0" destOrd="0" presId="urn:microsoft.com/office/officeart/2005/8/layout/vList5"/>
    <dgm:cxn modelId="{952C1CA3-D2BE-4157-A5AF-FE5BCA74C184}" srcId="{D75C1FFF-0B68-4E1D-8EF0-C0BD3E1BD317}" destId="{782B38A5-E424-4B83-BBB5-797EEB2B222D}" srcOrd="0" destOrd="0" parTransId="{6B66B229-2D8E-4DC8-80B7-EA8C3094177E}" sibTransId="{4E9C3254-3628-49A9-BCC0-66F6532318A7}"/>
    <dgm:cxn modelId="{0D96C847-7EED-4D04-8B97-6CD0A253226B}" srcId="{5A653B87-F59B-42C7-9817-DBBBFD6D5BF6}" destId="{D0566219-B86D-4FA5-A21E-E1702FD89F26}" srcOrd="1" destOrd="0" parTransId="{669EDDAA-8710-47F8-81D2-E695E4F7C621}" sibTransId="{EC3218BB-5BAB-4D48-B807-A93473CAC57C}"/>
    <dgm:cxn modelId="{7D9267BC-10B1-4CE6-9902-AC9CC2E9B146}" srcId="{67A2C4F2-ABBC-4C2E-8CF0-C4D208CDC5D3}" destId="{7D877E6D-16A9-43D9-89BD-5E9E7A2D557C}" srcOrd="0" destOrd="0" parTransId="{A893EE0B-C8B3-4487-945F-4C99EB6D3A3E}" sibTransId="{64A246DD-FD79-483C-9FC7-9FEC434B27D9}"/>
    <dgm:cxn modelId="{4E310200-2A1B-443A-8033-FE3289FE3702}" type="presOf" srcId="{B6C9AF0F-F0A6-4B1D-95DC-F080A0ABAB5F}" destId="{BDA8B125-42D4-4B82-921E-BA59EF717F04}" srcOrd="0" destOrd="0" presId="urn:microsoft.com/office/officeart/2005/8/layout/vList5"/>
    <dgm:cxn modelId="{EC7E909E-88D2-4A60-8C62-A160F94A0EAC}" type="presParOf" srcId="{3BA184F7-5CE4-4389-9CF0-A7A1B8C43AD7}" destId="{AE1A381E-827C-484F-A7A6-B1EBA1FF12DF}" srcOrd="0" destOrd="0" presId="urn:microsoft.com/office/officeart/2005/8/layout/vList5"/>
    <dgm:cxn modelId="{61BAF9FB-1D8C-46B6-AD46-739F65A82073}" type="presParOf" srcId="{AE1A381E-827C-484F-A7A6-B1EBA1FF12DF}" destId="{325B22AD-8970-42B0-BDCA-E39D57AFA79D}" srcOrd="0" destOrd="0" presId="urn:microsoft.com/office/officeart/2005/8/layout/vList5"/>
    <dgm:cxn modelId="{659C1321-62C8-4B31-A1E3-7F629C5448EC}" type="presParOf" srcId="{AE1A381E-827C-484F-A7A6-B1EBA1FF12DF}" destId="{BDA8B125-42D4-4B82-921E-BA59EF717F04}" srcOrd="1" destOrd="0" presId="urn:microsoft.com/office/officeart/2005/8/layout/vList5"/>
    <dgm:cxn modelId="{70487B5F-2849-47C6-B9AC-49F1E2C7844F}" type="presParOf" srcId="{3BA184F7-5CE4-4389-9CF0-A7A1B8C43AD7}" destId="{7625CCF4-B11E-4864-B2CC-4D377CFB828C}" srcOrd="1" destOrd="0" presId="urn:microsoft.com/office/officeart/2005/8/layout/vList5"/>
    <dgm:cxn modelId="{13AF6F14-ACF4-4862-A975-7AA1DFF600DA}" type="presParOf" srcId="{3BA184F7-5CE4-4389-9CF0-A7A1B8C43AD7}" destId="{B9D4F524-21C2-482D-B53B-F7EEDC579317}" srcOrd="2" destOrd="0" presId="urn:microsoft.com/office/officeart/2005/8/layout/vList5"/>
    <dgm:cxn modelId="{D7DEA89A-D838-4D0A-9F34-4A7D2BCBBFE4}" type="presParOf" srcId="{B9D4F524-21C2-482D-B53B-F7EEDC579317}" destId="{F3045A68-3344-4980-903B-964D37451672}" srcOrd="0" destOrd="0" presId="urn:microsoft.com/office/officeart/2005/8/layout/vList5"/>
    <dgm:cxn modelId="{F42D6ECD-5EF9-4FF6-9730-82578E2644D1}" type="presParOf" srcId="{B9D4F524-21C2-482D-B53B-F7EEDC579317}" destId="{83A8C934-7F95-47BD-B28C-946A982A4408}" srcOrd="1" destOrd="0" presId="urn:microsoft.com/office/officeart/2005/8/layout/vList5"/>
    <dgm:cxn modelId="{F7CF6176-0BDF-4B88-ABBB-88998254C131}" type="presParOf" srcId="{3BA184F7-5CE4-4389-9CF0-A7A1B8C43AD7}" destId="{9340BF95-2A1A-4A6C-95BC-C47541B42502}" srcOrd="3" destOrd="0" presId="urn:microsoft.com/office/officeart/2005/8/layout/vList5"/>
    <dgm:cxn modelId="{D8405B31-5FBE-494A-B4D2-78A247AFFF67}" type="presParOf" srcId="{3BA184F7-5CE4-4389-9CF0-A7A1B8C43AD7}" destId="{FB664FD1-D59A-4DF8-8741-E5866FBB5876}" srcOrd="4" destOrd="0" presId="urn:microsoft.com/office/officeart/2005/8/layout/vList5"/>
    <dgm:cxn modelId="{AF4202CC-67B5-4382-B34A-0C7C865049FC}" type="presParOf" srcId="{FB664FD1-D59A-4DF8-8741-E5866FBB5876}" destId="{9A77BFCD-5F90-4B9B-9294-6451E4C43F27}" srcOrd="0" destOrd="0" presId="urn:microsoft.com/office/officeart/2005/8/layout/vList5"/>
    <dgm:cxn modelId="{BD8DD57E-F0DD-4565-AD5A-AC70DE4A1011}" type="presParOf" srcId="{FB664FD1-D59A-4DF8-8741-E5866FBB5876}" destId="{EA2F9811-4C3C-4BDB-9C33-C73ED6A417AD}" srcOrd="1" destOrd="0" presId="urn:microsoft.com/office/officeart/2005/8/layout/vList5"/>
    <dgm:cxn modelId="{CB6F9080-7F91-4D0E-88CF-26065BE2F1D2}" type="presParOf" srcId="{3BA184F7-5CE4-4389-9CF0-A7A1B8C43AD7}" destId="{EC4D95C1-F7A1-4D5F-ACE7-C37B9CC0FC23}" srcOrd="5" destOrd="0" presId="urn:microsoft.com/office/officeart/2005/8/layout/vList5"/>
    <dgm:cxn modelId="{4099CDD8-9791-4788-BA6D-222531C88A25}" type="presParOf" srcId="{3BA184F7-5CE4-4389-9CF0-A7A1B8C43AD7}" destId="{5A3EFAF1-3F68-49E2-8AB1-F55878C53180}" srcOrd="6" destOrd="0" presId="urn:microsoft.com/office/officeart/2005/8/layout/vList5"/>
    <dgm:cxn modelId="{8CC57237-B126-4E98-AF74-0E0079670AC0}" type="presParOf" srcId="{5A3EFAF1-3F68-49E2-8AB1-F55878C53180}" destId="{71D4D636-B307-4073-9E4A-7B6F6DBF73A4}" srcOrd="0" destOrd="0" presId="urn:microsoft.com/office/officeart/2005/8/layout/vList5"/>
    <dgm:cxn modelId="{54A63FD7-1F4E-41E6-A257-E5878CC6CA19}" type="presParOf" srcId="{5A3EFAF1-3F68-49E2-8AB1-F55878C53180}" destId="{ABF296A9-C35A-4CE5-9EDC-4DEFBDC2E6C8}" srcOrd="1" destOrd="0" presId="urn:microsoft.com/office/officeart/2005/8/layout/vList5"/>
    <dgm:cxn modelId="{6F190473-F702-48B3-A6D0-701C840F5226}" type="presParOf" srcId="{3BA184F7-5CE4-4389-9CF0-A7A1B8C43AD7}" destId="{2758B764-96A3-4344-84EE-151F6317A7EA}" srcOrd="7" destOrd="0" presId="urn:microsoft.com/office/officeart/2005/8/layout/vList5"/>
    <dgm:cxn modelId="{7685479D-F954-4D44-993C-14525F0715A7}" type="presParOf" srcId="{3BA184F7-5CE4-4389-9CF0-A7A1B8C43AD7}" destId="{2F7C2937-13CE-4491-B170-A9D527A3CCB2}" srcOrd="8" destOrd="0" presId="urn:microsoft.com/office/officeart/2005/8/layout/vList5"/>
    <dgm:cxn modelId="{2D94ABF3-C1E9-417C-9471-2B079B813E84}" type="presParOf" srcId="{2F7C2937-13CE-4491-B170-A9D527A3CCB2}" destId="{40FFA3DD-751A-4F7B-A947-27676A1EC50C}" srcOrd="0" destOrd="0" presId="urn:microsoft.com/office/officeart/2005/8/layout/vList5"/>
    <dgm:cxn modelId="{5F528C71-4F96-4BFA-8F82-B5F40AC39A2C}" type="presParOf" srcId="{2F7C2937-13CE-4491-B170-A9D527A3CCB2}" destId="{F5B0AE61-BFC1-4906-8C2E-E41765CFD4F5}"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80236FA-9962-447D-9CB9-4B7B4BC741AE}"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2B4AEA2F-F1DF-420F-88BF-64CAA59F42EE}">
      <dgm:prSet/>
      <dgm:spPr/>
      <dgm:t>
        <a:bodyPr/>
        <a:lstStyle/>
        <a:p>
          <a:pPr marL="0" indent="441325" algn="just" rtl="0"/>
          <a:r>
            <a:rPr lang="uz-Cyrl-UZ" dirty="0" smtClean="0">
              <a:latin typeface="Times New Roman" pitchFamily="18" charset="0"/>
              <a:cs typeface="Times New Roman" pitchFamily="18" charset="0"/>
            </a:rPr>
            <a:t>Масалан сотилган товарлар суммаси 100 млн. сўмни, кредитга сотилган товарлар – 20 млн. сўмни, илгари кредитга сотилиб, айни пайтда тўлаш муддати келган товарлар ва бошқа тўловлар – 40 млн. сўмни ташкил қилиб, пулнинг айланиш тезлиги 6 марта бўлса, у ҳолда муомала учун зарур бўлган пул миқдори 20 млн. сўмга тенг бўлади. Яъни:</a:t>
          </a:r>
          <a:endParaRPr lang="ru-RU" dirty="0">
            <a:latin typeface="Times New Roman" pitchFamily="18" charset="0"/>
            <a:cs typeface="Times New Roman" pitchFamily="18" charset="0"/>
          </a:endParaRPr>
        </a:p>
      </dgm:t>
    </dgm:pt>
    <dgm:pt modelId="{D3F14D12-DC9B-4759-81FD-4B3D57C92070}" type="parTrans" cxnId="{21F3A40D-A2E4-4544-8EF4-8073ECC4A45A}">
      <dgm:prSet/>
      <dgm:spPr/>
      <dgm:t>
        <a:bodyPr/>
        <a:lstStyle/>
        <a:p>
          <a:pPr algn="just"/>
          <a:endParaRPr lang="ru-RU"/>
        </a:p>
      </dgm:t>
    </dgm:pt>
    <dgm:pt modelId="{8A06E881-6C75-4CD7-9894-B0CC572C787E}" type="sibTrans" cxnId="{21F3A40D-A2E4-4544-8EF4-8073ECC4A45A}">
      <dgm:prSet/>
      <dgm:spPr/>
      <dgm:t>
        <a:bodyPr/>
        <a:lstStyle/>
        <a:p>
          <a:pPr algn="just"/>
          <a:endParaRPr lang="ru-RU"/>
        </a:p>
      </dgm:t>
    </dgm:pt>
    <dgm:pt modelId="{12C86B9E-D473-46B5-9A85-36DD3BE25390}" type="pres">
      <dgm:prSet presAssocID="{580236FA-9962-447D-9CB9-4B7B4BC741AE}" presName="linear" presStyleCnt="0">
        <dgm:presLayoutVars>
          <dgm:animLvl val="lvl"/>
          <dgm:resizeHandles val="exact"/>
        </dgm:presLayoutVars>
      </dgm:prSet>
      <dgm:spPr/>
      <dgm:t>
        <a:bodyPr/>
        <a:lstStyle/>
        <a:p>
          <a:endParaRPr lang="ru-RU"/>
        </a:p>
      </dgm:t>
    </dgm:pt>
    <dgm:pt modelId="{1259419A-5056-4CD1-B54C-F759951FEA72}" type="pres">
      <dgm:prSet presAssocID="{2B4AEA2F-F1DF-420F-88BF-64CAA59F42EE}" presName="parentText" presStyleLbl="node1" presStyleIdx="0" presStyleCnt="1">
        <dgm:presLayoutVars>
          <dgm:chMax val="0"/>
          <dgm:bulletEnabled val="1"/>
        </dgm:presLayoutVars>
      </dgm:prSet>
      <dgm:spPr/>
      <dgm:t>
        <a:bodyPr/>
        <a:lstStyle/>
        <a:p>
          <a:endParaRPr lang="ru-RU"/>
        </a:p>
      </dgm:t>
    </dgm:pt>
  </dgm:ptLst>
  <dgm:cxnLst>
    <dgm:cxn modelId="{1DAD5912-5621-436B-B0A5-11D3863535CB}" type="presOf" srcId="{2B4AEA2F-F1DF-420F-88BF-64CAA59F42EE}" destId="{1259419A-5056-4CD1-B54C-F759951FEA72}" srcOrd="0" destOrd="0" presId="urn:microsoft.com/office/officeart/2005/8/layout/vList2"/>
    <dgm:cxn modelId="{279D0483-1631-4FDC-9DFC-AF1C8694B373}" type="presOf" srcId="{580236FA-9962-447D-9CB9-4B7B4BC741AE}" destId="{12C86B9E-D473-46B5-9A85-36DD3BE25390}" srcOrd="0" destOrd="0" presId="urn:microsoft.com/office/officeart/2005/8/layout/vList2"/>
    <dgm:cxn modelId="{21F3A40D-A2E4-4544-8EF4-8073ECC4A45A}" srcId="{580236FA-9962-447D-9CB9-4B7B4BC741AE}" destId="{2B4AEA2F-F1DF-420F-88BF-64CAA59F42EE}" srcOrd="0" destOrd="0" parTransId="{D3F14D12-DC9B-4759-81FD-4B3D57C92070}" sibTransId="{8A06E881-6C75-4CD7-9894-B0CC572C787E}"/>
    <dgm:cxn modelId="{0448E44C-6520-4C0D-9C58-BC986FDADC3F}" type="presParOf" srcId="{12C86B9E-D473-46B5-9A85-36DD3BE25390}" destId="{1259419A-5056-4CD1-B54C-F759951FEA7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222E942-530F-4E75-ABE0-1D73DD7CE3D8}"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5BE8CF0F-AEB4-410C-86D3-686A4CC16667}">
      <dgm:prSet/>
      <dgm:spPr/>
      <dgm:t>
        <a:bodyPr/>
        <a:lstStyle/>
        <a:p>
          <a:pPr algn="ctr" rtl="0"/>
          <a:r>
            <a:rPr lang="ru-RU" dirty="0" err="1" smtClean="0">
              <a:latin typeface="Times New Roman" pitchFamily="18" charset="0"/>
              <a:cs typeface="Times New Roman" pitchFamily="18" charset="0"/>
            </a:rPr>
            <a:t>Бизнинг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республикамизда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умумий</a:t>
          </a:r>
          <a:r>
            <a:rPr lang="ru-RU" dirty="0" smtClean="0">
              <a:latin typeface="Times New Roman" pitchFamily="18" charset="0"/>
              <a:cs typeface="Times New Roman" pitchFamily="18" charset="0"/>
            </a:rPr>
            <a:t> пул </a:t>
          </a:r>
          <a:r>
            <a:rPr lang="ru-RU" dirty="0" err="1" smtClean="0">
              <a:latin typeface="Times New Roman" pitchFamily="18" charset="0"/>
              <a:cs typeface="Times New Roman" pitchFamily="18" charset="0"/>
            </a:rPr>
            <a:t>миқдори қуйидаги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таркиб</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асосида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ҳисобланади</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C0D439AE-0069-4406-8647-EB7D576D454E}" type="parTrans" cxnId="{822FFFD0-9989-4673-B949-04C13055C260}">
      <dgm:prSet/>
      <dgm:spPr/>
      <dgm:t>
        <a:bodyPr/>
        <a:lstStyle/>
        <a:p>
          <a:endParaRPr lang="ru-RU"/>
        </a:p>
      </dgm:t>
    </dgm:pt>
    <dgm:pt modelId="{BE0A3A73-A031-4F1F-87F5-D2F1C6C8A890}" type="sibTrans" cxnId="{822FFFD0-9989-4673-B949-04C13055C260}">
      <dgm:prSet/>
      <dgm:spPr/>
      <dgm:t>
        <a:bodyPr/>
        <a:lstStyle/>
        <a:p>
          <a:endParaRPr lang="ru-RU"/>
        </a:p>
      </dgm:t>
    </dgm:pt>
    <dgm:pt modelId="{3B1FE38D-99A9-4820-ACD4-2E2A6EAE8193}" type="pres">
      <dgm:prSet presAssocID="{8222E942-530F-4E75-ABE0-1D73DD7CE3D8}" presName="linear" presStyleCnt="0">
        <dgm:presLayoutVars>
          <dgm:animLvl val="lvl"/>
          <dgm:resizeHandles val="exact"/>
        </dgm:presLayoutVars>
      </dgm:prSet>
      <dgm:spPr/>
      <dgm:t>
        <a:bodyPr/>
        <a:lstStyle/>
        <a:p>
          <a:endParaRPr lang="ru-RU"/>
        </a:p>
      </dgm:t>
    </dgm:pt>
    <dgm:pt modelId="{020311E9-2FD5-4A39-9A96-7CD6BCC19B32}" type="pres">
      <dgm:prSet presAssocID="{5BE8CF0F-AEB4-410C-86D3-686A4CC16667}" presName="parentText" presStyleLbl="node1" presStyleIdx="0" presStyleCnt="1">
        <dgm:presLayoutVars>
          <dgm:chMax val="0"/>
          <dgm:bulletEnabled val="1"/>
        </dgm:presLayoutVars>
      </dgm:prSet>
      <dgm:spPr/>
      <dgm:t>
        <a:bodyPr/>
        <a:lstStyle/>
        <a:p>
          <a:endParaRPr lang="ru-RU"/>
        </a:p>
      </dgm:t>
    </dgm:pt>
  </dgm:ptLst>
  <dgm:cxnLst>
    <dgm:cxn modelId="{75FEC55D-A2CF-4FC5-8BBD-3F084F68ED35}" type="presOf" srcId="{8222E942-530F-4E75-ABE0-1D73DD7CE3D8}" destId="{3B1FE38D-99A9-4820-ACD4-2E2A6EAE8193}" srcOrd="0" destOrd="0" presId="urn:microsoft.com/office/officeart/2005/8/layout/vList2"/>
    <dgm:cxn modelId="{DE4D0996-B1E3-4A17-9CD6-2640AE77261B}" type="presOf" srcId="{5BE8CF0F-AEB4-410C-86D3-686A4CC16667}" destId="{020311E9-2FD5-4A39-9A96-7CD6BCC19B32}" srcOrd="0" destOrd="0" presId="urn:microsoft.com/office/officeart/2005/8/layout/vList2"/>
    <dgm:cxn modelId="{822FFFD0-9989-4673-B949-04C13055C260}" srcId="{8222E942-530F-4E75-ABE0-1D73DD7CE3D8}" destId="{5BE8CF0F-AEB4-410C-86D3-686A4CC16667}" srcOrd="0" destOrd="0" parTransId="{C0D439AE-0069-4406-8647-EB7D576D454E}" sibTransId="{BE0A3A73-A031-4F1F-87F5-D2F1C6C8A890}"/>
    <dgm:cxn modelId="{E90BEE08-E845-42AF-8037-98B661B196F6}" type="presParOf" srcId="{3B1FE38D-99A9-4820-ACD4-2E2A6EAE8193}" destId="{020311E9-2FD5-4A39-9A96-7CD6BCC19B3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A58E1B9-B4AA-407E-90F9-E9A8AAC8743E}" type="doc">
      <dgm:prSet loTypeId="urn:microsoft.com/office/officeart/2005/8/layout/vList5" loCatId="list" qsTypeId="urn:microsoft.com/office/officeart/2005/8/quickstyle/3d1" qsCatId="3D" csTypeId="urn:microsoft.com/office/officeart/2005/8/colors/colorful1#5" csCatId="colorful" phldr="1"/>
      <dgm:spPr/>
      <dgm:t>
        <a:bodyPr/>
        <a:lstStyle/>
        <a:p>
          <a:endParaRPr lang="ru-RU"/>
        </a:p>
      </dgm:t>
    </dgm:pt>
    <dgm:pt modelId="{1A9B8F67-C290-4595-947F-6DD86D2EF63B}">
      <dgm:prSet/>
      <dgm:spPr/>
      <dgm:t>
        <a:bodyPr/>
        <a:lstStyle/>
        <a:p>
          <a:pPr rtl="0"/>
          <a:r>
            <a:rPr lang="ru-RU" b="1" dirty="0" smtClean="0">
              <a:latin typeface="Times New Roman" pitchFamily="18" charset="0"/>
              <a:cs typeface="Times New Roman" pitchFamily="18" charset="0"/>
            </a:rPr>
            <a:t>М0</a:t>
          </a:r>
          <a:endParaRPr lang="ru-RU" dirty="0">
            <a:latin typeface="Times New Roman" pitchFamily="18" charset="0"/>
            <a:cs typeface="Times New Roman" pitchFamily="18" charset="0"/>
          </a:endParaRPr>
        </a:p>
      </dgm:t>
    </dgm:pt>
    <dgm:pt modelId="{73156BC7-6807-4B96-B584-47A1EBD95812}" type="parTrans" cxnId="{D98AB35A-4051-4FA1-A931-E8FEEA0A3C39}">
      <dgm:prSet/>
      <dgm:spPr/>
      <dgm:t>
        <a:bodyPr/>
        <a:lstStyle/>
        <a:p>
          <a:endParaRPr lang="ru-RU">
            <a:latin typeface="Times New Roman" pitchFamily="18" charset="0"/>
            <a:cs typeface="Times New Roman" pitchFamily="18" charset="0"/>
          </a:endParaRPr>
        </a:p>
      </dgm:t>
    </dgm:pt>
    <dgm:pt modelId="{A3B5CE8C-3DE4-4C9F-A3C9-15432F206B07}" type="sibTrans" cxnId="{D98AB35A-4051-4FA1-A931-E8FEEA0A3C39}">
      <dgm:prSet/>
      <dgm:spPr/>
      <dgm:t>
        <a:bodyPr/>
        <a:lstStyle/>
        <a:p>
          <a:endParaRPr lang="ru-RU">
            <a:latin typeface="Times New Roman" pitchFamily="18" charset="0"/>
            <a:cs typeface="Times New Roman" pitchFamily="18" charset="0"/>
          </a:endParaRPr>
        </a:p>
      </dgm:t>
    </dgm:pt>
    <dgm:pt modelId="{61823331-7EA4-49CB-BFDF-F59F765C8B16}">
      <dgm:prSet custT="1"/>
      <dgm:spPr/>
      <dgm:t>
        <a:bodyPr/>
        <a:lstStyle/>
        <a:p>
          <a:pPr rtl="0"/>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муомаладаги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нақд (қоғоз ва</a:t>
          </a:r>
          <a:r>
            <a:rPr lang="ru-RU" sz="2000" dirty="0" smtClean="0">
              <a:latin typeface="Times New Roman" pitchFamily="18" charset="0"/>
              <a:cs typeface="Times New Roman" pitchFamily="18" charset="0"/>
            </a:rPr>
            <a:t> металл) </a:t>
          </a:r>
          <a:r>
            <a:rPr lang="ru-RU" sz="2000" dirty="0" err="1" smtClean="0">
              <a:latin typeface="Times New Roman" pitchFamily="18" charset="0"/>
              <a:cs typeface="Times New Roman" pitchFamily="18" charset="0"/>
            </a:rPr>
            <a:t>пуллар</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dgm:t>
    </dgm:pt>
    <dgm:pt modelId="{08946CCC-9659-47CA-AB21-C6AA6BA2DB4F}" type="parTrans" cxnId="{B32E6724-2697-4A3B-8591-BE5670E63695}">
      <dgm:prSet/>
      <dgm:spPr/>
      <dgm:t>
        <a:bodyPr/>
        <a:lstStyle/>
        <a:p>
          <a:endParaRPr lang="ru-RU">
            <a:latin typeface="Times New Roman" pitchFamily="18" charset="0"/>
            <a:cs typeface="Times New Roman" pitchFamily="18" charset="0"/>
          </a:endParaRPr>
        </a:p>
      </dgm:t>
    </dgm:pt>
    <dgm:pt modelId="{340C808E-4D9C-435C-8B25-55F36E9E262C}" type="sibTrans" cxnId="{B32E6724-2697-4A3B-8591-BE5670E63695}">
      <dgm:prSet/>
      <dgm:spPr/>
      <dgm:t>
        <a:bodyPr/>
        <a:lstStyle/>
        <a:p>
          <a:endParaRPr lang="ru-RU">
            <a:latin typeface="Times New Roman" pitchFamily="18" charset="0"/>
            <a:cs typeface="Times New Roman" pitchFamily="18" charset="0"/>
          </a:endParaRPr>
        </a:p>
      </dgm:t>
    </dgm:pt>
    <dgm:pt modelId="{E1139CFF-BBBD-4C73-BA21-B579ABDC3ED5}">
      <dgm:prSet/>
      <dgm:spPr/>
      <dgm:t>
        <a:bodyPr/>
        <a:lstStyle/>
        <a:p>
          <a:pPr rtl="0"/>
          <a:r>
            <a:rPr lang="ru-RU" b="1" dirty="0" smtClean="0">
              <a:latin typeface="Times New Roman" pitchFamily="18" charset="0"/>
              <a:cs typeface="Times New Roman" pitchFamily="18" charset="0"/>
            </a:rPr>
            <a:t>М1 </a:t>
          </a:r>
          <a:endParaRPr lang="ru-RU" b="1" dirty="0">
            <a:latin typeface="Times New Roman" pitchFamily="18" charset="0"/>
            <a:cs typeface="Times New Roman" pitchFamily="18" charset="0"/>
          </a:endParaRPr>
        </a:p>
      </dgm:t>
    </dgm:pt>
    <dgm:pt modelId="{99374B22-F471-4D45-A760-97C9F45EA7A8}" type="parTrans" cxnId="{CD66D333-95C4-48C8-90E4-C1465D93D5B7}">
      <dgm:prSet/>
      <dgm:spPr/>
      <dgm:t>
        <a:bodyPr/>
        <a:lstStyle/>
        <a:p>
          <a:endParaRPr lang="ru-RU">
            <a:latin typeface="Times New Roman" pitchFamily="18" charset="0"/>
            <a:cs typeface="Times New Roman" pitchFamily="18" charset="0"/>
          </a:endParaRPr>
        </a:p>
      </dgm:t>
    </dgm:pt>
    <dgm:pt modelId="{35D5C7B5-9425-4F54-AFC3-0D415D2EB52E}" type="sibTrans" cxnId="{CD66D333-95C4-48C8-90E4-C1465D93D5B7}">
      <dgm:prSet/>
      <dgm:spPr/>
      <dgm:t>
        <a:bodyPr/>
        <a:lstStyle/>
        <a:p>
          <a:endParaRPr lang="ru-RU">
            <a:latin typeface="Times New Roman" pitchFamily="18" charset="0"/>
            <a:cs typeface="Times New Roman" pitchFamily="18" charset="0"/>
          </a:endParaRPr>
        </a:p>
      </dgm:t>
    </dgm:pt>
    <dgm:pt modelId="{DA08FC82-F043-4A6F-89A4-77AAF8230C97}">
      <dgm:prSet custT="1"/>
      <dgm:spPr/>
      <dgm:t>
        <a:bodyPr/>
        <a:lstStyle/>
        <a:p>
          <a:pPr algn="just" rtl="0"/>
          <a:r>
            <a:rPr lang="ru-RU" sz="1800" dirty="0" smtClean="0">
              <a:latin typeface="Times New Roman" pitchFamily="18" charset="0"/>
              <a:cs typeface="Times New Roman" pitchFamily="18" charset="0"/>
            </a:rPr>
            <a:t>М0 + </a:t>
          </a:r>
          <a:r>
            <a:rPr lang="ru-RU" sz="1800" dirty="0" err="1" smtClean="0">
              <a:latin typeface="Times New Roman" pitchFamily="18" charset="0"/>
              <a:cs typeface="Times New Roman" pitchFamily="18" charset="0"/>
            </a:rPr>
            <a:t>аҳолининг жорий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ҳисоб варақларидаги </a:t>
          </a:r>
          <a:r>
            <a:rPr lang="ru-RU" sz="1800" dirty="0" smtClean="0">
              <a:latin typeface="Times New Roman" pitchFamily="18" charset="0"/>
              <a:cs typeface="Times New Roman" pitchFamily="18" charset="0"/>
            </a:rPr>
            <a:t>пул </a:t>
          </a:r>
          <a:r>
            <a:rPr lang="ru-RU" sz="1800" dirty="0" err="1" smtClean="0">
              <a:latin typeface="Times New Roman" pitchFamily="18" charset="0"/>
              <a:cs typeface="Times New Roman" pitchFamily="18" charset="0"/>
            </a:rPr>
            <a:t>қолдиқлари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корхоналарнинг</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ҳисоб варақларидаги пул</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маблағлари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банклардаги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талаб</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қилиб олиш</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мумкин</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бўлган</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пул</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омонатлари</a:t>
          </a:r>
          <a:r>
            <a:rPr lang="ru-RU" sz="1800" dirty="0" smtClean="0">
              <a:latin typeface="Times New Roman" pitchFamily="18" charset="0"/>
              <a:cs typeface="Times New Roman" pitchFamily="18" charset="0"/>
            </a:rPr>
            <a:t>. </a:t>
          </a:r>
          <a:endParaRPr lang="ru-RU" sz="1800" dirty="0">
            <a:latin typeface="Times New Roman" pitchFamily="18" charset="0"/>
            <a:cs typeface="Times New Roman" pitchFamily="18" charset="0"/>
          </a:endParaRPr>
        </a:p>
      </dgm:t>
    </dgm:pt>
    <dgm:pt modelId="{AD86F6C6-67BE-4A30-977C-065AE4F1546B}" type="parTrans" cxnId="{75AA4B50-741B-4928-B26B-86D1B37B933F}">
      <dgm:prSet/>
      <dgm:spPr/>
      <dgm:t>
        <a:bodyPr/>
        <a:lstStyle/>
        <a:p>
          <a:endParaRPr lang="ru-RU">
            <a:latin typeface="Times New Roman" pitchFamily="18" charset="0"/>
            <a:cs typeface="Times New Roman" pitchFamily="18" charset="0"/>
          </a:endParaRPr>
        </a:p>
      </dgm:t>
    </dgm:pt>
    <dgm:pt modelId="{532007C4-7930-4D0C-88AC-6D508E285BC5}" type="sibTrans" cxnId="{75AA4B50-741B-4928-B26B-86D1B37B933F}">
      <dgm:prSet/>
      <dgm:spPr/>
      <dgm:t>
        <a:bodyPr/>
        <a:lstStyle/>
        <a:p>
          <a:endParaRPr lang="ru-RU">
            <a:latin typeface="Times New Roman" pitchFamily="18" charset="0"/>
            <a:cs typeface="Times New Roman" pitchFamily="18" charset="0"/>
          </a:endParaRPr>
        </a:p>
      </dgm:t>
    </dgm:pt>
    <dgm:pt modelId="{22E272A7-8820-4683-B24C-42D043C9B1E0}">
      <dgm:prSet/>
      <dgm:spPr/>
      <dgm:t>
        <a:bodyPr/>
        <a:lstStyle/>
        <a:p>
          <a:pPr rtl="0"/>
          <a:r>
            <a:rPr lang="ru-RU" b="1" dirty="0" smtClean="0">
              <a:latin typeface="Times New Roman" pitchFamily="18" charset="0"/>
              <a:cs typeface="Times New Roman" pitchFamily="18" charset="0"/>
            </a:rPr>
            <a:t>М2 </a:t>
          </a:r>
          <a:endParaRPr lang="ru-RU" b="1" dirty="0">
            <a:latin typeface="Times New Roman" pitchFamily="18" charset="0"/>
            <a:cs typeface="Times New Roman" pitchFamily="18" charset="0"/>
          </a:endParaRPr>
        </a:p>
      </dgm:t>
    </dgm:pt>
    <dgm:pt modelId="{BBC77A44-7AAA-4DC9-880A-BC0FB70FD493}" type="parTrans" cxnId="{E0DF43B2-1866-4227-8DB5-F56082A6A427}">
      <dgm:prSet/>
      <dgm:spPr/>
      <dgm:t>
        <a:bodyPr/>
        <a:lstStyle/>
        <a:p>
          <a:endParaRPr lang="ru-RU">
            <a:latin typeface="Times New Roman" pitchFamily="18" charset="0"/>
            <a:cs typeface="Times New Roman" pitchFamily="18" charset="0"/>
          </a:endParaRPr>
        </a:p>
      </dgm:t>
    </dgm:pt>
    <dgm:pt modelId="{1CF8EB63-A843-4E31-8749-65A4D101962C}" type="sibTrans" cxnId="{E0DF43B2-1866-4227-8DB5-F56082A6A427}">
      <dgm:prSet/>
      <dgm:spPr/>
      <dgm:t>
        <a:bodyPr/>
        <a:lstStyle/>
        <a:p>
          <a:endParaRPr lang="ru-RU">
            <a:latin typeface="Times New Roman" pitchFamily="18" charset="0"/>
            <a:cs typeface="Times New Roman" pitchFamily="18" charset="0"/>
          </a:endParaRPr>
        </a:p>
      </dgm:t>
    </dgm:pt>
    <dgm:pt modelId="{55699C50-0E9D-46B6-905E-B1FFF9312B60}">
      <dgm:prSet/>
      <dgm:spPr/>
      <dgm:t>
        <a:bodyPr/>
        <a:lstStyle/>
        <a:p>
          <a:pPr algn="just" rtl="0"/>
          <a:r>
            <a:rPr lang="ru-RU" dirty="0" smtClean="0">
              <a:latin typeface="Times New Roman" pitchFamily="18" charset="0"/>
              <a:cs typeface="Times New Roman" pitchFamily="18" charset="0"/>
            </a:rPr>
            <a:t>М1 + </a:t>
          </a:r>
          <a:r>
            <a:rPr lang="ru-RU" dirty="0" err="1" smtClean="0">
              <a:latin typeface="Times New Roman" pitchFamily="18" charset="0"/>
              <a:cs typeface="Times New Roman" pitchFamily="18" charset="0"/>
            </a:rPr>
            <a:t>тижорат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банкларидаги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муддатли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омонатлар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жамғарма ҳисоб варақларидаги пуллар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ихтисослаштирилган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молиявий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муассасалардаги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депозитлар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бошқа активлар</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44F939F8-C5BC-42EE-AC49-B5DFA8B1CCF4}" type="parTrans" cxnId="{B02F2A0B-D16E-40F7-B568-2A5F567271F9}">
      <dgm:prSet/>
      <dgm:spPr/>
      <dgm:t>
        <a:bodyPr/>
        <a:lstStyle/>
        <a:p>
          <a:endParaRPr lang="ru-RU">
            <a:latin typeface="Times New Roman" pitchFamily="18" charset="0"/>
            <a:cs typeface="Times New Roman" pitchFamily="18" charset="0"/>
          </a:endParaRPr>
        </a:p>
      </dgm:t>
    </dgm:pt>
    <dgm:pt modelId="{3689EA12-698E-406C-ACAC-F72A2D8563D9}" type="sibTrans" cxnId="{B02F2A0B-D16E-40F7-B568-2A5F567271F9}">
      <dgm:prSet/>
      <dgm:spPr/>
      <dgm:t>
        <a:bodyPr/>
        <a:lstStyle/>
        <a:p>
          <a:endParaRPr lang="ru-RU">
            <a:latin typeface="Times New Roman" pitchFamily="18" charset="0"/>
            <a:cs typeface="Times New Roman" pitchFamily="18" charset="0"/>
          </a:endParaRPr>
        </a:p>
      </dgm:t>
    </dgm:pt>
    <dgm:pt modelId="{D59EE4A1-2BD8-4DCD-89EF-AF90D488E649}">
      <dgm:prSet/>
      <dgm:spPr/>
      <dgm:t>
        <a:bodyPr/>
        <a:lstStyle/>
        <a:p>
          <a:pPr rtl="0"/>
          <a:r>
            <a:rPr lang="ru-RU" b="1" dirty="0" smtClean="0">
              <a:latin typeface="Times New Roman" pitchFamily="18" charset="0"/>
              <a:cs typeface="Times New Roman" pitchFamily="18" charset="0"/>
            </a:rPr>
            <a:t>М3 </a:t>
          </a:r>
          <a:endParaRPr lang="ru-RU" b="1" dirty="0">
            <a:latin typeface="Times New Roman" pitchFamily="18" charset="0"/>
            <a:cs typeface="Times New Roman" pitchFamily="18" charset="0"/>
          </a:endParaRPr>
        </a:p>
      </dgm:t>
    </dgm:pt>
    <dgm:pt modelId="{3C81EBF8-A693-4744-9558-0A1D2814AE78}" type="parTrans" cxnId="{9285CB1D-CB5B-47BC-8D16-D97DC4C3B769}">
      <dgm:prSet/>
      <dgm:spPr/>
      <dgm:t>
        <a:bodyPr/>
        <a:lstStyle/>
        <a:p>
          <a:endParaRPr lang="ru-RU">
            <a:latin typeface="Times New Roman" pitchFamily="18" charset="0"/>
            <a:cs typeface="Times New Roman" pitchFamily="18" charset="0"/>
          </a:endParaRPr>
        </a:p>
      </dgm:t>
    </dgm:pt>
    <dgm:pt modelId="{DDE5D216-81D6-4B1D-8976-73A84985E59F}" type="sibTrans" cxnId="{9285CB1D-CB5B-47BC-8D16-D97DC4C3B769}">
      <dgm:prSet/>
      <dgm:spPr/>
      <dgm:t>
        <a:bodyPr/>
        <a:lstStyle/>
        <a:p>
          <a:endParaRPr lang="ru-RU">
            <a:latin typeface="Times New Roman" pitchFamily="18" charset="0"/>
            <a:cs typeface="Times New Roman" pitchFamily="18" charset="0"/>
          </a:endParaRPr>
        </a:p>
      </dgm:t>
    </dgm:pt>
    <dgm:pt modelId="{287A55E1-8329-4967-96CB-1C08BB6D9A49}">
      <dgm:prSet custT="1"/>
      <dgm:spPr/>
      <dgm:t>
        <a:bodyPr/>
        <a:lstStyle/>
        <a:p>
          <a:pPr algn="just" rtl="0"/>
          <a:r>
            <a:rPr lang="ru-RU" sz="2000" dirty="0" smtClean="0">
              <a:latin typeface="Times New Roman" pitchFamily="18" charset="0"/>
              <a:cs typeface="Times New Roman" pitchFamily="18" charset="0"/>
            </a:rPr>
            <a:t>М2 + банк </a:t>
          </a:r>
          <a:r>
            <a:rPr lang="ru-RU" sz="2000" dirty="0" err="1" smtClean="0">
              <a:latin typeface="Times New Roman" pitchFamily="18" charset="0"/>
              <a:cs typeface="Times New Roman" pitchFamily="18" charset="0"/>
            </a:rPr>
            <a:t>сертификатлари</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аниқ мақсадли </a:t>
          </a:r>
          <a:r>
            <a:rPr lang="ru-RU" sz="2000" dirty="0" smtClean="0">
              <a:latin typeface="Times New Roman" pitchFamily="18" charset="0"/>
              <a:cs typeface="Times New Roman" pitchFamily="18" charset="0"/>
            </a:rPr>
            <a:t>заём </a:t>
          </a:r>
          <a:r>
            <a:rPr lang="ru-RU" sz="2000" dirty="0" err="1" smtClean="0">
              <a:latin typeface="Times New Roman" pitchFamily="18" charset="0"/>
              <a:cs typeface="Times New Roman" pitchFamily="18" charset="0"/>
            </a:rPr>
            <a:t>облигациялари</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давлат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заём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облигациялари</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хазина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мажбуриятлари</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dgm:t>
    </dgm:pt>
    <dgm:pt modelId="{3D530521-5237-415A-AF9F-9897A1512359}" type="parTrans" cxnId="{6AA7D9C6-FA8F-40A8-885C-17E5E62687D1}">
      <dgm:prSet/>
      <dgm:spPr/>
      <dgm:t>
        <a:bodyPr/>
        <a:lstStyle/>
        <a:p>
          <a:endParaRPr lang="ru-RU">
            <a:latin typeface="Times New Roman" pitchFamily="18" charset="0"/>
            <a:cs typeface="Times New Roman" pitchFamily="18" charset="0"/>
          </a:endParaRPr>
        </a:p>
      </dgm:t>
    </dgm:pt>
    <dgm:pt modelId="{1A903547-FA62-4DB3-889F-206327AC3304}" type="sibTrans" cxnId="{6AA7D9C6-FA8F-40A8-885C-17E5E62687D1}">
      <dgm:prSet/>
      <dgm:spPr/>
      <dgm:t>
        <a:bodyPr/>
        <a:lstStyle/>
        <a:p>
          <a:endParaRPr lang="ru-RU">
            <a:latin typeface="Times New Roman" pitchFamily="18" charset="0"/>
            <a:cs typeface="Times New Roman" pitchFamily="18" charset="0"/>
          </a:endParaRPr>
        </a:p>
      </dgm:t>
    </dgm:pt>
    <dgm:pt modelId="{BE27F1D0-55AC-4622-863D-18F2AAA55A99}" type="pres">
      <dgm:prSet presAssocID="{0A58E1B9-B4AA-407E-90F9-E9A8AAC8743E}" presName="Name0" presStyleCnt="0">
        <dgm:presLayoutVars>
          <dgm:dir/>
          <dgm:animLvl val="lvl"/>
          <dgm:resizeHandles val="exact"/>
        </dgm:presLayoutVars>
      </dgm:prSet>
      <dgm:spPr/>
      <dgm:t>
        <a:bodyPr/>
        <a:lstStyle/>
        <a:p>
          <a:endParaRPr lang="ru-RU"/>
        </a:p>
      </dgm:t>
    </dgm:pt>
    <dgm:pt modelId="{7F2D1F33-62A5-4FFC-9589-0105BE284477}" type="pres">
      <dgm:prSet presAssocID="{1A9B8F67-C290-4595-947F-6DD86D2EF63B}" presName="linNode" presStyleCnt="0"/>
      <dgm:spPr/>
    </dgm:pt>
    <dgm:pt modelId="{943A163D-EE68-460C-B945-999103DE4EEC}" type="pres">
      <dgm:prSet presAssocID="{1A9B8F67-C290-4595-947F-6DD86D2EF63B}" presName="parentText" presStyleLbl="node1" presStyleIdx="0" presStyleCnt="4" custScaleX="37923">
        <dgm:presLayoutVars>
          <dgm:chMax val="1"/>
          <dgm:bulletEnabled val="1"/>
        </dgm:presLayoutVars>
      </dgm:prSet>
      <dgm:spPr/>
      <dgm:t>
        <a:bodyPr/>
        <a:lstStyle/>
        <a:p>
          <a:endParaRPr lang="ru-RU"/>
        </a:p>
      </dgm:t>
    </dgm:pt>
    <dgm:pt modelId="{9B29C57B-932B-4623-857E-71E5C7665367}" type="pres">
      <dgm:prSet presAssocID="{1A9B8F67-C290-4595-947F-6DD86D2EF63B}" presName="descendantText" presStyleLbl="alignAccFollowNode1" presStyleIdx="0" presStyleCnt="4" custScaleX="143428">
        <dgm:presLayoutVars>
          <dgm:bulletEnabled val="1"/>
        </dgm:presLayoutVars>
      </dgm:prSet>
      <dgm:spPr/>
      <dgm:t>
        <a:bodyPr/>
        <a:lstStyle/>
        <a:p>
          <a:endParaRPr lang="ru-RU"/>
        </a:p>
      </dgm:t>
    </dgm:pt>
    <dgm:pt modelId="{1064F58E-030A-456B-BC7D-66BD9D5776AF}" type="pres">
      <dgm:prSet presAssocID="{A3B5CE8C-3DE4-4C9F-A3C9-15432F206B07}" presName="sp" presStyleCnt="0"/>
      <dgm:spPr/>
    </dgm:pt>
    <dgm:pt modelId="{8CDE3FEC-836C-49D2-A668-F7067697A888}" type="pres">
      <dgm:prSet presAssocID="{E1139CFF-BBBD-4C73-BA21-B579ABDC3ED5}" presName="linNode" presStyleCnt="0"/>
      <dgm:spPr/>
    </dgm:pt>
    <dgm:pt modelId="{981E542C-A12A-4B59-B4D7-40C50291969E}" type="pres">
      <dgm:prSet presAssocID="{E1139CFF-BBBD-4C73-BA21-B579ABDC3ED5}" presName="parentText" presStyleLbl="node1" presStyleIdx="1" presStyleCnt="4" custScaleX="37923">
        <dgm:presLayoutVars>
          <dgm:chMax val="1"/>
          <dgm:bulletEnabled val="1"/>
        </dgm:presLayoutVars>
      </dgm:prSet>
      <dgm:spPr/>
      <dgm:t>
        <a:bodyPr/>
        <a:lstStyle/>
        <a:p>
          <a:endParaRPr lang="ru-RU"/>
        </a:p>
      </dgm:t>
    </dgm:pt>
    <dgm:pt modelId="{73D6C6AB-3EC8-4B65-8235-0C6E733C7648}" type="pres">
      <dgm:prSet presAssocID="{E1139CFF-BBBD-4C73-BA21-B579ABDC3ED5}" presName="descendantText" presStyleLbl="alignAccFollowNode1" presStyleIdx="1" presStyleCnt="4" custScaleX="143428">
        <dgm:presLayoutVars>
          <dgm:bulletEnabled val="1"/>
        </dgm:presLayoutVars>
      </dgm:prSet>
      <dgm:spPr/>
      <dgm:t>
        <a:bodyPr/>
        <a:lstStyle/>
        <a:p>
          <a:endParaRPr lang="ru-RU"/>
        </a:p>
      </dgm:t>
    </dgm:pt>
    <dgm:pt modelId="{99008FCC-CA19-4BDD-8B8F-00CEF6484769}" type="pres">
      <dgm:prSet presAssocID="{35D5C7B5-9425-4F54-AFC3-0D415D2EB52E}" presName="sp" presStyleCnt="0"/>
      <dgm:spPr/>
    </dgm:pt>
    <dgm:pt modelId="{1B22C1C0-4AC5-45B8-8158-0F79EA2975B8}" type="pres">
      <dgm:prSet presAssocID="{22E272A7-8820-4683-B24C-42D043C9B1E0}" presName="linNode" presStyleCnt="0"/>
      <dgm:spPr/>
    </dgm:pt>
    <dgm:pt modelId="{A78525C6-1B13-44E4-AD21-2E53628DE7F0}" type="pres">
      <dgm:prSet presAssocID="{22E272A7-8820-4683-B24C-42D043C9B1E0}" presName="parentText" presStyleLbl="node1" presStyleIdx="2" presStyleCnt="4" custScaleX="37923">
        <dgm:presLayoutVars>
          <dgm:chMax val="1"/>
          <dgm:bulletEnabled val="1"/>
        </dgm:presLayoutVars>
      </dgm:prSet>
      <dgm:spPr/>
      <dgm:t>
        <a:bodyPr/>
        <a:lstStyle/>
        <a:p>
          <a:endParaRPr lang="ru-RU"/>
        </a:p>
      </dgm:t>
    </dgm:pt>
    <dgm:pt modelId="{D5B57C09-38D4-4668-BCF5-D7AAA127F53C}" type="pres">
      <dgm:prSet presAssocID="{22E272A7-8820-4683-B24C-42D043C9B1E0}" presName="descendantText" presStyleLbl="alignAccFollowNode1" presStyleIdx="2" presStyleCnt="4" custScaleX="143428">
        <dgm:presLayoutVars>
          <dgm:bulletEnabled val="1"/>
        </dgm:presLayoutVars>
      </dgm:prSet>
      <dgm:spPr/>
      <dgm:t>
        <a:bodyPr/>
        <a:lstStyle/>
        <a:p>
          <a:endParaRPr lang="ru-RU"/>
        </a:p>
      </dgm:t>
    </dgm:pt>
    <dgm:pt modelId="{2658032C-C624-4F89-B176-494D30344B0B}" type="pres">
      <dgm:prSet presAssocID="{1CF8EB63-A843-4E31-8749-65A4D101962C}" presName="sp" presStyleCnt="0"/>
      <dgm:spPr/>
    </dgm:pt>
    <dgm:pt modelId="{98C039FE-9F25-4E39-84BA-95D987ECEF8C}" type="pres">
      <dgm:prSet presAssocID="{D59EE4A1-2BD8-4DCD-89EF-AF90D488E649}" presName="linNode" presStyleCnt="0"/>
      <dgm:spPr/>
    </dgm:pt>
    <dgm:pt modelId="{6C68C151-9E3E-49C3-A9FE-21DED04B068D}" type="pres">
      <dgm:prSet presAssocID="{D59EE4A1-2BD8-4DCD-89EF-AF90D488E649}" presName="parentText" presStyleLbl="node1" presStyleIdx="3" presStyleCnt="4" custScaleX="37923">
        <dgm:presLayoutVars>
          <dgm:chMax val="1"/>
          <dgm:bulletEnabled val="1"/>
        </dgm:presLayoutVars>
      </dgm:prSet>
      <dgm:spPr/>
      <dgm:t>
        <a:bodyPr/>
        <a:lstStyle/>
        <a:p>
          <a:endParaRPr lang="ru-RU"/>
        </a:p>
      </dgm:t>
    </dgm:pt>
    <dgm:pt modelId="{5356EA5C-F9D6-4B9B-96B5-1829A8B9E960}" type="pres">
      <dgm:prSet presAssocID="{D59EE4A1-2BD8-4DCD-89EF-AF90D488E649}" presName="descendantText" presStyleLbl="alignAccFollowNode1" presStyleIdx="3" presStyleCnt="4" custScaleX="143428">
        <dgm:presLayoutVars>
          <dgm:bulletEnabled val="1"/>
        </dgm:presLayoutVars>
      </dgm:prSet>
      <dgm:spPr/>
      <dgm:t>
        <a:bodyPr/>
        <a:lstStyle/>
        <a:p>
          <a:endParaRPr lang="ru-RU"/>
        </a:p>
      </dgm:t>
    </dgm:pt>
  </dgm:ptLst>
  <dgm:cxnLst>
    <dgm:cxn modelId="{4B724CD3-EAEE-47B8-BECB-48B2E57AC19C}" type="presOf" srcId="{287A55E1-8329-4967-96CB-1C08BB6D9A49}" destId="{5356EA5C-F9D6-4B9B-96B5-1829A8B9E960}" srcOrd="0" destOrd="0" presId="urn:microsoft.com/office/officeart/2005/8/layout/vList5"/>
    <dgm:cxn modelId="{B32E6724-2697-4A3B-8591-BE5670E63695}" srcId="{1A9B8F67-C290-4595-947F-6DD86D2EF63B}" destId="{61823331-7EA4-49CB-BFDF-F59F765C8B16}" srcOrd="0" destOrd="0" parTransId="{08946CCC-9659-47CA-AB21-C6AA6BA2DB4F}" sibTransId="{340C808E-4D9C-435C-8B25-55F36E9E262C}"/>
    <dgm:cxn modelId="{BBFC23AD-F018-43D4-A39A-35D9EFFEC6B4}" type="presOf" srcId="{55699C50-0E9D-46B6-905E-B1FFF9312B60}" destId="{D5B57C09-38D4-4668-BCF5-D7AAA127F53C}" srcOrd="0" destOrd="0" presId="urn:microsoft.com/office/officeart/2005/8/layout/vList5"/>
    <dgm:cxn modelId="{CEB964CF-CE4B-4186-B4D0-4C1C5B822E95}" type="presOf" srcId="{E1139CFF-BBBD-4C73-BA21-B579ABDC3ED5}" destId="{981E542C-A12A-4B59-B4D7-40C50291969E}" srcOrd="0" destOrd="0" presId="urn:microsoft.com/office/officeart/2005/8/layout/vList5"/>
    <dgm:cxn modelId="{E0DF43B2-1866-4227-8DB5-F56082A6A427}" srcId="{0A58E1B9-B4AA-407E-90F9-E9A8AAC8743E}" destId="{22E272A7-8820-4683-B24C-42D043C9B1E0}" srcOrd="2" destOrd="0" parTransId="{BBC77A44-7AAA-4DC9-880A-BC0FB70FD493}" sibTransId="{1CF8EB63-A843-4E31-8749-65A4D101962C}"/>
    <dgm:cxn modelId="{A11DF09D-8E61-475D-82DA-19B86D3DB015}" type="presOf" srcId="{61823331-7EA4-49CB-BFDF-F59F765C8B16}" destId="{9B29C57B-932B-4623-857E-71E5C7665367}" srcOrd="0" destOrd="0" presId="urn:microsoft.com/office/officeart/2005/8/layout/vList5"/>
    <dgm:cxn modelId="{D98AB35A-4051-4FA1-A931-E8FEEA0A3C39}" srcId="{0A58E1B9-B4AA-407E-90F9-E9A8AAC8743E}" destId="{1A9B8F67-C290-4595-947F-6DD86D2EF63B}" srcOrd="0" destOrd="0" parTransId="{73156BC7-6807-4B96-B584-47A1EBD95812}" sibTransId="{A3B5CE8C-3DE4-4C9F-A3C9-15432F206B07}"/>
    <dgm:cxn modelId="{19720BD0-6464-4A30-AF9B-BE0BCA5EB80E}" type="presOf" srcId="{1A9B8F67-C290-4595-947F-6DD86D2EF63B}" destId="{943A163D-EE68-460C-B945-999103DE4EEC}" srcOrd="0" destOrd="0" presId="urn:microsoft.com/office/officeart/2005/8/layout/vList5"/>
    <dgm:cxn modelId="{6AA7D9C6-FA8F-40A8-885C-17E5E62687D1}" srcId="{D59EE4A1-2BD8-4DCD-89EF-AF90D488E649}" destId="{287A55E1-8329-4967-96CB-1C08BB6D9A49}" srcOrd="0" destOrd="0" parTransId="{3D530521-5237-415A-AF9F-9897A1512359}" sibTransId="{1A903547-FA62-4DB3-889F-206327AC3304}"/>
    <dgm:cxn modelId="{75AA4B50-741B-4928-B26B-86D1B37B933F}" srcId="{E1139CFF-BBBD-4C73-BA21-B579ABDC3ED5}" destId="{DA08FC82-F043-4A6F-89A4-77AAF8230C97}" srcOrd="0" destOrd="0" parTransId="{AD86F6C6-67BE-4A30-977C-065AE4F1546B}" sibTransId="{532007C4-7930-4D0C-88AC-6D508E285BC5}"/>
    <dgm:cxn modelId="{9285CB1D-CB5B-47BC-8D16-D97DC4C3B769}" srcId="{0A58E1B9-B4AA-407E-90F9-E9A8AAC8743E}" destId="{D59EE4A1-2BD8-4DCD-89EF-AF90D488E649}" srcOrd="3" destOrd="0" parTransId="{3C81EBF8-A693-4744-9558-0A1D2814AE78}" sibTransId="{DDE5D216-81D6-4B1D-8976-73A84985E59F}"/>
    <dgm:cxn modelId="{7640AEEE-10CA-4515-8EC8-6BD6BB25A36D}" type="presOf" srcId="{DA08FC82-F043-4A6F-89A4-77AAF8230C97}" destId="{73D6C6AB-3EC8-4B65-8235-0C6E733C7648}" srcOrd="0" destOrd="0" presId="urn:microsoft.com/office/officeart/2005/8/layout/vList5"/>
    <dgm:cxn modelId="{498706FB-03CF-4081-AA3D-97088CA4335A}" type="presOf" srcId="{0A58E1B9-B4AA-407E-90F9-E9A8AAC8743E}" destId="{BE27F1D0-55AC-4622-863D-18F2AAA55A99}" srcOrd="0" destOrd="0" presId="urn:microsoft.com/office/officeart/2005/8/layout/vList5"/>
    <dgm:cxn modelId="{723DBF03-1040-43F8-A9A4-EF48B9AA2486}" type="presOf" srcId="{22E272A7-8820-4683-B24C-42D043C9B1E0}" destId="{A78525C6-1B13-44E4-AD21-2E53628DE7F0}" srcOrd="0" destOrd="0" presId="urn:microsoft.com/office/officeart/2005/8/layout/vList5"/>
    <dgm:cxn modelId="{CD66D333-95C4-48C8-90E4-C1465D93D5B7}" srcId="{0A58E1B9-B4AA-407E-90F9-E9A8AAC8743E}" destId="{E1139CFF-BBBD-4C73-BA21-B579ABDC3ED5}" srcOrd="1" destOrd="0" parTransId="{99374B22-F471-4D45-A760-97C9F45EA7A8}" sibTransId="{35D5C7B5-9425-4F54-AFC3-0D415D2EB52E}"/>
    <dgm:cxn modelId="{4BAAC2AF-3DC9-4C66-9CCD-E4F1077AD6DB}" type="presOf" srcId="{D59EE4A1-2BD8-4DCD-89EF-AF90D488E649}" destId="{6C68C151-9E3E-49C3-A9FE-21DED04B068D}" srcOrd="0" destOrd="0" presId="urn:microsoft.com/office/officeart/2005/8/layout/vList5"/>
    <dgm:cxn modelId="{B02F2A0B-D16E-40F7-B568-2A5F567271F9}" srcId="{22E272A7-8820-4683-B24C-42D043C9B1E0}" destId="{55699C50-0E9D-46B6-905E-B1FFF9312B60}" srcOrd="0" destOrd="0" parTransId="{44F939F8-C5BC-42EE-AC49-B5DFA8B1CCF4}" sibTransId="{3689EA12-698E-406C-ACAC-F72A2D8563D9}"/>
    <dgm:cxn modelId="{CF6D853E-54D7-4090-9DAB-D6658C510648}" type="presParOf" srcId="{BE27F1D0-55AC-4622-863D-18F2AAA55A99}" destId="{7F2D1F33-62A5-4FFC-9589-0105BE284477}" srcOrd="0" destOrd="0" presId="urn:microsoft.com/office/officeart/2005/8/layout/vList5"/>
    <dgm:cxn modelId="{43B8B591-8296-4C72-A5A6-186F04813113}" type="presParOf" srcId="{7F2D1F33-62A5-4FFC-9589-0105BE284477}" destId="{943A163D-EE68-460C-B945-999103DE4EEC}" srcOrd="0" destOrd="0" presId="urn:microsoft.com/office/officeart/2005/8/layout/vList5"/>
    <dgm:cxn modelId="{06871D47-9B5B-427B-AB3E-FCDF45FB734E}" type="presParOf" srcId="{7F2D1F33-62A5-4FFC-9589-0105BE284477}" destId="{9B29C57B-932B-4623-857E-71E5C7665367}" srcOrd="1" destOrd="0" presId="urn:microsoft.com/office/officeart/2005/8/layout/vList5"/>
    <dgm:cxn modelId="{EB6A8480-F375-4114-A4CD-72FA5BA3B4C3}" type="presParOf" srcId="{BE27F1D0-55AC-4622-863D-18F2AAA55A99}" destId="{1064F58E-030A-456B-BC7D-66BD9D5776AF}" srcOrd="1" destOrd="0" presId="urn:microsoft.com/office/officeart/2005/8/layout/vList5"/>
    <dgm:cxn modelId="{659867BC-5B46-4E6D-BB74-351D50B8136D}" type="presParOf" srcId="{BE27F1D0-55AC-4622-863D-18F2AAA55A99}" destId="{8CDE3FEC-836C-49D2-A668-F7067697A888}" srcOrd="2" destOrd="0" presId="urn:microsoft.com/office/officeart/2005/8/layout/vList5"/>
    <dgm:cxn modelId="{C1EEAAA2-367C-4D4E-8AD9-5AA1663ADBA7}" type="presParOf" srcId="{8CDE3FEC-836C-49D2-A668-F7067697A888}" destId="{981E542C-A12A-4B59-B4D7-40C50291969E}" srcOrd="0" destOrd="0" presId="urn:microsoft.com/office/officeart/2005/8/layout/vList5"/>
    <dgm:cxn modelId="{C9C7B800-5013-415A-8CBF-D0F30BCE1272}" type="presParOf" srcId="{8CDE3FEC-836C-49D2-A668-F7067697A888}" destId="{73D6C6AB-3EC8-4B65-8235-0C6E733C7648}" srcOrd="1" destOrd="0" presId="urn:microsoft.com/office/officeart/2005/8/layout/vList5"/>
    <dgm:cxn modelId="{75C1EF66-AB99-4AB2-8FF4-C4C2CFC16585}" type="presParOf" srcId="{BE27F1D0-55AC-4622-863D-18F2AAA55A99}" destId="{99008FCC-CA19-4BDD-8B8F-00CEF6484769}" srcOrd="3" destOrd="0" presId="urn:microsoft.com/office/officeart/2005/8/layout/vList5"/>
    <dgm:cxn modelId="{AF9AFE05-283C-43B3-9B90-31D0795B6A17}" type="presParOf" srcId="{BE27F1D0-55AC-4622-863D-18F2AAA55A99}" destId="{1B22C1C0-4AC5-45B8-8158-0F79EA2975B8}" srcOrd="4" destOrd="0" presId="urn:microsoft.com/office/officeart/2005/8/layout/vList5"/>
    <dgm:cxn modelId="{D43C4767-6141-4433-90F4-79995B7FC38F}" type="presParOf" srcId="{1B22C1C0-4AC5-45B8-8158-0F79EA2975B8}" destId="{A78525C6-1B13-44E4-AD21-2E53628DE7F0}" srcOrd="0" destOrd="0" presId="urn:microsoft.com/office/officeart/2005/8/layout/vList5"/>
    <dgm:cxn modelId="{8BE01EC0-12CC-4CEE-89AA-43E6DDE8DF6A}" type="presParOf" srcId="{1B22C1C0-4AC5-45B8-8158-0F79EA2975B8}" destId="{D5B57C09-38D4-4668-BCF5-D7AAA127F53C}" srcOrd="1" destOrd="0" presId="urn:microsoft.com/office/officeart/2005/8/layout/vList5"/>
    <dgm:cxn modelId="{F16FB72A-4E90-45C9-87B6-BA40DEC8757E}" type="presParOf" srcId="{BE27F1D0-55AC-4622-863D-18F2AAA55A99}" destId="{2658032C-C624-4F89-B176-494D30344B0B}" srcOrd="5" destOrd="0" presId="urn:microsoft.com/office/officeart/2005/8/layout/vList5"/>
    <dgm:cxn modelId="{A341FD44-8CA2-4C88-8D67-A38B6111C1C4}" type="presParOf" srcId="{BE27F1D0-55AC-4622-863D-18F2AAA55A99}" destId="{98C039FE-9F25-4E39-84BA-95D987ECEF8C}" srcOrd="6" destOrd="0" presId="urn:microsoft.com/office/officeart/2005/8/layout/vList5"/>
    <dgm:cxn modelId="{D9C02665-A179-479D-BF38-499F32E41AB5}" type="presParOf" srcId="{98C039FE-9F25-4E39-84BA-95D987ECEF8C}" destId="{6C68C151-9E3E-49C3-A9FE-21DED04B068D}" srcOrd="0" destOrd="0" presId="urn:microsoft.com/office/officeart/2005/8/layout/vList5"/>
    <dgm:cxn modelId="{87513BC8-B9EC-4624-AB2F-AE6249A6ECC8}" type="presParOf" srcId="{98C039FE-9F25-4E39-84BA-95D987ECEF8C}" destId="{5356EA5C-F9D6-4B9B-96B5-1829A8B9E960}"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38E4A96-11DF-4BE5-A2DD-6495B5804AC3}"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ru-RU"/>
        </a:p>
      </dgm:t>
    </dgm:pt>
    <dgm:pt modelId="{015636A8-2AE5-47EC-9B67-BCB37FFA5B02}">
      <dgm:prSet/>
      <dgm:spPr/>
      <dgm:t>
        <a:bodyPr/>
        <a:lstStyle/>
        <a:p>
          <a:pPr rtl="0"/>
          <a:r>
            <a:rPr lang="ru-RU" b="1" dirty="0" smtClean="0">
              <a:latin typeface="Times New Roman" pitchFamily="18" charset="0"/>
              <a:cs typeface="Times New Roman" pitchFamily="18" charset="0"/>
            </a:rPr>
            <a:t>ЛИКВИДЛИК</a:t>
          </a:r>
          <a:endParaRPr lang="ru-RU" dirty="0">
            <a:latin typeface="Times New Roman" pitchFamily="18" charset="0"/>
            <a:cs typeface="Times New Roman" pitchFamily="18" charset="0"/>
          </a:endParaRPr>
        </a:p>
      </dgm:t>
    </dgm:pt>
    <dgm:pt modelId="{34DAF90F-D3F9-437E-9407-C185A16E0DBE}" type="parTrans" cxnId="{288D949B-BD64-498C-A08D-4F562D35A253}">
      <dgm:prSet/>
      <dgm:spPr/>
      <dgm:t>
        <a:bodyPr/>
        <a:lstStyle/>
        <a:p>
          <a:endParaRPr lang="ru-RU">
            <a:latin typeface="Times New Roman" pitchFamily="18" charset="0"/>
            <a:cs typeface="Times New Roman" pitchFamily="18" charset="0"/>
          </a:endParaRPr>
        </a:p>
      </dgm:t>
    </dgm:pt>
    <dgm:pt modelId="{6C1141C6-AD31-4DB2-825A-C368E6E2D50D}" type="sibTrans" cxnId="{288D949B-BD64-498C-A08D-4F562D35A253}">
      <dgm:prSet/>
      <dgm:spPr/>
      <dgm:t>
        <a:bodyPr/>
        <a:lstStyle/>
        <a:p>
          <a:endParaRPr lang="ru-RU">
            <a:latin typeface="Times New Roman" pitchFamily="18" charset="0"/>
            <a:cs typeface="Times New Roman" pitchFamily="18" charset="0"/>
          </a:endParaRPr>
        </a:p>
      </dgm:t>
    </dgm:pt>
    <dgm:pt modelId="{C52339B0-A0B9-4F40-BA66-FA269A550A97}">
      <dgm:prSet/>
      <dgm:spPr/>
      <dgm:t>
        <a:bodyPr/>
        <a:lstStyle/>
        <a:p>
          <a:pPr algn="just" rtl="0"/>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бу</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турли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активларнинг</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ўз</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қийматини йўқотмасдан </a:t>
          </a:r>
          <a:r>
            <a:rPr lang="ru-RU" b="0" dirty="0" smtClean="0">
              <a:latin typeface="Times New Roman" pitchFamily="18" charset="0"/>
              <a:cs typeface="Times New Roman" pitchFamily="18" charset="0"/>
            </a:rPr>
            <a:t>(</a:t>
          </a:r>
          <a:r>
            <a:rPr lang="ru-RU" b="0" dirty="0" err="1" smtClean="0">
              <a:latin typeface="Times New Roman" pitchFamily="18" charset="0"/>
              <a:cs typeface="Times New Roman" pitchFamily="18" charset="0"/>
            </a:rPr>
            <a:t>яъни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энг</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кам</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харажатлар</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асосида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тезлик</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билан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нақд пулга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айлана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олиш</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қобилиятидир.</a:t>
          </a:r>
          <a:r>
            <a:rPr lang="ru-RU" b="0" dirty="0" smtClean="0">
              <a:latin typeface="Times New Roman" pitchFamily="18" charset="0"/>
              <a:cs typeface="Times New Roman" pitchFamily="18" charset="0"/>
            </a:rPr>
            <a:t> </a:t>
          </a:r>
          <a:endParaRPr lang="ru-RU" b="0" dirty="0">
            <a:latin typeface="Times New Roman" pitchFamily="18" charset="0"/>
            <a:cs typeface="Times New Roman" pitchFamily="18" charset="0"/>
          </a:endParaRPr>
        </a:p>
      </dgm:t>
    </dgm:pt>
    <dgm:pt modelId="{56CBD7C7-AC45-4A83-86FD-EE37B99724F1}" type="parTrans" cxnId="{B9F45A2D-EDCA-4859-BF14-455CF5AD088B}">
      <dgm:prSet/>
      <dgm:spPr/>
      <dgm:t>
        <a:bodyPr/>
        <a:lstStyle/>
        <a:p>
          <a:endParaRPr lang="ru-RU">
            <a:latin typeface="Times New Roman" pitchFamily="18" charset="0"/>
            <a:cs typeface="Times New Roman" pitchFamily="18" charset="0"/>
          </a:endParaRPr>
        </a:p>
      </dgm:t>
    </dgm:pt>
    <dgm:pt modelId="{D163C2E0-3009-4112-B9DC-D70450412A06}" type="sibTrans" cxnId="{B9F45A2D-EDCA-4859-BF14-455CF5AD088B}">
      <dgm:prSet/>
      <dgm:spPr/>
      <dgm:t>
        <a:bodyPr/>
        <a:lstStyle/>
        <a:p>
          <a:endParaRPr lang="ru-RU">
            <a:latin typeface="Times New Roman" pitchFamily="18" charset="0"/>
            <a:cs typeface="Times New Roman" pitchFamily="18" charset="0"/>
          </a:endParaRPr>
        </a:p>
      </dgm:t>
    </dgm:pt>
    <dgm:pt modelId="{1AD5C988-C9C0-4036-807A-0C0CD1C096DC}" type="pres">
      <dgm:prSet presAssocID="{638E4A96-11DF-4BE5-A2DD-6495B5804AC3}" presName="Name0" presStyleCnt="0">
        <dgm:presLayoutVars>
          <dgm:dir/>
          <dgm:animLvl val="lvl"/>
          <dgm:resizeHandles val="exact"/>
        </dgm:presLayoutVars>
      </dgm:prSet>
      <dgm:spPr/>
      <dgm:t>
        <a:bodyPr/>
        <a:lstStyle/>
        <a:p>
          <a:endParaRPr lang="ru-RU"/>
        </a:p>
      </dgm:t>
    </dgm:pt>
    <dgm:pt modelId="{812EE82A-90CE-4DAF-9540-9BF7343A1CE9}" type="pres">
      <dgm:prSet presAssocID="{015636A8-2AE5-47EC-9B67-BCB37FFA5B02}" presName="composite" presStyleCnt="0"/>
      <dgm:spPr/>
    </dgm:pt>
    <dgm:pt modelId="{667C7CC0-FA29-4029-A161-E848E68355B9}" type="pres">
      <dgm:prSet presAssocID="{015636A8-2AE5-47EC-9B67-BCB37FFA5B02}" presName="parTx" presStyleLbl="alignNode1" presStyleIdx="0" presStyleCnt="1">
        <dgm:presLayoutVars>
          <dgm:chMax val="0"/>
          <dgm:chPref val="0"/>
          <dgm:bulletEnabled val="1"/>
        </dgm:presLayoutVars>
      </dgm:prSet>
      <dgm:spPr/>
      <dgm:t>
        <a:bodyPr/>
        <a:lstStyle/>
        <a:p>
          <a:endParaRPr lang="ru-RU"/>
        </a:p>
      </dgm:t>
    </dgm:pt>
    <dgm:pt modelId="{E05110FC-F196-46EF-A46D-AA0D6FCFDD0B}" type="pres">
      <dgm:prSet presAssocID="{015636A8-2AE5-47EC-9B67-BCB37FFA5B02}" presName="desTx" presStyleLbl="alignAccFollowNode1" presStyleIdx="0" presStyleCnt="1">
        <dgm:presLayoutVars>
          <dgm:bulletEnabled val="1"/>
        </dgm:presLayoutVars>
      </dgm:prSet>
      <dgm:spPr/>
      <dgm:t>
        <a:bodyPr/>
        <a:lstStyle/>
        <a:p>
          <a:endParaRPr lang="ru-RU"/>
        </a:p>
      </dgm:t>
    </dgm:pt>
  </dgm:ptLst>
  <dgm:cxnLst>
    <dgm:cxn modelId="{B9F45A2D-EDCA-4859-BF14-455CF5AD088B}" srcId="{015636A8-2AE5-47EC-9B67-BCB37FFA5B02}" destId="{C52339B0-A0B9-4F40-BA66-FA269A550A97}" srcOrd="0" destOrd="0" parTransId="{56CBD7C7-AC45-4A83-86FD-EE37B99724F1}" sibTransId="{D163C2E0-3009-4112-B9DC-D70450412A06}"/>
    <dgm:cxn modelId="{D506C8D1-BEBE-43EE-ADA8-E8774B1CE2F6}" type="presOf" srcId="{C52339B0-A0B9-4F40-BA66-FA269A550A97}" destId="{E05110FC-F196-46EF-A46D-AA0D6FCFDD0B}" srcOrd="0" destOrd="0" presId="urn:microsoft.com/office/officeart/2005/8/layout/hList1"/>
    <dgm:cxn modelId="{1CCC9E3F-8AB0-4D7F-96DD-D062A7AA58D7}" type="presOf" srcId="{015636A8-2AE5-47EC-9B67-BCB37FFA5B02}" destId="{667C7CC0-FA29-4029-A161-E848E68355B9}" srcOrd="0" destOrd="0" presId="urn:microsoft.com/office/officeart/2005/8/layout/hList1"/>
    <dgm:cxn modelId="{288D949B-BD64-498C-A08D-4F562D35A253}" srcId="{638E4A96-11DF-4BE5-A2DD-6495B5804AC3}" destId="{015636A8-2AE5-47EC-9B67-BCB37FFA5B02}" srcOrd="0" destOrd="0" parTransId="{34DAF90F-D3F9-437E-9407-C185A16E0DBE}" sibTransId="{6C1141C6-AD31-4DB2-825A-C368E6E2D50D}"/>
    <dgm:cxn modelId="{1935A775-F5F1-42F9-AAE3-D4032E4DAD75}" type="presOf" srcId="{638E4A96-11DF-4BE5-A2DD-6495B5804AC3}" destId="{1AD5C988-C9C0-4036-807A-0C0CD1C096DC}" srcOrd="0" destOrd="0" presId="urn:microsoft.com/office/officeart/2005/8/layout/hList1"/>
    <dgm:cxn modelId="{B678B126-F4C9-4FB6-919D-00AD90DF49DF}" type="presParOf" srcId="{1AD5C988-C9C0-4036-807A-0C0CD1C096DC}" destId="{812EE82A-90CE-4DAF-9540-9BF7343A1CE9}" srcOrd="0" destOrd="0" presId="urn:microsoft.com/office/officeart/2005/8/layout/hList1"/>
    <dgm:cxn modelId="{A88A1A2B-950F-4966-AF09-FE98BC6221A1}" type="presParOf" srcId="{812EE82A-90CE-4DAF-9540-9BF7343A1CE9}" destId="{667C7CC0-FA29-4029-A161-E848E68355B9}" srcOrd="0" destOrd="0" presId="urn:microsoft.com/office/officeart/2005/8/layout/hList1"/>
    <dgm:cxn modelId="{C741E05A-15E3-4DE4-AEF1-2168210BF060}" type="presParOf" srcId="{812EE82A-90CE-4DAF-9540-9BF7343A1CE9}" destId="{E05110FC-F196-46EF-A46D-AA0D6FCFDD0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0209C07-FB31-43A5-8EEE-6FFEE5019A5D}" type="doc">
      <dgm:prSet loTypeId="urn:microsoft.com/office/officeart/2005/8/layout/target2" loCatId="relationship" qsTypeId="urn:microsoft.com/office/officeart/2005/8/quickstyle/3d1" qsCatId="3D" csTypeId="urn:microsoft.com/office/officeart/2005/8/colors/accent1_2" csCatId="accent1" phldr="1"/>
      <dgm:spPr/>
      <dgm:t>
        <a:bodyPr/>
        <a:lstStyle/>
        <a:p>
          <a:endParaRPr lang="ru-RU"/>
        </a:p>
      </dgm:t>
    </dgm:pt>
    <dgm:pt modelId="{AD9DCCF7-0CB8-44B5-A78B-D494655C5B3C}">
      <dgm:prSet/>
      <dgm:spPr/>
      <dgm:t>
        <a:bodyPr/>
        <a:lstStyle/>
        <a:p>
          <a:pPr rtl="0"/>
          <a:r>
            <a:rPr lang="ru-RU" dirty="0" err="1" smtClean="0">
              <a:latin typeface="Times New Roman" pitchFamily="18" charset="0"/>
              <a:cs typeface="Times New Roman" pitchFamily="18" charset="0"/>
            </a:rPr>
            <a:t>Нақд пуллар</a:t>
          </a:r>
          <a:endParaRPr lang="ru-RU" dirty="0">
            <a:latin typeface="Times New Roman" pitchFamily="18" charset="0"/>
            <a:cs typeface="Times New Roman" pitchFamily="18" charset="0"/>
          </a:endParaRPr>
        </a:p>
      </dgm:t>
    </dgm:pt>
    <dgm:pt modelId="{07C7A24C-8BAF-4F0B-9AE1-B24C64B2C7FA}" type="parTrans" cxnId="{C676982C-E60D-499A-8AF8-70DB561A9D84}">
      <dgm:prSet/>
      <dgm:spPr/>
      <dgm:t>
        <a:bodyPr/>
        <a:lstStyle/>
        <a:p>
          <a:endParaRPr lang="ru-RU">
            <a:latin typeface="Times New Roman" pitchFamily="18" charset="0"/>
            <a:cs typeface="Times New Roman" pitchFamily="18" charset="0"/>
          </a:endParaRPr>
        </a:p>
      </dgm:t>
    </dgm:pt>
    <dgm:pt modelId="{86BAE177-C0D2-4FAA-9CDA-A99ACAE2E5F5}" type="sibTrans" cxnId="{C676982C-E60D-499A-8AF8-70DB561A9D84}">
      <dgm:prSet/>
      <dgm:spPr/>
      <dgm:t>
        <a:bodyPr/>
        <a:lstStyle/>
        <a:p>
          <a:endParaRPr lang="ru-RU">
            <a:latin typeface="Times New Roman" pitchFamily="18" charset="0"/>
            <a:cs typeface="Times New Roman" pitchFamily="18" charset="0"/>
          </a:endParaRPr>
        </a:p>
      </dgm:t>
    </dgm:pt>
    <dgm:pt modelId="{97289D68-EBB3-4196-B7AC-F6A0437CABA9}">
      <dgm:prSet/>
      <dgm:spPr/>
      <dgm:t>
        <a:bodyPr/>
        <a:lstStyle/>
        <a:p>
          <a:pPr rtl="0"/>
          <a:r>
            <a:rPr lang="ru-RU" dirty="0" err="1" smtClean="0">
              <a:latin typeface="Times New Roman" pitchFamily="18" charset="0"/>
              <a:cs typeface="Times New Roman" pitchFamily="18" charset="0"/>
            </a:rPr>
            <a:t>ривожланган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бозор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иқтисодиёти мамлакатларида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умумий</a:t>
          </a:r>
          <a:r>
            <a:rPr lang="ru-RU" dirty="0" smtClean="0">
              <a:latin typeface="Times New Roman" pitchFamily="18" charset="0"/>
              <a:cs typeface="Times New Roman" pitchFamily="18" charset="0"/>
            </a:rPr>
            <a:t> пул </a:t>
          </a:r>
          <a:r>
            <a:rPr lang="ru-RU" dirty="0" err="1" smtClean="0">
              <a:latin typeface="Times New Roman" pitchFamily="18" charset="0"/>
              <a:cs typeface="Times New Roman" pitchFamily="18" charset="0"/>
            </a:rPr>
            <a:t>массасининг</a:t>
          </a:r>
          <a:r>
            <a:rPr lang="ru-RU" dirty="0" smtClean="0">
              <a:latin typeface="Times New Roman" pitchFamily="18" charset="0"/>
              <a:cs typeface="Times New Roman" pitchFamily="18" charset="0"/>
            </a:rPr>
            <a:t> 9-10 </a:t>
          </a:r>
          <a:r>
            <a:rPr lang="ru-RU" dirty="0" err="1" smtClean="0">
              <a:latin typeface="Times New Roman" pitchFamily="18" charset="0"/>
              <a:cs typeface="Times New Roman" pitchFamily="18" charset="0"/>
            </a:rPr>
            <a:t>фоизини</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CE9D62C6-17DD-4AD6-AB7D-4AEBBB186DD2}" type="parTrans" cxnId="{D415F2F5-CA21-4972-B8EF-E20AB4049CE4}">
      <dgm:prSet/>
      <dgm:spPr/>
      <dgm:t>
        <a:bodyPr/>
        <a:lstStyle/>
        <a:p>
          <a:endParaRPr lang="ru-RU">
            <a:latin typeface="Times New Roman" pitchFamily="18" charset="0"/>
            <a:cs typeface="Times New Roman" pitchFamily="18" charset="0"/>
          </a:endParaRPr>
        </a:p>
      </dgm:t>
    </dgm:pt>
    <dgm:pt modelId="{DB585388-BB17-4E23-9DC0-E0F2E5798A54}" type="sibTrans" cxnId="{D415F2F5-CA21-4972-B8EF-E20AB4049CE4}">
      <dgm:prSet/>
      <dgm:spPr/>
      <dgm:t>
        <a:bodyPr/>
        <a:lstStyle/>
        <a:p>
          <a:endParaRPr lang="ru-RU">
            <a:latin typeface="Times New Roman" pitchFamily="18" charset="0"/>
            <a:cs typeface="Times New Roman" pitchFamily="18" charset="0"/>
          </a:endParaRPr>
        </a:p>
      </dgm:t>
    </dgm:pt>
    <dgm:pt modelId="{7BADFCEF-F4E8-4110-A6F4-27D62F334F06}">
      <dgm:prSet/>
      <dgm:spPr/>
      <dgm:t>
        <a:bodyPr/>
        <a:lstStyle/>
        <a:p>
          <a:pPr rtl="0"/>
          <a:r>
            <a:rPr lang="ru-RU" dirty="0" err="1" smtClean="0">
              <a:latin typeface="Times New Roman" pitchFamily="18" charset="0"/>
              <a:cs typeface="Times New Roman" pitchFamily="18" charset="0"/>
            </a:rPr>
            <a:t>бозор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иқтисодиётига ўтаётган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мустақил ҳамдўстлик давлатларида</a:t>
          </a:r>
          <a:r>
            <a:rPr lang="ru-RU" dirty="0" smtClean="0">
              <a:latin typeface="Times New Roman" pitchFamily="18" charset="0"/>
              <a:cs typeface="Times New Roman" pitchFamily="18" charset="0"/>
            </a:rPr>
            <a:t> 35–40 </a:t>
          </a:r>
          <a:r>
            <a:rPr lang="ru-RU" dirty="0" err="1" smtClean="0">
              <a:latin typeface="Times New Roman" pitchFamily="18" charset="0"/>
              <a:cs typeface="Times New Roman" pitchFamily="18" charset="0"/>
            </a:rPr>
            <a:t>фоизни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ташкил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қилади</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96722748-B257-470A-8E9D-988D8989E574}" type="parTrans" cxnId="{C6C7D21B-96A7-4403-B422-82B8652478AC}">
      <dgm:prSet/>
      <dgm:spPr/>
      <dgm:t>
        <a:bodyPr/>
        <a:lstStyle/>
        <a:p>
          <a:endParaRPr lang="ru-RU">
            <a:latin typeface="Times New Roman" pitchFamily="18" charset="0"/>
            <a:cs typeface="Times New Roman" pitchFamily="18" charset="0"/>
          </a:endParaRPr>
        </a:p>
      </dgm:t>
    </dgm:pt>
    <dgm:pt modelId="{AF6305CD-23FB-4C3A-A251-0856AD9832DD}" type="sibTrans" cxnId="{C6C7D21B-96A7-4403-B422-82B8652478AC}">
      <dgm:prSet/>
      <dgm:spPr/>
      <dgm:t>
        <a:bodyPr/>
        <a:lstStyle/>
        <a:p>
          <a:endParaRPr lang="ru-RU">
            <a:latin typeface="Times New Roman" pitchFamily="18" charset="0"/>
            <a:cs typeface="Times New Roman" pitchFamily="18" charset="0"/>
          </a:endParaRPr>
        </a:p>
      </dgm:t>
    </dgm:pt>
    <dgm:pt modelId="{4B30DE61-19FE-44A8-8E1D-42BB6DD71FBF}" type="pres">
      <dgm:prSet presAssocID="{B0209C07-FB31-43A5-8EEE-6FFEE5019A5D}" presName="Name0" presStyleCnt="0">
        <dgm:presLayoutVars>
          <dgm:chMax val="3"/>
          <dgm:chPref val="1"/>
          <dgm:dir/>
          <dgm:animLvl val="lvl"/>
          <dgm:resizeHandles/>
        </dgm:presLayoutVars>
      </dgm:prSet>
      <dgm:spPr/>
      <dgm:t>
        <a:bodyPr/>
        <a:lstStyle/>
        <a:p>
          <a:endParaRPr lang="ru-RU"/>
        </a:p>
      </dgm:t>
    </dgm:pt>
    <dgm:pt modelId="{550F58F3-87F4-4745-8F99-FBF1F4E37A2E}" type="pres">
      <dgm:prSet presAssocID="{B0209C07-FB31-43A5-8EEE-6FFEE5019A5D}" presName="outerBox" presStyleCnt="0"/>
      <dgm:spPr/>
    </dgm:pt>
    <dgm:pt modelId="{2AEDC4FA-8BD0-431D-8739-E52641A78E6C}" type="pres">
      <dgm:prSet presAssocID="{B0209C07-FB31-43A5-8EEE-6FFEE5019A5D}" presName="outerBoxParent" presStyleLbl="node1" presStyleIdx="0" presStyleCnt="1"/>
      <dgm:spPr/>
      <dgm:t>
        <a:bodyPr/>
        <a:lstStyle/>
        <a:p>
          <a:endParaRPr lang="ru-RU"/>
        </a:p>
      </dgm:t>
    </dgm:pt>
    <dgm:pt modelId="{278D53B1-5830-4DB3-82DC-D19AF5D8AA81}" type="pres">
      <dgm:prSet presAssocID="{B0209C07-FB31-43A5-8EEE-6FFEE5019A5D}" presName="outerBoxChildren" presStyleCnt="0"/>
      <dgm:spPr/>
    </dgm:pt>
    <dgm:pt modelId="{17914566-876C-4D82-A3B4-5526F708FDC5}" type="pres">
      <dgm:prSet presAssocID="{97289D68-EBB3-4196-B7AC-F6A0437CABA9}" presName="oChild" presStyleLbl="fgAcc1" presStyleIdx="0" presStyleCnt="2">
        <dgm:presLayoutVars>
          <dgm:bulletEnabled val="1"/>
        </dgm:presLayoutVars>
      </dgm:prSet>
      <dgm:spPr/>
      <dgm:t>
        <a:bodyPr/>
        <a:lstStyle/>
        <a:p>
          <a:endParaRPr lang="ru-RU"/>
        </a:p>
      </dgm:t>
    </dgm:pt>
    <dgm:pt modelId="{BA3CD8AB-7FF8-429E-95C0-673184D48AE9}" type="pres">
      <dgm:prSet presAssocID="{DB585388-BB17-4E23-9DC0-E0F2E5798A54}" presName="outerSibTrans" presStyleCnt="0"/>
      <dgm:spPr/>
    </dgm:pt>
    <dgm:pt modelId="{9E80522A-D446-4786-94CD-DCA8D414D7F3}" type="pres">
      <dgm:prSet presAssocID="{7BADFCEF-F4E8-4110-A6F4-27D62F334F06}" presName="oChild" presStyleLbl="fgAcc1" presStyleIdx="1" presStyleCnt="2">
        <dgm:presLayoutVars>
          <dgm:bulletEnabled val="1"/>
        </dgm:presLayoutVars>
      </dgm:prSet>
      <dgm:spPr/>
      <dgm:t>
        <a:bodyPr/>
        <a:lstStyle/>
        <a:p>
          <a:endParaRPr lang="ru-RU"/>
        </a:p>
      </dgm:t>
    </dgm:pt>
  </dgm:ptLst>
  <dgm:cxnLst>
    <dgm:cxn modelId="{C71589D3-FF36-4122-9D07-F5D3657AE014}" type="presOf" srcId="{7BADFCEF-F4E8-4110-A6F4-27D62F334F06}" destId="{9E80522A-D446-4786-94CD-DCA8D414D7F3}" srcOrd="0" destOrd="0" presId="urn:microsoft.com/office/officeart/2005/8/layout/target2"/>
    <dgm:cxn modelId="{D415F2F5-CA21-4972-B8EF-E20AB4049CE4}" srcId="{AD9DCCF7-0CB8-44B5-A78B-D494655C5B3C}" destId="{97289D68-EBB3-4196-B7AC-F6A0437CABA9}" srcOrd="0" destOrd="0" parTransId="{CE9D62C6-17DD-4AD6-AB7D-4AEBBB186DD2}" sibTransId="{DB585388-BB17-4E23-9DC0-E0F2E5798A54}"/>
    <dgm:cxn modelId="{F708190E-018E-4C3B-A808-2714DA483076}" type="presOf" srcId="{B0209C07-FB31-43A5-8EEE-6FFEE5019A5D}" destId="{4B30DE61-19FE-44A8-8E1D-42BB6DD71FBF}" srcOrd="0" destOrd="0" presId="urn:microsoft.com/office/officeart/2005/8/layout/target2"/>
    <dgm:cxn modelId="{C676982C-E60D-499A-8AF8-70DB561A9D84}" srcId="{B0209C07-FB31-43A5-8EEE-6FFEE5019A5D}" destId="{AD9DCCF7-0CB8-44B5-A78B-D494655C5B3C}" srcOrd="0" destOrd="0" parTransId="{07C7A24C-8BAF-4F0B-9AE1-B24C64B2C7FA}" sibTransId="{86BAE177-C0D2-4FAA-9CDA-A99ACAE2E5F5}"/>
    <dgm:cxn modelId="{1676B82C-0272-4556-BFF1-769363D7A5A0}" type="presOf" srcId="{97289D68-EBB3-4196-B7AC-F6A0437CABA9}" destId="{17914566-876C-4D82-A3B4-5526F708FDC5}" srcOrd="0" destOrd="0" presId="urn:microsoft.com/office/officeart/2005/8/layout/target2"/>
    <dgm:cxn modelId="{9C34041C-1033-475C-A2E9-2B684A7D2668}" type="presOf" srcId="{AD9DCCF7-0CB8-44B5-A78B-D494655C5B3C}" destId="{2AEDC4FA-8BD0-431D-8739-E52641A78E6C}" srcOrd="0" destOrd="0" presId="urn:microsoft.com/office/officeart/2005/8/layout/target2"/>
    <dgm:cxn modelId="{C6C7D21B-96A7-4403-B422-82B8652478AC}" srcId="{AD9DCCF7-0CB8-44B5-A78B-D494655C5B3C}" destId="{7BADFCEF-F4E8-4110-A6F4-27D62F334F06}" srcOrd="1" destOrd="0" parTransId="{96722748-B257-470A-8E9D-988D8989E574}" sibTransId="{AF6305CD-23FB-4C3A-A251-0856AD9832DD}"/>
    <dgm:cxn modelId="{E12E2A5D-6BAC-41B8-87E1-3F451E185920}" type="presParOf" srcId="{4B30DE61-19FE-44A8-8E1D-42BB6DD71FBF}" destId="{550F58F3-87F4-4745-8F99-FBF1F4E37A2E}" srcOrd="0" destOrd="0" presId="urn:microsoft.com/office/officeart/2005/8/layout/target2"/>
    <dgm:cxn modelId="{114F6065-1592-4432-9C07-C85B9DAF2A9F}" type="presParOf" srcId="{550F58F3-87F4-4745-8F99-FBF1F4E37A2E}" destId="{2AEDC4FA-8BD0-431D-8739-E52641A78E6C}" srcOrd="0" destOrd="0" presId="urn:microsoft.com/office/officeart/2005/8/layout/target2"/>
    <dgm:cxn modelId="{300AE7C4-22FD-41B8-9ABC-809DF39D0A07}" type="presParOf" srcId="{550F58F3-87F4-4745-8F99-FBF1F4E37A2E}" destId="{278D53B1-5830-4DB3-82DC-D19AF5D8AA81}" srcOrd="1" destOrd="0" presId="urn:microsoft.com/office/officeart/2005/8/layout/target2"/>
    <dgm:cxn modelId="{F17C20EB-0BD5-4EF3-BE1E-83AFCF7CF3EE}" type="presParOf" srcId="{278D53B1-5830-4DB3-82DC-D19AF5D8AA81}" destId="{17914566-876C-4D82-A3B4-5526F708FDC5}" srcOrd="0" destOrd="0" presId="urn:microsoft.com/office/officeart/2005/8/layout/target2"/>
    <dgm:cxn modelId="{6B0BB88B-31E8-4EE9-AFAA-1A27E283EEF5}" type="presParOf" srcId="{278D53B1-5830-4DB3-82DC-D19AF5D8AA81}" destId="{BA3CD8AB-7FF8-429E-95C0-673184D48AE9}" srcOrd="1" destOrd="0" presId="urn:microsoft.com/office/officeart/2005/8/layout/target2"/>
    <dgm:cxn modelId="{07861C65-1721-45E5-B657-18FB665E75FA}" type="presParOf" srcId="{278D53B1-5830-4DB3-82DC-D19AF5D8AA81}" destId="{9E80522A-D446-4786-94CD-DCA8D414D7F3}" srcOrd="2" destOrd="0" presId="urn:microsoft.com/office/officeart/2005/8/layout/targe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AE2FF06-772B-4B5D-828B-B28F205F5693}" type="doc">
      <dgm:prSet loTypeId="urn:microsoft.com/office/officeart/2005/8/layout/list1" loCatId="list" qsTypeId="urn:microsoft.com/office/officeart/2005/8/quickstyle/3d1" qsCatId="3D" csTypeId="urn:microsoft.com/office/officeart/2005/8/colors/accent1_2" csCatId="accent1"/>
      <dgm:spPr/>
      <dgm:t>
        <a:bodyPr/>
        <a:lstStyle/>
        <a:p>
          <a:endParaRPr lang="ru-RU"/>
        </a:p>
      </dgm:t>
    </dgm:pt>
    <dgm:pt modelId="{33BFD81F-7153-4A5C-AD62-0E6E0A62DFF3}">
      <dgm:prSet/>
      <dgm:spPr/>
      <dgm:t>
        <a:bodyPr/>
        <a:lstStyle/>
        <a:p>
          <a:pPr rtl="0"/>
          <a:r>
            <a:rPr lang="ru-RU" b="1" dirty="0" smtClean="0">
              <a:latin typeface="Times New Roman" pitchFamily="18" charset="0"/>
              <a:cs typeface="Times New Roman" pitchFamily="18" charset="0"/>
            </a:rPr>
            <a:t>Пул </a:t>
          </a:r>
          <a:r>
            <a:rPr lang="ru-RU" b="1" dirty="0" err="1" smtClean="0">
              <a:latin typeface="Times New Roman" pitchFamily="18" charset="0"/>
              <a:cs typeface="Times New Roman" pitchFamily="18" charset="0"/>
            </a:rPr>
            <a:t>бозори</a:t>
          </a:r>
          <a:r>
            <a:rPr lang="ru-RU" b="1"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dgm:t>
    </dgm:pt>
    <dgm:pt modelId="{117EF7CC-22CD-482E-885A-F2F3E510777F}" type="parTrans" cxnId="{FE60CA6A-D8CB-479A-B941-71F0176735A6}">
      <dgm:prSet/>
      <dgm:spPr/>
      <dgm:t>
        <a:bodyPr/>
        <a:lstStyle/>
        <a:p>
          <a:endParaRPr lang="ru-RU">
            <a:latin typeface="Times New Roman" pitchFamily="18" charset="0"/>
            <a:cs typeface="Times New Roman" pitchFamily="18" charset="0"/>
          </a:endParaRPr>
        </a:p>
      </dgm:t>
    </dgm:pt>
    <dgm:pt modelId="{FD0C2690-574C-4A5B-ACF8-57BE6CE9C68D}" type="sibTrans" cxnId="{FE60CA6A-D8CB-479A-B941-71F0176735A6}">
      <dgm:prSet/>
      <dgm:spPr/>
      <dgm:t>
        <a:bodyPr/>
        <a:lstStyle/>
        <a:p>
          <a:endParaRPr lang="ru-RU">
            <a:latin typeface="Times New Roman" pitchFamily="18" charset="0"/>
            <a:cs typeface="Times New Roman" pitchFamily="18" charset="0"/>
          </a:endParaRPr>
        </a:p>
      </dgm:t>
    </dgm:pt>
    <dgm:pt modelId="{3C77B32F-5181-4D78-8F9D-8A1B66E7C343}">
      <dgm:prSet/>
      <dgm:spPr/>
      <dgm:t>
        <a:bodyPr/>
        <a:lstStyle/>
        <a:p>
          <a:pPr algn="just" rtl="0"/>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бу</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мамлакатдаги</a:t>
          </a:r>
          <a:r>
            <a:rPr lang="ru-RU" b="0" dirty="0" smtClean="0">
              <a:latin typeface="Times New Roman" pitchFamily="18" charset="0"/>
              <a:cs typeface="Times New Roman" pitchFamily="18" charset="0"/>
            </a:rPr>
            <a:t> пул </a:t>
          </a:r>
          <a:r>
            <a:rPr lang="ru-RU" b="0" dirty="0" err="1" smtClean="0">
              <a:latin typeface="Times New Roman" pitchFamily="18" charset="0"/>
              <a:cs typeface="Times New Roman" pitchFamily="18" charset="0"/>
            </a:rPr>
            <a:t>миқдори ҳамда фоиз</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ставкасининг</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турли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даражаларида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пул</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маблағларига бўлган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талаб</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ва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пул</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таклифининг</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ўзаро</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нисбатини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ифодаловчи</a:t>
          </a:r>
          <a:r>
            <a:rPr lang="ru-RU" b="0" dirty="0" smtClean="0">
              <a:latin typeface="Times New Roman" pitchFamily="18" charset="0"/>
              <a:cs typeface="Times New Roman" pitchFamily="18" charset="0"/>
            </a:rPr>
            <a:t>  механизм. </a:t>
          </a:r>
          <a:endParaRPr lang="ru-RU" b="0" dirty="0">
            <a:latin typeface="Times New Roman" pitchFamily="18" charset="0"/>
            <a:cs typeface="Times New Roman" pitchFamily="18" charset="0"/>
          </a:endParaRPr>
        </a:p>
      </dgm:t>
    </dgm:pt>
    <dgm:pt modelId="{DC4D6B4C-908D-4E6A-9C68-133F47302CA5}" type="parTrans" cxnId="{A3A5E963-8617-4E78-BD0B-B31AB040590B}">
      <dgm:prSet/>
      <dgm:spPr/>
      <dgm:t>
        <a:bodyPr/>
        <a:lstStyle/>
        <a:p>
          <a:endParaRPr lang="ru-RU">
            <a:latin typeface="Times New Roman" pitchFamily="18" charset="0"/>
            <a:cs typeface="Times New Roman" pitchFamily="18" charset="0"/>
          </a:endParaRPr>
        </a:p>
      </dgm:t>
    </dgm:pt>
    <dgm:pt modelId="{90CA5AD8-1220-4EAE-AC52-5453EDCE6DDC}" type="sibTrans" cxnId="{A3A5E963-8617-4E78-BD0B-B31AB040590B}">
      <dgm:prSet/>
      <dgm:spPr/>
      <dgm:t>
        <a:bodyPr/>
        <a:lstStyle/>
        <a:p>
          <a:endParaRPr lang="ru-RU">
            <a:latin typeface="Times New Roman" pitchFamily="18" charset="0"/>
            <a:cs typeface="Times New Roman" pitchFamily="18" charset="0"/>
          </a:endParaRPr>
        </a:p>
      </dgm:t>
    </dgm:pt>
    <dgm:pt modelId="{95D14D83-B980-482D-970C-A19FB41A2691}">
      <dgm:prSet/>
      <dgm:spPr/>
      <dgm:t>
        <a:bodyPr/>
        <a:lstStyle/>
        <a:p>
          <a:pPr rtl="0"/>
          <a:r>
            <a:rPr lang="ru-RU" b="1" dirty="0" smtClean="0">
              <a:latin typeface="Times New Roman" pitchFamily="18" charset="0"/>
              <a:cs typeface="Times New Roman" pitchFamily="18" charset="0"/>
            </a:rPr>
            <a:t>Пул </a:t>
          </a:r>
          <a:r>
            <a:rPr lang="ru-RU" b="1" dirty="0" err="1" smtClean="0">
              <a:latin typeface="Times New Roman" pitchFamily="18" charset="0"/>
              <a:cs typeface="Times New Roman" pitchFamily="18" charset="0"/>
            </a:rPr>
            <a:t>таклифи</a:t>
          </a:r>
          <a:r>
            <a:rPr lang="ru-RU" b="1"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dgm:t>
    </dgm:pt>
    <dgm:pt modelId="{4463E583-88C5-4F60-AE6E-C14DE2429743}" type="parTrans" cxnId="{92B8EC81-5FA8-480A-B25C-112273DF841D}">
      <dgm:prSet/>
      <dgm:spPr/>
      <dgm:t>
        <a:bodyPr/>
        <a:lstStyle/>
        <a:p>
          <a:endParaRPr lang="ru-RU">
            <a:latin typeface="Times New Roman" pitchFamily="18" charset="0"/>
            <a:cs typeface="Times New Roman" pitchFamily="18" charset="0"/>
          </a:endParaRPr>
        </a:p>
      </dgm:t>
    </dgm:pt>
    <dgm:pt modelId="{66CED033-B368-4B5B-8F82-06D072AB8715}" type="sibTrans" cxnId="{92B8EC81-5FA8-480A-B25C-112273DF841D}">
      <dgm:prSet/>
      <dgm:spPr/>
      <dgm:t>
        <a:bodyPr/>
        <a:lstStyle/>
        <a:p>
          <a:endParaRPr lang="ru-RU">
            <a:latin typeface="Times New Roman" pitchFamily="18" charset="0"/>
            <a:cs typeface="Times New Roman" pitchFamily="18" charset="0"/>
          </a:endParaRPr>
        </a:p>
      </dgm:t>
    </dgm:pt>
    <dgm:pt modelId="{CE465E01-75FF-4717-96EB-4990AB4B3842}">
      <dgm:prSet/>
      <dgm:spPr/>
      <dgm:t>
        <a:bodyPr/>
        <a:lstStyle/>
        <a:p>
          <a:pPr algn="just" rtl="0"/>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бу</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бозорда</a:t>
          </a:r>
          <a:r>
            <a:rPr lang="ru-RU" b="0" dirty="0" smtClean="0">
              <a:latin typeface="Times New Roman" pitchFamily="18" charset="0"/>
              <a:cs typeface="Times New Roman" pitchFamily="18" charset="0"/>
            </a:rPr>
            <a:t> пул </a:t>
          </a:r>
          <a:r>
            <a:rPr lang="ru-RU" b="0" dirty="0" err="1" smtClean="0">
              <a:latin typeface="Times New Roman" pitchFamily="18" charset="0"/>
              <a:cs typeface="Times New Roman" pitchFamily="18" charset="0"/>
            </a:rPr>
            <a:t>сифатида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муомалада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бўлган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турли-туман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молиявий</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маблағлар</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яъни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пул</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агрегатлари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йиғиндиси ҳисобланади</a:t>
          </a:r>
          <a:r>
            <a:rPr lang="ru-RU" b="0" dirty="0" smtClean="0">
              <a:latin typeface="Times New Roman" pitchFamily="18" charset="0"/>
              <a:cs typeface="Times New Roman" pitchFamily="18" charset="0"/>
            </a:rPr>
            <a:t>. </a:t>
          </a:r>
          <a:endParaRPr lang="ru-RU" b="0" dirty="0">
            <a:latin typeface="Times New Roman" pitchFamily="18" charset="0"/>
            <a:cs typeface="Times New Roman" pitchFamily="18" charset="0"/>
          </a:endParaRPr>
        </a:p>
      </dgm:t>
    </dgm:pt>
    <dgm:pt modelId="{3AFEB53D-5FE5-4229-A096-FCF2082468FE}" type="parTrans" cxnId="{D31AD369-C100-4B47-93E3-7A8F5277B5AA}">
      <dgm:prSet/>
      <dgm:spPr/>
      <dgm:t>
        <a:bodyPr/>
        <a:lstStyle/>
        <a:p>
          <a:endParaRPr lang="ru-RU">
            <a:latin typeface="Times New Roman" pitchFamily="18" charset="0"/>
            <a:cs typeface="Times New Roman" pitchFamily="18" charset="0"/>
          </a:endParaRPr>
        </a:p>
      </dgm:t>
    </dgm:pt>
    <dgm:pt modelId="{62CC26B6-6009-41D5-B1DE-D3CC50E732AB}" type="sibTrans" cxnId="{D31AD369-C100-4B47-93E3-7A8F5277B5AA}">
      <dgm:prSet/>
      <dgm:spPr/>
      <dgm:t>
        <a:bodyPr/>
        <a:lstStyle/>
        <a:p>
          <a:endParaRPr lang="ru-RU">
            <a:latin typeface="Times New Roman" pitchFamily="18" charset="0"/>
            <a:cs typeface="Times New Roman" pitchFamily="18" charset="0"/>
          </a:endParaRPr>
        </a:p>
      </dgm:t>
    </dgm:pt>
    <dgm:pt modelId="{B1C96E6C-9D4E-4227-AC06-294DDB81BC16}" type="pres">
      <dgm:prSet presAssocID="{0AE2FF06-772B-4B5D-828B-B28F205F5693}" presName="linear" presStyleCnt="0">
        <dgm:presLayoutVars>
          <dgm:dir/>
          <dgm:animLvl val="lvl"/>
          <dgm:resizeHandles val="exact"/>
        </dgm:presLayoutVars>
      </dgm:prSet>
      <dgm:spPr/>
      <dgm:t>
        <a:bodyPr/>
        <a:lstStyle/>
        <a:p>
          <a:endParaRPr lang="ru-RU"/>
        </a:p>
      </dgm:t>
    </dgm:pt>
    <dgm:pt modelId="{DBC22F42-F871-42CE-81A1-391DAC812A16}" type="pres">
      <dgm:prSet presAssocID="{33BFD81F-7153-4A5C-AD62-0E6E0A62DFF3}" presName="parentLin" presStyleCnt="0"/>
      <dgm:spPr/>
    </dgm:pt>
    <dgm:pt modelId="{77DD3A1E-455D-4A1E-BBE0-0534BC0CEE23}" type="pres">
      <dgm:prSet presAssocID="{33BFD81F-7153-4A5C-AD62-0E6E0A62DFF3}" presName="parentLeftMargin" presStyleLbl="node1" presStyleIdx="0" presStyleCnt="2"/>
      <dgm:spPr/>
      <dgm:t>
        <a:bodyPr/>
        <a:lstStyle/>
        <a:p>
          <a:endParaRPr lang="ru-RU"/>
        </a:p>
      </dgm:t>
    </dgm:pt>
    <dgm:pt modelId="{42071F2A-CB83-4942-A5D8-14787AF7E0A4}" type="pres">
      <dgm:prSet presAssocID="{33BFD81F-7153-4A5C-AD62-0E6E0A62DFF3}" presName="parentText" presStyleLbl="node1" presStyleIdx="0" presStyleCnt="2">
        <dgm:presLayoutVars>
          <dgm:chMax val="0"/>
          <dgm:bulletEnabled val="1"/>
        </dgm:presLayoutVars>
      </dgm:prSet>
      <dgm:spPr/>
      <dgm:t>
        <a:bodyPr/>
        <a:lstStyle/>
        <a:p>
          <a:endParaRPr lang="ru-RU"/>
        </a:p>
      </dgm:t>
    </dgm:pt>
    <dgm:pt modelId="{956E221D-A985-45DE-A4CF-EBDB5AE851B4}" type="pres">
      <dgm:prSet presAssocID="{33BFD81F-7153-4A5C-AD62-0E6E0A62DFF3}" presName="negativeSpace" presStyleCnt="0"/>
      <dgm:spPr/>
    </dgm:pt>
    <dgm:pt modelId="{3D0D72E0-39A4-4B4E-A1D7-D6DE92768172}" type="pres">
      <dgm:prSet presAssocID="{33BFD81F-7153-4A5C-AD62-0E6E0A62DFF3}" presName="childText" presStyleLbl="conFgAcc1" presStyleIdx="0" presStyleCnt="2">
        <dgm:presLayoutVars>
          <dgm:bulletEnabled val="1"/>
        </dgm:presLayoutVars>
      </dgm:prSet>
      <dgm:spPr/>
      <dgm:t>
        <a:bodyPr/>
        <a:lstStyle/>
        <a:p>
          <a:endParaRPr lang="ru-RU"/>
        </a:p>
      </dgm:t>
    </dgm:pt>
    <dgm:pt modelId="{7402466D-98F9-48EB-974A-488D4B38AA7B}" type="pres">
      <dgm:prSet presAssocID="{FD0C2690-574C-4A5B-ACF8-57BE6CE9C68D}" presName="spaceBetweenRectangles" presStyleCnt="0"/>
      <dgm:spPr/>
    </dgm:pt>
    <dgm:pt modelId="{7519099D-1CEB-46F2-9BFA-B080F68AAEB4}" type="pres">
      <dgm:prSet presAssocID="{95D14D83-B980-482D-970C-A19FB41A2691}" presName="parentLin" presStyleCnt="0"/>
      <dgm:spPr/>
    </dgm:pt>
    <dgm:pt modelId="{846CC93F-9F90-4377-85B2-44D73FEDC3E0}" type="pres">
      <dgm:prSet presAssocID="{95D14D83-B980-482D-970C-A19FB41A2691}" presName="parentLeftMargin" presStyleLbl="node1" presStyleIdx="0" presStyleCnt="2"/>
      <dgm:spPr/>
      <dgm:t>
        <a:bodyPr/>
        <a:lstStyle/>
        <a:p>
          <a:endParaRPr lang="ru-RU"/>
        </a:p>
      </dgm:t>
    </dgm:pt>
    <dgm:pt modelId="{F1492003-C3B0-4959-B111-04EB0928B8F9}" type="pres">
      <dgm:prSet presAssocID="{95D14D83-B980-482D-970C-A19FB41A2691}" presName="parentText" presStyleLbl="node1" presStyleIdx="1" presStyleCnt="2">
        <dgm:presLayoutVars>
          <dgm:chMax val="0"/>
          <dgm:bulletEnabled val="1"/>
        </dgm:presLayoutVars>
      </dgm:prSet>
      <dgm:spPr/>
      <dgm:t>
        <a:bodyPr/>
        <a:lstStyle/>
        <a:p>
          <a:endParaRPr lang="ru-RU"/>
        </a:p>
      </dgm:t>
    </dgm:pt>
    <dgm:pt modelId="{52AEC753-72F4-4AAB-AFE9-C9BB5A86B2A6}" type="pres">
      <dgm:prSet presAssocID="{95D14D83-B980-482D-970C-A19FB41A2691}" presName="negativeSpace" presStyleCnt="0"/>
      <dgm:spPr/>
    </dgm:pt>
    <dgm:pt modelId="{04AE36C4-6E3C-4099-AA7A-386472B15610}" type="pres">
      <dgm:prSet presAssocID="{95D14D83-B980-482D-970C-A19FB41A2691}" presName="childText" presStyleLbl="conFgAcc1" presStyleIdx="1" presStyleCnt="2">
        <dgm:presLayoutVars>
          <dgm:bulletEnabled val="1"/>
        </dgm:presLayoutVars>
      </dgm:prSet>
      <dgm:spPr/>
      <dgm:t>
        <a:bodyPr/>
        <a:lstStyle/>
        <a:p>
          <a:endParaRPr lang="ru-RU"/>
        </a:p>
      </dgm:t>
    </dgm:pt>
  </dgm:ptLst>
  <dgm:cxnLst>
    <dgm:cxn modelId="{42FB7517-4D3F-4C2B-8996-35B502E88E85}" type="presOf" srcId="{95D14D83-B980-482D-970C-A19FB41A2691}" destId="{846CC93F-9F90-4377-85B2-44D73FEDC3E0}" srcOrd="0" destOrd="0" presId="urn:microsoft.com/office/officeart/2005/8/layout/list1"/>
    <dgm:cxn modelId="{0908779E-9F6A-4397-A984-9E0B9667C95F}" type="presOf" srcId="{0AE2FF06-772B-4B5D-828B-B28F205F5693}" destId="{B1C96E6C-9D4E-4227-AC06-294DDB81BC16}" srcOrd="0" destOrd="0" presId="urn:microsoft.com/office/officeart/2005/8/layout/list1"/>
    <dgm:cxn modelId="{F5B0A1D3-1B5B-40F0-8675-FB9B01A278CA}" type="presOf" srcId="{95D14D83-B980-482D-970C-A19FB41A2691}" destId="{F1492003-C3B0-4959-B111-04EB0928B8F9}" srcOrd="1" destOrd="0" presId="urn:microsoft.com/office/officeart/2005/8/layout/list1"/>
    <dgm:cxn modelId="{3C885D03-767F-457E-BFBA-A43FBD5B22A6}" type="presOf" srcId="{33BFD81F-7153-4A5C-AD62-0E6E0A62DFF3}" destId="{77DD3A1E-455D-4A1E-BBE0-0534BC0CEE23}" srcOrd="0" destOrd="0" presId="urn:microsoft.com/office/officeart/2005/8/layout/list1"/>
    <dgm:cxn modelId="{65AAC8F1-08CF-484B-BA01-277E622F014A}" type="presOf" srcId="{CE465E01-75FF-4717-96EB-4990AB4B3842}" destId="{04AE36C4-6E3C-4099-AA7A-386472B15610}" srcOrd="0" destOrd="0" presId="urn:microsoft.com/office/officeart/2005/8/layout/list1"/>
    <dgm:cxn modelId="{A3A5E963-8617-4E78-BD0B-B31AB040590B}" srcId="{33BFD81F-7153-4A5C-AD62-0E6E0A62DFF3}" destId="{3C77B32F-5181-4D78-8F9D-8A1B66E7C343}" srcOrd="0" destOrd="0" parTransId="{DC4D6B4C-908D-4E6A-9C68-133F47302CA5}" sibTransId="{90CA5AD8-1220-4EAE-AC52-5453EDCE6DDC}"/>
    <dgm:cxn modelId="{0CED51C7-4467-444B-9A20-708ECEB91801}" type="presOf" srcId="{33BFD81F-7153-4A5C-AD62-0E6E0A62DFF3}" destId="{42071F2A-CB83-4942-A5D8-14787AF7E0A4}" srcOrd="1" destOrd="0" presId="urn:microsoft.com/office/officeart/2005/8/layout/list1"/>
    <dgm:cxn modelId="{FE60CA6A-D8CB-479A-B941-71F0176735A6}" srcId="{0AE2FF06-772B-4B5D-828B-B28F205F5693}" destId="{33BFD81F-7153-4A5C-AD62-0E6E0A62DFF3}" srcOrd="0" destOrd="0" parTransId="{117EF7CC-22CD-482E-885A-F2F3E510777F}" sibTransId="{FD0C2690-574C-4A5B-ACF8-57BE6CE9C68D}"/>
    <dgm:cxn modelId="{D31AD369-C100-4B47-93E3-7A8F5277B5AA}" srcId="{95D14D83-B980-482D-970C-A19FB41A2691}" destId="{CE465E01-75FF-4717-96EB-4990AB4B3842}" srcOrd="0" destOrd="0" parTransId="{3AFEB53D-5FE5-4229-A096-FCF2082468FE}" sibTransId="{62CC26B6-6009-41D5-B1DE-D3CC50E732AB}"/>
    <dgm:cxn modelId="{6B1A9590-4B78-4619-B6C6-2A68EB794EBE}" type="presOf" srcId="{3C77B32F-5181-4D78-8F9D-8A1B66E7C343}" destId="{3D0D72E0-39A4-4B4E-A1D7-D6DE92768172}" srcOrd="0" destOrd="0" presId="urn:microsoft.com/office/officeart/2005/8/layout/list1"/>
    <dgm:cxn modelId="{92B8EC81-5FA8-480A-B25C-112273DF841D}" srcId="{0AE2FF06-772B-4B5D-828B-B28F205F5693}" destId="{95D14D83-B980-482D-970C-A19FB41A2691}" srcOrd="1" destOrd="0" parTransId="{4463E583-88C5-4F60-AE6E-C14DE2429743}" sibTransId="{66CED033-B368-4B5B-8F82-06D072AB8715}"/>
    <dgm:cxn modelId="{662494B6-6EF3-42B3-A36E-44F4AD89D6C6}" type="presParOf" srcId="{B1C96E6C-9D4E-4227-AC06-294DDB81BC16}" destId="{DBC22F42-F871-42CE-81A1-391DAC812A16}" srcOrd="0" destOrd="0" presId="urn:microsoft.com/office/officeart/2005/8/layout/list1"/>
    <dgm:cxn modelId="{7C0B3730-861A-467F-A2FF-FE52D5017329}" type="presParOf" srcId="{DBC22F42-F871-42CE-81A1-391DAC812A16}" destId="{77DD3A1E-455D-4A1E-BBE0-0534BC0CEE23}" srcOrd="0" destOrd="0" presId="urn:microsoft.com/office/officeart/2005/8/layout/list1"/>
    <dgm:cxn modelId="{B8B15BE2-E1DB-49C8-98FC-32ACC99627A2}" type="presParOf" srcId="{DBC22F42-F871-42CE-81A1-391DAC812A16}" destId="{42071F2A-CB83-4942-A5D8-14787AF7E0A4}" srcOrd="1" destOrd="0" presId="urn:microsoft.com/office/officeart/2005/8/layout/list1"/>
    <dgm:cxn modelId="{CD114DA0-559A-452E-A773-CE01981D6048}" type="presParOf" srcId="{B1C96E6C-9D4E-4227-AC06-294DDB81BC16}" destId="{956E221D-A985-45DE-A4CF-EBDB5AE851B4}" srcOrd="1" destOrd="0" presId="urn:microsoft.com/office/officeart/2005/8/layout/list1"/>
    <dgm:cxn modelId="{76968CC9-5EDB-4472-9F5C-3377D93C444B}" type="presParOf" srcId="{B1C96E6C-9D4E-4227-AC06-294DDB81BC16}" destId="{3D0D72E0-39A4-4B4E-A1D7-D6DE92768172}" srcOrd="2" destOrd="0" presId="urn:microsoft.com/office/officeart/2005/8/layout/list1"/>
    <dgm:cxn modelId="{73562651-C779-4E7B-BC02-69620BA6C78E}" type="presParOf" srcId="{B1C96E6C-9D4E-4227-AC06-294DDB81BC16}" destId="{7402466D-98F9-48EB-974A-488D4B38AA7B}" srcOrd="3" destOrd="0" presId="urn:microsoft.com/office/officeart/2005/8/layout/list1"/>
    <dgm:cxn modelId="{7544DA83-14BF-4403-9F58-5CC368DF4491}" type="presParOf" srcId="{B1C96E6C-9D4E-4227-AC06-294DDB81BC16}" destId="{7519099D-1CEB-46F2-9BFA-B080F68AAEB4}" srcOrd="4" destOrd="0" presId="urn:microsoft.com/office/officeart/2005/8/layout/list1"/>
    <dgm:cxn modelId="{7FE012F3-FF7F-48AC-A674-790F1294FFAF}" type="presParOf" srcId="{7519099D-1CEB-46F2-9BFA-B080F68AAEB4}" destId="{846CC93F-9F90-4377-85B2-44D73FEDC3E0}" srcOrd="0" destOrd="0" presId="urn:microsoft.com/office/officeart/2005/8/layout/list1"/>
    <dgm:cxn modelId="{FD5E9F73-3C72-4669-B7A3-1071CFC5D2E9}" type="presParOf" srcId="{7519099D-1CEB-46F2-9BFA-B080F68AAEB4}" destId="{F1492003-C3B0-4959-B111-04EB0928B8F9}" srcOrd="1" destOrd="0" presId="urn:microsoft.com/office/officeart/2005/8/layout/list1"/>
    <dgm:cxn modelId="{3C9DDC2A-8859-49B6-AB0C-7A527B4DD851}" type="presParOf" srcId="{B1C96E6C-9D4E-4227-AC06-294DDB81BC16}" destId="{52AEC753-72F4-4AAB-AFE9-C9BB5A86B2A6}" srcOrd="5" destOrd="0" presId="urn:microsoft.com/office/officeart/2005/8/layout/list1"/>
    <dgm:cxn modelId="{B262536D-3656-454E-A04B-F79DF6D3F11B}" type="presParOf" srcId="{B1C96E6C-9D4E-4227-AC06-294DDB81BC16}" destId="{04AE36C4-6E3C-4099-AA7A-386472B15610}"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D2A29EE-7A59-4B1B-9B07-B8D4AE2A5BF6}" type="doc">
      <dgm:prSet loTypeId="urn:microsoft.com/office/officeart/2005/8/layout/hList1" loCatId="list" qsTypeId="urn:microsoft.com/office/officeart/2005/8/quickstyle/3d1" qsCatId="3D" csTypeId="urn:microsoft.com/office/officeart/2005/8/colors/accent0_3" csCatId="mainScheme" phldr="1"/>
      <dgm:spPr/>
      <dgm:t>
        <a:bodyPr/>
        <a:lstStyle/>
        <a:p>
          <a:endParaRPr lang="ru-RU"/>
        </a:p>
      </dgm:t>
    </dgm:pt>
    <dgm:pt modelId="{D8C74E24-67B2-4606-8680-7CAAD962CC7A}">
      <dgm:prSet/>
      <dgm:spPr/>
      <dgm:t>
        <a:bodyPr/>
        <a:lstStyle/>
        <a:p>
          <a:pPr rtl="0"/>
          <a:r>
            <a:rPr lang="ru-RU" b="1" dirty="0" smtClean="0">
              <a:latin typeface="Times New Roman" pitchFamily="18" charset="0"/>
              <a:cs typeface="Times New Roman" pitchFamily="18" charset="0"/>
            </a:rPr>
            <a:t>ПУЛ ТАКЛИФИ МУЛЬТИПЛИКАТОРИ</a:t>
          </a:r>
          <a:endParaRPr lang="ru-RU" dirty="0">
            <a:latin typeface="Times New Roman" pitchFamily="18" charset="0"/>
            <a:cs typeface="Times New Roman" pitchFamily="18" charset="0"/>
          </a:endParaRPr>
        </a:p>
      </dgm:t>
    </dgm:pt>
    <dgm:pt modelId="{F5A41B7F-B96F-45D9-9F79-EAE02F83D530}" type="parTrans" cxnId="{11FD6BB2-220A-4D3A-AFF3-2E05059A90D7}">
      <dgm:prSet/>
      <dgm:spPr/>
      <dgm:t>
        <a:bodyPr/>
        <a:lstStyle/>
        <a:p>
          <a:endParaRPr lang="ru-RU">
            <a:latin typeface="Times New Roman" pitchFamily="18" charset="0"/>
            <a:cs typeface="Times New Roman" pitchFamily="18" charset="0"/>
          </a:endParaRPr>
        </a:p>
      </dgm:t>
    </dgm:pt>
    <dgm:pt modelId="{01EA0B20-78BF-4E9D-9120-654671B0FFD3}" type="sibTrans" cxnId="{11FD6BB2-220A-4D3A-AFF3-2E05059A90D7}">
      <dgm:prSet/>
      <dgm:spPr/>
      <dgm:t>
        <a:bodyPr/>
        <a:lstStyle/>
        <a:p>
          <a:endParaRPr lang="ru-RU">
            <a:latin typeface="Times New Roman" pitchFamily="18" charset="0"/>
            <a:cs typeface="Times New Roman" pitchFamily="18" charset="0"/>
          </a:endParaRPr>
        </a:p>
      </dgm:t>
    </dgm:pt>
    <dgm:pt modelId="{DED41B5F-9AD7-4AAC-8C9C-306D3E853C41}">
      <dgm:prSet/>
      <dgm:spPr/>
      <dgm:t>
        <a:bodyPr/>
        <a:lstStyle/>
        <a:p>
          <a:pPr algn="just" rtl="0"/>
          <a:r>
            <a:rPr lang="ru-RU" b="0" dirty="0" smtClean="0">
              <a:latin typeface="Times New Roman" pitchFamily="18" charset="0"/>
              <a:cs typeface="Times New Roman" pitchFamily="18" charset="0"/>
            </a:rPr>
            <a:t> – </a:t>
          </a:r>
          <a:r>
            <a:rPr lang="ru-RU" b="0" dirty="0" err="1" smtClean="0">
              <a:latin typeface="Times New Roman" pitchFamily="18" charset="0"/>
              <a:cs typeface="Times New Roman" pitchFamily="18" charset="0"/>
            </a:rPr>
            <a:t>бу</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банкдаги</a:t>
          </a:r>
          <a:r>
            <a:rPr lang="ru-RU" b="0" dirty="0" smtClean="0">
              <a:latin typeface="Times New Roman" pitchFamily="18" charset="0"/>
              <a:cs typeface="Times New Roman" pitchFamily="18" charset="0"/>
            </a:rPr>
            <a:t> пул </a:t>
          </a:r>
          <a:r>
            <a:rPr lang="ru-RU" b="0" dirty="0" err="1" smtClean="0">
              <a:latin typeface="Times New Roman" pitchFamily="18" charset="0"/>
              <a:cs typeface="Times New Roman" pitchFamily="18" charset="0"/>
            </a:rPr>
            <a:t>депозитлари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қўшимча равишда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ўсган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ҳажмининг мажбурий</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захиралар</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қўшимча ҳажмига нисбати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бўлиб</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пул</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маблағларининг бир</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бирликка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кўпайиши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иқтисодиётдаги пул</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таклифининг</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қанчага ўсишини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кўрсатади</a:t>
          </a:r>
          <a:r>
            <a:rPr lang="ru-RU" b="0" dirty="0" smtClean="0">
              <a:latin typeface="Times New Roman" pitchFamily="18" charset="0"/>
              <a:cs typeface="Times New Roman" pitchFamily="18" charset="0"/>
            </a:rPr>
            <a:t>:</a:t>
          </a:r>
          <a:endParaRPr lang="ru-RU" b="0" dirty="0">
            <a:latin typeface="Times New Roman" pitchFamily="18" charset="0"/>
            <a:cs typeface="Times New Roman" pitchFamily="18" charset="0"/>
          </a:endParaRPr>
        </a:p>
      </dgm:t>
    </dgm:pt>
    <dgm:pt modelId="{ADC7527A-F6C4-4320-95D2-8C47AFE2E8B9}" type="parTrans" cxnId="{691634B3-6E6F-43FF-A38C-1230B8FAD54B}">
      <dgm:prSet/>
      <dgm:spPr/>
      <dgm:t>
        <a:bodyPr/>
        <a:lstStyle/>
        <a:p>
          <a:endParaRPr lang="ru-RU">
            <a:latin typeface="Times New Roman" pitchFamily="18" charset="0"/>
            <a:cs typeface="Times New Roman" pitchFamily="18" charset="0"/>
          </a:endParaRPr>
        </a:p>
      </dgm:t>
    </dgm:pt>
    <dgm:pt modelId="{D3581AEE-916F-4334-A6AC-78DFF8D33573}" type="sibTrans" cxnId="{691634B3-6E6F-43FF-A38C-1230B8FAD54B}">
      <dgm:prSet/>
      <dgm:spPr/>
      <dgm:t>
        <a:bodyPr/>
        <a:lstStyle/>
        <a:p>
          <a:endParaRPr lang="ru-RU">
            <a:latin typeface="Times New Roman" pitchFamily="18" charset="0"/>
            <a:cs typeface="Times New Roman" pitchFamily="18" charset="0"/>
          </a:endParaRPr>
        </a:p>
      </dgm:t>
    </dgm:pt>
    <dgm:pt modelId="{11A1A9ED-0B45-4E4C-B297-7609AB72FF6B}" type="pres">
      <dgm:prSet presAssocID="{ED2A29EE-7A59-4B1B-9B07-B8D4AE2A5BF6}" presName="Name0" presStyleCnt="0">
        <dgm:presLayoutVars>
          <dgm:dir/>
          <dgm:animLvl val="lvl"/>
          <dgm:resizeHandles val="exact"/>
        </dgm:presLayoutVars>
      </dgm:prSet>
      <dgm:spPr/>
      <dgm:t>
        <a:bodyPr/>
        <a:lstStyle/>
        <a:p>
          <a:endParaRPr lang="ru-RU"/>
        </a:p>
      </dgm:t>
    </dgm:pt>
    <dgm:pt modelId="{BC54CEE4-AA20-49CB-8C79-A72BA3317893}" type="pres">
      <dgm:prSet presAssocID="{D8C74E24-67B2-4606-8680-7CAAD962CC7A}" presName="composite" presStyleCnt="0"/>
      <dgm:spPr/>
    </dgm:pt>
    <dgm:pt modelId="{357AE7B0-9AF9-4046-8EDD-4BBBE90BA0A1}" type="pres">
      <dgm:prSet presAssocID="{D8C74E24-67B2-4606-8680-7CAAD962CC7A}" presName="parTx" presStyleLbl="alignNode1" presStyleIdx="0" presStyleCnt="1">
        <dgm:presLayoutVars>
          <dgm:chMax val="0"/>
          <dgm:chPref val="0"/>
          <dgm:bulletEnabled val="1"/>
        </dgm:presLayoutVars>
      </dgm:prSet>
      <dgm:spPr/>
      <dgm:t>
        <a:bodyPr/>
        <a:lstStyle/>
        <a:p>
          <a:endParaRPr lang="ru-RU"/>
        </a:p>
      </dgm:t>
    </dgm:pt>
    <dgm:pt modelId="{6B8FBD27-F15A-45A6-9FC8-B9F4DC941FE2}" type="pres">
      <dgm:prSet presAssocID="{D8C74E24-67B2-4606-8680-7CAAD962CC7A}" presName="desTx" presStyleLbl="alignAccFollowNode1" presStyleIdx="0" presStyleCnt="1">
        <dgm:presLayoutVars>
          <dgm:bulletEnabled val="1"/>
        </dgm:presLayoutVars>
      </dgm:prSet>
      <dgm:spPr/>
      <dgm:t>
        <a:bodyPr/>
        <a:lstStyle/>
        <a:p>
          <a:endParaRPr lang="ru-RU"/>
        </a:p>
      </dgm:t>
    </dgm:pt>
  </dgm:ptLst>
  <dgm:cxnLst>
    <dgm:cxn modelId="{11FD6BB2-220A-4D3A-AFF3-2E05059A90D7}" srcId="{ED2A29EE-7A59-4B1B-9B07-B8D4AE2A5BF6}" destId="{D8C74E24-67B2-4606-8680-7CAAD962CC7A}" srcOrd="0" destOrd="0" parTransId="{F5A41B7F-B96F-45D9-9F79-EAE02F83D530}" sibTransId="{01EA0B20-78BF-4E9D-9120-654671B0FFD3}"/>
    <dgm:cxn modelId="{B772A962-9A1A-463C-8D32-B7D16FB5FC75}" type="presOf" srcId="{ED2A29EE-7A59-4B1B-9B07-B8D4AE2A5BF6}" destId="{11A1A9ED-0B45-4E4C-B297-7609AB72FF6B}" srcOrd="0" destOrd="0" presId="urn:microsoft.com/office/officeart/2005/8/layout/hList1"/>
    <dgm:cxn modelId="{3351C9BE-91E7-456C-9555-630878F06BD2}" type="presOf" srcId="{DED41B5F-9AD7-4AAC-8C9C-306D3E853C41}" destId="{6B8FBD27-F15A-45A6-9FC8-B9F4DC941FE2}" srcOrd="0" destOrd="0" presId="urn:microsoft.com/office/officeart/2005/8/layout/hList1"/>
    <dgm:cxn modelId="{691634B3-6E6F-43FF-A38C-1230B8FAD54B}" srcId="{D8C74E24-67B2-4606-8680-7CAAD962CC7A}" destId="{DED41B5F-9AD7-4AAC-8C9C-306D3E853C41}" srcOrd="0" destOrd="0" parTransId="{ADC7527A-F6C4-4320-95D2-8C47AFE2E8B9}" sibTransId="{D3581AEE-916F-4334-A6AC-78DFF8D33573}"/>
    <dgm:cxn modelId="{2CD4A1AF-5DDA-423F-9389-837FD00BD50C}" type="presOf" srcId="{D8C74E24-67B2-4606-8680-7CAAD962CC7A}" destId="{357AE7B0-9AF9-4046-8EDD-4BBBE90BA0A1}" srcOrd="0" destOrd="0" presId="urn:microsoft.com/office/officeart/2005/8/layout/hList1"/>
    <dgm:cxn modelId="{648DFBAB-AA92-4A92-8ABA-BF61B757FE2F}" type="presParOf" srcId="{11A1A9ED-0B45-4E4C-B297-7609AB72FF6B}" destId="{BC54CEE4-AA20-49CB-8C79-A72BA3317893}" srcOrd="0" destOrd="0" presId="urn:microsoft.com/office/officeart/2005/8/layout/hList1"/>
    <dgm:cxn modelId="{1228913E-1EE1-4077-82C4-5E005E2CCABE}" type="presParOf" srcId="{BC54CEE4-AA20-49CB-8C79-A72BA3317893}" destId="{357AE7B0-9AF9-4046-8EDD-4BBBE90BA0A1}" srcOrd="0" destOrd="0" presId="urn:microsoft.com/office/officeart/2005/8/layout/hList1"/>
    <dgm:cxn modelId="{63A8C019-18F2-4D92-A43F-37E117794A5B}" type="presParOf" srcId="{BC54CEE4-AA20-49CB-8C79-A72BA3317893}" destId="{6B8FBD27-F15A-45A6-9FC8-B9F4DC941FE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73B08FF-A443-40EA-A96F-5DBE89B736EB}" type="doc">
      <dgm:prSet loTypeId="urn:microsoft.com/office/officeart/2005/8/layout/vList5" loCatId="list" qsTypeId="urn:microsoft.com/office/officeart/2005/8/quickstyle/3d1" qsCatId="3D" csTypeId="urn:microsoft.com/office/officeart/2005/8/colors/colorful3" csCatId="colorful" phldr="1"/>
      <dgm:spPr/>
      <dgm:t>
        <a:bodyPr/>
        <a:lstStyle/>
        <a:p>
          <a:endParaRPr lang="ru-RU"/>
        </a:p>
      </dgm:t>
    </dgm:pt>
    <dgm:pt modelId="{E4EA34E3-E0AB-4A44-B8B1-3A3DEFA5F8B5}">
      <dgm:prSet/>
      <dgm:spPr/>
      <dgm:t>
        <a:bodyPr/>
        <a:lstStyle/>
        <a:p>
          <a:pPr rtl="0"/>
          <a:r>
            <a:rPr lang="en-US" dirty="0" smtClean="0">
              <a:latin typeface="Times New Roman" pitchFamily="18" charset="0"/>
              <a:cs typeface="Times New Roman" pitchFamily="18" charset="0"/>
            </a:rPr>
            <a:t>m</a:t>
          </a:r>
          <a:r>
            <a:rPr lang="ru-RU"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dgm:t>
    </dgm:pt>
    <dgm:pt modelId="{143392B2-528A-4B00-9286-A4C9D18D6A7F}" type="parTrans" cxnId="{39CA68CF-138D-4EE2-93FD-4F5A46126297}">
      <dgm:prSet/>
      <dgm:spPr/>
      <dgm:t>
        <a:bodyPr/>
        <a:lstStyle/>
        <a:p>
          <a:endParaRPr lang="ru-RU">
            <a:latin typeface="Times New Roman" pitchFamily="18" charset="0"/>
            <a:cs typeface="Times New Roman" pitchFamily="18" charset="0"/>
          </a:endParaRPr>
        </a:p>
      </dgm:t>
    </dgm:pt>
    <dgm:pt modelId="{ABB81D83-52F2-476F-BF49-0B6C776929CB}" type="sibTrans" cxnId="{39CA68CF-138D-4EE2-93FD-4F5A46126297}">
      <dgm:prSet/>
      <dgm:spPr/>
      <dgm:t>
        <a:bodyPr/>
        <a:lstStyle/>
        <a:p>
          <a:endParaRPr lang="ru-RU">
            <a:latin typeface="Times New Roman" pitchFamily="18" charset="0"/>
            <a:cs typeface="Times New Roman" pitchFamily="18" charset="0"/>
          </a:endParaRPr>
        </a:p>
      </dgm:t>
    </dgm:pt>
    <dgm:pt modelId="{41A92203-2151-4729-996E-5335BB7FE672}">
      <dgm:prSet custT="1"/>
      <dgm:spPr/>
      <dgm:t>
        <a:bodyPr/>
        <a:lstStyle/>
        <a:p>
          <a:pPr algn="just" rtl="0"/>
          <a:r>
            <a:rPr lang="ru-RU" sz="2000" dirty="0" smtClean="0">
              <a:latin typeface="Times New Roman" pitchFamily="18" charset="0"/>
              <a:cs typeface="Times New Roman" pitchFamily="18" charset="0"/>
            </a:rPr>
            <a:t>– пул </a:t>
          </a:r>
          <a:r>
            <a:rPr lang="ru-RU" sz="2000" dirty="0" err="1" smtClean="0">
              <a:latin typeface="Times New Roman" pitchFamily="18" charset="0"/>
              <a:cs typeface="Times New Roman" pitchFamily="18" charset="0"/>
            </a:rPr>
            <a:t>таклифи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мультипликатори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коэффициенти</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dgm:t>
    </dgm:pt>
    <dgm:pt modelId="{8BD38045-F737-4593-A83B-68A490A27948}" type="parTrans" cxnId="{AE79EB44-0FD4-4CBF-9D92-94A66FCB1615}">
      <dgm:prSet/>
      <dgm:spPr/>
      <dgm:t>
        <a:bodyPr/>
        <a:lstStyle/>
        <a:p>
          <a:endParaRPr lang="ru-RU">
            <a:latin typeface="Times New Roman" pitchFamily="18" charset="0"/>
            <a:cs typeface="Times New Roman" pitchFamily="18" charset="0"/>
          </a:endParaRPr>
        </a:p>
      </dgm:t>
    </dgm:pt>
    <dgm:pt modelId="{C796ADD4-067C-482E-A4D9-2B36995FF491}" type="sibTrans" cxnId="{AE79EB44-0FD4-4CBF-9D92-94A66FCB1615}">
      <dgm:prSet/>
      <dgm:spPr/>
      <dgm:t>
        <a:bodyPr/>
        <a:lstStyle/>
        <a:p>
          <a:endParaRPr lang="ru-RU">
            <a:latin typeface="Times New Roman" pitchFamily="18" charset="0"/>
            <a:cs typeface="Times New Roman" pitchFamily="18" charset="0"/>
          </a:endParaRPr>
        </a:p>
      </dgm:t>
    </dgm:pt>
    <dgm:pt modelId="{EF35B786-CAD6-4EE0-9BE1-AD46C5CE1C32}">
      <dgm:prSet/>
      <dgm:spPr/>
      <dgm:t>
        <a:bodyPr/>
        <a:lstStyle/>
        <a:p>
          <a:pPr rtl="0"/>
          <a:r>
            <a:rPr lang="en-US" dirty="0" smtClean="0">
              <a:latin typeface="Times New Roman" pitchFamily="18" charset="0"/>
              <a:cs typeface="Times New Roman" pitchFamily="18" charset="0"/>
            </a:rPr>
            <a:t>M</a:t>
          </a:r>
          <a:r>
            <a:rPr lang="en-US" baseline="-25000"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dgm:t>
    </dgm:pt>
    <dgm:pt modelId="{00D0AAC2-AEFA-4212-9C95-DD064B5E0779}" type="parTrans" cxnId="{DCF9C9F2-66FB-4BEE-80EE-C52809B7EB93}">
      <dgm:prSet/>
      <dgm:spPr/>
      <dgm:t>
        <a:bodyPr/>
        <a:lstStyle/>
        <a:p>
          <a:endParaRPr lang="ru-RU">
            <a:latin typeface="Times New Roman" pitchFamily="18" charset="0"/>
            <a:cs typeface="Times New Roman" pitchFamily="18" charset="0"/>
          </a:endParaRPr>
        </a:p>
      </dgm:t>
    </dgm:pt>
    <dgm:pt modelId="{555D6DAC-5094-4FF4-93D9-9A50554A973A}" type="sibTrans" cxnId="{DCF9C9F2-66FB-4BEE-80EE-C52809B7EB93}">
      <dgm:prSet/>
      <dgm:spPr/>
      <dgm:t>
        <a:bodyPr/>
        <a:lstStyle/>
        <a:p>
          <a:endParaRPr lang="ru-RU">
            <a:latin typeface="Times New Roman" pitchFamily="18" charset="0"/>
            <a:cs typeface="Times New Roman" pitchFamily="18" charset="0"/>
          </a:endParaRPr>
        </a:p>
      </dgm:t>
    </dgm:pt>
    <dgm:pt modelId="{C34EA50A-21CA-4184-A026-D5BA96A2A676}">
      <dgm:prSet custT="1"/>
      <dgm:spPr/>
      <dgm:t>
        <a:bodyPr/>
        <a:lstStyle/>
        <a:p>
          <a:pPr algn="just" rtl="0"/>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банкдаги</a:t>
          </a:r>
          <a:r>
            <a:rPr lang="ru-RU" sz="2000" dirty="0" smtClean="0">
              <a:latin typeface="Times New Roman" pitchFamily="18" charset="0"/>
              <a:cs typeface="Times New Roman" pitchFamily="18" charset="0"/>
            </a:rPr>
            <a:t> пул </a:t>
          </a:r>
          <a:r>
            <a:rPr lang="ru-RU" sz="2000" dirty="0" err="1" smtClean="0">
              <a:latin typeface="Times New Roman" pitchFamily="18" charset="0"/>
              <a:cs typeface="Times New Roman" pitchFamily="18" charset="0"/>
            </a:rPr>
            <a:t>депозитларининг</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қўшимча равишда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ўсган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ҳажми</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dgm:t>
    </dgm:pt>
    <dgm:pt modelId="{097E62D8-61EE-4504-93BA-1C8982FB392C}" type="parTrans" cxnId="{5F384B96-A6B3-41A2-BD14-6A5FD3026D7D}">
      <dgm:prSet/>
      <dgm:spPr/>
      <dgm:t>
        <a:bodyPr/>
        <a:lstStyle/>
        <a:p>
          <a:endParaRPr lang="ru-RU">
            <a:latin typeface="Times New Roman" pitchFamily="18" charset="0"/>
            <a:cs typeface="Times New Roman" pitchFamily="18" charset="0"/>
          </a:endParaRPr>
        </a:p>
      </dgm:t>
    </dgm:pt>
    <dgm:pt modelId="{E0F31802-2C5A-44C6-B695-EE8B67A6B427}" type="sibTrans" cxnId="{5F384B96-A6B3-41A2-BD14-6A5FD3026D7D}">
      <dgm:prSet/>
      <dgm:spPr/>
      <dgm:t>
        <a:bodyPr/>
        <a:lstStyle/>
        <a:p>
          <a:endParaRPr lang="ru-RU">
            <a:latin typeface="Times New Roman" pitchFamily="18" charset="0"/>
            <a:cs typeface="Times New Roman" pitchFamily="18" charset="0"/>
          </a:endParaRPr>
        </a:p>
      </dgm:t>
    </dgm:pt>
    <dgm:pt modelId="{C7893AE4-AEE3-4563-A6E9-0CCA4568E2AA}">
      <dgm:prSet/>
      <dgm:spPr/>
      <dgm:t>
        <a:bodyPr/>
        <a:lstStyle/>
        <a:p>
          <a:pPr rtl="0"/>
          <a:r>
            <a:rPr lang="en-US" dirty="0" smtClean="0">
              <a:latin typeface="Times New Roman" pitchFamily="18" charset="0"/>
              <a:cs typeface="Times New Roman" pitchFamily="18" charset="0"/>
            </a:rPr>
            <a:t>R</a:t>
          </a:r>
          <a:endParaRPr lang="ru-RU" dirty="0">
            <a:latin typeface="Times New Roman" pitchFamily="18" charset="0"/>
            <a:cs typeface="Times New Roman" pitchFamily="18" charset="0"/>
          </a:endParaRPr>
        </a:p>
      </dgm:t>
    </dgm:pt>
    <dgm:pt modelId="{E0B95A94-157D-4F10-85E3-AB07288439A3}" type="parTrans" cxnId="{50F19D3B-205E-4D22-B7F5-50549E3C7144}">
      <dgm:prSet/>
      <dgm:spPr/>
      <dgm:t>
        <a:bodyPr/>
        <a:lstStyle/>
        <a:p>
          <a:endParaRPr lang="ru-RU">
            <a:latin typeface="Times New Roman" pitchFamily="18" charset="0"/>
            <a:cs typeface="Times New Roman" pitchFamily="18" charset="0"/>
          </a:endParaRPr>
        </a:p>
      </dgm:t>
    </dgm:pt>
    <dgm:pt modelId="{77D21750-1232-4F28-A41E-039BC90EE2CD}" type="sibTrans" cxnId="{50F19D3B-205E-4D22-B7F5-50549E3C7144}">
      <dgm:prSet/>
      <dgm:spPr/>
      <dgm:t>
        <a:bodyPr/>
        <a:lstStyle/>
        <a:p>
          <a:endParaRPr lang="ru-RU">
            <a:latin typeface="Times New Roman" pitchFamily="18" charset="0"/>
            <a:cs typeface="Times New Roman" pitchFamily="18" charset="0"/>
          </a:endParaRPr>
        </a:p>
      </dgm:t>
    </dgm:pt>
    <dgm:pt modelId="{A7862112-1FA2-4786-BC7D-ABE49FA64D3E}">
      <dgm:prSet custT="1"/>
      <dgm:spPr/>
      <dgm:t>
        <a:bodyPr/>
        <a:lstStyle/>
        <a:p>
          <a:pPr algn="just" rtl="0"/>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мажбурий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захиралар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қўшимча ҳажми;</a:t>
          </a:r>
          <a:endParaRPr lang="ru-RU" sz="2000" dirty="0">
            <a:latin typeface="Times New Roman" pitchFamily="18" charset="0"/>
            <a:cs typeface="Times New Roman" pitchFamily="18" charset="0"/>
          </a:endParaRPr>
        </a:p>
      </dgm:t>
    </dgm:pt>
    <dgm:pt modelId="{AB69D09B-4FE9-49FA-BBEF-5FE7397D7C5D}" type="parTrans" cxnId="{4D0EEAD8-0314-41F2-A940-DC69083C39A7}">
      <dgm:prSet/>
      <dgm:spPr/>
      <dgm:t>
        <a:bodyPr/>
        <a:lstStyle/>
        <a:p>
          <a:endParaRPr lang="ru-RU">
            <a:latin typeface="Times New Roman" pitchFamily="18" charset="0"/>
            <a:cs typeface="Times New Roman" pitchFamily="18" charset="0"/>
          </a:endParaRPr>
        </a:p>
      </dgm:t>
    </dgm:pt>
    <dgm:pt modelId="{9BA45C4E-924B-4632-9A89-9573CAB80502}" type="sibTrans" cxnId="{4D0EEAD8-0314-41F2-A940-DC69083C39A7}">
      <dgm:prSet/>
      <dgm:spPr/>
      <dgm:t>
        <a:bodyPr/>
        <a:lstStyle/>
        <a:p>
          <a:endParaRPr lang="ru-RU">
            <a:latin typeface="Times New Roman" pitchFamily="18" charset="0"/>
            <a:cs typeface="Times New Roman" pitchFamily="18" charset="0"/>
          </a:endParaRPr>
        </a:p>
      </dgm:t>
    </dgm:pt>
    <dgm:pt modelId="{8498118C-5A57-49C3-A7CF-1871774F2435}">
      <dgm:prSet/>
      <dgm:spPr/>
      <dgm:t>
        <a:bodyPr/>
        <a:lstStyle/>
        <a:p>
          <a:pPr rtl="0"/>
          <a:r>
            <a:rPr lang="en-US" dirty="0" smtClean="0">
              <a:latin typeface="Times New Roman" pitchFamily="18" charset="0"/>
              <a:cs typeface="Times New Roman" pitchFamily="18" charset="0"/>
            </a:rPr>
            <a:t>r</a:t>
          </a:r>
          <a:r>
            <a:rPr lang="ru-RU"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dgm:t>
    </dgm:pt>
    <dgm:pt modelId="{490CD057-18D7-467C-9F97-901CD55DFD67}" type="parTrans" cxnId="{12C7409E-CB9B-451E-B91F-BBCDAEA60C65}">
      <dgm:prSet/>
      <dgm:spPr/>
      <dgm:t>
        <a:bodyPr/>
        <a:lstStyle/>
        <a:p>
          <a:endParaRPr lang="ru-RU">
            <a:latin typeface="Times New Roman" pitchFamily="18" charset="0"/>
            <a:cs typeface="Times New Roman" pitchFamily="18" charset="0"/>
          </a:endParaRPr>
        </a:p>
      </dgm:t>
    </dgm:pt>
    <dgm:pt modelId="{FABE2BC6-24B7-4695-801C-9BC37B95CF52}" type="sibTrans" cxnId="{12C7409E-CB9B-451E-B91F-BBCDAEA60C65}">
      <dgm:prSet/>
      <dgm:spPr/>
      <dgm:t>
        <a:bodyPr/>
        <a:lstStyle/>
        <a:p>
          <a:endParaRPr lang="ru-RU">
            <a:latin typeface="Times New Roman" pitchFamily="18" charset="0"/>
            <a:cs typeface="Times New Roman" pitchFamily="18" charset="0"/>
          </a:endParaRPr>
        </a:p>
      </dgm:t>
    </dgm:pt>
    <dgm:pt modelId="{3F9A0BE3-ED33-4E17-AF54-446DD4693A2D}">
      <dgm:prSet custT="1"/>
      <dgm:spPr/>
      <dgm:t>
        <a:bodyPr/>
        <a:lstStyle/>
        <a:p>
          <a:pPr algn="just" rtl="0"/>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мажбурий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захиранинг</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фоиздаги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меъёри</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dgm:t>
    </dgm:pt>
    <dgm:pt modelId="{99F55325-5247-49B5-BF2F-5AB905570D36}" type="parTrans" cxnId="{FD7C3283-FF46-45B5-B3FB-687679597469}">
      <dgm:prSet/>
      <dgm:spPr/>
      <dgm:t>
        <a:bodyPr/>
        <a:lstStyle/>
        <a:p>
          <a:endParaRPr lang="ru-RU">
            <a:latin typeface="Times New Roman" pitchFamily="18" charset="0"/>
            <a:cs typeface="Times New Roman" pitchFamily="18" charset="0"/>
          </a:endParaRPr>
        </a:p>
      </dgm:t>
    </dgm:pt>
    <dgm:pt modelId="{EA4CE045-744A-46B5-8E23-EBC819B1ECA3}" type="sibTrans" cxnId="{FD7C3283-FF46-45B5-B3FB-687679597469}">
      <dgm:prSet/>
      <dgm:spPr/>
      <dgm:t>
        <a:bodyPr/>
        <a:lstStyle/>
        <a:p>
          <a:endParaRPr lang="ru-RU">
            <a:latin typeface="Times New Roman" pitchFamily="18" charset="0"/>
            <a:cs typeface="Times New Roman" pitchFamily="18" charset="0"/>
          </a:endParaRPr>
        </a:p>
      </dgm:t>
    </dgm:pt>
    <dgm:pt modelId="{3473AF5E-4AC7-456C-AC0F-02D5ABCD97B4}" type="pres">
      <dgm:prSet presAssocID="{E73B08FF-A443-40EA-A96F-5DBE89B736EB}" presName="Name0" presStyleCnt="0">
        <dgm:presLayoutVars>
          <dgm:dir/>
          <dgm:animLvl val="lvl"/>
          <dgm:resizeHandles val="exact"/>
        </dgm:presLayoutVars>
      </dgm:prSet>
      <dgm:spPr/>
      <dgm:t>
        <a:bodyPr/>
        <a:lstStyle/>
        <a:p>
          <a:endParaRPr lang="ru-RU"/>
        </a:p>
      </dgm:t>
    </dgm:pt>
    <dgm:pt modelId="{1E633DBA-4DA8-4123-A782-38031379AAAB}" type="pres">
      <dgm:prSet presAssocID="{E4EA34E3-E0AB-4A44-B8B1-3A3DEFA5F8B5}" presName="linNode" presStyleCnt="0"/>
      <dgm:spPr/>
    </dgm:pt>
    <dgm:pt modelId="{92A612C4-95F5-4E99-B518-C80ABA9CA293}" type="pres">
      <dgm:prSet presAssocID="{E4EA34E3-E0AB-4A44-B8B1-3A3DEFA5F8B5}" presName="parentText" presStyleLbl="node1" presStyleIdx="0" presStyleCnt="4" custScaleX="46199">
        <dgm:presLayoutVars>
          <dgm:chMax val="1"/>
          <dgm:bulletEnabled val="1"/>
        </dgm:presLayoutVars>
      </dgm:prSet>
      <dgm:spPr/>
      <dgm:t>
        <a:bodyPr/>
        <a:lstStyle/>
        <a:p>
          <a:endParaRPr lang="ru-RU"/>
        </a:p>
      </dgm:t>
    </dgm:pt>
    <dgm:pt modelId="{E1116D8B-BCCE-4749-AF42-38C606B3928D}" type="pres">
      <dgm:prSet presAssocID="{E4EA34E3-E0AB-4A44-B8B1-3A3DEFA5F8B5}" presName="descendantText" presStyleLbl="alignAccFollowNode1" presStyleIdx="0" presStyleCnt="4" custScaleX="128437">
        <dgm:presLayoutVars>
          <dgm:bulletEnabled val="1"/>
        </dgm:presLayoutVars>
      </dgm:prSet>
      <dgm:spPr/>
      <dgm:t>
        <a:bodyPr/>
        <a:lstStyle/>
        <a:p>
          <a:endParaRPr lang="ru-RU"/>
        </a:p>
      </dgm:t>
    </dgm:pt>
    <dgm:pt modelId="{1750A610-6DDF-4877-AAF2-3C6AB01A540A}" type="pres">
      <dgm:prSet presAssocID="{ABB81D83-52F2-476F-BF49-0B6C776929CB}" presName="sp" presStyleCnt="0"/>
      <dgm:spPr/>
    </dgm:pt>
    <dgm:pt modelId="{F34B9BD6-7DA7-4B10-9C8F-CE22AC0CB410}" type="pres">
      <dgm:prSet presAssocID="{EF35B786-CAD6-4EE0-9BE1-AD46C5CE1C32}" presName="linNode" presStyleCnt="0"/>
      <dgm:spPr/>
    </dgm:pt>
    <dgm:pt modelId="{6B386739-C834-4766-9607-B2AC5CAA4FAB}" type="pres">
      <dgm:prSet presAssocID="{EF35B786-CAD6-4EE0-9BE1-AD46C5CE1C32}" presName="parentText" presStyleLbl="node1" presStyleIdx="1" presStyleCnt="4" custScaleX="46199">
        <dgm:presLayoutVars>
          <dgm:chMax val="1"/>
          <dgm:bulletEnabled val="1"/>
        </dgm:presLayoutVars>
      </dgm:prSet>
      <dgm:spPr/>
      <dgm:t>
        <a:bodyPr/>
        <a:lstStyle/>
        <a:p>
          <a:endParaRPr lang="ru-RU"/>
        </a:p>
      </dgm:t>
    </dgm:pt>
    <dgm:pt modelId="{32F40D9C-8DEC-4E62-9EA0-321BAADBCC80}" type="pres">
      <dgm:prSet presAssocID="{EF35B786-CAD6-4EE0-9BE1-AD46C5CE1C32}" presName="descendantText" presStyleLbl="alignAccFollowNode1" presStyleIdx="1" presStyleCnt="4" custScaleX="128437">
        <dgm:presLayoutVars>
          <dgm:bulletEnabled val="1"/>
        </dgm:presLayoutVars>
      </dgm:prSet>
      <dgm:spPr/>
      <dgm:t>
        <a:bodyPr/>
        <a:lstStyle/>
        <a:p>
          <a:endParaRPr lang="ru-RU"/>
        </a:p>
      </dgm:t>
    </dgm:pt>
    <dgm:pt modelId="{F1E1F2AF-8407-4E9D-8B4B-12F0AC7DC3B2}" type="pres">
      <dgm:prSet presAssocID="{555D6DAC-5094-4FF4-93D9-9A50554A973A}" presName="sp" presStyleCnt="0"/>
      <dgm:spPr/>
    </dgm:pt>
    <dgm:pt modelId="{60A5E908-58FB-411E-8378-194E8DDADC3D}" type="pres">
      <dgm:prSet presAssocID="{C7893AE4-AEE3-4563-A6E9-0CCA4568E2AA}" presName="linNode" presStyleCnt="0"/>
      <dgm:spPr/>
    </dgm:pt>
    <dgm:pt modelId="{8CC38025-6B4F-4BF4-BFB9-3C1FED063D04}" type="pres">
      <dgm:prSet presAssocID="{C7893AE4-AEE3-4563-A6E9-0CCA4568E2AA}" presName="parentText" presStyleLbl="node1" presStyleIdx="2" presStyleCnt="4" custScaleX="46199">
        <dgm:presLayoutVars>
          <dgm:chMax val="1"/>
          <dgm:bulletEnabled val="1"/>
        </dgm:presLayoutVars>
      </dgm:prSet>
      <dgm:spPr/>
      <dgm:t>
        <a:bodyPr/>
        <a:lstStyle/>
        <a:p>
          <a:endParaRPr lang="ru-RU"/>
        </a:p>
      </dgm:t>
    </dgm:pt>
    <dgm:pt modelId="{BA58BC1D-FAAB-495E-AE0B-542AE3351BB4}" type="pres">
      <dgm:prSet presAssocID="{C7893AE4-AEE3-4563-A6E9-0CCA4568E2AA}" presName="descendantText" presStyleLbl="alignAccFollowNode1" presStyleIdx="2" presStyleCnt="4" custScaleX="128437">
        <dgm:presLayoutVars>
          <dgm:bulletEnabled val="1"/>
        </dgm:presLayoutVars>
      </dgm:prSet>
      <dgm:spPr/>
      <dgm:t>
        <a:bodyPr/>
        <a:lstStyle/>
        <a:p>
          <a:endParaRPr lang="ru-RU"/>
        </a:p>
      </dgm:t>
    </dgm:pt>
    <dgm:pt modelId="{BF0A3428-9573-4E1A-AD8A-76369F321D67}" type="pres">
      <dgm:prSet presAssocID="{77D21750-1232-4F28-A41E-039BC90EE2CD}" presName="sp" presStyleCnt="0"/>
      <dgm:spPr/>
    </dgm:pt>
    <dgm:pt modelId="{9E640440-9C50-458A-B57C-590C7EE5B675}" type="pres">
      <dgm:prSet presAssocID="{8498118C-5A57-49C3-A7CF-1871774F2435}" presName="linNode" presStyleCnt="0"/>
      <dgm:spPr/>
    </dgm:pt>
    <dgm:pt modelId="{DC9946E0-20E3-43BD-836A-D916178A07FA}" type="pres">
      <dgm:prSet presAssocID="{8498118C-5A57-49C3-A7CF-1871774F2435}" presName="parentText" presStyleLbl="node1" presStyleIdx="3" presStyleCnt="4" custScaleX="46199">
        <dgm:presLayoutVars>
          <dgm:chMax val="1"/>
          <dgm:bulletEnabled val="1"/>
        </dgm:presLayoutVars>
      </dgm:prSet>
      <dgm:spPr/>
      <dgm:t>
        <a:bodyPr/>
        <a:lstStyle/>
        <a:p>
          <a:endParaRPr lang="ru-RU"/>
        </a:p>
      </dgm:t>
    </dgm:pt>
    <dgm:pt modelId="{D9AF52AA-A21B-487B-9F67-A01BF7D4EB56}" type="pres">
      <dgm:prSet presAssocID="{8498118C-5A57-49C3-A7CF-1871774F2435}" presName="descendantText" presStyleLbl="alignAccFollowNode1" presStyleIdx="3" presStyleCnt="4" custScaleX="128437">
        <dgm:presLayoutVars>
          <dgm:bulletEnabled val="1"/>
        </dgm:presLayoutVars>
      </dgm:prSet>
      <dgm:spPr/>
      <dgm:t>
        <a:bodyPr/>
        <a:lstStyle/>
        <a:p>
          <a:endParaRPr lang="ru-RU"/>
        </a:p>
      </dgm:t>
    </dgm:pt>
  </dgm:ptLst>
  <dgm:cxnLst>
    <dgm:cxn modelId="{4D0EEAD8-0314-41F2-A940-DC69083C39A7}" srcId="{C7893AE4-AEE3-4563-A6E9-0CCA4568E2AA}" destId="{A7862112-1FA2-4786-BC7D-ABE49FA64D3E}" srcOrd="0" destOrd="0" parTransId="{AB69D09B-4FE9-49FA-BBEF-5FE7397D7C5D}" sibTransId="{9BA45C4E-924B-4632-9A89-9573CAB80502}"/>
    <dgm:cxn modelId="{39CA68CF-138D-4EE2-93FD-4F5A46126297}" srcId="{E73B08FF-A443-40EA-A96F-5DBE89B736EB}" destId="{E4EA34E3-E0AB-4A44-B8B1-3A3DEFA5F8B5}" srcOrd="0" destOrd="0" parTransId="{143392B2-528A-4B00-9286-A4C9D18D6A7F}" sibTransId="{ABB81D83-52F2-476F-BF49-0B6C776929CB}"/>
    <dgm:cxn modelId="{FD7C3283-FF46-45B5-B3FB-687679597469}" srcId="{8498118C-5A57-49C3-A7CF-1871774F2435}" destId="{3F9A0BE3-ED33-4E17-AF54-446DD4693A2D}" srcOrd="0" destOrd="0" parTransId="{99F55325-5247-49B5-BF2F-5AB905570D36}" sibTransId="{EA4CE045-744A-46B5-8E23-EBC819B1ECA3}"/>
    <dgm:cxn modelId="{8F8E5599-4E15-4EEB-9050-D379E7349034}" type="presOf" srcId="{3F9A0BE3-ED33-4E17-AF54-446DD4693A2D}" destId="{D9AF52AA-A21B-487B-9F67-A01BF7D4EB56}" srcOrd="0" destOrd="0" presId="urn:microsoft.com/office/officeart/2005/8/layout/vList5"/>
    <dgm:cxn modelId="{AFD5EEB0-BBB6-478D-8C0E-5D2EFF3D7890}" type="presOf" srcId="{A7862112-1FA2-4786-BC7D-ABE49FA64D3E}" destId="{BA58BC1D-FAAB-495E-AE0B-542AE3351BB4}" srcOrd="0" destOrd="0" presId="urn:microsoft.com/office/officeart/2005/8/layout/vList5"/>
    <dgm:cxn modelId="{C832814F-8456-4EBF-8C7A-9ABB7BCF1E5E}" type="presOf" srcId="{E4EA34E3-E0AB-4A44-B8B1-3A3DEFA5F8B5}" destId="{92A612C4-95F5-4E99-B518-C80ABA9CA293}" srcOrd="0" destOrd="0" presId="urn:microsoft.com/office/officeart/2005/8/layout/vList5"/>
    <dgm:cxn modelId="{58398F35-03C6-427D-8C6B-DA480253A384}" type="presOf" srcId="{EF35B786-CAD6-4EE0-9BE1-AD46C5CE1C32}" destId="{6B386739-C834-4766-9607-B2AC5CAA4FAB}" srcOrd="0" destOrd="0" presId="urn:microsoft.com/office/officeart/2005/8/layout/vList5"/>
    <dgm:cxn modelId="{DCF9C9F2-66FB-4BEE-80EE-C52809B7EB93}" srcId="{E73B08FF-A443-40EA-A96F-5DBE89B736EB}" destId="{EF35B786-CAD6-4EE0-9BE1-AD46C5CE1C32}" srcOrd="1" destOrd="0" parTransId="{00D0AAC2-AEFA-4212-9C95-DD064B5E0779}" sibTransId="{555D6DAC-5094-4FF4-93D9-9A50554A973A}"/>
    <dgm:cxn modelId="{5F384B96-A6B3-41A2-BD14-6A5FD3026D7D}" srcId="{EF35B786-CAD6-4EE0-9BE1-AD46C5CE1C32}" destId="{C34EA50A-21CA-4184-A026-D5BA96A2A676}" srcOrd="0" destOrd="0" parTransId="{097E62D8-61EE-4504-93BA-1C8982FB392C}" sibTransId="{E0F31802-2C5A-44C6-B695-EE8B67A6B427}"/>
    <dgm:cxn modelId="{FAE599A6-FBC3-4799-BF39-127EF197D4F3}" type="presOf" srcId="{C34EA50A-21CA-4184-A026-D5BA96A2A676}" destId="{32F40D9C-8DEC-4E62-9EA0-321BAADBCC80}" srcOrd="0" destOrd="0" presId="urn:microsoft.com/office/officeart/2005/8/layout/vList5"/>
    <dgm:cxn modelId="{AE79EB44-0FD4-4CBF-9D92-94A66FCB1615}" srcId="{E4EA34E3-E0AB-4A44-B8B1-3A3DEFA5F8B5}" destId="{41A92203-2151-4729-996E-5335BB7FE672}" srcOrd="0" destOrd="0" parTransId="{8BD38045-F737-4593-A83B-68A490A27948}" sibTransId="{C796ADD4-067C-482E-A4D9-2B36995FF491}"/>
    <dgm:cxn modelId="{50F19D3B-205E-4D22-B7F5-50549E3C7144}" srcId="{E73B08FF-A443-40EA-A96F-5DBE89B736EB}" destId="{C7893AE4-AEE3-4563-A6E9-0CCA4568E2AA}" srcOrd="2" destOrd="0" parTransId="{E0B95A94-157D-4F10-85E3-AB07288439A3}" sibTransId="{77D21750-1232-4F28-A41E-039BC90EE2CD}"/>
    <dgm:cxn modelId="{7D17373B-5235-4D6B-8ED4-3C345C7DC533}" type="presOf" srcId="{C7893AE4-AEE3-4563-A6E9-0CCA4568E2AA}" destId="{8CC38025-6B4F-4BF4-BFB9-3C1FED063D04}" srcOrd="0" destOrd="0" presId="urn:microsoft.com/office/officeart/2005/8/layout/vList5"/>
    <dgm:cxn modelId="{823D4FA8-B953-4252-BEE1-88374971B191}" type="presOf" srcId="{8498118C-5A57-49C3-A7CF-1871774F2435}" destId="{DC9946E0-20E3-43BD-836A-D916178A07FA}" srcOrd="0" destOrd="0" presId="urn:microsoft.com/office/officeart/2005/8/layout/vList5"/>
    <dgm:cxn modelId="{FEF6CB99-6E6C-44A1-8E99-97FCFEF2D948}" type="presOf" srcId="{41A92203-2151-4729-996E-5335BB7FE672}" destId="{E1116D8B-BCCE-4749-AF42-38C606B3928D}" srcOrd="0" destOrd="0" presId="urn:microsoft.com/office/officeart/2005/8/layout/vList5"/>
    <dgm:cxn modelId="{12C7409E-CB9B-451E-B91F-BBCDAEA60C65}" srcId="{E73B08FF-A443-40EA-A96F-5DBE89B736EB}" destId="{8498118C-5A57-49C3-A7CF-1871774F2435}" srcOrd="3" destOrd="0" parTransId="{490CD057-18D7-467C-9F97-901CD55DFD67}" sibTransId="{FABE2BC6-24B7-4695-801C-9BC37B95CF52}"/>
    <dgm:cxn modelId="{3699CB09-1171-41B3-AF6F-89B46CE2EA65}" type="presOf" srcId="{E73B08FF-A443-40EA-A96F-5DBE89B736EB}" destId="{3473AF5E-4AC7-456C-AC0F-02D5ABCD97B4}" srcOrd="0" destOrd="0" presId="urn:microsoft.com/office/officeart/2005/8/layout/vList5"/>
    <dgm:cxn modelId="{645B20FF-77AE-482B-8432-702FF0A7D6AF}" type="presParOf" srcId="{3473AF5E-4AC7-456C-AC0F-02D5ABCD97B4}" destId="{1E633DBA-4DA8-4123-A782-38031379AAAB}" srcOrd="0" destOrd="0" presId="urn:microsoft.com/office/officeart/2005/8/layout/vList5"/>
    <dgm:cxn modelId="{40C3BD51-8D39-42B3-A174-2E45979A1CE8}" type="presParOf" srcId="{1E633DBA-4DA8-4123-A782-38031379AAAB}" destId="{92A612C4-95F5-4E99-B518-C80ABA9CA293}" srcOrd="0" destOrd="0" presId="urn:microsoft.com/office/officeart/2005/8/layout/vList5"/>
    <dgm:cxn modelId="{B64457F3-DBCE-48E8-A0AF-30A9381A5BEE}" type="presParOf" srcId="{1E633DBA-4DA8-4123-A782-38031379AAAB}" destId="{E1116D8B-BCCE-4749-AF42-38C606B3928D}" srcOrd="1" destOrd="0" presId="urn:microsoft.com/office/officeart/2005/8/layout/vList5"/>
    <dgm:cxn modelId="{3CC47E4F-6196-4AAB-B6D6-3BA17229BC68}" type="presParOf" srcId="{3473AF5E-4AC7-456C-AC0F-02D5ABCD97B4}" destId="{1750A610-6DDF-4877-AAF2-3C6AB01A540A}" srcOrd="1" destOrd="0" presId="urn:microsoft.com/office/officeart/2005/8/layout/vList5"/>
    <dgm:cxn modelId="{4BB66D38-E933-43A0-A42A-C8B06241086F}" type="presParOf" srcId="{3473AF5E-4AC7-456C-AC0F-02D5ABCD97B4}" destId="{F34B9BD6-7DA7-4B10-9C8F-CE22AC0CB410}" srcOrd="2" destOrd="0" presId="urn:microsoft.com/office/officeart/2005/8/layout/vList5"/>
    <dgm:cxn modelId="{DECE9A97-9F37-4247-97C9-D7DC7A76E79F}" type="presParOf" srcId="{F34B9BD6-7DA7-4B10-9C8F-CE22AC0CB410}" destId="{6B386739-C834-4766-9607-B2AC5CAA4FAB}" srcOrd="0" destOrd="0" presId="urn:microsoft.com/office/officeart/2005/8/layout/vList5"/>
    <dgm:cxn modelId="{EAABE80F-4571-4538-B916-6813F36C4CAE}" type="presParOf" srcId="{F34B9BD6-7DA7-4B10-9C8F-CE22AC0CB410}" destId="{32F40D9C-8DEC-4E62-9EA0-321BAADBCC80}" srcOrd="1" destOrd="0" presId="urn:microsoft.com/office/officeart/2005/8/layout/vList5"/>
    <dgm:cxn modelId="{2611725F-73AA-476C-A065-95545672B060}" type="presParOf" srcId="{3473AF5E-4AC7-456C-AC0F-02D5ABCD97B4}" destId="{F1E1F2AF-8407-4E9D-8B4B-12F0AC7DC3B2}" srcOrd="3" destOrd="0" presId="urn:microsoft.com/office/officeart/2005/8/layout/vList5"/>
    <dgm:cxn modelId="{E040B967-88A5-44BF-8FE9-91673419D61A}" type="presParOf" srcId="{3473AF5E-4AC7-456C-AC0F-02D5ABCD97B4}" destId="{60A5E908-58FB-411E-8378-194E8DDADC3D}" srcOrd="4" destOrd="0" presId="urn:microsoft.com/office/officeart/2005/8/layout/vList5"/>
    <dgm:cxn modelId="{1D376317-8F28-4D1D-941C-B0598CFA7D0D}" type="presParOf" srcId="{60A5E908-58FB-411E-8378-194E8DDADC3D}" destId="{8CC38025-6B4F-4BF4-BFB9-3C1FED063D04}" srcOrd="0" destOrd="0" presId="urn:microsoft.com/office/officeart/2005/8/layout/vList5"/>
    <dgm:cxn modelId="{AC29E589-5077-4121-A902-53C474ABC23A}" type="presParOf" srcId="{60A5E908-58FB-411E-8378-194E8DDADC3D}" destId="{BA58BC1D-FAAB-495E-AE0B-542AE3351BB4}" srcOrd="1" destOrd="0" presId="urn:microsoft.com/office/officeart/2005/8/layout/vList5"/>
    <dgm:cxn modelId="{A5965859-B48D-4545-AECA-6C16F1814CD7}" type="presParOf" srcId="{3473AF5E-4AC7-456C-AC0F-02D5ABCD97B4}" destId="{BF0A3428-9573-4E1A-AD8A-76369F321D67}" srcOrd="5" destOrd="0" presId="urn:microsoft.com/office/officeart/2005/8/layout/vList5"/>
    <dgm:cxn modelId="{0FC43894-380A-453A-A195-FDC1581F5C5F}" type="presParOf" srcId="{3473AF5E-4AC7-456C-AC0F-02D5ABCD97B4}" destId="{9E640440-9C50-458A-B57C-590C7EE5B675}" srcOrd="6" destOrd="0" presId="urn:microsoft.com/office/officeart/2005/8/layout/vList5"/>
    <dgm:cxn modelId="{216B6BC0-BBFC-4C54-85FE-C2C97ADE5B1D}" type="presParOf" srcId="{9E640440-9C50-458A-B57C-590C7EE5B675}" destId="{DC9946E0-20E3-43BD-836A-D916178A07FA}" srcOrd="0" destOrd="0" presId="urn:microsoft.com/office/officeart/2005/8/layout/vList5"/>
    <dgm:cxn modelId="{00403BA5-3411-4A43-94A9-7F73D9853434}" type="presParOf" srcId="{9E640440-9C50-458A-B57C-590C7EE5B675}" destId="{D9AF52AA-A21B-487B-9F67-A01BF7D4EB56}"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86EB87-C572-46BC-8571-CF41ECBB6DEA}" type="doc">
      <dgm:prSet loTypeId="urn:microsoft.com/office/officeart/2005/8/layout/chevron2" loCatId="process" qsTypeId="urn:microsoft.com/office/officeart/2005/8/quickstyle/3d1" qsCatId="3D" csTypeId="urn:microsoft.com/office/officeart/2005/8/colors/colorful3" csCatId="colorful" phldr="1"/>
      <dgm:spPr/>
      <dgm:t>
        <a:bodyPr/>
        <a:lstStyle/>
        <a:p>
          <a:endParaRPr lang="ru-RU"/>
        </a:p>
      </dgm:t>
    </dgm:pt>
    <dgm:pt modelId="{3AD79282-DDC5-4429-9181-F4CB8FC4E192}">
      <dgm:prSet/>
      <dgm:spPr/>
      <dgm:t>
        <a:bodyPr/>
        <a:lstStyle/>
        <a:p>
          <a:pPr rtl="0"/>
          <a:r>
            <a:rPr lang="ru-RU" b="1" dirty="0" smtClean="0">
              <a:latin typeface="Times New Roman" pitchFamily="18" charset="0"/>
              <a:cs typeface="Times New Roman" pitchFamily="18" charset="0"/>
            </a:rPr>
            <a:t>1</a:t>
          </a:r>
          <a:endParaRPr lang="ru-RU" b="1" dirty="0">
            <a:latin typeface="Times New Roman" pitchFamily="18" charset="0"/>
            <a:cs typeface="Times New Roman" pitchFamily="18" charset="0"/>
          </a:endParaRPr>
        </a:p>
      </dgm:t>
    </dgm:pt>
    <dgm:pt modelId="{8908A997-DE86-42A4-A166-7F690C6CD906}" type="parTrans" cxnId="{19249818-C511-4061-8C36-6D8F390CF6BA}">
      <dgm:prSet/>
      <dgm:spPr/>
      <dgm:t>
        <a:bodyPr/>
        <a:lstStyle/>
        <a:p>
          <a:endParaRPr lang="ru-RU">
            <a:latin typeface="Times New Roman" pitchFamily="18" charset="0"/>
            <a:cs typeface="Times New Roman" pitchFamily="18" charset="0"/>
          </a:endParaRPr>
        </a:p>
      </dgm:t>
    </dgm:pt>
    <dgm:pt modelId="{3578D499-E10B-4717-BAFC-392DE75A924C}" type="sibTrans" cxnId="{19249818-C511-4061-8C36-6D8F390CF6BA}">
      <dgm:prSet/>
      <dgm:spPr/>
      <dgm:t>
        <a:bodyPr/>
        <a:lstStyle/>
        <a:p>
          <a:endParaRPr lang="ru-RU">
            <a:latin typeface="Times New Roman" pitchFamily="18" charset="0"/>
            <a:cs typeface="Times New Roman" pitchFamily="18" charset="0"/>
          </a:endParaRPr>
        </a:p>
      </dgm:t>
    </dgm:pt>
    <dgm:pt modelId="{CCC427DA-C7EC-4ABB-9136-955116B6B42C}">
      <dgm:prSet/>
      <dgm:spPr/>
      <dgm:t>
        <a:bodyPr/>
        <a:lstStyle/>
        <a:p>
          <a:pPr rtl="0"/>
          <a:r>
            <a:rPr lang="uz-Cyrl-UZ" b="1" dirty="0" smtClean="0">
              <a:latin typeface="Times New Roman" pitchFamily="18" charset="0"/>
              <a:cs typeface="Times New Roman" pitchFamily="18" charset="0"/>
            </a:rPr>
            <a:t>2</a:t>
          </a:r>
          <a:endParaRPr lang="ru-RU" dirty="0">
            <a:latin typeface="Times New Roman" pitchFamily="18" charset="0"/>
            <a:cs typeface="Times New Roman" pitchFamily="18" charset="0"/>
          </a:endParaRPr>
        </a:p>
      </dgm:t>
    </dgm:pt>
    <dgm:pt modelId="{273B9A52-1099-41F6-AF75-634DCC8BAD6A}" type="parTrans" cxnId="{D53EE6B7-FD8F-4C0F-ABA8-3AC7FA25FBFD}">
      <dgm:prSet/>
      <dgm:spPr/>
      <dgm:t>
        <a:bodyPr/>
        <a:lstStyle/>
        <a:p>
          <a:endParaRPr lang="ru-RU">
            <a:latin typeface="Times New Roman" pitchFamily="18" charset="0"/>
            <a:cs typeface="Times New Roman" pitchFamily="18" charset="0"/>
          </a:endParaRPr>
        </a:p>
      </dgm:t>
    </dgm:pt>
    <dgm:pt modelId="{2AAAD225-35E5-4F43-9CF9-3D3CD82EE887}" type="sibTrans" cxnId="{D53EE6B7-FD8F-4C0F-ABA8-3AC7FA25FBFD}">
      <dgm:prSet/>
      <dgm:spPr/>
      <dgm:t>
        <a:bodyPr/>
        <a:lstStyle/>
        <a:p>
          <a:endParaRPr lang="ru-RU">
            <a:latin typeface="Times New Roman" pitchFamily="18" charset="0"/>
            <a:cs typeface="Times New Roman" pitchFamily="18" charset="0"/>
          </a:endParaRPr>
        </a:p>
      </dgm:t>
    </dgm:pt>
    <dgm:pt modelId="{1CD84DA7-CC00-4195-BAD4-8F42CF834D07}">
      <dgm:prSet/>
      <dgm:spPr/>
      <dgm:t>
        <a:bodyPr/>
        <a:lstStyle/>
        <a:p>
          <a:pPr algn="just" rtl="0"/>
          <a:r>
            <a:rPr lang="ru-RU" b="0" smtClean="0">
              <a:latin typeface="Times New Roman" pitchFamily="18" charset="0"/>
              <a:cs typeface="Times New Roman" pitchFamily="18" charset="0"/>
            </a:rPr>
            <a:t>Пул </a:t>
          </a:r>
          <a:r>
            <a:rPr lang="ru-RU" b="0" dirty="0" err="1" smtClean="0">
              <a:latin typeface="Times New Roman" pitchFamily="18" charset="0"/>
              <a:cs typeface="Times New Roman" pitchFamily="18" charset="0"/>
            </a:rPr>
            <a:t>муомаласи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ва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унинг</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амал</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қилиш қонуниятлари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Пулга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бўлган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талаб</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ва</a:t>
          </a:r>
          <a:r>
            <a:rPr lang="ru-RU" b="0" dirty="0" smtClean="0">
              <a:latin typeface="Times New Roman" pitchFamily="18" charset="0"/>
              <a:cs typeface="Times New Roman" pitchFamily="18" charset="0"/>
            </a:rPr>
            <a:t> пул </a:t>
          </a:r>
          <a:r>
            <a:rPr lang="ru-RU" b="0" dirty="0" err="1" smtClean="0">
              <a:latin typeface="Times New Roman" pitchFamily="18" charset="0"/>
              <a:cs typeface="Times New Roman" pitchFamily="18" charset="0"/>
            </a:rPr>
            <a:t>таклифи</a:t>
          </a:r>
          <a:endParaRPr lang="ru-RU" b="0" dirty="0">
            <a:latin typeface="Times New Roman" pitchFamily="18" charset="0"/>
            <a:cs typeface="Times New Roman" pitchFamily="18" charset="0"/>
          </a:endParaRPr>
        </a:p>
      </dgm:t>
    </dgm:pt>
    <dgm:pt modelId="{B9F59F74-F7CF-4DE4-AE1E-41A11A3DF3D9}" type="parTrans" cxnId="{3EAFA3E5-23E4-4DAF-8112-D37BC1D42B58}">
      <dgm:prSet/>
      <dgm:spPr/>
      <dgm:t>
        <a:bodyPr/>
        <a:lstStyle/>
        <a:p>
          <a:endParaRPr lang="ru-RU">
            <a:latin typeface="Times New Roman" pitchFamily="18" charset="0"/>
            <a:cs typeface="Times New Roman" pitchFamily="18" charset="0"/>
          </a:endParaRPr>
        </a:p>
      </dgm:t>
    </dgm:pt>
    <dgm:pt modelId="{440EE9C6-B138-4F1B-8B86-38DC6E68FE7E}" type="sibTrans" cxnId="{3EAFA3E5-23E4-4DAF-8112-D37BC1D42B58}">
      <dgm:prSet/>
      <dgm:spPr/>
      <dgm:t>
        <a:bodyPr/>
        <a:lstStyle/>
        <a:p>
          <a:endParaRPr lang="ru-RU">
            <a:latin typeface="Times New Roman" pitchFamily="18" charset="0"/>
            <a:cs typeface="Times New Roman" pitchFamily="18" charset="0"/>
          </a:endParaRPr>
        </a:p>
      </dgm:t>
    </dgm:pt>
    <dgm:pt modelId="{11D2FBF9-F7F7-4662-AF04-9A23261D4362}">
      <dgm:prSet/>
      <dgm:spPr/>
      <dgm:t>
        <a:bodyPr/>
        <a:lstStyle/>
        <a:p>
          <a:pPr algn="just" rtl="0"/>
          <a:r>
            <a:rPr lang="uz-Cyrl-UZ" b="0" dirty="0" smtClean="0">
              <a:latin typeface="Times New Roman" pitchFamily="18" charset="0"/>
              <a:cs typeface="Times New Roman" pitchFamily="18" charset="0"/>
            </a:rPr>
            <a:t>Инфляция, унинг моҳияти ва турлари</a:t>
          </a:r>
          <a:endParaRPr lang="ru-RU" b="0" dirty="0">
            <a:latin typeface="Times New Roman" pitchFamily="18" charset="0"/>
            <a:cs typeface="Times New Roman" pitchFamily="18" charset="0"/>
          </a:endParaRPr>
        </a:p>
      </dgm:t>
    </dgm:pt>
    <dgm:pt modelId="{F4B630F5-907A-4A8C-8C9E-F4E5641E8B26}" type="parTrans" cxnId="{3E3948DB-FA2F-4359-BDD3-FF1FEE94496A}">
      <dgm:prSet/>
      <dgm:spPr/>
      <dgm:t>
        <a:bodyPr/>
        <a:lstStyle/>
        <a:p>
          <a:endParaRPr lang="ru-RU">
            <a:latin typeface="Times New Roman" pitchFamily="18" charset="0"/>
            <a:cs typeface="Times New Roman" pitchFamily="18" charset="0"/>
          </a:endParaRPr>
        </a:p>
      </dgm:t>
    </dgm:pt>
    <dgm:pt modelId="{06D18C6C-5748-4B8F-B4FB-C6C6AAF2B75F}" type="sibTrans" cxnId="{3E3948DB-FA2F-4359-BDD3-FF1FEE94496A}">
      <dgm:prSet/>
      <dgm:spPr/>
      <dgm:t>
        <a:bodyPr/>
        <a:lstStyle/>
        <a:p>
          <a:endParaRPr lang="ru-RU">
            <a:latin typeface="Times New Roman" pitchFamily="18" charset="0"/>
            <a:cs typeface="Times New Roman" pitchFamily="18" charset="0"/>
          </a:endParaRPr>
        </a:p>
      </dgm:t>
    </dgm:pt>
    <dgm:pt modelId="{38E7F0E5-0CE1-4DAA-BEE7-2AF20B1475F6}" type="pres">
      <dgm:prSet presAssocID="{D186EB87-C572-46BC-8571-CF41ECBB6DEA}" presName="linearFlow" presStyleCnt="0">
        <dgm:presLayoutVars>
          <dgm:dir/>
          <dgm:animLvl val="lvl"/>
          <dgm:resizeHandles val="exact"/>
        </dgm:presLayoutVars>
      </dgm:prSet>
      <dgm:spPr/>
      <dgm:t>
        <a:bodyPr/>
        <a:lstStyle/>
        <a:p>
          <a:endParaRPr lang="ru-RU"/>
        </a:p>
      </dgm:t>
    </dgm:pt>
    <dgm:pt modelId="{CEC95ECC-B2D1-4B56-BAF0-4BBD96AF8DDA}" type="pres">
      <dgm:prSet presAssocID="{3AD79282-DDC5-4429-9181-F4CB8FC4E192}" presName="composite" presStyleCnt="0"/>
      <dgm:spPr/>
    </dgm:pt>
    <dgm:pt modelId="{B8167B3E-8D8C-4EA4-9BB2-E64F42D8DCD8}" type="pres">
      <dgm:prSet presAssocID="{3AD79282-DDC5-4429-9181-F4CB8FC4E192}" presName="parentText" presStyleLbl="alignNode1" presStyleIdx="0" presStyleCnt="2">
        <dgm:presLayoutVars>
          <dgm:chMax val="1"/>
          <dgm:bulletEnabled val="1"/>
        </dgm:presLayoutVars>
      </dgm:prSet>
      <dgm:spPr/>
      <dgm:t>
        <a:bodyPr/>
        <a:lstStyle/>
        <a:p>
          <a:endParaRPr lang="ru-RU"/>
        </a:p>
      </dgm:t>
    </dgm:pt>
    <dgm:pt modelId="{03BF086E-19D1-44ED-B0D8-2BCFB25E5C05}" type="pres">
      <dgm:prSet presAssocID="{3AD79282-DDC5-4429-9181-F4CB8FC4E192}" presName="descendantText" presStyleLbl="alignAcc1" presStyleIdx="0" presStyleCnt="2">
        <dgm:presLayoutVars>
          <dgm:bulletEnabled val="1"/>
        </dgm:presLayoutVars>
      </dgm:prSet>
      <dgm:spPr/>
      <dgm:t>
        <a:bodyPr/>
        <a:lstStyle/>
        <a:p>
          <a:endParaRPr lang="ru-RU"/>
        </a:p>
      </dgm:t>
    </dgm:pt>
    <dgm:pt modelId="{AE98B05C-1C19-411D-838E-2CD2FC9500AF}" type="pres">
      <dgm:prSet presAssocID="{3578D499-E10B-4717-BAFC-392DE75A924C}" presName="sp" presStyleCnt="0"/>
      <dgm:spPr/>
    </dgm:pt>
    <dgm:pt modelId="{47CBA046-A52B-408D-8B16-FE2367B2DCC6}" type="pres">
      <dgm:prSet presAssocID="{CCC427DA-C7EC-4ABB-9136-955116B6B42C}" presName="composite" presStyleCnt="0"/>
      <dgm:spPr/>
    </dgm:pt>
    <dgm:pt modelId="{9F70C7C4-5103-47AB-B5C5-D1C951957173}" type="pres">
      <dgm:prSet presAssocID="{CCC427DA-C7EC-4ABB-9136-955116B6B42C}" presName="parentText" presStyleLbl="alignNode1" presStyleIdx="1" presStyleCnt="2">
        <dgm:presLayoutVars>
          <dgm:chMax val="1"/>
          <dgm:bulletEnabled val="1"/>
        </dgm:presLayoutVars>
      </dgm:prSet>
      <dgm:spPr/>
      <dgm:t>
        <a:bodyPr/>
        <a:lstStyle/>
        <a:p>
          <a:endParaRPr lang="ru-RU"/>
        </a:p>
      </dgm:t>
    </dgm:pt>
    <dgm:pt modelId="{87A3DBCF-C9BE-48E1-8602-14E5E93248EB}" type="pres">
      <dgm:prSet presAssocID="{CCC427DA-C7EC-4ABB-9136-955116B6B42C}" presName="descendantText" presStyleLbl="alignAcc1" presStyleIdx="1" presStyleCnt="2">
        <dgm:presLayoutVars>
          <dgm:bulletEnabled val="1"/>
        </dgm:presLayoutVars>
      </dgm:prSet>
      <dgm:spPr/>
      <dgm:t>
        <a:bodyPr/>
        <a:lstStyle/>
        <a:p>
          <a:endParaRPr lang="ru-RU"/>
        </a:p>
      </dgm:t>
    </dgm:pt>
  </dgm:ptLst>
  <dgm:cxnLst>
    <dgm:cxn modelId="{19249818-C511-4061-8C36-6D8F390CF6BA}" srcId="{D186EB87-C572-46BC-8571-CF41ECBB6DEA}" destId="{3AD79282-DDC5-4429-9181-F4CB8FC4E192}" srcOrd="0" destOrd="0" parTransId="{8908A997-DE86-42A4-A166-7F690C6CD906}" sibTransId="{3578D499-E10B-4717-BAFC-392DE75A924C}"/>
    <dgm:cxn modelId="{60965A39-7AF8-4E17-958C-82F9451A8C4C}" type="presOf" srcId="{1CD84DA7-CC00-4195-BAD4-8F42CF834D07}" destId="{03BF086E-19D1-44ED-B0D8-2BCFB25E5C05}" srcOrd="0" destOrd="0" presId="urn:microsoft.com/office/officeart/2005/8/layout/chevron2"/>
    <dgm:cxn modelId="{9DB2D1A3-4145-4601-8BAC-84C391D1E30B}" type="presOf" srcId="{11D2FBF9-F7F7-4662-AF04-9A23261D4362}" destId="{87A3DBCF-C9BE-48E1-8602-14E5E93248EB}" srcOrd="0" destOrd="0" presId="urn:microsoft.com/office/officeart/2005/8/layout/chevron2"/>
    <dgm:cxn modelId="{A38DBC3B-3C86-4915-965E-AB36CA2988FE}" type="presOf" srcId="{CCC427DA-C7EC-4ABB-9136-955116B6B42C}" destId="{9F70C7C4-5103-47AB-B5C5-D1C951957173}" srcOrd="0" destOrd="0" presId="urn:microsoft.com/office/officeart/2005/8/layout/chevron2"/>
    <dgm:cxn modelId="{3EAFA3E5-23E4-4DAF-8112-D37BC1D42B58}" srcId="{3AD79282-DDC5-4429-9181-F4CB8FC4E192}" destId="{1CD84DA7-CC00-4195-BAD4-8F42CF834D07}" srcOrd="0" destOrd="0" parTransId="{B9F59F74-F7CF-4DE4-AE1E-41A11A3DF3D9}" sibTransId="{440EE9C6-B138-4F1B-8B86-38DC6E68FE7E}"/>
    <dgm:cxn modelId="{3E3948DB-FA2F-4359-BDD3-FF1FEE94496A}" srcId="{CCC427DA-C7EC-4ABB-9136-955116B6B42C}" destId="{11D2FBF9-F7F7-4662-AF04-9A23261D4362}" srcOrd="0" destOrd="0" parTransId="{F4B630F5-907A-4A8C-8C9E-F4E5641E8B26}" sibTransId="{06D18C6C-5748-4B8F-B4FB-C6C6AAF2B75F}"/>
    <dgm:cxn modelId="{7472D05D-8DF7-4C82-B5F1-137A5EC43399}" type="presOf" srcId="{3AD79282-DDC5-4429-9181-F4CB8FC4E192}" destId="{B8167B3E-8D8C-4EA4-9BB2-E64F42D8DCD8}" srcOrd="0" destOrd="0" presId="urn:microsoft.com/office/officeart/2005/8/layout/chevron2"/>
    <dgm:cxn modelId="{6F8DA526-D319-481A-8F91-BA250B63D6BE}" type="presOf" srcId="{D186EB87-C572-46BC-8571-CF41ECBB6DEA}" destId="{38E7F0E5-0CE1-4DAA-BEE7-2AF20B1475F6}" srcOrd="0" destOrd="0" presId="urn:microsoft.com/office/officeart/2005/8/layout/chevron2"/>
    <dgm:cxn modelId="{D53EE6B7-FD8F-4C0F-ABA8-3AC7FA25FBFD}" srcId="{D186EB87-C572-46BC-8571-CF41ECBB6DEA}" destId="{CCC427DA-C7EC-4ABB-9136-955116B6B42C}" srcOrd="1" destOrd="0" parTransId="{273B9A52-1099-41F6-AF75-634DCC8BAD6A}" sibTransId="{2AAAD225-35E5-4F43-9CF9-3D3CD82EE887}"/>
    <dgm:cxn modelId="{D864CB83-C774-4DE9-A5C0-FCFCE1EC7D9A}" type="presParOf" srcId="{38E7F0E5-0CE1-4DAA-BEE7-2AF20B1475F6}" destId="{CEC95ECC-B2D1-4B56-BAF0-4BBD96AF8DDA}" srcOrd="0" destOrd="0" presId="urn:microsoft.com/office/officeart/2005/8/layout/chevron2"/>
    <dgm:cxn modelId="{56E0A1EC-A811-4A98-B8D5-10AB99BA8C02}" type="presParOf" srcId="{CEC95ECC-B2D1-4B56-BAF0-4BBD96AF8DDA}" destId="{B8167B3E-8D8C-4EA4-9BB2-E64F42D8DCD8}" srcOrd="0" destOrd="0" presId="urn:microsoft.com/office/officeart/2005/8/layout/chevron2"/>
    <dgm:cxn modelId="{A0AC1D9A-5A3C-4C86-8AE1-DC863F505E4C}" type="presParOf" srcId="{CEC95ECC-B2D1-4B56-BAF0-4BBD96AF8DDA}" destId="{03BF086E-19D1-44ED-B0D8-2BCFB25E5C05}" srcOrd="1" destOrd="0" presId="urn:microsoft.com/office/officeart/2005/8/layout/chevron2"/>
    <dgm:cxn modelId="{F3FAB48F-40A9-4665-BEF5-7078B25BADF4}" type="presParOf" srcId="{38E7F0E5-0CE1-4DAA-BEE7-2AF20B1475F6}" destId="{AE98B05C-1C19-411D-838E-2CD2FC9500AF}" srcOrd="1" destOrd="0" presId="urn:microsoft.com/office/officeart/2005/8/layout/chevron2"/>
    <dgm:cxn modelId="{DF955BA7-F1DF-464F-8D49-D6BCF17A6356}" type="presParOf" srcId="{38E7F0E5-0CE1-4DAA-BEE7-2AF20B1475F6}" destId="{47CBA046-A52B-408D-8B16-FE2367B2DCC6}" srcOrd="2" destOrd="0" presId="urn:microsoft.com/office/officeart/2005/8/layout/chevron2"/>
    <dgm:cxn modelId="{0FC074B2-FE52-4DD7-B957-6653F243E3E8}" type="presParOf" srcId="{47CBA046-A52B-408D-8B16-FE2367B2DCC6}" destId="{9F70C7C4-5103-47AB-B5C5-D1C951957173}" srcOrd="0" destOrd="0" presId="urn:microsoft.com/office/officeart/2005/8/layout/chevron2"/>
    <dgm:cxn modelId="{48F45DC6-7230-4A4F-8350-6B146362FA31}" type="presParOf" srcId="{47CBA046-A52B-408D-8B16-FE2367B2DCC6}" destId="{87A3DBCF-C9BE-48E1-8602-14E5E93248EB}"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0E042D9-0412-412A-A00E-C3FFA2B945DF}"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80805CC7-9954-4608-8BC1-6AC88ACDC68A}">
      <dgm:prSet/>
      <dgm:spPr/>
      <dgm:t>
        <a:bodyPr/>
        <a:lstStyle/>
        <a:p>
          <a:pPr algn="ctr" rtl="0"/>
          <a:r>
            <a:rPr lang="uz-Cyrl-UZ" b="1" dirty="0" smtClean="0">
              <a:latin typeface="Times New Roman" pitchFamily="18" charset="0"/>
              <a:cs typeface="Times New Roman" pitchFamily="18" charset="0"/>
            </a:rPr>
            <a:t>2. Инфляция, унинг моҳияти ва турлари</a:t>
          </a:r>
          <a:endParaRPr lang="ru-RU" dirty="0">
            <a:latin typeface="Times New Roman" pitchFamily="18" charset="0"/>
            <a:cs typeface="Times New Roman" pitchFamily="18" charset="0"/>
          </a:endParaRPr>
        </a:p>
      </dgm:t>
    </dgm:pt>
    <dgm:pt modelId="{1908AF5F-6687-4A79-9376-92DC662A71AB}" type="parTrans" cxnId="{7843A43B-DA03-4C1B-A694-1276D8B94FA4}">
      <dgm:prSet/>
      <dgm:spPr/>
      <dgm:t>
        <a:bodyPr/>
        <a:lstStyle/>
        <a:p>
          <a:endParaRPr lang="ru-RU"/>
        </a:p>
      </dgm:t>
    </dgm:pt>
    <dgm:pt modelId="{5B68CB39-973E-4938-9389-0C29F9631E13}" type="sibTrans" cxnId="{7843A43B-DA03-4C1B-A694-1276D8B94FA4}">
      <dgm:prSet/>
      <dgm:spPr/>
      <dgm:t>
        <a:bodyPr/>
        <a:lstStyle/>
        <a:p>
          <a:endParaRPr lang="ru-RU"/>
        </a:p>
      </dgm:t>
    </dgm:pt>
    <dgm:pt modelId="{56D48708-AC18-4D20-869B-17E3E57EBA0E}" type="pres">
      <dgm:prSet presAssocID="{20E042D9-0412-412A-A00E-C3FFA2B945DF}" presName="linear" presStyleCnt="0">
        <dgm:presLayoutVars>
          <dgm:animLvl val="lvl"/>
          <dgm:resizeHandles val="exact"/>
        </dgm:presLayoutVars>
      </dgm:prSet>
      <dgm:spPr/>
      <dgm:t>
        <a:bodyPr/>
        <a:lstStyle/>
        <a:p>
          <a:endParaRPr lang="ru-RU"/>
        </a:p>
      </dgm:t>
    </dgm:pt>
    <dgm:pt modelId="{CB6ECE25-8C61-42A6-A3D1-5A7F7FDE720A}" type="pres">
      <dgm:prSet presAssocID="{80805CC7-9954-4608-8BC1-6AC88ACDC68A}" presName="parentText" presStyleLbl="node1" presStyleIdx="0" presStyleCnt="1">
        <dgm:presLayoutVars>
          <dgm:chMax val="0"/>
          <dgm:bulletEnabled val="1"/>
        </dgm:presLayoutVars>
      </dgm:prSet>
      <dgm:spPr/>
      <dgm:t>
        <a:bodyPr/>
        <a:lstStyle/>
        <a:p>
          <a:endParaRPr lang="ru-RU"/>
        </a:p>
      </dgm:t>
    </dgm:pt>
  </dgm:ptLst>
  <dgm:cxnLst>
    <dgm:cxn modelId="{7843A43B-DA03-4C1B-A694-1276D8B94FA4}" srcId="{20E042D9-0412-412A-A00E-C3FFA2B945DF}" destId="{80805CC7-9954-4608-8BC1-6AC88ACDC68A}" srcOrd="0" destOrd="0" parTransId="{1908AF5F-6687-4A79-9376-92DC662A71AB}" sibTransId="{5B68CB39-973E-4938-9389-0C29F9631E13}"/>
    <dgm:cxn modelId="{BA303140-9E9E-4BF9-BDB6-2BE0D89DF09F}" type="presOf" srcId="{80805CC7-9954-4608-8BC1-6AC88ACDC68A}" destId="{CB6ECE25-8C61-42A6-A3D1-5A7F7FDE720A}" srcOrd="0" destOrd="0" presId="urn:microsoft.com/office/officeart/2005/8/layout/vList2"/>
    <dgm:cxn modelId="{419E5899-9BD7-42A8-B7CF-4CCAB4D20D9B}" type="presOf" srcId="{20E042D9-0412-412A-A00E-C3FFA2B945DF}" destId="{56D48708-AC18-4D20-869B-17E3E57EBA0E}" srcOrd="0" destOrd="0" presId="urn:microsoft.com/office/officeart/2005/8/layout/vList2"/>
    <dgm:cxn modelId="{F6EF124A-7EBF-481E-B28B-C7C4A9A9FA19}" type="presParOf" srcId="{56D48708-AC18-4D20-869B-17E3E57EBA0E}" destId="{CB6ECE25-8C61-42A6-A3D1-5A7F7FDE720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AA32560-014C-42C8-803E-CDB2C58345A5}" type="doc">
      <dgm:prSet loTypeId="urn:microsoft.com/office/officeart/2005/8/layout/hList1" loCatId="list" qsTypeId="urn:microsoft.com/office/officeart/2005/8/quickstyle/3d1" qsCatId="3D" csTypeId="urn:microsoft.com/office/officeart/2005/8/colors/accent0_3" csCatId="mainScheme" phldr="1"/>
      <dgm:spPr/>
      <dgm:t>
        <a:bodyPr/>
        <a:lstStyle/>
        <a:p>
          <a:endParaRPr lang="ru-RU"/>
        </a:p>
      </dgm:t>
    </dgm:pt>
    <dgm:pt modelId="{95962187-CDED-4A20-96CF-50E4624EC3D7}">
      <dgm:prSet/>
      <dgm:spPr/>
      <dgm:t>
        <a:bodyPr/>
        <a:lstStyle/>
        <a:p>
          <a:pPr rtl="0"/>
          <a:r>
            <a:rPr lang="uz-Cyrl-UZ" b="1" dirty="0" smtClean="0">
              <a:latin typeface="Times New Roman" pitchFamily="18" charset="0"/>
              <a:cs typeface="Times New Roman" pitchFamily="18" charset="0"/>
            </a:rPr>
            <a:t>«ИНФЛЯЦИЯ»</a:t>
          </a:r>
          <a:r>
            <a:rPr lang="uz-Cyrl-UZ" dirty="0" smtClean="0">
              <a:latin typeface="Times New Roman" pitchFamily="18" charset="0"/>
              <a:cs typeface="Times New Roman" pitchFamily="18" charset="0"/>
            </a:rPr>
            <a:t> </a:t>
          </a:r>
          <a:endParaRPr lang="uz-Cyrl-UZ" dirty="0">
            <a:latin typeface="Times New Roman" pitchFamily="18" charset="0"/>
            <a:cs typeface="Times New Roman" pitchFamily="18" charset="0"/>
          </a:endParaRPr>
        </a:p>
      </dgm:t>
    </dgm:pt>
    <dgm:pt modelId="{C02120C5-FD58-4C14-897C-B295BEC4D8E9}" type="parTrans" cxnId="{8B881F90-DEEF-48EE-8AC2-5487C1EC9333}">
      <dgm:prSet/>
      <dgm:spPr/>
      <dgm:t>
        <a:bodyPr/>
        <a:lstStyle/>
        <a:p>
          <a:endParaRPr lang="ru-RU">
            <a:latin typeface="Times New Roman" pitchFamily="18" charset="0"/>
            <a:cs typeface="Times New Roman" pitchFamily="18" charset="0"/>
          </a:endParaRPr>
        </a:p>
      </dgm:t>
    </dgm:pt>
    <dgm:pt modelId="{F513989B-F5FF-4AB0-A529-ED275D1263CB}" type="sibTrans" cxnId="{8B881F90-DEEF-48EE-8AC2-5487C1EC9333}">
      <dgm:prSet/>
      <dgm:spPr/>
      <dgm:t>
        <a:bodyPr/>
        <a:lstStyle/>
        <a:p>
          <a:endParaRPr lang="ru-RU">
            <a:latin typeface="Times New Roman" pitchFamily="18" charset="0"/>
            <a:cs typeface="Times New Roman" pitchFamily="18" charset="0"/>
          </a:endParaRPr>
        </a:p>
      </dgm:t>
    </dgm:pt>
    <dgm:pt modelId="{D85D274F-E49C-4C7E-8E75-D5D71FCA34FA}">
      <dgm:prSet/>
      <dgm:spPr/>
      <dgm:t>
        <a:bodyPr/>
        <a:lstStyle/>
        <a:p>
          <a:pPr algn="just" rtl="0"/>
          <a:r>
            <a:rPr lang="uz-Cyrl-UZ" dirty="0" smtClean="0">
              <a:latin typeface="Times New Roman" pitchFamily="18" charset="0"/>
              <a:cs typeface="Times New Roman" pitchFamily="18" charset="0"/>
            </a:rPr>
            <a:t>атамаси (лотинча inflation – шишмоқ, кенгаймоқ) илк бора Шимолий Америкада 1861-1865 йиллардаги фуқаролар уруши даврида қўлланилиб, муомалада қоғоз пулларнинг ҳаддан ортиқ кўпайиб кетишини ифодалаган эди. Иқтисодий адабиётларда эса бу атама ХХ асрда, биринчи жаҳон урушидан кейин кенг тарқалди. </a:t>
          </a:r>
          <a:endParaRPr lang="ru-RU" dirty="0">
            <a:latin typeface="Times New Roman" pitchFamily="18" charset="0"/>
            <a:cs typeface="Times New Roman" pitchFamily="18" charset="0"/>
          </a:endParaRPr>
        </a:p>
      </dgm:t>
    </dgm:pt>
    <dgm:pt modelId="{27379FB5-CD5B-44FE-A605-3715B79EAA03}" type="parTrans" cxnId="{16270EBF-838B-4378-AA5E-338304EC2139}">
      <dgm:prSet/>
      <dgm:spPr/>
      <dgm:t>
        <a:bodyPr/>
        <a:lstStyle/>
        <a:p>
          <a:endParaRPr lang="ru-RU">
            <a:latin typeface="Times New Roman" pitchFamily="18" charset="0"/>
            <a:cs typeface="Times New Roman" pitchFamily="18" charset="0"/>
          </a:endParaRPr>
        </a:p>
      </dgm:t>
    </dgm:pt>
    <dgm:pt modelId="{D869F89C-9B43-45DF-A6E3-A5D1D8CA30FE}" type="sibTrans" cxnId="{16270EBF-838B-4378-AA5E-338304EC2139}">
      <dgm:prSet/>
      <dgm:spPr/>
      <dgm:t>
        <a:bodyPr/>
        <a:lstStyle/>
        <a:p>
          <a:endParaRPr lang="ru-RU">
            <a:latin typeface="Times New Roman" pitchFamily="18" charset="0"/>
            <a:cs typeface="Times New Roman" pitchFamily="18" charset="0"/>
          </a:endParaRPr>
        </a:p>
      </dgm:t>
    </dgm:pt>
    <dgm:pt modelId="{A0B3EDA0-4D25-4BB3-BE78-CB72D98D1B8B}" type="pres">
      <dgm:prSet presAssocID="{EAA32560-014C-42C8-803E-CDB2C58345A5}" presName="Name0" presStyleCnt="0">
        <dgm:presLayoutVars>
          <dgm:dir/>
          <dgm:animLvl val="lvl"/>
          <dgm:resizeHandles val="exact"/>
        </dgm:presLayoutVars>
      </dgm:prSet>
      <dgm:spPr/>
      <dgm:t>
        <a:bodyPr/>
        <a:lstStyle/>
        <a:p>
          <a:endParaRPr lang="ru-RU"/>
        </a:p>
      </dgm:t>
    </dgm:pt>
    <dgm:pt modelId="{1AE703B4-5E72-4A5F-AE8B-609328DD468A}" type="pres">
      <dgm:prSet presAssocID="{95962187-CDED-4A20-96CF-50E4624EC3D7}" presName="composite" presStyleCnt="0"/>
      <dgm:spPr/>
    </dgm:pt>
    <dgm:pt modelId="{70A122AD-3654-4F0D-9BC1-5210895AB996}" type="pres">
      <dgm:prSet presAssocID="{95962187-CDED-4A20-96CF-50E4624EC3D7}" presName="parTx" presStyleLbl="alignNode1" presStyleIdx="0" presStyleCnt="1">
        <dgm:presLayoutVars>
          <dgm:chMax val="0"/>
          <dgm:chPref val="0"/>
          <dgm:bulletEnabled val="1"/>
        </dgm:presLayoutVars>
      </dgm:prSet>
      <dgm:spPr/>
      <dgm:t>
        <a:bodyPr/>
        <a:lstStyle/>
        <a:p>
          <a:endParaRPr lang="ru-RU"/>
        </a:p>
      </dgm:t>
    </dgm:pt>
    <dgm:pt modelId="{E6F740A4-0C9C-4226-A0AA-2AF14CE3BE46}" type="pres">
      <dgm:prSet presAssocID="{95962187-CDED-4A20-96CF-50E4624EC3D7}" presName="desTx" presStyleLbl="alignAccFollowNode1" presStyleIdx="0" presStyleCnt="1">
        <dgm:presLayoutVars>
          <dgm:bulletEnabled val="1"/>
        </dgm:presLayoutVars>
      </dgm:prSet>
      <dgm:spPr/>
      <dgm:t>
        <a:bodyPr/>
        <a:lstStyle/>
        <a:p>
          <a:endParaRPr lang="ru-RU"/>
        </a:p>
      </dgm:t>
    </dgm:pt>
  </dgm:ptLst>
  <dgm:cxnLst>
    <dgm:cxn modelId="{8B881F90-DEEF-48EE-8AC2-5487C1EC9333}" srcId="{EAA32560-014C-42C8-803E-CDB2C58345A5}" destId="{95962187-CDED-4A20-96CF-50E4624EC3D7}" srcOrd="0" destOrd="0" parTransId="{C02120C5-FD58-4C14-897C-B295BEC4D8E9}" sibTransId="{F513989B-F5FF-4AB0-A529-ED275D1263CB}"/>
    <dgm:cxn modelId="{BE3BDFE6-24AC-458A-962D-71C5B2F3DD56}" type="presOf" srcId="{EAA32560-014C-42C8-803E-CDB2C58345A5}" destId="{A0B3EDA0-4D25-4BB3-BE78-CB72D98D1B8B}" srcOrd="0" destOrd="0" presId="urn:microsoft.com/office/officeart/2005/8/layout/hList1"/>
    <dgm:cxn modelId="{16270EBF-838B-4378-AA5E-338304EC2139}" srcId="{95962187-CDED-4A20-96CF-50E4624EC3D7}" destId="{D85D274F-E49C-4C7E-8E75-D5D71FCA34FA}" srcOrd="0" destOrd="0" parTransId="{27379FB5-CD5B-44FE-A605-3715B79EAA03}" sibTransId="{D869F89C-9B43-45DF-A6E3-A5D1D8CA30FE}"/>
    <dgm:cxn modelId="{7F6F95ED-E90C-4C16-B32E-1E388F427FB6}" type="presOf" srcId="{95962187-CDED-4A20-96CF-50E4624EC3D7}" destId="{70A122AD-3654-4F0D-9BC1-5210895AB996}" srcOrd="0" destOrd="0" presId="urn:microsoft.com/office/officeart/2005/8/layout/hList1"/>
    <dgm:cxn modelId="{DCF0974A-4044-488E-ACCF-749F62539B20}" type="presOf" srcId="{D85D274F-E49C-4C7E-8E75-D5D71FCA34FA}" destId="{E6F740A4-0C9C-4226-A0AA-2AF14CE3BE46}" srcOrd="0" destOrd="0" presId="urn:microsoft.com/office/officeart/2005/8/layout/hList1"/>
    <dgm:cxn modelId="{16F46837-7286-426D-B447-F47183A100E2}" type="presParOf" srcId="{A0B3EDA0-4D25-4BB3-BE78-CB72D98D1B8B}" destId="{1AE703B4-5E72-4A5F-AE8B-609328DD468A}" srcOrd="0" destOrd="0" presId="urn:microsoft.com/office/officeart/2005/8/layout/hList1"/>
    <dgm:cxn modelId="{855AB401-E9F2-4AA6-9576-ECB92B757876}" type="presParOf" srcId="{1AE703B4-5E72-4A5F-AE8B-609328DD468A}" destId="{70A122AD-3654-4F0D-9BC1-5210895AB996}" srcOrd="0" destOrd="0" presId="urn:microsoft.com/office/officeart/2005/8/layout/hList1"/>
    <dgm:cxn modelId="{2B4D0EAD-AB70-49D1-AE46-5A36C72B82DD}" type="presParOf" srcId="{1AE703B4-5E72-4A5F-AE8B-609328DD468A}" destId="{E6F740A4-0C9C-4226-A0AA-2AF14CE3BE46}"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8C12A7A-576E-4749-8EDF-0EEEF202C945}"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BD798785-995A-497B-81A1-D62087669F52}">
      <dgm:prSet/>
      <dgm:spPr/>
      <dgm:t>
        <a:bodyPr/>
        <a:lstStyle/>
        <a:p>
          <a:pPr algn="ctr" rtl="0"/>
          <a:r>
            <a:rPr lang="uz-Cyrl-UZ" dirty="0" smtClean="0">
              <a:latin typeface="Times New Roman" pitchFamily="18" charset="0"/>
              <a:cs typeface="Times New Roman" pitchFamily="18" charset="0"/>
            </a:rPr>
            <a:t>Инфляция тушунчаси жуда серқирра бўлиб, иқтисодий адабиётларда унинг кўплаб изоҳлари мавжуд. Жумладан:</a:t>
          </a:r>
          <a:endParaRPr lang="ru-RU" dirty="0">
            <a:latin typeface="Times New Roman" pitchFamily="18" charset="0"/>
            <a:cs typeface="Times New Roman" pitchFamily="18" charset="0"/>
          </a:endParaRPr>
        </a:p>
      </dgm:t>
    </dgm:pt>
    <dgm:pt modelId="{E0892AB4-D8B4-4053-AE0C-3013B8BCE643}" type="parTrans" cxnId="{D2D221D1-CEF7-4011-B2B3-2DBC11453923}">
      <dgm:prSet/>
      <dgm:spPr/>
      <dgm:t>
        <a:bodyPr/>
        <a:lstStyle/>
        <a:p>
          <a:endParaRPr lang="ru-RU"/>
        </a:p>
      </dgm:t>
    </dgm:pt>
    <dgm:pt modelId="{AEB52030-CB0E-43FE-904F-E4CBC7169CF0}" type="sibTrans" cxnId="{D2D221D1-CEF7-4011-B2B3-2DBC11453923}">
      <dgm:prSet/>
      <dgm:spPr/>
      <dgm:t>
        <a:bodyPr/>
        <a:lstStyle/>
        <a:p>
          <a:endParaRPr lang="ru-RU"/>
        </a:p>
      </dgm:t>
    </dgm:pt>
    <dgm:pt modelId="{043E5886-4F3C-46D4-98F6-6B67F17330EF}" type="pres">
      <dgm:prSet presAssocID="{C8C12A7A-576E-4749-8EDF-0EEEF202C945}" presName="linear" presStyleCnt="0">
        <dgm:presLayoutVars>
          <dgm:animLvl val="lvl"/>
          <dgm:resizeHandles val="exact"/>
        </dgm:presLayoutVars>
      </dgm:prSet>
      <dgm:spPr/>
      <dgm:t>
        <a:bodyPr/>
        <a:lstStyle/>
        <a:p>
          <a:endParaRPr lang="ru-RU"/>
        </a:p>
      </dgm:t>
    </dgm:pt>
    <dgm:pt modelId="{4B0EB5A8-7077-44A6-9EE5-B90BA01C97EF}" type="pres">
      <dgm:prSet presAssocID="{BD798785-995A-497B-81A1-D62087669F52}" presName="parentText" presStyleLbl="node1" presStyleIdx="0" presStyleCnt="1">
        <dgm:presLayoutVars>
          <dgm:chMax val="0"/>
          <dgm:bulletEnabled val="1"/>
        </dgm:presLayoutVars>
      </dgm:prSet>
      <dgm:spPr/>
      <dgm:t>
        <a:bodyPr/>
        <a:lstStyle/>
        <a:p>
          <a:endParaRPr lang="ru-RU"/>
        </a:p>
      </dgm:t>
    </dgm:pt>
  </dgm:ptLst>
  <dgm:cxnLst>
    <dgm:cxn modelId="{F73CC38D-76FE-4E25-A7DA-C46010CAC77E}" type="presOf" srcId="{BD798785-995A-497B-81A1-D62087669F52}" destId="{4B0EB5A8-7077-44A6-9EE5-B90BA01C97EF}" srcOrd="0" destOrd="0" presId="urn:microsoft.com/office/officeart/2005/8/layout/vList2"/>
    <dgm:cxn modelId="{650FE279-ECB8-4D31-B118-BCECFF261914}" type="presOf" srcId="{C8C12A7A-576E-4749-8EDF-0EEEF202C945}" destId="{043E5886-4F3C-46D4-98F6-6B67F17330EF}" srcOrd="0" destOrd="0" presId="urn:microsoft.com/office/officeart/2005/8/layout/vList2"/>
    <dgm:cxn modelId="{D2D221D1-CEF7-4011-B2B3-2DBC11453923}" srcId="{C8C12A7A-576E-4749-8EDF-0EEEF202C945}" destId="{BD798785-995A-497B-81A1-D62087669F52}" srcOrd="0" destOrd="0" parTransId="{E0892AB4-D8B4-4053-AE0C-3013B8BCE643}" sibTransId="{AEB52030-CB0E-43FE-904F-E4CBC7169CF0}"/>
    <dgm:cxn modelId="{F8A1636B-B662-4F78-99C1-9B63CF514686}" type="presParOf" srcId="{043E5886-4F3C-46D4-98F6-6B67F17330EF}" destId="{4B0EB5A8-7077-44A6-9EE5-B90BA01C97E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CC32472-497C-4781-8673-C3F7A281D660}" type="doc">
      <dgm:prSet loTypeId="urn:microsoft.com/office/officeart/2005/8/layout/list1" loCatId="list" qsTypeId="urn:microsoft.com/office/officeart/2005/8/quickstyle/3d1" qsCatId="3D" csTypeId="urn:microsoft.com/office/officeart/2005/8/colors/colorful3" csCatId="colorful"/>
      <dgm:spPr/>
      <dgm:t>
        <a:bodyPr/>
        <a:lstStyle/>
        <a:p>
          <a:endParaRPr lang="ru-RU"/>
        </a:p>
      </dgm:t>
    </dgm:pt>
    <dgm:pt modelId="{F806BF3F-4A14-416B-858F-58006A7A43A2}">
      <dgm:prSet custT="1"/>
      <dgm:spPr/>
      <dgm:t>
        <a:bodyPr/>
        <a:lstStyle/>
        <a:p>
          <a:pPr algn="just" rtl="0"/>
          <a:r>
            <a:rPr lang="uz-Cyrl-UZ" sz="1800" dirty="0" smtClean="0">
              <a:latin typeface="Times New Roman" pitchFamily="18" charset="0"/>
              <a:cs typeface="Times New Roman" pitchFamily="18" charset="0"/>
            </a:rPr>
            <a:t>Инфляция</a:t>
          </a:r>
          <a:endParaRPr lang="en-US" sz="1800" dirty="0">
            <a:latin typeface="Times New Roman" pitchFamily="18" charset="0"/>
            <a:cs typeface="Times New Roman" pitchFamily="18" charset="0"/>
          </a:endParaRPr>
        </a:p>
      </dgm:t>
    </dgm:pt>
    <dgm:pt modelId="{F1AADC90-C2DA-4F6A-AE9B-EFABF2BE37B1}" type="parTrans" cxnId="{A4D3C858-1517-4D29-80A4-B47DFE04311E}">
      <dgm:prSet/>
      <dgm:spPr/>
      <dgm:t>
        <a:bodyPr/>
        <a:lstStyle/>
        <a:p>
          <a:pPr algn="just"/>
          <a:endParaRPr lang="ru-RU" sz="1800">
            <a:latin typeface="Times New Roman" pitchFamily="18" charset="0"/>
            <a:cs typeface="Times New Roman" pitchFamily="18" charset="0"/>
          </a:endParaRPr>
        </a:p>
      </dgm:t>
    </dgm:pt>
    <dgm:pt modelId="{E7F3F08F-C336-46D9-8DF6-29CAAEB5BF74}" type="sibTrans" cxnId="{A4D3C858-1517-4D29-80A4-B47DFE04311E}">
      <dgm:prSet/>
      <dgm:spPr/>
      <dgm:t>
        <a:bodyPr/>
        <a:lstStyle/>
        <a:p>
          <a:pPr algn="just"/>
          <a:endParaRPr lang="ru-RU" sz="1800">
            <a:latin typeface="Times New Roman" pitchFamily="18" charset="0"/>
            <a:cs typeface="Times New Roman" pitchFamily="18" charset="0"/>
          </a:endParaRPr>
        </a:p>
      </dgm:t>
    </dgm:pt>
    <dgm:pt modelId="{757EB107-3C4C-4534-9835-F9351240189F}">
      <dgm:prSet custT="1"/>
      <dgm:spPr/>
      <dgm:t>
        <a:bodyPr/>
        <a:lstStyle/>
        <a:p>
          <a:pPr algn="just" rtl="0"/>
          <a:r>
            <a:rPr lang="uz-Cyrl-UZ" sz="1800" dirty="0" smtClean="0">
              <a:latin typeface="Times New Roman" pitchFamily="18" charset="0"/>
              <a:cs typeface="Times New Roman" pitchFamily="18" charset="0"/>
            </a:rPr>
            <a:t>– бу пул массасининг товар айланмаси эҳтиёжларига нисбатан ортиб кетиши натижасида пул бирлигининг қадрсизланиши ва шунга мос равишда товар </a:t>
          </a:r>
          <a:r>
            <a:rPr lang="uz-Cyrl-UZ" sz="1800" smtClean="0">
              <a:latin typeface="Times New Roman" pitchFamily="18" charset="0"/>
              <a:cs typeface="Times New Roman" pitchFamily="18" charset="0"/>
            </a:rPr>
            <a:t>нархларининг ўсишидир.</a:t>
          </a:r>
          <a:endParaRPr lang="ru-RU" sz="1800" dirty="0">
            <a:latin typeface="Times New Roman" pitchFamily="18" charset="0"/>
            <a:cs typeface="Times New Roman" pitchFamily="18" charset="0"/>
          </a:endParaRPr>
        </a:p>
      </dgm:t>
    </dgm:pt>
    <dgm:pt modelId="{A9817F58-3BAC-4B1F-83B6-93D7A2C7DBAB}" type="parTrans" cxnId="{C8A36958-F82D-4BD4-8916-CC9E2171138B}">
      <dgm:prSet/>
      <dgm:spPr/>
      <dgm:t>
        <a:bodyPr/>
        <a:lstStyle/>
        <a:p>
          <a:pPr algn="just"/>
          <a:endParaRPr lang="ru-RU" sz="1800">
            <a:latin typeface="Times New Roman" pitchFamily="18" charset="0"/>
            <a:cs typeface="Times New Roman" pitchFamily="18" charset="0"/>
          </a:endParaRPr>
        </a:p>
      </dgm:t>
    </dgm:pt>
    <dgm:pt modelId="{1211503C-AE73-4D48-8D69-5783F6CB1B02}" type="sibTrans" cxnId="{C8A36958-F82D-4BD4-8916-CC9E2171138B}">
      <dgm:prSet/>
      <dgm:spPr/>
      <dgm:t>
        <a:bodyPr/>
        <a:lstStyle/>
        <a:p>
          <a:pPr algn="just"/>
          <a:endParaRPr lang="ru-RU" sz="1800">
            <a:latin typeface="Times New Roman" pitchFamily="18" charset="0"/>
            <a:cs typeface="Times New Roman" pitchFamily="18" charset="0"/>
          </a:endParaRPr>
        </a:p>
      </dgm:t>
    </dgm:pt>
    <dgm:pt modelId="{CA037930-A3B2-443C-BFCB-A0EF4944FC63}">
      <dgm:prSet custT="1"/>
      <dgm:spPr/>
      <dgm:t>
        <a:bodyPr/>
        <a:lstStyle/>
        <a:p>
          <a:pPr algn="just" rtl="0"/>
          <a:r>
            <a:rPr lang="uz-Cyrl-UZ" sz="1800" dirty="0" smtClean="0">
              <a:latin typeface="Times New Roman" pitchFamily="18" charset="0"/>
              <a:cs typeface="Times New Roman" pitchFamily="18" charset="0"/>
            </a:rPr>
            <a:t>Инфляция</a:t>
          </a:r>
          <a:endParaRPr lang="en-US" sz="1800" dirty="0">
            <a:latin typeface="Times New Roman" pitchFamily="18" charset="0"/>
            <a:cs typeface="Times New Roman" pitchFamily="18" charset="0"/>
          </a:endParaRPr>
        </a:p>
      </dgm:t>
    </dgm:pt>
    <dgm:pt modelId="{B4AE8877-9749-4F9B-9F36-4B3225AF2737}" type="parTrans" cxnId="{DD7A3405-4E02-4D4C-B53C-75A429EB065B}">
      <dgm:prSet/>
      <dgm:spPr/>
      <dgm:t>
        <a:bodyPr/>
        <a:lstStyle/>
        <a:p>
          <a:pPr algn="just"/>
          <a:endParaRPr lang="ru-RU" sz="1800">
            <a:latin typeface="Times New Roman" pitchFamily="18" charset="0"/>
            <a:cs typeface="Times New Roman" pitchFamily="18" charset="0"/>
          </a:endParaRPr>
        </a:p>
      </dgm:t>
    </dgm:pt>
    <dgm:pt modelId="{7A17A6EF-9F72-43B5-97EF-38026434D8A5}" type="sibTrans" cxnId="{DD7A3405-4E02-4D4C-B53C-75A429EB065B}">
      <dgm:prSet/>
      <dgm:spPr/>
      <dgm:t>
        <a:bodyPr/>
        <a:lstStyle/>
        <a:p>
          <a:pPr algn="just"/>
          <a:endParaRPr lang="ru-RU" sz="1800">
            <a:latin typeface="Times New Roman" pitchFamily="18" charset="0"/>
            <a:cs typeface="Times New Roman" pitchFamily="18" charset="0"/>
          </a:endParaRPr>
        </a:p>
      </dgm:t>
    </dgm:pt>
    <dgm:pt modelId="{B7598376-923D-4467-B43A-854CC9D89D4A}">
      <dgm:prSet custT="1"/>
      <dgm:spPr/>
      <dgm:t>
        <a:bodyPr/>
        <a:lstStyle/>
        <a:p>
          <a:pPr algn="just" rtl="0"/>
          <a:r>
            <a:rPr lang="uz-Cyrl-UZ" sz="1800" dirty="0" smtClean="0">
              <a:latin typeface="Times New Roman" pitchFamily="18" charset="0"/>
              <a:cs typeface="Times New Roman" pitchFamily="18" charset="0"/>
            </a:rPr>
            <a:t>– бу муомала соҳасининг пул белгилари билан миллий хўжалик ҳақиқий эҳтиёжларидан ортиқча миқдорда тўлиб кетиши. </a:t>
          </a:r>
          <a:endParaRPr lang="ru-RU" sz="1800" dirty="0">
            <a:latin typeface="Times New Roman" pitchFamily="18" charset="0"/>
            <a:cs typeface="Times New Roman" pitchFamily="18" charset="0"/>
          </a:endParaRPr>
        </a:p>
      </dgm:t>
    </dgm:pt>
    <dgm:pt modelId="{195E6E4C-57DF-40CD-BA29-8277520365DE}" type="parTrans" cxnId="{775AAFE6-4BA7-4BA7-8608-C5A8D54476A4}">
      <dgm:prSet/>
      <dgm:spPr/>
      <dgm:t>
        <a:bodyPr/>
        <a:lstStyle/>
        <a:p>
          <a:pPr algn="just"/>
          <a:endParaRPr lang="ru-RU" sz="1800">
            <a:latin typeface="Times New Roman" pitchFamily="18" charset="0"/>
            <a:cs typeface="Times New Roman" pitchFamily="18" charset="0"/>
          </a:endParaRPr>
        </a:p>
      </dgm:t>
    </dgm:pt>
    <dgm:pt modelId="{E671BCAB-E9EE-4B46-A5CC-DFF9FAED2D2F}" type="sibTrans" cxnId="{775AAFE6-4BA7-4BA7-8608-C5A8D54476A4}">
      <dgm:prSet/>
      <dgm:spPr/>
      <dgm:t>
        <a:bodyPr/>
        <a:lstStyle/>
        <a:p>
          <a:pPr algn="just"/>
          <a:endParaRPr lang="ru-RU" sz="1800">
            <a:latin typeface="Times New Roman" pitchFamily="18" charset="0"/>
            <a:cs typeface="Times New Roman" pitchFamily="18" charset="0"/>
          </a:endParaRPr>
        </a:p>
      </dgm:t>
    </dgm:pt>
    <dgm:pt modelId="{0C63FB5C-ECE7-4188-8B2A-35734F1E95D2}">
      <dgm:prSet custT="1"/>
      <dgm:spPr/>
      <dgm:t>
        <a:bodyPr/>
        <a:lstStyle/>
        <a:p>
          <a:pPr algn="just" rtl="0"/>
          <a:r>
            <a:rPr lang="uz-Cyrl-UZ" sz="1800" dirty="0" smtClean="0">
              <a:latin typeface="Times New Roman" pitchFamily="18" charset="0"/>
              <a:cs typeface="Times New Roman" pitchFamily="18" charset="0"/>
            </a:rPr>
            <a:t>Инфляция </a:t>
          </a:r>
          <a:endParaRPr lang="en-US" sz="1800" dirty="0">
            <a:latin typeface="Times New Roman" pitchFamily="18" charset="0"/>
            <a:cs typeface="Times New Roman" pitchFamily="18" charset="0"/>
          </a:endParaRPr>
        </a:p>
      </dgm:t>
    </dgm:pt>
    <dgm:pt modelId="{2FBA3115-E8B7-4010-9330-ACDB162049F4}" type="parTrans" cxnId="{43C9119E-36FC-48AE-B554-6A25F93079E6}">
      <dgm:prSet/>
      <dgm:spPr/>
      <dgm:t>
        <a:bodyPr/>
        <a:lstStyle/>
        <a:p>
          <a:pPr algn="just"/>
          <a:endParaRPr lang="ru-RU" sz="1800">
            <a:latin typeface="Times New Roman" pitchFamily="18" charset="0"/>
            <a:cs typeface="Times New Roman" pitchFamily="18" charset="0"/>
          </a:endParaRPr>
        </a:p>
      </dgm:t>
    </dgm:pt>
    <dgm:pt modelId="{C981F237-7D2A-42FD-9BC8-CACCE7D7DE4A}" type="sibTrans" cxnId="{43C9119E-36FC-48AE-B554-6A25F93079E6}">
      <dgm:prSet/>
      <dgm:spPr/>
      <dgm:t>
        <a:bodyPr/>
        <a:lstStyle/>
        <a:p>
          <a:pPr algn="just"/>
          <a:endParaRPr lang="ru-RU" sz="1800">
            <a:latin typeface="Times New Roman" pitchFamily="18" charset="0"/>
            <a:cs typeface="Times New Roman" pitchFamily="18" charset="0"/>
          </a:endParaRPr>
        </a:p>
      </dgm:t>
    </dgm:pt>
    <dgm:pt modelId="{21A95833-3CFB-44E2-836B-1F2CB9AF95B5}">
      <dgm:prSet custT="1"/>
      <dgm:spPr/>
      <dgm:t>
        <a:bodyPr/>
        <a:lstStyle/>
        <a:p>
          <a:pPr algn="just" rtl="0"/>
          <a:r>
            <a:rPr lang="uz-Cyrl-UZ" sz="1800" dirty="0" smtClean="0">
              <a:latin typeface="Times New Roman" pitchFamily="18" charset="0"/>
              <a:cs typeface="Times New Roman" pitchFamily="18" charset="0"/>
            </a:rPr>
            <a:t>– бу иқтисодий тизимда нарх ўсишининг барқарор тенденцияси орқали ифодаланувчи макроиқтисодий ҳодиса. </a:t>
          </a:r>
          <a:endParaRPr lang="ru-RU" sz="1800" dirty="0">
            <a:latin typeface="Times New Roman" pitchFamily="18" charset="0"/>
            <a:cs typeface="Times New Roman" pitchFamily="18" charset="0"/>
          </a:endParaRPr>
        </a:p>
      </dgm:t>
    </dgm:pt>
    <dgm:pt modelId="{3A3EFF2A-9DC4-40A2-8CC8-9FF54A5EAAC4}" type="parTrans" cxnId="{4B5E4144-6FFE-4D51-B15F-9F0748932F8A}">
      <dgm:prSet/>
      <dgm:spPr/>
      <dgm:t>
        <a:bodyPr/>
        <a:lstStyle/>
        <a:p>
          <a:pPr algn="just"/>
          <a:endParaRPr lang="ru-RU" sz="1800">
            <a:latin typeface="Times New Roman" pitchFamily="18" charset="0"/>
            <a:cs typeface="Times New Roman" pitchFamily="18" charset="0"/>
          </a:endParaRPr>
        </a:p>
      </dgm:t>
    </dgm:pt>
    <dgm:pt modelId="{ADAACBC3-1A8D-4ADF-AAD2-B31FBD0CA553}" type="sibTrans" cxnId="{4B5E4144-6FFE-4D51-B15F-9F0748932F8A}">
      <dgm:prSet/>
      <dgm:spPr/>
      <dgm:t>
        <a:bodyPr/>
        <a:lstStyle/>
        <a:p>
          <a:pPr algn="just"/>
          <a:endParaRPr lang="ru-RU" sz="1800">
            <a:latin typeface="Times New Roman" pitchFamily="18" charset="0"/>
            <a:cs typeface="Times New Roman" pitchFamily="18" charset="0"/>
          </a:endParaRPr>
        </a:p>
      </dgm:t>
    </dgm:pt>
    <dgm:pt modelId="{04027AF4-5C70-49A9-8A2E-C92E0CCA45C1}" type="pres">
      <dgm:prSet presAssocID="{ECC32472-497C-4781-8673-C3F7A281D660}" presName="linear" presStyleCnt="0">
        <dgm:presLayoutVars>
          <dgm:dir/>
          <dgm:animLvl val="lvl"/>
          <dgm:resizeHandles val="exact"/>
        </dgm:presLayoutVars>
      </dgm:prSet>
      <dgm:spPr/>
      <dgm:t>
        <a:bodyPr/>
        <a:lstStyle/>
        <a:p>
          <a:endParaRPr lang="ru-RU"/>
        </a:p>
      </dgm:t>
    </dgm:pt>
    <dgm:pt modelId="{8D05646A-BA68-4747-B595-FFC7A04E6136}" type="pres">
      <dgm:prSet presAssocID="{F806BF3F-4A14-416B-858F-58006A7A43A2}" presName="parentLin" presStyleCnt="0"/>
      <dgm:spPr/>
    </dgm:pt>
    <dgm:pt modelId="{001A55DE-8357-40A1-905D-FB8E98DC0A9D}" type="pres">
      <dgm:prSet presAssocID="{F806BF3F-4A14-416B-858F-58006A7A43A2}" presName="parentLeftMargin" presStyleLbl="node1" presStyleIdx="0" presStyleCnt="3"/>
      <dgm:spPr/>
      <dgm:t>
        <a:bodyPr/>
        <a:lstStyle/>
        <a:p>
          <a:endParaRPr lang="ru-RU"/>
        </a:p>
      </dgm:t>
    </dgm:pt>
    <dgm:pt modelId="{89BCC9C3-A8C8-453E-84C1-E3DD6A1E23AF}" type="pres">
      <dgm:prSet presAssocID="{F806BF3F-4A14-416B-858F-58006A7A43A2}" presName="parentText" presStyleLbl="node1" presStyleIdx="0" presStyleCnt="3">
        <dgm:presLayoutVars>
          <dgm:chMax val="0"/>
          <dgm:bulletEnabled val="1"/>
        </dgm:presLayoutVars>
      </dgm:prSet>
      <dgm:spPr/>
      <dgm:t>
        <a:bodyPr/>
        <a:lstStyle/>
        <a:p>
          <a:endParaRPr lang="ru-RU"/>
        </a:p>
      </dgm:t>
    </dgm:pt>
    <dgm:pt modelId="{50AEF862-CC4C-492F-9CD6-AC6A859E5CCB}" type="pres">
      <dgm:prSet presAssocID="{F806BF3F-4A14-416B-858F-58006A7A43A2}" presName="negativeSpace" presStyleCnt="0"/>
      <dgm:spPr/>
    </dgm:pt>
    <dgm:pt modelId="{C6159B4A-9205-4151-94F5-1EA161790A0A}" type="pres">
      <dgm:prSet presAssocID="{F806BF3F-4A14-416B-858F-58006A7A43A2}" presName="childText" presStyleLbl="conFgAcc1" presStyleIdx="0" presStyleCnt="3">
        <dgm:presLayoutVars>
          <dgm:bulletEnabled val="1"/>
        </dgm:presLayoutVars>
      </dgm:prSet>
      <dgm:spPr/>
      <dgm:t>
        <a:bodyPr/>
        <a:lstStyle/>
        <a:p>
          <a:endParaRPr lang="ru-RU"/>
        </a:p>
      </dgm:t>
    </dgm:pt>
    <dgm:pt modelId="{6426AE09-1E2F-4E82-97C7-B08E1FBF1468}" type="pres">
      <dgm:prSet presAssocID="{E7F3F08F-C336-46D9-8DF6-29CAAEB5BF74}" presName="spaceBetweenRectangles" presStyleCnt="0"/>
      <dgm:spPr/>
    </dgm:pt>
    <dgm:pt modelId="{A1072A5A-5F27-4F37-8583-B9BEBFEBCBA6}" type="pres">
      <dgm:prSet presAssocID="{CA037930-A3B2-443C-BFCB-A0EF4944FC63}" presName="parentLin" presStyleCnt="0"/>
      <dgm:spPr/>
    </dgm:pt>
    <dgm:pt modelId="{05C40AAD-6C99-4EAA-8932-B4AEDDE0457E}" type="pres">
      <dgm:prSet presAssocID="{CA037930-A3B2-443C-BFCB-A0EF4944FC63}" presName="parentLeftMargin" presStyleLbl="node1" presStyleIdx="0" presStyleCnt="3"/>
      <dgm:spPr/>
      <dgm:t>
        <a:bodyPr/>
        <a:lstStyle/>
        <a:p>
          <a:endParaRPr lang="ru-RU"/>
        </a:p>
      </dgm:t>
    </dgm:pt>
    <dgm:pt modelId="{80AA8CCA-28B5-46A0-A539-EC3D84EF72B3}" type="pres">
      <dgm:prSet presAssocID="{CA037930-A3B2-443C-BFCB-A0EF4944FC63}" presName="parentText" presStyleLbl="node1" presStyleIdx="1" presStyleCnt="3">
        <dgm:presLayoutVars>
          <dgm:chMax val="0"/>
          <dgm:bulletEnabled val="1"/>
        </dgm:presLayoutVars>
      </dgm:prSet>
      <dgm:spPr/>
      <dgm:t>
        <a:bodyPr/>
        <a:lstStyle/>
        <a:p>
          <a:endParaRPr lang="ru-RU"/>
        </a:p>
      </dgm:t>
    </dgm:pt>
    <dgm:pt modelId="{211FDA03-2670-4C5A-97A4-FB3D872FCF61}" type="pres">
      <dgm:prSet presAssocID="{CA037930-A3B2-443C-BFCB-A0EF4944FC63}" presName="negativeSpace" presStyleCnt="0"/>
      <dgm:spPr/>
    </dgm:pt>
    <dgm:pt modelId="{0CB0BEF0-9E0E-4BA8-A025-609E9508EF20}" type="pres">
      <dgm:prSet presAssocID="{CA037930-A3B2-443C-BFCB-A0EF4944FC63}" presName="childText" presStyleLbl="conFgAcc1" presStyleIdx="1" presStyleCnt="3">
        <dgm:presLayoutVars>
          <dgm:bulletEnabled val="1"/>
        </dgm:presLayoutVars>
      </dgm:prSet>
      <dgm:spPr/>
      <dgm:t>
        <a:bodyPr/>
        <a:lstStyle/>
        <a:p>
          <a:endParaRPr lang="ru-RU"/>
        </a:p>
      </dgm:t>
    </dgm:pt>
    <dgm:pt modelId="{46344C65-95C4-4A57-96A9-6F78A480A76C}" type="pres">
      <dgm:prSet presAssocID="{7A17A6EF-9F72-43B5-97EF-38026434D8A5}" presName="spaceBetweenRectangles" presStyleCnt="0"/>
      <dgm:spPr/>
    </dgm:pt>
    <dgm:pt modelId="{C5482F43-5306-4F0A-AE06-5499A36F7925}" type="pres">
      <dgm:prSet presAssocID="{0C63FB5C-ECE7-4188-8B2A-35734F1E95D2}" presName="parentLin" presStyleCnt="0"/>
      <dgm:spPr/>
    </dgm:pt>
    <dgm:pt modelId="{C7746A69-39FC-40F8-AF5B-F37D48674F9C}" type="pres">
      <dgm:prSet presAssocID="{0C63FB5C-ECE7-4188-8B2A-35734F1E95D2}" presName="parentLeftMargin" presStyleLbl="node1" presStyleIdx="1" presStyleCnt="3"/>
      <dgm:spPr/>
      <dgm:t>
        <a:bodyPr/>
        <a:lstStyle/>
        <a:p>
          <a:endParaRPr lang="ru-RU"/>
        </a:p>
      </dgm:t>
    </dgm:pt>
    <dgm:pt modelId="{EE840B6D-D638-4D7E-A523-1CF5FE1830E8}" type="pres">
      <dgm:prSet presAssocID="{0C63FB5C-ECE7-4188-8B2A-35734F1E95D2}" presName="parentText" presStyleLbl="node1" presStyleIdx="2" presStyleCnt="3">
        <dgm:presLayoutVars>
          <dgm:chMax val="0"/>
          <dgm:bulletEnabled val="1"/>
        </dgm:presLayoutVars>
      </dgm:prSet>
      <dgm:spPr/>
      <dgm:t>
        <a:bodyPr/>
        <a:lstStyle/>
        <a:p>
          <a:endParaRPr lang="ru-RU"/>
        </a:p>
      </dgm:t>
    </dgm:pt>
    <dgm:pt modelId="{4FD10835-2049-44B8-8911-972EDFF8D4BB}" type="pres">
      <dgm:prSet presAssocID="{0C63FB5C-ECE7-4188-8B2A-35734F1E95D2}" presName="negativeSpace" presStyleCnt="0"/>
      <dgm:spPr/>
    </dgm:pt>
    <dgm:pt modelId="{A8317D43-E940-4BCA-BBAE-7B68F9B1B318}" type="pres">
      <dgm:prSet presAssocID="{0C63FB5C-ECE7-4188-8B2A-35734F1E95D2}" presName="childText" presStyleLbl="conFgAcc1" presStyleIdx="2" presStyleCnt="3">
        <dgm:presLayoutVars>
          <dgm:bulletEnabled val="1"/>
        </dgm:presLayoutVars>
      </dgm:prSet>
      <dgm:spPr/>
      <dgm:t>
        <a:bodyPr/>
        <a:lstStyle/>
        <a:p>
          <a:endParaRPr lang="ru-RU"/>
        </a:p>
      </dgm:t>
    </dgm:pt>
  </dgm:ptLst>
  <dgm:cxnLst>
    <dgm:cxn modelId="{43C9119E-36FC-48AE-B554-6A25F93079E6}" srcId="{ECC32472-497C-4781-8673-C3F7A281D660}" destId="{0C63FB5C-ECE7-4188-8B2A-35734F1E95D2}" srcOrd="2" destOrd="0" parTransId="{2FBA3115-E8B7-4010-9330-ACDB162049F4}" sibTransId="{C981F237-7D2A-42FD-9BC8-CACCE7D7DE4A}"/>
    <dgm:cxn modelId="{C8A36958-F82D-4BD4-8916-CC9E2171138B}" srcId="{F806BF3F-4A14-416B-858F-58006A7A43A2}" destId="{757EB107-3C4C-4534-9835-F9351240189F}" srcOrd="0" destOrd="0" parTransId="{A9817F58-3BAC-4B1F-83B6-93D7A2C7DBAB}" sibTransId="{1211503C-AE73-4D48-8D69-5783F6CB1B02}"/>
    <dgm:cxn modelId="{14B5F89A-5C16-426D-BE45-3BBAE2146BD3}" type="presOf" srcId="{CA037930-A3B2-443C-BFCB-A0EF4944FC63}" destId="{05C40AAD-6C99-4EAA-8932-B4AEDDE0457E}" srcOrd="0" destOrd="0" presId="urn:microsoft.com/office/officeart/2005/8/layout/list1"/>
    <dgm:cxn modelId="{4B5E4144-6FFE-4D51-B15F-9F0748932F8A}" srcId="{0C63FB5C-ECE7-4188-8B2A-35734F1E95D2}" destId="{21A95833-3CFB-44E2-836B-1F2CB9AF95B5}" srcOrd="0" destOrd="0" parTransId="{3A3EFF2A-9DC4-40A2-8CC8-9FF54A5EAAC4}" sibTransId="{ADAACBC3-1A8D-4ADF-AAD2-B31FBD0CA553}"/>
    <dgm:cxn modelId="{FE478E46-C62E-421E-825D-DB6E49D7E11A}" type="presOf" srcId="{F806BF3F-4A14-416B-858F-58006A7A43A2}" destId="{001A55DE-8357-40A1-905D-FB8E98DC0A9D}" srcOrd="0" destOrd="0" presId="urn:microsoft.com/office/officeart/2005/8/layout/list1"/>
    <dgm:cxn modelId="{775AAFE6-4BA7-4BA7-8608-C5A8D54476A4}" srcId="{CA037930-A3B2-443C-BFCB-A0EF4944FC63}" destId="{B7598376-923D-4467-B43A-854CC9D89D4A}" srcOrd="0" destOrd="0" parTransId="{195E6E4C-57DF-40CD-BA29-8277520365DE}" sibTransId="{E671BCAB-E9EE-4B46-A5CC-DFF9FAED2D2F}"/>
    <dgm:cxn modelId="{10BDFAED-F6AA-40D4-BD1B-0B0A19FA2383}" type="presOf" srcId="{757EB107-3C4C-4534-9835-F9351240189F}" destId="{C6159B4A-9205-4151-94F5-1EA161790A0A}" srcOrd="0" destOrd="0" presId="urn:microsoft.com/office/officeart/2005/8/layout/list1"/>
    <dgm:cxn modelId="{98C47BB7-7416-40B9-87F2-E1DE6B66922D}" type="presOf" srcId="{B7598376-923D-4467-B43A-854CC9D89D4A}" destId="{0CB0BEF0-9E0E-4BA8-A025-609E9508EF20}" srcOrd="0" destOrd="0" presId="urn:microsoft.com/office/officeart/2005/8/layout/list1"/>
    <dgm:cxn modelId="{3B7CB006-07A6-4DBA-AE5E-EC4F85C28D49}" type="presOf" srcId="{0C63FB5C-ECE7-4188-8B2A-35734F1E95D2}" destId="{EE840B6D-D638-4D7E-A523-1CF5FE1830E8}" srcOrd="1" destOrd="0" presId="urn:microsoft.com/office/officeart/2005/8/layout/list1"/>
    <dgm:cxn modelId="{1B964BB2-0A67-4D24-BDE1-BB79206EE027}" type="presOf" srcId="{0C63FB5C-ECE7-4188-8B2A-35734F1E95D2}" destId="{C7746A69-39FC-40F8-AF5B-F37D48674F9C}" srcOrd="0" destOrd="0" presId="urn:microsoft.com/office/officeart/2005/8/layout/list1"/>
    <dgm:cxn modelId="{7E0A55AF-6EAC-4CA6-8568-E4118CC68ECC}" type="presOf" srcId="{CA037930-A3B2-443C-BFCB-A0EF4944FC63}" destId="{80AA8CCA-28B5-46A0-A539-EC3D84EF72B3}" srcOrd="1" destOrd="0" presId="urn:microsoft.com/office/officeart/2005/8/layout/list1"/>
    <dgm:cxn modelId="{CD814830-D90E-442A-8E1F-E9B6D3C99D22}" type="presOf" srcId="{21A95833-3CFB-44E2-836B-1F2CB9AF95B5}" destId="{A8317D43-E940-4BCA-BBAE-7B68F9B1B318}" srcOrd="0" destOrd="0" presId="urn:microsoft.com/office/officeart/2005/8/layout/list1"/>
    <dgm:cxn modelId="{8E71D848-6D16-475D-878F-174FD068F6A6}" type="presOf" srcId="{F806BF3F-4A14-416B-858F-58006A7A43A2}" destId="{89BCC9C3-A8C8-453E-84C1-E3DD6A1E23AF}" srcOrd="1" destOrd="0" presId="urn:microsoft.com/office/officeart/2005/8/layout/list1"/>
    <dgm:cxn modelId="{8B978981-8640-4F1D-B955-B9E50EFF5121}" type="presOf" srcId="{ECC32472-497C-4781-8673-C3F7A281D660}" destId="{04027AF4-5C70-49A9-8A2E-C92E0CCA45C1}" srcOrd="0" destOrd="0" presId="urn:microsoft.com/office/officeart/2005/8/layout/list1"/>
    <dgm:cxn modelId="{A4D3C858-1517-4D29-80A4-B47DFE04311E}" srcId="{ECC32472-497C-4781-8673-C3F7A281D660}" destId="{F806BF3F-4A14-416B-858F-58006A7A43A2}" srcOrd="0" destOrd="0" parTransId="{F1AADC90-C2DA-4F6A-AE9B-EFABF2BE37B1}" sibTransId="{E7F3F08F-C336-46D9-8DF6-29CAAEB5BF74}"/>
    <dgm:cxn modelId="{DD7A3405-4E02-4D4C-B53C-75A429EB065B}" srcId="{ECC32472-497C-4781-8673-C3F7A281D660}" destId="{CA037930-A3B2-443C-BFCB-A0EF4944FC63}" srcOrd="1" destOrd="0" parTransId="{B4AE8877-9749-4F9B-9F36-4B3225AF2737}" sibTransId="{7A17A6EF-9F72-43B5-97EF-38026434D8A5}"/>
    <dgm:cxn modelId="{23CC2D16-2C4C-46C4-8571-683016D80134}" type="presParOf" srcId="{04027AF4-5C70-49A9-8A2E-C92E0CCA45C1}" destId="{8D05646A-BA68-4747-B595-FFC7A04E6136}" srcOrd="0" destOrd="0" presId="urn:microsoft.com/office/officeart/2005/8/layout/list1"/>
    <dgm:cxn modelId="{0223F017-16E7-4C32-A90B-8F1EBE5E08DE}" type="presParOf" srcId="{8D05646A-BA68-4747-B595-FFC7A04E6136}" destId="{001A55DE-8357-40A1-905D-FB8E98DC0A9D}" srcOrd="0" destOrd="0" presId="urn:microsoft.com/office/officeart/2005/8/layout/list1"/>
    <dgm:cxn modelId="{364D7324-79B0-475E-BE02-FC6394CD0EE7}" type="presParOf" srcId="{8D05646A-BA68-4747-B595-FFC7A04E6136}" destId="{89BCC9C3-A8C8-453E-84C1-E3DD6A1E23AF}" srcOrd="1" destOrd="0" presId="urn:microsoft.com/office/officeart/2005/8/layout/list1"/>
    <dgm:cxn modelId="{93289758-53EA-49F3-8BA4-F3748723177F}" type="presParOf" srcId="{04027AF4-5C70-49A9-8A2E-C92E0CCA45C1}" destId="{50AEF862-CC4C-492F-9CD6-AC6A859E5CCB}" srcOrd="1" destOrd="0" presId="urn:microsoft.com/office/officeart/2005/8/layout/list1"/>
    <dgm:cxn modelId="{CBDE5DAF-F9F3-4B27-90B6-BF82305CBE6B}" type="presParOf" srcId="{04027AF4-5C70-49A9-8A2E-C92E0CCA45C1}" destId="{C6159B4A-9205-4151-94F5-1EA161790A0A}" srcOrd="2" destOrd="0" presId="urn:microsoft.com/office/officeart/2005/8/layout/list1"/>
    <dgm:cxn modelId="{8B80D887-D385-4EF4-86E5-AECE4442AAD5}" type="presParOf" srcId="{04027AF4-5C70-49A9-8A2E-C92E0CCA45C1}" destId="{6426AE09-1E2F-4E82-97C7-B08E1FBF1468}" srcOrd="3" destOrd="0" presId="urn:microsoft.com/office/officeart/2005/8/layout/list1"/>
    <dgm:cxn modelId="{D3E3C43B-E062-4626-A0BB-05536CFB4D9F}" type="presParOf" srcId="{04027AF4-5C70-49A9-8A2E-C92E0CCA45C1}" destId="{A1072A5A-5F27-4F37-8583-B9BEBFEBCBA6}" srcOrd="4" destOrd="0" presId="urn:microsoft.com/office/officeart/2005/8/layout/list1"/>
    <dgm:cxn modelId="{5C2DF2BD-5546-47E5-85B1-57400AE9100A}" type="presParOf" srcId="{A1072A5A-5F27-4F37-8583-B9BEBFEBCBA6}" destId="{05C40AAD-6C99-4EAA-8932-B4AEDDE0457E}" srcOrd="0" destOrd="0" presId="urn:microsoft.com/office/officeart/2005/8/layout/list1"/>
    <dgm:cxn modelId="{EAB32E29-D394-49E4-8644-C5E8C9AC3C91}" type="presParOf" srcId="{A1072A5A-5F27-4F37-8583-B9BEBFEBCBA6}" destId="{80AA8CCA-28B5-46A0-A539-EC3D84EF72B3}" srcOrd="1" destOrd="0" presId="urn:microsoft.com/office/officeart/2005/8/layout/list1"/>
    <dgm:cxn modelId="{1CDCB035-6027-417D-A95A-2BFBA37CB5AE}" type="presParOf" srcId="{04027AF4-5C70-49A9-8A2E-C92E0CCA45C1}" destId="{211FDA03-2670-4C5A-97A4-FB3D872FCF61}" srcOrd="5" destOrd="0" presId="urn:microsoft.com/office/officeart/2005/8/layout/list1"/>
    <dgm:cxn modelId="{08518D86-52F9-4E6E-AB20-1ED64903CE89}" type="presParOf" srcId="{04027AF4-5C70-49A9-8A2E-C92E0CCA45C1}" destId="{0CB0BEF0-9E0E-4BA8-A025-609E9508EF20}" srcOrd="6" destOrd="0" presId="urn:microsoft.com/office/officeart/2005/8/layout/list1"/>
    <dgm:cxn modelId="{E0DF09FB-CB89-41B8-8D84-15E134B3B8FC}" type="presParOf" srcId="{04027AF4-5C70-49A9-8A2E-C92E0CCA45C1}" destId="{46344C65-95C4-4A57-96A9-6F78A480A76C}" srcOrd="7" destOrd="0" presId="urn:microsoft.com/office/officeart/2005/8/layout/list1"/>
    <dgm:cxn modelId="{CEA50591-3AA9-4F04-95DE-B0719831E8DE}" type="presParOf" srcId="{04027AF4-5C70-49A9-8A2E-C92E0CCA45C1}" destId="{C5482F43-5306-4F0A-AE06-5499A36F7925}" srcOrd="8" destOrd="0" presId="urn:microsoft.com/office/officeart/2005/8/layout/list1"/>
    <dgm:cxn modelId="{BDAC7F04-AAA2-478E-876D-8FB079801FC3}" type="presParOf" srcId="{C5482F43-5306-4F0A-AE06-5499A36F7925}" destId="{C7746A69-39FC-40F8-AF5B-F37D48674F9C}" srcOrd="0" destOrd="0" presId="urn:microsoft.com/office/officeart/2005/8/layout/list1"/>
    <dgm:cxn modelId="{A8AAAA32-D888-417C-8A8E-EF175721DE56}" type="presParOf" srcId="{C5482F43-5306-4F0A-AE06-5499A36F7925}" destId="{EE840B6D-D638-4D7E-A523-1CF5FE1830E8}" srcOrd="1" destOrd="0" presId="urn:microsoft.com/office/officeart/2005/8/layout/list1"/>
    <dgm:cxn modelId="{E6C9BEEC-C03A-457C-AF3F-0D97C949F65D}" type="presParOf" srcId="{04027AF4-5C70-49A9-8A2E-C92E0CCA45C1}" destId="{4FD10835-2049-44B8-8911-972EDFF8D4BB}" srcOrd="9" destOrd="0" presId="urn:microsoft.com/office/officeart/2005/8/layout/list1"/>
    <dgm:cxn modelId="{5BB3D29F-A908-4671-B4D2-B820F394DC18}" type="presParOf" srcId="{04027AF4-5C70-49A9-8A2E-C92E0CCA45C1}" destId="{A8317D43-E940-4BCA-BBAE-7B68F9B1B318}"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DD19577-8AE1-44DC-8F07-41C611208EAA}" type="doc">
      <dgm:prSet loTypeId="urn:microsoft.com/office/officeart/2005/8/layout/vList2" loCatId="list" qsTypeId="urn:microsoft.com/office/officeart/2005/8/quickstyle/simple3" qsCatId="simple" csTypeId="urn:microsoft.com/office/officeart/2005/8/colors/colorful3" csCatId="colorful"/>
      <dgm:spPr/>
      <dgm:t>
        <a:bodyPr/>
        <a:lstStyle/>
        <a:p>
          <a:endParaRPr lang="ru-RU"/>
        </a:p>
      </dgm:t>
    </dgm:pt>
    <dgm:pt modelId="{6F7F71F9-3EE3-4C1C-B66A-722462C0418F}">
      <dgm:prSet/>
      <dgm:spPr/>
      <dgm:t>
        <a:bodyPr/>
        <a:lstStyle/>
        <a:p>
          <a:pPr rtl="0"/>
          <a:r>
            <a:rPr lang="ru-RU" dirty="0" smtClean="0">
              <a:latin typeface="Times New Roman" pitchFamily="18" charset="0"/>
              <a:cs typeface="Times New Roman" pitchFamily="18" charset="0"/>
            </a:rPr>
            <a:t>Курс экономической теории. Учебное пособие под ред. </a:t>
          </a:r>
          <a:r>
            <a:rPr lang="ru-RU" dirty="0" err="1" smtClean="0">
              <a:latin typeface="Times New Roman" pitchFamily="18" charset="0"/>
              <a:cs typeface="Times New Roman" pitchFamily="18" charset="0"/>
            </a:rPr>
            <a:t>Чепурина</a:t>
          </a:r>
          <a:r>
            <a:rPr lang="ru-RU" dirty="0" smtClean="0">
              <a:latin typeface="Times New Roman" pitchFamily="18" charset="0"/>
              <a:cs typeface="Times New Roman" pitchFamily="18" charset="0"/>
            </a:rPr>
            <a:t> М.Н., Киселевой Е.А. Киров, изд. «АСА», 1995. – 423-б.</a:t>
          </a:r>
          <a:endParaRPr lang="ru-RU" dirty="0">
            <a:latin typeface="Times New Roman" pitchFamily="18" charset="0"/>
            <a:cs typeface="Times New Roman" pitchFamily="18" charset="0"/>
          </a:endParaRPr>
        </a:p>
      </dgm:t>
    </dgm:pt>
    <dgm:pt modelId="{7C99BA0A-94F9-48E3-8E95-B2F5305FCCE3}" type="parTrans" cxnId="{2E085554-3781-4B94-A6AE-551090824AAA}">
      <dgm:prSet/>
      <dgm:spPr/>
      <dgm:t>
        <a:bodyPr/>
        <a:lstStyle/>
        <a:p>
          <a:endParaRPr lang="ru-RU">
            <a:latin typeface="Times New Roman" pitchFamily="18" charset="0"/>
            <a:cs typeface="Times New Roman" pitchFamily="18" charset="0"/>
          </a:endParaRPr>
        </a:p>
      </dgm:t>
    </dgm:pt>
    <dgm:pt modelId="{F537F59C-445B-4913-93D5-4264EAE4E7AB}" type="sibTrans" cxnId="{2E085554-3781-4B94-A6AE-551090824AAA}">
      <dgm:prSet/>
      <dgm:spPr/>
      <dgm:t>
        <a:bodyPr/>
        <a:lstStyle/>
        <a:p>
          <a:endParaRPr lang="ru-RU">
            <a:latin typeface="Times New Roman" pitchFamily="18" charset="0"/>
            <a:cs typeface="Times New Roman" pitchFamily="18" charset="0"/>
          </a:endParaRPr>
        </a:p>
      </dgm:t>
    </dgm:pt>
    <dgm:pt modelId="{C2B28A6E-543F-48F0-9604-F3A04F568AC8}">
      <dgm:prSet/>
      <dgm:spPr/>
      <dgm:t>
        <a:bodyPr/>
        <a:lstStyle/>
        <a:p>
          <a:pPr rtl="0"/>
          <a:r>
            <a:rPr lang="ru-RU" dirty="0" smtClean="0">
              <a:latin typeface="Times New Roman" pitchFamily="18" charset="0"/>
              <a:cs typeface="Times New Roman" pitchFamily="18" charset="0"/>
            </a:rPr>
            <a:t>Борисов Е.Ф. Экономическая теория: Учебник. – </a:t>
          </a:r>
          <a:r>
            <a:rPr lang="uz-Cyrl-UZ" dirty="0" smtClean="0">
              <a:latin typeface="Times New Roman" pitchFamily="18" charset="0"/>
              <a:cs typeface="Times New Roman" pitchFamily="18" charset="0"/>
            </a:rPr>
            <a:t>2</a:t>
          </a:r>
          <a:r>
            <a:rPr lang="ru-RU" dirty="0" smtClean="0">
              <a:latin typeface="Times New Roman" pitchFamily="18" charset="0"/>
              <a:cs typeface="Times New Roman" pitchFamily="18" charset="0"/>
            </a:rPr>
            <a:t>-е изд., </a:t>
          </a:r>
          <a:r>
            <a:rPr lang="ru-RU" dirty="0" err="1" smtClean="0">
              <a:latin typeface="Times New Roman" pitchFamily="18" charset="0"/>
              <a:cs typeface="Times New Roman" pitchFamily="18" charset="0"/>
            </a:rPr>
            <a:t>перераб</a:t>
          </a:r>
          <a:r>
            <a:rPr lang="ru-RU" dirty="0" smtClean="0">
              <a:latin typeface="Times New Roman" pitchFamily="18" charset="0"/>
              <a:cs typeface="Times New Roman" pitchFamily="18" charset="0"/>
            </a:rPr>
            <a:t>. и доп. М.: ТК </a:t>
          </a:r>
          <a:r>
            <a:rPr lang="ru-RU" dirty="0" err="1" smtClean="0">
              <a:latin typeface="Times New Roman" pitchFamily="18" charset="0"/>
              <a:cs typeface="Times New Roman" pitchFamily="18" charset="0"/>
            </a:rPr>
            <a:t>Велби</a:t>
          </a:r>
          <a:r>
            <a:rPr lang="ru-RU" dirty="0" smtClean="0">
              <a:latin typeface="Times New Roman" pitchFamily="18" charset="0"/>
              <a:cs typeface="Times New Roman" pitchFamily="18" charset="0"/>
            </a:rPr>
            <a:t>,</a:t>
          </a:r>
          <a:r>
            <a:rPr lang="uz-Cyrl-UZ" dirty="0" smtClean="0">
              <a:latin typeface="Times New Roman" pitchFamily="18" charset="0"/>
              <a:cs typeface="Times New Roman" pitchFamily="18" charset="0"/>
            </a:rPr>
            <a:t> Изд-во Проспект,</a:t>
          </a:r>
          <a:r>
            <a:rPr lang="ru-RU" dirty="0" smtClean="0">
              <a:latin typeface="Times New Roman" pitchFamily="18" charset="0"/>
              <a:cs typeface="Times New Roman" pitchFamily="18" charset="0"/>
            </a:rPr>
            <a:t> 2005, </a:t>
          </a:r>
          <a:r>
            <a:rPr lang="uz-Cyrl-UZ" dirty="0" smtClean="0">
              <a:latin typeface="Times New Roman" pitchFamily="18" charset="0"/>
              <a:cs typeface="Times New Roman" pitchFamily="18" charset="0"/>
            </a:rPr>
            <a:t>170</a:t>
          </a:r>
          <a:r>
            <a:rPr lang="ru-RU" dirty="0" smtClean="0">
              <a:latin typeface="Times New Roman" pitchFamily="18" charset="0"/>
              <a:cs typeface="Times New Roman" pitchFamily="18" charset="0"/>
            </a:rPr>
            <a:t>-б.</a:t>
          </a:r>
          <a:endParaRPr lang="ru-RU" dirty="0">
            <a:latin typeface="Times New Roman" pitchFamily="18" charset="0"/>
            <a:cs typeface="Times New Roman" pitchFamily="18" charset="0"/>
          </a:endParaRPr>
        </a:p>
      </dgm:t>
    </dgm:pt>
    <dgm:pt modelId="{D00DBCD6-0A7C-4544-BDE9-D3BFD9149707}" type="parTrans" cxnId="{99098035-1CE1-4EA6-942C-F7D8D638F2A0}">
      <dgm:prSet/>
      <dgm:spPr/>
      <dgm:t>
        <a:bodyPr/>
        <a:lstStyle/>
        <a:p>
          <a:endParaRPr lang="ru-RU">
            <a:latin typeface="Times New Roman" pitchFamily="18" charset="0"/>
            <a:cs typeface="Times New Roman" pitchFamily="18" charset="0"/>
          </a:endParaRPr>
        </a:p>
      </dgm:t>
    </dgm:pt>
    <dgm:pt modelId="{A65B9B03-8DAD-4659-A8D9-886747A5679C}" type="sibTrans" cxnId="{99098035-1CE1-4EA6-942C-F7D8D638F2A0}">
      <dgm:prSet/>
      <dgm:spPr/>
      <dgm:t>
        <a:bodyPr/>
        <a:lstStyle/>
        <a:p>
          <a:endParaRPr lang="ru-RU">
            <a:latin typeface="Times New Roman" pitchFamily="18" charset="0"/>
            <a:cs typeface="Times New Roman" pitchFamily="18" charset="0"/>
          </a:endParaRPr>
        </a:p>
      </dgm:t>
    </dgm:pt>
    <dgm:pt modelId="{DDF46B61-0128-4CAC-9F9C-9A5C9C9EC51E}">
      <dgm:prSet/>
      <dgm:spPr/>
      <dgm:t>
        <a:bodyPr/>
        <a:lstStyle/>
        <a:p>
          <a:pPr rtl="0"/>
          <a:r>
            <a:rPr lang="ru-RU" dirty="0" smtClean="0">
              <a:latin typeface="Times New Roman" pitchFamily="18" charset="0"/>
              <a:cs typeface="Times New Roman" pitchFamily="18" charset="0"/>
            </a:rPr>
            <a:t>Экономическая теория: Учеб. для студ. </a:t>
          </a:r>
          <a:r>
            <a:rPr lang="ru-RU" dirty="0" err="1" smtClean="0">
              <a:latin typeface="Times New Roman" pitchFamily="18" charset="0"/>
              <a:cs typeface="Times New Roman" pitchFamily="18" charset="0"/>
            </a:rPr>
            <a:t>высш</a:t>
          </a:r>
          <a:r>
            <a:rPr lang="ru-RU" dirty="0" smtClean="0">
              <a:latin typeface="Times New Roman" pitchFamily="18" charset="0"/>
              <a:cs typeface="Times New Roman" pitchFamily="18" charset="0"/>
            </a:rPr>
            <a:t>. учеб. заведений / Под ред. </a:t>
          </a:r>
          <a:r>
            <a:rPr lang="ru-RU" dirty="0" err="1" smtClean="0">
              <a:latin typeface="Times New Roman" pitchFamily="18" charset="0"/>
              <a:cs typeface="Times New Roman" pitchFamily="18" charset="0"/>
            </a:rPr>
            <a:t>В.Д.Камаева</a:t>
          </a:r>
          <a:r>
            <a:rPr lang="ru-RU" dirty="0" smtClean="0">
              <a:latin typeface="Times New Roman" pitchFamily="18" charset="0"/>
              <a:cs typeface="Times New Roman" pitchFamily="18" charset="0"/>
            </a:rPr>
            <a:t>. – 10-е изд., </a:t>
          </a:r>
          <a:r>
            <a:rPr lang="ru-RU" dirty="0" err="1" smtClean="0">
              <a:latin typeface="Times New Roman" pitchFamily="18" charset="0"/>
              <a:cs typeface="Times New Roman" pitchFamily="18" charset="0"/>
            </a:rPr>
            <a:t>перераб</a:t>
          </a:r>
          <a:r>
            <a:rPr lang="ru-RU" dirty="0" smtClean="0">
              <a:latin typeface="Times New Roman" pitchFamily="18" charset="0"/>
              <a:cs typeface="Times New Roman" pitchFamily="18" charset="0"/>
            </a:rPr>
            <a:t>. и доп. - М.: </a:t>
          </a:r>
          <a:r>
            <a:rPr lang="ru-RU" dirty="0" err="1" smtClean="0">
              <a:latin typeface="Times New Roman" pitchFamily="18" charset="0"/>
              <a:cs typeface="Times New Roman" pitchFamily="18" charset="0"/>
            </a:rPr>
            <a:t>Гуманит</a:t>
          </a:r>
          <a:r>
            <a:rPr lang="ru-RU" dirty="0" smtClean="0">
              <a:latin typeface="Times New Roman" pitchFamily="18" charset="0"/>
              <a:cs typeface="Times New Roman" pitchFamily="18" charset="0"/>
            </a:rPr>
            <a:t>. изд. центр ВЛАДОС, 2004, 416-б.</a:t>
          </a:r>
          <a:endParaRPr lang="ru-RU" dirty="0">
            <a:latin typeface="Times New Roman" pitchFamily="18" charset="0"/>
            <a:cs typeface="Times New Roman" pitchFamily="18" charset="0"/>
          </a:endParaRPr>
        </a:p>
      </dgm:t>
    </dgm:pt>
    <dgm:pt modelId="{68C35D22-B7C1-490E-A314-001F069C5EC8}" type="parTrans" cxnId="{3EFD0A44-EB2B-47FC-8C64-381D51C1E8AE}">
      <dgm:prSet/>
      <dgm:spPr/>
      <dgm:t>
        <a:bodyPr/>
        <a:lstStyle/>
        <a:p>
          <a:endParaRPr lang="ru-RU">
            <a:latin typeface="Times New Roman" pitchFamily="18" charset="0"/>
            <a:cs typeface="Times New Roman" pitchFamily="18" charset="0"/>
          </a:endParaRPr>
        </a:p>
      </dgm:t>
    </dgm:pt>
    <dgm:pt modelId="{F64ABFDF-0B23-43BD-B854-803958DAEF61}" type="sibTrans" cxnId="{3EFD0A44-EB2B-47FC-8C64-381D51C1E8AE}">
      <dgm:prSet/>
      <dgm:spPr/>
      <dgm:t>
        <a:bodyPr/>
        <a:lstStyle/>
        <a:p>
          <a:endParaRPr lang="ru-RU">
            <a:latin typeface="Times New Roman" pitchFamily="18" charset="0"/>
            <a:cs typeface="Times New Roman" pitchFamily="18" charset="0"/>
          </a:endParaRPr>
        </a:p>
      </dgm:t>
    </dgm:pt>
    <dgm:pt modelId="{FF8E118B-0A1E-48AF-ADD0-5FC0BAC4052A}" type="pres">
      <dgm:prSet presAssocID="{7DD19577-8AE1-44DC-8F07-41C611208EAA}" presName="linear" presStyleCnt="0">
        <dgm:presLayoutVars>
          <dgm:animLvl val="lvl"/>
          <dgm:resizeHandles val="exact"/>
        </dgm:presLayoutVars>
      </dgm:prSet>
      <dgm:spPr/>
      <dgm:t>
        <a:bodyPr/>
        <a:lstStyle/>
        <a:p>
          <a:endParaRPr lang="ru-RU"/>
        </a:p>
      </dgm:t>
    </dgm:pt>
    <dgm:pt modelId="{C7B80830-B28D-4467-88AE-388B816EE866}" type="pres">
      <dgm:prSet presAssocID="{6F7F71F9-3EE3-4C1C-B66A-722462C0418F}" presName="parentText" presStyleLbl="node1" presStyleIdx="0" presStyleCnt="3">
        <dgm:presLayoutVars>
          <dgm:chMax val="0"/>
          <dgm:bulletEnabled val="1"/>
        </dgm:presLayoutVars>
      </dgm:prSet>
      <dgm:spPr/>
      <dgm:t>
        <a:bodyPr/>
        <a:lstStyle/>
        <a:p>
          <a:endParaRPr lang="ru-RU"/>
        </a:p>
      </dgm:t>
    </dgm:pt>
    <dgm:pt modelId="{EE221909-C690-4060-8EFB-A648E313C270}" type="pres">
      <dgm:prSet presAssocID="{F537F59C-445B-4913-93D5-4264EAE4E7AB}" presName="spacer" presStyleCnt="0"/>
      <dgm:spPr/>
    </dgm:pt>
    <dgm:pt modelId="{197255C4-65B0-4C9F-BE1D-343DD0C15290}" type="pres">
      <dgm:prSet presAssocID="{C2B28A6E-543F-48F0-9604-F3A04F568AC8}" presName="parentText" presStyleLbl="node1" presStyleIdx="1" presStyleCnt="3">
        <dgm:presLayoutVars>
          <dgm:chMax val="0"/>
          <dgm:bulletEnabled val="1"/>
        </dgm:presLayoutVars>
      </dgm:prSet>
      <dgm:spPr/>
      <dgm:t>
        <a:bodyPr/>
        <a:lstStyle/>
        <a:p>
          <a:endParaRPr lang="ru-RU"/>
        </a:p>
      </dgm:t>
    </dgm:pt>
    <dgm:pt modelId="{90231D40-3DC3-417A-9FFE-952EACA69891}" type="pres">
      <dgm:prSet presAssocID="{A65B9B03-8DAD-4659-A8D9-886747A5679C}" presName="spacer" presStyleCnt="0"/>
      <dgm:spPr/>
    </dgm:pt>
    <dgm:pt modelId="{4430BC03-68AF-46A1-9BBA-631828A8AC0A}" type="pres">
      <dgm:prSet presAssocID="{DDF46B61-0128-4CAC-9F9C-9A5C9C9EC51E}" presName="parentText" presStyleLbl="node1" presStyleIdx="2" presStyleCnt="3">
        <dgm:presLayoutVars>
          <dgm:chMax val="0"/>
          <dgm:bulletEnabled val="1"/>
        </dgm:presLayoutVars>
      </dgm:prSet>
      <dgm:spPr/>
      <dgm:t>
        <a:bodyPr/>
        <a:lstStyle/>
        <a:p>
          <a:endParaRPr lang="ru-RU"/>
        </a:p>
      </dgm:t>
    </dgm:pt>
  </dgm:ptLst>
  <dgm:cxnLst>
    <dgm:cxn modelId="{58C07097-29C5-4B39-8EC1-FEA478CA4E70}" type="presOf" srcId="{C2B28A6E-543F-48F0-9604-F3A04F568AC8}" destId="{197255C4-65B0-4C9F-BE1D-343DD0C15290}" srcOrd="0" destOrd="0" presId="urn:microsoft.com/office/officeart/2005/8/layout/vList2"/>
    <dgm:cxn modelId="{99098035-1CE1-4EA6-942C-F7D8D638F2A0}" srcId="{7DD19577-8AE1-44DC-8F07-41C611208EAA}" destId="{C2B28A6E-543F-48F0-9604-F3A04F568AC8}" srcOrd="1" destOrd="0" parTransId="{D00DBCD6-0A7C-4544-BDE9-D3BFD9149707}" sibTransId="{A65B9B03-8DAD-4659-A8D9-886747A5679C}"/>
    <dgm:cxn modelId="{97FE41B0-B868-4931-8DAF-D43092B9BD0C}" type="presOf" srcId="{7DD19577-8AE1-44DC-8F07-41C611208EAA}" destId="{FF8E118B-0A1E-48AF-ADD0-5FC0BAC4052A}" srcOrd="0" destOrd="0" presId="urn:microsoft.com/office/officeart/2005/8/layout/vList2"/>
    <dgm:cxn modelId="{2E085554-3781-4B94-A6AE-551090824AAA}" srcId="{7DD19577-8AE1-44DC-8F07-41C611208EAA}" destId="{6F7F71F9-3EE3-4C1C-B66A-722462C0418F}" srcOrd="0" destOrd="0" parTransId="{7C99BA0A-94F9-48E3-8E95-B2F5305FCCE3}" sibTransId="{F537F59C-445B-4913-93D5-4264EAE4E7AB}"/>
    <dgm:cxn modelId="{3EFD0A44-EB2B-47FC-8C64-381D51C1E8AE}" srcId="{7DD19577-8AE1-44DC-8F07-41C611208EAA}" destId="{DDF46B61-0128-4CAC-9F9C-9A5C9C9EC51E}" srcOrd="2" destOrd="0" parTransId="{68C35D22-B7C1-490E-A314-001F069C5EC8}" sibTransId="{F64ABFDF-0B23-43BD-B854-803958DAEF61}"/>
    <dgm:cxn modelId="{FCFCE27B-FEBD-4D33-8DE9-A042A6BE2847}" type="presOf" srcId="{DDF46B61-0128-4CAC-9F9C-9A5C9C9EC51E}" destId="{4430BC03-68AF-46A1-9BBA-631828A8AC0A}" srcOrd="0" destOrd="0" presId="urn:microsoft.com/office/officeart/2005/8/layout/vList2"/>
    <dgm:cxn modelId="{9DC3C6BA-CAB6-4AD9-940E-1A6A4F28A297}" type="presOf" srcId="{6F7F71F9-3EE3-4C1C-B66A-722462C0418F}" destId="{C7B80830-B28D-4467-88AE-388B816EE866}" srcOrd="0" destOrd="0" presId="urn:microsoft.com/office/officeart/2005/8/layout/vList2"/>
    <dgm:cxn modelId="{D8A28517-0E50-4E00-A809-20ABF814CB2A}" type="presParOf" srcId="{FF8E118B-0A1E-48AF-ADD0-5FC0BAC4052A}" destId="{C7B80830-B28D-4467-88AE-388B816EE866}" srcOrd="0" destOrd="0" presId="urn:microsoft.com/office/officeart/2005/8/layout/vList2"/>
    <dgm:cxn modelId="{C5336FF0-B000-4B7B-919B-4EF3D42246B2}" type="presParOf" srcId="{FF8E118B-0A1E-48AF-ADD0-5FC0BAC4052A}" destId="{EE221909-C690-4060-8EFB-A648E313C270}" srcOrd="1" destOrd="0" presId="urn:microsoft.com/office/officeart/2005/8/layout/vList2"/>
    <dgm:cxn modelId="{17DEC505-5427-41C7-AD10-3277F659B3E7}" type="presParOf" srcId="{FF8E118B-0A1E-48AF-ADD0-5FC0BAC4052A}" destId="{197255C4-65B0-4C9F-BE1D-343DD0C15290}" srcOrd="2" destOrd="0" presId="urn:microsoft.com/office/officeart/2005/8/layout/vList2"/>
    <dgm:cxn modelId="{F8372B7B-5F96-40FA-97FC-92813A824AE4}" type="presParOf" srcId="{FF8E118B-0A1E-48AF-ADD0-5FC0BAC4052A}" destId="{90231D40-3DC3-417A-9FFE-952EACA69891}" srcOrd="3" destOrd="0" presId="urn:microsoft.com/office/officeart/2005/8/layout/vList2"/>
    <dgm:cxn modelId="{7F7C34F2-EF59-4CB4-B1AE-6DA9A81D5962}" type="presParOf" srcId="{FF8E118B-0A1E-48AF-ADD0-5FC0BAC4052A}" destId="{4430BC03-68AF-46A1-9BBA-631828A8AC0A}" srcOrd="4"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874E3D6-8F70-4BB1-80DF-ED9393D43A6B}" type="doc">
      <dgm:prSet loTypeId="urn:microsoft.com/office/officeart/2005/8/layout/list1" loCatId="list" qsTypeId="urn:microsoft.com/office/officeart/2005/8/quickstyle/3d1" qsCatId="3D" csTypeId="urn:microsoft.com/office/officeart/2005/8/colors/colorful4" csCatId="colorful"/>
      <dgm:spPr/>
      <dgm:t>
        <a:bodyPr/>
        <a:lstStyle/>
        <a:p>
          <a:endParaRPr lang="ru-RU"/>
        </a:p>
      </dgm:t>
    </dgm:pt>
    <dgm:pt modelId="{5D2457E2-2C27-4B7D-821A-1B572E64305C}">
      <dgm:prSet/>
      <dgm:spPr/>
      <dgm:t>
        <a:bodyPr/>
        <a:lstStyle/>
        <a:p>
          <a:pPr rtl="0"/>
          <a:r>
            <a:rPr lang="uz-Cyrl-UZ" dirty="0" smtClean="0">
              <a:latin typeface="Times New Roman" pitchFamily="18" charset="0"/>
              <a:cs typeface="Times New Roman" pitchFamily="18" charset="0"/>
            </a:rPr>
            <a:t>Инфляция – бу:</a:t>
          </a:r>
          <a:endParaRPr lang="ru-RU" dirty="0">
            <a:latin typeface="Times New Roman" pitchFamily="18" charset="0"/>
            <a:cs typeface="Times New Roman" pitchFamily="18" charset="0"/>
          </a:endParaRPr>
        </a:p>
      </dgm:t>
    </dgm:pt>
    <dgm:pt modelId="{DE7E31B9-33A0-49BE-A3EE-AADCAD3F268B}" type="parTrans" cxnId="{D10783F9-8EF7-4ED2-9268-1117C1E78D29}">
      <dgm:prSet/>
      <dgm:spPr/>
      <dgm:t>
        <a:bodyPr/>
        <a:lstStyle/>
        <a:p>
          <a:endParaRPr lang="ru-RU">
            <a:latin typeface="Times New Roman" pitchFamily="18" charset="0"/>
            <a:cs typeface="Times New Roman" pitchFamily="18" charset="0"/>
          </a:endParaRPr>
        </a:p>
      </dgm:t>
    </dgm:pt>
    <dgm:pt modelId="{20D1E8D4-C7C8-4848-AC11-EC1771A8C6F0}" type="sibTrans" cxnId="{D10783F9-8EF7-4ED2-9268-1117C1E78D29}">
      <dgm:prSet/>
      <dgm:spPr/>
      <dgm:t>
        <a:bodyPr/>
        <a:lstStyle/>
        <a:p>
          <a:endParaRPr lang="ru-RU">
            <a:latin typeface="Times New Roman" pitchFamily="18" charset="0"/>
            <a:cs typeface="Times New Roman" pitchFamily="18" charset="0"/>
          </a:endParaRPr>
        </a:p>
      </dgm:t>
    </dgm:pt>
    <dgm:pt modelId="{2EEF99DB-5E15-4C75-A37E-F24CD468780F}">
      <dgm:prSet/>
      <dgm:spPr/>
      <dgm:t>
        <a:bodyPr/>
        <a:lstStyle/>
        <a:p>
          <a:pPr algn="just" rtl="0"/>
          <a:r>
            <a:rPr lang="uz-Cyrl-UZ" dirty="0" smtClean="0">
              <a:latin typeface="Times New Roman" pitchFamily="18" charset="0"/>
              <a:cs typeface="Times New Roman" pitchFamily="18" charset="0"/>
            </a:rPr>
            <a:t>- муомалада мавжуд бўлган нақд қоғоз пуллар ёки нақд бўлмаган қоғоз пул ҳажмининг товарларнинг реал таклифига нисбатан ҳаддан ташқари кўпайиб кетиши;</a:t>
          </a:r>
          <a:endParaRPr lang="ru-RU" dirty="0">
            <a:latin typeface="Times New Roman" pitchFamily="18" charset="0"/>
            <a:cs typeface="Times New Roman" pitchFamily="18" charset="0"/>
          </a:endParaRPr>
        </a:p>
      </dgm:t>
    </dgm:pt>
    <dgm:pt modelId="{2BE9FE6C-D0AD-4D6C-ABC3-87EF8EDAEEE5}" type="parTrans" cxnId="{E7784318-BFDA-4292-BCC4-91B2CD8A25F4}">
      <dgm:prSet/>
      <dgm:spPr/>
      <dgm:t>
        <a:bodyPr/>
        <a:lstStyle/>
        <a:p>
          <a:endParaRPr lang="ru-RU">
            <a:latin typeface="Times New Roman" pitchFamily="18" charset="0"/>
            <a:cs typeface="Times New Roman" pitchFamily="18" charset="0"/>
          </a:endParaRPr>
        </a:p>
      </dgm:t>
    </dgm:pt>
    <dgm:pt modelId="{DBB11710-F486-4E3E-9757-5CBF44D24BAC}" type="sibTrans" cxnId="{E7784318-BFDA-4292-BCC4-91B2CD8A25F4}">
      <dgm:prSet/>
      <dgm:spPr/>
      <dgm:t>
        <a:bodyPr/>
        <a:lstStyle/>
        <a:p>
          <a:endParaRPr lang="ru-RU">
            <a:latin typeface="Times New Roman" pitchFamily="18" charset="0"/>
            <a:cs typeface="Times New Roman" pitchFamily="18" charset="0"/>
          </a:endParaRPr>
        </a:p>
      </dgm:t>
    </dgm:pt>
    <dgm:pt modelId="{C09BA996-18F3-473B-BAA9-7C3DEFFCA445}">
      <dgm:prSet/>
      <dgm:spPr/>
      <dgm:t>
        <a:bodyPr/>
        <a:lstStyle/>
        <a:p>
          <a:pPr algn="just" rtl="0"/>
          <a:r>
            <a:rPr lang="uz-Cyrl-UZ" dirty="0" smtClean="0">
              <a:latin typeface="Times New Roman" pitchFamily="18" charset="0"/>
              <a:cs typeface="Times New Roman" pitchFamily="18" charset="0"/>
            </a:rPr>
            <a:t>- пулларнинг харид қобилиятининг пасайиши;</a:t>
          </a:r>
          <a:endParaRPr lang="ru-RU" dirty="0">
            <a:latin typeface="Times New Roman" pitchFamily="18" charset="0"/>
            <a:cs typeface="Times New Roman" pitchFamily="18" charset="0"/>
          </a:endParaRPr>
        </a:p>
      </dgm:t>
    </dgm:pt>
    <dgm:pt modelId="{AD1FA757-839A-4260-A930-5C683940417C}" type="parTrans" cxnId="{8F9F7104-B423-49DF-B183-B2F8826665E8}">
      <dgm:prSet/>
      <dgm:spPr/>
      <dgm:t>
        <a:bodyPr/>
        <a:lstStyle/>
        <a:p>
          <a:endParaRPr lang="ru-RU">
            <a:latin typeface="Times New Roman" pitchFamily="18" charset="0"/>
            <a:cs typeface="Times New Roman" pitchFamily="18" charset="0"/>
          </a:endParaRPr>
        </a:p>
      </dgm:t>
    </dgm:pt>
    <dgm:pt modelId="{36B4A538-021C-4479-A612-67298BD2874C}" type="sibTrans" cxnId="{8F9F7104-B423-49DF-B183-B2F8826665E8}">
      <dgm:prSet/>
      <dgm:spPr/>
      <dgm:t>
        <a:bodyPr/>
        <a:lstStyle/>
        <a:p>
          <a:endParaRPr lang="ru-RU">
            <a:latin typeface="Times New Roman" pitchFamily="18" charset="0"/>
            <a:cs typeface="Times New Roman" pitchFamily="18" charset="0"/>
          </a:endParaRPr>
        </a:p>
      </dgm:t>
    </dgm:pt>
    <dgm:pt modelId="{44DD819F-BF5F-4E13-92D1-8815A14AD2EC}">
      <dgm:prSet/>
      <dgm:spPr/>
      <dgm:t>
        <a:bodyPr/>
        <a:lstStyle/>
        <a:p>
          <a:pPr algn="just" rtl="0"/>
          <a:r>
            <a:rPr lang="uz-Cyrl-UZ" dirty="0" smtClean="0">
              <a:latin typeface="Times New Roman" pitchFamily="18" charset="0"/>
              <a:cs typeface="Times New Roman" pitchFamily="18" charset="0"/>
            </a:rPr>
            <a:t>- узоқ давр мобайнида нархларнинг умумий ўсиши.</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6F5E160E-C5AE-490F-BAA8-D69CBAC5E128}" type="parTrans" cxnId="{525F8126-8C08-4BFD-B849-920E39878784}">
      <dgm:prSet/>
      <dgm:spPr/>
      <dgm:t>
        <a:bodyPr/>
        <a:lstStyle/>
        <a:p>
          <a:endParaRPr lang="ru-RU">
            <a:latin typeface="Times New Roman" pitchFamily="18" charset="0"/>
            <a:cs typeface="Times New Roman" pitchFamily="18" charset="0"/>
          </a:endParaRPr>
        </a:p>
      </dgm:t>
    </dgm:pt>
    <dgm:pt modelId="{9EE14299-03DA-41F1-8ABE-5FD46C7265B3}" type="sibTrans" cxnId="{525F8126-8C08-4BFD-B849-920E39878784}">
      <dgm:prSet/>
      <dgm:spPr/>
      <dgm:t>
        <a:bodyPr/>
        <a:lstStyle/>
        <a:p>
          <a:endParaRPr lang="ru-RU">
            <a:latin typeface="Times New Roman" pitchFamily="18" charset="0"/>
            <a:cs typeface="Times New Roman" pitchFamily="18" charset="0"/>
          </a:endParaRPr>
        </a:p>
      </dgm:t>
    </dgm:pt>
    <dgm:pt modelId="{0C592C9F-0EBF-44FE-BC4A-B70B05FB594C}" type="pres">
      <dgm:prSet presAssocID="{8874E3D6-8F70-4BB1-80DF-ED9393D43A6B}" presName="linear" presStyleCnt="0">
        <dgm:presLayoutVars>
          <dgm:dir/>
          <dgm:animLvl val="lvl"/>
          <dgm:resizeHandles val="exact"/>
        </dgm:presLayoutVars>
      </dgm:prSet>
      <dgm:spPr/>
      <dgm:t>
        <a:bodyPr/>
        <a:lstStyle/>
        <a:p>
          <a:endParaRPr lang="ru-RU"/>
        </a:p>
      </dgm:t>
    </dgm:pt>
    <dgm:pt modelId="{193643A7-D0E7-47F7-AED9-06DCA91F43DC}" type="pres">
      <dgm:prSet presAssocID="{5D2457E2-2C27-4B7D-821A-1B572E64305C}" presName="parentLin" presStyleCnt="0"/>
      <dgm:spPr/>
    </dgm:pt>
    <dgm:pt modelId="{514759FA-6020-4361-98B6-C9865A043669}" type="pres">
      <dgm:prSet presAssocID="{5D2457E2-2C27-4B7D-821A-1B572E64305C}" presName="parentLeftMargin" presStyleLbl="node1" presStyleIdx="0" presStyleCnt="1"/>
      <dgm:spPr/>
      <dgm:t>
        <a:bodyPr/>
        <a:lstStyle/>
        <a:p>
          <a:endParaRPr lang="ru-RU"/>
        </a:p>
      </dgm:t>
    </dgm:pt>
    <dgm:pt modelId="{9EE7E25B-80EF-4801-AB51-9386E3781B16}" type="pres">
      <dgm:prSet presAssocID="{5D2457E2-2C27-4B7D-821A-1B572E64305C}" presName="parentText" presStyleLbl="node1" presStyleIdx="0" presStyleCnt="1">
        <dgm:presLayoutVars>
          <dgm:chMax val="0"/>
          <dgm:bulletEnabled val="1"/>
        </dgm:presLayoutVars>
      </dgm:prSet>
      <dgm:spPr/>
      <dgm:t>
        <a:bodyPr/>
        <a:lstStyle/>
        <a:p>
          <a:endParaRPr lang="ru-RU"/>
        </a:p>
      </dgm:t>
    </dgm:pt>
    <dgm:pt modelId="{5CBFD712-6EB1-46B1-8CB2-5F3E80C925D7}" type="pres">
      <dgm:prSet presAssocID="{5D2457E2-2C27-4B7D-821A-1B572E64305C}" presName="negativeSpace" presStyleCnt="0"/>
      <dgm:spPr/>
    </dgm:pt>
    <dgm:pt modelId="{A661E38C-4655-416B-95DC-0C3823B05B1C}" type="pres">
      <dgm:prSet presAssocID="{5D2457E2-2C27-4B7D-821A-1B572E64305C}" presName="childText" presStyleLbl="conFgAcc1" presStyleIdx="0" presStyleCnt="1" custLinFactNeighborX="-868" custLinFactNeighborY="-1745">
        <dgm:presLayoutVars>
          <dgm:bulletEnabled val="1"/>
        </dgm:presLayoutVars>
      </dgm:prSet>
      <dgm:spPr/>
      <dgm:t>
        <a:bodyPr/>
        <a:lstStyle/>
        <a:p>
          <a:endParaRPr lang="ru-RU"/>
        </a:p>
      </dgm:t>
    </dgm:pt>
  </dgm:ptLst>
  <dgm:cxnLst>
    <dgm:cxn modelId="{E7784318-BFDA-4292-BCC4-91B2CD8A25F4}" srcId="{5D2457E2-2C27-4B7D-821A-1B572E64305C}" destId="{2EEF99DB-5E15-4C75-A37E-F24CD468780F}" srcOrd="0" destOrd="0" parTransId="{2BE9FE6C-D0AD-4D6C-ABC3-87EF8EDAEEE5}" sibTransId="{DBB11710-F486-4E3E-9757-5CBF44D24BAC}"/>
    <dgm:cxn modelId="{90913D26-55C9-44CD-8F25-7EDB0111EBE0}" type="presOf" srcId="{2EEF99DB-5E15-4C75-A37E-F24CD468780F}" destId="{A661E38C-4655-416B-95DC-0C3823B05B1C}" srcOrd="0" destOrd="0" presId="urn:microsoft.com/office/officeart/2005/8/layout/list1"/>
    <dgm:cxn modelId="{D10783F9-8EF7-4ED2-9268-1117C1E78D29}" srcId="{8874E3D6-8F70-4BB1-80DF-ED9393D43A6B}" destId="{5D2457E2-2C27-4B7D-821A-1B572E64305C}" srcOrd="0" destOrd="0" parTransId="{DE7E31B9-33A0-49BE-A3EE-AADCAD3F268B}" sibTransId="{20D1E8D4-C7C8-4848-AC11-EC1771A8C6F0}"/>
    <dgm:cxn modelId="{689E0A57-0A09-45EF-A737-F23CABE86717}" type="presOf" srcId="{5D2457E2-2C27-4B7D-821A-1B572E64305C}" destId="{9EE7E25B-80EF-4801-AB51-9386E3781B16}" srcOrd="1" destOrd="0" presId="urn:microsoft.com/office/officeart/2005/8/layout/list1"/>
    <dgm:cxn modelId="{8F9F7104-B423-49DF-B183-B2F8826665E8}" srcId="{5D2457E2-2C27-4B7D-821A-1B572E64305C}" destId="{C09BA996-18F3-473B-BAA9-7C3DEFFCA445}" srcOrd="1" destOrd="0" parTransId="{AD1FA757-839A-4260-A930-5C683940417C}" sibTransId="{36B4A538-021C-4479-A612-67298BD2874C}"/>
    <dgm:cxn modelId="{A81EE55B-DD43-4105-87C7-C8ECAFE3F51D}" type="presOf" srcId="{8874E3D6-8F70-4BB1-80DF-ED9393D43A6B}" destId="{0C592C9F-0EBF-44FE-BC4A-B70B05FB594C}" srcOrd="0" destOrd="0" presId="urn:microsoft.com/office/officeart/2005/8/layout/list1"/>
    <dgm:cxn modelId="{525F8126-8C08-4BFD-B849-920E39878784}" srcId="{5D2457E2-2C27-4B7D-821A-1B572E64305C}" destId="{44DD819F-BF5F-4E13-92D1-8815A14AD2EC}" srcOrd="2" destOrd="0" parTransId="{6F5E160E-C5AE-490F-BAA8-D69CBAC5E128}" sibTransId="{9EE14299-03DA-41F1-8ABE-5FD46C7265B3}"/>
    <dgm:cxn modelId="{C99D74C1-15EA-4717-8FE7-5F6D4098BD60}" type="presOf" srcId="{C09BA996-18F3-473B-BAA9-7C3DEFFCA445}" destId="{A661E38C-4655-416B-95DC-0C3823B05B1C}" srcOrd="0" destOrd="1" presId="urn:microsoft.com/office/officeart/2005/8/layout/list1"/>
    <dgm:cxn modelId="{E7E57767-E50D-4047-9EC5-9A07ED211A90}" type="presOf" srcId="{44DD819F-BF5F-4E13-92D1-8815A14AD2EC}" destId="{A661E38C-4655-416B-95DC-0C3823B05B1C}" srcOrd="0" destOrd="2" presId="urn:microsoft.com/office/officeart/2005/8/layout/list1"/>
    <dgm:cxn modelId="{2979AA4A-9B63-402A-8987-D14AC720562F}" type="presOf" srcId="{5D2457E2-2C27-4B7D-821A-1B572E64305C}" destId="{514759FA-6020-4361-98B6-C9865A043669}" srcOrd="0" destOrd="0" presId="urn:microsoft.com/office/officeart/2005/8/layout/list1"/>
    <dgm:cxn modelId="{BF654901-10A7-4344-BEAF-2AE6915B79A4}" type="presParOf" srcId="{0C592C9F-0EBF-44FE-BC4A-B70B05FB594C}" destId="{193643A7-D0E7-47F7-AED9-06DCA91F43DC}" srcOrd="0" destOrd="0" presId="urn:microsoft.com/office/officeart/2005/8/layout/list1"/>
    <dgm:cxn modelId="{5064C848-9850-4622-A2CB-4B01A74377BE}" type="presParOf" srcId="{193643A7-D0E7-47F7-AED9-06DCA91F43DC}" destId="{514759FA-6020-4361-98B6-C9865A043669}" srcOrd="0" destOrd="0" presId="urn:microsoft.com/office/officeart/2005/8/layout/list1"/>
    <dgm:cxn modelId="{D69B350F-CE0A-4ACA-A121-CABEC2275FCD}" type="presParOf" srcId="{193643A7-D0E7-47F7-AED9-06DCA91F43DC}" destId="{9EE7E25B-80EF-4801-AB51-9386E3781B16}" srcOrd="1" destOrd="0" presId="urn:microsoft.com/office/officeart/2005/8/layout/list1"/>
    <dgm:cxn modelId="{B402B5BC-4D5D-4418-844E-BF9C1C066431}" type="presParOf" srcId="{0C592C9F-0EBF-44FE-BC4A-B70B05FB594C}" destId="{5CBFD712-6EB1-46B1-8CB2-5F3E80C925D7}" srcOrd="1" destOrd="0" presId="urn:microsoft.com/office/officeart/2005/8/layout/list1"/>
    <dgm:cxn modelId="{C2E3F777-CEC8-4E71-84AC-A89CDFACCCAF}" type="presParOf" srcId="{0C592C9F-0EBF-44FE-BC4A-B70B05FB594C}" destId="{A661E38C-4655-416B-95DC-0C3823B05B1C}"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02416D0-8D1C-46A3-9D73-B88E48D03CE8}"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696AEF36-4884-4BB4-86D5-81B17A42AAD8}">
      <dgm:prSet>
        <dgm:style>
          <a:lnRef idx="1">
            <a:schemeClr val="accent4"/>
          </a:lnRef>
          <a:fillRef idx="2">
            <a:schemeClr val="accent4"/>
          </a:fillRef>
          <a:effectRef idx="1">
            <a:schemeClr val="accent4"/>
          </a:effectRef>
          <a:fontRef idx="minor">
            <a:schemeClr val="dk1"/>
          </a:fontRef>
        </dgm:style>
      </dgm:prSet>
      <dgm:spPr/>
      <dgm:t>
        <a:bodyPr/>
        <a:lstStyle/>
        <a:p>
          <a:pPr rtl="0"/>
          <a:r>
            <a:rPr lang="ru-RU" dirty="0" smtClean="0">
              <a:latin typeface="Times New Roman" pitchFamily="18" charset="0"/>
              <a:cs typeface="Times New Roman" pitchFamily="18" charset="0"/>
            </a:rPr>
            <a:t>Экономическая теория: Учебник. - Изд., </a:t>
          </a:r>
          <a:r>
            <a:rPr lang="ru-RU" dirty="0" err="1" smtClean="0">
              <a:latin typeface="Times New Roman" pitchFamily="18" charset="0"/>
              <a:cs typeface="Times New Roman" pitchFamily="18" charset="0"/>
            </a:rPr>
            <a:t>испр</a:t>
          </a:r>
          <a:r>
            <a:rPr lang="ru-RU" dirty="0" smtClean="0">
              <a:latin typeface="Times New Roman" pitchFamily="18" charset="0"/>
              <a:cs typeface="Times New Roman" pitchFamily="18" charset="0"/>
            </a:rPr>
            <a:t>. и доп. / Под общ. ред. акад. В.И.Видяпина, А.И.Добрынина, Г.П.Журавлевой, </a:t>
          </a:r>
          <a:r>
            <a:rPr lang="ru-RU" dirty="0" err="1" smtClean="0">
              <a:latin typeface="Times New Roman" pitchFamily="18" charset="0"/>
              <a:cs typeface="Times New Roman" pitchFamily="18" charset="0"/>
            </a:rPr>
            <a:t>Л.С.Тарасевича</a:t>
          </a:r>
          <a:r>
            <a:rPr lang="ru-RU" dirty="0" smtClean="0">
              <a:latin typeface="Times New Roman" pitchFamily="18" charset="0"/>
              <a:cs typeface="Times New Roman" pitchFamily="18" charset="0"/>
            </a:rPr>
            <a:t>. – М.: ИНФРА-М, 2005, 538-б.</a:t>
          </a:r>
          <a:endParaRPr lang="ru-RU" dirty="0">
            <a:latin typeface="Times New Roman" pitchFamily="18" charset="0"/>
            <a:cs typeface="Times New Roman" pitchFamily="18" charset="0"/>
          </a:endParaRPr>
        </a:p>
      </dgm:t>
    </dgm:pt>
    <dgm:pt modelId="{63CB2F6F-C763-447A-AA40-0BE8C4AB662D}" type="parTrans" cxnId="{638DD683-703C-42E7-AD49-5B7A1CA9D749}">
      <dgm:prSet/>
      <dgm:spPr/>
      <dgm:t>
        <a:bodyPr/>
        <a:lstStyle/>
        <a:p>
          <a:endParaRPr lang="ru-RU">
            <a:latin typeface="Times New Roman" pitchFamily="18" charset="0"/>
            <a:cs typeface="Times New Roman" pitchFamily="18" charset="0"/>
          </a:endParaRPr>
        </a:p>
      </dgm:t>
    </dgm:pt>
    <dgm:pt modelId="{31B52979-3FE5-41B1-B532-1F60A9053BAD}" type="sibTrans" cxnId="{638DD683-703C-42E7-AD49-5B7A1CA9D749}">
      <dgm:prSet/>
      <dgm:spPr/>
      <dgm:t>
        <a:bodyPr/>
        <a:lstStyle/>
        <a:p>
          <a:endParaRPr lang="ru-RU">
            <a:latin typeface="Times New Roman" pitchFamily="18" charset="0"/>
            <a:cs typeface="Times New Roman" pitchFamily="18" charset="0"/>
          </a:endParaRPr>
        </a:p>
      </dgm:t>
    </dgm:pt>
    <dgm:pt modelId="{72922317-BC03-44AC-B498-F29CDCFD5A41}" type="pres">
      <dgm:prSet presAssocID="{302416D0-8D1C-46A3-9D73-B88E48D03CE8}" presName="linear" presStyleCnt="0">
        <dgm:presLayoutVars>
          <dgm:animLvl val="lvl"/>
          <dgm:resizeHandles val="exact"/>
        </dgm:presLayoutVars>
      </dgm:prSet>
      <dgm:spPr/>
      <dgm:t>
        <a:bodyPr/>
        <a:lstStyle/>
        <a:p>
          <a:endParaRPr lang="ru-RU"/>
        </a:p>
      </dgm:t>
    </dgm:pt>
    <dgm:pt modelId="{23D9DCD1-74EA-467B-A1BD-802B75ABE950}" type="pres">
      <dgm:prSet presAssocID="{696AEF36-4884-4BB4-86D5-81B17A42AAD8}" presName="parentText" presStyleLbl="node1" presStyleIdx="0" presStyleCnt="1">
        <dgm:presLayoutVars>
          <dgm:chMax val="0"/>
          <dgm:bulletEnabled val="1"/>
        </dgm:presLayoutVars>
      </dgm:prSet>
      <dgm:spPr/>
      <dgm:t>
        <a:bodyPr/>
        <a:lstStyle/>
        <a:p>
          <a:endParaRPr lang="ru-RU"/>
        </a:p>
      </dgm:t>
    </dgm:pt>
  </dgm:ptLst>
  <dgm:cxnLst>
    <dgm:cxn modelId="{419638B5-62E1-403B-BDD3-5D32995C8EE6}" type="presOf" srcId="{302416D0-8D1C-46A3-9D73-B88E48D03CE8}" destId="{72922317-BC03-44AC-B498-F29CDCFD5A41}" srcOrd="0" destOrd="0" presId="urn:microsoft.com/office/officeart/2005/8/layout/vList2"/>
    <dgm:cxn modelId="{638DD683-703C-42E7-AD49-5B7A1CA9D749}" srcId="{302416D0-8D1C-46A3-9D73-B88E48D03CE8}" destId="{696AEF36-4884-4BB4-86D5-81B17A42AAD8}" srcOrd="0" destOrd="0" parTransId="{63CB2F6F-C763-447A-AA40-0BE8C4AB662D}" sibTransId="{31B52979-3FE5-41B1-B532-1F60A9053BAD}"/>
    <dgm:cxn modelId="{5AFFACA5-9B69-497E-876F-D48EB075DE6C}" type="presOf" srcId="{696AEF36-4884-4BB4-86D5-81B17A42AAD8}" destId="{23D9DCD1-74EA-467B-A1BD-802B75ABE950}" srcOrd="0" destOrd="0" presId="urn:microsoft.com/office/officeart/2005/8/layout/vList2"/>
    <dgm:cxn modelId="{2038A266-6E9A-486A-8539-0DB217DE6847}" type="presParOf" srcId="{72922317-BC03-44AC-B498-F29CDCFD5A41}" destId="{23D9DCD1-74EA-467B-A1BD-802B75ABE950}"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1532B2F-BA45-46F5-A554-523B242CBC11}"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528CF0BB-66A8-4C80-B4D5-14E0CD9F3AA8}">
      <dgm:prSet/>
      <dgm:spPr/>
      <dgm:t>
        <a:bodyPr/>
        <a:lstStyle/>
        <a:p>
          <a:pPr algn="ctr" rtl="0"/>
          <a:r>
            <a:rPr lang="uz-Cyrl-UZ" dirty="0" smtClean="0">
              <a:latin typeface="Times New Roman" pitchFamily="18" charset="0"/>
              <a:cs typeface="Times New Roman" pitchFamily="18" charset="0"/>
            </a:rPr>
            <a:t>Пулнинг қадрсизланиши фақатгина қоғоз пулларгагина хос бўлган ҳодиса эмас, у ҳамма пулларга, жумладан металл (олтин) пулларга ҳам хосдир. Олтин пул қуйидаги икки ҳолатда қадрсизланади:</a:t>
          </a:r>
          <a:endParaRPr lang="ru-RU" dirty="0">
            <a:latin typeface="Times New Roman" pitchFamily="18" charset="0"/>
            <a:cs typeface="Times New Roman" pitchFamily="18" charset="0"/>
          </a:endParaRPr>
        </a:p>
      </dgm:t>
    </dgm:pt>
    <dgm:pt modelId="{51702BBB-BE9A-486C-96CC-B27497447411}" type="parTrans" cxnId="{FAA72D87-8962-413A-9B0B-7630B24CBE2C}">
      <dgm:prSet/>
      <dgm:spPr/>
      <dgm:t>
        <a:bodyPr/>
        <a:lstStyle/>
        <a:p>
          <a:pPr algn="ctr"/>
          <a:endParaRPr lang="ru-RU">
            <a:latin typeface="Times New Roman" pitchFamily="18" charset="0"/>
            <a:cs typeface="Times New Roman" pitchFamily="18" charset="0"/>
          </a:endParaRPr>
        </a:p>
      </dgm:t>
    </dgm:pt>
    <dgm:pt modelId="{32458D1A-D1F1-4C4C-AD4E-CAFAC3E46C1B}" type="sibTrans" cxnId="{FAA72D87-8962-413A-9B0B-7630B24CBE2C}">
      <dgm:prSet/>
      <dgm:spPr/>
      <dgm:t>
        <a:bodyPr/>
        <a:lstStyle/>
        <a:p>
          <a:pPr algn="ctr"/>
          <a:endParaRPr lang="ru-RU">
            <a:latin typeface="Times New Roman" pitchFamily="18" charset="0"/>
            <a:cs typeface="Times New Roman" pitchFamily="18" charset="0"/>
          </a:endParaRPr>
        </a:p>
      </dgm:t>
    </dgm:pt>
    <dgm:pt modelId="{C9ACD4A0-6E42-4706-B97B-A660D2F84E90}" type="pres">
      <dgm:prSet presAssocID="{D1532B2F-BA45-46F5-A554-523B242CBC11}" presName="linear" presStyleCnt="0">
        <dgm:presLayoutVars>
          <dgm:animLvl val="lvl"/>
          <dgm:resizeHandles val="exact"/>
        </dgm:presLayoutVars>
      </dgm:prSet>
      <dgm:spPr/>
      <dgm:t>
        <a:bodyPr/>
        <a:lstStyle/>
        <a:p>
          <a:endParaRPr lang="ru-RU"/>
        </a:p>
      </dgm:t>
    </dgm:pt>
    <dgm:pt modelId="{E19E41D1-A793-4ED3-9028-70CCFEA121D6}" type="pres">
      <dgm:prSet presAssocID="{528CF0BB-66A8-4C80-B4D5-14E0CD9F3AA8}" presName="parentText" presStyleLbl="node1" presStyleIdx="0" presStyleCnt="1">
        <dgm:presLayoutVars>
          <dgm:chMax val="0"/>
          <dgm:bulletEnabled val="1"/>
        </dgm:presLayoutVars>
      </dgm:prSet>
      <dgm:spPr/>
      <dgm:t>
        <a:bodyPr/>
        <a:lstStyle/>
        <a:p>
          <a:endParaRPr lang="ru-RU"/>
        </a:p>
      </dgm:t>
    </dgm:pt>
  </dgm:ptLst>
  <dgm:cxnLst>
    <dgm:cxn modelId="{FAA72D87-8962-413A-9B0B-7630B24CBE2C}" srcId="{D1532B2F-BA45-46F5-A554-523B242CBC11}" destId="{528CF0BB-66A8-4C80-B4D5-14E0CD9F3AA8}" srcOrd="0" destOrd="0" parTransId="{51702BBB-BE9A-486C-96CC-B27497447411}" sibTransId="{32458D1A-D1F1-4C4C-AD4E-CAFAC3E46C1B}"/>
    <dgm:cxn modelId="{15C2382C-D58C-4B57-ABD5-CAB55C7C59B0}" type="presOf" srcId="{528CF0BB-66A8-4C80-B4D5-14E0CD9F3AA8}" destId="{E19E41D1-A793-4ED3-9028-70CCFEA121D6}" srcOrd="0" destOrd="0" presId="urn:microsoft.com/office/officeart/2005/8/layout/vList2"/>
    <dgm:cxn modelId="{32B58FAA-86E0-414B-A187-379633E4494B}" type="presOf" srcId="{D1532B2F-BA45-46F5-A554-523B242CBC11}" destId="{C9ACD4A0-6E42-4706-B97B-A660D2F84E90}" srcOrd="0" destOrd="0" presId="urn:microsoft.com/office/officeart/2005/8/layout/vList2"/>
    <dgm:cxn modelId="{D63CE698-782F-4BC1-8F05-B3E0BBBE1F48}" type="presParOf" srcId="{C9ACD4A0-6E42-4706-B97B-A660D2F84E90}" destId="{E19E41D1-A793-4ED3-9028-70CCFEA121D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4AF63CC-AB2E-42D1-9DBA-016DE4B0316E}" type="doc">
      <dgm:prSet loTypeId="urn:microsoft.com/office/officeart/2005/8/layout/vList2" loCatId="list" qsTypeId="urn:microsoft.com/office/officeart/2005/8/quickstyle/simple3" qsCatId="simple" csTypeId="urn:microsoft.com/office/officeart/2005/8/colors/colorful1#6" csCatId="colorful"/>
      <dgm:spPr/>
      <dgm:t>
        <a:bodyPr/>
        <a:lstStyle/>
        <a:p>
          <a:endParaRPr lang="ru-RU"/>
        </a:p>
      </dgm:t>
    </dgm:pt>
    <dgm:pt modelId="{ACDECF28-78D4-410B-B767-1EA4D067B15A}">
      <dgm:prSet/>
      <dgm:spPr/>
      <dgm:t>
        <a:bodyPr/>
        <a:lstStyle/>
        <a:p>
          <a:pPr algn="just" rtl="0"/>
          <a:r>
            <a:rPr lang="uz-Cyrl-UZ" dirty="0" smtClean="0">
              <a:latin typeface="Times New Roman" pitchFamily="18" charset="0"/>
              <a:cs typeface="Times New Roman" pitchFamily="18" charset="0"/>
            </a:rPr>
            <a:t>1) олтин қазиб олиш технологияси такомиллашиб, янги техникаларни қўллаган ҳолда меҳнат унумдорлигининг ошиши ва, бинобарин, олтин қийматининг пасайиши натижасида. </a:t>
          </a:r>
          <a:endParaRPr lang="uz-Cyrl-UZ" dirty="0">
            <a:latin typeface="Times New Roman" pitchFamily="18" charset="0"/>
            <a:cs typeface="Times New Roman" pitchFamily="18" charset="0"/>
          </a:endParaRPr>
        </a:p>
      </dgm:t>
    </dgm:pt>
    <dgm:pt modelId="{28C254B6-5397-470C-B4B0-1F5AF35AFB42}" type="parTrans" cxnId="{FC0B8D7B-B323-43E6-83D4-0D8F38F8173F}">
      <dgm:prSet/>
      <dgm:spPr/>
      <dgm:t>
        <a:bodyPr/>
        <a:lstStyle/>
        <a:p>
          <a:pPr algn="just"/>
          <a:endParaRPr lang="ru-RU">
            <a:latin typeface="Times New Roman" pitchFamily="18" charset="0"/>
            <a:cs typeface="Times New Roman" pitchFamily="18" charset="0"/>
          </a:endParaRPr>
        </a:p>
      </dgm:t>
    </dgm:pt>
    <dgm:pt modelId="{803C143E-0255-41BA-AE7B-6176B45EBE44}" type="sibTrans" cxnId="{FC0B8D7B-B323-43E6-83D4-0D8F38F8173F}">
      <dgm:prSet/>
      <dgm:spPr/>
      <dgm:t>
        <a:bodyPr/>
        <a:lstStyle/>
        <a:p>
          <a:pPr algn="just"/>
          <a:endParaRPr lang="ru-RU">
            <a:latin typeface="Times New Roman" pitchFamily="18" charset="0"/>
            <a:cs typeface="Times New Roman" pitchFamily="18" charset="0"/>
          </a:endParaRPr>
        </a:p>
      </dgm:t>
    </dgm:pt>
    <dgm:pt modelId="{AB888F76-2AC1-4B05-BAD5-680457C4D67E}">
      <dgm:prSet/>
      <dgm:spPr/>
      <dgm:t>
        <a:bodyPr/>
        <a:lstStyle/>
        <a:p>
          <a:pPr algn="just" rtl="0"/>
          <a:r>
            <a:rPr lang="uz-Cyrl-UZ" dirty="0" smtClean="0">
              <a:latin typeface="Times New Roman" pitchFamily="18" charset="0"/>
              <a:cs typeface="Times New Roman" pitchFamily="18" charset="0"/>
            </a:rPr>
            <a:t>Агар бошқа товарлар қиймати ўзгармаган ҳолда олтин қиймати икки баробар пасайган, деб фараз қилсак, у ҳолда товарлар одатдаги ҳажмларининг муомаласи учун икки баробар кўпроқ олтин пул керак бўлади. Демак, бу ҳолатда товарлар нархи ошиб, олтин пулнинг қадрсизланиши рўй беради;</a:t>
          </a:r>
          <a:endParaRPr lang="ru-RU" dirty="0">
            <a:latin typeface="Times New Roman" pitchFamily="18" charset="0"/>
            <a:cs typeface="Times New Roman" pitchFamily="18" charset="0"/>
          </a:endParaRPr>
        </a:p>
      </dgm:t>
    </dgm:pt>
    <dgm:pt modelId="{90D5D1A7-C07A-4F69-975C-BB2F1D3449CE}" type="parTrans" cxnId="{D4D7DBD9-6A6D-4C3B-9ABA-6D685ECB623E}">
      <dgm:prSet/>
      <dgm:spPr/>
      <dgm:t>
        <a:bodyPr/>
        <a:lstStyle/>
        <a:p>
          <a:pPr algn="just"/>
          <a:endParaRPr lang="ru-RU">
            <a:latin typeface="Times New Roman" pitchFamily="18" charset="0"/>
            <a:cs typeface="Times New Roman" pitchFamily="18" charset="0"/>
          </a:endParaRPr>
        </a:p>
      </dgm:t>
    </dgm:pt>
    <dgm:pt modelId="{58DB6060-DBEE-459D-8FC2-6B80DA7FF9C5}" type="sibTrans" cxnId="{D4D7DBD9-6A6D-4C3B-9ABA-6D685ECB623E}">
      <dgm:prSet/>
      <dgm:spPr/>
      <dgm:t>
        <a:bodyPr/>
        <a:lstStyle/>
        <a:p>
          <a:pPr algn="just"/>
          <a:endParaRPr lang="ru-RU">
            <a:latin typeface="Times New Roman" pitchFamily="18" charset="0"/>
            <a:cs typeface="Times New Roman" pitchFamily="18" charset="0"/>
          </a:endParaRPr>
        </a:p>
      </dgm:t>
    </dgm:pt>
    <dgm:pt modelId="{AB6FB803-A9E0-4356-90B6-E8F11F906A9B}">
      <dgm:prSet/>
      <dgm:spPr/>
      <dgm:t>
        <a:bodyPr/>
        <a:lstStyle/>
        <a:p>
          <a:pPr algn="just" rtl="0"/>
          <a:r>
            <a:rPr lang="uz-Cyrl-UZ" dirty="0" smtClean="0">
              <a:latin typeface="Times New Roman" pitchFamily="18" charset="0"/>
              <a:cs typeface="Times New Roman" pitchFamily="18" charset="0"/>
            </a:rPr>
            <a:t>2) баъзи иқтисодчилар металл пулларнинг қадрсизланишини қадимдан маълум бўлган металл пулларни сохталаштириш жараёни билан ҳам боғлайдилар. </a:t>
          </a:r>
          <a:endParaRPr lang="uz-Cyrl-UZ" dirty="0">
            <a:latin typeface="Times New Roman" pitchFamily="18" charset="0"/>
            <a:cs typeface="Times New Roman" pitchFamily="18" charset="0"/>
          </a:endParaRPr>
        </a:p>
      </dgm:t>
    </dgm:pt>
    <dgm:pt modelId="{FDDC3C62-B0E4-4CD7-B335-785104D432EF}" type="parTrans" cxnId="{6D89860E-B105-4C66-B981-4DC381F60CA0}">
      <dgm:prSet/>
      <dgm:spPr/>
      <dgm:t>
        <a:bodyPr/>
        <a:lstStyle/>
        <a:p>
          <a:pPr algn="just"/>
          <a:endParaRPr lang="ru-RU">
            <a:latin typeface="Times New Roman" pitchFamily="18" charset="0"/>
            <a:cs typeface="Times New Roman" pitchFamily="18" charset="0"/>
          </a:endParaRPr>
        </a:p>
      </dgm:t>
    </dgm:pt>
    <dgm:pt modelId="{D0E10904-2EA6-4021-A39A-4268C9908418}" type="sibTrans" cxnId="{6D89860E-B105-4C66-B981-4DC381F60CA0}">
      <dgm:prSet/>
      <dgm:spPr/>
      <dgm:t>
        <a:bodyPr/>
        <a:lstStyle/>
        <a:p>
          <a:pPr algn="just"/>
          <a:endParaRPr lang="ru-RU">
            <a:latin typeface="Times New Roman" pitchFamily="18" charset="0"/>
            <a:cs typeface="Times New Roman" pitchFamily="18" charset="0"/>
          </a:endParaRPr>
        </a:p>
      </dgm:t>
    </dgm:pt>
    <dgm:pt modelId="{02A230C6-DCB1-4117-A953-94AEFBE8C62F}">
      <dgm:prSet/>
      <dgm:spPr/>
      <dgm:t>
        <a:bodyPr/>
        <a:lstStyle/>
        <a:p>
          <a:pPr algn="just" rtl="0"/>
          <a:r>
            <a:rPr lang="uz-Cyrl-UZ" dirty="0" smtClean="0">
              <a:latin typeface="Times New Roman" pitchFamily="18" charset="0"/>
              <a:cs typeface="Times New Roman" pitchFamily="18" charset="0"/>
            </a:rPr>
            <a:t>Қадимги Греция, Рим империясида эрамизга қадар ва кейинчалик бошқа давлатларда ҳам олтин ва кумуш тангалар таркибини нисбатан арзон металлар аралаштириш ёки уларнинг оғирлигини ўзгартириш орқали сохталаштириш ҳолатлари учраб турган. Бу эса металл пулларнинг ўз қадрини йўқотишини келтириб чиқарган.</a:t>
          </a:r>
          <a:endParaRPr lang="ru-RU" dirty="0">
            <a:latin typeface="Times New Roman" pitchFamily="18" charset="0"/>
            <a:cs typeface="Times New Roman" pitchFamily="18" charset="0"/>
          </a:endParaRPr>
        </a:p>
      </dgm:t>
    </dgm:pt>
    <dgm:pt modelId="{D6FA8578-9EC9-46F6-925E-A23A61BBDEFB}" type="parTrans" cxnId="{2E5A7A61-BBF2-477C-ACBA-5118F06DC5BC}">
      <dgm:prSet/>
      <dgm:spPr/>
      <dgm:t>
        <a:bodyPr/>
        <a:lstStyle/>
        <a:p>
          <a:pPr algn="just"/>
          <a:endParaRPr lang="ru-RU">
            <a:latin typeface="Times New Roman" pitchFamily="18" charset="0"/>
            <a:cs typeface="Times New Roman" pitchFamily="18" charset="0"/>
          </a:endParaRPr>
        </a:p>
      </dgm:t>
    </dgm:pt>
    <dgm:pt modelId="{F747699F-A0E2-41E8-A660-99513FA672FD}" type="sibTrans" cxnId="{2E5A7A61-BBF2-477C-ACBA-5118F06DC5BC}">
      <dgm:prSet/>
      <dgm:spPr/>
      <dgm:t>
        <a:bodyPr/>
        <a:lstStyle/>
        <a:p>
          <a:pPr algn="just"/>
          <a:endParaRPr lang="ru-RU">
            <a:latin typeface="Times New Roman" pitchFamily="18" charset="0"/>
            <a:cs typeface="Times New Roman" pitchFamily="18" charset="0"/>
          </a:endParaRPr>
        </a:p>
      </dgm:t>
    </dgm:pt>
    <dgm:pt modelId="{C0009468-38A3-4466-90BE-BE8827FE0FA6}" type="pres">
      <dgm:prSet presAssocID="{24AF63CC-AB2E-42D1-9DBA-016DE4B0316E}" presName="linear" presStyleCnt="0">
        <dgm:presLayoutVars>
          <dgm:animLvl val="lvl"/>
          <dgm:resizeHandles val="exact"/>
        </dgm:presLayoutVars>
      </dgm:prSet>
      <dgm:spPr/>
      <dgm:t>
        <a:bodyPr/>
        <a:lstStyle/>
        <a:p>
          <a:endParaRPr lang="ru-RU"/>
        </a:p>
      </dgm:t>
    </dgm:pt>
    <dgm:pt modelId="{D432E372-A5E1-48A8-BB3E-3B43C5B9F199}" type="pres">
      <dgm:prSet presAssocID="{ACDECF28-78D4-410B-B767-1EA4D067B15A}" presName="parentText" presStyleLbl="node1" presStyleIdx="0" presStyleCnt="2">
        <dgm:presLayoutVars>
          <dgm:chMax val="0"/>
          <dgm:bulletEnabled val="1"/>
        </dgm:presLayoutVars>
      </dgm:prSet>
      <dgm:spPr/>
      <dgm:t>
        <a:bodyPr/>
        <a:lstStyle/>
        <a:p>
          <a:endParaRPr lang="ru-RU"/>
        </a:p>
      </dgm:t>
    </dgm:pt>
    <dgm:pt modelId="{5BC58803-2328-40E2-965F-CAC2C4C33C25}" type="pres">
      <dgm:prSet presAssocID="{ACDECF28-78D4-410B-B767-1EA4D067B15A}" presName="childText" presStyleLbl="revTx" presStyleIdx="0" presStyleCnt="2">
        <dgm:presLayoutVars>
          <dgm:bulletEnabled val="1"/>
        </dgm:presLayoutVars>
      </dgm:prSet>
      <dgm:spPr/>
      <dgm:t>
        <a:bodyPr/>
        <a:lstStyle/>
        <a:p>
          <a:endParaRPr lang="ru-RU"/>
        </a:p>
      </dgm:t>
    </dgm:pt>
    <dgm:pt modelId="{B79D44F5-6442-4E07-ADF0-1FB75084D47B}" type="pres">
      <dgm:prSet presAssocID="{AB6FB803-A9E0-4356-90B6-E8F11F906A9B}" presName="parentText" presStyleLbl="node1" presStyleIdx="1" presStyleCnt="2">
        <dgm:presLayoutVars>
          <dgm:chMax val="0"/>
          <dgm:bulletEnabled val="1"/>
        </dgm:presLayoutVars>
      </dgm:prSet>
      <dgm:spPr/>
      <dgm:t>
        <a:bodyPr/>
        <a:lstStyle/>
        <a:p>
          <a:endParaRPr lang="ru-RU"/>
        </a:p>
      </dgm:t>
    </dgm:pt>
    <dgm:pt modelId="{4C77D19A-80C9-40A7-AF1B-E077AEA5D5BE}" type="pres">
      <dgm:prSet presAssocID="{AB6FB803-A9E0-4356-90B6-E8F11F906A9B}" presName="childText" presStyleLbl="revTx" presStyleIdx="1" presStyleCnt="2">
        <dgm:presLayoutVars>
          <dgm:bulletEnabled val="1"/>
        </dgm:presLayoutVars>
      </dgm:prSet>
      <dgm:spPr/>
      <dgm:t>
        <a:bodyPr/>
        <a:lstStyle/>
        <a:p>
          <a:endParaRPr lang="ru-RU"/>
        </a:p>
      </dgm:t>
    </dgm:pt>
  </dgm:ptLst>
  <dgm:cxnLst>
    <dgm:cxn modelId="{7C92C158-2FA0-419F-984A-57A002E91032}" type="presOf" srcId="{24AF63CC-AB2E-42D1-9DBA-016DE4B0316E}" destId="{C0009468-38A3-4466-90BE-BE8827FE0FA6}" srcOrd="0" destOrd="0" presId="urn:microsoft.com/office/officeart/2005/8/layout/vList2"/>
    <dgm:cxn modelId="{FC0B8D7B-B323-43E6-83D4-0D8F38F8173F}" srcId="{24AF63CC-AB2E-42D1-9DBA-016DE4B0316E}" destId="{ACDECF28-78D4-410B-B767-1EA4D067B15A}" srcOrd="0" destOrd="0" parTransId="{28C254B6-5397-470C-B4B0-1F5AF35AFB42}" sibTransId="{803C143E-0255-41BA-AE7B-6176B45EBE44}"/>
    <dgm:cxn modelId="{D4D7DBD9-6A6D-4C3B-9ABA-6D685ECB623E}" srcId="{ACDECF28-78D4-410B-B767-1EA4D067B15A}" destId="{AB888F76-2AC1-4B05-BAD5-680457C4D67E}" srcOrd="0" destOrd="0" parTransId="{90D5D1A7-C07A-4F69-975C-BB2F1D3449CE}" sibTransId="{58DB6060-DBEE-459D-8FC2-6B80DA7FF9C5}"/>
    <dgm:cxn modelId="{60F40FF7-12CD-4821-9538-77074FD67F39}" type="presOf" srcId="{AB6FB803-A9E0-4356-90B6-E8F11F906A9B}" destId="{B79D44F5-6442-4E07-ADF0-1FB75084D47B}" srcOrd="0" destOrd="0" presId="urn:microsoft.com/office/officeart/2005/8/layout/vList2"/>
    <dgm:cxn modelId="{AE425CDB-1C16-4639-8D36-C1A590078F9B}" type="presOf" srcId="{AB888F76-2AC1-4B05-BAD5-680457C4D67E}" destId="{5BC58803-2328-40E2-965F-CAC2C4C33C25}" srcOrd="0" destOrd="0" presId="urn:microsoft.com/office/officeart/2005/8/layout/vList2"/>
    <dgm:cxn modelId="{2E5A7A61-BBF2-477C-ACBA-5118F06DC5BC}" srcId="{AB6FB803-A9E0-4356-90B6-E8F11F906A9B}" destId="{02A230C6-DCB1-4117-A953-94AEFBE8C62F}" srcOrd="0" destOrd="0" parTransId="{D6FA8578-9EC9-46F6-925E-A23A61BBDEFB}" sibTransId="{F747699F-A0E2-41E8-A660-99513FA672FD}"/>
    <dgm:cxn modelId="{6D89860E-B105-4C66-B981-4DC381F60CA0}" srcId="{24AF63CC-AB2E-42D1-9DBA-016DE4B0316E}" destId="{AB6FB803-A9E0-4356-90B6-E8F11F906A9B}" srcOrd="1" destOrd="0" parTransId="{FDDC3C62-B0E4-4CD7-B335-785104D432EF}" sibTransId="{D0E10904-2EA6-4021-A39A-4268C9908418}"/>
    <dgm:cxn modelId="{83176416-90E1-441F-AFD3-C26D92B4AEB1}" type="presOf" srcId="{ACDECF28-78D4-410B-B767-1EA4D067B15A}" destId="{D432E372-A5E1-48A8-BB3E-3B43C5B9F199}" srcOrd="0" destOrd="0" presId="urn:microsoft.com/office/officeart/2005/8/layout/vList2"/>
    <dgm:cxn modelId="{2FF5A174-D04A-4B28-B51E-9722A75546F2}" type="presOf" srcId="{02A230C6-DCB1-4117-A953-94AEFBE8C62F}" destId="{4C77D19A-80C9-40A7-AF1B-E077AEA5D5BE}" srcOrd="0" destOrd="0" presId="urn:microsoft.com/office/officeart/2005/8/layout/vList2"/>
    <dgm:cxn modelId="{ABE9F570-12FF-4747-B26B-F63737629A5D}" type="presParOf" srcId="{C0009468-38A3-4466-90BE-BE8827FE0FA6}" destId="{D432E372-A5E1-48A8-BB3E-3B43C5B9F199}" srcOrd="0" destOrd="0" presId="urn:microsoft.com/office/officeart/2005/8/layout/vList2"/>
    <dgm:cxn modelId="{F4C6CB58-4932-4B9B-9696-791A3F26B7ED}" type="presParOf" srcId="{C0009468-38A3-4466-90BE-BE8827FE0FA6}" destId="{5BC58803-2328-40E2-965F-CAC2C4C33C25}" srcOrd="1" destOrd="0" presId="urn:microsoft.com/office/officeart/2005/8/layout/vList2"/>
    <dgm:cxn modelId="{6B8A5303-2884-4095-8A03-BE87590DEBAB}" type="presParOf" srcId="{C0009468-38A3-4466-90BE-BE8827FE0FA6}" destId="{B79D44F5-6442-4E07-ADF0-1FB75084D47B}" srcOrd="2" destOrd="0" presId="urn:microsoft.com/office/officeart/2005/8/layout/vList2"/>
    <dgm:cxn modelId="{90B56075-DFC1-412E-918F-57801E8ECE1B}" type="presParOf" srcId="{C0009468-38A3-4466-90BE-BE8827FE0FA6}" destId="{4C77D19A-80C9-40A7-AF1B-E077AEA5D5BE}"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D909ECF-DAF7-4B6C-B303-8E0B87A51F6B}"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DD936E40-E16D-4FD4-8949-203419DC967A}">
      <dgm:prSet/>
      <dgm:spPr/>
      <dgm:t>
        <a:bodyPr/>
        <a:lstStyle/>
        <a:p>
          <a:pPr algn="ctr" rtl="0"/>
          <a:r>
            <a:rPr lang="uz-Cyrl-UZ" dirty="0" smtClean="0">
              <a:latin typeface="Times New Roman" pitchFamily="18" charset="0"/>
              <a:cs typeface="Times New Roman" pitchFamily="18" charset="0"/>
            </a:rPr>
            <a:t>Қоғоз пуллар инфляцияга учраганда уч хил нарсага нисбатан қадрсизланади:</a:t>
          </a:r>
          <a:endParaRPr lang="ru-RU" dirty="0">
            <a:latin typeface="Times New Roman" pitchFamily="18" charset="0"/>
            <a:cs typeface="Times New Roman" pitchFamily="18" charset="0"/>
          </a:endParaRPr>
        </a:p>
      </dgm:t>
    </dgm:pt>
    <dgm:pt modelId="{EDBF877C-548F-47E5-8D90-E76BD5081E3C}" type="parTrans" cxnId="{1B114326-57BA-43C2-A2D0-E728C4D2F12B}">
      <dgm:prSet/>
      <dgm:spPr/>
      <dgm:t>
        <a:bodyPr/>
        <a:lstStyle/>
        <a:p>
          <a:endParaRPr lang="ru-RU"/>
        </a:p>
      </dgm:t>
    </dgm:pt>
    <dgm:pt modelId="{E9BBFF10-9D1C-499B-9669-93089B63D792}" type="sibTrans" cxnId="{1B114326-57BA-43C2-A2D0-E728C4D2F12B}">
      <dgm:prSet/>
      <dgm:spPr/>
      <dgm:t>
        <a:bodyPr/>
        <a:lstStyle/>
        <a:p>
          <a:endParaRPr lang="ru-RU"/>
        </a:p>
      </dgm:t>
    </dgm:pt>
    <dgm:pt modelId="{71408A63-B485-462A-ADAC-6F66FADACB5F}" type="pres">
      <dgm:prSet presAssocID="{BD909ECF-DAF7-4B6C-B303-8E0B87A51F6B}" presName="linear" presStyleCnt="0">
        <dgm:presLayoutVars>
          <dgm:animLvl val="lvl"/>
          <dgm:resizeHandles val="exact"/>
        </dgm:presLayoutVars>
      </dgm:prSet>
      <dgm:spPr/>
      <dgm:t>
        <a:bodyPr/>
        <a:lstStyle/>
        <a:p>
          <a:endParaRPr lang="ru-RU"/>
        </a:p>
      </dgm:t>
    </dgm:pt>
    <dgm:pt modelId="{EB9DF948-C189-4B45-9B60-D9EBDFDBE9D7}" type="pres">
      <dgm:prSet presAssocID="{DD936E40-E16D-4FD4-8949-203419DC967A}" presName="parentText" presStyleLbl="node1" presStyleIdx="0" presStyleCnt="1">
        <dgm:presLayoutVars>
          <dgm:chMax val="0"/>
          <dgm:bulletEnabled val="1"/>
        </dgm:presLayoutVars>
      </dgm:prSet>
      <dgm:spPr/>
      <dgm:t>
        <a:bodyPr/>
        <a:lstStyle/>
        <a:p>
          <a:endParaRPr lang="ru-RU"/>
        </a:p>
      </dgm:t>
    </dgm:pt>
  </dgm:ptLst>
  <dgm:cxnLst>
    <dgm:cxn modelId="{91BC5195-DE98-4A79-817A-6201C3EB5285}" type="presOf" srcId="{BD909ECF-DAF7-4B6C-B303-8E0B87A51F6B}" destId="{71408A63-B485-462A-ADAC-6F66FADACB5F}" srcOrd="0" destOrd="0" presId="urn:microsoft.com/office/officeart/2005/8/layout/vList2"/>
    <dgm:cxn modelId="{1B114326-57BA-43C2-A2D0-E728C4D2F12B}" srcId="{BD909ECF-DAF7-4B6C-B303-8E0B87A51F6B}" destId="{DD936E40-E16D-4FD4-8949-203419DC967A}" srcOrd="0" destOrd="0" parTransId="{EDBF877C-548F-47E5-8D90-E76BD5081E3C}" sibTransId="{E9BBFF10-9D1C-499B-9669-93089B63D792}"/>
    <dgm:cxn modelId="{FEABB47B-4717-4740-96AC-C6DAD833DAB7}" type="presOf" srcId="{DD936E40-E16D-4FD4-8949-203419DC967A}" destId="{EB9DF948-C189-4B45-9B60-D9EBDFDBE9D7}" srcOrd="0" destOrd="0" presId="urn:microsoft.com/office/officeart/2005/8/layout/vList2"/>
    <dgm:cxn modelId="{7751B49C-C79E-491D-AAF2-48AFF8F8ADFA}" type="presParOf" srcId="{71408A63-B485-462A-ADAC-6F66FADACB5F}" destId="{EB9DF948-C189-4B45-9B60-D9EBDFDBE9D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EA7014-82A8-4B87-90A7-FF932945C748}"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3D7C1F60-15DC-4F70-9DCC-8A4492A77327}">
      <dgm:prSet/>
      <dgm:spPr/>
      <dgm:t>
        <a:bodyPr/>
        <a:lstStyle/>
        <a:p>
          <a:pPr algn="ctr" rtl="0"/>
          <a:r>
            <a:rPr lang="ru-RU" b="1" dirty="0" smtClean="0">
              <a:latin typeface="Times New Roman" pitchFamily="18" charset="0"/>
              <a:cs typeface="Times New Roman" pitchFamily="18" charset="0"/>
            </a:rPr>
            <a:t>1. Пул </a:t>
          </a:r>
          <a:r>
            <a:rPr lang="ru-RU" b="1" dirty="0" err="1" smtClean="0">
              <a:latin typeface="Times New Roman" pitchFamily="18" charset="0"/>
              <a:cs typeface="Times New Roman" pitchFamily="18" charset="0"/>
            </a:rPr>
            <a:t>муомаласи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унинг</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амал</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қилиш қонуниятлари</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b="1" dirty="0" err="1" smtClean="0">
              <a:latin typeface="Times New Roman" pitchFamily="18" charset="0"/>
              <a:cs typeface="Times New Roman" pitchFamily="18" charset="0"/>
            </a:rPr>
            <a:t>Пулга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бўлган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талаб</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ва</a:t>
          </a:r>
          <a:r>
            <a:rPr lang="ru-RU" b="1" dirty="0" smtClean="0">
              <a:latin typeface="Times New Roman" pitchFamily="18" charset="0"/>
              <a:cs typeface="Times New Roman" pitchFamily="18" charset="0"/>
            </a:rPr>
            <a:t> пул </a:t>
          </a:r>
          <a:r>
            <a:rPr lang="ru-RU" b="1" dirty="0" err="1" smtClean="0">
              <a:latin typeface="Times New Roman" pitchFamily="18" charset="0"/>
              <a:cs typeface="Times New Roman" pitchFamily="18" charset="0"/>
            </a:rPr>
            <a:t>таклифи</a:t>
          </a:r>
          <a:endParaRPr lang="ru-RU" dirty="0">
            <a:latin typeface="Times New Roman" pitchFamily="18" charset="0"/>
            <a:cs typeface="Times New Roman" pitchFamily="18" charset="0"/>
          </a:endParaRPr>
        </a:p>
      </dgm:t>
    </dgm:pt>
    <dgm:pt modelId="{F9F000DD-5DE6-4111-91FC-AF947A50763A}" type="parTrans" cxnId="{075CEF2F-A092-409D-BB17-C7952031E757}">
      <dgm:prSet/>
      <dgm:spPr/>
      <dgm:t>
        <a:bodyPr/>
        <a:lstStyle/>
        <a:p>
          <a:endParaRPr lang="ru-RU"/>
        </a:p>
      </dgm:t>
    </dgm:pt>
    <dgm:pt modelId="{81090611-0965-4559-B8FF-B96951BEBA56}" type="sibTrans" cxnId="{075CEF2F-A092-409D-BB17-C7952031E757}">
      <dgm:prSet/>
      <dgm:spPr/>
      <dgm:t>
        <a:bodyPr/>
        <a:lstStyle/>
        <a:p>
          <a:endParaRPr lang="ru-RU"/>
        </a:p>
      </dgm:t>
    </dgm:pt>
    <dgm:pt modelId="{9F6D6613-EAC6-41FD-88AF-0F079EE030A6}" type="pres">
      <dgm:prSet presAssocID="{EDEA7014-82A8-4B87-90A7-FF932945C748}" presName="linear" presStyleCnt="0">
        <dgm:presLayoutVars>
          <dgm:animLvl val="lvl"/>
          <dgm:resizeHandles val="exact"/>
        </dgm:presLayoutVars>
      </dgm:prSet>
      <dgm:spPr/>
      <dgm:t>
        <a:bodyPr/>
        <a:lstStyle/>
        <a:p>
          <a:endParaRPr lang="ru-RU"/>
        </a:p>
      </dgm:t>
    </dgm:pt>
    <dgm:pt modelId="{BE89C216-22E5-469A-B398-6B5453F0052B}" type="pres">
      <dgm:prSet presAssocID="{3D7C1F60-15DC-4F70-9DCC-8A4492A77327}" presName="parentText" presStyleLbl="node1" presStyleIdx="0" presStyleCnt="1">
        <dgm:presLayoutVars>
          <dgm:chMax val="0"/>
          <dgm:bulletEnabled val="1"/>
        </dgm:presLayoutVars>
      </dgm:prSet>
      <dgm:spPr/>
      <dgm:t>
        <a:bodyPr/>
        <a:lstStyle/>
        <a:p>
          <a:endParaRPr lang="ru-RU"/>
        </a:p>
      </dgm:t>
    </dgm:pt>
  </dgm:ptLst>
  <dgm:cxnLst>
    <dgm:cxn modelId="{075CEF2F-A092-409D-BB17-C7952031E757}" srcId="{EDEA7014-82A8-4B87-90A7-FF932945C748}" destId="{3D7C1F60-15DC-4F70-9DCC-8A4492A77327}" srcOrd="0" destOrd="0" parTransId="{F9F000DD-5DE6-4111-91FC-AF947A50763A}" sibTransId="{81090611-0965-4559-B8FF-B96951BEBA56}"/>
    <dgm:cxn modelId="{D52CC126-3A39-4E35-9569-5EF29FEAF14B}" type="presOf" srcId="{EDEA7014-82A8-4B87-90A7-FF932945C748}" destId="{9F6D6613-EAC6-41FD-88AF-0F079EE030A6}" srcOrd="0" destOrd="0" presId="urn:microsoft.com/office/officeart/2005/8/layout/vList2"/>
    <dgm:cxn modelId="{12A2FBC8-72BB-4F98-B0DB-FFE405DAC755}" type="presOf" srcId="{3D7C1F60-15DC-4F70-9DCC-8A4492A77327}" destId="{BE89C216-22E5-469A-B398-6B5453F0052B}" srcOrd="0" destOrd="0" presId="urn:microsoft.com/office/officeart/2005/8/layout/vList2"/>
    <dgm:cxn modelId="{3DF0C632-80B4-49BD-9A68-BA048AA668D0}" type="presParOf" srcId="{9F6D6613-EAC6-41FD-88AF-0F079EE030A6}" destId="{BE89C216-22E5-469A-B398-6B5453F0052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AD31D9A-CA8A-415F-865B-D754D076CDD9}" type="doc">
      <dgm:prSet loTypeId="urn:microsoft.com/office/officeart/2005/8/layout/list1" loCatId="list" qsTypeId="urn:microsoft.com/office/officeart/2005/8/quickstyle/3d1" qsCatId="3D" csTypeId="urn:microsoft.com/office/officeart/2005/8/colors/colorful1#7" csCatId="colorful"/>
      <dgm:spPr/>
      <dgm:t>
        <a:bodyPr/>
        <a:lstStyle/>
        <a:p>
          <a:endParaRPr lang="ru-RU"/>
        </a:p>
      </dgm:t>
    </dgm:pt>
    <dgm:pt modelId="{9EC62FE6-82F6-4F49-8ACD-29D16705C166}">
      <dgm:prSet/>
      <dgm:spPr/>
      <dgm:t>
        <a:bodyPr/>
        <a:lstStyle/>
        <a:p>
          <a:pPr algn="just" rtl="0"/>
          <a:r>
            <a:rPr lang="uz-Cyrl-UZ" dirty="0" smtClean="0">
              <a:latin typeface="Times New Roman" pitchFamily="18" charset="0"/>
              <a:cs typeface="Times New Roman" pitchFamily="18" charset="0"/>
            </a:rPr>
            <a:t>1) олтинга нисбатан </a:t>
          </a:r>
          <a:endParaRPr lang="uz-Cyrl-UZ" dirty="0">
            <a:latin typeface="Times New Roman" pitchFamily="18" charset="0"/>
            <a:cs typeface="Times New Roman" pitchFamily="18" charset="0"/>
          </a:endParaRPr>
        </a:p>
      </dgm:t>
    </dgm:pt>
    <dgm:pt modelId="{4CF91E03-22DA-4D14-A7DA-506FD821BF17}" type="parTrans" cxnId="{0FF31664-816E-46F5-9308-14B220F921B1}">
      <dgm:prSet/>
      <dgm:spPr/>
      <dgm:t>
        <a:bodyPr/>
        <a:lstStyle/>
        <a:p>
          <a:pPr algn="just"/>
          <a:endParaRPr lang="ru-RU">
            <a:latin typeface="Times New Roman" pitchFamily="18" charset="0"/>
            <a:cs typeface="Times New Roman" pitchFamily="18" charset="0"/>
          </a:endParaRPr>
        </a:p>
      </dgm:t>
    </dgm:pt>
    <dgm:pt modelId="{BCA68775-CA85-423B-A541-57B5211ABEF6}" type="sibTrans" cxnId="{0FF31664-816E-46F5-9308-14B220F921B1}">
      <dgm:prSet/>
      <dgm:spPr/>
      <dgm:t>
        <a:bodyPr/>
        <a:lstStyle/>
        <a:p>
          <a:pPr algn="just"/>
          <a:endParaRPr lang="ru-RU">
            <a:latin typeface="Times New Roman" pitchFamily="18" charset="0"/>
            <a:cs typeface="Times New Roman" pitchFamily="18" charset="0"/>
          </a:endParaRPr>
        </a:p>
      </dgm:t>
    </dgm:pt>
    <dgm:pt modelId="{7EB65242-C2FE-42C7-AFDB-DADFE8FCCB08}">
      <dgm:prSet/>
      <dgm:spPr/>
      <dgm:t>
        <a:bodyPr/>
        <a:lstStyle/>
        <a:p>
          <a:pPr algn="just" rtl="0"/>
          <a:r>
            <a:rPr lang="uz-Cyrl-UZ" dirty="0" smtClean="0">
              <a:latin typeface="Times New Roman" pitchFamily="18" charset="0"/>
              <a:cs typeface="Times New Roman" pitchFamily="18" charset="0"/>
            </a:rPr>
            <a:t>– бу олтиннинг қоғоз пулларда бозор нархининг ошишида ўз ифодасини топади;</a:t>
          </a:r>
          <a:endParaRPr lang="ru-RU" dirty="0">
            <a:latin typeface="Times New Roman" pitchFamily="18" charset="0"/>
            <a:cs typeface="Times New Roman" pitchFamily="18" charset="0"/>
          </a:endParaRPr>
        </a:p>
      </dgm:t>
    </dgm:pt>
    <dgm:pt modelId="{67CDBE5D-EF25-4D12-9FEC-D2AEC6C7EAA4}" type="parTrans" cxnId="{64305042-2576-42E0-8AFB-8C09673E5271}">
      <dgm:prSet/>
      <dgm:spPr/>
      <dgm:t>
        <a:bodyPr/>
        <a:lstStyle/>
        <a:p>
          <a:pPr algn="just"/>
          <a:endParaRPr lang="ru-RU">
            <a:latin typeface="Times New Roman" pitchFamily="18" charset="0"/>
            <a:cs typeface="Times New Roman" pitchFamily="18" charset="0"/>
          </a:endParaRPr>
        </a:p>
      </dgm:t>
    </dgm:pt>
    <dgm:pt modelId="{DF2E5E67-3C84-4392-8B70-9379DFCD8CA0}" type="sibTrans" cxnId="{64305042-2576-42E0-8AFB-8C09673E5271}">
      <dgm:prSet/>
      <dgm:spPr/>
      <dgm:t>
        <a:bodyPr/>
        <a:lstStyle/>
        <a:p>
          <a:pPr algn="just"/>
          <a:endParaRPr lang="ru-RU">
            <a:latin typeface="Times New Roman" pitchFamily="18" charset="0"/>
            <a:cs typeface="Times New Roman" pitchFamily="18" charset="0"/>
          </a:endParaRPr>
        </a:p>
      </dgm:t>
    </dgm:pt>
    <dgm:pt modelId="{6F958BAA-3F33-48AD-9C1A-CE191C38B4FC}">
      <dgm:prSet/>
      <dgm:spPr/>
      <dgm:t>
        <a:bodyPr/>
        <a:lstStyle/>
        <a:p>
          <a:pPr algn="just" rtl="0"/>
          <a:r>
            <a:rPr lang="uz-Cyrl-UZ" dirty="0" smtClean="0">
              <a:latin typeface="Times New Roman" pitchFamily="18" charset="0"/>
              <a:cs typeface="Times New Roman" pitchFamily="18" charset="0"/>
            </a:rPr>
            <a:t>2) товарларга нисбатан </a:t>
          </a:r>
          <a:endParaRPr lang="uz-Cyrl-UZ" dirty="0">
            <a:latin typeface="Times New Roman" pitchFamily="18" charset="0"/>
            <a:cs typeface="Times New Roman" pitchFamily="18" charset="0"/>
          </a:endParaRPr>
        </a:p>
      </dgm:t>
    </dgm:pt>
    <dgm:pt modelId="{5290D17C-C022-4DAF-8051-BD3C3A72CC9E}" type="parTrans" cxnId="{E3AAE598-9F1C-48F4-86D4-EFF993A0BCF2}">
      <dgm:prSet/>
      <dgm:spPr/>
      <dgm:t>
        <a:bodyPr/>
        <a:lstStyle/>
        <a:p>
          <a:pPr algn="just"/>
          <a:endParaRPr lang="ru-RU">
            <a:latin typeface="Times New Roman" pitchFamily="18" charset="0"/>
            <a:cs typeface="Times New Roman" pitchFamily="18" charset="0"/>
          </a:endParaRPr>
        </a:p>
      </dgm:t>
    </dgm:pt>
    <dgm:pt modelId="{E443722A-4B7F-49F3-9671-915DB3F31ECD}" type="sibTrans" cxnId="{E3AAE598-9F1C-48F4-86D4-EFF993A0BCF2}">
      <dgm:prSet/>
      <dgm:spPr/>
      <dgm:t>
        <a:bodyPr/>
        <a:lstStyle/>
        <a:p>
          <a:pPr algn="just"/>
          <a:endParaRPr lang="ru-RU">
            <a:latin typeface="Times New Roman" pitchFamily="18" charset="0"/>
            <a:cs typeface="Times New Roman" pitchFamily="18" charset="0"/>
          </a:endParaRPr>
        </a:p>
      </dgm:t>
    </dgm:pt>
    <dgm:pt modelId="{52158344-184F-43EF-8229-FDC363F3534E}">
      <dgm:prSet/>
      <dgm:spPr/>
      <dgm:t>
        <a:bodyPr/>
        <a:lstStyle/>
        <a:p>
          <a:pPr algn="just" rtl="0"/>
          <a:r>
            <a:rPr lang="uz-Cyrl-UZ" dirty="0" smtClean="0">
              <a:latin typeface="Times New Roman" pitchFamily="18" charset="0"/>
              <a:cs typeface="Times New Roman" pitchFamily="18" charset="0"/>
            </a:rPr>
            <a:t>– бу товарлар нархининг ошишида ўз ифодасини топади;</a:t>
          </a:r>
          <a:endParaRPr lang="ru-RU" dirty="0">
            <a:latin typeface="Times New Roman" pitchFamily="18" charset="0"/>
            <a:cs typeface="Times New Roman" pitchFamily="18" charset="0"/>
          </a:endParaRPr>
        </a:p>
      </dgm:t>
    </dgm:pt>
    <dgm:pt modelId="{841897A1-C215-463D-AB82-18FB42631A38}" type="parTrans" cxnId="{8AC1F163-8254-406B-A610-74BD2E96D876}">
      <dgm:prSet/>
      <dgm:spPr/>
      <dgm:t>
        <a:bodyPr/>
        <a:lstStyle/>
        <a:p>
          <a:pPr algn="just"/>
          <a:endParaRPr lang="ru-RU">
            <a:latin typeface="Times New Roman" pitchFamily="18" charset="0"/>
            <a:cs typeface="Times New Roman" pitchFamily="18" charset="0"/>
          </a:endParaRPr>
        </a:p>
      </dgm:t>
    </dgm:pt>
    <dgm:pt modelId="{D7995867-8771-416B-8E34-FFC89EC1EA09}" type="sibTrans" cxnId="{8AC1F163-8254-406B-A610-74BD2E96D876}">
      <dgm:prSet/>
      <dgm:spPr/>
      <dgm:t>
        <a:bodyPr/>
        <a:lstStyle/>
        <a:p>
          <a:pPr algn="just"/>
          <a:endParaRPr lang="ru-RU">
            <a:latin typeface="Times New Roman" pitchFamily="18" charset="0"/>
            <a:cs typeface="Times New Roman" pitchFamily="18" charset="0"/>
          </a:endParaRPr>
        </a:p>
      </dgm:t>
    </dgm:pt>
    <dgm:pt modelId="{4ACAEF9B-73C7-47C8-B5B9-CC067870EAD4}">
      <dgm:prSet/>
      <dgm:spPr/>
      <dgm:t>
        <a:bodyPr/>
        <a:lstStyle/>
        <a:p>
          <a:pPr algn="just" rtl="0"/>
          <a:r>
            <a:rPr lang="uz-Cyrl-UZ" dirty="0" smtClean="0">
              <a:latin typeface="Times New Roman" pitchFamily="18" charset="0"/>
              <a:cs typeface="Times New Roman" pitchFamily="18" charset="0"/>
            </a:rPr>
            <a:t>3) бардошли чет эл валюталарига нисбатан</a:t>
          </a:r>
          <a:endParaRPr lang="ru-RU" dirty="0">
            <a:latin typeface="Times New Roman" pitchFamily="18" charset="0"/>
            <a:cs typeface="Times New Roman" pitchFamily="18" charset="0"/>
          </a:endParaRPr>
        </a:p>
      </dgm:t>
    </dgm:pt>
    <dgm:pt modelId="{5AF38B5B-1350-44C7-8CD1-121FF23B9E8B}" type="parTrans" cxnId="{BCD470BE-15FB-406F-9140-6FD04F482E4A}">
      <dgm:prSet/>
      <dgm:spPr/>
      <dgm:t>
        <a:bodyPr/>
        <a:lstStyle/>
        <a:p>
          <a:pPr algn="just"/>
          <a:endParaRPr lang="ru-RU">
            <a:latin typeface="Times New Roman" pitchFamily="18" charset="0"/>
            <a:cs typeface="Times New Roman" pitchFamily="18" charset="0"/>
          </a:endParaRPr>
        </a:p>
      </dgm:t>
    </dgm:pt>
    <dgm:pt modelId="{717D11FA-3F18-43C2-B584-515027CB4D87}" type="sibTrans" cxnId="{BCD470BE-15FB-406F-9140-6FD04F482E4A}">
      <dgm:prSet/>
      <dgm:spPr/>
      <dgm:t>
        <a:bodyPr/>
        <a:lstStyle/>
        <a:p>
          <a:pPr algn="just"/>
          <a:endParaRPr lang="ru-RU">
            <a:latin typeface="Times New Roman" pitchFamily="18" charset="0"/>
            <a:cs typeface="Times New Roman" pitchFamily="18" charset="0"/>
          </a:endParaRPr>
        </a:p>
      </dgm:t>
    </dgm:pt>
    <dgm:pt modelId="{59071EC4-D374-4BB2-A130-1ED46DE9DD45}">
      <dgm:prSet/>
      <dgm:spPr/>
      <dgm:t>
        <a:bodyPr/>
        <a:lstStyle/>
        <a:p>
          <a:pPr algn="just" rtl="0"/>
          <a:r>
            <a:rPr lang="uz-Cyrl-UZ" dirty="0" smtClean="0">
              <a:latin typeface="Times New Roman" pitchFamily="18" charset="0"/>
              <a:cs typeface="Times New Roman" pitchFamily="18" charset="0"/>
            </a:rPr>
            <a:t>– бу чет эл валюталарига нисбатан миллий пул курсининг тушиб кетишида ўз ифодасини топади.</a:t>
          </a:r>
          <a:endParaRPr lang="ru-RU" dirty="0">
            <a:latin typeface="Times New Roman" pitchFamily="18" charset="0"/>
            <a:cs typeface="Times New Roman" pitchFamily="18" charset="0"/>
          </a:endParaRPr>
        </a:p>
      </dgm:t>
    </dgm:pt>
    <dgm:pt modelId="{8FF247DB-E393-4992-B252-77ED3EE28690}" type="parTrans" cxnId="{05EA04E4-2A62-4EA7-80CC-DF99618CD105}">
      <dgm:prSet/>
      <dgm:spPr/>
      <dgm:t>
        <a:bodyPr/>
        <a:lstStyle/>
        <a:p>
          <a:pPr algn="just"/>
          <a:endParaRPr lang="ru-RU">
            <a:latin typeface="Times New Roman" pitchFamily="18" charset="0"/>
            <a:cs typeface="Times New Roman" pitchFamily="18" charset="0"/>
          </a:endParaRPr>
        </a:p>
      </dgm:t>
    </dgm:pt>
    <dgm:pt modelId="{8B8F82B9-2D4B-44BB-95A2-B95AA6888C8F}" type="sibTrans" cxnId="{05EA04E4-2A62-4EA7-80CC-DF99618CD105}">
      <dgm:prSet/>
      <dgm:spPr/>
      <dgm:t>
        <a:bodyPr/>
        <a:lstStyle/>
        <a:p>
          <a:pPr algn="just"/>
          <a:endParaRPr lang="ru-RU">
            <a:latin typeface="Times New Roman" pitchFamily="18" charset="0"/>
            <a:cs typeface="Times New Roman" pitchFamily="18" charset="0"/>
          </a:endParaRPr>
        </a:p>
      </dgm:t>
    </dgm:pt>
    <dgm:pt modelId="{AA8877BF-6F86-4A52-B8A1-CB21252B76D2}" type="pres">
      <dgm:prSet presAssocID="{AAD31D9A-CA8A-415F-865B-D754D076CDD9}" presName="linear" presStyleCnt="0">
        <dgm:presLayoutVars>
          <dgm:dir/>
          <dgm:animLvl val="lvl"/>
          <dgm:resizeHandles val="exact"/>
        </dgm:presLayoutVars>
      </dgm:prSet>
      <dgm:spPr/>
      <dgm:t>
        <a:bodyPr/>
        <a:lstStyle/>
        <a:p>
          <a:endParaRPr lang="ru-RU"/>
        </a:p>
      </dgm:t>
    </dgm:pt>
    <dgm:pt modelId="{62EAB946-9688-4CEF-8CC4-A8187DF976EA}" type="pres">
      <dgm:prSet presAssocID="{9EC62FE6-82F6-4F49-8ACD-29D16705C166}" presName="parentLin" presStyleCnt="0"/>
      <dgm:spPr/>
    </dgm:pt>
    <dgm:pt modelId="{9BA671A3-D2B4-425E-8DA7-AABC66284AEF}" type="pres">
      <dgm:prSet presAssocID="{9EC62FE6-82F6-4F49-8ACD-29D16705C166}" presName="parentLeftMargin" presStyleLbl="node1" presStyleIdx="0" presStyleCnt="3"/>
      <dgm:spPr/>
      <dgm:t>
        <a:bodyPr/>
        <a:lstStyle/>
        <a:p>
          <a:endParaRPr lang="ru-RU"/>
        </a:p>
      </dgm:t>
    </dgm:pt>
    <dgm:pt modelId="{64CE1B9D-411B-4ADC-BC58-C600F61B03F4}" type="pres">
      <dgm:prSet presAssocID="{9EC62FE6-82F6-4F49-8ACD-29D16705C166}" presName="parentText" presStyleLbl="node1" presStyleIdx="0" presStyleCnt="3">
        <dgm:presLayoutVars>
          <dgm:chMax val="0"/>
          <dgm:bulletEnabled val="1"/>
        </dgm:presLayoutVars>
      </dgm:prSet>
      <dgm:spPr/>
      <dgm:t>
        <a:bodyPr/>
        <a:lstStyle/>
        <a:p>
          <a:endParaRPr lang="ru-RU"/>
        </a:p>
      </dgm:t>
    </dgm:pt>
    <dgm:pt modelId="{53E97541-5673-4E3B-B0AA-1133E31DD73D}" type="pres">
      <dgm:prSet presAssocID="{9EC62FE6-82F6-4F49-8ACD-29D16705C166}" presName="negativeSpace" presStyleCnt="0"/>
      <dgm:spPr/>
    </dgm:pt>
    <dgm:pt modelId="{6D786383-39D8-43CA-8A6B-54D347DBEBD0}" type="pres">
      <dgm:prSet presAssocID="{9EC62FE6-82F6-4F49-8ACD-29D16705C166}" presName="childText" presStyleLbl="conFgAcc1" presStyleIdx="0" presStyleCnt="3">
        <dgm:presLayoutVars>
          <dgm:bulletEnabled val="1"/>
        </dgm:presLayoutVars>
      </dgm:prSet>
      <dgm:spPr/>
      <dgm:t>
        <a:bodyPr/>
        <a:lstStyle/>
        <a:p>
          <a:endParaRPr lang="ru-RU"/>
        </a:p>
      </dgm:t>
    </dgm:pt>
    <dgm:pt modelId="{D1DD38B7-43A6-495B-8092-F1976449201B}" type="pres">
      <dgm:prSet presAssocID="{BCA68775-CA85-423B-A541-57B5211ABEF6}" presName="spaceBetweenRectangles" presStyleCnt="0"/>
      <dgm:spPr/>
    </dgm:pt>
    <dgm:pt modelId="{55C0793D-E4C1-4E0A-AB82-C092C40049D0}" type="pres">
      <dgm:prSet presAssocID="{6F958BAA-3F33-48AD-9C1A-CE191C38B4FC}" presName="parentLin" presStyleCnt="0"/>
      <dgm:spPr/>
    </dgm:pt>
    <dgm:pt modelId="{26736E88-CF89-4C65-870F-0630FF491CB6}" type="pres">
      <dgm:prSet presAssocID="{6F958BAA-3F33-48AD-9C1A-CE191C38B4FC}" presName="parentLeftMargin" presStyleLbl="node1" presStyleIdx="0" presStyleCnt="3"/>
      <dgm:spPr/>
      <dgm:t>
        <a:bodyPr/>
        <a:lstStyle/>
        <a:p>
          <a:endParaRPr lang="ru-RU"/>
        </a:p>
      </dgm:t>
    </dgm:pt>
    <dgm:pt modelId="{6436C2F5-111E-462B-AE99-70AA4F667452}" type="pres">
      <dgm:prSet presAssocID="{6F958BAA-3F33-48AD-9C1A-CE191C38B4FC}" presName="parentText" presStyleLbl="node1" presStyleIdx="1" presStyleCnt="3">
        <dgm:presLayoutVars>
          <dgm:chMax val="0"/>
          <dgm:bulletEnabled val="1"/>
        </dgm:presLayoutVars>
      </dgm:prSet>
      <dgm:spPr/>
      <dgm:t>
        <a:bodyPr/>
        <a:lstStyle/>
        <a:p>
          <a:endParaRPr lang="ru-RU"/>
        </a:p>
      </dgm:t>
    </dgm:pt>
    <dgm:pt modelId="{850C3289-0471-4E86-A1C5-6B669A2A535A}" type="pres">
      <dgm:prSet presAssocID="{6F958BAA-3F33-48AD-9C1A-CE191C38B4FC}" presName="negativeSpace" presStyleCnt="0"/>
      <dgm:spPr/>
    </dgm:pt>
    <dgm:pt modelId="{58F166B9-4D27-4DB2-A077-7C48FADEBAC6}" type="pres">
      <dgm:prSet presAssocID="{6F958BAA-3F33-48AD-9C1A-CE191C38B4FC}" presName="childText" presStyleLbl="conFgAcc1" presStyleIdx="1" presStyleCnt="3">
        <dgm:presLayoutVars>
          <dgm:bulletEnabled val="1"/>
        </dgm:presLayoutVars>
      </dgm:prSet>
      <dgm:spPr/>
      <dgm:t>
        <a:bodyPr/>
        <a:lstStyle/>
        <a:p>
          <a:endParaRPr lang="ru-RU"/>
        </a:p>
      </dgm:t>
    </dgm:pt>
    <dgm:pt modelId="{27D8B6A4-79D1-4EF2-8B41-A2B6EA19F4F6}" type="pres">
      <dgm:prSet presAssocID="{E443722A-4B7F-49F3-9671-915DB3F31ECD}" presName="spaceBetweenRectangles" presStyleCnt="0"/>
      <dgm:spPr/>
    </dgm:pt>
    <dgm:pt modelId="{C3264259-0167-4806-ABD5-39126ADEF7C3}" type="pres">
      <dgm:prSet presAssocID="{4ACAEF9B-73C7-47C8-B5B9-CC067870EAD4}" presName="parentLin" presStyleCnt="0"/>
      <dgm:spPr/>
    </dgm:pt>
    <dgm:pt modelId="{B89E326B-4FE2-4AD5-B754-434B0E489DA5}" type="pres">
      <dgm:prSet presAssocID="{4ACAEF9B-73C7-47C8-B5B9-CC067870EAD4}" presName="parentLeftMargin" presStyleLbl="node1" presStyleIdx="1" presStyleCnt="3"/>
      <dgm:spPr/>
      <dgm:t>
        <a:bodyPr/>
        <a:lstStyle/>
        <a:p>
          <a:endParaRPr lang="ru-RU"/>
        </a:p>
      </dgm:t>
    </dgm:pt>
    <dgm:pt modelId="{48E47B67-2746-4A6E-B0FD-273A811D4BE4}" type="pres">
      <dgm:prSet presAssocID="{4ACAEF9B-73C7-47C8-B5B9-CC067870EAD4}" presName="parentText" presStyleLbl="node1" presStyleIdx="2" presStyleCnt="3">
        <dgm:presLayoutVars>
          <dgm:chMax val="0"/>
          <dgm:bulletEnabled val="1"/>
        </dgm:presLayoutVars>
      </dgm:prSet>
      <dgm:spPr/>
      <dgm:t>
        <a:bodyPr/>
        <a:lstStyle/>
        <a:p>
          <a:endParaRPr lang="ru-RU"/>
        </a:p>
      </dgm:t>
    </dgm:pt>
    <dgm:pt modelId="{618F8E5C-7402-424F-BE70-68E05668E564}" type="pres">
      <dgm:prSet presAssocID="{4ACAEF9B-73C7-47C8-B5B9-CC067870EAD4}" presName="negativeSpace" presStyleCnt="0"/>
      <dgm:spPr/>
    </dgm:pt>
    <dgm:pt modelId="{855C0752-5F18-47F5-A592-26F4E0C54DC4}" type="pres">
      <dgm:prSet presAssocID="{4ACAEF9B-73C7-47C8-B5B9-CC067870EAD4}" presName="childText" presStyleLbl="conFgAcc1" presStyleIdx="2" presStyleCnt="3">
        <dgm:presLayoutVars>
          <dgm:bulletEnabled val="1"/>
        </dgm:presLayoutVars>
      </dgm:prSet>
      <dgm:spPr/>
      <dgm:t>
        <a:bodyPr/>
        <a:lstStyle/>
        <a:p>
          <a:endParaRPr lang="ru-RU"/>
        </a:p>
      </dgm:t>
    </dgm:pt>
  </dgm:ptLst>
  <dgm:cxnLst>
    <dgm:cxn modelId="{C8328725-1A4A-4139-AA97-494AF8D5F35D}" type="presOf" srcId="{9EC62FE6-82F6-4F49-8ACD-29D16705C166}" destId="{64CE1B9D-411B-4ADC-BC58-C600F61B03F4}" srcOrd="1" destOrd="0" presId="urn:microsoft.com/office/officeart/2005/8/layout/list1"/>
    <dgm:cxn modelId="{06C05969-91C3-49BC-8F15-8FEEF6219A46}" type="presOf" srcId="{6F958BAA-3F33-48AD-9C1A-CE191C38B4FC}" destId="{6436C2F5-111E-462B-AE99-70AA4F667452}" srcOrd="1" destOrd="0" presId="urn:microsoft.com/office/officeart/2005/8/layout/list1"/>
    <dgm:cxn modelId="{0FF31664-816E-46F5-9308-14B220F921B1}" srcId="{AAD31D9A-CA8A-415F-865B-D754D076CDD9}" destId="{9EC62FE6-82F6-4F49-8ACD-29D16705C166}" srcOrd="0" destOrd="0" parTransId="{4CF91E03-22DA-4D14-A7DA-506FD821BF17}" sibTransId="{BCA68775-CA85-423B-A541-57B5211ABEF6}"/>
    <dgm:cxn modelId="{3A5BEE41-9696-4A1F-A6C5-1D3A528F4BF4}" type="presOf" srcId="{6F958BAA-3F33-48AD-9C1A-CE191C38B4FC}" destId="{26736E88-CF89-4C65-870F-0630FF491CB6}" srcOrd="0" destOrd="0" presId="urn:microsoft.com/office/officeart/2005/8/layout/list1"/>
    <dgm:cxn modelId="{33A2AEF5-5DF8-4148-AD20-4C55C7ABC2D7}" type="presOf" srcId="{52158344-184F-43EF-8229-FDC363F3534E}" destId="{58F166B9-4D27-4DB2-A077-7C48FADEBAC6}" srcOrd="0" destOrd="0" presId="urn:microsoft.com/office/officeart/2005/8/layout/list1"/>
    <dgm:cxn modelId="{BE3D7260-6EB3-4440-87AB-73328F916363}" type="presOf" srcId="{4ACAEF9B-73C7-47C8-B5B9-CC067870EAD4}" destId="{48E47B67-2746-4A6E-B0FD-273A811D4BE4}" srcOrd="1" destOrd="0" presId="urn:microsoft.com/office/officeart/2005/8/layout/list1"/>
    <dgm:cxn modelId="{8AC1F163-8254-406B-A610-74BD2E96D876}" srcId="{6F958BAA-3F33-48AD-9C1A-CE191C38B4FC}" destId="{52158344-184F-43EF-8229-FDC363F3534E}" srcOrd="0" destOrd="0" parTransId="{841897A1-C215-463D-AB82-18FB42631A38}" sibTransId="{D7995867-8771-416B-8E34-FFC89EC1EA09}"/>
    <dgm:cxn modelId="{184CE4BC-8E3A-471B-8B3E-3658F9995BAB}" type="presOf" srcId="{59071EC4-D374-4BB2-A130-1ED46DE9DD45}" destId="{855C0752-5F18-47F5-A592-26F4E0C54DC4}" srcOrd="0" destOrd="0" presId="urn:microsoft.com/office/officeart/2005/8/layout/list1"/>
    <dgm:cxn modelId="{B73388DA-2FBF-41C9-BE40-0AF403D2406C}" type="presOf" srcId="{9EC62FE6-82F6-4F49-8ACD-29D16705C166}" destId="{9BA671A3-D2B4-425E-8DA7-AABC66284AEF}" srcOrd="0" destOrd="0" presId="urn:microsoft.com/office/officeart/2005/8/layout/list1"/>
    <dgm:cxn modelId="{DA3E4E51-E4EA-473B-B894-930971B886A3}" type="presOf" srcId="{AAD31D9A-CA8A-415F-865B-D754D076CDD9}" destId="{AA8877BF-6F86-4A52-B8A1-CB21252B76D2}" srcOrd="0" destOrd="0" presId="urn:microsoft.com/office/officeart/2005/8/layout/list1"/>
    <dgm:cxn modelId="{E3AAE598-9F1C-48F4-86D4-EFF993A0BCF2}" srcId="{AAD31D9A-CA8A-415F-865B-D754D076CDD9}" destId="{6F958BAA-3F33-48AD-9C1A-CE191C38B4FC}" srcOrd="1" destOrd="0" parTransId="{5290D17C-C022-4DAF-8051-BD3C3A72CC9E}" sibTransId="{E443722A-4B7F-49F3-9671-915DB3F31ECD}"/>
    <dgm:cxn modelId="{A5BC9171-9FB6-4749-AEE9-5E29805CE44F}" type="presOf" srcId="{4ACAEF9B-73C7-47C8-B5B9-CC067870EAD4}" destId="{B89E326B-4FE2-4AD5-B754-434B0E489DA5}" srcOrd="0" destOrd="0" presId="urn:microsoft.com/office/officeart/2005/8/layout/list1"/>
    <dgm:cxn modelId="{64305042-2576-42E0-8AFB-8C09673E5271}" srcId="{9EC62FE6-82F6-4F49-8ACD-29D16705C166}" destId="{7EB65242-C2FE-42C7-AFDB-DADFE8FCCB08}" srcOrd="0" destOrd="0" parTransId="{67CDBE5D-EF25-4D12-9FEC-D2AEC6C7EAA4}" sibTransId="{DF2E5E67-3C84-4392-8B70-9379DFCD8CA0}"/>
    <dgm:cxn modelId="{B4391EBE-7A62-44D9-BE01-2B28CA899220}" type="presOf" srcId="{7EB65242-C2FE-42C7-AFDB-DADFE8FCCB08}" destId="{6D786383-39D8-43CA-8A6B-54D347DBEBD0}" srcOrd="0" destOrd="0" presId="urn:microsoft.com/office/officeart/2005/8/layout/list1"/>
    <dgm:cxn modelId="{05EA04E4-2A62-4EA7-80CC-DF99618CD105}" srcId="{4ACAEF9B-73C7-47C8-B5B9-CC067870EAD4}" destId="{59071EC4-D374-4BB2-A130-1ED46DE9DD45}" srcOrd="0" destOrd="0" parTransId="{8FF247DB-E393-4992-B252-77ED3EE28690}" sibTransId="{8B8F82B9-2D4B-44BB-95A2-B95AA6888C8F}"/>
    <dgm:cxn modelId="{BCD470BE-15FB-406F-9140-6FD04F482E4A}" srcId="{AAD31D9A-CA8A-415F-865B-D754D076CDD9}" destId="{4ACAEF9B-73C7-47C8-B5B9-CC067870EAD4}" srcOrd="2" destOrd="0" parTransId="{5AF38B5B-1350-44C7-8CD1-121FF23B9E8B}" sibTransId="{717D11FA-3F18-43C2-B584-515027CB4D87}"/>
    <dgm:cxn modelId="{D8BF626B-EF0E-4F9C-8DD2-2DE3A5A55FCF}" type="presParOf" srcId="{AA8877BF-6F86-4A52-B8A1-CB21252B76D2}" destId="{62EAB946-9688-4CEF-8CC4-A8187DF976EA}" srcOrd="0" destOrd="0" presId="urn:microsoft.com/office/officeart/2005/8/layout/list1"/>
    <dgm:cxn modelId="{18517580-EB3C-4AED-9F47-4C325436F57C}" type="presParOf" srcId="{62EAB946-9688-4CEF-8CC4-A8187DF976EA}" destId="{9BA671A3-D2B4-425E-8DA7-AABC66284AEF}" srcOrd="0" destOrd="0" presId="urn:microsoft.com/office/officeart/2005/8/layout/list1"/>
    <dgm:cxn modelId="{D26DCEF8-597A-41C1-900F-28F0EC5C3E5D}" type="presParOf" srcId="{62EAB946-9688-4CEF-8CC4-A8187DF976EA}" destId="{64CE1B9D-411B-4ADC-BC58-C600F61B03F4}" srcOrd="1" destOrd="0" presId="urn:microsoft.com/office/officeart/2005/8/layout/list1"/>
    <dgm:cxn modelId="{A581E45C-4855-4894-9A50-506F473044D5}" type="presParOf" srcId="{AA8877BF-6F86-4A52-B8A1-CB21252B76D2}" destId="{53E97541-5673-4E3B-B0AA-1133E31DD73D}" srcOrd="1" destOrd="0" presId="urn:microsoft.com/office/officeart/2005/8/layout/list1"/>
    <dgm:cxn modelId="{D17E741B-FADF-4EE2-81A1-55E322F26247}" type="presParOf" srcId="{AA8877BF-6F86-4A52-B8A1-CB21252B76D2}" destId="{6D786383-39D8-43CA-8A6B-54D347DBEBD0}" srcOrd="2" destOrd="0" presId="urn:microsoft.com/office/officeart/2005/8/layout/list1"/>
    <dgm:cxn modelId="{DD0B96CD-7A68-45DC-ACDD-910C40714675}" type="presParOf" srcId="{AA8877BF-6F86-4A52-B8A1-CB21252B76D2}" destId="{D1DD38B7-43A6-495B-8092-F1976449201B}" srcOrd="3" destOrd="0" presId="urn:microsoft.com/office/officeart/2005/8/layout/list1"/>
    <dgm:cxn modelId="{26079A71-3607-4D67-B7C0-C614E6C8EB70}" type="presParOf" srcId="{AA8877BF-6F86-4A52-B8A1-CB21252B76D2}" destId="{55C0793D-E4C1-4E0A-AB82-C092C40049D0}" srcOrd="4" destOrd="0" presId="urn:microsoft.com/office/officeart/2005/8/layout/list1"/>
    <dgm:cxn modelId="{2A5C0B00-7389-40FE-A1D3-D5A4C2619FB3}" type="presParOf" srcId="{55C0793D-E4C1-4E0A-AB82-C092C40049D0}" destId="{26736E88-CF89-4C65-870F-0630FF491CB6}" srcOrd="0" destOrd="0" presId="urn:microsoft.com/office/officeart/2005/8/layout/list1"/>
    <dgm:cxn modelId="{9E0EA75D-7FD6-4290-80F1-0A9EA20A3D5A}" type="presParOf" srcId="{55C0793D-E4C1-4E0A-AB82-C092C40049D0}" destId="{6436C2F5-111E-462B-AE99-70AA4F667452}" srcOrd="1" destOrd="0" presId="urn:microsoft.com/office/officeart/2005/8/layout/list1"/>
    <dgm:cxn modelId="{87F932E7-3031-4BA5-B5EE-6F623E5A5A8E}" type="presParOf" srcId="{AA8877BF-6F86-4A52-B8A1-CB21252B76D2}" destId="{850C3289-0471-4E86-A1C5-6B669A2A535A}" srcOrd="5" destOrd="0" presId="urn:microsoft.com/office/officeart/2005/8/layout/list1"/>
    <dgm:cxn modelId="{1834E941-8B81-4724-B83E-E25E33ACC7E4}" type="presParOf" srcId="{AA8877BF-6F86-4A52-B8A1-CB21252B76D2}" destId="{58F166B9-4D27-4DB2-A077-7C48FADEBAC6}" srcOrd="6" destOrd="0" presId="urn:microsoft.com/office/officeart/2005/8/layout/list1"/>
    <dgm:cxn modelId="{A02B2C58-2EE9-41EC-AC04-34B5246993CB}" type="presParOf" srcId="{AA8877BF-6F86-4A52-B8A1-CB21252B76D2}" destId="{27D8B6A4-79D1-4EF2-8B41-A2B6EA19F4F6}" srcOrd="7" destOrd="0" presId="urn:microsoft.com/office/officeart/2005/8/layout/list1"/>
    <dgm:cxn modelId="{507868F8-8F86-4D88-8A2B-8AA1FB472A76}" type="presParOf" srcId="{AA8877BF-6F86-4A52-B8A1-CB21252B76D2}" destId="{C3264259-0167-4806-ABD5-39126ADEF7C3}" srcOrd="8" destOrd="0" presId="urn:microsoft.com/office/officeart/2005/8/layout/list1"/>
    <dgm:cxn modelId="{43D08361-8E1C-47CB-B7C9-98628688FC09}" type="presParOf" srcId="{C3264259-0167-4806-ABD5-39126ADEF7C3}" destId="{B89E326B-4FE2-4AD5-B754-434B0E489DA5}" srcOrd="0" destOrd="0" presId="urn:microsoft.com/office/officeart/2005/8/layout/list1"/>
    <dgm:cxn modelId="{73FA2A0F-1BED-4938-9394-116C1242C9B5}" type="presParOf" srcId="{C3264259-0167-4806-ABD5-39126ADEF7C3}" destId="{48E47B67-2746-4A6E-B0FD-273A811D4BE4}" srcOrd="1" destOrd="0" presId="urn:microsoft.com/office/officeart/2005/8/layout/list1"/>
    <dgm:cxn modelId="{10DFFD25-DE3D-4FAA-9669-E5A34699C03D}" type="presParOf" srcId="{AA8877BF-6F86-4A52-B8A1-CB21252B76D2}" destId="{618F8E5C-7402-424F-BE70-68E05668E564}" srcOrd="9" destOrd="0" presId="urn:microsoft.com/office/officeart/2005/8/layout/list1"/>
    <dgm:cxn modelId="{B7DC5BB5-1307-499C-BD61-22AF5B75703F}" type="presParOf" srcId="{AA8877BF-6F86-4A52-B8A1-CB21252B76D2}" destId="{855C0752-5F18-47F5-A592-26F4E0C54DC4}"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B703C2B-B89B-4244-AAC5-CD826806EDE0}" type="doc">
      <dgm:prSet loTypeId="urn:microsoft.com/office/officeart/2005/8/layout/vList2" loCatId="list" qsTypeId="urn:microsoft.com/office/officeart/2005/8/quickstyle/3d1" qsCatId="3D" csTypeId="urn:microsoft.com/office/officeart/2005/8/colors/accent0_3" csCatId="mainScheme" phldr="1"/>
      <dgm:spPr/>
      <dgm:t>
        <a:bodyPr/>
        <a:lstStyle/>
        <a:p>
          <a:endParaRPr lang="ru-RU"/>
        </a:p>
      </dgm:t>
    </dgm:pt>
    <dgm:pt modelId="{0F792535-789E-4628-B51E-638AF0E46456}">
      <dgm:prSet/>
      <dgm:spPr>
        <a:solidFill>
          <a:srgbClr val="0070C0"/>
        </a:solidFill>
      </dgm:spPr>
      <dgm:t>
        <a:bodyPr/>
        <a:lstStyle/>
        <a:p>
          <a:pPr algn="just" rtl="0"/>
          <a:r>
            <a:rPr lang="ru-RU" b="0" dirty="0" err="1" smtClean="0">
              <a:latin typeface="Times New Roman" pitchFamily="18" charset="0"/>
              <a:cs typeface="Times New Roman" pitchFamily="18" charset="0"/>
            </a:rPr>
            <a:t>Нархлар</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индекси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жорий</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даврдаги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истеъмол</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нархларини</a:t>
          </a:r>
          <a:r>
            <a:rPr lang="ru-RU" b="0" dirty="0" smtClean="0">
              <a:latin typeface="Times New Roman" pitchFamily="18" charset="0"/>
              <a:cs typeface="Times New Roman" pitchFamily="18" charset="0"/>
            </a:rPr>
            <a:t> базис </a:t>
          </a:r>
          <a:r>
            <a:rPr lang="ru-RU" b="0" dirty="0" err="1" smtClean="0">
              <a:latin typeface="Times New Roman" pitchFamily="18" charset="0"/>
              <a:cs typeface="Times New Roman" pitchFamily="18" charset="0"/>
            </a:rPr>
            <a:t>даврдаги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истеъмол</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нархларига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нисбати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орқали аниқланади</a:t>
          </a:r>
          <a:r>
            <a:rPr lang="ru-RU" b="0" dirty="0" smtClean="0">
              <a:latin typeface="Times New Roman" pitchFamily="18" charset="0"/>
              <a:cs typeface="Times New Roman" pitchFamily="18" charset="0"/>
            </a:rPr>
            <a:t>:</a:t>
          </a:r>
          <a:endParaRPr lang="ru-RU" b="0" dirty="0">
            <a:latin typeface="Times New Roman" pitchFamily="18" charset="0"/>
            <a:cs typeface="Times New Roman" pitchFamily="18" charset="0"/>
          </a:endParaRPr>
        </a:p>
      </dgm:t>
    </dgm:pt>
    <dgm:pt modelId="{88BD195E-4CC5-48C4-BCD1-3F609A43234A}" type="parTrans" cxnId="{E7A88F25-9194-4A2D-9686-1B96900C9AD4}">
      <dgm:prSet/>
      <dgm:spPr/>
      <dgm:t>
        <a:bodyPr/>
        <a:lstStyle/>
        <a:p>
          <a:pPr algn="just"/>
          <a:endParaRPr lang="ru-RU" b="0"/>
        </a:p>
      </dgm:t>
    </dgm:pt>
    <dgm:pt modelId="{9019D6EC-D677-453F-BB14-C6A48DE6A033}" type="sibTrans" cxnId="{E7A88F25-9194-4A2D-9686-1B96900C9AD4}">
      <dgm:prSet/>
      <dgm:spPr/>
      <dgm:t>
        <a:bodyPr/>
        <a:lstStyle/>
        <a:p>
          <a:pPr algn="just"/>
          <a:endParaRPr lang="ru-RU" b="0"/>
        </a:p>
      </dgm:t>
    </dgm:pt>
    <dgm:pt modelId="{6ADE2A23-066A-475B-8803-74B23AD74ACA}" type="pres">
      <dgm:prSet presAssocID="{CB703C2B-B89B-4244-AAC5-CD826806EDE0}" presName="linear" presStyleCnt="0">
        <dgm:presLayoutVars>
          <dgm:animLvl val="lvl"/>
          <dgm:resizeHandles val="exact"/>
        </dgm:presLayoutVars>
      </dgm:prSet>
      <dgm:spPr/>
      <dgm:t>
        <a:bodyPr/>
        <a:lstStyle/>
        <a:p>
          <a:endParaRPr lang="ru-RU"/>
        </a:p>
      </dgm:t>
    </dgm:pt>
    <dgm:pt modelId="{3A9AB38C-76AA-44F4-8576-A782171CD720}" type="pres">
      <dgm:prSet presAssocID="{0F792535-789E-4628-B51E-638AF0E46456}" presName="parentText" presStyleLbl="node1" presStyleIdx="0" presStyleCnt="1">
        <dgm:presLayoutVars>
          <dgm:chMax val="0"/>
          <dgm:bulletEnabled val="1"/>
        </dgm:presLayoutVars>
      </dgm:prSet>
      <dgm:spPr/>
      <dgm:t>
        <a:bodyPr/>
        <a:lstStyle/>
        <a:p>
          <a:endParaRPr lang="ru-RU"/>
        </a:p>
      </dgm:t>
    </dgm:pt>
  </dgm:ptLst>
  <dgm:cxnLst>
    <dgm:cxn modelId="{E7A88F25-9194-4A2D-9686-1B96900C9AD4}" srcId="{CB703C2B-B89B-4244-AAC5-CD826806EDE0}" destId="{0F792535-789E-4628-B51E-638AF0E46456}" srcOrd="0" destOrd="0" parTransId="{88BD195E-4CC5-48C4-BCD1-3F609A43234A}" sibTransId="{9019D6EC-D677-453F-BB14-C6A48DE6A033}"/>
    <dgm:cxn modelId="{685D746C-3894-4311-BD45-72616DC076AD}" type="presOf" srcId="{0F792535-789E-4628-B51E-638AF0E46456}" destId="{3A9AB38C-76AA-44F4-8576-A782171CD720}" srcOrd="0" destOrd="0" presId="urn:microsoft.com/office/officeart/2005/8/layout/vList2"/>
    <dgm:cxn modelId="{C084EBBF-6DF9-4FE4-8709-D76C97839C9E}" type="presOf" srcId="{CB703C2B-B89B-4244-AAC5-CD826806EDE0}" destId="{6ADE2A23-066A-475B-8803-74B23AD74ACA}" srcOrd="0" destOrd="0" presId="urn:microsoft.com/office/officeart/2005/8/layout/vList2"/>
    <dgm:cxn modelId="{F6B2D66E-A5AE-4188-AD09-06E16DDB0EFD}" type="presParOf" srcId="{6ADE2A23-066A-475B-8803-74B23AD74ACA}" destId="{3A9AB38C-76AA-44F4-8576-A782171CD72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8F519DE2-D6BE-47E5-951C-3DD09C33093A}" type="doc">
      <dgm:prSet loTypeId="urn:microsoft.com/office/officeart/2005/8/layout/vList5" loCatId="list" qsTypeId="urn:microsoft.com/office/officeart/2005/8/quickstyle/3d1" qsCatId="3D" csTypeId="urn:microsoft.com/office/officeart/2005/8/colors/colorful3" csCatId="colorful" phldr="1"/>
      <dgm:spPr/>
      <dgm:t>
        <a:bodyPr/>
        <a:lstStyle/>
        <a:p>
          <a:endParaRPr lang="ru-RU"/>
        </a:p>
      </dgm:t>
    </dgm:pt>
    <dgm:pt modelId="{CBB7391D-1143-4FA2-A83F-8E247F66C1B6}">
      <dgm:prSet/>
      <dgm:spPr/>
      <dgm:t>
        <a:bodyPr/>
        <a:lstStyle/>
        <a:p>
          <a:pPr rtl="0"/>
          <a:r>
            <a:rPr lang="ru-RU" dirty="0" smtClean="0">
              <a:latin typeface="Times New Roman" pitchFamily="18" charset="0"/>
              <a:cs typeface="Times New Roman" pitchFamily="18" charset="0"/>
            </a:rPr>
            <a:t>НИ</a:t>
          </a:r>
          <a:endParaRPr lang="ru-RU" dirty="0">
            <a:latin typeface="Times New Roman" pitchFamily="18" charset="0"/>
            <a:cs typeface="Times New Roman" pitchFamily="18" charset="0"/>
          </a:endParaRPr>
        </a:p>
      </dgm:t>
    </dgm:pt>
    <dgm:pt modelId="{C9481D4A-2442-4776-8A25-BA372D3280B9}" type="parTrans" cxnId="{9FC504C4-B30B-4126-92BB-970F6523FD5F}">
      <dgm:prSet/>
      <dgm:spPr/>
      <dgm:t>
        <a:bodyPr/>
        <a:lstStyle/>
        <a:p>
          <a:endParaRPr lang="ru-RU">
            <a:latin typeface="Times New Roman" pitchFamily="18" charset="0"/>
            <a:cs typeface="Times New Roman" pitchFamily="18" charset="0"/>
          </a:endParaRPr>
        </a:p>
      </dgm:t>
    </dgm:pt>
    <dgm:pt modelId="{3214B48D-E089-4E24-A8E8-972E145BE18E}" type="sibTrans" cxnId="{9FC504C4-B30B-4126-92BB-970F6523FD5F}">
      <dgm:prSet/>
      <dgm:spPr/>
      <dgm:t>
        <a:bodyPr/>
        <a:lstStyle/>
        <a:p>
          <a:endParaRPr lang="ru-RU">
            <a:latin typeface="Times New Roman" pitchFamily="18" charset="0"/>
            <a:cs typeface="Times New Roman" pitchFamily="18" charset="0"/>
          </a:endParaRPr>
        </a:p>
      </dgm:t>
    </dgm:pt>
    <dgm:pt modelId="{6966C255-687F-498F-BFBB-6A4A5443505B}">
      <dgm:prSet/>
      <dgm:spPr/>
      <dgm:t>
        <a:bodyPr/>
        <a:lstStyle/>
        <a:p>
          <a:pPr rtl="0"/>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нархлар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индекси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DE2F61C9-F521-4F3C-A301-3F15114BD649}" type="parTrans" cxnId="{569BF347-E711-4082-94E3-26162D8ABB1A}">
      <dgm:prSet/>
      <dgm:spPr/>
      <dgm:t>
        <a:bodyPr/>
        <a:lstStyle/>
        <a:p>
          <a:endParaRPr lang="ru-RU">
            <a:latin typeface="Times New Roman" pitchFamily="18" charset="0"/>
            <a:cs typeface="Times New Roman" pitchFamily="18" charset="0"/>
          </a:endParaRPr>
        </a:p>
      </dgm:t>
    </dgm:pt>
    <dgm:pt modelId="{8F2387CF-BF18-470D-91AE-DB00370599D3}" type="sibTrans" cxnId="{569BF347-E711-4082-94E3-26162D8ABB1A}">
      <dgm:prSet/>
      <dgm:spPr/>
      <dgm:t>
        <a:bodyPr/>
        <a:lstStyle/>
        <a:p>
          <a:endParaRPr lang="ru-RU">
            <a:latin typeface="Times New Roman" pitchFamily="18" charset="0"/>
            <a:cs typeface="Times New Roman" pitchFamily="18" charset="0"/>
          </a:endParaRPr>
        </a:p>
      </dgm:t>
    </dgm:pt>
    <dgm:pt modelId="{E7EA141A-6AE7-4FBE-9F32-EBBA74856F62}">
      <dgm:prSet/>
      <dgm:spPr/>
      <dgm:t>
        <a:bodyPr/>
        <a:lstStyle/>
        <a:p>
          <a:pPr rtl="0"/>
          <a:r>
            <a:rPr lang="ru-RU" dirty="0" err="1" smtClean="0">
              <a:latin typeface="Times New Roman" pitchFamily="18" charset="0"/>
              <a:cs typeface="Times New Roman" pitchFamily="18" charset="0"/>
            </a:rPr>
            <a:t>ТН</a:t>
          </a:r>
          <a:r>
            <a:rPr lang="ru-RU" baseline="-25000" dirty="0" err="1" smtClean="0">
              <a:latin typeface="Times New Roman" pitchFamily="18" charset="0"/>
              <a:cs typeface="Times New Roman" pitchFamily="18" charset="0"/>
            </a:rPr>
            <a:t>ж</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1AD62847-EB34-4E69-8BD0-BE560B86697A}" type="parTrans" cxnId="{7799E8BA-4A68-4B80-93C8-15C89F8B5BA2}">
      <dgm:prSet/>
      <dgm:spPr/>
      <dgm:t>
        <a:bodyPr/>
        <a:lstStyle/>
        <a:p>
          <a:endParaRPr lang="ru-RU">
            <a:latin typeface="Times New Roman" pitchFamily="18" charset="0"/>
            <a:cs typeface="Times New Roman" pitchFamily="18" charset="0"/>
          </a:endParaRPr>
        </a:p>
      </dgm:t>
    </dgm:pt>
    <dgm:pt modelId="{0BCC22B0-D86F-482A-BA09-A215790B046B}" type="sibTrans" cxnId="{7799E8BA-4A68-4B80-93C8-15C89F8B5BA2}">
      <dgm:prSet/>
      <dgm:spPr/>
      <dgm:t>
        <a:bodyPr/>
        <a:lstStyle/>
        <a:p>
          <a:endParaRPr lang="ru-RU">
            <a:latin typeface="Times New Roman" pitchFamily="18" charset="0"/>
            <a:cs typeface="Times New Roman" pitchFamily="18" charset="0"/>
          </a:endParaRPr>
        </a:p>
      </dgm:t>
    </dgm:pt>
    <dgm:pt modelId="{5EC3B077-CF13-4250-ADE3-71CC634FCBE2}">
      <dgm:prSet/>
      <dgm:spPr/>
      <dgm:t>
        <a:bodyPr/>
        <a:lstStyle/>
        <a:p>
          <a:pPr rtl="0"/>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жорий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даврдаги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истеъмол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товарлари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нархи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7624A0D0-5235-46D0-AE1A-34C270B00089}" type="parTrans" cxnId="{E76801A6-A9C9-49CA-997C-1A321A4BCF91}">
      <dgm:prSet/>
      <dgm:spPr/>
      <dgm:t>
        <a:bodyPr/>
        <a:lstStyle/>
        <a:p>
          <a:endParaRPr lang="ru-RU">
            <a:latin typeface="Times New Roman" pitchFamily="18" charset="0"/>
            <a:cs typeface="Times New Roman" pitchFamily="18" charset="0"/>
          </a:endParaRPr>
        </a:p>
      </dgm:t>
    </dgm:pt>
    <dgm:pt modelId="{BD528A93-F833-4A8D-A4CF-706EB1F06BB4}" type="sibTrans" cxnId="{E76801A6-A9C9-49CA-997C-1A321A4BCF91}">
      <dgm:prSet/>
      <dgm:spPr/>
      <dgm:t>
        <a:bodyPr/>
        <a:lstStyle/>
        <a:p>
          <a:endParaRPr lang="ru-RU">
            <a:latin typeface="Times New Roman" pitchFamily="18" charset="0"/>
            <a:cs typeface="Times New Roman" pitchFamily="18" charset="0"/>
          </a:endParaRPr>
        </a:p>
      </dgm:t>
    </dgm:pt>
    <dgm:pt modelId="{BE8E9D29-5ACF-4358-98BF-FEDC9A12CD35}">
      <dgm:prSet/>
      <dgm:spPr/>
      <dgm:t>
        <a:bodyPr/>
        <a:lstStyle/>
        <a:p>
          <a:pPr rtl="0"/>
          <a:r>
            <a:rPr lang="ru-RU" dirty="0" err="1" smtClean="0">
              <a:latin typeface="Times New Roman" pitchFamily="18" charset="0"/>
              <a:cs typeface="Times New Roman" pitchFamily="18" charset="0"/>
            </a:rPr>
            <a:t>ТН</a:t>
          </a:r>
          <a:r>
            <a:rPr lang="ru-RU" baseline="-25000" dirty="0" err="1" smtClean="0">
              <a:latin typeface="Times New Roman" pitchFamily="18" charset="0"/>
              <a:cs typeface="Times New Roman" pitchFamily="18" charset="0"/>
            </a:rPr>
            <a:t>б</a:t>
          </a:r>
          <a:r>
            <a:rPr lang="ru-RU" baseline="-25000" dirty="0" smtClean="0">
              <a:latin typeface="Times New Roman" pitchFamily="18" charset="0"/>
              <a:cs typeface="Times New Roman" pitchFamily="18" charset="0"/>
            </a:rPr>
            <a:t> </a:t>
          </a:r>
          <a:endParaRPr lang="ru-RU" baseline="-25000" dirty="0">
            <a:latin typeface="Times New Roman" pitchFamily="18" charset="0"/>
            <a:cs typeface="Times New Roman" pitchFamily="18" charset="0"/>
          </a:endParaRPr>
        </a:p>
      </dgm:t>
    </dgm:pt>
    <dgm:pt modelId="{1A3D541D-299B-4862-A0EC-48FDF07A037E}" type="parTrans" cxnId="{9BF797F3-50C9-4410-99E7-F5971761BB00}">
      <dgm:prSet/>
      <dgm:spPr/>
      <dgm:t>
        <a:bodyPr/>
        <a:lstStyle/>
        <a:p>
          <a:endParaRPr lang="ru-RU">
            <a:latin typeface="Times New Roman" pitchFamily="18" charset="0"/>
            <a:cs typeface="Times New Roman" pitchFamily="18" charset="0"/>
          </a:endParaRPr>
        </a:p>
      </dgm:t>
    </dgm:pt>
    <dgm:pt modelId="{273677E1-BA71-43DD-9730-C013F19865BA}" type="sibTrans" cxnId="{9BF797F3-50C9-4410-99E7-F5971761BB00}">
      <dgm:prSet/>
      <dgm:spPr/>
      <dgm:t>
        <a:bodyPr/>
        <a:lstStyle/>
        <a:p>
          <a:endParaRPr lang="ru-RU">
            <a:latin typeface="Times New Roman" pitchFamily="18" charset="0"/>
            <a:cs typeface="Times New Roman" pitchFamily="18" charset="0"/>
          </a:endParaRPr>
        </a:p>
      </dgm:t>
    </dgm:pt>
    <dgm:pt modelId="{46BAFFFD-9FD7-47DD-99B4-0B6008B9A31A}">
      <dgm:prSet/>
      <dgm:spPr/>
      <dgm:t>
        <a:bodyPr/>
        <a:lstStyle/>
        <a:p>
          <a:pPr rtl="0"/>
          <a:r>
            <a:rPr lang="ru-RU" dirty="0" smtClean="0">
              <a:latin typeface="Times New Roman" pitchFamily="18" charset="0"/>
              <a:cs typeface="Times New Roman" pitchFamily="18" charset="0"/>
            </a:rPr>
            <a:t>– базис </a:t>
          </a:r>
          <a:r>
            <a:rPr lang="ru-RU" dirty="0" err="1" smtClean="0">
              <a:latin typeface="Times New Roman" pitchFamily="18" charset="0"/>
              <a:cs typeface="Times New Roman" pitchFamily="18" charset="0"/>
            </a:rPr>
            <a:t>даврдаги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истеъмол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товарлари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нархи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A4FFD933-B01D-47E1-BB51-E7E8534D5928}" type="parTrans" cxnId="{B622D235-05FA-440F-82F6-DBCD8D82FBC5}">
      <dgm:prSet/>
      <dgm:spPr/>
      <dgm:t>
        <a:bodyPr/>
        <a:lstStyle/>
        <a:p>
          <a:endParaRPr lang="ru-RU">
            <a:latin typeface="Times New Roman" pitchFamily="18" charset="0"/>
            <a:cs typeface="Times New Roman" pitchFamily="18" charset="0"/>
          </a:endParaRPr>
        </a:p>
      </dgm:t>
    </dgm:pt>
    <dgm:pt modelId="{4DF915DA-5D3F-4E71-B3D0-A856F162DD99}" type="sibTrans" cxnId="{B622D235-05FA-440F-82F6-DBCD8D82FBC5}">
      <dgm:prSet/>
      <dgm:spPr/>
      <dgm:t>
        <a:bodyPr/>
        <a:lstStyle/>
        <a:p>
          <a:endParaRPr lang="ru-RU">
            <a:latin typeface="Times New Roman" pitchFamily="18" charset="0"/>
            <a:cs typeface="Times New Roman" pitchFamily="18" charset="0"/>
          </a:endParaRPr>
        </a:p>
      </dgm:t>
    </dgm:pt>
    <dgm:pt modelId="{16B6C344-8DCA-4617-8790-D1A7041FB37C}" type="pres">
      <dgm:prSet presAssocID="{8F519DE2-D6BE-47E5-951C-3DD09C33093A}" presName="Name0" presStyleCnt="0">
        <dgm:presLayoutVars>
          <dgm:dir/>
          <dgm:animLvl val="lvl"/>
          <dgm:resizeHandles val="exact"/>
        </dgm:presLayoutVars>
      </dgm:prSet>
      <dgm:spPr/>
      <dgm:t>
        <a:bodyPr/>
        <a:lstStyle/>
        <a:p>
          <a:endParaRPr lang="ru-RU"/>
        </a:p>
      </dgm:t>
    </dgm:pt>
    <dgm:pt modelId="{E0C7C2B8-1585-4D8B-AF1F-4D7F2DB629E4}" type="pres">
      <dgm:prSet presAssocID="{CBB7391D-1143-4FA2-A83F-8E247F66C1B6}" presName="linNode" presStyleCnt="0"/>
      <dgm:spPr/>
    </dgm:pt>
    <dgm:pt modelId="{BE93DD51-DEE5-4604-9E97-F9D7F329AA8F}" type="pres">
      <dgm:prSet presAssocID="{CBB7391D-1143-4FA2-A83F-8E247F66C1B6}" presName="parentText" presStyleLbl="node1" presStyleIdx="0" presStyleCnt="3" custScaleX="58593">
        <dgm:presLayoutVars>
          <dgm:chMax val="1"/>
          <dgm:bulletEnabled val="1"/>
        </dgm:presLayoutVars>
      </dgm:prSet>
      <dgm:spPr/>
      <dgm:t>
        <a:bodyPr/>
        <a:lstStyle/>
        <a:p>
          <a:endParaRPr lang="ru-RU"/>
        </a:p>
      </dgm:t>
    </dgm:pt>
    <dgm:pt modelId="{7B84AAA5-DE0D-4ED7-BE7E-651F26894CA6}" type="pres">
      <dgm:prSet presAssocID="{CBB7391D-1143-4FA2-A83F-8E247F66C1B6}" presName="descendantText" presStyleLbl="alignAccFollowNode1" presStyleIdx="0" presStyleCnt="3">
        <dgm:presLayoutVars>
          <dgm:bulletEnabled val="1"/>
        </dgm:presLayoutVars>
      </dgm:prSet>
      <dgm:spPr/>
      <dgm:t>
        <a:bodyPr/>
        <a:lstStyle/>
        <a:p>
          <a:endParaRPr lang="ru-RU"/>
        </a:p>
      </dgm:t>
    </dgm:pt>
    <dgm:pt modelId="{EC1B3234-E641-4E25-B556-10551E6646D1}" type="pres">
      <dgm:prSet presAssocID="{3214B48D-E089-4E24-A8E8-972E145BE18E}" presName="sp" presStyleCnt="0"/>
      <dgm:spPr/>
    </dgm:pt>
    <dgm:pt modelId="{476E63A1-6556-46BA-8DE1-1D0063658E02}" type="pres">
      <dgm:prSet presAssocID="{E7EA141A-6AE7-4FBE-9F32-EBBA74856F62}" presName="linNode" presStyleCnt="0"/>
      <dgm:spPr/>
    </dgm:pt>
    <dgm:pt modelId="{89C2EF35-EE90-47A7-A2AA-51B43D12485E}" type="pres">
      <dgm:prSet presAssocID="{E7EA141A-6AE7-4FBE-9F32-EBBA74856F62}" presName="parentText" presStyleLbl="node1" presStyleIdx="1" presStyleCnt="3" custScaleX="58593">
        <dgm:presLayoutVars>
          <dgm:chMax val="1"/>
          <dgm:bulletEnabled val="1"/>
        </dgm:presLayoutVars>
      </dgm:prSet>
      <dgm:spPr/>
      <dgm:t>
        <a:bodyPr/>
        <a:lstStyle/>
        <a:p>
          <a:endParaRPr lang="ru-RU"/>
        </a:p>
      </dgm:t>
    </dgm:pt>
    <dgm:pt modelId="{134B62E4-2443-442E-B19C-C95A618B360F}" type="pres">
      <dgm:prSet presAssocID="{E7EA141A-6AE7-4FBE-9F32-EBBA74856F62}" presName="descendantText" presStyleLbl="alignAccFollowNode1" presStyleIdx="1" presStyleCnt="3">
        <dgm:presLayoutVars>
          <dgm:bulletEnabled val="1"/>
        </dgm:presLayoutVars>
      </dgm:prSet>
      <dgm:spPr/>
      <dgm:t>
        <a:bodyPr/>
        <a:lstStyle/>
        <a:p>
          <a:endParaRPr lang="ru-RU"/>
        </a:p>
      </dgm:t>
    </dgm:pt>
    <dgm:pt modelId="{F645C15D-1E65-4078-8250-0CCBA9172489}" type="pres">
      <dgm:prSet presAssocID="{0BCC22B0-D86F-482A-BA09-A215790B046B}" presName="sp" presStyleCnt="0"/>
      <dgm:spPr/>
    </dgm:pt>
    <dgm:pt modelId="{8DDFACA5-31A3-48A8-BD1A-D9B1E177233D}" type="pres">
      <dgm:prSet presAssocID="{BE8E9D29-5ACF-4358-98BF-FEDC9A12CD35}" presName="linNode" presStyleCnt="0"/>
      <dgm:spPr/>
    </dgm:pt>
    <dgm:pt modelId="{D5E1DC07-3A7B-4EFE-9EC5-3F7D4FDFD5C4}" type="pres">
      <dgm:prSet presAssocID="{BE8E9D29-5ACF-4358-98BF-FEDC9A12CD35}" presName="parentText" presStyleLbl="node1" presStyleIdx="2" presStyleCnt="3" custScaleX="58593">
        <dgm:presLayoutVars>
          <dgm:chMax val="1"/>
          <dgm:bulletEnabled val="1"/>
        </dgm:presLayoutVars>
      </dgm:prSet>
      <dgm:spPr/>
      <dgm:t>
        <a:bodyPr/>
        <a:lstStyle/>
        <a:p>
          <a:endParaRPr lang="ru-RU"/>
        </a:p>
      </dgm:t>
    </dgm:pt>
    <dgm:pt modelId="{343F0831-F8C2-4AC4-B897-4856F2F47AD1}" type="pres">
      <dgm:prSet presAssocID="{BE8E9D29-5ACF-4358-98BF-FEDC9A12CD35}" presName="descendantText" presStyleLbl="alignAccFollowNode1" presStyleIdx="2" presStyleCnt="3">
        <dgm:presLayoutVars>
          <dgm:bulletEnabled val="1"/>
        </dgm:presLayoutVars>
      </dgm:prSet>
      <dgm:spPr/>
      <dgm:t>
        <a:bodyPr/>
        <a:lstStyle/>
        <a:p>
          <a:endParaRPr lang="ru-RU"/>
        </a:p>
      </dgm:t>
    </dgm:pt>
  </dgm:ptLst>
  <dgm:cxnLst>
    <dgm:cxn modelId="{F674D4FC-D230-4299-8BAE-72B743C65F0F}" type="presOf" srcId="{46BAFFFD-9FD7-47DD-99B4-0B6008B9A31A}" destId="{343F0831-F8C2-4AC4-B897-4856F2F47AD1}" srcOrd="0" destOrd="0" presId="urn:microsoft.com/office/officeart/2005/8/layout/vList5"/>
    <dgm:cxn modelId="{99479DB6-8E3A-4501-88F4-4B0F8B214ED3}" type="presOf" srcId="{6966C255-687F-498F-BFBB-6A4A5443505B}" destId="{7B84AAA5-DE0D-4ED7-BE7E-651F26894CA6}" srcOrd="0" destOrd="0" presId="urn:microsoft.com/office/officeart/2005/8/layout/vList5"/>
    <dgm:cxn modelId="{9FC504C4-B30B-4126-92BB-970F6523FD5F}" srcId="{8F519DE2-D6BE-47E5-951C-3DD09C33093A}" destId="{CBB7391D-1143-4FA2-A83F-8E247F66C1B6}" srcOrd="0" destOrd="0" parTransId="{C9481D4A-2442-4776-8A25-BA372D3280B9}" sibTransId="{3214B48D-E089-4E24-A8E8-972E145BE18E}"/>
    <dgm:cxn modelId="{A0DE6B3C-B4D6-43C9-B77A-58167E9C3C0F}" type="presOf" srcId="{5EC3B077-CF13-4250-ADE3-71CC634FCBE2}" destId="{134B62E4-2443-442E-B19C-C95A618B360F}" srcOrd="0" destOrd="0" presId="urn:microsoft.com/office/officeart/2005/8/layout/vList5"/>
    <dgm:cxn modelId="{4A330397-814D-44DC-903F-D0F136B5CEE1}" type="presOf" srcId="{CBB7391D-1143-4FA2-A83F-8E247F66C1B6}" destId="{BE93DD51-DEE5-4604-9E97-F9D7F329AA8F}" srcOrd="0" destOrd="0" presId="urn:microsoft.com/office/officeart/2005/8/layout/vList5"/>
    <dgm:cxn modelId="{E76801A6-A9C9-49CA-997C-1A321A4BCF91}" srcId="{E7EA141A-6AE7-4FBE-9F32-EBBA74856F62}" destId="{5EC3B077-CF13-4250-ADE3-71CC634FCBE2}" srcOrd="0" destOrd="0" parTransId="{7624A0D0-5235-46D0-AE1A-34C270B00089}" sibTransId="{BD528A93-F833-4A8D-A4CF-706EB1F06BB4}"/>
    <dgm:cxn modelId="{F15B0256-9C0A-47AB-90DB-7E5079329247}" type="presOf" srcId="{BE8E9D29-5ACF-4358-98BF-FEDC9A12CD35}" destId="{D5E1DC07-3A7B-4EFE-9EC5-3F7D4FDFD5C4}" srcOrd="0" destOrd="0" presId="urn:microsoft.com/office/officeart/2005/8/layout/vList5"/>
    <dgm:cxn modelId="{7799E8BA-4A68-4B80-93C8-15C89F8B5BA2}" srcId="{8F519DE2-D6BE-47E5-951C-3DD09C33093A}" destId="{E7EA141A-6AE7-4FBE-9F32-EBBA74856F62}" srcOrd="1" destOrd="0" parTransId="{1AD62847-EB34-4E69-8BD0-BE560B86697A}" sibTransId="{0BCC22B0-D86F-482A-BA09-A215790B046B}"/>
    <dgm:cxn modelId="{9BF797F3-50C9-4410-99E7-F5971761BB00}" srcId="{8F519DE2-D6BE-47E5-951C-3DD09C33093A}" destId="{BE8E9D29-5ACF-4358-98BF-FEDC9A12CD35}" srcOrd="2" destOrd="0" parTransId="{1A3D541D-299B-4862-A0EC-48FDF07A037E}" sibTransId="{273677E1-BA71-43DD-9730-C013F19865BA}"/>
    <dgm:cxn modelId="{569BF347-E711-4082-94E3-26162D8ABB1A}" srcId="{CBB7391D-1143-4FA2-A83F-8E247F66C1B6}" destId="{6966C255-687F-498F-BFBB-6A4A5443505B}" srcOrd="0" destOrd="0" parTransId="{DE2F61C9-F521-4F3C-A301-3F15114BD649}" sibTransId="{8F2387CF-BF18-470D-91AE-DB00370599D3}"/>
    <dgm:cxn modelId="{B622D235-05FA-440F-82F6-DBCD8D82FBC5}" srcId="{BE8E9D29-5ACF-4358-98BF-FEDC9A12CD35}" destId="{46BAFFFD-9FD7-47DD-99B4-0B6008B9A31A}" srcOrd="0" destOrd="0" parTransId="{A4FFD933-B01D-47E1-BB51-E7E8534D5928}" sibTransId="{4DF915DA-5D3F-4E71-B3D0-A856F162DD99}"/>
    <dgm:cxn modelId="{27570081-F653-4FF3-A15F-EB802E708C20}" type="presOf" srcId="{8F519DE2-D6BE-47E5-951C-3DD09C33093A}" destId="{16B6C344-8DCA-4617-8790-D1A7041FB37C}" srcOrd="0" destOrd="0" presId="urn:microsoft.com/office/officeart/2005/8/layout/vList5"/>
    <dgm:cxn modelId="{FFB57904-E4A9-4773-9172-C4A194D2BA91}" type="presOf" srcId="{E7EA141A-6AE7-4FBE-9F32-EBBA74856F62}" destId="{89C2EF35-EE90-47A7-A2AA-51B43D12485E}" srcOrd="0" destOrd="0" presId="urn:microsoft.com/office/officeart/2005/8/layout/vList5"/>
    <dgm:cxn modelId="{9A4DF522-6625-423D-B166-FFFB393BE869}" type="presParOf" srcId="{16B6C344-8DCA-4617-8790-D1A7041FB37C}" destId="{E0C7C2B8-1585-4D8B-AF1F-4D7F2DB629E4}" srcOrd="0" destOrd="0" presId="urn:microsoft.com/office/officeart/2005/8/layout/vList5"/>
    <dgm:cxn modelId="{EC5DC62F-141A-4121-9C6F-F2B20CB694E5}" type="presParOf" srcId="{E0C7C2B8-1585-4D8B-AF1F-4D7F2DB629E4}" destId="{BE93DD51-DEE5-4604-9E97-F9D7F329AA8F}" srcOrd="0" destOrd="0" presId="urn:microsoft.com/office/officeart/2005/8/layout/vList5"/>
    <dgm:cxn modelId="{8587E039-3B11-4A6A-8C3A-E32FB728A6E3}" type="presParOf" srcId="{E0C7C2B8-1585-4D8B-AF1F-4D7F2DB629E4}" destId="{7B84AAA5-DE0D-4ED7-BE7E-651F26894CA6}" srcOrd="1" destOrd="0" presId="urn:microsoft.com/office/officeart/2005/8/layout/vList5"/>
    <dgm:cxn modelId="{20434B17-A26A-49B5-9889-AEE32005424C}" type="presParOf" srcId="{16B6C344-8DCA-4617-8790-D1A7041FB37C}" destId="{EC1B3234-E641-4E25-B556-10551E6646D1}" srcOrd="1" destOrd="0" presId="urn:microsoft.com/office/officeart/2005/8/layout/vList5"/>
    <dgm:cxn modelId="{A1124394-20CC-46A1-AA87-5B086A7D3210}" type="presParOf" srcId="{16B6C344-8DCA-4617-8790-D1A7041FB37C}" destId="{476E63A1-6556-46BA-8DE1-1D0063658E02}" srcOrd="2" destOrd="0" presId="urn:microsoft.com/office/officeart/2005/8/layout/vList5"/>
    <dgm:cxn modelId="{F8F67838-B188-4531-8A89-7A042FFC0600}" type="presParOf" srcId="{476E63A1-6556-46BA-8DE1-1D0063658E02}" destId="{89C2EF35-EE90-47A7-A2AA-51B43D12485E}" srcOrd="0" destOrd="0" presId="urn:microsoft.com/office/officeart/2005/8/layout/vList5"/>
    <dgm:cxn modelId="{6DE28C9B-65F6-4436-B181-6D4715C5BFB6}" type="presParOf" srcId="{476E63A1-6556-46BA-8DE1-1D0063658E02}" destId="{134B62E4-2443-442E-B19C-C95A618B360F}" srcOrd="1" destOrd="0" presId="urn:microsoft.com/office/officeart/2005/8/layout/vList5"/>
    <dgm:cxn modelId="{5DBC9723-D40E-458F-843F-EC9962CEF7C9}" type="presParOf" srcId="{16B6C344-8DCA-4617-8790-D1A7041FB37C}" destId="{F645C15D-1E65-4078-8250-0CCBA9172489}" srcOrd="3" destOrd="0" presId="urn:microsoft.com/office/officeart/2005/8/layout/vList5"/>
    <dgm:cxn modelId="{271F560F-BABE-4ADA-B63C-5EE812B61CAE}" type="presParOf" srcId="{16B6C344-8DCA-4617-8790-D1A7041FB37C}" destId="{8DDFACA5-31A3-48A8-BD1A-D9B1E177233D}" srcOrd="4" destOrd="0" presId="urn:microsoft.com/office/officeart/2005/8/layout/vList5"/>
    <dgm:cxn modelId="{8F8DDA43-170E-4DEB-9FA4-65077A0F845D}" type="presParOf" srcId="{8DDFACA5-31A3-48A8-BD1A-D9B1E177233D}" destId="{D5E1DC07-3A7B-4EFE-9EC5-3F7D4FDFD5C4}" srcOrd="0" destOrd="0" presId="urn:microsoft.com/office/officeart/2005/8/layout/vList5"/>
    <dgm:cxn modelId="{F7731F16-DDD1-40A0-9468-DA928C30A133}" type="presParOf" srcId="{8DDFACA5-31A3-48A8-BD1A-D9B1E177233D}" destId="{343F0831-F8C2-4AC4-B897-4856F2F47AD1}"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4DA7F692-DA46-4A73-BBF6-A00749DE23C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7E680D2A-9158-448F-8689-A4DA363B0B90}">
      <dgm:prSet/>
      <dgm:spPr/>
      <dgm:t>
        <a:bodyPr/>
        <a:lstStyle/>
        <a:p>
          <a:pPr algn="ctr" rtl="0"/>
          <a:r>
            <a:rPr lang="ru-RU" dirty="0" err="1" smtClean="0">
              <a:latin typeface="Times New Roman" pitchFamily="18" charset="0"/>
              <a:cs typeface="Times New Roman" pitchFamily="18" charset="0"/>
            </a:rPr>
            <a:t>Нархлар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ўзгаришини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ҳисобга олиш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қамровига кўра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нархлар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индексининг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қуйидаги турларини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ҳисоблаш мумкин</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E7F6C088-E00B-41C6-9127-B22892282462}" type="parTrans" cxnId="{D0408AEC-4453-4A2E-85F2-C3FCC1329F69}">
      <dgm:prSet/>
      <dgm:spPr/>
      <dgm:t>
        <a:bodyPr/>
        <a:lstStyle/>
        <a:p>
          <a:endParaRPr lang="ru-RU"/>
        </a:p>
      </dgm:t>
    </dgm:pt>
    <dgm:pt modelId="{55E10E6B-3CC4-4A3C-9A31-72359F815CF8}" type="sibTrans" cxnId="{D0408AEC-4453-4A2E-85F2-C3FCC1329F69}">
      <dgm:prSet/>
      <dgm:spPr/>
      <dgm:t>
        <a:bodyPr/>
        <a:lstStyle/>
        <a:p>
          <a:endParaRPr lang="ru-RU"/>
        </a:p>
      </dgm:t>
    </dgm:pt>
    <dgm:pt modelId="{9C325E60-BDE9-4BA0-A600-4EADCAD95C6B}" type="pres">
      <dgm:prSet presAssocID="{4DA7F692-DA46-4A73-BBF6-A00749DE23C4}" presName="linear" presStyleCnt="0">
        <dgm:presLayoutVars>
          <dgm:animLvl val="lvl"/>
          <dgm:resizeHandles val="exact"/>
        </dgm:presLayoutVars>
      </dgm:prSet>
      <dgm:spPr/>
      <dgm:t>
        <a:bodyPr/>
        <a:lstStyle/>
        <a:p>
          <a:endParaRPr lang="ru-RU"/>
        </a:p>
      </dgm:t>
    </dgm:pt>
    <dgm:pt modelId="{225501AD-5764-4567-946D-32D6C29B4CFE}" type="pres">
      <dgm:prSet presAssocID="{7E680D2A-9158-448F-8689-A4DA363B0B90}" presName="parentText" presStyleLbl="node1" presStyleIdx="0" presStyleCnt="1">
        <dgm:presLayoutVars>
          <dgm:chMax val="0"/>
          <dgm:bulletEnabled val="1"/>
        </dgm:presLayoutVars>
      </dgm:prSet>
      <dgm:spPr/>
      <dgm:t>
        <a:bodyPr/>
        <a:lstStyle/>
        <a:p>
          <a:endParaRPr lang="ru-RU"/>
        </a:p>
      </dgm:t>
    </dgm:pt>
  </dgm:ptLst>
  <dgm:cxnLst>
    <dgm:cxn modelId="{5FFE74AD-132F-4F5A-9C4F-33AA06B90264}" type="presOf" srcId="{4DA7F692-DA46-4A73-BBF6-A00749DE23C4}" destId="{9C325E60-BDE9-4BA0-A600-4EADCAD95C6B}" srcOrd="0" destOrd="0" presId="urn:microsoft.com/office/officeart/2005/8/layout/vList2"/>
    <dgm:cxn modelId="{D0408AEC-4453-4A2E-85F2-C3FCC1329F69}" srcId="{4DA7F692-DA46-4A73-BBF6-A00749DE23C4}" destId="{7E680D2A-9158-448F-8689-A4DA363B0B90}" srcOrd="0" destOrd="0" parTransId="{E7F6C088-E00B-41C6-9127-B22892282462}" sibTransId="{55E10E6B-3CC4-4A3C-9A31-72359F815CF8}"/>
    <dgm:cxn modelId="{9ED7293B-B117-4036-9B54-9B2968E230A6}" type="presOf" srcId="{7E680D2A-9158-448F-8689-A4DA363B0B90}" destId="{225501AD-5764-4567-946D-32D6C29B4CFE}" srcOrd="0" destOrd="0" presId="urn:microsoft.com/office/officeart/2005/8/layout/vList2"/>
    <dgm:cxn modelId="{7C70609F-314D-4636-81E4-B6BBFF383D99}" type="presParOf" srcId="{9C325E60-BDE9-4BA0-A600-4EADCAD95C6B}" destId="{225501AD-5764-4567-946D-32D6C29B4CF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973E0149-6043-4DF6-861B-0DFFB2C46EFA}" type="doc">
      <dgm:prSet loTypeId="urn:microsoft.com/office/officeart/2005/8/layout/vList2" loCatId="list" qsTypeId="urn:microsoft.com/office/officeart/2005/8/quickstyle/simple3" qsCatId="simple" csTypeId="urn:microsoft.com/office/officeart/2005/8/colors/colorful3" csCatId="colorful"/>
      <dgm:spPr/>
      <dgm:t>
        <a:bodyPr/>
        <a:lstStyle/>
        <a:p>
          <a:endParaRPr lang="ru-RU"/>
        </a:p>
      </dgm:t>
    </dgm:pt>
    <dgm:pt modelId="{F575C471-97B1-4F22-A623-8FE0D843AA57}">
      <dgm:prSet/>
      <dgm:spPr/>
      <dgm:t>
        <a:bodyPr/>
        <a:lstStyle/>
        <a:p>
          <a:pPr rtl="0"/>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истеъмол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нархлари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индекси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2255549A-4A3A-4464-899D-FF9F15E9E852}" type="parTrans" cxnId="{F464892E-6EE9-4DA9-A605-C59B8AD9D0A5}">
      <dgm:prSet/>
      <dgm:spPr/>
      <dgm:t>
        <a:bodyPr/>
        <a:lstStyle/>
        <a:p>
          <a:endParaRPr lang="ru-RU">
            <a:latin typeface="Times New Roman" pitchFamily="18" charset="0"/>
            <a:cs typeface="Times New Roman" pitchFamily="18" charset="0"/>
          </a:endParaRPr>
        </a:p>
      </dgm:t>
    </dgm:pt>
    <dgm:pt modelId="{BA742297-82EE-4094-9E24-7BA3A53FFBF3}" type="sibTrans" cxnId="{F464892E-6EE9-4DA9-A605-C59B8AD9D0A5}">
      <dgm:prSet/>
      <dgm:spPr/>
      <dgm:t>
        <a:bodyPr/>
        <a:lstStyle/>
        <a:p>
          <a:endParaRPr lang="ru-RU">
            <a:latin typeface="Times New Roman" pitchFamily="18" charset="0"/>
            <a:cs typeface="Times New Roman" pitchFamily="18" charset="0"/>
          </a:endParaRPr>
        </a:p>
      </dgm:t>
    </dgm:pt>
    <dgm:pt modelId="{EDA62E0A-B151-4E25-9220-65C275340A72}">
      <dgm:prSet/>
      <dgm:spPr/>
      <dgm:t>
        <a:bodyPr/>
        <a:lstStyle/>
        <a:p>
          <a:pPr rtl="0"/>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улгуржи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нархлар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индекси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0E779B5E-F4BD-4AF1-B7A2-5DE6D7B3FE16}" type="parTrans" cxnId="{0768E748-B9FF-4E10-A3ED-FD02D7DC7267}">
      <dgm:prSet/>
      <dgm:spPr/>
      <dgm:t>
        <a:bodyPr/>
        <a:lstStyle/>
        <a:p>
          <a:endParaRPr lang="ru-RU">
            <a:latin typeface="Times New Roman" pitchFamily="18" charset="0"/>
            <a:cs typeface="Times New Roman" pitchFamily="18" charset="0"/>
          </a:endParaRPr>
        </a:p>
      </dgm:t>
    </dgm:pt>
    <dgm:pt modelId="{29E0262D-0C22-4489-BBC3-C283D9F54492}" type="sibTrans" cxnId="{0768E748-B9FF-4E10-A3ED-FD02D7DC7267}">
      <dgm:prSet/>
      <dgm:spPr/>
      <dgm:t>
        <a:bodyPr/>
        <a:lstStyle/>
        <a:p>
          <a:endParaRPr lang="ru-RU">
            <a:latin typeface="Times New Roman" pitchFamily="18" charset="0"/>
            <a:cs typeface="Times New Roman" pitchFamily="18" charset="0"/>
          </a:endParaRPr>
        </a:p>
      </dgm:t>
    </dgm:pt>
    <dgm:pt modelId="{3449D68E-BCD9-420E-9164-A7F36DF29C4E}">
      <dgm:prSet/>
      <dgm:spPr/>
      <dgm:t>
        <a:bodyPr/>
        <a:lstStyle/>
        <a:p>
          <a:pPr rtl="0"/>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нархлар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индекси</a:t>
          </a:r>
          <a:r>
            <a:rPr lang="ru-RU" dirty="0" smtClean="0">
              <a:latin typeface="Times New Roman" pitchFamily="18" charset="0"/>
              <a:cs typeface="Times New Roman" pitchFamily="18" charset="0"/>
            </a:rPr>
            <a:t> – ЯИМ </a:t>
          </a:r>
          <a:r>
            <a:rPr lang="ru-RU" dirty="0" err="1" smtClean="0">
              <a:latin typeface="Times New Roman" pitchFamily="18" charset="0"/>
              <a:cs typeface="Times New Roman" pitchFamily="18" charset="0"/>
            </a:rPr>
            <a:t>дефлятори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25C17872-4E03-42CC-9A02-8B5FC92159C9}" type="parTrans" cxnId="{F23EC149-06CF-405D-A3CC-A60E629F5B04}">
      <dgm:prSet/>
      <dgm:spPr/>
      <dgm:t>
        <a:bodyPr/>
        <a:lstStyle/>
        <a:p>
          <a:endParaRPr lang="ru-RU">
            <a:latin typeface="Times New Roman" pitchFamily="18" charset="0"/>
            <a:cs typeface="Times New Roman" pitchFamily="18" charset="0"/>
          </a:endParaRPr>
        </a:p>
      </dgm:t>
    </dgm:pt>
    <dgm:pt modelId="{95F312C9-C1E5-4372-A9A6-F50FA139A8E1}" type="sibTrans" cxnId="{F23EC149-06CF-405D-A3CC-A60E629F5B04}">
      <dgm:prSet/>
      <dgm:spPr/>
      <dgm:t>
        <a:bodyPr/>
        <a:lstStyle/>
        <a:p>
          <a:endParaRPr lang="ru-RU">
            <a:latin typeface="Times New Roman" pitchFamily="18" charset="0"/>
            <a:cs typeface="Times New Roman" pitchFamily="18" charset="0"/>
          </a:endParaRPr>
        </a:p>
      </dgm:t>
    </dgm:pt>
    <dgm:pt modelId="{F8049EDA-B672-48E0-8FEF-EA87EC5CBC17}">
      <dgm:prSet/>
      <dgm:spPr/>
      <dgm:t>
        <a:bodyPr/>
        <a:lstStyle/>
        <a:p>
          <a:pPr rtl="0"/>
          <a:r>
            <a:rPr lang="ru-RU" dirty="0" smtClean="0">
              <a:latin typeface="Times New Roman" pitchFamily="18" charset="0"/>
              <a:cs typeface="Times New Roman" pitchFamily="18" charset="0"/>
            </a:rPr>
            <a:t>- экспорт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импорт </a:t>
          </a:r>
          <a:r>
            <a:rPr lang="ru-RU" dirty="0" err="1" smtClean="0">
              <a:latin typeface="Times New Roman" pitchFamily="18" charset="0"/>
              <a:cs typeface="Times New Roman" pitchFamily="18" charset="0"/>
            </a:rPr>
            <a:t>нархлар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индекси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E47BC2BB-A969-4B88-AA6C-69AA0ACAF541}" type="parTrans" cxnId="{77DE3B33-34BC-4EF4-A20A-CB9E0C68564F}">
      <dgm:prSet/>
      <dgm:spPr/>
      <dgm:t>
        <a:bodyPr/>
        <a:lstStyle/>
        <a:p>
          <a:endParaRPr lang="ru-RU">
            <a:latin typeface="Times New Roman" pitchFamily="18" charset="0"/>
            <a:cs typeface="Times New Roman" pitchFamily="18" charset="0"/>
          </a:endParaRPr>
        </a:p>
      </dgm:t>
    </dgm:pt>
    <dgm:pt modelId="{80151F69-7D39-4D72-BC7D-C600960F085C}" type="sibTrans" cxnId="{77DE3B33-34BC-4EF4-A20A-CB9E0C68564F}">
      <dgm:prSet/>
      <dgm:spPr/>
      <dgm:t>
        <a:bodyPr/>
        <a:lstStyle/>
        <a:p>
          <a:endParaRPr lang="ru-RU">
            <a:latin typeface="Times New Roman" pitchFamily="18" charset="0"/>
            <a:cs typeface="Times New Roman" pitchFamily="18" charset="0"/>
          </a:endParaRPr>
        </a:p>
      </dgm:t>
    </dgm:pt>
    <dgm:pt modelId="{E8CA48A8-F758-4F24-9D9E-1D2CA0AA4739}" type="pres">
      <dgm:prSet presAssocID="{973E0149-6043-4DF6-861B-0DFFB2C46EFA}" presName="linear" presStyleCnt="0">
        <dgm:presLayoutVars>
          <dgm:animLvl val="lvl"/>
          <dgm:resizeHandles val="exact"/>
        </dgm:presLayoutVars>
      </dgm:prSet>
      <dgm:spPr/>
      <dgm:t>
        <a:bodyPr/>
        <a:lstStyle/>
        <a:p>
          <a:endParaRPr lang="ru-RU"/>
        </a:p>
      </dgm:t>
    </dgm:pt>
    <dgm:pt modelId="{4887A63C-B9FE-4E7F-9BAC-195FD57BEF44}" type="pres">
      <dgm:prSet presAssocID="{F575C471-97B1-4F22-A623-8FE0D843AA57}" presName="parentText" presStyleLbl="node1" presStyleIdx="0" presStyleCnt="4">
        <dgm:presLayoutVars>
          <dgm:chMax val="0"/>
          <dgm:bulletEnabled val="1"/>
        </dgm:presLayoutVars>
      </dgm:prSet>
      <dgm:spPr/>
      <dgm:t>
        <a:bodyPr/>
        <a:lstStyle/>
        <a:p>
          <a:endParaRPr lang="ru-RU"/>
        </a:p>
      </dgm:t>
    </dgm:pt>
    <dgm:pt modelId="{4C245925-385C-404E-AD17-BBFFC68C6ED7}" type="pres">
      <dgm:prSet presAssocID="{BA742297-82EE-4094-9E24-7BA3A53FFBF3}" presName="spacer" presStyleCnt="0"/>
      <dgm:spPr/>
    </dgm:pt>
    <dgm:pt modelId="{05625162-BA5B-4D0F-A3BC-42D1B990BFFC}" type="pres">
      <dgm:prSet presAssocID="{EDA62E0A-B151-4E25-9220-65C275340A72}" presName="parentText" presStyleLbl="node1" presStyleIdx="1" presStyleCnt="4">
        <dgm:presLayoutVars>
          <dgm:chMax val="0"/>
          <dgm:bulletEnabled val="1"/>
        </dgm:presLayoutVars>
      </dgm:prSet>
      <dgm:spPr/>
      <dgm:t>
        <a:bodyPr/>
        <a:lstStyle/>
        <a:p>
          <a:endParaRPr lang="ru-RU"/>
        </a:p>
      </dgm:t>
    </dgm:pt>
    <dgm:pt modelId="{69F1907B-6DF8-4528-B5F5-4EC69673877D}" type="pres">
      <dgm:prSet presAssocID="{29E0262D-0C22-4489-BBC3-C283D9F54492}" presName="spacer" presStyleCnt="0"/>
      <dgm:spPr/>
    </dgm:pt>
    <dgm:pt modelId="{56CBC887-46BF-410E-A787-921CD46C3790}" type="pres">
      <dgm:prSet presAssocID="{3449D68E-BCD9-420E-9164-A7F36DF29C4E}" presName="parentText" presStyleLbl="node1" presStyleIdx="2" presStyleCnt="4">
        <dgm:presLayoutVars>
          <dgm:chMax val="0"/>
          <dgm:bulletEnabled val="1"/>
        </dgm:presLayoutVars>
      </dgm:prSet>
      <dgm:spPr/>
      <dgm:t>
        <a:bodyPr/>
        <a:lstStyle/>
        <a:p>
          <a:endParaRPr lang="ru-RU"/>
        </a:p>
      </dgm:t>
    </dgm:pt>
    <dgm:pt modelId="{EBBE1AC7-F4D9-4947-9AF0-419628FBC95B}" type="pres">
      <dgm:prSet presAssocID="{95F312C9-C1E5-4372-A9A6-F50FA139A8E1}" presName="spacer" presStyleCnt="0"/>
      <dgm:spPr/>
    </dgm:pt>
    <dgm:pt modelId="{57AEE387-BF54-4AFB-9EE0-92145C596935}" type="pres">
      <dgm:prSet presAssocID="{F8049EDA-B672-48E0-8FEF-EA87EC5CBC17}" presName="parentText" presStyleLbl="node1" presStyleIdx="3" presStyleCnt="4">
        <dgm:presLayoutVars>
          <dgm:chMax val="0"/>
          <dgm:bulletEnabled val="1"/>
        </dgm:presLayoutVars>
      </dgm:prSet>
      <dgm:spPr/>
      <dgm:t>
        <a:bodyPr/>
        <a:lstStyle/>
        <a:p>
          <a:endParaRPr lang="ru-RU"/>
        </a:p>
      </dgm:t>
    </dgm:pt>
  </dgm:ptLst>
  <dgm:cxnLst>
    <dgm:cxn modelId="{CCA046F5-1BDE-437F-82DC-F10831FFC940}" type="presOf" srcId="{F575C471-97B1-4F22-A623-8FE0D843AA57}" destId="{4887A63C-B9FE-4E7F-9BAC-195FD57BEF44}" srcOrd="0" destOrd="0" presId="urn:microsoft.com/office/officeart/2005/8/layout/vList2"/>
    <dgm:cxn modelId="{77DE3B33-34BC-4EF4-A20A-CB9E0C68564F}" srcId="{973E0149-6043-4DF6-861B-0DFFB2C46EFA}" destId="{F8049EDA-B672-48E0-8FEF-EA87EC5CBC17}" srcOrd="3" destOrd="0" parTransId="{E47BC2BB-A969-4B88-AA6C-69AA0ACAF541}" sibTransId="{80151F69-7D39-4D72-BC7D-C600960F085C}"/>
    <dgm:cxn modelId="{BE1B4ADB-2766-479C-992B-9D7735B804D6}" type="presOf" srcId="{973E0149-6043-4DF6-861B-0DFFB2C46EFA}" destId="{E8CA48A8-F758-4F24-9D9E-1D2CA0AA4739}" srcOrd="0" destOrd="0" presId="urn:microsoft.com/office/officeart/2005/8/layout/vList2"/>
    <dgm:cxn modelId="{0768E748-B9FF-4E10-A3ED-FD02D7DC7267}" srcId="{973E0149-6043-4DF6-861B-0DFFB2C46EFA}" destId="{EDA62E0A-B151-4E25-9220-65C275340A72}" srcOrd="1" destOrd="0" parTransId="{0E779B5E-F4BD-4AF1-B7A2-5DE6D7B3FE16}" sibTransId="{29E0262D-0C22-4489-BBC3-C283D9F54492}"/>
    <dgm:cxn modelId="{4C21F631-58A8-4D88-B4D1-0B3069F6CD11}" type="presOf" srcId="{EDA62E0A-B151-4E25-9220-65C275340A72}" destId="{05625162-BA5B-4D0F-A3BC-42D1B990BFFC}" srcOrd="0" destOrd="0" presId="urn:microsoft.com/office/officeart/2005/8/layout/vList2"/>
    <dgm:cxn modelId="{F464892E-6EE9-4DA9-A605-C59B8AD9D0A5}" srcId="{973E0149-6043-4DF6-861B-0DFFB2C46EFA}" destId="{F575C471-97B1-4F22-A623-8FE0D843AA57}" srcOrd="0" destOrd="0" parTransId="{2255549A-4A3A-4464-899D-FF9F15E9E852}" sibTransId="{BA742297-82EE-4094-9E24-7BA3A53FFBF3}"/>
    <dgm:cxn modelId="{44AAA305-9DA8-40A6-999D-55827772425C}" type="presOf" srcId="{F8049EDA-B672-48E0-8FEF-EA87EC5CBC17}" destId="{57AEE387-BF54-4AFB-9EE0-92145C596935}" srcOrd="0" destOrd="0" presId="urn:microsoft.com/office/officeart/2005/8/layout/vList2"/>
    <dgm:cxn modelId="{F23EC149-06CF-405D-A3CC-A60E629F5B04}" srcId="{973E0149-6043-4DF6-861B-0DFFB2C46EFA}" destId="{3449D68E-BCD9-420E-9164-A7F36DF29C4E}" srcOrd="2" destOrd="0" parTransId="{25C17872-4E03-42CC-9A02-8B5FC92159C9}" sibTransId="{95F312C9-C1E5-4372-A9A6-F50FA139A8E1}"/>
    <dgm:cxn modelId="{3B11F777-29AA-496F-8884-F7444BE57539}" type="presOf" srcId="{3449D68E-BCD9-420E-9164-A7F36DF29C4E}" destId="{56CBC887-46BF-410E-A787-921CD46C3790}" srcOrd="0" destOrd="0" presId="urn:microsoft.com/office/officeart/2005/8/layout/vList2"/>
    <dgm:cxn modelId="{48EE0822-B4F3-434B-A117-8DC615C3F180}" type="presParOf" srcId="{E8CA48A8-F758-4F24-9D9E-1D2CA0AA4739}" destId="{4887A63C-B9FE-4E7F-9BAC-195FD57BEF44}" srcOrd="0" destOrd="0" presId="urn:microsoft.com/office/officeart/2005/8/layout/vList2"/>
    <dgm:cxn modelId="{C8DC7AC3-791E-4A55-AA60-DD1D1A21F2A9}" type="presParOf" srcId="{E8CA48A8-F758-4F24-9D9E-1D2CA0AA4739}" destId="{4C245925-385C-404E-AD17-BBFFC68C6ED7}" srcOrd="1" destOrd="0" presId="urn:microsoft.com/office/officeart/2005/8/layout/vList2"/>
    <dgm:cxn modelId="{8B29F915-6A42-45C7-B4CE-D5DD58CC6190}" type="presParOf" srcId="{E8CA48A8-F758-4F24-9D9E-1D2CA0AA4739}" destId="{05625162-BA5B-4D0F-A3BC-42D1B990BFFC}" srcOrd="2" destOrd="0" presId="urn:microsoft.com/office/officeart/2005/8/layout/vList2"/>
    <dgm:cxn modelId="{DE146D7A-F8AD-4E0C-917F-E4CDFC8BF574}" type="presParOf" srcId="{E8CA48A8-F758-4F24-9D9E-1D2CA0AA4739}" destId="{69F1907B-6DF8-4528-B5F5-4EC69673877D}" srcOrd="3" destOrd="0" presId="urn:microsoft.com/office/officeart/2005/8/layout/vList2"/>
    <dgm:cxn modelId="{CEB47584-9E95-4F69-BE5C-1346137C7C20}" type="presParOf" srcId="{E8CA48A8-F758-4F24-9D9E-1D2CA0AA4739}" destId="{56CBC887-46BF-410E-A787-921CD46C3790}" srcOrd="4" destOrd="0" presId="urn:microsoft.com/office/officeart/2005/8/layout/vList2"/>
    <dgm:cxn modelId="{0CBA9D7C-E642-4897-B4D5-6B862FD6F5B8}" type="presParOf" srcId="{E8CA48A8-F758-4F24-9D9E-1D2CA0AA4739}" destId="{EBBE1AC7-F4D9-4947-9AF0-419628FBC95B}" srcOrd="5" destOrd="0" presId="urn:microsoft.com/office/officeart/2005/8/layout/vList2"/>
    <dgm:cxn modelId="{E63ED57D-FBC9-44F9-9C7E-5E3C68B6642B}" type="presParOf" srcId="{E8CA48A8-F758-4F24-9D9E-1D2CA0AA4739}" destId="{57AEE387-BF54-4AFB-9EE0-92145C596935}"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8F519DE2-D6BE-47E5-951C-3DD09C33093A}" type="doc">
      <dgm:prSet loTypeId="urn:microsoft.com/office/officeart/2005/8/layout/vList5" loCatId="list" qsTypeId="urn:microsoft.com/office/officeart/2005/8/quickstyle/3d1" qsCatId="3D" csTypeId="urn:microsoft.com/office/officeart/2005/8/colors/colorful3" csCatId="colorful" phldr="1"/>
      <dgm:spPr/>
      <dgm:t>
        <a:bodyPr/>
        <a:lstStyle/>
        <a:p>
          <a:endParaRPr lang="ru-RU"/>
        </a:p>
      </dgm:t>
    </dgm:pt>
    <dgm:pt modelId="{CBB7391D-1143-4FA2-A83F-8E247F66C1B6}">
      <dgm:prSet/>
      <dgm:spPr/>
      <dgm:t>
        <a:bodyPr/>
        <a:lstStyle/>
        <a:p>
          <a:pPr rtl="0"/>
          <a:r>
            <a:rPr lang="ru-RU" dirty="0" smtClean="0">
              <a:latin typeface="Times New Roman" pitchFamily="18" charset="0"/>
              <a:cs typeface="Times New Roman" pitchFamily="18" charset="0"/>
            </a:rPr>
            <a:t>ИС</a:t>
          </a:r>
          <a:endParaRPr lang="ru-RU" dirty="0">
            <a:latin typeface="Times New Roman" pitchFamily="18" charset="0"/>
            <a:cs typeface="Times New Roman" pitchFamily="18" charset="0"/>
          </a:endParaRPr>
        </a:p>
      </dgm:t>
    </dgm:pt>
    <dgm:pt modelId="{C9481D4A-2442-4776-8A25-BA372D3280B9}" type="parTrans" cxnId="{9FC504C4-B30B-4126-92BB-970F6523FD5F}">
      <dgm:prSet/>
      <dgm:spPr/>
      <dgm:t>
        <a:bodyPr/>
        <a:lstStyle/>
        <a:p>
          <a:endParaRPr lang="ru-RU">
            <a:latin typeface="Times New Roman" pitchFamily="18" charset="0"/>
            <a:cs typeface="Times New Roman" pitchFamily="18" charset="0"/>
          </a:endParaRPr>
        </a:p>
      </dgm:t>
    </dgm:pt>
    <dgm:pt modelId="{3214B48D-E089-4E24-A8E8-972E145BE18E}" type="sibTrans" cxnId="{9FC504C4-B30B-4126-92BB-970F6523FD5F}">
      <dgm:prSet/>
      <dgm:spPr/>
      <dgm:t>
        <a:bodyPr/>
        <a:lstStyle/>
        <a:p>
          <a:endParaRPr lang="ru-RU">
            <a:latin typeface="Times New Roman" pitchFamily="18" charset="0"/>
            <a:cs typeface="Times New Roman" pitchFamily="18" charset="0"/>
          </a:endParaRPr>
        </a:p>
      </dgm:t>
    </dgm:pt>
    <dgm:pt modelId="{6966C255-687F-498F-BFBB-6A4A5443505B}">
      <dgm:prSet/>
      <dgm:spPr/>
      <dgm:t>
        <a:bodyPr/>
        <a:lstStyle/>
        <a:p>
          <a:pPr rtl="0"/>
          <a:r>
            <a:rPr lang="ru-RU" b="0" dirty="0" smtClean="0">
              <a:latin typeface="Times New Roman" pitchFamily="18" charset="0"/>
              <a:cs typeface="Times New Roman" pitchFamily="18" charset="0"/>
            </a:rPr>
            <a:t>– инфляция </a:t>
          </a:r>
          <a:r>
            <a:rPr lang="ru-RU" b="0" dirty="0" err="1" smtClean="0">
              <a:latin typeface="Times New Roman" pitchFamily="18" charset="0"/>
              <a:cs typeface="Times New Roman" pitchFamily="18" charset="0"/>
            </a:rPr>
            <a:t>суръати</a:t>
          </a:r>
          <a:endParaRPr lang="ru-RU" b="0" dirty="0">
            <a:latin typeface="Times New Roman" pitchFamily="18" charset="0"/>
            <a:cs typeface="Times New Roman" pitchFamily="18" charset="0"/>
          </a:endParaRPr>
        </a:p>
      </dgm:t>
    </dgm:pt>
    <dgm:pt modelId="{DE2F61C9-F521-4F3C-A301-3F15114BD649}" type="parTrans" cxnId="{569BF347-E711-4082-94E3-26162D8ABB1A}">
      <dgm:prSet/>
      <dgm:spPr/>
      <dgm:t>
        <a:bodyPr/>
        <a:lstStyle/>
        <a:p>
          <a:endParaRPr lang="ru-RU">
            <a:latin typeface="Times New Roman" pitchFamily="18" charset="0"/>
            <a:cs typeface="Times New Roman" pitchFamily="18" charset="0"/>
          </a:endParaRPr>
        </a:p>
      </dgm:t>
    </dgm:pt>
    <dgm:pt modelId="{8F2387CF-BF18-470D-91AE-DB00370599D3}" type="sibTrans" cxnId="{569BF347-E711-4082-94E3-26162D8ABB1A}">
      <dgm:prSet/>
      <dgm:spPr/>
      <dgm:t>
        <a:bodyPr/>
        <a:lstStyle/>
        <a:p>
          <a:endParaRPr lang="ru-RU">
            <a:latin typeface="Times New Roman" pitchFamily="18" charset="0"/>
            <a:cs typeface="Times New Roman" pitchFamily="18" charset="0"/>
          </a:endParaRPr>
        </a:p>
      </dgm:t>
    </dgm:pt>
    <dgm:pt modelId="{E7EA141A-6AE7-4FBE-9F32-EBBA74856F62}">
      <dgm:prSet/>
      <dgm:spPr/>
      <dgm:t>
        <a:bodyPr/>
        <a:lstStyle/>
        <a:p>
          <a:pPr rtl="0"/>
          <a:r>
            <a:rPr lang="ru-RU" dirty="0" err="1" smtClean="0">
              <a:latin typeface="Times New Roman" pitchFamily="18" charset="0"/>
              <a:cs typeface="Times New Roman" pitchFamily="18" charset="0"/>
            </a:rPr>
            <a:t>ТН</a:t>
          </a:r>
          <a:r>
            <a:rPr lang="ru-RU" baseline="-25000" dirty="0" err="1" smtClean="0">
              <a:latin typeface="Times New Roman" pitchFamily="18" charset="0"/>
              <a:cs typeface="Times New Roman" pitchFamily="18" charset="0"/>
            </a:rPr>
            <a:t>ж</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1AD62847-EB34-4E69-8BD0-BE560B86697A}" type="parTrans" cxnId="{7799E8BA-4A68-4B80-93C8-15C89F8B5BA2}">
      <dgm:prSet/>
      <dgm:spPr/>
      <dgm:t>
        <a:bodyPr/>
        <a:lstStyle/>
        <a:p>
          <a:endParaRPr lang="ru-RU">
            <a:latin typeface="Times New Roman" pitchFamily="18" charset="0"/>
            <a:cs typeface="Times New Roman" pitchFamily="18" charset="0"/>
          </a:endParaRPr>
        </a:p>
      </dgm:t>
    </dgm:pt>
    <dgm:pt modelId="{0BCC22B0-D86F-482A-BA09-A215790B046B}" type="sibTrans" cxnId="{7799E8BA-4A68-4B80-93C8-15C89F8B5BA2}">
      <dgm:prSet/>
      <dgm:spPr/>
      <dgm:t>
        <a:bodyPr/>
        <a:lstStyle/>
        <a:p>
          <a:endParaRPr lang="ru-RU">
            <a:latin typeface="Times New Roman" pitchFamily="18" charset="0"/>
            <a:cs typeface="Times New Roman" pitchFamily="18" charset="0"/>
          </a:endParaRPr>
        </a:p>
      </dgm:t>
    </dgm:pt>
    <dgm:pt modelId="{5EC3B077-CF13-4250-ADE3-71CC634FCBE2}">
      <dgm:prSet/>
      <dgm:spPr/>
      <dgm:t>
        <a:bodyPr/>
        <a:lstStyle/>
        <a:p>
          <a:pPr rtl="0"/>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жорий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даврдаги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истеъмол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товарлари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нархи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7624A0D0-5235-46D0-AE1A-34C270B00089}" type="parTrans" cxnId="{E76801A6-A9C9-49CA-997C-1A321A4BCF91}">
      <dgm:prSet/>
      <dgm:spPr/>
      <dgm:t>
        <a:bodyPr/>
        <a:lstStyle/>
        <a:p>
          <a:endParaRPr lang="ru-RU">
            <a:latin typeface="Times New Roman" pitchFamily="18" charset="0"/>
            <a:cs typeface="Times New Roman" pitchFamily="18" charset="0"/>
          </a:endParaRPr>
        </a:p>
      </dgm:t>
    </dgm:pt>
    <dgm:pt modelId="{BD528A93-F833-4A8D-A4CF-706EB1F06BB4}" type="sibTrans" cxnId="{E76801A6-A9C9-49CA-997C-1A321A4BCF91}">
      <dgm:prSet/>
      <dgm:spPr/>
      <dgm:t>
        <a:bodyPr/>
        <a:lstStyle/>
        <a:p>
          <a:endParaRPr lang="ru-RU">
            <a:latin typeface="Times New Roman" pitchFamily="18" charset="0"/>
            <a:cs typeface="Times New Roman" pitchFamily="18" charset="0"/>
          </a:endParaRPr>
        </a:p>
      </dgm:t>
    </dgm:pt>
    <dgm:pt modelId="{BE8E9D29-5ACF-4358-98BF-FEDC9A12CD35}">
      <dgm:prSet/>
      <dgm:spPr/>
      <dgm:t>
        <a:bodyPr/>
        <a:lstStyle/>
        <a:p>
          <a:pPr rtl="0"/>
          <a:r>
            <a:rPr lang="ru-RU" dirty="0" err="1" smtClean="0">
              <a:latin typeface="Times New Roman" pitchFamily="18" charset="0"/>
              <a:cs typeface="Times New Roman" pitchFamily="18" charset="0"/>
            </a:rPr>
            <a:t>ТН</a:t>
          </a:r>
          <a:r>
            <a:rPr lang="ru-RU" baseline="-25000" dirty="0" err="1" smtClean="0">
              <a:latin typeface="Times New Roman" pitchFamily="18" charset="0"/>
              <a:cs typeface="Times New Roman" pitchFamily="18" charset="0"/>
            </a:rPr>
            <a:t>б</a:t>
          </a:r>
          <a:r>
            <a:rPr lang="ru-RU" baseline="-25000" dirty="0" smtClean="0">
              <a:latin typeface="Times New Roman" pitchFamily="18" charset="0"/>
              <a:cs typeface="Times New Roman" pitchFamily="18" charset="0"/>
            </a:rPr>
            <a:t> </a:t>
          </a:r>
          <a:endParaRPr lang="ru-RU" baseline="-25000" dirty="0">
            <a:latin typeface="Times New Roman" pitchFamily="18" charset="0"/>
            <a:cs typeface="Times New Roman" pitchFamily="18" charset="0"/>
          </a:endParaRPr>
        </a:p>
      </dgm:t>
    </dgm:pt>
    <dgm:pt modelId="{1A3D541D-299B-4862-A0EC-48FDF07A037E}" type="parTrans" cxnId="{9BF797F3-50C9-4410-99E7-F5971761BB00}">
      <dgm:prSet/>
      <dgm:spPr/>
      <dgm:t>
        <a:bodyPr/>
        <a:lstStyle/>
        <a:p>
          <a:endParaRPr lang="ru-RU">
            <a:latin typeface="Times New Roman" pitchFamily="18" charset="0"/>
            <a:cs typeface="Times New Roman" pitchFamily="18" charset="0"/>
          </a:endParaRPr>
        </a:p>
      </dgm:t>
    </dgm:pt>
    <dgm:pt modelId="{273677E1-BA71-43DD-9730-C013F19865BA}" type="sibTrans" cxnId="{9BF797F3-50C9-4410-99E7-F5971761BB00}">
      <dgm:prSet/>
      <dgm:spPr/>
      <dgm:t>
        <a:bodyPr/>
        <a:lstStyle/>
        <a:p>
          <a:endParaRPr lang="ru-RU">
            <a:latin typeface="Times New Roman" pitchFamily="18" charset="0"/>
            <a:cs typeface="Times New Roman" pitchFamily="18" charset="0"/>
          </a:endParaRPr>
        </a:p>
      </dgm:t>
    </dgm:pt>
    <dgm:pt modelId="{46BAFFFD-9FD7-47DD-99B4-0B6008B9A31A}">
      <dgm:prSet/>
      <dgm:spPr/>
      <dgm:t>
        <a:bodyPr/>
        <a:lstStyle/>
        <a:p>
          <a:pPr rtl="0"/>
          <a:r>
            <a:rPr lang="ru-RU" dirty="0" smtClean="0">
              <a:latin typeface="Times New Roman" pitchFamily="18" charset="0"/>
              <a:cs typeface="Times New Roman" pitchFamily="18" charset="0"/>
            </a:rPr>
            <a:t>– базис </a:t>
          </a:r>
          <a:r>
            <a:rPr lang="ru-RU" dirty="0" err="1" smtClean="0">
              <a:latin typeface="Times New Roman" pitchFamily="18" charset="0"/>
              <a:cs typeface="Times New Roman" pitchFamily="18" charset="0"/>
            </a:rPr>
            <a:t>даврдаги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истеъмол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товарлари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нархи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A4FFD933-B01D-47E1-BB51-E7E8534D5928}" type="parTrans" cxnId="{B622D235-05FA-440F-82F6-DBCD8D82FBC5}">
      <dgm:prSet/>
      <dgm:spPr/>
      <dgm:t>
        <a:bodyPr/>
        <a:lstStyle/>
        <a:p>
          <a:endParaRPr lang="ru-RU">
            <a:latin typeface="Times New Roman" pitchFamily="18" charset="0"/>
            <a:cs typeface="Times New Roman" pitchFamily="18" charset="0"/>
          </a:endParaRPr>
        </a:p>
      </dgm:t>
    </dgm:pt>
    <dgm:pt modelId="{4DF915DA-5D3F-4E71-B3D0-A856F162DD99}" type="sibTrans" cxnId="{B622D235-05FA-440F-82F6-DBCD8D82FBC5}">
      <dgm:prSet/>
      <dgm:spPr/>
      <dgm:t>
        <a:bodyPr/>
        <a:lstStyle/>
        <a:p>
          <a:endParaRPr lang="ru-RU">
            <a:latin typeface="Times New Roman" pitchFamily="18" charset="0"/>
            <a:cs typeface="Times New Roman" pitchFamily="18" charset="0"/>
          </a:endParaRPr>
        </a:p>
      </dgm:t>
    </dgm:pt>
    <dgm:pt modelId="{16B6C344-8DCA-4617-8790-D1A7041FB37C}" type="pres">
      <dgm:prSet presAssocID="{8F519DE2-D6BE-47E5-951C-3DD09C33093A}" presName="Name0" presStyleCnt="0">
        <dgm:presLayoutVars>
          <dgm:dir/>
          <dgm:animLvl val="lvl"/>
          <dgm:resizeHandles val="exact"/>
        </dgm:presLayoutVars>
      </dgm:prSet>
      <dgm:spPr/>
      <dgm:t>
        <a:bodyPr/>
        <a:lstStyle/>
        <a:p>
          <a:endParaRPr lang="ru-RU"/>
        </a:p>
      </dgm:t>
    </dgm:pt>
    <dgm:pt modelId="{E0C7C2B8-1585-4D8B-AF1F-4D7F2DB629E4}" type="pres">
      <dgm:prSet presAssocID="{CBB7391D-1143-4FA2-A83F-8E247F66C1B6}" presName="linNode" presStyleCnt="0"/>
      <dgm:spPr/>
    </dgm:pt>
    <dgm:pt modelId="{BE93DD51-DEE5-4604-9E97-F9D7F329AA8F}" type="pres">
      <dgm:prSet presAssocID="{CBB7391D-1143-4FA2-A83F-8E247F66C1B6}" presName="parentText" presStyleLbl="node1" presStyleIdx="0" presStyleCnt="3" custScaleX="58593">
        <dgm:presLayoutVars>
          <dgm:chMax val="1"/>
          <dgm:bulletEnabled val="1"/>
        </dgm:presLayoutVars>
      </dgm:prSet>
      <dgm:spPr/>
      <dgm:t>
        <a:bodyPr/>
        <a:lstStyle/>
        <a:p>
          <a:endParaRPr lang="ru-RU"/>
        </a:p>
      </dgm:t>
    </dgm:pt>
    <dgm:pt modelId="{7B84AAA5-DE0D-4ED7-BE7E-651F26894CA6}" type="pres">
      <dgm:prSet presAssocID="{CBB7391D-1143-4FA2-A83F-8E247F66C1B6}" presName="descendantText" presStyleLbl="alignAccFollowNode1" presStyleIdx="0" presStyleCnt="3">
        <dgm:presLayoutVars>
          <dgm:bulletEnabled val="1"/>
        </dgm:presLayoutVars>
      </dgm:prSet>
      <dgm:spPr/>
      <dgm:t>
        <a:bodyPr/>
        <a:lstStyle/>
        <a:p>
          <a:endParaRPr lang="ru-RU"/>
        </a:p>
      </dgm:t>
    </dgm:pt>
    <dgm:pt modelId="{EC1B3234-E641-4E25-B556-10551E6646D1}" type="pres">
      <dgm:prSet presAssocID="{3214B48D-E089-4E24-A8E8-972E145BE18E}" presName="sp" presStyleCnt="0"/>
      <dgm:spPr/>
    </dgm:pt>
    <dgm:pt modelId="{476E63A1-6556-46BA-8DE1-1D0063658E02}" type="pres">
      <dgm:prSet presAssocID="{E7EA141A-6AE7-4FBE-9F32-EBBA74856F62}" presName="linNode" presStyleCnt="0"/>
      <dgm:spPr/>
    </dgm:pt>
    <dgm:pt modelId="{89C2EF35-EE90-47A7-A2AA-51B43D12485E}" type="pres">
      <dgm:prSet presAssocID="{E7EA141A-6AE7-4FBE-9F32-EBBA74856F62}" presName="parentText" presStyleLbl="node1" presStyleIdx="1" presStyleCnt="3" custScaleX="58593">
        <dgm:presLayoutVars>
          <dgm:chMax val="1"/>
          <dgm:bulletEnabled val="1"/>
        </dgm:presLayoutVars>
      </dgm:prSet>
      <dgm:spPr/>
      <dgm:t>
        <a:bodyPr/>
        <a:lstStyle/>
        <a:p>
          <a:endParaRPr lang="ru-RU"/>
        </a:p>
      </dgm:t>
    </dgm:pt>
    <dgm:pt modelId="{134B62E4-2443-442E-B19C-C95A618B360F}" type="pres">
      <dgm:prSet presAssocID="{E7EA141A-6AE7-4FBE-9F32-EBBA74856F62}" presName="descendantText" presStyleLbl="alignAccFollowNode1" presStyleIdx="1" presStyleCnt="3">
        <dgm:presLayoutVars>
          <dgm:bulletEnabled val="1"/>
        </dgm:presLayoutVars>
      </dgm:prSet>
      <dgm:spPr/>
      <dgm:t>
        <a:bodyPr/>
        <a:lstStyle/>
        <a:p>
          <a:endParaRPr lang="ru-RU"/>
        </a:p>
      </dgm:t>
    </dgm:pt>
    <dgm:pt modelId="{F645C15D-1E65-4078-8250-0CCBA9172489}" type="pres">
      <dgm:prSet presAssocID="{0BCC22B0-D86F-482A-BA09-A215790B046B}" presName="sp" presStyleCnt="0"/>
      <dgm:spPr/>
    </dgm:pt>
    <dgm:pt modelId="{8DDFACA5-31A3-48A8-BD1A-D9B1E177233D}" type="pres">
      <dgm:prSet presAssocID="{BE8E9D29-5ACF-4358-98BF-FEDC9A12CD35}" presName="linNode" presStyleCnt="0"/>
      <dgm:spPr/>
    </dgm:pt>
    <dgm:pt modelId="{D5E1DC07-3A7B-4EFE-9EC5-3F7D4FDFD5C4}" type="pres">
      <dgm:prSet presAssocID="{BE8E9D29-5ACF-4358-98BF-FEDC9A12CD35}" presName="parentText" presStyleLbl="node1" presStyleIdx="2" presStyleCnt="3" custScaleX="58593">
        <dgm:presLayoutVars>
          <dgm:chMax val="1"/>
          <dgm:bulletEnabled val="1"/>
        </dgm:presLayoutVars>
      </dgm:prSet>
      <dgm:spPr/>
      <dgm:t>
        <a:bodyPr/>
        <a:lstStyle/>
        <a:p>
          <a:endParaRPr lang="ru-RU"/>
        </a:p>
      </dgm:t>
    </dgm:pt>
    <dgm:pt modelId="{343F0831-F8C2-4AC4-B897-4856F2F47AD1}" type="pres">
      <dgm:prSet presAssocID="{BE8E9D29-5ACF-4358-98BF-FEDC9A12CD35}" presName="descendantText" presStyleLbl="alignAccFollowNode1" presStyleIdx="2" presStyleCnt="3">
        <dgm:presLayoutVars>
          <dgm:bulletEnabled val="1"/>
        </dgm:presLayoutVars>
      </dgm:prSet>
      <dgm:spPr/>
      <dgm:t>
        <a:bodyPr/>
        <a:lstStyle/>
        <a:p>
          <a:endParaRPr lang="ru-RU"/>
        </a:p>
      </dgm:t>
    </dgm:pt>
  </dgm:ptLst>
  <dgm:cxnLst>
    <dgm:cxn modelId="{AE04FE52-EECF-4518-B087-849980751819}" type="presOf" srcId="{5EC3B077-CF13-4250-ADE3-71CC634FCBE2}" destId="{134B62E4-2443-442E-B19C-C95A618B360F}" srcOrd="0" destOrd="0" presId="urn:microsoft.com/office/officeart/2005/8/layout/vList5"/>
    <dgm:cxn modelId="{C302F8A1-9CD3-45AC-A844-56D47B0B4049}" type="presOf" srcId="{CBB7391D-1143-4FA2-A83F-8E247F66C1B6}" destId="{BE93DD51-DEE5-4604-9E97-F9D7F329AA8F}" srcOrd="0" destOrd="0" presId="urn:microsoft.com/office/officeart/2005/8/layout/vList5"/>
    <dgm:cxn modelId="{9FC504C4-B30B-4126-92BB-970F6523FD5F}" srcId="{8F519DE2-D6BE-47E5-951C-3DD09C33093A}" destId="{CBB7391D-1143-4FA2-A83F-8E247F66C1B6}" srcOrd="0" destOrd="0" parTransId="{C9481D4A-2442-4776-8A25-BA372D3280B9}" sibTransId="{3214B48D-E089-4E24-A8E8-972E145BE18E}"/>
    <dgm:cxn modelId="{7B13826F-16E8-4EF3-955F-57FD08BA33F2}" type="presOf" srcId="{BE8E9D29-5ACF-4358-98BF-FEDC9A12CD35}" destId="{D5E1DC07-3A7B-4EFE-9EC5-3F7D4FDFD5C4}" srcOrd="0" destOrd="0" presId="urn:microsoft.com/office/officeart/2005/8/layout/vList5"/>
    <dgm:cxn modelId="{C8163B3A-3BED-4F61-AA1F-451C96348352}" type="presOf" srcId="{8F519DE2-D6BE-47E5-951C-3DD09C33093A}" destId="{16B6C344-8DCA-4617-8790-D1A7041FB37C}" srcOrd="0" destOrd="0" presId="urn:microsoft.com/office/officeart/2005/8/layout/vList5"/>
    <dgm:cxn modelId="{E76801A6-A9C9-49CA-997C-1A321A4BCF91}" srcId="{E7EA141A-6AE7-4FBE-9F32-EBBA74856F62}" destId="{5EC3B077-CF13-4250-ADE3-71CC634FCBE2}" srcOrd="0" destOrd="0" parTransId="{7624A0D0-5235-46D0-AE1A-34C270B00089}" sibTransId="{BD528A93-F833-4A8D-A4CF-706EB1F06BB4}"/>
    <dgm:cxn modelId="{7799E8BA-4A68-4B80-93C8-15C89F8B5BA2}" srcId="{8F519DE2-D6BE-47E5-951C-3DD09C33093A}" destId="{E7EA141A-6AE7-4FBE-9F32-EBBA74856F62}" srcOrd="1" destOrd="0" parTransId="{1AD62847-EB34-4E69-8BD0-BE560B86697A}" sibTransId="{0BCC22B0-D86F-482A-BA09-A215790B046B}"/>
    <dgm:cxn modelId="{9BF797F3-50C9-4410-99E7-F5971761BB00}" srcId="{8F519DE2-D6BE-47E5-951C-3DD09C33093A}" destId="{BE8E9D29-5ACF-4358-98BF-FEDC9A12CD35}" srcOrd="2" destOrd="0" parTransId="{1A3D541D-299B-4862-A0EC-48FDF07A037E}" sibTransId="{273677E1-BA71-43DD-9730-C013F19865BA}"/>
    <dgm:cxn modelId="{569BF347-E711-4082-94E3-26162D8ABB1A}" srcId="{CBB7391D-1143-4FA2-A83F-8E247F66C1B6}" destId="{6966C255-687F-498F-BFBB-6A4A5443505B}" srcOrd="0" destOrd="0" parTransId="{DE2F61C9-F521-4F3C-A301-3F15114BD649}" sibTransId="{8F2387CF-BF18-470D-91AE-DB00370599D3}"/>
    <dgm:cxn modelId="{B622D235-05FA-440F-82F6-DBCD8D82FBC5}" srcId="{BE8E9D29-5ACF-4358-98BF-FEDC9A12CD35}" destId="{46BAFFFD-9FD7-47DD-99B4-0B6008B9A31A}" srcOrd="0" destOrd="0" parTransId="{A4FFD933-B01D-47E1-BB51-E7E8534D5928}" sibTransId="{4DF915DA-5D3F-4E71-B3D0-A856F162DD99}"/>
    <dgm:cxn modelId="{6435826C-68BC-4250-81BC-045F2AD743E1}" type="presOf" srcId="{E7EA141A-6AE7-4FBE-9F32-EBBA74856F62}" destId="{89C2EF35-EE90-47A7-A2AA-51B43D12485E}" srcOrd="0" destOrd="0" presId="urn:microsoft.com/office/officeart/2005/8/layout/vList5"/>
    <dgm:cxn modelId="{67ED8507-5325-4777-B8EF-68316DB969E1}" type="presOf" srcId="{46BAFFFD-9FD7-47DD-99B4-0B6008B9A31A}" destId="{343F0831-F8C2-4AC4-B897-4856F2F47AD1}" srcOrd="0" destOrd="0" presId="urn:microsoft.com/office/officeart/2005/8/layout/vList5"/>
    <dgm:cxn modelId="{E2FFC4BC-A37F-4CFC-997C-6B7A854A9EA2}" type="presOf" srcId="{6966C255-687F-498F-BFBB-6A4A5443505B}" destId="{7B84AAA5-DE0D-4ED7-BE7E-651F26894CA6}" srcOrd="0" destOrd="0" presId="urn:microsoft.com/office/officeart/2005/8/layout/vList5"/>
    <dgm:cxn modelId="{8DEE4FE1-33DD-4BAD-84BE-FAF7CFC8F1B6}" type="presParOf" srcId="{16B6C344-8DCA-4617-8790-D1A7041FB37C}" destId="{E0C7C2B8-1585-4D8B-AF1F-4D7F2DB629E4}" srcOrd="0" destOrd="0" presId="urn:microsoft.com/office/officeart/2005/8/layout/vList5"/>
    <dgm:cxn modelId="{2F073981-B58F-49AA-A68D-10BFC079FC67}" type="presParOf" srcId="{E0C7C2B8-1585-4D8B-AF1F-4D7F2DB629E4}" destId="{BE93DD51-DEE5-4604-9E97-F9D7F329AA8F}" srcOrd="0" destOrd="0" presId="urn:microsoft.com/office/officeart/2005/8/layout/vList5"/>
    <dgm:cxn modelId="{D5411DD6-0914-4150-9B04-D308967C3F33}" type="presParOf" srcId="{E0C7C2B8-1585-4D8B-AF1F-4D7F2DB629E4}" destId="{7B84AAA5-DE0D-4ED7-BE7E-651F26894CA6}" srcOrd="1" destOrd="0" presId="urn:microsoft.com/office/officeart/2005/8/layout/vList5"/>
    <dgm:cxn modelId="{47836B5E-D2C1-46A2-8606-48ED0D1AAEAE}" type="presParOf" srcId="{16B6C344-8DCA-4617-8790-D1A7041FB37C}" destId="{EC1B3234-E641-4E25-B556-10551E6646D1}" srcOrd="1" destOrd="0" presId="urn:microsoft.com/office/officeart/2005/8/layout/vList5"/>
    <dgm:cxn modelId="{AF021AE8-C61C-4568-A00C-DEC5206079F0}" type="presParOf" srcId="{16B6C344-8DCA-4617-8790-D1A7041FB37C}" destId="{476E63A1-6556-46BA-8DE1-1D0063658E02}" srcOrd="2" destOrd="0" presId="urn:microsoft.com/office/officeart/2005/8/layout/vList5"/>
    <dgm:cxn modelId="{12D82D21-7728-4AF8-BEE9-ACB127B0FD42}" type="presParOf" srcId="{476E63A1-6556-46BA-8DE1-1D0063658E02}" destId="{89C2EF35-EE90-47A7-A2AA-51B43D12485E}" srcOrd="0" destOrd="0" presId="urn:microsoft.com/office/officeart/2005/8/layout/vList5"/>
    <dgm:cxn modelId="{42CFA1B3-D361-4F50-AEF5-B3638A42225D}" type="presParOf" srcId="{476E63A1-6556-46BA-8DE1-1D0063658E02}" destId="{134B62E4-2443-442E-B19C-C95A618B360F}" srcOrd="1" destOrd="0" presId="urn:microsoft.com/office/officeart/2005/8/layout/vList5"/>
    <dgm:cxn modelId="{EE004662-05C6-44ED-834F-6770D40FABDB}" type="presParOf" srcId="{16B6C344-8DCA-4617-8790-D1A7041FB37C}" destId="{F645C15D-1E65-4078-8250-0CCBA9172489}" srcOrd="3" destOrd="0" presId="urn:microsoft.com/office/officeart/2005/8/layout/vList5"/>
    <dgm:cxn modelId="{6327FB9B-87A9-46EB-814B-926B36C3BA08}" type="presParOf" srcId="{16B6C344-8DCA-4617-8790-D1A7041FB37C}" destId="{8DDFACA5-31A3-48A8-BD1A-D9B1E177233D}" srcOrd="4" destOrd="0" presId="urn:microsoft.com/office/officeart/2005/8/layout/vList5"/>
    <dgm:cxn modelId="{50E053F1-6570-4703-8BE7-C6A95EF10C8C}" type="presParOf" srcId="{8DDFACA5-31A3-48A8-BD1A-D9B1E177233D}" destId="{D5E1DC07-3A7B-4EFE-9EC5-3F7D4FDFD5C4}" srcOrd="0" destOrd="0" presId="urn:microsoft.com/office/officeart/2005/8/layout/vList5"/>
    <dgm:cxn modelId="{E0801FAB-E1A8-4A88-9391-D64A9ED155EF}" type="presParOf" srcId="{8DDFACA5-31A3-48A8-BD1A-D9B1E177233D}" destId="{343F0831-F8C2-4AC4-B897-4856F2F47AD1}"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FB3E2A1D-F212-472C-A812-C4488FD847B0}" type="doc">
      <dgm:prSet loTypeId="urn:microsoft.com/office/officeart/2005/8/layout/vList2" loCatId="list" qsTypeId="urn:microsoft.com/office/officeart/2005/8/quickstyle/3d1" qsCatId="3D" csTypeId="urn:microsoft.com/office/officeart/2005/8/colors/accent1_2" csCatId="accent1"/>
      <dgm:spPr/>
      <dgm:t>
        <a:bodyPr/>
        <a:lstStyle/>
        <a:p>
          <a:endParaRPr lang="ru-RU"/>
        </a:p>
      </dgm:t>
    </dgm:pt>
    <dgm:pt modelId="{214565B1-8DEE-4B50-8227-167096805C12}">
      <dgm:prSet/>
      <dgm:spPr/>
      <dgm:t>
        <a:bodyPr/>
        <a:lstStyle/>
        <a:p>
          <a:pPr algn="just" rtl="0"/>
          <a:r>
            <a:rPr lang="ru-RU" b="0" i="0" baseline="0" dirty="0" err="1" smtClean="0">
              <a:latin typeface="Times New Roman" pitchFamily="18" charset="0"/>
              <a:cs typeface="Times New Roman" pitchFamily="18" charset="0"/>
            </a:rPr>
            <a:t>Масалан</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истеъмол</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товарларининг</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нарх</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индекси</a:t>
          </a:r>
          <a:r>
            <a:rPr lang="ru-RU" b="0" i="0" baseline="0" dirty="0" smtClean="0">
              <a:latin typeface="Times New Roman" pitchFamily="18" charset="0"/>
              <a:cs typeface="Times New Roman" pitchFamily="18" charset="0"/>
            </a:rPr>
            <a:t> 2008 </a:t>
          </a:r>
          <a:r>
            <a:rPr lang="ru-RU" b="0" i="0" baseline="0" dirty="0" err="1" smtClean="0">
              <a:latin typeface="Times New Roman" pitchFamily="18" charset="0"/>
              <a:cs typeface="Times New Roman" pitchFamily="18" charset="0"/>
            </a:rPr>
            <a:t>йилда</a:t>
          </a:r>
          <a:r>
            <a:rPr lang="ru-RU" b="0" i="0" baseline="0" dirty="0" smtClean="0">
              <a:latin typeface="Times New Roman" pitchFamily="18" charset="0"/>
              <a:cs typeface="Times New Roman" pitchFamily="18" charset="0"/>
            </a:rPr>
            <a:t> 112,6% га, 2007 </a:t>
          </a:r>
          <a:r>
            <a:rPr lang="ru-RU" b="0" i="0" baseline="0" dirty="0" err="1" smtClean="0">
              <a:latin typeface="Times New Roman" pitchFamily="18" charset="0"/>
              <a:cs typeface="Times New Roman" pitchFamily="18" charset="0"/>
            </a:rPr>
            <a:t>йилда</a:t>
          </a:r>
          <a:r>
            <a:rPr lang="ru-RU" b="0" i="0" baseline="0" dirty="0" smtClean="0">
              <a:latin typeface="Times New Roman" pitchFamily="18" charset="0"/>
              <a:cs typeface="Times New Roman" pitchFamily="18" charset="0"/>
            </a:rPr>
            <a:t> 116,8% га </a:t>
          </a:r>
          <a:r>
            <a:rPr lang="ru-RU" b="0" i="0" baseline="0" dirty="0" err="1" smtClean="0">
              <a:latin typeface="Times New Roman" pitchFamily="18" charset="0"/>
              <a:cs typeface="Times New Roman" pitchFamily="18" charset="0"/>
            </a:rPr>
            <a:t>тенг</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бўлса</a:t>
          </a:r>
          <a:r>
            <a:rPr lang="ru-RU" b="0" i="0" baseline="0" dirty="0" smtClean="0">
              <a:latin typeface="Times New Roman" pitchFamily="18" charset="0"/>
              <a:cs typeface="Times New Roman" pitchFamily="18" charset="0"/>
            </a:rPr>
            <a:t>, инфляция </a:t>
          </a:r>
          <a:r>
            <a:rPr lang="ru-RU" b="0" i="0" baseline="0" dirty="0" err="1" smtClean="0">
              <a:latin typeface="Times New Roman" pitchFamily="18" charset="0"/>
              <a:cs typeface="Times New Roman" pitchFamily="18" charset="0"/>
            </a:rPr>
            <a:t>суръати</a:t>
          </a:r>
          <a:r>
            <a:rPr lang="ru-RU" b="0" i="0" baseline="0" dirty="0" smtClean="0">
              <a:latin typeface="Times New Roman" pitchFamily="18" charset="0"/>
              <a:cs typeface="Times New Roman" pitchFamily="18" charset="0"/>
            </a:rPr>
            <a:t> </a:t>
          </a:r>
          <a:r>
            <a:rPr lang="ru-RU" b="0" i="0" baseline="0" dirty="0" err="1" smtClean="0">
              <a:latin typeface="Times New Roman" pitchFamily="18" charset="0"/>
              <a:cs typeface="Times New Roman" pitchFamily="18" charset="0"/>
            </a:rPr>
            <a:t>қуйидагича бўлади</a:t>
          </a:r>
          <a:r>
            <a:rPr lang="ru-RU" b="0" i="0" baseline="0" dirty="0" smtClean="0">
              <a:latin typeface="Times New Roman" pitchFamily="18" charset="0"/>
              <a:cs typeface="Times New Roman" pitchFamily="18" charset="0"/>
            </a:rPr>
            <a:t>:</a:t>
          </a:r>
          <a:endParaRPr lang="ru-RU" b="0" i="0" baseline="0" dirty="0">
            <a:latin typeface="Times New Roman" pitchFamily="18" charset="0"/>
            <a:cs typeface="Times New Roman" pitchFamily="18" charset="0"/>
          </a:endParaRPr>
        </a:p>
      </dgm:t>
    </dgm:pt>
    <dgm:pt modelId="{C0AA77D3-665A-4349-9FA8-D95945DA1DFE}" type="parTrans" cxnId="{54D749C2-B2BA-4E5B-AB13-EF07F07031B3}">
      <dgm:prSet/>
      <dgm:spPr/>
      <dgm:t>
        <a:bodyPr/>
        <a:lstStyle/>
        <a:p>
          <a:endParaRPr lang="ru-RU"/>
        </a:p>
      </dgm:t>
    </dgm:pt>
    <dgm:pt modelId="{EAF27A36-EA05-4E36-AB0D-13776B00740B}" type="sibTrans" cxnId="{54D749C2-B2BA-4E5B-AB13-EF07F07031B3}">
      <dgm:prSet/>
      <dgm:spPr/>
      <dgm:t>
        <a:bodyPr/>
        <a:lstStyle/>
        <a:p>
          <a:endParaRPr lang="ru-RU"/>
        </a:p>
      </dgm:t>
    </dgm:pt>
    <dgm:pt modelId="{590C7E34-F356-4D0E-95DF-34B3AA5A7842}" type="pres">
      <dgm:prSet presAssocID="{FB3E2A1D-F212-472C-A812-C4488FD847B0}" presName="linear" presStyleCnt="0">
        <dgm:presLayoutVars>
          <dgm:animLvl val="lvl"/>
          <dgm:resizeHandles val="exact"/>
        </dgm:presLayoutVars>
      </dgm:prSet>
      <dgm:spPr/>
      <dgm:t>
        <a:bodyPr/>
        <a:lstStyle/>
        <a:p>
          <a:endParaRPr lang="ru-RU"/>
        </a:p>
      </dgm:t>
    </dgm:pt>
    <dgm:pt modelId="{B8F82006-256B-4203-A424-C5B045249B17}" type="pres">
      <dgm:prSet presAssocID="{214565B1-8DEE-4B50-8227-167096805C12}" presName="parentText" presStyleLbl="node1" presStyleIdx="0" presStyleCnt="1">
        <dgm:presLayoutVars>
          <dgm:chMax val="0"/>
          <dgm:bulletEnabled val="1"/>
        </dgm:presLayoutVars>
      </dgm:prSet>
      <dgm:spPr/>
      <dgm:t>
        <a:bodyPr/>
        <a:lstStyle/>
        <a:p>
          <a:endParaRPr lang="ru-RU"/>
        </a:p>
      </dgm:t>
    </dgm:pt>
  </dgm:ptLst>
  <dgm:cxnLst>
    <dgm:cxn modelId="{76E92CCF-F843-4BBB-BE90-3CA23FDA51C2}" type="presOf" srcId="{FB3E2A1D-F212-472C-A812-C4488FD847B0}" destId="{590C7E34-F356-4D0E-95DF-34B3AA5A7842}" srcOrd="0" destOrd="0" presId="urn:microsoft.com/office/officeart/2005/8/layout/vList2"/>
    <dgm:cxn modelId="{1C289256-52E2-4C03-BC49-0FAA842CCEE2}" type="presOf" srcId="{214565B1-8DEE-4B50-8227-167096805C12}" destId="{B8F82006-256B-4203-A424-C5B045249B17}" srcOrd="0" destOrd="0" presId="urn:microsoft.com/office/officeart/2005/8/layout/vList2"/>
    <dgm:cxn modelId="{54D749C2-B2BA-4E5B-AB13-EF07F07031B3}" srcId="{FB3E2A1D-F212-472C-A812-C4488FD847B0}" destId="{214565B1-8DEE-4B50-8227-167096805C12}" srcOrd="0" destOrd="0" parTransId="{C0AA77D3-665A-4349-9FA8-D95945DA1DFE}" sibTransId="{EAF27A36-EA05-4E36-AB0D-13776B00740B}"/>
    <dgm:cxn modelId="{4910CBD3-A271-4401-AB18-53C2874DEC98}" type="presParOf" srcId="{590C7E34-F356-4D0E-95DF-34B3AA5A7842}" destId="{B8F82006-256B-4203-A424-C5B045249B17}" srcOrd="0" destOrd="0" presId="urn:microsoft.com/office/officeart/2005/8/layout/v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BF1CC475-BDE8-4EB3-A2E3-9BA19A64A778}" type="doc">
      <dgm:prSet loTypeId="urn:microsoft.com/office/officeart/2005/8/layout/hList1" loCatId="list" qsTypeId="urn:microsoft.com/office/officeart/2005/8/quickstyle/3d1" qsCatId="3D" csTypeId="urn:microsoft.com/office/officeart/2005/8/colors/accent0_3" csCatId="mainScheme" phldr="1"/>
      <dgm:spPr/>
      <dgm:t>
        <a:bodyPr/>
        <a:lstStyle/>
        <a:p>
          <a:endParaRPr lang="ru-RU"/>
        </a:p>
      </dgm:t>
    </dgm:pt>
    <dgm:pt modelId="{72E2E56E-3ABF-4C24-A0DD-EBBFE3DF351A}">
      <dgm:prSet/>
      <dgm:spPr/>
      <dgm:t>
        <a:bodyPr/>
        <a:lstStyle/>
        <a:p>
          <a:pPr rtl="0"/>
          <a:r>
            <a:rPr lang="uz-Cyrl-UZ" b="1" dirty="0" smtClean="0">
              <a:latin typeface="Times New Roman" pitchFamily="18" charset="0"/>
              <a:cs typeface="Times New Roman" pitchFamily="18" charset="0"/>
            </a:rPr>
            <a:t>ТАЛАБ ИНФЛЯЦИЯСИ</a:t>
          </a:r>
          <a:endParaRPr lang="ru-RU" dirty="0">
            <a:latin typeface="Times New Roman" pitchFamily="18" charset="0"/>
            <a:cs typeface="Times New Roman" pitchFamily="18" charset="0"/>
          </a:endParaRPr>
        </a:p>
      </dgm:t>
    </dgm:pt>
    <dgm:pt modelId="{D8F565E2-3041-49F9-8E36-8D37C44386BD}" type="parTrans" cxnId="{6A805437-5071-46AD-90C1-76F22CAACFD8}">
      <dgm:prSet/>
      <dgm:spPr/>
      <dgm:t>
        <a:bodyPr/>
        <a:lstStyle/>
        <a:p>
          <a:endParaRPr lang="ru-RU">
            <a:latin typeface="Times New Roman" pitchFamily="18" charset="0"/>
            <a:cs typeface="Times New Roman" pitchFamily="18" charset="0"/>
          </a:endParaRPr>
        </a:p>
      </dgm:t>
    </dgm:pt>
    <dgm:pt modelId="{DA9EA942-3C00-4725-8E16-864104DC0B96}" type="sibTrans" cxnId="{6A805437-5071-46AD-90C1-76F22CAACFD8}">
      <dgm:prSet/>
      <dgm:spPr/>
      <dgm:t>
        <a:bodyPr/>
        <a:lstStyle/>
        <a:p>
          <a:endParaRPr lang="ru-RU">
            <a:latin typeface="Times New Roman" pitchFamily="18" charset="0"/>
            <a:cs typeface="Times New Roman" pitchFamily="18" charset="0"/>
          </a:endParaRPr>
        </a:p>
      </dgm:t>
    </dgm:pt>
    <dgm:pt modelId="{ECD0B014-AEB7-4086-9013-AFE22F503E45}">
      <dgm:prSet/>
      <dgm:spPr/>
      <dgm:t>
        <a:bodyPr/>
        <a:lstStyle/>
        <a:p>
          <a:pPr algn="just" rtl="0"/>
          <a:r>
            <a:rPr lang="uz-Cyrl-UZ" dirty="0" smtClean="0">
              <a:latin typeface="Times New Roman" pitchFamily="18" charset="0"/>
              <a:cs typeface="Times New Roman" pitchFamily="18" charset="0"/>
            </a:rPr>
            <a:t>Нарх даражасининг анъанавий ўзгариши жами талаб ортиқчалиги билан тушунтирилади. Иқтисодиётнинг ишлаб чиқариш соҳаси маҳсулотнинг реал ҳажмини кўпайтириб, ортиқча талабни қондира олмайди. Чунки барча мавжуд ресурслар тўлиқ фойдаланилган бўлади. Шу сабабли бу ортиқча талаб нархнинг ошишига олиб келади ва талаб инфляциясини келтириб чиқаради. </a:t>
          </a:r>
          <a:endParaRPr lang="ru-RU" dirty="0">
            <a:latin typeface="Times New Roman" pitchFamily="18" charset="0"/>
            <a:cs typeface="Times New Roman" pitchFamily="18" charset="0"/>
          </a:endParaRPr>
        </a:p>
      </dgm:t>
    </dgm:pt>
    <dgm:pt modelId="{7740AF34-1A99-4A64-AEEF-524F8E02A2C5}" type="parTrans" cxnId="{7A326827-C170-411D-B99C-2A6586B4D527}">
      <dgm:prSet/>
      <dgm:spPr/>
      <dgm:t>
        <a:bodyPr/>
        <a:lstStyle/>
        <a:p>
          <a:endParaRPr lang="ru-RU">
            <a:latin typeface="Times New Roman" pitchFamily="18" charset="0"/>
            <a:cs typeface="Times New Roman" pitchFamily="18" charset="0"/>
          </a:endParaRPr>
        </a:p>
      </dgm:t>
    </dgm:pt>
    <dgm:pt modelId="{386AFCE4-B48F-41A5-AAE6-B96ED6344F3C}" type="sibTrans" cxnId="{7A326827-C170-411D-B99C-2A6586B4D527}">
      <dgm:prSet/>
      <dgm:spPr/>
      <dgm:t>
        <a:bodyPr/>
        <a:lstStyle/>
        <a:p>
          <a:endParaRPr lang="ru-RU">
            <a:latin typeface="Times New Roman" pitchFamily="18" charset="0"/>
            <a:cs typeface="Times New Roman" pitchFamily="18" charset="0"/>
          </a:endParaRPr>
        </a:p>
      </dgm:t>
    </dgm:pt>
    <dgm:pt modelId="{A51D7688-FAF4-4308-912B-ECFF31838218}" type="pres">
      <dgm:prSet presAssocID="{BF1CC475-BDE8-4EB3-A2E3-9BA19A64A778}" presName="Name0" presStyleCnt="0">
        <dgm:presLayoutVars>
          <dgm:dir/>
          <dgm:animLvl val="lvl"/>
          <dgm:resizeHandles val="exact"/>
        </dgm:presLayoutVars>
      </dgm:prSet>
      <dgm:spPr/>
      <dgm:t>
        <a:bodyPr/>
        <a:lstStyle/>
        <a:p>
          <a:endParaRPr lang="ru-RU"/>
        </a:p>
      </dgm:t>
    </dgm:pt>
    <dgm:pt modelId="{F20B16E7-F1AF-47BF-8C97-89CC1B1D710F}" type="pres">
      <dgm:prSet presAssocID="{72E2E56E-3ABF-4C24-A0DD-EBBFE3DF351A}" presName="composite" presStyleCnt="0"/>
      <dgm:spPr/>
    </dgm:pt>
    <dgm:pt modelId="{223B7414-F63E-403B-BCC4-84EE9658BEC2}" type="pres">
      <dgm:prSet presAssocID="{72E2E56E-3ABF-4C24-A0DD-EBBFE3DF351A}" presName="parTx" presStyleLbl="alignNode1" presStyleIdx="0" presStyleCnt="1">
        <dgm:presLayoutVars>
          <dgm:chMax val="0"/>
          <dgm:chPref val="0"/>
          <dgm:bulletEnabled val="1"/>
        </dgm:presLayoutVars>
      </dgm:prSet>
      <dgm:spPr/>
      <dgm:t>
        <a:bodyPr/>
        <a:lstStyle/>
        <a:p>
          <a:endParaRPr lang="ru-RU"/>
        </a:p>
      </dgm:t>
    </dgm:pt>
    <dgm:pt modelId="{63B69678-447D-4D55-9039-171196FAAA90}" type="pres">
      <dgm:prSet presAssocID="{72E2E56E-3ABF-4C24-A0DD-EBBFE3DF351A}" presName="desTx" presStyleLbl="alignAccFollowNode1" presStyleIdx="0" presStyleCnt="1">
        <dgm:presLayoutVars>
          <dgm:bulletEnabled val="1"/>
        </dgm:presLayoutVars>
      </dgm:prSet>
      <dgm:spPr/>
      <dgm:t>
        <a:bodyPr/>
        <a:lstStyle/>
        <a:p>
          <a:endParaRPr lang="ru-RU"/>
        </a:p>
      </dgm:t>
    </dgm:pt>
  </dgm:ptLst>
  <dgm:cxnLst>
    <dgm:cxn modelId="{2AEB25D9-E399-48C4-A346-52848DA96864}" type="presOf" srcId="{BF1CC475-BDE8-4EB3-A2E3-9BA19A64A778}" destId="{A51D7688-FAF4-4308-912B-ECFF31838218}" srcOrd="0" destOrd="0" presId="urn:microsoft.com/office/officeart/2005/8/layout/hList1"/>
    <dgm:cxn modelId="{E771E7E8-4686-4F90-BF65-2494F60BF42D}" type="presOf" srcId="{72E2E56E-3ABF-4C24-A0DD-EBBFE3DF351A}" destId="{223B7414-F63E-403B-BCC4-84EE9658BEC2}" srcOrd="0" destOrd="0" presId="urn:microsoft.com/office/officeart/2005/8/layout/hList1"/>
    <dgm:cxn modelId="{6A805437-5071-46AD-90C1-76F22CAACFD8}" srcId="{BF1CC475-BDE8-4EB3-A2E3-9BA19A64A778}" destId="{72E2E56E-3ABF-4C24-A0DD-EBBFE3DF351A}" srcOrd="0" destOrd="0" parTransId="{D8F565E2-3041-49F9-8E36-8D37C44386BD}" sibTransId="{DA9EA942-3C00-4725-8E16-864104DC0B96}"/>
    <dgm:cxn modelId="{7A326827-C170-411D-B99C-2A6586B4D527}" srcId="{72E2E56E-3ABF-4C24-A0DD-EBBFE3DF351A}" destId="{ECD0B014-AEB7-4086-9013-AFE22F503E45}" srcOrd="0" destOrd="0" parTransId="{7740AF34-1A99-4A64-AEEF-524F8E02A2C5}" sibTransId="{386AFCE4-B48F-41A5-AAE6-B96ED6344F3C}"/>
    <dgm:cxn modelId="{8DD4D8C8-1AA3-464B-B0EF-33B745A14D35}" type="presOf" srcId="{ECD0B014-AEB7-4086-9013-AFE22F503E45}" destId="{63B69678-447D-4D55-9039-171196FAAA90}" srcOrd="0" destOrd="0" presId="urn:microsoft.com/office/officeart/2005/8/layout/hList1"/>
    <dgm:cxn modelId="{9B7C29EC-43DB-4F7A-A0C4-A93EE74198B2}" type="presParOf" srcId="{A51D7688-FAF4-4308-912B-ECFF31838218}" destId="{F20B16E7-F1AF-47BF-8C97-89CC1B1D710F}" srcOrd="0" destOrd="0" presId="urn:microsoft.com/office/officeart/2005/8/layout/hList1"/>
    <dgm:cxn modelId="{317857BA-7012-4C29-9119-5FFBD6F85D5C}" type="presParOf" srcId="{F20B16E7-F1AF-47BF-8C97-89CC1B1D710F}" destId="{223B7414-F63E-403B-BCC4-84EE9658BEC2}" srcOrd="0" destOrd="0" presId="urn:microsoft.com/office/officeart/2005/8/layout/hList1"/>
    <dgm:cxn modelId="{AE8B338B-75A3-4ADB-B811-7DFAFD9AC311}" type="presParOf" srcId="{F20B16E7-F1AF-47BF-8C97-89CC1B1D710F}" destId="{63B69678-447D-4D55-9039-171196FAAA9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E4DFED24-9777-4D5F-BFFD-5C4A8D27DC5C}"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14357F73-5C3A-4BBE-AF48-0586DC83D6FC}">
      <dgm:prSet/>
      <dgm:spPr>
        <a:solidFill>
          <a:srgbClr val="0070C0"/>
        </a:solidFill>
      </dgm:spPr>
      <dgm:t>
        <a:bodyPr/>
        <a:lstStyle/>
        <a:p>
          <a:pPr algn="ctr" rtl="0"/>
          <a:r>
            <a:rPr lang="uz-Cyrl-UZ" b="0" i="0" baseline="0" dirty="0" smtClean="0">
              <a:latin typeface="Times New Roman" pitchFamily="18" charset="0"/>
              <a:cs typeface="Times New Roman" pitchFamily="18" charset="0"/>
            </a:rPr>
            <a:t>Келиб чиқиш сабаблари ва ўсиш суръатларига қараб, инфляциянинг бир қанча турларини фарқлаш мумкин.</a:t>
          </a:r>
          <a:endParaRPr lang="uz-Cyrl-UZ" b="0" i="0" baseline="0" dirty="0">
            <a:latin typeface="Times New Roman" pitchFamily="18" charset="0"/>
            <a:cs typeface="Times New Roman" pitchFamily="18" charset="0"/>
          </a:endParaRPr>
        </a:p>
      </dgm:t>
    </dgm:pt>
    <dgm:pt modelId="{BB5646F5-974E-44F4-9461-90DEB61923B5}" type="parTrans" cxnId="{7B43DB15-C525-4CB3-B672-62877770DBB5}">
      <dgm:prSet/>
      <dgm:spPr/>
      <dgm:t>
        <a:bodyPr/>
        <a:lstStyle/>
        <a:p>
          <a:endParaRPr lang="ru-RU"/>
        </a:p>
      </dgm:t>
    </dgm:pt>
    <dgm:pt modelId="{82573B1D-943B-445F-BC41-E4C1DCB48BEF}" type="sibTrans" cxnId="{7B43DB15-C525-4CB3-B672-62877770DBB5}">
      <dgm:prSet/>
      <dgm:spPr/>
      <dgm:t>
        <a:bodyPr/>
        <a:lstStyle/>
        <a:p>
          <a:endParaRPr lang="ru-RU"/>
        </a:p>
      </dgm:t>
    </dgm:pt>
    <dgm:pt modelId="{1E9B65CF-9A91-4775-9A94-AA212573642D}" type="pres">
      <dgm:prSet presAssocID="{E4DFED24-9777-4D5F-BFFD-5C4A8D27DC5C}" presName="linear" presStyleCnt="0">
        <dgm:presLayoutVars>
          <dgm:animLvl val="lvl"/>
          <dgm:resizeHandles val="exact"/>
        </dgm:presLayoutVars>
      </dgm:prSet>
      <dgm:spPr/>
      <dgm:t>
        <a:bodyPr/>
        <a:lstStyle/>
        <a:p>
          <a:endParaRPr lang="ru-RU"/>
        </a:p>
      </dgm:t>
    </dgm:pt>
    <dgm:pt modelId="{F36E2D4C-04DD-4805-9C85-8CE27D574D82}" type="pres">
      <dgm:prSet presAssocID="{14357F73-5C3A-4BBE-AF48-0586DC83D6FC}" presName="parentText" presStyleLbl="node1" presStyleIdx="0" presStyleCnt="1">
        <dgm:presLayoutVars>
          <dgm:chMax val="0"/>
          <dgm:bulletEnabled val="1"/>
        </dgm:presLayoutVars>
      </dgm:prSet>
      <dgm:spPr/>
      <dgm:t>
        <a:bodyPr/>
        <a:lstStyle/>
        <a:p>
          <a:endParaRPr lang="ru-RU"/>
        </a:p>
      </dgm:t>
    </dgm:pt>
  </dgm:ptLst>
  <dgm:cxnLst>
    <dgm:cxn modelId="{194A60C3-D05A-4440-B8C2-926691CE0A57}" type="presOf" srcId="{14357F73-5C3A-4BBE-AF48-0586DC83D6FC}" destId="{F36E2D4C-04DD-4805-9C85-8CE27D574D82}" srcOrd="0" destOrd="0" presId="urn:microsoft.com/office/officeart/2005/8/layout/vList2"/>
    <dgm:cxn modelId="{BE3FB943-9D6E-4577-ABFC-CD3BF2F9BAAA}" type="presOf" srcId="{E4DFED24-9777-4D5F-BFFD-5C4A8D27DC5C}" destId="{1E9B65CF-9A91-4775-9A94-AA212573642D}" srcOrd="0" destOrd="0" presId="urn:microsoft.com/office/officeart/2005/8/layout/vList2"/>
    <dgm:cxn modelId="{7B43DB15-C525-4CB3-B672-62877770DBB5}" srcId="{E4DFED24-9777-4D5F-BFFD-5C4A8D27DC5C}" destId="{14357F73-5C3A-4BBE-AF48-0586DC83D6FC}" srcOrd="0" destOrd="0" parTransId="{BB5646F5-974E-44F4-9461-90DEB61923B5}" sibTransId="{82573B1D-943B-445F-BC41-E4C1DCB48BEF}"/>
    <dgm:cxn modelId="{DD86A7CA-196C-450D-9135-448065EF1C53}" type="presParOf" srcId="{1E9B65CF-9A91-4775-9A94-AA212573642D}" destId="{F36E2D4C-04DD-4805-9C85-8CE27D574D82}"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46134427-F530-4C6B-A190-24E3689F0793}"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A442AE9D-76D6-4716-ADC4-C7F7C3FFE6E6}">
      <dgm:prSet/>
      <dgm:spPr/>
      <dgm:t>
        <a:bodyPr/>
        <a:lstStyle/>
        <a:p>
          <a:pPr algn="ctr" rtl="0"/>
          <a:r>
            <a:rPr lang="ru-RU" b="1" dirty="0" err="1" smtClean="0">
              <a:latin typeface="Times New Roman" pitchFamily="18" charset="0"/>
              <a:cs typeface="Times New Roman" pitchFamily="18" charset="0"/>
            </a:rPr>
            <a:t>Талаб</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инфляцияси</a:t>
          </a:r>
          <a:endParaRPr lang="ru-RU" dirty="0">
            <a:latin typeface="Times New Roman" pitchFamily="18" charset="0"/>
            <a:cs typeface="Times New Roman" pitchFamily="18" charset="0"/>
          </a:endParaRPr>
        </a:p>
      </dgm:t>
    </dgm:pt>
    <dgm:pt modelId="{1CF8C8F0-70A1-44E9-AF78-96D495CFD66B}" type="parTrans" cxnId="{122AB87A-FB9D-45EA-85C7-1357720921F7}">
      <dgm:prSet/>
      <dgm:spPr/>
      <dgm:t>
        <a:bodyPr/>
        <a:lstStyle/>
        <a:p>
          <a:endParaRPr lang="ru-RU"/>
        </a:p>
      </dgm:t>
    </dgm:pt>
    <dgm:pt modelId="{40FD3D1A-1F3F-4B40-891A-C236BFFE5FDB}" type="sibTrans" cxnId="{122AB87A-FB9D-45EA-85C7-1357720921F7}">
      <dgm:prSet/>
      <dgm:spPr/>
      <dgm:t>
        <a:bodyPr/>
        <a:lstStyle/>
        <a:p>
          <a:endParaRPr lang="ru-RU"/>
        </a:p>
      </dgm:t>
    </dgm:pt>
    <dgm:pt modelId="{2ACC5993-0ACB-4F35-BE31-3E46866ADE12}" type="pres">
      <dgm:prSet presAssocID="{46134427-F530-4C6B-A190-24E3689F0793}" presName="linear" presStyleCnt="0">
        <dgm:presLayoutVars>
          <dgm:animLvl val="lvl"/>
          <dgm:resizeHandles val="exact"/>
        </dgm:presLayoutVars>
      </dgm:prSet>
      <dgm:spPr/>
      <dgm:t>
        <a:bodyPr/>
        <a:lstStyle/>
        <a:p>
          <a:endParaRPr lang="ru-RU"/>
        </a:p>
      </dgm:t>
    </dgm:pt>
    <dgm:pt modelId="{C6D3C241-4BD8-4529-B680-783AA640AC3E}" type="pres">
      <dgm:prSet presAssocID="{A442AE9D-76D6-4716-ADC4-C7F7C3FFE6E6}" presName="parentText" presStyleLbl="node1" presStyleIdx="0" presStyleCnt="1">
        <dgm:presLayoutVars>
          <dgm:chMax val="0"/>
          <dgm:bulletEnabled val="1"/>
        </dgm:presLayoutVars>
      </dgm:prSet>
      <dgm:spPr/>
      <dgm:t>
        <a:bodyPr/>
        <a:lstStyle/>
        <a:p>
          <a:endParaRPr lang="ru-RU"/>
        </a:p>
      </dgm:t>
    </dgm:pt>
  </dgm:ptLst>
  <dgm:cxnLst>
    <dgm:cxn modelId="{122AB87A-FB9D-45EA-85C7-1357720921F7}" srcId="{46134427-F530-4C6B-A190-24E3689F0793}" destId="{A442AE9D-76D6-4716-ADC4-C7F7C3FFE6E6}" srcOrd="0" destOrd="0" parTransId="{1CF8C8F0-70A1-44E9-AF78-96D495CFD66B}" sibTransId="{40FD3D1A-1F3F-4B40-891A-C236BFFE5FDB}"/>
    <dgm:cxn modelId="{16CF4382-88A9-4AB3-8D06-499319C24D8C}" type="presOf" srcId="{A442AE9D-76D6-4716-ADC4-C7F7C3FFE6E6}" destId="{C6D3C241-4BD8-4529-B680-783AA640AC3E}" srcOrd="0" destOrd="0" presId="urn:microsoft.com/office/officeart/2005/8/layout/vList2"/>
    <dgm:cxn modelId="{9432DD2E-AA0E-44E8-AB17-7D8EA8E037CD}" type="presOf" srcId="{46134427-F530-4C6B-A190-24E3689F0793}" destId="{2ACC5993-0ACB-4F35-BE31-3E46866ADE12}" srcOrd="0" destOrd="0" presId="urn:microsoft.com/office/officeart/2005/8/layout/vList2"/>
    <dgm:cxn modelId="{6DD02C78-0120-4C4F-ADF7-D0AAF34ADA7A}" type="presParOf" srcId="{2ACC5993-0ACB-4F35-BE31-3E46866ADE12}" destId="{C6D3C241-4BD8-4529-B680-783AA640AC3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4A974C-DA8A-4880-83E2-0BFEACE6C190}" type="doc">
      <dgm:prSet loTypeId="urn:microsoft.com/office/officeart/2005/8/layout/vList2" loCatId="list" qsTypeId="urn:microsoft.com/office/officeart/2005/8/quickstyle/3d1" qsCatId="3D" csTypeId="urn:microsoft.com/office/officeart/2005/8/colors/accent1_2" csCatId="accent1"/>
      <dgm:spPr/>
      <dgm:t>
        <a:bodyPr/>
        <a:lstStyle/>
        <a:p>
          <a:endParaRPr lang="ru-RU"/>
        </a:p>
      </dgm:t>
    </dgm:pt>
    <dgm:pt modelId="{5973F1FF-8695-46EC-9176-631CA40288C2}">
      <dgm:prSet/>
      <dgm:spPr/>
      <dgm:t>
        <a:bodyPr/>
        <a:lstStyle/>
        <a:p>
          <a:pPr algn="just" rtl="0"/>
          <a:r>
            <a:rPr lang="ru-RU" b="1" dirty="0" err="1" smtClean="0">
              <a:latin typeface="Times New Roman" pitchFamily="18" charset="0"/>
              <a:cs typeface="Times New Roman" pitchFamily="18" charset="0"/>
            </a:rPr>
            <a:t>Пулнинг</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ўз</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вазифаларини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бажариш</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жараёнидаги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тўхтовсиз</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ҳаракати </a:t>
          </a:r>
          <a:r>
            <a:rPr lang="ru-RU" b="1" dirty="0" smtClean="0">
              <a:latin typeface="Times New Roman" pitchFamily="18" charset="0"/>
              <a:cs typeface="Times New Roman" pitchFamily="18" charset="0"/>
            </a:rPr>
            <a:t>пул </a:t>
          </a:r>
          <a:r>
            <a:rPr lang="ru-RU" b="1" dirty="0" err="1" smtClean="0">
              <a:latin typeface="Times New Roman" pitchFamily="18" charset="0"/>
              <a:cs typeface="Times New Roman" pitchFamily="18" charset="0"/>
            </a:rPr>
            <a:t>муомаласи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дейилади</a:t>
          </a:r>
          <a:r>
            <a:rPr lang="ru-RU" b="1"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81389C6B-5765-47DF-AB4D-3D652C83702E}" type="parTrans" cxnId="{13EEF184-0FF8-4B31-8034-443926A73C9C}">
      <dgm:prSet/>
      <dgm:spPr/>
      <dgm:t>
        <a:bodyPr/>
        <a:lstStyle/>
        <a:p>
          <a:pPr algn="just"/>
          <a:endParaRPr lang="ru-RU">
            <a:latin typeface="Times New Roman" pitchFamily="18" charset="0"/>
            <a:cs typeface="Times New Roman" pitchFamily="18" charset="0"/>
          </a:endParaRPr>
        </a:p>
      </dgm:t>
    </dgm:pt>
    <dgm:pt modelId="{884A9779-C1BD-4069-A201-8939164E712D}" type="sibTrans" cxnId="{13EEF184-0FF8-4B31-8034-443926A73C9C}">
      <dgm:prSet/>
      <dgm:spPr/>
      <dgm:t>
        <a:bodyPr/>
        <a:lstStyle/>
        <a:p>
          <a:pPr algn="just"/>
          <a:endParaRPr lang="ru-RU">
            <a:latin typeface="Times New Roman" pitchFamily="18" charset="0"/>
            <a:cs typeface="Times New Roman" pitchFamily="18" charset="0"/>
          </a:endParaRPr>
        </a:p>
      </dgm:t>
    </dgm:pt>
    <dgm:pt modelId="{EF5B637A-B20B-4DAE-8F8E-356C0899DEE1}" type="pres">
      <dgm:prSet presAssocID="{4D4A974C-DA8A-4880-83E2-0BFEACE6C190}" presName="linear" presStyleCnt="0">
        <dgm:presLayoutVars>
          <dgm:animLvl val="lvl"/>
          <dgm:resizeHandles val="exact"/>
        </dgm:presLayoutVars>
      </dgm:prSet>
      <dgm:spPr/>
      <dgm:t>
        <a:bodyPr/>
        <a:lstStyle/>
        <a:p>
          <a:endParaRPr lang="ru-RU"/>
        </a:p>
      </dgm:t>
    </dgm:pt>
    <dgm:pt modelId="{848CBFFD-9EA4-4E04-9B9F-F6BE1FF069D4}" type="pres">
      <dgm:prSet presAssocID="{5973F1FF-8695-46EC-9176-631CA40288C2}" presName="parentText" presStyleLbl="node1" presStyleIdx="0" presStyleCnt="1">
        <dgm:presLayoutVars>
          <dgm:chMax val="0"/>
          <dgm:bulletEnabled val="1"/>
        </dgm:presLayoutVars>
      </dgm:prSet>
      <dgm:spPr/>
      <dgm:t>
        <a:bodyPr/>
        <a:lstStyle/>
        <a:p>
          <a:endParaRPr lang="ru-RU"/>
        </a:p>
      </dgm:t>
    </dgm:pt>
  </dgm:ptLst>
  <dgm:cxnLst>
    <dgm:cxn modelId="{13EEF184-0FF8-4B31-8034-443926A73C9C}" srcId="{4D4A974C-DA8A-4880-83E2-0BFEACE6C190}" destId="{5973F1FF-8695-46EC-9176-631CA40288C2}" srcOrd="0" destOrd="0" parTransId="{81389C6B-5765-47DF-AB4D-3D652C83702E}" sibTransId="{884A9779-C1BD-4069-A201-8939164E712D}"/>
    <dgm:cxn modelId="{FB82FA4B-78C2-47D1-A78F-7C88CE8993C9}" type="presOf" srcId="{5973F1FF-8695-46EC-9176-631CA40288C2}" destId="{848CBFFD-9EA4-4E04-9B9F-F6BE1FF069D4}" srcOrd="0" destOrd="0" presId="urn:microsoft.com/office/officeart/2005/8/layout/vList2"/>
    <dgm:cxn modelId="{3C30C6E3-2AD4-49C6-81E2-B23E4CAF8D5A}" type="presOf" srcId="{4D4A974C-DA8A-4880-83E2-0BFEACE6C190}" destId="{EF5B637A-B20B-4DAE-8F8E-356C0899DEE1}" srcOrd="0" destOrd="0" presId="urn:microsoft.com/office/officeart/2005/8/layout/vList2"/>
    <dgm:cxn modelId="{BA940BB9-9697-432C-96AB-88001B9C27F9}" type="presParOf" srcId="{EF5B637A-B20B-4DAE-8F8E-356C0899DEE1}" destId="{848CBFFD-9EA4-4E04-9B9F-F6BE1FF069D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2968DD82-38AE-4C81-9B36-3DBCCBB9A6CB}" type="doc">
      <dgm:prSet loTypeId="urn:microsoft.com/office/officeart/2005/8/layout/hList1" loCatId="list" qsTypeId="urn:microsoft.com/office/officeart/2005/8/quickstyle/3d1" qsCatId="3D" csTypeId="urn:microsoft.com/office/officeart/2005/8/colors/accent0_3" csCatId="mainScheme"/>
      <dgm:spPr/>
      <dgm:t>
        <a:bodyPr/>
        <a:lstStyle/>
        <a:p>
          <a:endParaRPr lang="ru-RU"/>
        </a:p>
      </dgm:t>
    </dgm:pt>
    <dgm:pt modelId="{DF1DD494-8E18-4E2A-BD25-B4E167C1A64F}">
      <dgm:prSet/>
      <dgm:spPr/>
      <dgm:t>
        <a:bodyPr/>
        <a:lstStyle/>
        <a:p>
          <a:pPr rtl="0"/>
          <a:r>
            <a:rPr lang="ru-RU" b="1" dirty="0" err="1" smtClean="0">
              <a:latin typeface="Times New Roman" pitchFamily="18" charset="0"/>
              <a:cs typeface="Times New Roman" pitchFamily="18" charset="0"/>
            </a:rPr>
            <a:t>Таклиф</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инфляцияси</a:t>
          </a:r>
          <a:r>
            <a:rPr lang="en-GB" b="1" dirty="0" smtClean="0">
              <a:latin typeface="Times New Roman" pitchFamily="18" charset="0"/>
              <a:cs typeface="Times New Roman" pitchFamily="18" charset="0"/>
            </a:rPr>
            <a:t>.</a:t>
          </a:r>
          <a:r>
            <a:rPr lang="en-GB"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9F39BCDD-8D6A-46BC-854D-A6FDE4905FA6}" type="parTrans" cxnId="{DB702C0D-BFC7-4E8E-904B-709FEF5A8B1B}">
      <dgm:prSet/>
      <dgm:spPr/>
      <dgm:t>
        <a:bodyPr/>
        <a:lstStyle/>
        <a:p>
          <a:endParaRPr lang="ru-RU">
            <a:latin typeface="Times New Roman" pitchFamily="18" charset="0"/>
            <a:cs typeface="Times New Roman" pitchFamily="18" charset="0"/>
          </a:endParaRPr>
        </a:p>
      </dgm:t>
    </dgm:pt>
    <dgm:pt modelId="{858DAC52-4B3D-4EB9-A56F-DD062A3E1616}" type="sibTrans" cxnId="{DB702C0D-BFC7-4E8E-904B-709FEF5A8B1B}">
      <dgm:prSet/>
      <dgm:spPr/>
      <dgm:t>
        <a:bodyPr/>
        <a:lstStyle/>
        <a:p>
          <a:endParaRPr lang="ru-RU">
            <a:latin typeface="Times New Roman" pitchFamily="18" charset="0"/>
            <a:cs typeface="Times New Roman" pitchFamily="18" charset="0"/>
          </a:endParaRPr>
        </a:p>
      </dgm:t>
    </dgm:pt>
    <dgm:pt modelId="{E7B99EAE-CEDC-4526-8D8E-321A76C51F72}">
      <dgm:prSet/>
      <dgm:spPr/>
      <dgm:t>
        <a:bodyPr/>
        <a:lstStyle/>
        <a:p>
          <a:pPr algn="just" rtl="0"/>
          <a:r>
            <a:rPr lang="ru-RU" dirty="0" smtClean="0">
              <a:latin typeface="Times New Roman" pitchFamily="18" charset="0"/>
              <a:cs typeface="Times New Roman" pitchFamily="18" charset="0"/>
            </a:rPr>
            <a:t>Инфляция </a:t>
          </a:r>
          <a:r>
            <a:rPr lang="ru-RU" dirty="0" err="1" smtClean="0">
              <a:latin typeface="Times New Roman" pitchFamily="18" charset="0"/>
              <a:cs typeface="Times New Roman" pitchFamily="18" charset="0"/>
            </a:rPr>
            <a:t>ишлаб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чиқариш харажатлари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бозордаги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таклифнинг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ўзгариши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натижасида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ҳам келиб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чиқиши мумкин</a:t>
          </a:r>
          <a:r>
            <a:rPr lang="en-US"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Ишлаб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чиқариш харажатларининг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ўсиши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келтириб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чиқадиган </a:t>
          </a:r>
          <a:r>
            <a:rPr lang="ru-RU" dirty="0" smtClean="0">
              <a:latin typeface="Times New Roman" pitchFamily="18" charset="0"/>
              <a:cs typeface="Times New Roman" pitchFamily="18" charset="0"/>
            </a:rPr>
            <a:t>инфляция </a:t>
          </a:r>
          <a:r>
            <a:rPr lang="ru-RU" dirty="0" err="1" smtClean="0">
              <a:latin typeface="Times New Roman" pitchFamily="18" charset="0"/>
              <a:cs typeface="Times New Roman" pitchFamily="18" charset="0"/>
            </a:rPr>
            <a:t>маҳсулот бирлигига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қилинадиган харажатларнинг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кўпайиши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ҳисобига нархларнинг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ошишини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билдиради</a:t>
          </a:r>
          <a:r>
            <a:rPr lang="en-US"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ҳолатни ҳам чизма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орқали кўриб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чиқамиз</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F7F205EC-F600-43EA-BF22-A186B4788C81}" type="parTrans" cxnId="{F257E657-EDD6-453A-A905-7E9478C96EB8}">
      <dgm:prSet/>
      <dgm:spPr/>
      <dgm:t>
        <a:bodyPr/>
        <a:lstStyle/>
        <a:p>
          <a:endParaRPr lang="ru-RU">
            <a:latin typeface="Times New Roman" pitchFamily="18" charset="0"/>
            <a:cs typeface="Times New Roman" pitchFamily="18" charset="0"/>
          </a:endParaRPr>
        </a:p>
      </dgm:t>
    </dgm:pt>
    <dgm:pt modelId="{32009921-61CE-4DC9-8FCC-26C2E70BD286}" type="sibTrans" cxnId="{F257E657-EDD6-453A-A905-7E9478C96EB8}">
      <dgm:prSet/>
      <dgm:spPr/>
      <dgm:t>
        <a:bodyPr/>
        <a:lstStyle/>
        <a:p>
          <a:endParaRPr lang="ru-RU">
            <a:latin typeface="Times New Roman" pitchFamily="18" charset="0"/>
            <a:cs typeface="Times New Roman" pitchFamily="18" charset="0"/>
          </a:endParaRPr>
        </a:p>
      </dgm:t>
    </dgm:pt>
    <dgm:pt modelId="{B5F10464-CAE5-4A77-8822-CC317401BA05}" type="pres">
      <dgm:prSet presAssocID="{2968DD82-38AE-4C81-9B36-3DBCCBB9A6CB}" presName="Name0" presStyleCnt="0">
        <dgm:presLayoutVars>
          <dgm:dir/>
          <dgm:animLvl val="lvl"/>
          <dgm:resizeHandles val="exact"/>
        </dgm:presLayoutVars>
      </dgm:prSet>
      <dgm:spPr/>
      <dgm:t>
        <a:bodyPr/>
        <a:lstStyle/>
        <a:p>
          <a:endParaRPr lang="ru-RU"/>
        </a:p>
      </dgm:t>
    </dgm:pt>
    <dgm:pt modelId="{AD9578A7-1F57-47C0-97E6-A936B05246E3}" type="pres">
      <dgm:prSet presAssocID="{DF1DD494-8E18-4E2A-BD25-B4E167C1A64F}" presName="composite" presStyleCnt="0"/>
      <dgm:spPr/>
    </dgm:pt>
    <dgm:pt modelId="{D9491E8C-7D1D-46DC-8642-25769B0BBFC5}" type="pres">
      <dgm:prSet presAssocID="{DF1DD494-8E18-4E2A-BD25-B4E167C1A64F}" presName="parTx" presStyleLbl="alignNode1" presStyleIdx="0" presStyleCnt="1">
        <dgm:presLayoutVars>
          <dgm:chMax val="0"/>
          <dgm:chPref val="0"/>
          <dgm:bulletEnabled val="1"/>
        </dgm:presLayoutVars>
      </dgm:prSet>
      <dgm:spPr/>
      <dgm:t>
        <a:bodyPr/>
        <a:lstStyle/>
        <a:p>
          <a:endParaRPr lang="ru-RU"/>
        </a:p>
      </dgm:t>
    </dgm:pt>
    <dgm:pt modelId="{9F3F4F4F-0984-4458-B8C7-A432F5175654}" type="pres">
      <dgm:prSet presAssocID="{DF1DD494-8E18-4E2A-BD25-B4E167C1A64F}" presName="desTx" presStyleLbl="alignAccFollowNode1" presStyleIdx="0" presStyleCnt="1">
        <dgm:presLayoutVars>
          <dgm:bulletEnabled val="1"/>
        </dgm:presLayoutVars>
      </dgm:prSet>
      <dgm:spPr/>
      <dgm:t>
        <a:bodyPr/>
        <a:lstStyle/>
        <a:p>
          <a:endParaRPr lang="ru-RU"/>
        </a:p>
      </dgm:t>
    </dgm:pt>
  </dgm:ptLst>
  <dgm:cxnLst>
    <dgm:cxn modelId="{14E66282-7E08-45F5-8CFA-CD63BAE69758}" type="presOf" srcId="{2968DD82-38AE-4C81-9B36-3DBCCBB9A6CB}" destId="{B5F10464-CAE5-4A77-8822-CC317401BA05}" srcOrd="0" destOrd="0" presId="urn:microsoft.com/office/officeart/2005/8/layout/hList1"/>
    <dgm:cxn modelId="{A39333C2-D2CE-465C-8A8B-F6092BAC9BAE}" type="presOf" srcId="{E7B99EAE-CEDC-4526-8D8E-321A76C51F72}" destId="{9F3F4F4F-0984-4458-B8C7-A432F5175654}" srcOrd="0" destOrd="0" presId="urn:microsoft.com/office/officeart/2005/8/layout/hList1"/>
    <dgm:cxn modelId="{DB702C0D-BFC7-4E8E-904B-709FEF5A8B1B}" srcId="{2968DD82-38AE-4C81-9B36-3DBCCBB9A6CB}" destId="{DF1DD494-8E18-4E2A-BD25-B4E167C1A64F}" srcOrd="0" destOrd="0" parTransId="{9F39BCDD-8D6A-46BC-854D-A6FDE4905FA6}" sibTransId="{858DAC52-4B3D-4EB9-A56F-DD062A3E1616}"/>
    <dgm:cxn modelId="{F257E657-EDD6-453A-A905-7E9478C96EB8}" srcId="{DF1DD494-8E18-4E2A-BD25-B4E167C1A64F}" destId="{E7B99EAE-CEDC-4526-8D8E-321A76C51F72}" srcOrd="0" destOrd="0" parTransId="{F7F205EC-F600-43EA-BF22-A186B4788C81}" sibTransId="{32009921-61CE-4DC9-8FCC-26C2E70BD286}"/>
    <dgm:cxn modelId="{95946312-1160-4741-8162-A624380D67A7}" type="presOf" srcId="{DF1DD494-8E18-4E2A-BD25-B4E167C1A64F}" destId="{D9491E8C-7D1D-46DC-8642-25769B0BBFC5}" srcOrd="0" destOrd="0" presId="urn:microsoft.com/office/officeart/2005/8/layout/hList1"/>
    <dgm:cxn modelId="{885F8D62-7431-44D0-BFF8-67D158770E22}" type="presParOf" srcId="{B5F10464-CAE5-4A77-8822-CC317401BA05}" destId="{AD9578A7-1F57-47C0-97E6-A936B05246E3}" srcOrd="0" destOrd="0" presId="urn:microsoft.com/office/officeart/2005/8/layout/hList1"/>
    <dgm:cxn modelId="{4C08AEA2-B91C-42B8-8F35-15BC640224D1}" type="presParOf" srcId="{AD9578A7-1F57-47C0-97E6-A936B05246E3}" destId="{D9491E8C-7D1D-46DC-8642-25769B0BBFC5}" srcOrd="0" destOrd="0" presId="urn:microsoft.com/office/officeart/2005/8/layout/hList1"/>
    <dgm:cxn modelId="{50B560FE-50E4-4E9D-A80D-43CDF841DA6D}" type="presParOf" srcId="{AD9578A7-1F57-47C0-97E6-A936B05246E3}" destId="{9F3F4F4F-0984-4458-B8C7-A432F517565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46134427-F530-4C6B-A190-24E3689F0793}"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A442AE9D-76D6-4716-ADC4-C7F7C3FFE6E6}">
      <dgm:prSet/>
      <dgm:spPr/>
      <dgm:t>
        <a:bodyPr/>
        <a:lstStyle/>
        <a:p>
          <a:pPr algn="ctr" rtl="0"/>
          <a:r>
            <a:rPr lang="ru-RU" b="1" dirty="0" err="1" smtClean="0">
              <a:latin typeface="Times New Roman" pitchFamily="18" charset="0"/>
              <a:cs typeface="Times New Roman" pitchFamily="18" charset="0"/>
            </a:rPr>
            <a:t>Таклиф</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инфляцияси</a:t>
          </a:r>
          <a:endParaRPr lang="ru-RU" dirty="0">
            <a:latin typeface="Times New Roman" pitchFamily="18" charset="0"/>
            <a:cs typeface="Times New Roman" pitchFamily="18" charset="0"/>
          </a:endParaRPr>
        </a:p>
      </dgm:t>
    </dgm:pt>
    <dgm:pt modelId="{1CF8C8F0-70A1-44E9-AF78-96D495CFD66B}" type="parTrans" cxnId="{122AB87A-FB9D-45EA-85C7-1357720921F7}">
      <dgm:prSet/>
      <dgm:spPr/>
      <dgm:t>
        <a:bodyPr/>
        <a:lstStyle/>
        <a:p>
          <a:endParaRPr lang="ru-RU"/>
        </a:p>
      </dgm:t>
    </dgm:pt>
    <dgm:pt modelId="{40FD3D1A-1F3F-4B40-891A-C236BFFE5FDB}" type="sibTrans" cxnId="{122AB87A-FB9D-45EA-85C7-1357720921F7}">
      <dgm:prSet/>
      <dgm:spPr/>
      <dgm:t>
        <a:bodyPr/>
        <a:lstStyle/>
        <a:p>
          <a:endParaRPr lang="ru-RU"/>
        </a:p>
      </dgm:t>
    </dgm:pt>
    <dgm:pt modelId="{2ACC5993-0ACB-4F35-BE31-3E46866ADE12}" type="pres">
      <dgm:prSet presAssocID="{46134427-F530-4C6B-A190-24E3689F0793}" presName="linear" presStyleCnt="0">
        <dgm:presLayoutVars>
          <dgm:animLvl val="lvl"/>
          <dgm:resizeHandles val="exact"/>
        </dgm:presLayoutVars>
      </dgm:prSet>
      <dgm:spPr/>
      <dgm:t>
        <a:bodyPr/>
        <a:lstStyle/>
        <a:p>
          <a:endParaRPr lang="ru-RU"/>
        </a:p>
      </dgm:t>
    </dgm:pt>
    <dgm:pt modelId="{C6D3C241-4BD8-4529-B680-783AA640AC3E}" type="pres">
      <dgm:prSet presAssocID="{A442AE9D-76D6-4716-ADC4-C7F7C3FFE6E6}" presName="parentText" presStyleLbl="node1" presStyleIdx="0" presStyleCnt="1">
        <dgm:presLayoutVars>
          <dgm:chMax val="0"/>
          <dgm:bulletEnabled val="1"/>
        </dgm:presLayoutVars>
      </dgm:prSet>
      <dgm:spPr/>
      <dgm:t>
        <a:bodyPr/>
        <a:lstStyle/>
        <a:p>
          <a:endParaRPr lang="ru-RU"/>
        </a:p>
      </dgm:t>
    </dgm:pt>
  </dgm:ptLst>
  <dgm:cxnLst>
    <dgm:cxn modelId="{122AB87A-FB9D-45EA-85C7-1357720921F7}" srcId="{46134427-F530-4C6B-A190-24E3689F0793}" destId="{A442AE9D-76D6-4716-ADC4-C7F7C3FFE6E6}" srcOrd="0" destOrd="0" parTransId="{1CF8C8F0-70A1-44E9-AF78-96D495CFD66B}" sibTransId="{40FD3D1A-1F3F-4B40-891A-C236BFFE5FDB}"/>
    <dgm:cxn modelId="{564D01C7-447E-4F51-9F0B-28BB628C4D9C}" type="presOf" srcId="{A442AE9D-76D6-4716-ADC4-C7F7C3FFE6E6}" destId="{C6D3C241-4BD8-4529-B680-783AA640AC3E}" srcOrd="0" destOrd="0" presId="urn:microsoft.com/office/officeart/2005/8/layout/vList2"/>
    <dgm:cxn modelId="{224185F5-C998-441E-9AE5-8947C04C08A6}" type="presOf" srcId="{46134427-F530-4C6B-A190-24E3689F0793}" destId="{2ACC5993-0ACB-4F35-BE31-3E46866ADE12}" srcOrd="0" destOrd="0" presId="urn:microsoft.com/office/officeart/2005/8/layout/vList2"/>
    <dgm:cxn modelId="{507FE2A7-6A25-4FA7-9196-25D7BED43817}" type="presParOf" srcId="{2ACC5993-0ACB-4F35-BE31-3E46866ADE12}" destId="{C6D3C241-4BD8-4529-B680-783AA640AC3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EC376568-753E-4846-8EE2-165F34210502}"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540AB477-41F5-444C-A5CD-2AA517464D57}">
      <dgm:prSet/>
      <dgm:spPr/>
      <dgm:t>
        <a:bodyPr/>
        <a:lstStyle/>
        <a:p>
          <a:pPr algn="ctr" rtl="0"/>
          <a:r>
            <a:rPr lang="ru-RU" dirty="0" err="1" smtClean="0">
              <a:latin typeface="Times New Roman" pitchFamily="18" charset="0"/>
              <a:cs typeface="Times New Roman" pitchFamily="18" charset="0"/>
            </a:rPr>
            <a:t>Инфляциянинг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қуйидаги сабабларини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ҳам кўрсатиш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мумкин</a:t>
          </a:r>
          <a:r>
            <a:rPr lang="en-GB"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DE1C7FE0-C14D-4BAB-9CF6-1F3CB4734C14}" type="parTrans" cxnId="{39180C1C-D90F-4E58-B690-E98D6D781751}">
      <dgm:prSet/>
      <dgm:spPr/>
      <dgm:t>
        <a:bodyPr/>
        <a:lstStyle/>
        <a:p>
          <a:endParaRPr lang="ru-RU"/>
        </a:p>
      </dgm:t>
    </dgm:pt>
    <dgm:pt modelId="{BDE65BAB-F927-478C-A324-C2316741FEFD}" type="sibTrans" cxnId="{39180C1C-D90F-4E58-B690-E98D6D781751}">
      <dgm:prSet/>
      <dgm:spPr/>
      <dgm:t>
        <a:bodyPr/>
        <a:lstStyle/>
        <a:p>
          <a:endParaRPr lang="ru-RU"/>
        </a:p>
      </dgm:t>
    </dgm:pt>
    <dgm:pt modelId="{9EF47841-2904-4B41-A133-114510C833D7}" type="pres">
      <dgm:prSet presAssocID="{EC376568-753E-4846-8EE2-165F34210502}" presName="linear" presStyleCnt="0">
        <dgm:presLayoutVars>
          <dgm:animLvl val="lvl"/>
          <dgm:resizeHandles val="exact"/>
        </dgm:presLayoutVars>
      </dgm:prSet>
      <dgm:spPr/>
      <dgm:t>
        <a:bodyPr/>
        <a:lstStyle/>
        <a:p>
          <a:endParaRPr lang="ru-RU"/>
        </a:p>
      </dgm:t>
    </dgm:pt>
    <dgm:pt modelId="{8B275051-353A-4B02-8409-C9BC0DCF86B9}" type="pres">
      <dgm:prSet presAssocID="{540AB477-41F5-444C-A5CD-2AA517464D57}" presName="parentText" presStyleLbl="node1" presStyleIdx="0" presStyleCnt="1">
        <dgm:presLayoutVars>
          <dgm:chMax val="0"/>
          <dgm:bulletEnabled val="1"/>
        </dgm:presLayoutVars>
      </dgm:prSet>
      <dgm:spPr/>
      <dgm:t>
        <a:bodyPr/>
        <a:lstStyle/>
        <a:p>
          <a:endParaRPr lang="ru-RU"/>
        </a:p>
      </dgm:t>
    </dgm:pt>
  </dgm:ptLst>
  <dgm:cxnLst>
    <dgm:cxn modelId="{F869FF22-A0E3-4354-BC4B-2C6DFEC4F18A}" type="presOf" srcId="{EC376568-753E-4846-8EE2-165F34210502}" destId="{9EF47841-2904-4B41-A133-114510C833D7}" srcOrd="0" destOrd="0" presId="urn:microsoft.com/office/officeart/2005/8/layout/vList2"/>
    <dgm:cxn modelId="{D202784D-BA7E-48CA-AAE4-9EBC55739D5F}" type="presOf" srcId="{540AB477-41F5-444C-A5CD-2AA517464D57}" destId="{8B275051-353A-4B02-8409-C9BC0DCF86B9}" srcOrd="0" destOrd="0" presId="urn:microsoft.com/office/officeart/2005/8/layout/vList2"/>
    <dgm:cxn modelId="{39180C1C-D90F-4E58-B690-E98D6D781751}" srcId="{EC376568-753E-4846-8EE2-165F34210502}" destId="{540AB477-41F5-444C-A5CD-2AA517464D57}" srcOrd="0" destOrd="0" parTransId="{DE1C7FE0-C14D-4BAB-9CF6-1F3CB4734C14}" sibTransId="{BDE65BAB-F927-478C-A324-C2316741FEFD}"/>
    <dgm:cxn modelId="{ED850E4B-E185-46E6-9C58-85A1CF930163}" type="presParOf" srcId="{9EF47841-2904-4B41-A133-114510C833D7}" destId="{8B275051-353A-4B02-8409-C9BC0DCF86B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9F0788B4-5229-4177-9C39-B022191ECE08}" type="doc">
      <dgm:prSet loTypeId="urn:microsoft.com/office/officeart/2005/8/layout/vList2" loCatId="list" qsTypeId="urn:microsoft.com/office/officeart/2005/8/quickstyle/simple3" qsCatId="simple" csTypeId="urn:microsoft.com/office/officeart/2005/8/colors/colorful3" csCatId="colorful"/>
      <dgm:spPr/>
      <dgm:t>
        <a:bodyPr/>
        <a:lstStyle/>
        <a:p>
          <a:endParaRPr lang="ru-RU"/>
        </a:p>
      </dgm:t>
    </dgm:pt>
    <dgm:pt modelId="{4AF71193-79DF-4BB9-84D7-D92BFFD71828}">
      <dgm:prSet/>
      <dgm:spPr/>
      <dgm:t>
        <a:bodyPr/>
        <a:lstStyle/>
        <a:p>
          <a:pPr rtl="0"/>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монополистик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фаолиятларнинг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пайдо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бўлиши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амал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қилиши;</a:t>
          </a:r>
          <a:endParaRPr lang="ru-RU" dirty="0">
            <a:latin typeface="Times New Roman" pitchFamily="18" charset="0"/>
            <a:cs typeface="Times New Roman" pitchFamily="18" charset="0"/>
          </a:endParaRPr>
        </a:p>
      </dgm:t>
    </dgm:pt>
    <dgm:pt modelId="{F7D98EF4-AA98-4C89-A2DD-42A717E70FE0}" type="parTrans" cxnId="{53F483F6-0933-4E82-92FB-BA5EFBB90999}">
      <dgm:prSet/>
      <dgm:spPr/>
      <dgm:t>
        <a:bodyPr/>
        <a:lstStyle/>
        <a:p>
          <a:endParaRPr lang="ru-RU">
            <a:latin typeface="Times New Roman" pitchFamily="18" charset="0"/>
            <a:cs typeface="Times New Roman" pitchFamily="18" charset="0"/>
          </a:endParaRPr>
        </a:p>
      </dgm:t>
    </dgm:pt>
    <dgm:pt modelId="{91F11051-65E1-4ADA-B3E7-AE0D655D4C77}" type="sibTrans" cxnId="{53F483F6-0933-4E82-92FB-BA5EFBB90999}">
      <dgm:prSet/>
      <dgm:spPr/>
      <dgm:t>
        <a:bodyPr/>
        <a:lstStyle/>
        <a:p>
          <a:endParaRPr lang="ru-RU">
            <a:latin typeface="Times New Roman" pitchFamily="18" charset="0"/>
            <a:cs typeface="Times New Roman" pitchFamily="18" charset="0"/>
          </a:endParaRPr>
        </a:p>
      </dgm:t>
    </dgm:pt>
    <dgm:pt modelId="{6DED8177-D8C6-4CA4-96FD-DB7F8ED334FE}">
      <dgm:prSet/>
      <dgm:spPr/>
      <dgm:t>
        <a:bodyPr/>
        <a:lstStyle/>
        <a:p>
          <a:pPr rtl="0"/>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нотўғри солиқ сиёсати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юритиш</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E7C2FEEC-4BC2-46DD-A880-501D0F6612EE}" type="parTrans" cxnId="{06BE29DD-19BF-415C-9023-7B3BB602B52B}">
      <dgm:prSet/>
      <dgm:spPr/>
      <dgm:t>
        <a:bodyPr/>
        <a:lstStyle/>
        <a:p>
          <a:endParaRPr lang="ru-RU">
            <a:latin typeface="Times New Roman" pitchFamily="18" charset="0"/>
            <a:cs typeface="Times New Roman" pitchFamily="18" charset="0"/>
          </a:endParaRPr>
        </a:p>
      </dgm:t>
    </dgm:pt>
    <dgm:pt modelId="{D69AD089-6F2E-4C54-ADBC-8E5D67A5491E}" type="sibTrans" cxnId="{06BE29DD-19BF-415C-9023-7B3BB602B52B}">
      <dgm:prSet/>
      <dgm:spPr/>
      <dgm:t>
        <a:bodyPr/>
        <a:lstStyle/>
        <a:p>
          <a:endParaRPr lang="ru-RU">
            <a:latin typeface="Times New Roman" pitchFamily="18" charset="0"/>
            <a:cs typeface="Times New Roman" pitchFamily="18" charset="0"/>
          </a:endParaRPr>
        </a:p>
      </dgm:t>
    </dgm:pt>
    <dgm:pt modelId="{BFDCDD62-B70C-47E7-B1AF-D9EF51C3844B}">
      <dgm:prSet/>
      <dgm:spPr/>
      <dgm:t>
        <a:bodyPr/>
        <a:lstStyle/>
        <a:p>
          <a:pPr rtl="0"/>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жаҳон бозорларидаги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нархларнинг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ўсиши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5C378BDC-DCA3-40D8-A49D-B73356E434D2}" type="parTrans" cxnId="{045FC411-EEF1-49FB-8C36-20A3464E63F7}">
      <dgm:prSet/>
      <dgm:spPr/>
      <dgm:t>
        <a:bodyPr/>
        <a:lstStyle/>
        <a:p>
          <a:endParaRPr lang="ru-RU">
            <a:latin typeface="Times New Roman" pitchFamily="18" charset="0"/>
            <a:cs typeface="Times New Roman" pitchFamily="18" charset="0"/>
          </a:endParaRPr>
        </a:p>
      </dgm:t>
    </dgm:pt>
    <dgm:pt modelId="{4EAC8A72-DAA0-420E-B242-FF70803C7583}" type="sibTrans" cxnId="{045FC411-EEF1-49FB-8C36-20A3464E63F7}">
      <dgm:prSet/>
      <dgm:spPr/>
      <dgm:t>
        <a:bodyPr/>
        <a:lstStyle/>
        <a:p>
          <a:endParaRPr lang="ru-RU">
            <a:latin typeface="Times New Roman" pitchFamily="18" charset="0"/>
            <a:cs typeface="Times New Roman" pitchFamily="18" charset="0"/>
          </a:endParaRPr>
        </a:p>
      </dgm:t>
    </dgm:pt>
    <dgm:pt modelId="{24A5BA95-59D0-436A-BEB7-4D4F3EE84992}">
      <dgm:prSet/>
      <dgm:spPr/>
      <dgm:t>
        <a:bodyPr/>
        <a:lstStyle/>
        <a:p>
          <a:pPr rtl="0"/>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ҳарбий соҳадаги харажатларнинг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ўсиши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ҳоказо.</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7E4D7267-34A3-44BA-9393-4999302A8E50}" type="parTrans" cxnId="{D1220F2C-D57A-459A-9CBC-897C796F9972}">
      <dgm:prSet/>
      <dgm:spPr/>
      <dgm:t>
        <a:bodyPr/>
        <a:lstStyle/>
        <a:p>
          <a:endParaRPr lang="ru-RU">
            <a:latin typeface="Times New Roman" pitchFamily="18" charset="0"/>
            <a:cs typeface="Times New Roman" pitchFamily="18" charset="0"/>
          </a:endParaRPr>
        </a:p>
      </dgm:t>
    </dgm:pt>
    <dgm:pt modelId="{10BF1755-6E9A-44FD-8B55-A879E26BACFE}" type="sibTrans" cxnId="{D1220F2C-D57A-459A-9CBC-897C796F9972}">
      <dgm:prSet/>
      <dgm:spPr/>
      <dgm:t>
        <a:bodyPr/>
        <a:lstStyle/>
        <a:p>
          <a:endParaRPr lang="ru-RU">
            <a:latin typeface="Times New Roman" pitchFamily="18" charset="0"/>
            <a:cs typeface="Times New Roman" pitchFamily="18" charset="0"/>
          </a:endParaRPr>
        </a:p>
      </dgm:t>
    </dgm:pt>
    <dgm:pt modelId="{36543C28-3A40-4C59-BDCF-4C63A99CF052}" type="pres">
      <dgm:prSet presAssocID="{9F0788B4-5229-4177-9C39-B022191ECE08}" presName="linear" presStyleCnt="0">
        <dgm:presLayoutVars>
          <dgm:animLvl val="lvl"/>
          <dgm:resizeHandles val="exact"/>
        </dgm:presLayoutVars>
      </dgm:prSet>
      <dgm:spPr/>
      <dgm:t>
        <a:bodyPr/>
        <a:lstStyle/>
        <a:p>
          <a:endParaRPr lang="ru-RU"/>
        </a:p>
      </dgm:t>
    </dgm:pt>
    <dgm:pt modelId="{6F14F420-A898-4D86-8BD4-31BD4792BCA0}" type="pres">
      <dgm:prSet presAssocID="{4AF71193-79DF-4BB9-84D7-D92BFFD71828}" presName="parentText" presStyleLbl="node1" presStyleIdx="0" presStyleCnt="4">
        <dgm:presLayoutVars>
          <dgm:chMax val="0"/>
          <dgm:bulletEnabled val="1"/>
        </dgm:presLayoutVars>
      </dgm:prSet>
      <dgm:spPr/>
      <dgm:t>
        <a:bodyPr/>
        <a:lstStyle/>
        <a:p>
          <a:endParaRPr lang="ru-RU"/>
        </a:p>
      </dgm:t>
    </dgm:pt>
    <dgm:pt modelId="{791F0FD4-D651-4FD9-8B4A-5D6A187831E2}" type="pres">
      <dgm:prSet presAssocID="{91F11051-65E1-4ADA-B3E7-AE0D655D4C77}" presName="spacer" presStyleCnt="0"/>
      <dgm:spPr/>
    </dgm:pt>
    <dgm:pt modelId="{AB9EEA2B-2AA6-48A4-9AF3-587B5999B4F7}" type="pres">
      <dgm:prSet presAssocID="{6DED8177-D8C6-4CA4-96FD-DB7F8ED334FE}" presName="parentText" presStyleLbl="node1" presStyleIdx="1" presStyleCnt="4">
        <dgm:presLayoutVars>
          <dgm:chMax val="0"/>
          <dgm:bulletEnabled val="1"/>
        </dgm:presLayoutVars>
      </dgm:prSet>
      <dgm:spPr/>
      <dgm:t>
        <a:bodyPr/>
        <a:lstStyle/>
        <a:p>
          <a:endParaRPr lang="ru-RU"/>
        </a:p>
      </dgm:t>
    </dgm:pt>
    <dgm:pt modelId="{960C163A-C6DE-43BE-BBDF-B732890104CD}" type="pres">
      <dgm:prSet presAssocID="{D69AD089-6F2E-4C54-ADBC-8E5D67A5491E}" presName="spacer" presStyleCnt="0"/>
      <dgm:spPr/>
    </dgm:pt>
    <dgm:pt modelId="{04BB80D1-79D3-4E19-AD05-17C592662B8F}" type="pres">
      <dgm:prSet presAssocID="{BFDCDD62-B70C-47E7-B1AF-D9EF51C3844B}" presName="parentText" presStyleLbl="node1" presStyleIdx="2" presStyleCnt="4">
        <dgm:presLayoutVars>
          <dgm:chMax val="0"/>
          <dgm:bulletEnabled val="1"/>
        </dgm:presLayoutVars>
      </dgm:prSet>
      <dgm:spPr/>
      <dgm:t>
        <a:bodyPr/>
        <a:lstStyle/>
        <a:p>
          <a:endParaRPr lang="ru-RU"/>
        </a:p>
      </dgm:t>
    </dgm:pt>
    <dgm:pt modelId="{EB58943B-84F4-4EB8-9935-EF6669D4D5D1}" type="pres">
      <dgm:prSet presAssocID="{4EAC8A72-DAA0-420E-B242-FF70803C7583}" presName="spacer" presStyleCnt="0"/>
      <dgm:spPr/>
    </dgm:pt>
    <dgm:pt modelId="{DAF060F4-86ED-4D82-B60C-28F70639DE6A}" type="pres">
      <dgm:prSet presAssocID="{24A5BA95-59D0-436A-BEB7-4D4F3EE84992}" presName="parentText" presStyleLbl="node1" presStyleIdx="3" presStyleCnt="4">
        <dgm:presLayoutVars>
          <dgm:chMax val="0"/>
          <dgm:bulletEnabled val="1"/>
        </dgm:presLayoutVars>
      </dgm:prSet>
      <dgm:spPr/>
      <dgm:t>
        <a:bodyPr/>
        <a:lstStyle/>
        <a:p>
          <a:endParaRPr lang="ru-RU"/>
        </a:p>
      </dgm:t>
    </dgm:pt>
  </dgm:ptLst>
  <dgm:cxnLst>
    <dgm:cxn modelId="{4858DC82-18E9-44CB-BD27-5056BA52D5A3}" type="presOf" srcId="{BFDCDD62-B70C-47E7-B1AF-D9EF51C3844B}" destId="{04BB80D1-79D3-4E19-AD05-17C592662B8F}" srcOrd="0" destOrd="0" presId="urn:microsoft.com/office/officeart/2005/8/layout/vList2"/>
    <dgm:cxn modelId="{78EE824D-E276-47A7-BED8-81845480D0AE}" type="presOf" srcId="{24A5BA95-59D0-436A-BEB7-4D4F3EE84992}" destId="{DAF060F4-86ED-4D82-B60C-28F70639DE6A}" srcOrd="0" destOrd="0" presId="urn:microsoft.com/office/officeart/2005/8/layout/vList2"/>
    <dgm:cxn modelId="{D1220F2C-D57A-459A-9CBC-897C796F9972}" srcId="{9F0788B4-5229-4177-9C39-B022191ECE08}" destId="{24A5BA95-59D0-436A-BEB7-4D4F3EE84992}" srcOrd="3" destOrd="0" parTransId="{7E4D7267-34A3-44BA-9393-4999302A8E50}" sibTransId="{10BF1755-6E9A-44FD-8B55-A879E26BACFE}"/>
    <dgm:cxn modelId="{045FC411-EEF1-49FB-8C36-20A3464E63F7}" srcId="{9F0788B4-5229-4177-9C39-B022191ECE08}" destId="{BFDCDD62-B70C-47E7-B1AF-D9EF51C3844B}" srcOrd="2" destOrd="0" parTransId="{5C378BDC-DCA3-40D8-A49D-B73356E434D2}" sibTransId="{4EAC8A72-DAA0-420E-B242-FF70803C7583}"/>
    <dgm:cxn modelId="{06BE29DD-19BF-415C-9023-7B3BB602B52B}" srcId="{9F0788B4-5229-4177-9C39-B022191ECE08}" destId="{6DED8177-D8C6-4CA4-96FD-DB7F8ED334FE}" srcOrd="1" destOrd="0" parTransId="{E7C2FEEC-4BC2-46DD-A880-501D0F6612EE}" sibTransId="{D69AD089-6F2E-4C54-ADBC-8E5D67A5491E}"/>
    <dgm:cxn modelId="{22739FB7-A150-449C-81FF-B876488B5125}" type="presOf" srcId="{9F0788B4-5229-4177-9C39-B022191ECE08}" destId="{36543C28-3A40-4C59-BDCF-4C63A99CF052}" srcOrd="0" destOrd="0" presId="urn:microsoft.com/office/officeart/2005/8/layout/vList2"/>
    <dgm:cxn modelId="{53F483F6-0933-4E82-92FB-BA5EFBB90999}" srcId="{9F0788B4-5229-4177-9C39-B022191ECE08}" destId="{4AF71193-79DF-4BB9-84D7-D92BFFD71828}" srcOrd="0" destOrd="0" parTransId="{F7D98EF4-AA98-4C89-A2DD-42A717E70FE0}" sibTransId="{91F11051-65E1-4ADA-B3E7-AE0D655D4C77}"/>
    <dgm:cxn modelId="{7CB4F0F3-38B3-4E94-BCD3-DD26DA80A199}" type="presOf" srcId="{4AF71193-79DF-4BB9-84D7-D92BFFD71828}" destId="{6F14F420-A898-4D86-8BD4-31BD4792BCA0}" srcOrd="0" destOrd="0" presId="urn:microsoft.com/office/officeart/2005/8/layout/vList2"/>
    <dgm:cxn modelId="{396DE1EE-5FD1-4458-BBC6-34B602940D97}" type="presOf" srcId="{6DED8177-D8C6-4CA4-96FD-DB7F8ED334FE}" destId="{AB9EEA2B-2AA6-48A4-9AF3-587B5999B4F7}" srcOrd="0" destOrd="0" presId="urn:microsoft.com/office/officeart/2005/8/layout/vList2"/>
    <dgm:cxn modelId="{C7FCE8EB-70C9-4318-BB4A-49CCE96BB835}" type="presParOf" srcId="{36543C28-3A40-4C59-BDCF-4C63A99CF052}" destId="{6F14F420-A898-4D86-8BD4-31BD4792BCA0}" srcOrd="0" destOrd="0" presId="urn:microsoft.com/office/officeart/2005/8/layout/vList2"/>
    <dgm:cxn modelId="{7861E0F2-5104-4589-9930-6EBEAD6F08EE}" type="presParOf" srcId="{36543C28-3A40-4C59-BDCF-4C63A99CF052}" destId="{791F0FD4-D651-4FD9-8B4A-5D6A187831E2}" srcOrd="1" destOrd="0" presId="urn:microsoft.com/office/officeart/2005/8/layout/vList2"/>
    <dgm:cxn modelId="{093F08AD-B413-4AB5-98D5-C00B35C69EA5}" type="presParOf" srcId="{36543C28-3A40-4C59-BDCF-4C63A99CF052}" destId="{AB9EEA2B-2AA6-48A4-9AF3-587B5999B4F7}" srcOrd="2" destOrd="0" presId="urn:microsoft.com/office/officeart/2005/8/layout/vList2"/>
    <dgm:cxn modelId="{8D7B5B4B-E534-4E69-AFB8-BEADD31D4160}" type="presParOf" srcId="{36543C28-3A40-4C59-BDCF-4C63A99CF052}" destId="{960C163A-C6DE-43BE-BBDF-B732890104CD}" srcOrd="3" destOrd="0" presId="urn:microsoft.com/office/officeart/2005/8/layout/vList2"/>
    <dgm:cxn modelId="{327A6650-581C-4299-A274-9A371115B103}" type="presParOf" srcId="{36543C28-3A40-4C59-BDCF-4C63A99CF052}" destId="{04BB80D1-79D3-4E19-AD05-17C592662B8F}" srcOrd="4" destOrd="0" presId="urn:microsoft.com/office/officeart/2005/8/layout/vList2"/>
    <dgm:cxn modelId="{F6B9F958-13D2-4B60-9076-A483250E735D}" type="presParOf" srcId="{36543C28-3A40-4C59-BDCF-4C63A99CF052}" destId="{EB58943B-84F4-4EB8-9935-EF6669D4D5D1}" srcOrd="5" destOrd="0" presId="urn:microsoft.com/office/officeart/2005/8/layout/vList2"/>
    <dgm:cxn modelId="{B6A9619C-D1D7-4795-BC6B-6E1C743B0727}" type="presParOf" srcId="{36543C28-3A40-4C59-BDCF-4C63A99CF052}" destId="{DAF060F4-86ED-4D82-B60C-28F70639DE6A}"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1819810D-E8B6-4F6B-B082-2D46AF4CB95F}" type="doc">
      <dgm:prSet loTypeId="urn:microsoft.com/office/officeart/2005/8/layout/vList2" loCatId="list" qsTypeId="urn:microsoft.com/office/officeart/2005/8/quickstyle/3d1" qsCatId="3D" csTypeId="urn:microsoft.com/office/officeart/2005/8/colors/accent1_2" csCatId="accent1"/>
      <dgm:spPr/>
      <dgm:t>
        <a:bodyPr/>
        <a:lstStyle/>
        <a:p>
          <a:endParaRPr lang="ru-RU"/>
        </a:p>
      </dgm:t>
    </dgm:pt>
    <dgm:pt modelId="{0A8677E6-7B67-4FE3-8CF1-4FA50AE25628}">
      <dgm:prSet/>
      <dgm:spPr/>
      <dgm:t>
        <a:bodyPr/>
        <a:lstStyle/>
        <a:p>
          <a:pPr algn="ctr" rtl="0"/>
          <a:r>
            <a:rPr lang="ru-RU" dirty="0" err="1" smtClean="0">
              <a:latin typeface="Times New Roman" pitchFamily="18" charset="0"/>
              <a:cs typeface="Times New Roman" pitchFamily="18" charset="0"/>
            </a:rPr>
            <a:t>Инфляциянинг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турлари</a:t>
          </a:r>
          <a:endParaRPr lang="ru-RU" dirty="0">
            <a:latin typeface="Times New Roman" pitchFamily="18" charset="0"/>
            <a:cs typeface="Times New Roman" pitchFamily="18" charset="0"/>
          </a:endParaRPr>
        </a:p>
      </dgm:t>
    </dgm:pt>
    <dgm:pt modelId="{ED27AD70-7B18-420B-BDF6-1E94EFE4D74D}" type="parTrans" cxnId="{B4A1D66D-96AB-488F-8F4D-015E5EA6B036}">
      <dgm:prSet/>
      <dgm:spPr/>
      <dgm:t>
        <a:bodyPr/>
        <a:lstStyle/>
        <a:p>
          <a:pPr algn="ctr"/>
          <a:endParaRPr lang="ru-RU"/>
        </a:p>
      </dgm:t>
    </dgm:pt>
    <dgm:pt modelId="{FC28A902-1708-4841-A350-824DB2F1E0AC}" type="sibTrans" cxnId="{B4A1D66D-96AB-488F-8F4D-015E5EA6B036}">
      <dgm:prSet/>
      <dgm:spPr/>
      <dgm:t>
        <a:bodyPr/>
        <a:lstStyle/>
        <a:p>
          <a:pPr algn="ctr"/>
          <a:endParaRPr lang="ru-RU"/>
        </a:p>
      </dgm:t>
    </dgm:pt>
    <dgm:pt modelId="{FC8D213E-EF7F-436F-B155-874D960F5019}" type="pres">
      <dgm:prSet presAssocID="{1819810D-E8B6-4F6B-B082-2D46AF4CB95F}" presName="linear" presStyleCnt="0">
        <dgm:presLayoutVars>
          <dgm:animLvl val="lvl"/>
          <dgm:resizeHandles val="exact"/>
        </dgm:presLayoutVars>
      </dgm:prSet>
      <dgm:spPr/>
      <dgm:t>
        <a:bodyPr/>
        <a:lstStyle/>
        <a:p>
          <a:endParaRPr lang="ru-RU"/>
        </a:p>
      </dgm:t>
    </dgm:pt>
    <dgm:pt modelId="{382F2CA2-F913-4EE7-A6EB-5EADD3C9E9A9}" type="pres">
      <dgm:prSet presAssocID="{0A8677E6-7B67-4FE3-8CF1-4FA50AE25628}" presName="parentText" presStyleLbl="node1" presStyleIdx="0" presStyleCnt="1">
        <dgm:presLayoutVars>
          <dgm:chMax val="0"/>
          <dgm:bulletEnabled val="1"/>
        </dgm:presLayoutVars>
      </dgm:prSet>
      <dgm:spPr/>
      <dgm:t>
        <a:bodyPr/>
        <a:lstStyle/>
        <a:p>
          <a:endParaRPr lang="ru-RU"/>
        </a:p>
      </dgm:t>
    </dgm:pt>
  </dgm:ptLst>
  <dgm:cxnLst>
    <dgm:cxn modelId="{3AAA56B8-A3B1-468A-97AA-AF2B0E1E4709}" type="presOf" srcId="{0A8677E6-7B67-4FE3-8CF1-4FA50AE25628}" destId="{382F2CA2-F913-4EE7-A6EB-5EADD3C9E9A9}" srcOrd="0" destOrd="0" presId="urn:microsoft.com/office/officeart/2005/8/layout/vList2"/>
    <dgm:cxn modelId="{B4A1D66D-96AB-488F-8F4D-015E5EA6B036}" srcId="{1819810D-E8B6-4F6B-B082-2D46AF4CB95F}" destId="{0A8677E6-7B67-4FE3-8CF1-4FA50AE25628}" srcOrd="0" destOrd="0" parTransId="{ED27AD70-7B18-420B-BDF6-1E94EFE4D74D}" sibTransId="{FC28A902-1708-4841-A350-824DB2F1E0AC}"/>
    <dgm:cxn modelId="{FD30FF16-5474-4A46-8391-84038020C8AB}" type="presOf" srcId="{1819810D-E8B6-4F6B-B082-2D46AF4CB95F}" destId="{FC8D213E-EF7F-436F-B155-874D960F5019}" srcOrd="0" destOrd="0" presId="urn:microsoft.com/office/officeart/2005/8/layout/vList2"/>
    <dgm:cxn modelId="{6BE52F31-947D-4158-AC13-60AEC19E095E}" type="presParOf" srcId="{FC8D213E-EF7F-436F-B155-874D960F5019}" destId="{382F2CA2-F913-4EE7-A6EB-5EADD3C9E9A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D6C83E57-A964-4BF6-89C7-A0D3F0D4C0D0}" type="doc">
      <dgm:prSet loTypeId="urn:microsoft.com/office/officeart/2005/8/layout/lProcess2" loCatId="list" qsTypeId="urn:microsoft.com/office/officeart/2005/8/quickstyle/3d1" qsCatId="3D" csTypeId="urn:microsoft.com/office/officeart/2005/8/colors/colorful3" csCatId="colorful" phldr="1"/>
      <dgm:spPr/>
      <dgm:t>
        <a:bodyPr/>
        <a:lstStyle/>
        <a:p>
          <a:endParaRPr lang="ru-RU"/>
        </a:p>
      </dgm:t>
    </dgm:pt>
    <dgm:pt modelId="{0990E932-684E-4F68-AE19-669B798D1B42}">
      <dgm:prSet custT="1"/>
      <dgm:spPr/>
      <dgm:t>
        <a:bodyPr/>
        <a:lstStyle/>
        <a:p>
          <a:pPr rtl="0"/>
          <a:r>
            <a:rPr lang="ru-RU" sz="2400" b="0" dirty="0" err="1" smtClean="0">
              <a:latin typeface="Times New Roman" pitchFamily="18" charset="0"/>
              <a:cs typeface="Times New Roman" pitchFamily="18" charset="0"/>
            </a:rPr>
            <a:t>Ўрмалаб</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борувчи</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инфляцияда</a:t>
          </a:r>
          <a:r>
            <a:rPr lang="ru-RU" sz="2400" b="0" dirty="0" smtClean="0">
              <a:latin typeface="Times New Roman" pitchFamily="18" charset="0"/>
              <a:cs typeface="Times New Roman" pitchFamily="18" charset="0"/>
            </a:rPr>
            <a:t> </a:t>
          </a:r>
          <a:endParaRPr lang="ru-RU" sz="2400" b="0" dirty="0">
            <a:latin typeface="Times New Roman" pitchFamily="18" charset="0"/>
            <a:cs typeface="Times New Roman" pitchFamily="18" charset="0"/>
          </a:endParaRPr>
        </a:p>
      </dgm:t>
    </dgm:pt>
    <dgm:pt modelId="{6986F334-C4EE-482A-948C-48DB7167AEB9}" type="parTrans" cxnId="{DD1CA9DD-B24E-4282-9D8F-76F590D4D25D}">
      <dgm:prSet/>
      <dgm:spPr/>
      <dgm:t>
        <a:bodyPr/>
        <a:lstStyle/>
        <a:p>
          <a:endParaRPr lang="ru-RU" sz="2000">
            <a:latin typeface="Times New Roman" pitchFamily="18" charset="0"/>
            <a:cs typeface="Times New Roman" pitchFamily="18" charset="0"/>
          </a:endParaRPr>
        </a:p>
      </dgm:t>
    </dgm:pt>
    <dgm:pt modelId="{92531404-DB0D-4836-9818-769C63E00F2B}" type="sibTrans" cxnId="{DD1CA9DD-B24E-4282-9D8F-76F590D4D25D}">
      <dgm:prSet/>
      <dgm:spPr/>
      <dgm:t>
        <a:bodyPr/>
        <a:lstStyle/>
        <a:p>
          <a:endParaRPr lang="ru-RU" sz="2000">
            <a:latin typeface="Times New Roman" pitchFamily="18" charset="0"/>
            <a:cs typeface="Times New Roman" pitchFamily="18" charset="0"/>
          </a:endParaRPr>
        </a:p>
      </dgm:t>
    </dgm:pt>
    <dgm:pt modelId="{A3A41D9A-6B47-47F6-A8D2-812A7B678B07}">
      <dgm:prSet custT="1"/>
      <dgm:spPr/>
      <dgm:t>
        <a:bodyPr/>
        <a:lstStyle/>
        <a:p>
          <a:pPr rtl="0"/>
          <a:r>
            <a:rPr lang="ru-RU" sz="2000" dirty="0" err="1" smtClean="0">
              <a:latin typeface="Times New Roman" pitchFamily="18" charset="0"/>
              <a:cs typeface="Times New Roman" pitchFamily="18" charset="0"/>
            </a:rPr>
            <a:t>нархлар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йилига</a:t>
          </a:r>
          <a:r>
            <a:rPr lang="ru-RU" sz="2000" dirty="0" smtClean="0">
              <a:latin typeface="Times New Roman" pitchFamily="18" charset="0"/>
              <a:cs typeface="Times New Roman" pitchFamily="18" charset="0"/>
            </a:rPr>
            <a:t> 10 </a:t>
          </a:r>
          <a:r>
            <a:rPr lang="ru-RU" sz="2000" dirty="0" err="1" smtClean="0">
              <a:latin typeface="Times New Roman" pitchFamily="18" charset="0"/>
              <a:cs typeface="Times New Roman" pitchFamily="18" charset="0"/>
            </a:rPr>
            <a:t>фоизгача</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dgm:t>
    </dgm:pt>
    <dgm:pt modelId="{D2A1E2AB-1D5A-4D6E-98D6-BFA973BCB1E0}" type="parTrans" cxnId="{D6B70D8A-27F6-42D7-9A1C-61301B625424}">
      <dgm:prSet/>
      <dgm:spPr/>
      <dgm:t>
        <a:bodyPr/>
        <a:lstStyle/>
        <a:p>
          <a:endParaRPr lang="ru-RU" sz="2000">
            <a:latin typeface="Times New Roman" pitchFamily="18" charset="0"/>
            <a:cs typeface="Times New Roman" pitchFamily="18" charset="0"/>
          </a:endParaRPr>
        </a:p>
      </dgm:t>
    </dgm:pt>
    <dgm:pt modelId="{09E50132-574B-4705-AEB1-C50292BF4E9D}" type="sibTrans" cxnId="{D6B70D8A-27F6-42D7-9A1C-61301B625424}">
      <dgm:prSet/>
      <dgm:spPr/>
      <dgm:t>
        <a:bodyPr/>
        <a:lstStyle/>
        <a:p>
          <a:endParaRPr lang="ru-RU" sz="2000">
            <a:latin typeface="Times New Roman" pitchFamily="18" charset="0"/>
            <a:cs typeface="Times New Roman" pitchFamily="18" charset="0"/>
          </a:endParaRPr>
        </a:p>
      </dgm:t>
    </dgm:pt>
    <dgm:pt modelId="{A91D854F-3E7C-450D-BF5B-721DFAB4BB00}">
      <dgm:prSet custT="1"/>
      <dgm:spPr/>
      <dgm:t>
        <a:bodyPr/>
        <a:lstStyle/>
        <a:p>
          <a:pPr rtl="0"/>
          <a:r>
            <a:rPr lang="ru-RU" sz="2400" b="0" dirty="0" err="1" smtClean="0">
              <a:latin typeface="Times New Roman" pitchFamily="18" charset="0"/>
              <a:cs typeface="Times New Roman" pitchFamily="18" charset="0"/>
            </a:rPr>
            <a:t>Жадал</a:t>
          </a:r>
          <a:r>
            <a:rPr lang="ru-RU" sz="2400" b="0" dirty="0" smtClean="0">
              <a:latin typeface="Times New Roman" pitchFamily="18" charset="0"/>
              <a:cs typeface="Times New Roman" pitchFamily="18" charset="0"/>
            </a:rPr>
            <a:t> </a:t>
          </a:r>
          <a:r>
            <a:rPr lang="ru-RU" sz="2400" b="0" dirty="0" err="1" smtClean="0">
              <a:latin typeface="Times New Roman" pitchFamily="18" charset="0"/>
              <a:cs typeface="Times New Roman" pitchFamily="18" charset="0"/>
            </a:rPr>
            <a:t>инфляцияда</a:t>
          </a:r>
          <a:r>
            <a:rPr lang="ru-RU" sz="2400" b="0" dirty="0" smtClean="0">
              <a:latin typeface="Times New Roman" pitchFamily="18" charset="0"/>
              <a:cs typeface="Times New Roman" pitchFamily="18" charset="0"/>
            </a:rPr>
            <a:t> </a:t>
          </a:r>
          <a:endParaRPr lang="ru-RU" sz="2400" b="0" dirty="0">
            <a:latin typeface="Times New Roman" pitchFamily="18" charset="0"/>
            <a:cs typeface="Times New Roman" pitchFamily="18" charset="0"/>
          </a:endParaRPr>
        </a:p>
      </dgm:t>
    </dgm:pt>
    <dgm:pt modelId="{6D60ED67-377E-4A52-87A8-6F41C1C8254B}" type="parTrans" cxnId="{F862F0A5-72B9-4157-A248-9248E2AD578C}">
      <dgm:prSet/>
      <dgm:spPr/>
      <dgm:t>
        <a:bodyPr/>
        <a:lstStyle/>
        <a:p>
          <a:endParaRPr lang="ru-RU" sz="2000">
            <a:latin typeface="Times New Roman" pitchFamily="18" charset="0"/>
            <a:cs typeface="Times New Roman" pitchFamily="18" charset="0"/>
          </a:endParaRPr>
        </a:p>
      </dgm:t>
    </dgm:pt>
    <dgm:pt modelId="{49359BC4-6963-4AA1-85F1-8D221DB0F727}" type="sibTrans" cxnId="{F862F0A5-72B9-4157-A248-9248E2AD578C}">
      <dgm:prSet/>
      <dgm:spPr/>
      <dgm:t>
        <a:bodyPr/>
        <a:lstStyle/>
        <a:p>
          <a:endParaRPr lang="ru-RU" sz="2000">
            <a:latin typeface="Times New Roman" pitchFamily="18" charset="0"/>
            <a:cs typeface="Times New Roman" pitchFamily="18" charset="0"/>
          </a:endParaRPr>
        </a:p>
      </dgm:t>
    </dgm:pt>
    <dgm:pt modelId="{8FC00530-7122-4D44-931B-0A19222F4F2E}">
      <dgm:prSet custT="1"/>
      <dgm:spPr/>
      <dgm:t>
        <a:bodyPr/>
        <a:lstStyle/>
        <a:p>
          <a:pPr rtl="0"/>
          <a:r>
            <a:rPr lang="ru-RU" sz="2000" dirty="0" smtClean="0">
              <a:latin typeface="Times New Roman" pitchFamily="18" charset="0"/>
              <a:cs typeface="Times New Roman" pitchFamily="18" charset="0"/>
            </a:rPr>
            <a:t>20 дан 200 </a:t>
          </a:r>
          <a:r>
            <a:rPr lang="ru-RU" sz="2000" dirty="0" err="1" smtClean="0">
              <a:latin typeface="Times New Roman" pitchFamily="18" charset="0"/>
              <a:cs typeface="Times New Roman" pitchFamily="18" charset="0"/>
            </a:rPr>
            <a:t>фоизгача</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dgm:t>
    </dgm:pt>
    <dgm:pt modelId="{14E57EAC-A8D9-43E0-A5ED-FD46E72992CC}" type="parTrans" cxnId="{B897E8C8-555C-4FBA-8DE7-915664C0B742}">
      <dgm:prSet/>
      <dgm:spPr/>
      <dgm:t>
        <a:bodyPr/>
        <a:lstStyle/>
        <a:p>
          <a:endParaRPr lang="ru-RU" sz="2000">
            <a:latin typeface="Times New Roman" pitchFamily="18" charset="0"/>
            <a:cs typeface="Times New Roman" pitchFamily="18" charset="0"/>
          </a:endParaRPr>
        </a:p>
      </dgm:t>
    </dgm:pt>
    <dgm:pt modelId="{E8C0A570-60C8-4D7C-AD16-0C95640EAC07}" type="sibTrans" cxnId="{B897E8C8-555C-4FBA-8DE7-915664C0B742}">
      <dgm:prSet/>
      <dgm:spPr/>
      <dgm:t>
        <a:bodyPr/>
        <a:lstStyle/>
        <a:p>
          <a:endParaRPr lang="ru-RU" sz="2000">
            <a:latin typeface="Times New Roman" pitchFamily="18" charset="0"/>
            <a:cs typeface="Times New Roman" pitchFamily="18" charset="0"/>
          </a:endParaRPr>
        </a:p>
      </dgm:t>
    </dgm:pt>
    <dgm:pt modelId="{015D56B3-E281-4E0E-B29A-5A1A4E8553C5}">
      <dgm:prSet custT="1"/>
      <dgm:spPr/>
      <dgm:t>
        <a:bodyPr/>
        <a:lstStyle/>
        <a:p>
          <a:pPr rtl="0"/>
          <a:r>
            <a:rPr lang="ru-RU" sz="2400" b="0" dirty="0" err="1" smtClean="0">
              <a:latin typeface="Times New Roman" pitchFamily="18" charset="0"/>
              <a:cs typeface="Times New Roman" pitchFamily="18" charset="0"/>
            </a:rPr>
            <a:t>Гиперинфляцияда</a:t>
          </a:r>
          <a:r>
            <a:rPr lang="ru-RU" sz="2400" b="0" dirty="0" smtClean="0">
              <a:latin typeface="Times New Roman" pitchFamily="18" charset="0"/>
              <a:cs typeface="Times New Roman" pitchFamily="18" charset="0"/>
            </a:rPr>
            <a:t> </a:t>
          </a:r>
          <a:endParaRPr lang="ru-RU" sz="2400" b="0" dirty="0">
            <a:latin typeface="Times New Roman" pitchFamily="18" charset="0"/>
            <a:cs typeface="Times New Roman" pitchFamily="18" charset="0"/>
          </a:endParaRPr>
        </a:p>
      </dgm:t>
    </dgm:pt>
    <dgm:pt modelId="{CE240214-C4C9-42E1-81F7-56A2730FDF4F}" type="parTrans" cxnId="{BA7C5B29-BA01-43C8-9781-C47AE04B7312}">
      <dgm:prSet/>
      <dgm:spPr/>
      <dgm:t>
        <a:bodyPr/>
        <a:lstStyle/>
        <a:p>
          <a:endParaRPr lang="ru-RU" sz="2000">
            <a:latin typeface="Times New Roman" pitchFamily="18" charset="0"/>
            <a:cs typeface="Times New Roman" pitchFamily="18" charset="0"/>
          </a:endParaRPr>
        </a:p>
      </dgm:t>
    </dgm:pt>
    <dgm:pt modelId="{A7DB0910-618D-4D99-B4DD-3C5D45A2AA9C}" type="sibTrans" cxnId="{BA7C5B29-BA01-43C8-9781-C47AE04B7312}">
      <dgm:prSet/>
      <dgm:spPr/>
      <dgm:t>
        <a:bodyPr/>
        <a:lstStyle/>
        <a:p>
          <a:endParaRPr lang="ru-RU" sz="2000">
            <a:latin typeface="Times New Roman" pitchFamily="18" charset="0"/>
            <a:cs typeface="Times New Roman" pitchFamily="18" charset="0"/>
          </a:endParaRPr>
        </a:p>
      </dgm:t>
    </dgm:pt>
    <dgm:pt modelId="{1D986C0C-F49F-4CEF-82C2-DE9508AADF5A}">
      <dgm:prSet custT="1"/>
      <dgm:spPr/>
      <dgm:t>
        <a:bodyPr/>
        <a:lstStyle/>
        <a:p>
          <a:pPr rtl="0"/>
          <a:r>
            <a:rPr lang="ru-RU" sz="2000" dirty="0" smtClean="0">
              <a:latin typeface="Times New Roman" pitchFamily="18" charset="0"/>
              <a:cs typeface="Times New Roman" pitchFamily="18" charset="0"/>
            </a:rPr>
            <a:t>200 </a:t>
          </a:r>
          <a:r>
            <a:rPr lang="ru-RU" sz="2000" dirty="0" err="1" smtClean="0">
              <a:latin typeface="Times New Roman" pitchFamily="18" charset="0"/>
              <a:cs typeface="Times New Roman" pitchFamily="18" charset="0"/>
            </a:rPr>
            <a:t>фоиздан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юқори даражада</a:t>
          </a:r>
          <a:endParaRPr lang="ru-RU" sz="2000" dirty="0">
            <a:latin typeface="Times New Roman" pitchFamily="18" charset="0"/>
            <a:cs typeface="Times New Roman" pitchFamily="18" charset="0"/>
          </a:endParaRPr>
        </a:p>
      </dgm:t>
    </dgm:pt>
    <dgm:pt modelId="{31C9339D-CC4F-4086-B3AF-3E4FF1CA2AD0}" type="parTrans" cxnId="{5DB02AC0-5331-4EB3-8836-C5E4F0C67E44}">
      <dgm:prSet/>
      <dgm:spPr/>
      <dgm:t>
        <a:bodyPr/>
        <a:lstStyle/>
        <a:p>
          <a:endParaRPr lang="ru-RU" sz="2000">
            <a:latin typeface="Times New Roman" pitchFamily="18" charset="0"/>
            <a:cs typeface="Times New Roman" pitchFamily="18" charset="0"/>
          </a:endParaRPr>
        </a:p>
      </dgm:t>
    </dgm:pt>
    <dgm:pt modelId="{4BBF2BD6-2278-4EB7-9F59-6677ED89A1D8}" type="sibTrans" cxnId="{5DB02AC0-5331-4EB3-8836-C5E4F0C67E44}">
      <dgm:prSet/>
      <dgm:spPr/>
      <dgm:t>
        <a:bodyPr/>
        <a:lstStyle/>
        <a:p>
          <a:endParaRPr lang="ru-RU" sz="2000">
            <a:latin typeface="Times New Roman" pitchFamily="18" charset="0"/>
            <a:cs typeface="Times New Roman" pitchFamily="18" charset="0"/>
          </a:endParaRPr>
        </a:p>
      </dgm:t>
    </dgm:pt>
    <dgm:pt modelId="{7450EF51-1D39-482B-9F57-259390149917}" type="pres">
      <dgm:prSet presAssocID="{D6C83E57-A964-4BF6-89C7-A0D3F0D4C0D0}" presName="theList" presStyleCnt="0">
        <dgm:presLayoutVars>
          <dgm:dir/>
          <dgm:animLvl val="lvl"/>
          <dgm:resizeHandles val="exact"/>
        </dgm:presLayoutVars>
      </dgm:prSet>
      <dgm:spPr/>
      <dgm:t>
        <a:bodyPr/>
        <a:lstStyle/>
        <a:p>
          <a:endParaRPr lang="ru-RU"/>
        </a:p>
      </dgm:t>
    </dgm:pt>
    <dgm:pt modelId="{08C9E1DD-696B-46D5-9BCB-81ED283D5054}" type="pres">
      <dgm:prSet presAssocID="{0990E932-684E-4F68-AE19-669B798D1B42}" presName="compNode" presStyleCnt="0"/>
      <dgm:spPr/>
    </dgm:pt>
    <dgm:pt modelId="{B1219D94-3EEB-4B8E-90B1-4B8FF7757AD9}" type="pres">
      <dgm:prSet presAssocID="{0990E932-684E-4F68-AE19-669B798D1B42}" presName="aNode" presStyleLbl="bgShp" presStyleIdx="0" presStyleCnt="3" custLinFactNeighborX="-17332" custLinFactNeighborY="61748"/>
      <dgm:spPr/>
      <dgm:t>
        <a:bodyPr/>
        <a:lstStyle/>
        <a:p>
          <a:endParaRPr lang="ru-RU"/>
        </a:p>
      </dgm:t>
    </dgm:pt>
    <dgm:pt modelId="{A2AAE8B0-4493-4195-8607-3DD0791D710E}" type="pres">
      <dgm:prSet presAssocID="{0990E932-684E-4F68-AE19-669B798D1B42}" presName="textNode" presStyleLbl="bgShp" presStyleIdx="0" presStyleCnt="3"/>
      <dgm:spPr/>
      <dgm:t>
        <a:bodyPr/>
        <a:lstStyle/>
        <a:p>
          <a:endParaRPr lang="ru-RU"/>
        </a:p>
      </dgm:t>
    </dgm:pt>
    <dgm:pt modelId="{CF7FF2B4-71E7-45AC-B896-0C3D53E52E04}" type="pres">
      <dgm:prSet presAssocID="{0990E932-684E-4F68-AE19-669B798D1B42}" presName="compChildNode" presStyleCnt="0"/>
      <dgm:spPr/>
    </dgm:pt>
    <dgm:pt modelId="{76F98E2B-6328-4115-A25C-B68D28A3173E}" type="pres">
      <dgm:prSet presAssocID="{0990E932-684E-4F68-AE19-669B798D1B42}" presName="theInnerList" presStyleCnt="0"/>
      <dgm:spPr/>
    </dgm:pt>
    <dgm:pt modelId="{F4676C5C-81B0-4417-8441-A619CB59BDD3}" type="pres">
      <dgm:prSet presAssocID="{A3A41D9A-6B47-47F6-A8D2-812A7B678B07}" presName="childNode" presStyleLbl="node1" presStyleIdx="0" presStyleCnt="3" custScaleY="86382">
        <dgm:presLayoutVars>
          <dgm:bulletEnabled val="1"/>
        </dgm:presLayoutVars>
      </dgm:prSet>
      <dgm:spPr/>
      <dgm:t>
        <a:bodyPr/>
        <a:lstStyle/>
        <a:p>
          <a:endParaRPr lang="ru-RU"/>
        </a:p>
      </dgm:t>
    </dgm:pt>
    <dgm:pt modelId="{25775349-2B95-4106-A435-5AF3503C7217}" type="pres">
      <dgm:prSet presAssocID="{0990E932-684E-4F68-AE19-669B798D1B42}" presName="aSpace" presStyleCnt="0"/>
      <dgm:spPr/>
    </dgm:pt>
    <dgm:pt modelId="{CCF42E43-4053-482D-8447-086832D32BDD}" type="pres">
      <dgm:prSet presAssocID="{A91D854F-3E7C-450D-BF5B-721DFAB4BB00}" presName="compNode" presStyleCnt="0"/>
      <dgm:spPr/>
    </dgm:pt>
    <dgm:pt modelId="{8EC74F4A-B019-4F85-B4B5-D35BD3FC657A}" type="pres">
      <dgm:prSet presAssocID="{A91D854F-3E7C-450D-BF5B-721DFAB4BB00}" presName="aNode" presStyleLbl="bgShp" presStyleIdx="1" presStyleCnt="3"/>
      <dgm:spPr/>
      <dgm:t>
        <a:bodyPr/>
        <a:lstStyle/>
        <a:p>
          <a:endParaRPr lang="ru-RU"/>
        </a:p>
      </dgm:t>
    </dgm:pt>
    <dgm:pt modelId="{87FB86E2-E154-461D-91D3-0D054A260BE3}" type="pres">
      <dgm:prSet presAssocID="{A91D854F-3E7C-450D-BF5B-721DFAB4BB00}" presName="textNode" presStyleLbl="bgShp" presStyleIdx="1" presStyleCnt="3"/>
      <dgm:spPr/>
      <dgm:t>
        <a:bodyPr/>
        <a:lstStyle/>
        <a:p>
          <a:endParaRPr lang="ru-RU"/>
        </a:p>
      </dgm:t>
    </dgm:pt>
    <dgm:pt modelId="{75957E43-A2BB-4105-AAF7-72CC115E900F}" type="pres">
      <dgm:prSet presAssocID="{A91D854F-3E7C-450D-BF5B-721DFAB4BB00}" presName="compChildNode" presStyleCnt="0"/>
      <dgm:spPr/>
    </dgm:pt>
    <dgm:pt modelId="{9D478AB9-213D-4B6F-A359-442F96A8C228}" type="pres">
      <dgm:prSet presAssocID="{A91D854F-3E7C-450D-BF5B-721DFAB4BB00}" presName="theInnerList" presStyleCnt="0"/>
      <dgm:spPr/>
    </dgm:pt>
    <dgm:pt modelId="{92D4C950-46C9-4B4B-9425-59B2138973C4}" type="pres">
      <dgm:prSet presAssocID="{8FC00530-7122-4D44-931B-0A19222F4F2E}" presName="childNode" presStyleLbl="node1" presStyleIdx="1" presStyleCnt="3" custScaleY="86382">
        <dgm:presLayoutVars>
          <dgm:bulletEnabled val="1"/>
        </dgm:presLayoutVars>
      </dgm:prSet>
      <dgm:spPr/>
      <dgm:t>
        <a:bodyPr/>
        <a:lstStyle/>
        <a:p>
          <a:endParaRPr lang="ru-RU"/>
        </a:p>
      </dgm:t>
    </dgm:pt>
    <dgm:pt modelId="{5ADAA9F6-CA64-49B7-90F2-0CB02EB7DE58}" type="pres">
      <dgm:prSet presAssocID="{A91D854F-3E7C-450D-BF5B-721DFAB4BB00}" presName="aSpace" presStyleCnt="0"/>
      <dgm:spPr/>
    </dgm:pt>
    <dgm:pt modelId="{DDA78C29-7929-4D32-853B-341E168FC3C6}" type="pres">
      <dgm:prSet presAssocID="{015D56B3-E281-4E0E-B29A-5A1A4E8553C5}" presName="compNode" presStyleCnt="0"/>
      <dgm:spPr/>
    </dgm:pt>
    <dgm:pt modelId="{25185466-45D0-490D-A434-0596A1EE4E27}" type="pres">
      <dgm:prSet presAssocID="{015D56B3-E281-4E0E-B29A-5A1A4E8553C5}" presName="aNode" presStyleLbl="bgShp" presStyleIdx="2" presStyleCnt="3"/>
      <dgm:spPr/>
      <dgm:t>
        <a:bodyPr/>
        <a:lstStyle/>
        <a:p>
          <a:endParaRPr lang="ru-RU"/>
        </a:p>
      </dgm:t>
    </dgm:pt>
    <dgm:pt modelId="{80658A45-D54A-4B2F-9797-E7AFAB2F03C8}" type="pres">
      <dgm:prSet presAssocID="{015D56B3-E281-4E0E-B29A-5A1A4E8553C5}" presName="textNode" presStyleLbl="bgShp" presStyleIdx="2" presStyleCnt="3"/>
      <dgm:spPr/>
      <dgm:t>
        <a:bodyPr/>
        <a:lstStyle/>
        <a:p>
          <a:endParaRPr lang="ru-RU"/>
        </a:p>
      </dgm:t>
    </dgm:pt>
    <dgm:pt modelId="{9107DFAD-0307-4414-A749-3D987BB0B5C6}" type="pres">
      <dgm:prSet presAssocID="{015D56B3-E281-4E0E-B29A-5A1A4E8553C5}" presName="compChildNode" presStyleCnt="0"/>
      <dgm:spPr/>
    </dgm:pt>
    <dgm:pt modelId="{F8754C6F-4434-4576-9D52-A0586FE074D1}" type="pres">
      <dgm:prSet presAssocID="{015D56B3-E281-4E0E-B29A-5A1A4E8553C5}" presName="theInnerList" presStyleCnt="0"/>
      <dgm:spPr/>
    </dgm:pt>
    <dgm:pt modelId="{9CDBC988-FBF2-4851-82F6-D88AAAE530E9}" type="pres">
      <dgm:prSet presAssocID="{1D986C0C-F49F-4CEF-82C2-DE9508AADF5A}" presName="childNode" presStyleLbl="node1" presStyleIdx="2" presStyleCnt="3" custScaleY="86382">
        <dgm:presLayoutVars>
          <dgm:bulletEnabled val="1"/>
        </dgm:presLayoutVars>
      </dgm:prSet>
      <dgm:spPr/>
      <dgm:t>
        <a:bodyPr/>
        <a:lstStyle/>
        <a:p>
          <a:endParaRPr lang="ru-RU"/>
        </a:p>
      </dgm:t>
    </dgm:pt>
  </dgm:ptLst>
  <dgm:cxnLst>
    <dgm:cxn modelId="{90B4B5B6-EB11-4DAC-B38C-8F4556A3EA4C}" type="presOf" srcId="{0990E932-684E-4F68-AE19-669B798D1B42}" destId="{B1219D94-3EEB-4B8E-90B1-4B8FF7757AD9}" srcOrd="0" destOrd="0" presId="urn:microsoft.com/office/officeart/2005/8/layout/lProcess2"/>
    <dgm:cxn modelId="{237ADCBB-69ED-4DE0-A18C-6C639C671B23}" type="presOf" srcId="{0990E932-684E-4F68-AE19-669B798D1B42}" destId="{A2AAE8B0-4493-4195-8607-3DD0791D710E}" srcOrd="1" destOrd="0" presId="urn:microsoft.com/office/officeart/2005/8/layout/lProcess2"/>
    <dgm:cxn modelId="{5DB02AC0-5331-4EB3-8836-C5E4F0C67E44}" srcId="{015D56B3-E281-4E0E-B29A-5A1A4E8553C5}" destId="{1D986C0C-F49F-4CEF-82C2-DE9508AADF5A}" srcOrd="0" destOrd="0" parTransId="{31C9339D-CC4F-4086-B3AF-3E4FF1CA2AD0}" sibTransId="{4BBF2BD6-2278-4EB7-9F59-6677ED89A1D8}"/>
    <dgm:cxn modelId="{B897E8C8-555C-4FBA-8DE7-915664C0B742}" srcId="{A91D854F-3E7C-450D-BF5B-721DFAB4BB00}" destId="{8FC00530-7122-4D44-931B-0A19222F4F2E}" srcOrd="0" destOrd="0" parTransId="{14E57EAC-A8D9-43E0-A5ED-FD46E72992CC}" sibTransId="{E8C0A570-60C8-4D7C-AD16-0C95640EAC07}"/>
    <dgm:cxn modelId="{36440E88-DC3E-468F-A304-2F7B02BA7124}" type="presOf" srcId="{A91D854F-3E7C-450D-BF5B-721DFAB4BB00}" destId="{8EC74F4A-B019-4F85-B4B5-D35BD3FC657A}" srcOrd="0" destOrd="0" presId="urn:microsoft.com/office/officeart/2005/8/layout/lProcess2"/>
    <dgm:cxn modelId="{19A7D8F8-50F1-489F-A319-AC0FC9B4B2D8}" type="presOf" srcId="{8FC00530-7122-4D44-931B-0A19222F4F2E}" destId="{92D4C950-46C9-4B4B-9425-59B2138973C4}" srcOrd="0" destOrd="0" presId="urn:microsoft.com/office/officeart/2005/8/layout/lProcess2"/>
    <dgm:cxn modelId="{BA7C5B29-BA01-43C8-9781-C47AE04B7312}" srcId="{D6C83E57-A964-4BF6-89C7-A0D3F0D4C0D0}" destId="{015D56B3-E281-4E0E-B29A-5A1A4E8553C5}" srcOrd="2" destOrd="0" parTransId="{CE240214-C4C9-42E1-81F7-56A2730FDF4F}" sibTransId="{A7DB0910-618D-4D99-B4DD-3C5D45A2AA9C}"/>
    <dgm:cxn modelId="{DD1CA9DD-B24E-4282-9D8F-76F590D4D25D}" srcId="{D6C83E57-A964-4BF6-89C7-A0D3F0D4C0D0}" destId="{0990E932-684E-4F68-AE19-669B798D1B42}" srcOrd="0" destOrd="0" parTransId="{6986F334-C4EE-482A-948C-48DB7167AEB9}" sibTransId="{92531404-DB0D-4836-9818-769C63E00F2B}"/>
    <dgm:cxn modelId="{A528BB23-99EF-4426-B153-EC6A37554BCD}" type="presOf" srcId="{015D56B3-E281-4E0E-B29A-5A1A4E8553C5}" destId="{25185466-45D0-490D-A434-0596A1EE4E27}" srcOrd="0" destOrd="0" presId="urn:microsoft.com/office/officeart/2005/8/layout/lProcess2"/>
    <dgm:cxn modelId="{887EEE38-7536-4127-A664-24F47A0880C7}" type="presOf" srcId="{D6C83E57-A964-4BF6-89C7-A0D3F0D4C0D0}" destId="{7450EF51-1D39-482B-9F57-259390149917}" srcOrd="0" destOrd="0" presId="urn:microsoft.com/office/officeart/2005/8/layout/lProcess2"/>
    <dgm:cxn modelId="{D6B70D8A-27F6-42D7-9A1C-61301B625424}" srcId="{0990E932-684E-4F68-AE19-669B798D1B42}" destId="{A3A41D9A-6B47-47F6-A8D2-812A7B678B07}" srcOrd="0" destOrd="0" parTransId="{D2A1E2AB-1D5A-4D6E-98D6-BFA973BCB1E0}" sibTransId="{09E50132-574B-4705-AEB1-C50292BF4E9D}"/>
    <dgm:cxn modelId="{71DFDDBE-115A-4676-A557-484AE5E72432}" type="presOf" srcId="{015D56B3-E281-4E0E-B29A-5A1A4E8553C5}" destId="{80658A45-D54A-4B2F-9797-E7AFAB2F03C8}" srcOrd="1" destOrd="0" presId="urn:microsoft.com/office/officeart/2005/8/layout/lProcess2"/>
    <dgm:cxn modelId="{53DCBFBA-3165-4731-9178-EE42F8160FFA}" type="presOf" srcId="{A3A41D9A-6B47-47F6-A8D2-812A7B678B07}" destId="{F4676C5C-81B0-4417-8441-A619CB59BDD3}" srcOrd="0" destOrd="0" presId="urn:microsoft.com/office/officeart/2005/8/layout/lProcess2"/>
    <dgm:cxn modelId="{39CDDB2C-C5C3-4153-9328-FB7040984621}" type="presOf" srcId="{A91D854F-3E7C-450D-BF5B-721DFAB4BB00}" destId="{87FB86E2-E154-461D-91D3-0D054A260BE3}" srcOrd="1" destOrd="0" presId="urn:microsoft.com/office/officeart/2005/8/layout/lProcess2"/>
    <dgm:cxn modelId="{EB4D033B-EC27-4DA7-BE82-CE8ABA994D1C}" type="presOf" srcId="{1D986C0C-F49F-4CEF-82C2-DE9508AADF5A}" destId="{9CDBC988-FBF2-4851-82F6-D88AAAE530E9}" srcOrd="0" destOrd="0" presId="urn:microsoft.com/office/officeart/2005/8/layout/lProcess2"/>
    <dgm:cxn modelId="{F862F0A5-72B9-4157-A248-9248E2AD578C}" srcId="{D6C83E57-A964-4BF6-89C7-A0D3F0D4C0D0}" destId="{A91D854F-3E7C-450D-BF5B-721DFAB4BB00}" srcOrd="1" destOrd="0" parTransId="{6D60ED67-377E-4A52-87A8-6F41C1C8254B}" sibTransId="{49359BC4-6963-4AA1-85F1-8D221DB0F727}"/>
    <dgm:cxn modelId="{B81435F0-B8F0-45DF-BC7F-BEB8915252BF}" type="presParOf" srcId="{7450EF51-1D39-482B-9F57-259390149917}" destId="{08C9E1DD-696B-46D5-9BCB-81ED283D5054}" srcOrd="0" destOrd="0" presId="urn:microsoft.com/office/officeart/2005/8/layout/lProcess2"/>
    <dgm:cxn modelId="{70A561A6-2E28-4F69-9752-757758A7A8D6}" type="presParOf" srcId="{08C9E1DD-696B-46D5-9BCB-81ED283D5054}" destId="{B1219D94-3EEB-4B8E-90B1-4B8FF7757AD9}" srcOrd="0" destOrd="0" presId="urn:microsoft.com/office/officeart/2005/8/layout/lProcess2"/>
    <dgm:cxn modelId="{81F5A4F5-7B2C-4394-8DC7-1AACC22C3B7B}" type="presParOf" srcId="{08C9E1DD-696B-46D5-9BCB-81ED283D5054}" destId="{A2AAE8B0-4493-4195-8607-3DD0791D710E}" srcOrd="1" destOrd="0" presId="urn:microsoft.com/office/officeart/2005/8/layout/lProcess2"/>
    <dgm:cxn modelId="{0DF08034-8A5E-4FB0-9072-CFD2F5A37209}" type="presParOf" srcId="{08C9E1DD-696B-46D5-9BCB-81ED283D5054}" destId="{CF7FF2B4-71E7-45AC-B896-0C3D53E52E04}" srcOrd="2" destOrd="0" presId="urn:microsoft.com/office/officeart/2005/8/layout/lProcess2"/>
    <dgm:cxn modelId="{2AF8471C-95DA-4156-987C-F92BE9BABA84}" type="presParOf" srcId="{CF7FF2B4-71E7-45AC-B896-0C3D53E52E04}" destId="{76F98E2B-6328-4115-A25C-B68D28A3173E}" srcOrd="0" destOrd="0" presId="urn:microsoft.com/office/officeart/2005/8/layout/lProcess2"/>
    <dgm:cxn modelId="{49E31AE3-4430-47AC-94DC-6AA09132E40B}" type="presParOf" srcId="{76F98E2B-6328-4115-A25C-B68D28A3173E}" destId="{F4676C5C-81B0-4417-8441-A619CB59BDD3}" srcOrd="0" destOrd="0" presId="urn:microsoft.com/office/officeart/2005/8/layout/lProcess2"/>
    <dgm:cxn modelId="{25AE6852-A29E-4776-97A0-75632CFFAE63}" type="presParOf" srcId="{7450EF51-1D39-482B-9F57-259390149917}" destId="{25775349-2B95-4106-A435-5AF3503C7217}" srcOrd="1" destOrd="0" presId="urn:microsoft.com/office/officeart/2005/8/layout/lProcess2"/>
    <dgm:cxn modelId="{79E6BC80-F9CA-4590-8727-AEA86E8F9A9E}" type="presParOf" srcId="{7450EF51-1D39-482B-9F57-259390149917}" destId="{CCF42E43-4053-482D-8447-086832D32BDD}" srcOrd="2" destOrd="0" presId="urn:microsoft.com/office/officeart/2005/8/layout/lProcess2"/>
    <dgm:cxn modelId="{061E0A9A-0D77-4E22-892A-4AEE4839569B}" type="presParOf" srcId="{CCF42E43-4053-482D-8447-086832D32BDD}" destId="{8EC74F4A-B019-4F85-B4B5-D35BD3FC657A}" srcOrd="0" destOrd="0" presId="urn:microsoft.com/office/officeart/2005/8/layout/lProcess2"/>
    <dgm:cxn modelId="{465E669B-04C9-44A2-A608-D1135C15188C}" type="presParOf" srcId="{CCF42E43-4053-482D-8447-086832D32BDD}" destId="{87FB86E2-E154-461D-91D3-0D054A260BE3}" srcOrd="1" destOrd="0" presId="urn:microsoft.com/office/officeart/2005/8/layout/lProcess2"/>
    <dgm:cxn modelId="{4E762325-2822-4561-8CF7-B25F59DC6E18}" type="presParOf" srcId="{CCF42E43-4053-482D-8447-086832D32BDD}" destId="{75957E43-A2BB-4105-AAF7-72CC115E900F}" srcOrd="2" destOrd="0" presId="urn:microsoft.com/office/officeart/2005/8/layout/lProcess2"/>
    <dgm:cxn modelId="{EBCF669F-280E-45A5-A343-6D9B54E51262}" type="presParOf" srcId="{75957E43-A2BB-4105-AAF7-72CC115E900F}" destId="{9D478AB9-213D-4B6F-A359-442F96A8C228}" srcOrd="0" destOrd="0" presId="urn:microsoft.com/office/officeart/2005/8/layout/lProcess2"/>
    <dgm:cxn modelId="{A70A1E61-EDBE-4BA8-8FCA-DC27A71FE366}" type="presParOf" srcId="{9D478AB9-213D-4B6F-A359-442F96A8C228}" destId="{92D4C950-46C9-4B4B-9425-59B2138973C4}" srcOrd="0" destOrd="0" presId="urn:microsoft.com/office/officeart/2005/8/layout/lProcess2"/>
    <dgm:cxn modelId="{F77E60E4-FB77-41EB-9B3B-7BF1C8473C66}" type="presParOf" srcId="{7450EF51-1D39-482B-9F57-259390149917}" destId="{5ADAA9F6-CA64-49B7-90F2-0CB02EB7DE58}" srcOrd="3" destOrd="0" presId="urn:microsoft.com/office/officeart/2005/8/layout/lProcess2"/>
    <dgm:cxn modelId="{5E46E831-9507-4396-988A-9BF7E657D771}" type="presParOf" srcId="{7450EF51-1D39-482B-9F57-259390149917}" destId="{DDA78C29-7929-4D32-853B-341E168FC3C6}" srcOrd="4" destOrd="0" presId="urn:microsoft.com/office/officeart/2005/8/layout/lProcess2"/>
    <dgm:cxn modelId="{770134B0-9973-4496-AACF-A9D05ACA202A}" type="presParOf" srcId="{DDA78C29-7929-4D32-853B-341E168FC3C6}" destId="{25185466-45D0-490D-A434-0596A1EE4E27}" srcOrd="0" destOrd="0" presId="urn:microsoft.com/office/officeart/2005/8/layout/lProcess2"/>
    <dgm:cxn modelId="{1FF47C0E-288C-4C3C-82E1-E075E2DFCBC1}" type="presParOf" srcId="{DDA78C29-7929-4D32-853B-341E168FC3C6}" destId="{80658A45-D54A-4B2F-9797-E7AFAB2F03C8}" srcOrd="1" destOrd="0" presId="urn:microsoft.com/office/officeart/2005/8/layout/lProcess2"/>
    <dgm:cxn modelId="{DDD2661A-B6B0-44C1-9A44-2DE20B99585D}" type="presParOf" srcId="{DDA78C29-7929-4D32-853B-341E168FC3C6}" destId="{9107DFAD-0307-4414-A749-3D987BB0B5C6}" srcOrd="2" destOrd="0" presId="urn:microsoft.com/office/officeart/2005/8/layout/lProcess2"/>
    <dgm:cxn modelId="{4841E4D9-A259-4F43-A0E0-05C3FA279E88}" type="presParOf" srcId="{9107DFAD-0307-4414-A749-3D987BB0B5C6}" destId="{F8754C6F-4434-4576-9D52-A0586FE074D1}" srcOrd="0" destOrd="0" presId="urn:microsoft.com/office/officeart/2005/8/layout/lProcess2"/>
    <dgm:cxn modelId="{C2400AE7-619E-4A81-9D5E-49099808CB16}" type="presParOf" srcId="{F8754C6F-4434-4576-9D52-A0586FE074D1}" destId="{9CDBC988-FBF2-4851-82F6-D88AAAE530E9}" srcOrd="0"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D8835A94-B5BC-4C5D-847F-80EC860E57A7}" type="doc">
      <dgm:prSet loTypeId="urn:microsoft.com/office/officeart/2005/8/layout/list1" loCatId="list" qsTypeId="urn:microsoft.com/office/officeart/2005/8/quickstyle/3d1" qsCatId="3D" csTypeId="urn:microsoft.com/office/officeart/2005/8/colors/accent0_3" csCatId="mainScheme" phldr="1"/>
      <dgm:spPr/>
      <dgm:t>
        <a:bodyPr/>
        <a:lstStyle/>
        <a:p>
          <a:endParaRPr lang="ru-RU"/>
        </a:p>
      </dgm:t>
    </dgm:pt>
    <dgm:pt modelId="{4F142F8E-2CFE-4387-86D5-A47D53E7CA85}">
      <dgm:prSet custT="1"/>
      <dgm:spPr/>
      <dgm:t>
        <a:bodyPr/>
        <a:lstStyle/>
        <a:p>
          <a:pPr rtl="0"/>
          <a:r>
            <a:rPr lang="ru-RU" sz="2000" b="1" dirty="0" err="1" smtClean="0">
              <a:latin typeface="Times New Roman" pitchFamily="18" charset="0"/>
              <a:cs typeface="Times New Roman" pitchFamily="18" charset="0"/>
            </a:rPr>
            <a:t>Кутилаётган</a:t>
          </a:r>
          <a:r>
            <a:rPr lang="ru-RU" sz="2000" b="1" dirty="0" smtClean="0">
              <a:latin typeface="Times New Roman" pitchFamily="18" charset="0"/>
              <a:cs typeface="Times New Roman" pitchFamily="18" charset="0"/>
            </a:rPr>
            <a:t> инфляция</a:t>
          </a:r>
          <a:endParaRPr lang="ru-RU" sz="2000" dirty="0">
            <a:latin typeface="Times New Roman" pitchFamily="18" charset="0"/>
            <a:cs typeface="Times New Roman" pitchFamily="18" charset="0"/>
          </a:endParaRPr>
        </a:p>
      </dgm:t>
    </dgm:pt>
    <dgm:pt modelId="{1EAED1C2-FB0A-413E-A7CE-CA3F6CE49CB9}" type="parTrans" cxnId="{54C349F5-1249-41C0-B15E-353E29AD451F}">
      <dgm:prSet/>
      <dgm:spPr/>
      <dgm:t>
        <a:bodyPr/>
        <a:lstStyle/>
        <a:p>
          <a:endParaRPr lang="ru-RU" sz="2000">
            <a:latin typeface="Times New Roman" pitchFamily="18" charset="0"/>
            <a:cs typeface="Times New Roman" pitchFamily="18" charset="0"/>
          </a:endParaRPr>
        </a:p>
      </dgm:t>
    </dgm:pt>
    <dgm:pt modelId="{FA11512B-9296-4C19-92D8-6F2FF99511C8}" type="sibTrans" cxnId="{54C349F5-1249-41C0-B15E-353E29AD451F}">
      <dgm:prSet/>
      <dgm:spPr/>
      <dgm:t>
        <a:bodyPr/>
        <a:lstStyle/>
        <a:p>
          <a:endParaRPr lang="ru-RU" sz="2000">
            <a:latin typeface="Times New Roman" pitchFamily="18" charset="0"/>
            <a:cs typeface="Times New Roman" pitchFamily="18" charset="0"/>
          </a:endParaRPr>
        </a:p>
      </dgm:t>
    </dgm:pt>
    <dgm:pt modelId="{1612192E-AC5F-4C53-B551-A9B5684F6BC9}">
      <dgm:prSet custT="1"/>
      <dgm:spPr/>
      <dgm:t>
        <a:bodyPr/>
        <a:lstStyle/>
        <a:p>
          <a:pPr rtl="0"/>
          <a:r>
            <a:rPr lang="ru-RU" sz="2000" dirty="0" err="1" smtClean="0">
              <a:latin typeface="Times New Roman" pitchFamily="18" charset="0"/>
              <a:cs typeface="Times New Roman" pitchFamily="18" charset="0"/>
            </a:rPr>
            <a:t>унинг</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оқибатларини олдиндан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башорат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қилиш мумкин</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dgm:t>
    </dgm:pt>
    <dgm:pt modelId="{C5F115CE-15E5-4E51-AE64-0FF968EED9B2}" type="parTrans" cxnId="{612EF514-0868-4C56-A752-33C054714FDF}">
      <dgm:prSet/>
      <dgm:spPr/>
      <dgm:t>
        <a:bodyPr/>
        <a:lstStyle/>
        <a:p>
          <a:endParaRPr lang="ru-RU" sz="2000">
            <a:latin typeface="Times New Roman" pitchFamily="18" charset="0"/>
            <a:cs typeface="Times New Roman" pitchFamily="18" charset="0"/>
          </a:endParaRPr>
        </a:p>
      </dgm:t>
    </dgm:pt>
    <dgm:pt modelId="{2176F7DD-8BE0-4C50-8479-72EF26B7BF20}" type="sibTrans" cxnId="{612EF514-0868-4C56-A752-33C054714FDF}">
      <dgm:prSet/>
      <dgm:spPr/>
      <dgm:t>
        <a:bodyPr/>
        <a:lstStyle/>
        <a:p>
          <a:endParaRPr lang="ru-RU" sz="2000">
            <a:latin typeface="Times New Roman" pitchFamily="18" charset="0"/>
            <a:cs typeface="Times New Roman" pitchFamily="18" charset="0"/>
          </a:endParaRPr>
        </a:p>
      </dgm:t>
    </dgm:pt>
    <dgm:pt modelId="{CC0B8F34-DF77-4CCE-AA25-962A332E66B3}">
      <dgm:prSet custT="1">
        <dgm:style>
          <a:lnRef idx="0">
            <a:schemeClr val="accent2"/>
          </a:lnRef>
          <a:fillRef idx="3">
            <a:schemeClr val="accent2"/>
          </a:fillRef>
          <a:effectRef idx="3">
            <a:schemeClr val="accent2"/>
          </a:effectRef>
          <a:fontRef idx="minor">
            <a:schemeClr val="lt1"/>
          </a:fontRef>
        </dgm:style>
      </dgm:prSet>
      <dgm:spPr/>
      <dgm:t>
        <a:bodyPr/>
        <a:lstStyle/>
        <a:p>
          <a:pPr rtl="0"/>
          <a:r>
            <a:rPr lang="ru-RU" sz="2000" b="1" dirty="0" err="1" smtClean="0">
              <a:latin typeface="Times New Roman" pitchFamily="18" charset="0"/>
              <a:cs typeface="Times New Roman" pitchFamily="18" charset="0"/>
            </a:rPr>
            <a:t>Кутилмаган</a:t>
          </a:r>
          <a:r>
            <a:rPr lang="ru-RU" sz="2000" b="1" dirty="0" smtClean="0">
              <a:latin typeface="Times New Roman" pitchFamily="18" charset="0"/>
              <a:cs typeface="Times New Roman" pitchFamily="18" charset="0"/>
            </a:rPr>
            <a:t> инфляция</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dgm:t>
    </dgm:pt>
    <dgm:pt modelId="{0B71D4EF-E156-4332-AB93-7CE67CE2B331}" type="parTrans" cxnId="{B7478FB0-CF95-45F9-8056-3B66070E85F0}">
      <dgm:prSet/>
      <dgm:spPr/>
      <dgm:t>
        <a:bodyPr/>
        <a:lstStyle/>
        <a:p>
          <a:endParaRPr lang="ru-RU" sz="2000">
            <a:latin typeface="Times New Roman" pitchFamily="18" charset="0"/>
            <a:cs typeface="Times New Roman" pitchFamily="18" charset="0"/>
          </a:endParaRPr>
        </a:p>
      </dgm:t>
    </dgm:pt>
    <dgm:pt modelId="{10833A97-88D3-4D5B-BF93-7B6A55AB5FC8}" type="sibTrans" cxnId="{B7478FB0-CF95-45F9-8056-3B66070E85F0}">
      <dgm:prSet/>
      <dgm:spPr/>
      <dgm:t>
        <a:bodyPr/>
        <a:lstStyle/>
        <a:p>
          <a:endParaRPr lang="ru-RU" sz="2000">
            <a:latin typeface="Times New Roman" pitchFamily="18" charset="0"/>
            <a:cs typeface="Times New Roman" pitchFamily="18" charset="0"/>
          </a:endParaRPr>
        </a:p>
      </dgm:t>
    </dgm:pt>
    <dgm:pt modelId="{596B3780-594A-4BDB-9B93-5A0050BFE56F}">
      <dgm:prSet custT="1"/>
      <dgm:spPr/>
      <dgm:t>
        <a:bodyPr/>
        <a:lstStyle/>
        <a:p>
          <a:pPr rtl="0"/>
          <a:r>
            <a:rPr lang="ru-RU" sz="2000" dirty="0" err="1" smtClean="0">
              <a:latin typeface="Times New Roman" pitchFamily="18" charset="0"/>
              <a:cs typeface="Times New Roman" pitchFamily="18" charset="0"/>
            </a:rPr>
            <a:t>олдиндан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айтиб</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бўлмайди</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dgm:t>
    </dgm:pt>
    <dgm:pt modelId="{EEF7E6D5-9CB7-40A2-8CBE-47EFF661DD63}" type="parTrans" cxnId="{F1588DFF-C9F0-4D42-B06B-1354C4AB18A0}">
      <dgm:prSet/>
      <dgm:spPr/>
      <dgm:t>
        <a:bodyPr/>
        <a:lstStyle/>
        <a:p>
          <a:endParaRPr lang="ru-RU" sz="2000">
            <a:latin typeface="Times New Roman" pitchFamily="18" charset="0"/>
            <a:cs typeface="Times New Roman" pitchFamily="18" charset="0"/>
          </a:endParaRPr>
        </a:p>
      </dgm:t>
    </dgm:pt>
    <dgm:pt modelId="{D46FC00C-FD43-414A-9C68-4DA35F1FB0A7}" type="sibTrans" cxnId="{F1588DFF-C9F0-4D42-B06B-1354C4AB18A0}">
      <dgm:prSet/>
      <dgm:spPr/>
      <dgm:t>
        <a:bodyPr/>
        <a:lstStyle/>
        <a:p>
          <a:endParaRPr lang="ru-RU" sz="2000">
            <a:latin typeface="Times New Roman" pitchFamily="18" charset="0"/>
            <a:cs typeface="Times New Roman" pitchFamily="18" charset="0"/>
          </a:endParaRPr>
        </a:p>
      </dgm:t>
    </dgm:pt>
    <dgm:pt modelId="{BFB4FE0F-5607-4C34-B5C2-BBFFE0B24643}" type="pres">
      <dgm:prSet presAssocID="{D8835A94-B5BC-4C5D-847F-80EC860E57A7}" presName="linear" presStyleCnt="0">
        <dgm:presLayoutVars>
          <dgm:dir/>
          <dgm:animLvl val="lvl"/>
          <dgm:resizeHandles val="exact"/>
        </dgm:presLayoutVars>
      </dgm:prSet>
      <dgm:spPr/>
      <dgm:t>
        <a:bodyPr/>
        <a:lstStyle/>
        <a:p>
          <a:endParaRPr lang="ru-RU"/>
        </a:p>
      </dgm:t>
    </dgm:pt>
    <dgm:pt modelId="{5DDA21E1-112C-48F8-BA94-382E493FF626}" type="pres">
      <dgm:prSet presAssocID="{4F142F8E-2CFE-4387-86D5-A47D53E7CA85}" presName="parentLin" presStyleCnt="0"/>
      <dgm:spPr/>
    </dgm:pt>
    <dgm:pt modelId="{69FA9B87-FA7F-4B2A-841D-E0A74018E087}" type="pres">
      <dgm:prSet presAssocID="{4F142F8E-2CFE-4387-86D5-A47D53E7CA85}" presName="parentLeftMargin" presStyleLbl="node1" presStyleIdx="0" presStyleCnt="2"/>
      <dgm:spPr/>
      <dgm:t>
        <a:bodyPr/>
        <a:lstStyle/>
        <a:p>
          <a:endParaRPr lang="ru-RU"/>
        </a:p>
      </dgm:t>
    </dgm:pt>
    <dgm:pt modelId="{364A7712-14E0-4653-9BCB-078F22371FBF}" type="pres">
      <dgm:prSet presAssocID="{4F142F8E-2CFE-4387-86D5-A47D53E7CA85}" presName="parentText" presStyleLbl="node1" presStyleIdx="0" presStyleCnt="2">
        <dgm:presLayoutVars>
          <dgm:chMax val="0"/>
          <dgm:bulletEnabled val="1"/>
        </dgm:presLayoutVars>
      </dgm:prSet>
      <dgm:spPr/>
      <dgm:t>
        <a:bodyPr/>
        <a:lstStyle/>
        <a:p>
          <a:endParaRPr lang="ru-RU"/>
        </a:p>
      </dgm:t>
    </dgm:pt>
    <dgm:pt modelId="{7DB5BD44-584E-4213-8992-CE86B4511526}" type="pres">
      <dgm:prSet presAssocID="{4F142F8E-2CFE-4387-86D5-A47D53E7CA85}" presName="negativeSpace" presStyleCnt="0"/>
      <dgm:spPr/>
    </dgm:pt>
    <dgm:pt modelId="{510344EC-CDA7-46C1-B425-8952F523ED5A}" type="pres">
      <dgm:prSet presAssocID="{4F142F8E-2CFE-4387-86D5-A47D53E7CA85}" presName="childText" presStyleLbl="conFgAcc1" presStyleIdx="0" presStyleCnt="2">
        <dgm:presLayoutVars>
          <dgm:bulletEnabled val="1"/>
        </dgm:presLayoutVars>
      </dgm:prSet>
      <dgm:spPr/>
      <dgm:t>
        <a:bodyPr/>
        <a:lstStyle/>
        <a:p>
          <a:endParaRPr lang="ru-RU"/>
        </a:p>
      </dgm:t>
    </dgm:pt>
    <dgm:pt modelId="{A2A3779C-ECA6-4490-9B96-A279234AF0AD}" type="pres">
      <dgm:prSet presAssocID="{FA11512B-9296-4C19-92D8-6F2FF99511C8}" presName="spaceBetweenRectangles" presStyleCnt="0"/>
      <dgm:spPr/>
    </dgm:pt>
    <dgm:pt modelId="{BDADF8CD-3303-4EEB-87BF-036DB959F4DA}" type="pres">
      <dgm:prSet presAssocID="{CC0B8F34-DF77-4CCE-AA25-962A332E66B3}" presName="parentLin" presStyleCnt="0"/>
      <dgm:spPr/>
    </dgm:pt>
    <dgm:pt modelId="{BB4A33A1-5A9E-490F-AB0C-11EE0E9D1463}" type="pres">
      <dgm:prSet presAssocID="{CC0B8F34-DF77-4CCE-AA25-962A332E66B3}" presName="parentLeftMargin" presStyleLbl="node1" presStyleIdx="0" presStyleCnt="2"/>
      <dgm:spPr/>
      <dgm:t>
        <a:bodyPr/>
        <a:lstStyle/>
        <a:p>
          <a:endParaRPr lang="ru-RU"/>
        </a:p>
      </dgm:t>
    </dgm:pt>
    <dgm:pt modelId="{6027A558-6C79-4309-A8E1-1DC60CA65BC7}" type="pres">
      <dgm:prSet presAssocID="{CC0B8F34-DF77-4CCE-AA25-962A332E66B3}" presName="parentText" presStyleLbl="node1" presStyleIdx="1" presStyleCnt="2">
        <dgm:presLayoutVars>
          <dgm:chMax val="0"/>
          <dgm:bulletEnabled val="1"/>
        </dgm:presLayoutVars>
      </dgm:prSet>
      <dgm:spPr/>
      <dgm:t>
        <a:bodyPr/>
        <a:lstStyle/>
        <a:p>
          <a:endParaRPr lang="ru-RU"/>
        </a:p>
      </dgm:t>
    </dgm:pt>
    <dgm:pt modelId="{1E5DAF2C-D75C-4D95-8D30-A996F5C72B33}" type="pres">
      <dgm:prSet presAssocID="{CC0B8F34-DF77-4CCE-AA25-962A332E66B3}" presName="negativeSpace" presStyleCnt="0"/>
      <dgm:spPr/>
    </dgm:pt>
    <dgm:pt modelId="{1D793E3D-5724-4563-A252-4BFD2B2D2B64}" type="pres">
      <dgm:prSet presAssocID="{CC0B8F34-DF77-4CCE-AA25-962A332E66B3}" presName="childText" presStyleLbl="conFgAcc1" presStyleIdx="1" presStyleCnt="2">
        <dgm:presLayoutVars>
          <dgm:bulletEnabled val="1"/>
        </dgm:presLayoutVars>
      </dgm:prSet>
      <dgm:spPr/>
      <dgm:t>
        <a:bodyPr/>
        <a:lstStyle/>
        <a:p>
          <a:endParaRPr lang="ru-RU"/>
        </a:p>
      </dgm:t>
    </dgm:pt>
  </dgm:ptLst>
  <dgm:cxnLst>
    <dgm:cxn modelId="{B7478FB0-CF95-45F9-8056-3B66070E85F0}" srcId="{D8835A94-B5BC-4C5D-847F-80EC860E57A7}" destId="{CC0B8F34-DF77-4CCE-AA25-962A332E66B3}" srcOrd="1" destOrd="0" parTransId="{0B71D4EF-E156-4332-AB93-7CE67CE2B331}" sibTransId="{10833A97-88D3-4D5B-BF93-7B6A55AB5FC8}"/>
    <dgm:cxn modelId="{16C81596-D5C3-4DF1-9716-0F68266B3438}" type="presOf" srcId="{4F142F8E-2CFE-4387-86D5-A47D53E7CA85}" destId="{364A7712-14E0-4653-9BCB-078F22371FBF}" srcOrd="1" destOrd="0" presId="urn:microsoft.com/office/officeart/2005/8/layout/list1"/>
    <dgm:cxn modelId="{7B4FB9B6-EAD8-4EBD-8F29-F62F7FB4EC93}" type="presOf" srcId="{4F142F8E-2CFE-4387-86D5-A47D53E7CA85}" destId="{69FA9B87-FA7F-4B2A-841D-E0A74018E087}" srcOrd="0" destOrd="0" presId="urn:microsoft.com/office/officeart/2005/8/layout/list1"/>
    <dgm:cxn modelId="{17688A5D-5379-407A-8CFC-3BCBEAF337B4}" type="presOf" srcId="{CC0B8F34-DF77-4CCE-AA25-962A332E66B3}" destId="{BB4A33A1-5A9E-490F-AB0C-11EE0E9D1463}" srcOrd="0" destOrd="0" presId="urn:microsoft.com/office/officeart/2005/8/layout/list1"/>
    <dgm:cxn modelId="{B41A960D-737C-475A-91A0-FF10F8703E04}" type="presOf" srcId="{CC0B8F34-DF77-4CCE-AA25-962A332E66B3}" destId="{6027A558-6C79-4309-A8E1-1DC60CA65BC7}" srcOrd="1" destOrd="0" presId="urn:microsoft.com/office/officeart/2005/8/layout/list1"/>
    <dgm:cxn modelId="{612EF514-0868-4C56-A752-33C054714FDF}" srcId="{4F142F8E-2CFE-4387-86D5-A47D53E7CA85}" destId="{1612192E-AC5F-4C53-B551-A9B5684F6BC9}" srcOrd="0" destOrd="0" parTransId="{C5F115CE-15E5-4E51-AE64-0FF968EED9B2}" sibTransId="{2176F7DD-8BE0-4C50-8479-72EF26B7BF20}"/>
    <dgm:cxn modelId="{F1588DFF-C9F0-4D42-B06B-1354C4AB18A0}" srcId="{CC0B8F34-DF77-4CCE-AA25-962A332E66B3}" destId="{596B3780-594A-4BDB-9B93-5A0050BFE56F}" srcOrd="0" destOrd="0" parTransId="{EEF7E6D5-9CB7-40A2-8CBE-47EFF661DD63}" sibTransId="{D46FC00C-FD43-414A-9C68-4DA35F1FB0A7}"/>
    <dgm:cxn modelId="{08D4C5F4-2FFC-4185-952D-CC29190EB78A}" type="presOf" srcId="{596B3780-594A-4BDB-9B93-5A0050BFE56F}" destId="{1D793E3D-5724-4563-A252-4BFD2B2D2B64}" srcOrd="0" destOrd="0" presId="urn:microsoft.com/office/officeart/2005/8/layout/list1"/>
    <dgm:cxn modelId="{54C349F5-1249-41C0-B15E-353E29AD451F}" srcId="{D8835A94-B5BC-4C5D-847F-80EC860E57A7}" destId="{4F142F8E-2CFE-4387-86D5-A47D53E7CA85}" srcOrd="0" destOrd="0" parTransId="{1EAED1C2-FB0A-413E-A7CE-CA3F6CE49CB9}" sibTransId="{FA11512B-9296-4C19-92D8-6F2FF99511C8}"/>
    <dgm:cxn modelId="{1F5D6BAB-2CF8-4C2D-BCCA-B1375CB82822}" type="presOf" srcId="{1612192E-AC5F-4C53-B551-A9B5684F6BC9}" destId="{510344EC-CDA7-46C1-B425-8952F523ED5A}" srcOrd="0" destOrd="0" presId="urn:microsoft.com/office/officeart/2005/8/layout/list1"/>
    <dgm:cxn modelId="{2FC35A1E-EF24-43E9-BB64-9C9086182257}" type="presOf" srcId="{D8835A94-B5BC-4C5D-847F-80EC860E57A7}" destId="{BFB4FE0F-5607-4C34-B5C2-BBFFE0B24643}" srcOrd="0" destOrd="0" presId="urn:microsoft.com/office/officeart/2005/8/layout/list1"/>
    <dgm:cxn modelId="{AD3A3E39-78B2-4221-8550-92429B4B6059}" type="presParOf" srcId="{BFB4FE0F-5607-4C34-B5C2-BBFFE0B24643}" destId="{5DDA21E1-112C-48F8-BA94-382E493FF626}" srcOrd="0" destOrd="0" presId="urn:microsoft.com/office/officeart/2005/8/layout/list1"/>
    <dgm:cxn modelId="{CF609C17-E60C-4523-BE25-CC8CC0255D4D}" type="presParOf" srcId="{5DDA21E1-112C-48F8-BA94-382E493FF626}" destId="{69FA9B87-FA7F-4B2A-841D-E0A74018E087}" srcOrd="0" destOrd="0" presId="urn:microsoft.com/office/officeart/2005/8/layout/list1"/>
    <dgm:cxn modelId="{A8E51F0F-BD90-47FB-9161-38DD7614DE90}" type="presParOf" srcId="{5DDA21E1-112C-48F8-BA94-382E493FF626}" destId="{364A7712-14E0-4653-9BCB-078F22371FBF}" srcOrd="1" destOrd="0" presId="urn:microsoft.com/office/officeart/2005/8/layout/list1"/>
    <dgm:cxn modelId="{592D06D2-063B-488E-95D4-2199A1C097BF}" type="presParOf" srcId="{BFB4FE0F-5607-4C34-B5C2-BBFFE0B24643}" destId="{7DB5BD44-584E-4213-8992-CE86B4511526}" srcOrd="1" destOrd="0" presId="urn:microsoft.com/office/officeart/2005/8/layout/list1"/>
    <dgm:cxn modelId="{9316960B-CA0A-40B7-AD20-69D594479FF1}" type="presParOf" srcId="{BFB4FE0F-5607-4C34-B5C2-BBFFE0B24643}" destId="{510344EC-CDA7-46C1-B425-8952F523ED5A}" srcOrd="2" destOrd="0" presId="urn:microsoft.com/office/officeart/2005/8/layout/list1"/>
    <dgm:cxn modelId="{78D1A5EA-229C-43AA-A71E-4149C9FAA0D4}" type="presParOf" srcId="{BFB4FE0F-5607-4C34-B5C2-BBFFE0B24643}" destId="{A2A3779C-ECA6-4490-9B96-A279234AF0AD}" srcOrd="3" destOrd="0" presId="urn:microsoft.com/office/officeart/2005/8/layout/list1"/>
    <dgm:cxn modelId="{0A154717-1C26-426C-AB81-9D1819933F5D}" type="presParOf" srcId="{BFB4FE0F-5607-4C34-B5C2-BBFFE0B24643}" destId="{BDADF8CD-3303-4EEB-87BF-036DB959F4DA}" srcOrd="4" destOrd="0" presId="urn:microsoft.com/office/officeart/2005/8/layout/list1"/>
    <dgm:cxn modelId="{52293A35-7C17-490C-A0E6-664AE1E3F8EF}" type="presParOf" srcId="{BDADF8CD-3303-4EEB-87BF-036DB959F4DA}" destId="{BB4A33A1-5A9E-490F-AB0C-11EE0E9D1463}" srcOrd="0" destOrd="0" presId="urn:microsoft.com/office/officeart/2005/8/layout/list1"/>
    <dgm:cxn modelId="{C0A15DC8-5979-441D-984A-7307CFCB768D}" type="presParOf" srcId="{BDADF8CD-3303-4EEB-87BF-036DB959F4DA}" destId="{6027A558-6C79-4309-A8E1-1DC60CA65BC7}" srcOrd="1" destOrd="0" presId="urn:microsoft.com/office/officeart/2005/8/layout/list1"/>
    <dgm:cxn modelId="{289E9993-0B2A-40DE-AF57-E1F3A02B94A3}" type="presParOf" srcId="{BFB4FE0F-5607-4C34-B5C2-BBFFE0B24643}" destId="{1E5DAF2C-D75C-4D95-8D30-A996F5C72B33}" srcOrd="5" destOrd="0" presId="urn:microsoft.com/office/officeart/2005/8/layout/list1"/>
    <dgm:cxn modelId="{B394C3EF-016F-44CF-95D3-49DAC3777D60}" type="presParOf" srcId="{BFB4FE0F-5607-4C34-B5C2-BBFFE0B24643}" destId="{1D793E3D-5724-4563-A252-4BFD2B2D2B64}" srcOrd="6" destOrd="0" presId="urn:microsoft.com/office/officeart/2005/8/layout/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BF6B2C63-C73D-4512-9B7F-577AFC0C09AE}" type="doc">
      <dgm:prSet loTypeId="urn:microsoft.com/office/officeart/2005/8/layout/chevron2" loCatId="process" qsTypeId="urn:microsoft.com/office/officeart/2005/8/quickstyle/3d1" qsCatId="3D" csTypeId="urn:microsoft.com/office/officeart/2005/8/colors/colorful1#8" csCatId="colorful"/>
      <dgm:spPr/>
      <dgm:t>
        <a:bodyPr/>
        <a:lstStyle/>
        <a:p>
          <a:endParaRPr lang="ru-RU"/>
        </a:p>
      </dgm:t>
    </dgm:pt>
    <dgm:pt modelId="{0A070D22-AACA-4111-9AC0-D989B7AA7C77}">
      <dgm:prSet/>
      <dgm:spPr/>
      <dgm:t>
        <a:bodyPr/>
        <a:lstStyle/>
        <a:p>
          <a:pPr rtl="0"/>
          <a:r>
            <a:rPr lang="en-US" b="1" dirty="0" smtClean="0">
              <a:latin typeface="Times New Roman" pitchFamily="18" charset="0"/>
              <a:cs typeface="Times New Roman" pitchFamily="18" charset="0"/>
            </a:rPr>
            <a:t>1</a:t>
          </a:r>
          <a:endParaRPr lang="ru-RU" dirty="0">
            <a:latin typeface="Times New Roman" pitchFamily="18" charset="0"/>
            <a:cs typeface="Times New Roman" pitchFamily="18" charset="0"/>
          </a:endParaRPr>
        </a:p>
      </dgm:t>
    </dgm:pt>
    <dgm:pt modelId="{BCE6D159-7C36-4190-8A77-BE115AC8E78C}" type="parTrans" cxnId="{4B137D6A-B600-480A-8359-B75765584186}">
      <dgm:prSet/>
      <dgm:spPr/>
      <dgm:t>
        <a:bodyPr/>
        <a:lstStyle/>
        <a:p>
          <a:endParaRPr lang="ru-RU">
            <a:latin typeface="Times New Roman" pitchFamily="18" charset="0"/>
            <a:cs typeface="Times New Roman" pitchFamily="18" charset="0"/>
          </a:endParaRPr>
        </a:p>
      </dgm:t>
    </dgm:pt>
    <dgm:pt modelId="{22EDDC99-037F-460D-8597-034E75EC97DD}" type="sibTrans" cxnId="{4B137D6A-B600-480A-8359-B75765584186}">
      <dgm:prSet/>
      <dgm:spPr/>
      <dgm:t>
        <a:bodyPr/>
        <a:lstStyle/>
        <a:p>
          <a:endParaRPr lang="ru-RU">
            <a:latin typeface="Times New Roman" pitchFamily="18" charset="0"/>
            <a:cs typeface="Times New Roman" pitchFamily="18" charset="0"/>
          </a:endParaRPr>
        </a:p>
      </dgm:t>
    </dgm:pt>
    <dgm:pt modelId="{76592F28-2EE7-496F-88AD-0E13E7E63415}">
      <dgm:prSet/>
      <dgm:spPr/>
      <dgm:t>
        <a:bodyPr/>
        <a:lstStyle/>
        <a:p>
          <a:pPr algn="just" rtl="0"/>
          <a:r>
            <a:rPr lang="ru-RU" b="0" dirty="0" err="1" smtClean="0">
              <a:latin typeface="Times New Roman" pitchFamily="18" charset="0"/>
              <a:cs typeface="Times New Roman" pitchFamily="18" charset="0"/>
            </a:rPr>
            <a:t>Кредитнинг</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моҳияти, манбалари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ва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вазифалари</a:t>
          </a:r>
          <a:endParaRPr lang="ru-RU" b="0" dirty="0">
            <a:latin typeface="Times New Roman" pitchFamily="18" charset="0"/>
            <a:cs typeface="Times New Roman" pitchFamily="18" charset="0"/>
          </a:endParaRPr>
        </a:p>
      </dgm:t>
    </dgm:pt>
    <dgm:pt modelId="{D51FD537-0A27-4BBB-ACD1-1020CBF4CCCD}" type="parTrans" cxnId="{8057B7BE-5839-490D-BEF5-47200412BB45}">
      <dgm:prSet/>
      <dgm:spPr/>
      <dgm:t>
        <a:bodyPr/>
        <a:lstStyle/>
        <a:p>
          <a:endParaRPr lang="ru-RU">
            <a:latin typeface="Times New Roman" pitchFamily="18" charset="0"/>
            <a:cs typeface="Times New Roman" pitchFamily="18" charset="0"/>
          </a:endParaRPr>
        </a:p>
      </dgm:t>
    </dgm:pt>
    <dgm:pt modelId="{EDE1A81A-467E-482B-891A-70CB6F8AEF01}" type="sibTrans" cxnId="{8057B7BE-5839-490D-BEF5-47200412BB45}">
      <dgm:prSet/>
      <dgm:spPr/>
      <dgm:t>
        <a:bodyPr/>
        <a:lstStyle/>
        <a:p>
          <a:endParaRPr lang="ru-RU">
            <a:latin typeface="Times New Roman" pitchFamily="18" charset="0"/>
            <a:cs typeface="Times New Roman" pitchFamily="18" charset="0"/>
          </a:endParaRPr>
        </a:p>
      </dgm:t>
    </dgm:pt>
    <dgm:pt modelId="{E42BF40F-B11A-4208-AD7D-09FE8F173183}">
      <dgm:prSet/>
      <dgm:spPr/>
      <dgm:t>
        <a:bodyPr/>
        <a:lstStyle/>
        <a:p>
          <a:pPr rtl="0"/>
          <a:r>
            <a:rPr lang="en-US" b="1" dirty="0" smtClean="0">
              <a:latin typeface="Times New Roman" pitchFamily="18" charset="0"/>
              <a:cs typeface="Times New Roman" pitchFamily="18" charset="0"/>
            </a:rPr>
            <a:t>2</a:t>
          </a:r>
          <a:endParaRPr lang="ru-RU" dirty="0">
            <a:latin typeface="Times New Roman" pitchFamily="18" charset="0"/>
            <a:cs typeface="Times New Roman" pitchFamily="18" charset="0"/>
          </a:endParaRPr>
        </a:p>
      </dgm:t>
    </dgm:pt>
    <dgm:pt modelId="{5CDDA275-7EBD-4CE8-897F-49718E0C0AB0}" type="parTrans" cxnId="{33E14CBF-8C84-4E34-97D3-3AA867CE1F22}">
      <dgm:prSet/>
      <dgm:spPr/>
      <dgm:t>
        <a:bodyPr/>
        <a:lstStyle/>
        <a:p>
          <a:endParaRPr lang="ru-RU">
            <a:latin typeface="Times New Roman" pitchFamily="18" charset="0"/>
            <a:cs typeface="Times New Roman" pitchFamily="18" charset="0"/>
          </a:endParaRPr>
        </a:p>
      </dgm:t>
    </dgm:pt>
    <dgm:pt modelId="{A42BCFC9-CDA4-474B-9EA8-2296E843D12C}" type="sibTrans" cxnId="{33E14CBF-8C84-4E34-97D3-3AA867CE1F22}">
      <dgm:prSet/>
      <dgm:spPr/>
      <dgm:t>
        <a:bodyPr/>
        <a:lstStyle/>
        <a:p>
          <a:endParaRPr lang="ru-RU">
            <a:latin typeface="Times New Roman" pitchFamily="18" charset="0"/>
            <a:cs typeface="Times New Roman" pitchFamily="18" charset="0"/>
          </a:endParaRPr>
        </a:p>
      </dgm:t>
    </dgm:pt>
    <dgm:pt modelId="{5B56C74D-21AE-4750-9272-0A5A4D535DD3}">
      <dgm:prSet/>
      <dgm:spPr/>
      <dgm:t>
        <a:bodyPr/>
        <a:lstStyle/>
        <a:p>
          <a:pPr algn="just" rtl="0"/>
          <a:r>
            <a:rPr lang="ru-RU" b="0" dirty="0" smtClean="0">
              <a:latin typeface="Times New Roman" pitchFamily="18" charset="0"/>
              <a:cs typeface="Times New Roman" pitchFamily="18" charset="0"/>
            </a:rPr>
            <a:t>Банк </a:t>
          </a:r>
          <a:r>
            <a:rPr lang="ru-RU" b="0" dirty="0" err="1" smtClean="0">
              <a:latin typeface="Times New Roman" pitchFamily="18" charset="0"/>
              <a:cs typeface="Times New Roman" pitchFamily="18" charset="0"/>
            </a:rPr>
            <a:t>тизими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Марказий</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ва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тижорат</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банклар</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ҳамда уларнинг</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вазифалари</a:t>
          </a:r>
          <a:endParaRPr lang="ru-RU" b="0" dirty="0">
            <a:latin typeface="Times New Roman" pitchFamily="18" charset="0"/>
            <a:cs typeface="Times New Roman" pitchFamily="18" charset="0"/>
          </a:endParaRPr>
        </a:p>
      </dgm:t>
    </dgm:pt>
    <dgm:pt modelId="{40E68DBD-CFD0-4D2F-8170-7C549A0851D8}" type="parTrans" cxnId="{BD6DA3E2-4DF7-4282-B5B4-A6E62BB9DF65}">
      <dgm:prSet/>
      <dgm:spPr/>
      <dgm:t>
        <a:bodyPr/>
        <a:lstStyle/>
        <a:p>
          <a:endParaRPr lang="ru-RU">
            <a:latin typeface="Times New Roman" pitchFamily="18" charset="0"/>
            <a:cs typeface="Times New Roman" pitchFamily="18" charset="0"/>
          </a:endParaRPr>
        </a:p>
      </dgm:t>
    </dgm:pt>
    <dgm:pt modelId="{8E968AE5-CED8-4035-97C5-0B384E7E5112}" type="sibTrans" cxnId="{BD6DA3E2-4DF7-4282-B5B4-A6E62BB9DF65}">
      <dgm:prSet/>
      <dgm:spPr/>
      <dgm:t>
        <a:bodyPr/>
        <a:lstStyle/>
        <a:p>
          <a:endParaRPr lang="ru-RU">
            <a:latin typeface="Times New Roman" pitchFamily="18" charset="0"/>
            <a:cs typeface="Times New Roman" pitchFamily="18" charset="0"/>
          </a:endParaRPr>
        </a:p>
      </dgm:t>
    </dgm:pt>
    <dgm:pt modelId="{566790C6-9C57-4104-9CFC-997D39926B65}">
      <dgm:prSet/>
      <dgm:spPr/>
      <dgm:t>
        <a:bodyPr/>
        <a:lstStyle/>
        <a:p>
          <a:pPr rtl="0"/>
          <a:r>
            <a:rPr lang="en-US" b="1" dirty="0" smtClean="0">
              <a:latin typeface="Times New Roman" pitchFamily="18" charset="0"/>
              <a:cs typeface="Times New Roman" pitchFamily="18" charset="0"/>
            </a:rPr>
            <a:t>3</a:t>
          </a:r>
          <a:endParaRPr lang="ru-RU" dirty="0">
            <a:latin typeface="Times New Roman" pitchFamily="18" charset="0"/>
            <a:cs typeface="Times New Roman" pitchFamily="18" charset="0"/>
          </a:endParaRPr>
        </a:p>
      </dgm:t>
    </dgm:pt>
    <dgm:pt modelId="{C4AC7449-9F00-442B-8131-FF09B8447329}" type="parTrans" cxnId="{C0EAF217-C6E0-462D-896F-3382000B6290}">
      <dgm:prSet/>
      <dgm:spPr/>
      <dgm:t>
        <a:bodyPr/>
        <a:lstStyle/>
        <a:p>
          <a:endParaRPr lang="ru-RU">
            <a:latin typeface="Times New Roman" pitchFamily="18" charset="0"/>
            <a:cs typeface="Times New Roman" pitchFamily="18" charset="0"/>
          </a:endParaRPr>
        </a:p>
      </dgm:t>
    </dgm:pt>
    <dgm:pt modelId="{DFBE6674-250E-4577-B2B1-C3EC2E23AC6C}" type="sibTrans" cxnId="{C0EAF217-C6E0-462D-896F-3382000B6290}">
      <dgm:prSet/>
      <dgm:spPr/>
      <dgm:t>
        <a:bodyPr/>
        <a:lstStyle/>
        <a:p>
          <a:endParaRPr lang="ru-RU">
            <a:latin typeface="Times New Roman" pitchFamily="18" charset="0"/>
            <a:cs typeface="Times New Roman" pitchFamily="18" charset="0"/>
          </a:endParaRPr>
        </a:p>
      </dgm:t>
    </dgm:pt>
    <dgm:pt modelId="{2F07A5A4-E3C9-489E-9BB8-4D6CAA9CCB0E}">
      <dgm:prSet/>
      <dgm:spPr/>
      <dgm:t>
        <a:bodyPr/>
        <a:lstStyle/>
        <a:p>
          <a:pPr algn="just" rtl="0"/>
          <a:r>
            <a:rPr lang="ru-RU" b="0" dirty="0" err="1" smtClean="0">
              <a:latin typeface="Times New Roman" pitchFamily="18" charset="0"/>
              <a:cs typeface="Times New Roman" pitchFamily="18" charset="0"/>
            </a:rPr>
            <a:t>Ўзбекистонда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миллий</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валютани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мустаҳкамлаш сиёсатининг</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амалга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оширилиши</a:t>
          </a:r>
          <a:endParaRPr lang="ru-RU" b="0" dirty="0">
            <a:latin typeface="Times New Roman" pitchFamily="18" charset="0"/>
            <a:cs typeface="Times New Roman" pitchFamily="18" charset="0"/>
          </a:endParaRPr>
        </a:p>
      </dgm:t>
    </dgm:pt>
    <dgm:pt modelId="{49FE1ED1-F46A-4605-BCE5-98978D033016}" type="parTrans" cxnId="{3102FF9A-A94B-4650-8F9E-81C095BF3094}">
      <dgm:prSet/>
      <dgm:spPr/>
      <dgm:t>
        <a:bodyPr/>
        <a:lstStyle/>
        <a:p>
          <a:endParaRPr lang="ru-RU">
            <a:latin typeface="Times New Roman" pitchFamily="18" charset="0"/>
            <a:cs typeface="Times New Roman" pitchFamily="18" charset="0"/>
          </a:endParaRPr>
        </a:p>
      </dgm:t>
    </dgm:pt>
    <dgm:pt modelId="{1E148D53-8D42-4471-B99D-1B89DEBC0953}" type="sibTrans" cxnId="{3102FF9A-A94B-4650-8F9E-81C095BF3094}">
      <dgm:prSet/>
      <dgm:spPr/>
      <dgm:t>
        <a:bodyPr/>
        <a:lstStyle/>
        <a:p>
          <a:endParaRPr lang="ru-RU">
            <a:latin typeface="Times New Roman" pitchFamily="18" charset="0"/>
            <a:cs typeface="Times New Roman" pitchFamily="18" charset="0"/>
          </a:endParaRPr>
        </a:p>
      </dgm:t>
    </dgm:pt>
    <dgm:pt modelId="{6DF037E9-D4AB-47C4-BA46-F77F2D8F6685}" type="pres">
      <dgm:prSet presAssocID="{BF6B2C63-C73D-4512-9B7F-577AFC0C09AE}" presName="linearFlow" presStyleCnt="0">
        <dgm:presLayoutVars>
          <dgm:dir/>
          <dgm:animLvl val="lvl"/>
          <dgm:resizeHandles val="exact"/>
        </dgm:presLayoutVars>
      </dgm:prSet>
      <dgm:spPr/>
      <dgm:t>
        <a:bodyPr/>
        <a:lstStyle/>
        <a:p>
          <a:endParaRPr lang="ru-RU"/>
        </a:p>
      </dgm:t>
    </dgm:pt>
    <dgm:pt modelId="{9EC21CD4-AA46-416D-8559-D35CE63C370F}" type="pres">
      <dgm:prSet presAssocID="{0A070D22-AACA-4111-9AC0-D989B7AA7C77}" presName="composite" presStyleCnt="0"/>
      <dgm:spPr/>
    </dgm:pt>
    <dgm:pt modelId="{EFE3FEAC-C714-4C4E-A02C-5C0EBFDDBCF6}" type="pres">
      <dgm:prSet presAssocID="{0A070D22-AACA-4111-9AC0-D989B7AA7C77}" presName="parentText" presStyleLbl="alignNode1" presStyleIdx="0" presStyleCnt="3">
        <dgm:presLayoutVars>
          <dgm:chMax val="1"/>
          <dgm:bulletEnabled val="1"/>
        </dgm:presLayoutVars>
      </dgm:prSet>
      <dgm:spPr/>
      <dgm:t>
        <a:bodyPr/>
        <a:lstStyle/>
        <a:p>
          <a:endParaRPr lang="ru-RU"/>
        </a:p>
      </dgm:t>
    </dgm:pt>
    <dgm:pt modelId="{582ACA94-6EC8-4E5A-92D9-3EEC63A11768}" type="pres">
      <dgm:prSet presAssocID="{0A070D22-AACA-4111-9AC0-D989B7AA7C77}" presName="descendantText" presStyleLbl="alignAcc1" presStyleIdx="0" presStyleCnt="3">
        <dgm:presLayoutVars>
          <dgm:bulletEnabled val="1"/>
        </dgm:presLayoutVars>
      </dgm:prSet>
      <dgm:spPr/>
      <dgm:t>
        <a:bodyPr/>
        <a:lstStyle/>
        <a:p>
          <a:endParaRPr lang="ru-RU"/>
        </a:p>
      </dgm:t>
    </dgm:pt>
    <dgm:pt modelId="{3BE645C7-2B29-440C-A4D5-0E32E1AD3F04}" type="pres">
      <dgm:prSet presAssocID="{22EDDC99-037F-460D-8597-034E75EC97DD}" presName="sp" presStyleCnt="0"/>
      <dgm:spPr/>
    </dgm:pt>
    <dgm:pt modelId="{E8F17DA4-C2BD-4C32-B5C1-50819FA9C6CC}" type="pres">
      <dgm:prSet presAssocID="{E42BF40F-B11A-4208-AD7D-09FE8F173183}" presName="composite" presStyleCnt="0"/>
      <dgm:spPr/>
    </dgm:pt>
    <dgm:pt modelId="{61CCFA05-74DE-4C54-9A62-3DB0AE0FA067}" type="pres">
      <dgm:prSet presAssocID="{E42BF40F-B11A-4208-AD7D-09FE8F173183}" presName="parentText" presStyleLbl="alignNode1" presStyleIdx="1" presStyleCnt="3">
        <dgm:presLayoutVars>
          <dgm:chMax val="1"/>
          <dgm:bulletEnabled val="1"/>
        </dgm:presLayoutVars>
      </dgm:prSet>
      <dgm:spPr/>
      <dgm:t>
        <a:bodyPr/>
        <a:lstStyle/>
        <a:p>
          <a:endParaRPr lang="ru-RU"/>
        </a:p>
      </dgm:t>
    </dgm:pt>
    <dgm:pt modelId="{6D721AAF-8C6C-4792-A1E9-2B4CAC1B90E8}" type="pres">
      <dgm:prSet presAssocID="{E42BF40F-B11A-4208-AD7D-09FE8F173183}" presName="descendantText" presStyleLbl="alignAcc1" presStyleIdx="1" presStyleCnt="3">
        <dgm:presLayoutVars>
          <dgm:bulletEnabled val="1"/>
        </dgm:presLayoutVars>
      </dgm:prSet>
      <dgm:spPr/>
      <dgm:t>
        <a:bodyPr/>
        <a:lstStyle/>
        <a:p>
          <a:endParaRPr lang="ru-RU"/>
        </a:p>
      </dgm:t>
    </dgm:pt>
    <dgm:pt modelId="{D4B0CF80-A706-4091-9F71-56349DE4A05E}" type="pres">
      <dgm:prSet presAssocID="{A42BCFC9-CDA4-474B-9EA8-2296E843D12C}" presName="sp" presStyleCnt="0"/>
      <dgm:spPr/>
    </dgm:pt>
    <dgm:pt modelId="{BA8EF723-E294-4805-B15C-E8111E45F3B3}" type="pres">
      <dgm:prSet presAssocID="{566790C6-9C57-4104-9CFC-997D39926B65}" presName="composite" presStyleCnt="0"/>
      <dgm:spPr/>
    </dgm:pt>
    <dgm:pt modelId="{B1610B03-E39A-49BD-9F87-95F33054983D}" type="pres">
      <dgm:prSet presAssocID="{566790C6-9C57-4104-9CFC-997D39926B65}" presName="parentText" presStyleLbl="alignNode1" presStyleIdx="2" presStyleCnt="3">
        <dgm:presLayoutVars>
          <dgm:chMax val="1"/>
          <dgm:bulletEnabled val="1"/>
        </dgm:presLayoutVars>
      </dgm:prSet>
      <dgm:spPr/>
      <dgm:t>
        <a:bodyPr/>
        <a:lstStyle/>
        <a:p>
          <a:endParaRPr lang="ru-RU"/>
        </a:p>
      </dgm:t>
    </dgm:pt>
    <dgm:pt modelId="{4B10F790-156E-4638-9594-ECC7C1DE8AA2}" type="pres">
      <dgm:prSet presAssocID="{566790C6-9C57-4104-9CFC-997D39926B65}" presName="descendantText" presStyleLbl="alignAcc1" presStyleIdx="2" presStyleCnt="3">
        <dgm:presLayoutVars>
          <dgm:bulletEnabled val="1"/>
        </dgm:presLayoutVars>
      </dgm:prSet>
      <dgm:spPr/>
      <dgm:t>
        <a:bodyPr/>
        <a:lstStyle/>
        <a:p>
          <a:endParaRPr lang="ru-RU"/>
        </a:p>
      </dgm:t>
    </dgm:pt>
  </dgm:ptLst>
  <dgm:cxnLst>
    <dgm:cxn modelId="{042AE103-ADE1-4838-ADDE-AC6EBA3329C2}" type="presOf" srcId="{76592F28-2EE7-496F-88AD-0E13E7E63415}" destId="{582ACA94-6EC8-4E5A-92D9-3EEC63A11768}" srcOrd="0" destOrd="0" presId="urn:microsoft.com/office/officeart/2005/8/layout/chevron2"/>
    <dgm:cxn modelId="{C0EAF217-C6E0-462D-896F-3382000B6290}" srcId="{BF6B2C63-C73D-4512-9B7F-577AFC0C09AE}" destId="{566790C6-9C57-4104-9CFC-997D39926B65}" srcOrd="2" destOrd="0" parTransId="{C4AC7449-9F00-442B-8131-FF09B8447329}" sibTransId="{DFBE6674-250E-4577-B2B1-C3EC2E23AC6C}"/>
    <dgm:cxn modelId="{33E14CBF-8C84-4E34-97D3-3AA867CE1F22}" srcId="{BF6B2C63-C73D-4512-9B7F-577AFC0C09AE}" destId="{E42BF40F-B11A-4208-AD7D-09FE8F173183}" srcOrd="1" destOrd="0" parTransId="{5CDDA275-7EBD-4CE8-897F-49718E0C0AB0}" sibTransId="{A42BCFC9-CDA4-474B-9EA8-2296E843D12C}"/>
    <dgm:cxn modelId="{FBFD5298-27EA-440A-961E-E269C961692A}" type="presOf" srcId="{5B56C74D-21AE-4750-9272-0A5A4D535DD3}" destId="{6D721AAF-8C6C-4792-A1E9-2B4CAC1B90E8}" srcOrd="0" destOrd="0" presId="urn:microsoft.com/office/officeart/2005/8/layout/chevron2"/>
    <dgm:cxn modelId="{4B137D6A-B600-480A-8359-B75765584186}" srcId="{BF6B2C63-C73D-4512-9B7F-577AFC0C09AE}" destId="{0A070D22-AACA-4111-9AC0-D989B7AA7C77}" srcOrd="0" destOrd="0" parTransId="{BCE6D159-7C36-4190-8A77-BE115AC8E78C}" sibTransId="{22EDDC99-037F-460D-8597-034E75EC97DD}"/>
    <dgm:cxn modelId="{1F48D5FE-F576-4B0C-812A-AAAE0FE7CB9A}" type="presOf" srcId="{566790C6-9C57-4104-9CFC-997D39926B65}" destId="{B1610B03-E39A-49BD-9F87-95F33054983D}" srcOrd="0" destOrd="0" presId="urn:microsoft.com/office/officeart/2005/8/layout/chevron2"/>
    <dgm:cxn modelId="{1DE6B7CD-9D36-4065-A60D-841E951659ED}" type="presOf" srcId="{BF6B2C63-C73D-4512-9B7F-577AFC0C09AE}" destId="{6DF037E9-D4AB-47C4-BA46-F77F2D8F6685}" srcOrd="0" destOrd="0" presId="urn:microsoft.com/office/officeart/2005/8/layout/chevron2"/>
    <dgm:cxn modelId="{D04F18C7-AC30-4F4B-9C2D-B9E81C19486A}" type="presOf" srcId="{2F07A5A4-E3C9-489E-9BB8-4D6CAA9CCB0E}" destId="{4B10F790-156E-4638-9594-ECC7C1DE8AA2}" srcOrd="0" destOrd="0" presId="urn:microsoft.com/office/officeart/2005/8/layout/chevron2"/>
    <dgm:cxn modelId="{BD6DA3E2-4DF7-4282-B5B4-A6E62BB9DF65}" srcId="{E42BF40F-B11A-4208-AD7D-09FE8F173183}" destId="{5B56C74D-21AE-4750-9272-0A5A4D535DD3}" srcOrd="0" destOrd="0" parTransId="{40E68DBD-CFD0-4D2F-8170-7C549A0851D8}" sibTransId="{8E968AE5-CED8-4035-97C5-0B384E7E5112}"/>
    <dgm:cxn modelId="{3102FF9A-A94B-4650-8F9E-81C095BF3094}" srcId="{566790C6-9C57-4104-9CFC-997D39926B65}" destId="{2F07A5A4-E3C9-489E-9BB8-4D6CAA9CCB0E}" srcOrd="0" destOrd="0" parTransId="{49FE1ED1-F46A-4605-BCE5-98978D033016}" sibTransId="{1E148D53-8D42-4471-B99D-1B89DEBC0953}"/>
    <dgm:cxn modelId="{16083E8E-6902-46F4-9715-E0FFDF878BE3}" type="presOf" srcId="{E42BF40F-B11A-4208-AD7D-09FE8F173183}" destId="{61CCFA05-74DE-4C54-9A62-3DB0AE0FA067}" srcOrd="0" destOrd="0" presId="urn:microsoft.com/office/officeart/2005/8/layout/chevron2"/>
    <dgm:cxn modelId="{57ACC49C-5084-46FE-A234-38AA1E86C5B1}" type="presOf" srcId="{0A070D22-AACA-4111-9AC0-D989B7AA7C77}" destId="{EFE3FEAC-C714-4C4E-A02C-5C0EBFDDBCF6}" srcOrd="0" destOrd="0" presId="urn:microsoft.com/office/officeart/2005/8/layout/chevron2"/>
    <dgm:cxn modelId="{8057B7BE-5839-490D-BEF5-47200412BB45}" srcId="{0A070D22-AACA-4111-9AC0-D989B7AA7C77}" destId="{76592F28-2EE7-496F-88AD-0E13E7E63415}" srcOrd="0" destOrd="0" parTransId="{D51FD537-0A27-4BBB-ACD1-1020CBF4CCCD}" sibTransId="{EDE1A81A-467E-482B-891A-70CB6F8AEF01}"/>
    <dgm:cxn modelId="{27C862E0-6C3B-4442-A8DB-89F6E8CF54C0}" type="presParOf" srcId="{6DF037E9-D4AB-47C4-BA46-F77F2D8F6685}" destId="{9EC21CD4-AA46-416D-8559-D35CE63C370F}" srcOrd="0" destOrd="0" presId="urn:microsoft.com/office/officeart/2005/8/layout/chevron2"/>
    <dgm:cxn modelId="{3A5EB703-0E65-4A6C-A710-AE5B26785F28}" type="presParOf" srcId="{9EC21CD4-AA46-416D-8559-D35CE63C370F}" destId="{EFE3FEAC-C714-4C4E-A02C-5C0EBFDDBCF6}" srcOrd="0" destOrd="0" presId="urn:microsoft.com/office/officeart/2005/8/layout/chevron2"/>
    <dgm:cxn modelId="{FA524C07-4EAA-447D-807A-1584BCF173ED}" type="presParOf" srcId="{9EC21CD4-AA46-416D-8559-D35CE63C370F}" destId="{582ACA94-6EC8-4E5A-92D9-3EEC63A11768}" srcOrd="1" destOrd="0" presId="urn:microsoft.com/office/officeart/2005/8/layout/chevron2"/>
    <dgm:cxn modelId="{BA1A4666-5E5A-45E4-B345-42E1225EB305}" type="presParOf" srcId="{6DF037E9-D4AB-47C4-BA46-F77F2D8F6685}" destId="{3BE645C7-2B29-440C-A4D5-0E32E1AD3F04}" srcOrd="1" destOrd="0" presId="urn:microsoft.com/office/officeart/2005/8/layout/chevron2"/>
    <dgm:cxn modelId="{3B8779CB-A8A3-4630-8C23-4A3A394C0E65}" type="presParOf" srcId="{6DF037E9-D4AB-47C4-BA46-F77F2D8F6685}" destId="{E8F17DA4-C2BD-4C32-B5C1-50819FA9C6CC}" srcOrd="2" destOrd="0" presId="urn:microsoft.com/office/officeart/2005/8/layout/chevron2"/>
    <dgm:cxn modelId="{2A618340-CF76-4849-84B4-02E59AD516AB}" type="presParOf" srcId="{E8F17DA4-C2BD-4C32-B5C1-50819FA9C6CC}" destId="{61CCFA05-74DE-4C54-9A62-3DB0AE0FA067}" srcOrd="0" destOrd="0" presId="urn:microsoft.com/office/officeart/2005/8/layout/chevron2"/>
    <dgm:cxn modelId="{32756835-D70C-47AA-88FF-5220C0F64389}" type="presParOf" srcId="{E8F17DA4-C2BD-4C32-B5C1-50819FA9C6CC}" destId="{6D721AAF-8C6C-4792-A1E9-2B4CAC1B90E8}" srcOrd="1" destOrd="0" presId="urn:microsoft.com/office/officeart/2005/8/layout/chevron2"/>
    <dgm:cxn modelId="{06DC7ABA-EDC0-4A19-A736-00CB2CA00527}" type="presParOf" srcId="{6DF037E9-D4AB-47C4-BA46-F77F2D8F6685}" destId="{D4B0CF80-A706-4091-9F71-56349DE4A05E}" srcOrd="3" destOrd="0" presId="urn:microsoft.com/office/officeart/2005/8/layout/chevron2"/>
    <dgm:cxn modelId="{F11AEE2D-8222-4F1F-A44C-B7BF5CF9F3BA}" type="presParOf" srcId="{6DF037E9-D4AB-47C4-BA46-F77F2D8F6685}" destId="{BA8EF723-E294-4805-B15C-E8111E45F3B3}" srcOrd="4" destOrd="0" presId="urn:microsoft.com/office/officeart/2005/8/layout/chevron2"/>
    <dgm:cxn modelId="{8DECC54F-4A8A-4E74-86D1-DB5DC40BABF7}" type="presParOf" srcId="{BA8EF723-E294-4805-B15C-E8111E45F3B3}" destId="{B1610B03-E39A-49BD-9F87-95F33054983D}" srcOrd="0" destOrd="0" presId="urn:microsoft.com/office/officeart/2005/8/layout/chevron2"/>
    <dgm:cxn modelId="{080D8666-C9AA-48BA-AF0C-8B53AF51F127}" type="presParOf" srcId="{BA8EF723-E294-4805-B15C-E8111E45F3B3}" destId="{4B10F790-156E-4638-9594-ECC7C1DE8AA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BABC221D-977D-4639-B32E-4FC1565489C9}"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B24812F9-7A59-4831-8F46-D2002DEDB232}">
      <dgm:prSet/>
      <dgm:spPr/>
      <dgm:t>
        <a:bodyPr/>
        <a:lstStyle/>
        <a:p>
          <a:pPr algn="ctr" rtl="0"/>
          <a:r>
            <a:rPr lang="en-US" b="1" dirty="0" smtClean="0">
              <a:latin typeface="Times New Roman" pitchFamily="18" charset="0"/>
              <a:cs typeface="Times New Roman" pitchFamily="18" charset="0"/>
            </a:rPr>
            <a:t>1</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Кредитнинг</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моҳияти, манбалари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вазифалари</a:t>
          </a:r>
          <a:endParaRPr lang="ru-RU" dirty="0">
            <a:latin typeface="Times New Roman" pitchFamily="18" charset="0"/>
            <a:cs typeface="Times New Roman" pitchFamily="18" charset="0"/>
          </a:endParaRPr>
        </a:p>
      </dgm:t>
    </dgm:pt>
    <dgm:pt modelId="{0A35634F-5D52-4A1C-B43F-98A9D561E89E}" type="parTrans" cxnId="{7D485655-247D-49CB-B00D-17F026620DB2}">
      <dgm:prSet/>
      <dgm:spPr/>
      <dgm:t>
        <a:bodyPr/>
        <a:lstStyle/>
        <a:p>
          <a:endParaRPr lang="ru-RU"/>
        </a:p>
      </dgm:t>
    </dgm:pt>
    <dgm:pt modelId="{4ABF92D9-98D5-4F77-8EC2-2FB7B5F369E9}" type="sibTrans" cxnId="{7D485655-247D-49CB-B00D-17F026620DB2}">
      <dgm:prSet/>
      <dgm:spPr/>
      <dgm:t>
        <a:bodyPr/>
        <a:lstStyle/>
        <a:p>
          <a:endParaRPr lang="ru-RU"/>
        </a:p>
      </dgm:t>
    </dgm:pt>
    <dgm:pt modelId="{DB588A31-753A-4123-8900-8265B423B1B1}" type="pres">
      <dgm:prSet presAssocID="{BABC221D-977D-4639-B32E-4FC1565489C9}" presName="linear" presStyleCnt="0">
        <dgm:presLayoutVars>
          <dgm:animLvl val="lvl"/>
          <dgm:resizeHandles val="exact"/>
        </dgm:presLayoutVars>
      </dgm:prSet>
      <dgm:spPr/>
      <dgm:t>
        <a:bodyPr/>
        <a:lstStyle/>
        <a:p>
          <a:endParaRPr lang="ru-RU"/>
        </a:p>
      </dgm:t>
    </dgm:pt>
    <dgm:pt modelId="{5F870D69-4BFC-4F50-BA4C-46281F21887D}" type="pres">
      <dgm:prSet presAssocID="{B24812F9-7A59-4831-8F46-D2002DEDB232}" presName="parentText" presStyleLbl="node1" presStyleIdx="0" presStyleCnt="1">
        <dgm:presLayoutVars>
          <dgm:chMax val="0"/>
          <dgm:bulletEnabled val="1"/>
        </dgm:presLayoutVars>
      </dgm:prSet>
      <dgm:spPr/>
      <dgm:t>
        <a:bodyPr/>
        <a:lstStyle/>
        <a:p>
          <a:endParaRPr lang="ru-RU"/>
        </a:p>
      </dgm:t>
    </dgm:pt>
  </dgm:ptLst>
  <dgm:cxnLst>
    <dgm:cxn modelId="{CD597463-D1FC-4144-92F2-CD3169E780DD}" type="presOf" srcId="{B24812F9-7A59-4831-8F46-D2002DEDB232}" destId="{5F870D69-4BFC-4F50-BA4C-46281F21887D}" srcOrd="0" destOrd="0" presId="urn:microsoft.com/office/officeart/2005/8/layout/vList2"/>
    <dgm:cxn modelId="{7D485655-247D-49CB-B00D-17F026620DB2}" srcId="{BABC221D-977D-4639-B32E-4FC1565489C9}" destId="{B24812F9-7A59-4831-8F46-D2002DEDB232}" srcOrd="0" destOrd="0" parTransId="{0A35634F-5D52-4A1C-B43F-98A9D561E89E}" sibTransId="{4ABF92D9-98D5-4F77-8EC2-2FB7B5F369E9}"/>
    <dgm:cxn modelId="{C2BB0B57-7C4D-4B4B-8FE1-1D1DC557B5BA}" type="presOf" srcId="{BABC221D-977D-4639-B32E-4FC1565489C9}" destId="{DB588A31-753A-4123-8900-8265B423B1B1}" srcOrd="0" destOrd="0" presId="urn:microsoft.com/office/officeart/2005/8/layout/vList2"/>
    <dgm:cxn modelId="{45A12A2A-DA7A-42E0-883A-585E3D89B7C1}" type="presParOf" srcId="{DB588A31-753A-4123-8900-8265B423B1B1}" destId="{5F870D69-4BFC-4F50-BA4C-46281F21887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3A3DACA9-680E-4656-B0D9-41EE06C3362D}"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ru-RU"/>
        </a:p>
      </dgm:t>
    </dgm:pt>
    <dgm:pt modelId="{72789AC9-9BE4-4451-B2B6-FE69E51B3D10}">
      <dgm:prSet/>
      <dgm:spPr/>
      <dgm:t>
        <a:bodyPr/>
        <a:lstStyle/>
        <a:p>
          <a:pPr rtl="0"/>
          <a:r>
            <a:rPr lang="ru-RU" b="1" dirty="0" smtClean="0">
              <a:latin typeface="Times New Roman" pitchFamily="18" charset="0"/>
              <a:cs typeface="Times New Roman" pitchFamily="18" charset="0"/>
            </a:rPr>
            <a:t>КРЕДИТ</a:t>
          </a:r>
          <a:r>
            <a:rPr lang="ru-RU"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dgm:t>
    </dgm:pt>
    <dgm:pt modelId="{CB07DDCF-91CE-41EF-9B00-D2CBD37F526E}" type="parTrans" cxnId="{8A1D357B-73DE-4F29-93A3-0B02C9FA9A18}">
      <dgm:prSet/>
      <dgm:spPr/>
      <dgm:t>
        <a:bodyPr/>
        <a:lstStyle/>
        <a:p>
          <a:endParaRPr lang="ru-RU">
            <a:latin typeface="Times New Roman" pitchFamily="18" charset="0"/>
            <a:cs typeface="Times New Roman" pitchFamily="18" charset="0"/>
          </a:endParaRPr>
        </a:p>
      </dgm:t>
    </dgm:pt>
    <dgm:pt modelId="{E6A98C8A-77DB-4FA5-8300-28E4871A9D9D}" type="sibTrans" cxnId="{8A1D357B-73DE-4F29-93A3-0B02C9FA9A18}">
      <dgm:prSet/>
      <dgm:spPr/>
      <dgm:t>
        <a:bodyPr/>
        <a:lstStyle/>
        <a:p>
          <a:endParaRPr lang="ru-RU">
            <a:latin typeface="Times New Roman" pitchFamily="18" charset="0"/>
            <a:cs typeface="Times New Roman" pitchFamily="18" charset="0"/>
          </a:endParaRPr>
        </a:p>
      </dgm:t>
    </dgm:pt>
    <dgm:pt modelId="{FDA37063-72C2-47B3-96F8-CA26685912D8}">
      <dgm:prSet/>
      <dgm:spPr/>
      <dgm:t>
        <a:bodyPr/>
        <a:lstStyle/>
        <a:p>
          <a:pPr algn="just" rtl="0"/>
          <a:r>
            <a:rPr lang="ru-RU" b="0" dirty="0" err="1" smtClean="0">
              <a:latin typeface="Times New Roman" pitchFamily="18" charset="0"/>
              <a:cs typeface="Times New Roman" pitchFamily="18" charset="0"/>
            </a:rPr>
            <a:t>бўш</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турган</a:t>
          </a:r>
          <a:r>
            <a:rPr lang="ru-RU" b="0" dirty="0" smtClean="0">
              <a:latin typeface="Times New Roman" pitchFamily="18" charset="0"/>
              <a:cs typeface="Times New Roman" pitchFamily="18" charset="0"/>
            </a:rPr>
            <a:t> пул </a:t>
          </a:r>
          <a:r>
            <a:rPr lang="ru-RU" b="0" dirty="0" err="1" smtClean="0">
              <a:latin typeface="Times New Roman" pitchFamily="18" charset="0"/>
              <a:cs typeface="Times New Roman" pitchFamily="18" charset="0"/>
            </a:rPr>
            <a:t>маблағларини </a:t>
          </a:r>
          <a:r>
            <a:rPr lang="ru-RU" b="0" dirty="0" smtClean="0">
              <a:latin typeface="Times New Roman" pitchFamily="18" charset="0"/>
              <a:cs typeface="Times New Roman" pitchFamily="18" charset="0"/>
            </a:rPr>
            <a:t>ссуда </a:t>
          </a:r>
          <a:r>
            <a:rPr lang="ru-RU" b="0" dirty="0" err="1" smtClean="0">
              <a:latin typeface="Times New Roman" pitchFamily="18" charset="0"/>
              <a:cs typeface="Times New Roman" pitchFamily="18" charset="0"/>
            </a:rPr>
            <a:t>фонди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шаклида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тўплаш</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ва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уларни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пулга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муҳтож бўлиб</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турган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ҳуқуқий ва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жисмоний</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шахсларга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ишлаб</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чиқариш ва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бошқа эҳтиёжлари учун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маълум</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муддатга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фоиз</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тўловлари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билан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қайтариш шартида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қарзга бериш</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муносабатларини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ифодалайди</a:t>
          </a:r>
          <a:r>
            <a:rPr lang="ru-RU" b="0"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Кредит </a:t>
          </a:r>
          <a:r>
            <a:rPr lang="ru-RU" dirty="0" err="1" smtClean="0">
              <a:latin typeface="Times New Roman" pitchFamily="18" charset="0"/>
              <a:cs typeface="Times New Roman" pitchFamily="18" charset="0"/>
            </a:rPr>
            <a:t>лотинча</a:t>
          </a:r>
          <a:r>
            <a:rPr lang="ru-RU"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creditum</a:t>
          </a:r>
          <a:r>
            <a:rPr lang="en-US" dirty="0" smtClean="0">
              <a:latin typeface="Times New Roman" pitchFamily="18" charset="0"/>
              <a:cs typeface="Times New Roman" pitchFamily="18" charset="0"/>
            </a:rPr>
            <a:t> </a:t>
          </a:r>
          <a:r>
            <a:rPr lang="uz-Cyrl-UZ" dirty="0" smtClean="0">
              <a:latin typeface="Times New Roman" pitchFamily="18" charset="0"/>
              <a:cs typeface="Times New Roman" pitchFamily="18" charset="0"/>
            </a:rPr>
            <a:t>сўзидан олинган бўлиб, қарз маъносини англатади.</a:t>
          </a:r>
          <a:endParaRPr lang="ru-RU" b="0" dirty="0">
            <a:latin typeface="Times New Roman" pitchFamily="18" charset="0"/>
            <a:cs typeface="Times New Roman" pitchFamily="18" charset="0"/>
          </a:endParaRPr>
        </a:p>
      </dgm:t>
    </dgm:pt>
    <dgm:pt modelId="{52EE39C8-2345-491C-B1B6-245A91C3ED0D}" type="parTrans" cxnId="{5875E12D-43C9-49EB-943B-494ECA1873BB}">
      <dgm:prSet/>
      <dgm:spPr/>
      <dgm:t>
        <a:bodyPr/>
        <a:lstStyle/>
        <a:p>
          <a:endParaRPr lang="ru-RU">
            <a:latin typeface="Times New Roman" pitchFamily="18" charset="0"/>
            <a:cs typeface="Times New Roman" pitchFamily="18" charset="0"/>
          </a:endParaRPr>
        </a:p>
      </dgm:t>
    </dgm:pt>
    <dgm:pt modelId="{276801A4-A3BF-45D0-92A1-4723B97CF3D6}" type="sibTrans" cxnId="{5875E12D-43C9-49EB-943B-494ECA1873BB}">
      <dgm:prSet/>
      <dgm:spPr/>
      <dgm:t>
        <a:bodyPr/>
        <a:lstStyle/>
        <a:p>
          <a:endParaRPr lang="ru-RU">
            <a:latin typeface="Times New Roman" pitchFamily="18" charset="0"/>
            <a:cs typeface="Times New Roman" pitchFamily="18" charset="0"/>
          </a:endParaRPr>
        </a:p>
      </dgm:t>
    </dgm:pt>
    <dgm:pt modelId="{4D9035BA-1229-49F2-9DF6-2D6FCFD49538}" type="pres">
      <dgm:prSet presAssocID="{3A3DACA9-680E-4656-B0D9-41EE06C3362D}" presName="Name0" presStyleCnt="0">
        <dgm:presLayoutVars>
          <dgm:dir/>
          <dgm:animLvl val="lvl"/>
          <dgm:resizeHandles val="exact"/>
        </dgm:presLayoutVars>
      </dgm:prSet>
      <dgm:spPr/>
      <dgm:t>
        <a:bodyPr/>
        <a:lstStyle/>
        <a:p>
          <a:endParaRPr lang="ru-RU"/>
        </a:p>
      </dgm:t>
    </dgm:pt>
    <dgm:pt modelId="{0167CFC4-3F3E-43E7-9C6E-F38E11FC4E51}" type="pres">
      <dgm:prSet presAssocID="{72789AC9-9BE4-4451-B2B6-FE69E51B3D10}" presName="composite" presStyleCnt="0"/>
      <dgm:spPr/>
    </dgm:pt>
    <dgm:pt modelId="{A685559B-4C55-4F08-A8C9-057B67B4E623}" type="pres">
      <dgm:prSet presAssocID="{72789AC9-9BE4-4451-B2B6-FE69E51B3D10}" presName="parTx" presStyleLbl="alignNode1" presStyleIdx="0" presStyleCnt="1">
        <dgm:presLayoutVars>
          <dgm:chMax val="0"/>
          <dgm:chPref val="0"/>
          <dgm:bulletEnabled val="1"/>
        </dgm:presLayoutVars>
      </dgm:prSet>
      <dgm:spPr/>
      <dgm:t>
        <a:bodyPr/>
        <a:lstStyle/>
        <a:p>
          <a:endParaRPr lang="ru-RU"/>
        </a:p>
      </dgm:t>
    </dgm:pt>
    <dgm:pt modelId="{619298C6-90AB-4BA1-AE51-C3BDD56D2BB5}" type="pres">
      <dgm:prSet presAssocID="{72789AC9-9BE4-4451-B2B6-FE69E51B3D10}" presName="desTx" presStyleLbl="alignAccFollowNode1" presStyleIdx="0" presStyleCnt="1">
        <dgm:presLayoutVars>
          <dgm:bulletEnabled val="1"/>
        </dgm:presLayoutVars>
      </dgm:prSet>
      <dgm:spPr/>
      <dgm:t>
        <a:bodyPr/>
        <a:lstStyle/>
        <a:p>
          <a:endParaRPr lang="ru-RU"/>
        </a:p>
      </dgm:t>
    </dgm:pt>
  </dgm:ptLst>
  <dgm:cxnLst>
    <dgm:cxn modelId="{5875E12D-43C9-49EB-943B-494ECA1873BB}" srcId="{72789AC9-9BE4-4451-B2B6-FE69E51B3D10}" destId="{FDA37063-72C2-47B3-96F8-CA26685912D8}" srcOrd="0" destOrd="0" parTransId="{52EE39C8-2345-491C-B1B6-245A91C3ED0D}" sibTransId="{276801A4-A3BF-45D0-92A1-4723B97CF3D6}"/>
    <dgm:cxn modelId="{E5DD653C-66DE-4F62-B14A-44D47A8D394A}" type="presOf" srcId="{FDA37063-72C2-47B3-96F8-CA26685912D8}" destId="{619298C6-90AB-4BA1-AE51-C3BDD56D2BB5}" srcOrd="0" destOrd="0" presId="urn:microsoft.com/office/officeart/2005/8/layout/hList1"/>
    <dgm:cxn modelId="{D526AE5F-BB7B-4B42-A38C-D9EA115F00CD}" type="presOf" srcId="{72789AC9-9BE4-4451-B2B6-FE69E51B3D10}" destId="{A685559B-4C55-4F08-A8C9-057B67B4E623}" srcOrd="0" destOrd="0" presId="urn:microsoft.com/office/officeart/2005/8/layout/hList1"/>
    <dgm:cxn modelId="{EF5C585A-0E00-4043-B966-ACB2BF3127CC}" type="presOf" srcId="{3A3DACA9-680E-4656-B0D9-41EE06C3362D}" destId="{4D9035BA-1229-49F2-9DF6-2D6FCFD49538}" srcOrd="0" destOrd="0" presId="urn:microsoft.com/office/officeart/2005/8/layout/hList1"/>
    <dgm:cxn modelId="{8A1D357B-73DE-4F29-93A3-0B02C9FA9A18}" srcId="{3A3DACA9-680E-4656-B0D9-41EE06C3362D}" destId="{72789AC9-9BE4-4451-B2B6-FE69E51B3D10}" srcOrd="0" destOrd="0" parTransId="{CB07DDCF-91CE-41EF-9B00-D2CBD37F526E}" sibTransId="{E6A98C8A-77DB-4FA5-8300-28E4871A9D9D}"/>
    <dgm:cxn modelId="{0EFE364D-4C0D-4AE2-A5D8-F0DF442BBBE2}" type="presParOf" srcId="{4D9035BA-1229-49F2-9DF6-2D6FCFD49538}" destId="{0167CFC4-3F3E-43E7-9C6E-F38E11FC4E51}" srcOrd="0" destOrd="0" presId="urn:microsoft.com/office/officeart/2005/8/layout/hList1"/>
    <dgm:cxn modelId="{B5DB36D6-9F60-47D0-9186-E57207F28631}" type="presParOf" srcId="{0167CFC4-3F3E-43E7-9C6E-F38E11FC4E51}" destId="{A685559B-4C55-4F08-A8C9-057B67B4E623}" srcOrd="0" destOrd="0" presId="urn:microsoft.com/office/officeart/2005/8/layout/hList1"/>
    <dgm:cxn modelId="{9E4966F8-987D-4C30-BA5F-0DF88AB3E018}" type="presParOf" srcId="{0167CFC4-3F3E-43E7-9C6E-F38E11FC4E51}" destId="{619298C6-90AB-4BA1-AE51-C3BDD56D2BB5}"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967C10-8F87-4B07-8A18-0E1574AF3C8B}" type="doc">
      <dgm:prSet loTypeId="urn:microsoft.com/office/officeart/2005/8/layout/matrix1" loCatId="matrix" qsTypeId="urn:microsoft.com/office/officeart/2005/8/quickstyle/3d1" qsCatId="3D" csTypeId="urn:microsoft.com/office/officeart/2005/8/colors/colorful1#1" csCatId="colorful" phldr="1"/>
      <dgm:spPr/>
      <dgm:t>
        <a:bodyPr/>
        <a:lstStyle/>
        <a:p>
          <a:endParaRPr lang="ru-RU"/>
        </a:p>
      </dgm:t>
    </dgm:pt>
    <dgm:pt modelId="{2678B922-E621-405E-AA92-CE6F85458BEB}">
      <dgm:prSet custT="1"/>
      <dgm:spPr/>
      <dgm:t>
        <a:bodyPr/>
        <a:lstStyle/>
        <a:p>
          <a:pPr rtl="0"/>
          <a:r>
            <a:rPr lang="ru-RU" sz="2400" b="1" dirty="0" err="1" smtClean="0">
              <a:latin typeface="Times New Roman" pitchFamily="18" charset="0"/>
              <a:cs typeface="Times New Roman" pitchFamily="18" charset="0"/>
            </a:rPr>
            <a:t>Пулнинг</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вазифалари</a:t>
          </a:r>
          <a:endParaRPr lang="ru-RU" sz="2400" b="1" dirty="0">
            <a:latin typeface="Times New Roman" pitchFamily="18" charset="0"/>
            <a:cs typeface="Times New Roman" pitchFamily="18" charset="0"/>
          </a:endParaRPr>
        </a:p>
      </dgm:t>
    </dgm:pt>
    <dgm:pt modelId="{D06D62C9-99D8-4E2A-B5CE-ECAC0FCD5ACE}" type="parTrans" cxnId="{8F75BAEC-5302-4BF6-8A01-299B873D3097}">
      <dgm:prSet/>
      <dgm:spPr/>
      <dgm:t>
        <a:bodyPr/>
        <a:lstStyle/>
        <a:p>
          <a:endParaRPr lang="ru-RU" sz="2400">
            <a:latin typeface="Times New Roman" pitchFamily="18" charset="0"/>
            <a:cs typeface="Times New Roman" pitchFamily="18" charset="0"/>
          </a:endParaRPr>
        </a:p>
      </dgm:t>
    </dgm:pt>
    <dgm:pt modelId="{072DEE30-EFBE-435E-A1B0-A7E6EA66D539}" type="sibTrans" cxnId="{8F75BAEC-5302-4BF6-8A01-299B873D3097}">
      <dgm:prSet/>
      <dgm:spPr/>
      <dgm:t>
        <a:bodyPr/>
        <a:lstStyle/>
        <a:p>
          <a:endParaRPr lang="ru-RU" sz="2400">
            <a:latin typeface="Times New Roman" pitchFamily="18" charset="0"/>
            <a:cs typeface="Times New Roman" pitchFamily="18" charset="0"/>
          </a:endParaRPr>
        </a:p>
      </dgm:t>
    </dgm:pt>
    <dgm:pt modelId="{CF1BAA79-AA33-4014-910B-FC8C5DE6AA77}">
      <dgm:prSet custT="1"/>
      <dgm:spPr/>
      <dgm:t>
        <a:bodyPr/>
        <a:lstStyle/>
        <a:p>
          <a:pPr rtl="0"/>
          <a:r>
            <a:rPr lang="ru-RU" sz="2400" b="1" dirty="0" err="1" smtClean="0">
              <a:latin typeface="Times New Roman" pitchFamily="18" charset="0"/>
              <a:cs typeface="Times New Roman" pitchFamily="18" charset="0"/>
            </a:rPr>
            <a:t>қиймат ўлчови</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dgm:t>
    </dgm:pt>
    <dgm:pt modelId="{19CCB56C-B66E-48A8-AB96-AEB3E9C699AE}" type="parTrans" cxnId="{4022C63B-3812-455E-92FE-6B09192C9EFC}">
      <dgm:prSet/>
      <dgm:spPr/>
      <dgm:t>
        <a:bodyPr/>
        <a:lstStyle/>
        <a:p>
          <a:endParaRPr lang="ru-RU" sz="2400">
            <a:latin typeface="Times New Roman" pitchFamily="18" charset="0"/>
            <a:cs typeface="Times New Roman" pitchFamily="18" charset="0"/>
          </a:endParaRPr>
        </a:p>
      </dgm:t>
    </dgm:pt>
    <dgm:pt modelId="{08B5438D-5DC2-4331-A54F-ECCA962C5950}" type="sibTrans" cxnId="{4022C63B-3812-455E-92FE-6B09192C9EFC}">
      <dgm:prSet/>
      <dgm:spPr/>
      <dgm:t>
        <a:bodyPr/>
        <a:lstStyle/>
        <a:p>
          <a:endParaRPr lang="ru-RU" sz="2400">
            <a:latin typeface="Times New Roman" pitchFamily="18" charset="0"/>
            <a:cs typeface="Times New Roman" pitchFamily="18" charset="0"/>
          </a:endParaRPr>
        </a:p>
      </dgm:t>
    </dgm:pt>
    <dgm:pt modelId="{9B3649EB-51E0-4DDA-9FE1-FB9845B39FB0}">
      <dgm:prSet custT="1"/>
      <dgm:spPr/>
      <dgm:t>
        <a:bodyPr/>
        <a:lstStyle/>
        <a:p>
          <a:pPr rtl="0"/>
          <a:r>
            <a:rPr lang="ru-RU" sz="2400" b="1" dirty="0" err="1" smtClean="0">
              <a:latin typeface="Times New Roman" pitchFamily="18" charset="0"/>
              <a:cs typeface="Times New Roman" pitchFamily="18" charset="0"/>
            </a:rPr>
            <a:t>муомала</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воситаси</a:t>
          </a:r>
          <a:endParaRPr lang="ru-RU" sz="2400" b="1" dirty="0">
            <a:latin typeface="Times New Roman" pitchFamily="18" charset="0"/>
            <a:cs typeface="Times New Roman" pitchFamily="18" charset="0"/>
          </a:endParaRPr>
        </a:p>
      </dgm:t>
    </dgm:pt>
    <dgm:pt modelId="{4A1592BF-4507-406B-9E01-1BC434CC3824}" type="parTrans" cxnId="{8A466480-62F6-4C28-B39B-B94E70442B98}">
      <dgm:prSet/>
      <dgm:spPr/>
      <dgm:t>
        <a:bodyPr/>
        <a:lstStyle/>
        <a:p>
          <a:endParaRPr lang="ru-RU" sz="2400">
            <a:latin typeface="Times New Roman" pitchFamily="18" charset="0"/>
            <a:cs typeface="Times New Roman" pitchFamily="18" charset="0"/>
          </a:endParaRPr>
        </a:p>
      </dgm:t>
    </dgm:pt>
    <dgm:pt modelId="{625B3253-EAEC-471B-9F7E-DE8D15A047A2}" type="sibTrans" cxnId="{8A466480-62F6-4C28-B39B-B94E70442B98}">
      <dgm:prSet/>
      <dgm:spPr/>
      <dgm:t>
        <a:bodyPr/>
        <a:lstStyle/>
        <a:p>
          <a:endParaRPr lang="ru-RU" sz="2400">
            <a:latin typeface="Times New Roman" pitchFamily="18" charset="0"/>
            <a:cs typeface="Times New Roman" pitchFamily="18" charset="0"/>
          </a:endParaRPr>
        </a:p>
      </dgm:t>
    </dgm:pt>
    <dgm:pt modelId="{4B04B3E7-D211-4899-82B8-392F3C885C79}">
      <dgm:prSet custT="1"/>
      <dgm:spPr/>
      <dgm:t>
        <a:bodyPr/>
        <a:lstStyle/>
        <a:p>
          <a:pPr rtl="0"/>
          <a:r>
            <a:rPr lang="ru-RU" sz="2400" b="1" dirty="0" err="1" smtClean="0">
              <a:latin typeface="Times New Roman" pitchFamily="18" charset="0"/>
              <a:cs typeface="Times New Roman" pitchFamily="18" charset="0"/>
            </a:rPr>
            <a:t>тўлов</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воситаси</a:t>
          </a:r>
          <a:r>
            <a:rPr lang="ru-RU" sz="2400" b="1" dirty="0" smtClean="0">
              <a:latin typeface="Times New Roman" pitchFamily="18" charset="0"/>
              <a:cs typeface="Times New Roman" pitchFamily="18" charset="0"/>
            </a:rPr>
            <a:t> </a:t>
          </a:r>
          <a:endParaRPr lang="ru-RU" sz="2400" b="1" dirty="0">
            <a:latin typeface="Times New Roman" pitchFamily="18" charset="0"/>
            <a:cs typeface="Times New Roman" pitchFamily="18" charset="0"/>
          </a:endParaRPr>
        </a:p>
      </dgm:t>
    </dgm:pt>
    <dgm:pt modelId="{6AA61BF2-BB4F-4027-A6EE-21CFCC7B5E05}" type="parTrans" cxnId="{986336B1-062E-4649-8C9D-B406064240B1}">
      <dgm:prSet/>
      <dgm:spPr/>
      <dgm:t>
        <a:bodyPr/>
        <a:lstStyle/>
        <a:p>
          <a:endParaRPr lang="ru-RU" sz="2400">
            <a:latin typeface="Times New Roman" pitchFamily="18" charset="0"/>
            <a:cs typeface="Times New Roman" pitchFamily="18" charset="0"/>
          </a:endParaRPr>
        </a:p>
      </dgm:t>
    </dgm:pt>
    <dgm:pt modelId="{3D6B7E0C-86B0-4ED6-83DA-7B56C9E4E88E}" type="sibTrans" cxnId="{986336B1-062E-4649-8C9D-B406064240B1}">
      <dgm:prSet/>
      <dgm:spPr/>
      <dgm:t>
        <a:bodyPr/>
        <a:lstStyle/>
        <a:p>
          <a:endParaRPr lang="ru-RU" sz="2400">
            <a:latin typeface="Times New Roman" pitchFamily="18" charset="0"/>
            <a:cs typeface="Times New Roman" pitchFamily="18" charset="0"/>
          </a:endParaRPr>
        </a:p>
      </dgm:t>
    </dgm:pt>
    <dgm:pt modelId="{D2D728EE-55AD-4875-B17F-84108983920E}">
      <dgm:prSet custT="1"/>
      <dgm:spPr/>
      <dgm:t>
        <a:bodyPr/>
        <a:lstStyle/>
        <a:p>
          <a:pPr rtl="0"/>
          <a:r>
            <a:rPr lang="ru-RU" sz="2400" dirty="0" err="1" smtClean="0">
              <a:latin typeface="Times New Roman" pitchFamily="18" charset="0"/>
              <a:cs typeface="Times New Roman" pitchFamily="18" charset="0"/>
            </a:rPr>
            <a:t>бойлик</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тўплаш</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dgm:t>
    </dgm:pt>
    <dgm:pt modelId="{B03A676F-D512-4B51-AC82-E4B4176235C6}" type="parTrans" cxnId="{C2E077EB-76AD-4ADE-853A-0E60268CB53E}">
      <dgm:prSet/>
      <dgm:spPr/>
      <dgm:t>
        <a:bodyPr/>
        <a:lstStyle/>
        <a:p>
          <a:endParaRPr lang="ru-RU" sz="2400">
            <a:latin typeface="Times New Roman" pitchFamily="18" charset="0"/>
            <a:cs typeface="Times New Roman" pitchFamily="18" charset="0"/>
          </a:endParaRPr>
        </a:p>
      </dgm:t>
    </dgm:pt>
    <dgm:pt modelId="{D8F30643-69B8-4045-B05D-491EA6C32A9A}" type="sibTrans" cxnId="{C2E077EB-76AD-4ADE-853A-0E60268CB53E}">
      <dgm:prSet/>
      <dgm:spPr/>
      <dgm:t>
        <a:bodyPr/>
        <a:lstStyle/>
        <a:p>
          <a:endParaRPr lang="ru-RU" sz="2400">
            <a:latin typeface="Times New Roman" pitchFamily="18" charset="0"/>
            <a:cs typeface="Times New Roman" pitchFamily="18" charset="0"/>
          </a:endParaRPr>
        </a:p>
      </dgm:t>
    </dgm:pt>
    <dgm:pt modelId="{4472E1F5-329F-49B9-85C8-B6AF45851A0F}" type="pres">
      <dgm:prSet presAssocID="{DB967C10-8F87-4B07-8A18-0E1574AF3C8B}" presName="diagram" presStyleCnt="0">
        <dgm:presLayoutVars>
          <dgm:chMax val="1"/>
          <dgm:dir/>
          <dgm:animLvl val="ctr"/>
          <dgm:resizeHandles val="exact"/>
        </dgm:presLayoutVars>
      </dgm:prSet>
      <dgm:spPr/>
      <dgm:t>
        <a:bodyPr/>
        <a:lstStyle/>
        <a:p>
          <a:endParaRPr lang="ru-RU"/>
        </a:p>
      </dgm:t>
    </dgm:pt>
    <dgm:pt modelId="{2D8B2324-000C-4BC6-B788-61D3CCE4056A}" type="pres">
      <dgm:prSet presAssocID="{DB967C10-8F87-4B07-8A18-0E1574AF3C8B}" presName="matrix" presStyleCnt="0"/>
      <dgm:spPr/>
    </dgm:pt>
    <dgm:pt modelId="{F46CDCBF-5607-4848-8CB7-FED3F9BFA761}" type="pres">
      <dgm:prSet presAssocID="{DB967C10-8F87-4B07-8A18-0E1574AF3C8B}" presName="tile1" presStyleLbl="node1" presStyleIdx="0" presStyleCnt="4"/>
      <dgm:spPr/>
      <dgm:t>
        <a:bodyPr/>
        <a:lstStyle/>
        <a:p>
          <a:endParaRPr lang="ru-RU"/>
        </a:p>
      </dgm:t>
    </dgm:pt>
    <dgm:pt modelId="{CE779B8E-37A4-45FC-AA2D-4AFA946E489B}" type="pres">
      <dgm:prSet presAssocID="{DB967C10-8F87-4B07-8A18-0E1574AF3C8B}" presName="tile1text" presStyleLbl="node1" presStyleIdx="0" presStyleCnt="4">
        <dgm:presLayoutVars>
          <dgm:chMax val="0"/>
          <dgm:chPref val="0"/>
          <dgm:bulletEnabled val="1"/>
        </dgm:presLayoutVars>
      </dgm:prSet>
      <dgm:spPr/>
      <dgm:t>
        <a:bodyPr/>
        <a:lstStyle/>
        <a:p>
          <a:endParaRPr lang="ru-RU"/>
        </a:p>
      </dgm:t>
    </dgm:pt>
    <dgm:pt modelId="{4FBC518D-582D-4648-B2A0-DB4BFB0C14A8}" type="pres">
      <dgm:prSet presAssocID="{DB967C10-8F87-4B07-8A18-0E1574AF3C8B}" presName="tile2" presStyleLbl="node1" presStyleIdx="1" presStyleCnt="4"/>
      <dgm:spPr/>
      <dgm:t>
        <a:bodyPr/>
        <a:lstStyle/>
        <a:p>
          <a:endParaRPr lang="ru-RU"/>
        </a:p>
      </dgm:t>
    </dgm:pt>
    <dgm:pt modelId="{A638E338-3999-4986-9D2E-D230A3E8590D}" type="pres">
      <dgm:prSet presAssocID="{DB967C10-8F87-4B07-8A18-0E1574AF3C8B}" presName="tile2text" presStyleLbl="node1" presStyleIdx="1" presStyleCnt="4">
        <dgm:presLayoutVars>
          <dgm:chMax val="0"/>
          <dgm:chPref val="0"/>
          <dgm:bulletEnabled val="1"/>
        </dgm:presLayoutVars>
      </dgm:prSet>
      <dgm:spPr/>
      <dgm:t>
        <a:bodyPr/>
        <a:lstStyle/>
        <a:p>
          <a:endParaRPr lang="ru-RU"/>
        </a:p>
      </dgm:t>
    </dgm:pt>
    <dgm:pt modelId="{772FF9DD-1BEC-4177-851C-E66E26B2E88A}" type="pres">
      <dgm:prSet presAssocID="{DB967C10-8F87-4B07-8A18-0E1574AF3C8B}" presName="tile3" presStyleLbl="node1" presStyleIdx="2" presStyleCnt="4"/>
      <dgm:spPr/>
      <dgm:t>
        <a:bodyPr/>
        <a:lstStyle/>
        <a:p>
          <a:endParaRPr lang="ru-RU"/>
        </a:p>
      </dgm:t>
    </dgm:pt>
    <dgm:pt modelId="{296878A3-D0AC-48DD-B668-9ED265BFD969}" type="pres">
      <dgm:prSet presAssocID="{DB967C10-8F87-4B07-8A18-0E1574AF3C8B}" presName="tile3text" presStyleLbl="node1" presStyleIdx="2" presStyleCnt="4">
        <dgm:presLayoutVars>
          <dgm:chMax val="0"/>
          <dgm:chPref val="0"/>
          <dgm:bulletEnabled val="1"/>
        </dgm:presLayoutVars>
      </dgm:prSet>
      <dgm:spPr/>
      <dgm:t>
        <a:bodyPr/>
        <a:lstStyle/>
        <a:p>
          <a:endParaRPr lang="ru-RU"/>
        </a:p>
      </dgm:t>
    </dgm:pt>
    <dgm:pt modelId="{B138A666-E0B4-4A19-9803-35AD122299C1}" type="pres">
      <dgm:prSet presAssocID="{DB967C10-8F87-4B07-8A18-0E1574AF3C8B}" presName="tile4" presStyleLbl="node1" presStyleIdx="3" presStyleCnt="4"/>
      <dgm:spPr/>
      <dgm:t>
        <a:bodyPr/>
        <a:lstStyle/>
        <a:p>
          <a:endParaRPr lang="ru-RU"/>
        </a:p>
      </dgm:t>
    </dgm:pt>
    <dgm:pt modelId="{25741C34-396B-4B1C-93B1-59D6847FB73F}" type="pres">
      <dgm:prSet presAssocID="{DB967C10-8F87-4B07-8A18-0E1574AF3C8B}" presName="tile4text" presStyleLbl="node1" presStyleIdx="3" presStyleCnt="4">
        <dgm:presLayoutVars>
          <dgm:chMax val="0"/>
          <dgm:chPref val="0"/>
          <dgm:bulletEnabled val="1"/>
        </dgm:presLayoutVars>
      </dgm:prSet>
      <dgm:spPr/>
      <dgm:t>
        <a:bodyPr/>
        <a:lstStyle/>
        <a:p>
          <a:endParaRPr lang="ru-RU"/>
        </a:p>
      </dgm:t>
    </dgm:pt>
    <dgm:pt modelId="{75DFD59B-06F0-49BF-9600-5A7146B4AC06}" type="pres">
      <dgm:prSet presAssocID="{DB967C10-8F87-4B07-8A18-0E1574AF3C8B}" presName="centerTile" presStyleLbl="fgShp" presStyleIdx="0" presStyleCnt="1" custScaleX="124183" custScaleY="140000">
        <dgm:presLayoutVars>
          <dgm:chMax val="0"/>
          <dgm:chPref val="0"/>
        </dgm:presLayoutVars>
      </dgm:prSet>
      <dgm:spPr/>
      <dgm:t>
        <a:bodyPr/>
        <a:lstStyle/>
        <a:p>
          <a:endParaRPr lang="ru-RU"/>
        </a:p>
      </dgm:t>
    </dgm:pt>
  </dgm:ptLst>
  <dgm:cxnLst>
    <dgm:cxn modelId="{8F75BAEC-5302-4BF6-8A01-299B873D3097}" srcId="{DB967C10-8F87-4B07-8A18-0E1574AF3C8B}" destId="{2678B922-E621-405E-AA92-CE6F85458BEB}" srcOrd="0" destOrd="0" parTransId="{D06D62C9-99D8-4E2A-B5CE-ECAC0FCD5ACE}" sibTransId="{072DEE30-EFBE-435E-A1B0-A7E6EA66D539}"/>
    <dgm:cxn modelId="{8A466480-62F6-4C28-B39B-B94E70442B98}" srcId="{2678B922-E621-405E-AA92-CE6F85458BEB}" destId="{9B3649EB-51E0-4DDA-9FE1-FB9845B39FB0}" srcOrd="1" destOrd="0" parTransId="{4A1592BF-4507-406B-9E01-1BC434CC3824}" sibTransId="{625B3253-EAEC-471B-9F7E-DE8D15A047A2}"/>
    <dgm:cxn modelId="{3F0354F1-8D8C-4DEB-AC31-6C338046DBF0}" type="presOf" srcId="{CF1BAA79-AA33-4014-910B-FC8C5DE6AA77}" destId="{CE779B8E-37A4-45FC-AA2D-4AFA946E489B}" srcOrd="1" destOrd="0" presId="urn:microsoft.com/office/officeart/2005/8/layout/matrix1"/>
    <dgm:cxn modelId="{7FA849A3-CC22-4772-B053-1677623F9F85}" type="presOf" srcId="{9B3649EB-51E0-4DDA-9FE1-FB9845B39FB0}" destId="{A638E338-3999-4986-9D2E-D230A3E8590D}" srcOrd="1" destOrd="0" presId="urn:microsoft.com/office/officeart/2005/8/layout/matrix1"/>
    <dgm:cxn modelId="{4022C63B-3812-455E-92FE-6B09192C9EFC}" srcId="{2678B922-E621-405E-AA92-CE6F85458BEB}" destId="{CF1BAA79-AA33-4014-910B-FC8C5DE6AA77}" srcOrd="0" destOrd="0" parTransId="{19CCB56C-B66E-48A8-AB96-AEB3E9C699AE}" sibTransId="{08B5438D-5DC2-4331-A54F-ECCA962C5950}"/>
    <dgm:cxn modelId="{38580379-BC89-4F63-9056-035E70B0E57F}" type="presOf" srcId="{D2D728EE-55AD-4875-B17F-84108983920E}" destId="{B138A666-E0B4-4A19-9803-35AD122299C1}" srcOrd="0" destOrd="0" presId="urn:microsoft.com/office/officeart/2005/8/layout/matrix1"/>
    <dgm:cxn modelId="{68DDA7AF-B344-4679-8196-D6900F9D52D3}" type="presOf" srcId="{9B3649EB-51E0-4DDA-9FE1-FB9845B39FB0}" destId="{4FBC518D-582D-4648-B2A0-DB4BFB0C14A8}" srcOrd="0" destOrd="0" presId="urn:microsoft.com/office/officeart/2005/8/layout/matrix1"/>
    <dgm:cxn modelId="{58B92E4E-DA84-4F87-A225-2B74355A7855}" type="presOf" srcId="{CF1BAA79-AA33-4014-910B-FC8C5DE6AA77}" destId="{F46CDCBF-5607-4848-8CB7-FED3F9BFA761}" srcOrd="0" destOrd="0" presId="urn:microsoft.com/office/officeart/2005/8/layout/matrix1"/>
    <dgm:cxn modelId="{986336B1-062E-4649-8C9D-B406064240B1}" srcId="{2678B922-E621-405E-AA92-CE6F85458BEB}" destId="{4B04B3E7-D211-4899-82B8-392F3C885C79}" srcOrd="2" destOrd="0" parTransId="{6AA61BF2-BB4F-4027-A6EE-21CFCC7B5E05}" sibTransId="{3D6B7E0C-86B0-4ED6-83DA-7B56C9E4E88E}"/>
    <dgm:cxn modelId="{4B607380-C11C-4F42-9900-73299EBF0E67}" type="presOf" srcId="{2678B922-E621-405E-AA92-CE6F85458BEB}" destId="{75DFD59B-06F0-49BF-9600-5A7146B4AC06}" srcOrd="0" destOrd="0" presId="urn:microsoft.com/office/officeart/2005/8/layout/matrix1"/>
    <dgm:cxn modelId="{6D1942CA-C122-45BD-8F60-D26D0308EF6B}" type="presOf" srcId="{D2D728EE-55AD-4875-B17F-84108983920E}" destId="{25741C34-396B-4B1C-93B1-59D6847FB73F}" srcOrd="1" destOrd="0" presId="urn:microsoft.com/office/officeart/2005/8/layout/matrix1"/>
    <dgm:cxn modelId="{C2E077EB-76AD-4ADE-853A-0E60268CB53E}" srcId="{2678B922-E621-405E-AA92-CE6F85458BEB}" destId="{D2D728EE-55AD-4875-B17F-84108983920E}" srcOrd="3" destOrd="0" parTransId="{B03A676F-D512-4B51-AC82-E4B4176235C6}" sibTransId="{D8F30643-69B8-4045-B05D-491EA6C32A9A}"/>
    <dgm:cxn modelId="{5AAC5897-5C9E-4393-81C7-3B6231667C7E}" type="presOf" srcId="{4B04B3E7-D211-4899-82B8-392F3C885C79}" destId="{772FF9DD-1BEC-4177-851C-E66E26B2E88A}" srcOrd="0" destOrd="0" presId="urn:microsoft.com/office/officeart/2005/8/layout/matrix1"/>
    <dgm:cxn modelId="{88C60F37-1D9D-462F-84D5-65C7DB00A653}" type="presOf" srcId="{DB967C10-8F87-4B07-8A18-0E1574AF3C8B}" destId="{4472E1F5-329F-49B9-85C8-B6AF45851A0F}" srcOrd="0" destOrd="0" presId="urn:microsoft.com/office/officeart/2005/8/layout/matrix1"/>
    <dgm:cxn modelId="{F753EAA6-3758-4BD5-AAAD-CB501FBC288B}" type="presOf" srcId="{4B04B3E7-D211-4899-82B8-392F3C885C79}" destId="{296878A3-D0AC-48DD-B668-9ED265BFD969}" srcOrd="1" destOrd="0" presId="urn:microsoft.com/office/officeart/2005/8/layout/matrix1"/>
    <dgm:cxn modelId="{B0092608-AF5E-48A3-B568-E4E51779EEAF}" type="presParOf" srcId="{4472E1F5-329F-49B9-85C8-B6AF45851A0F}" destId="{2D8B2324-000C-4BC6-B788-61D3CCE4056A}" srcOrd="0" destOrd="0" presId="urn:microsoft.com/office/officeart/2005/8/layout/matrix1"/>
    <dgm:cxn modelId="{B2E2DD86-D53A-4B84-A077-421A95FE6C5F}" type="presParOf" srcId="{2D8B2324-000C-4BC6-B788-61D3CCE4056A}" destId="{F46CDCBF-5607-4848-8CB7-FED3F9BFA761}" srcOrd="0" destOrd="0" presId="urn:microsoft.com/office/officeart/2005/8/layout/matrix1"/>
    <dgm:cxn modelId="{932C2BAC-345F-4569-B976-4067C8A45B35}" type="presParOf" srcId="{2D8B2324-000C-4BC6-B788-61D3CCE4056A}" destId="{CE779B8E-37A4-45FC-AA2D-4AFA946E489B}" srcOrd="1" destOrd="0" presId="urn:microsoft.com/office/officeart/2005/8/layout/matrix1"/>
    <dgm:cxn modelId="{C1988486-310B-4D89-AE1A-9E6D78B1D311}" type="presParOf" srcId="{2D8B2324-000C-4BC6-B788-61D3CCE4056A}" destId="{4FBC518D-582D-4648-B2A0-DB4BFB0C14A8}" srcOrd="2" destOrd="0" presId="urn:microsoft.com/office/officeart/2005/8/layout/matrix1"/>
    <dgm:cxn modelId="{BA3E6783-FBDB-4AE2-A1BB-2910424A1632}" type="presParOf" srcId="{2D8B2324-000C-4BC6-B788-61D3CCE4056A}" destId="{A638E338-3999-4986-9D2E-D230A3E8590D}" srcOrd="3" destOrd="0" presId="urn:microsoft.com/office/officeart/2005/8/layout/matrix1"/>
    <dgm:cxn modelId="{8E67E395-3BD6-41C0-A692-EE8371D07F0D}" type="presParOf" srcId="{2D8B2324-000C-4BC6-B788-61D3CCE4056A}" destId="{772FF9DD-1BEC-4177-851C-E66E26B2E88A}" srcOrd="4" destOrd="0" presId="urn:microsoft.com/office/officeart/2005/8/layout/matrix1"/>
    <dgm:cxn modelId="{4ED14892-D14A-4D58-BDEE-3C7BCC5C5B46}" type="presParOf" srcId="{2D8B2324-000C-4BC6-B788-61D3CCE4056A}" destId="{296878A3-D0AC-48DD-B668-9ED265BFD969}" srcOrd="5" destOrd="0" presId="urn:microsoft.com/office/officeart/2005/8/layout/matrix1"/>
    <dgm:cxn modelId="{9432AE4A-C696-4931-8131-C60A2CF7297E}" type="presParOf" srcId="{2D8B2324-000C-4BC6-B788-61D3CCE4056A}" destId="{B138A666-E0B4-4A19-9803-35AD122299C1}" srcOrd="6" destOrd="0" presId="urn:microsoft.com/office/officeart/2005/8/layout/matrix1"/>
    <dgm:cxn modelId="{9FB18E90-E04D-4F97-96B5-09FADB13E086}" type="presParOf" srcId="{2D8B2324-000C-4BC6-B788-61D3CCE4056A}" destId="{25741C34-396B-4B1C-93B1-59D6847FB73F}" srcOrd="7" destOrd="0" presId="urn:microsoft.com/office/officeart/2005/8/layout/matrix1"/>
    <dgm:cxn modelId="{61D1F46D-A525-4255-B779-100800B89E96}" type="presParOf" srcId="{4472E1F5-329F-49B9-85C8-B6AF45851A0F}" destId="{75DFD59B-06F0-49BF-9600-5A7146B4AC06}" srcOrd="1" destOrd="0" presId="urn:microsoft.com/office/officeart/2005/8/layout/matrix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90E6F2DD-8E27-4F76-A658-82B302EAF1A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5F4DD08B-8713-4517-ADC3-2691BCEA9C98}">
      <dgm:prSet/>
      <dgm:spPr/>
      <dgm:t>
        <a:bodyPr/>
        <a:lstStyle/>
        <a:p>
          <a:pPr algn="just" rtl="0"/>
          <a:r>
            <a:rPr lang="ru-RU" dirty="0" smtClean="0">
              <a:latin typeface="Times New Roman" pitchFamily="18" charset="0"/>
              <a:cs typeface="Times New Roman" pitchFamily="18" charset="0"/>
            </a:rPr>
            <a:t>Пул </a:t>
          </a:r>
          <a:r>
            <a:rPr lang="ru-RU" dirty="0" err="1" smtClean="0">
              <a:latin typeface="Times New Roman" pitchFamily="18" charset="0"/>
              <a:cs typeface="Times New Roman" pitchFamily="18" charset="0"/>
            </a:rPr>
            <a:t>шаклидаги</a:t>
          </a:r>
          <a:r>
            <a:rPr lang="ru-RU" dirty="0" smtClean="0">
              <a:latin typeface="Times New Roman" pitchFamily="18" charset="0"/>
              <a:cs typeface="Times New Roman" pitchFamily="18" charset="0"/>
            </a:rPr>
            <a:t> капитал </a:t>
          </a:r>
          <a:r>
            <a:rPr lang="ru-RU" b="1" dirty="0" smtClean="0">
              <a:latin typeface="Times New Roman" pitchFamily="18" charset="0"/>
              <a:cs typeface="Times New Roman" pitchFamily="18" charset="0"/>
            </a:rPr>
            <a:t>ссуда капитали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дейилса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ҳаракати </a:t>
          </a:r>
          <a:r>
            <a:rPr lang="ru-RU" b="1" dirty="0" err="1" smtClean="0">
              <a:latin typeface="Times New Roman" pitchFamily="18" charset="0"/>
              <a:cs typeface="Times New Roman" pitchFamily="18" charset="0"/>
            </a:rPr>
            <a:t>кредитнинг</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мазмунини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ташкил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қилади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2124D67F-5045-465B-A6CB-5EFB73098A28}" type="parTrans" cxnId="{E29F97F8-D188-4173-93A2-0ECFA981DBD5}">
      <dgm:prSet/>
      <dgm:spPr/>
      <dgm:t>
        <a:bodyPr/>
        <a:lstStyle/>
        <a:p>
          <a:pPr algn="just"/>
          <a:endParaRPr lang="ru-RU"/>
        </a:p>
      </dgm:t>
    </dgm:pt>
    <dgm:pt modelId="{4CC46969-ECB7-4BC8-936F-20B5DA7FFC16}" type="sibTrans" cxnId="{E29F97F8-D188-4173-93A2-0ECFA981DBD5}">
      <dgm:prSet/>
      <dgm:spPr/>
      <dgm:t>
        <a:bodyPr/>
        <a:lstStyle/>
        <a:p>
          <a:pPr algn="just"/>
          <a:endParaRPr lang="ru-RU"/>
        </a:p>
      </dgm:t>
    </dgm:pt>
    <dgm:pt modelId="{96AC6B83-8B5F-4D5B-A17C-0C6487F9D4BC}" type="pres">
      <dgm:prSet presAssocID="{90E6F2DD-8E27-4F76-A658-82B302EAF1A4}" presName="linear" presStyleCnt="0">
        <dgm:presLayoutVars>
          <dgm:animLvl val="lvl"/>
          <dgm:resizeHandles val="exact"/>
        </dgm:presLayoutVars>
      </dgm:prSet>
      <dgm:spPr/>
      <dgm:t>
        <a:bodyPr/>
        <a:lstStyle/>
        <a:p>
          <a:endParaRPr lang="ru-RU"/>
        </a:p>
      </dgm:t>
    </dgm:pt>
    <dgm:pt modelId="{13EB8961-29FD-47BB-96F4-21CE4EEF84CA}" type="pres">
      <dgm:prSet presAssocID="{5F4DD08B-8713-4517-ADC3-2691BCEA9C98}" presName="parentText" presStyleLbl="node1" presStyleIdx="0" presStyleCnt="1">
        <dgm:presLayoutVars>
          <dgm:chMax val="0"/>
          <dgm:bulletEnabled val="1"/>
        </dgm:presLayoutVars>
      </dgm:prSet>
      <dgm:spPr/>
      <dgm:t>
        <a:bodyPr/>
        <a:lstStyle/>
        <a:p>
          <a:endParaRPr lang="ru-RU"/>
        </a:p>
      </dgm:t>
    </dgm:pt>
  </dgm:ptLst>
  <dgm:cxnLst>
    <dgm:cxn modelId="{D9C235B2-4E33-4389-8308-0C7509564BC9}" type="presOf" srcId="{90E6F2DD-8E27-4F76-A658-82B302EAF1A4}" destId="{96AC6B83-8B5F-4D5B-A17C-0C6487F9D4BC}" srcOrd="0" destOrd="0" presId="urn:microsoft.com/office/officeart/2005/8/layout/vList2"/>
    <dgm:cxn modelId="{E29F97F8-D188-4173-93A2-0ECFA981DBD5}" srcId="{90E6F2DD-8E27-4F76-A658-82B302EAF1A4}" destId="{5F4DD08B-8713-4517-ADC3-2691BCEA9C98}" srcOrd="0" destOrd="0" parTransId="{2124D67F-5045-465B-A6CB-5EFB73098A28}" sibTransId="{4CC46969-ECB7-4BC8-936F-20B5DA7FFC16}"/>
    <dgm:cxn modelId="{60A8419E-B03E-444C-83A4-89BAE72309FA}" type="presOf" srcId="{5F4DD08B-8713-4517-ADC3-2691BCEA9C98}" destId="{13EB8961-29FD-47BB-96F4-21CE4EEF84CA}" srcOrd="0" destOrd="0" presId="urn:microsoft.com/office/officeart/2005/8/layout/vList2"/>
    <dgm:cxn modelId="{B5722692-6555-409C-A7D2-96734AB73D73}" type="presParOf" srcId="{96AC6B83-8B5F-4D5B-A17C-0C6487F9D4BC}" destId="{13EB8961-29FD-47BB-96F4-21CE4EEF84C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49E5ED10-E3DE-42EC-86DC-1C1902E27A70}" type="doc">
      <dgm:prSet loTypeId="urn:microsoft.com/office/officeart/2005/8/layout/hList1" loCatId="list" qsTypeId="urn:microsoft.com/office/officeart/2005/8/quickstyle/3d1" qsCatId="3D" csTypeId="urn:microsoft.com/office/officeart/2005/8/colors/colorful3" csCatId="colorful" phldr="1"/>
      <dgm:spPr/>
      <dgm:t>
        <a:bodyPr/>
        <a:lstStyle/>
        <a:p>
          <a:endParaRPr lang="ru-RU"/>
        </a:p>
      </dgm:t>
    </dgm:pt>
    <dgm:pt modelId="{3681E72F-E15C-4155-9F3B-502AECBA8CDF}">
      <dgm:prSet/>
      <dgm:spPr/>
      <dgm:t>
        <a:bodyPr/>
        <a:lstStyle/>
        <a:p>
          <a:pPr rtl="0"/>
          <a:r>
            <a:rPr lang="ru-RU" b="1" dirty="0" smtClean="0">
              <a:latin typeface="Times New Roman" pitchFamily="18" charset="0"/>
              <a:cs typeface="Times New Roman" pitchFamily="18" charset="0"/>
            </a:rPr>
            <a:t>Кредит </a:t>
          </a:r>
          <a:r>
            <a:rPr lang="ru-RU" b="1" dirty="0" err="1" smtClean="0">
              <a:latin typeface="Times New Roman" pitchFamily="18" charset="0"/>
              <a:cs typeface="Times New Roman" pitchFamily="18" charset="0"/>
            </a:rPr>
            <a:t>муносабатларининг</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субъектлари</a:t>
          </a:r>
          <a:endParaRPr lang="en-US" b="1" dirty="0">
            <a:latin typeface="Times New Roman" pitchFamily="18" charset="0"/>
            <a:cs typeface="Times New Roman" pitchFamily="18" charset="0"/>
          </a:endParaRPr>
        </a:p>
      </dgm:t>
    </dgm:pt>
    <dgm:pt modelId="{A56BA1BD-4590-4057-8EBD-05F217BD54C1}" type="parTrans" cxnId="{E289FAAF-57E8-46CA-885C-9800FA8BB13A}">
      <dgm:prSet/>
      <dgm:spPr/>
      <dgm:t>
        <a:bodyPr/>
        <a:lstStyle/>
        <a:p>
          <a:endParaRPr lang="ru-RU">
            <a:latin typeface="Times New Roman" pitchFamily="18" charset="0"/>
            <a:cs typeface="Times New Roman" pitchFamily="18" charset="0"/>
          </a:endParaRPr>
        </a:p>
      </dgm:t>
    </dgm:pt>
    <dgm:pt modelId="{937B227A-E3F2-426B-8BC8-B76E8E74CE04}" type="sibTrans" cxnId="{E289FAAF-57E8-46CA-885C-9800FA8BB13A}">
      <dgm:prSet/>
      <dgm:spPr/>
      <dgm:t>
        <a:bodyPr/>
        <a:lstStyle/>
        <a:p>
          <a:endParaRPr lang="ru-RU">
            <a:latin typeface="Times New Roman" pitchFamily="18" charset="0"/>
            <a:cs typeface="Times New Roman" pitchFamily="18" charset="0"/>
          </a:endParaRPr>
        </a:p>
      </dgm:t>
    </dgm:pt>
    <dgm:pt modelId="{04986751-5076-4613-AFBF-0AE279088B9B}">
      <dgm:prSet/>
      <dgm:spPr/>
      <dgm:t>
        <a:bodyPr/>
        <a:lstStyle/>
        <a:p>
          <a:pPr rtl="0"/>
          <a:r>
            <a:rPr lang="ru-RU" dirty="0" err="1" smtClean="0">
              <a:latin typeface="Times New Roman" pitchFamily="18" charset="0"/>
              <a:cs typeface="Times New Roman" pitchFamily="18" charset="0"/>
            </a:rPr>
            <a:t>Турли</a:t>
          </a:r>
          <a:r>
            <a:rPr lang="ru-RU" dirty="0" smtClean="0">
              <a:latin typeface="Times New Roman" pitchFamily="18" charset="0"/>
              <a:cs typeface="Times New Roman" pitchFamily="18" charset="0"/>
            </a:rPr>
            <a:t> хил </a:t>
          </a:r>
          <a:r>
            <a:rPr lang="ru-RU" dirty="0" err="1" smtClean="0">
              <a:latin typeface="Times New Roman" pitchFamily="18" charset="0"/>
              <a:cs typeface="Times New Roman" pitchFamily="18" charset="0"/>
            </a:rPr>
            <a:t>корхона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фирмалар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ташкилотлар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давлат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муассасалари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ҳамда аҳолининг кенг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қатлами</a:t>
          </a:r>
          <a:endParaRPr lang="en-US" b="1" dirty="0">
            <a:latin typeface="Times New Roman" pitchFamily="18" charset="0"/>
            <a:cs typeface="Times New Roman" pitchFamily="18" charset="0"/>
          </a:endParaRPr>
        </a:p>
      </dgm:t>
    </dgm:pt>
    <dgm:pt modelId="{7FB2CC13-41F7-42F2-B81C-8FA63A47F062}" type="parTrans" cxnId="{94128F72-1A05-4BF0-99E2-ED20ADC4AC3C}">
      <dgm:prSet/>
      <dgm:spPr/>
      <dgm:t>
        <a:bodyPr/>
        <a:lstStyle/>
        <a:p>
          <a:endParaRPr lang="ru-RU">
            <a:latin typeface="Times New Roman" pitchFamily="18" charset="0"/>
            <a:cs typeface="Times New Roman" pitchFamily="18" charset="0"/>
          </a:endParaRPr>
        </a:p>
      </dgm:t>
    </dgm:pt>
    <dgm:pt modelId="{5E2A020A-D951-4646-8DAF-26C132155D44}" type="sibTrans" cxnId="{94128F72-1A05-4BF0-99E2-ED20ADC4AC3C}">
      <dgm:prSet/>
      <dgm:spPr/>
      <dgm:t>
        <a:bodyPr/>
        <a:lstStyle/>
        <a:p>
          <a:endParaRPr lang="ru-RU">
            <a:latin typeface="Times New Roman" pitchFamily="18" charset="0"/>
            <a:cs typeface="Times New Roman" pitchFamily="18" charset="0"/>
          </a:endParaRPr>
        </a:p>
      </dgm:t>
    </dgm:pt>
    <dgm:pt modelId="{64B320A6-DD3A-4DE7-A03E-9C6235DB683A}">
      <dgm:prSet/>
      <dgm:spPr/>
      <dgm:t>
        <a:bodyPr/>
        <a:lstStyle/>
        <a:p>
          <a:pPr rtl="0"/>
          <a:r>
            <a:rPr lang="ru-RU" b="1" dirty="0" smtClean="0">
              <a:latin typeface="Times New Roman" pitchFamily="18" charset="0"/>
              <a:cs typeface="Times New Roman" pitchFamily="18" charset="0"/>
            </a:rPr>
            <a:t>Кредит </a:t>
          </a:r>
          <a:r>
            <a:rPr lang="ru-RU" b="1" dirty="0" err="1" smtClean="0">
              <a:latin typeface="Times New Roman" pitchFamily="18" charset="0"/>
              <a:cs typeface="Times New Roman" pitchFamily="18" charset="0"/>
            </a:rPr>
            <a:t>муносабатларининг</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объекти</a:t>
          </a:r>
          <a:endParaRPr lang="en-US" b="1" dirty="0">
            <a:latin typeface="Times New Roman" pitchFamily="18" charset="0"/>
            <a:cs typeface="Times New Roman" pitchFamily="18" charset="0"/>
          </a:endParaRPr>
        </a:p>
      </dgm:t>
    </dgm:pt>
    <dgm:pt modelId="{D02E29AA-C595-4130-BA6A-03A6317C58AF}" type="parTrans" cxnId="{D0B3BFA6-72D9-4509-A810-72FED206EB31}">
      <dgm:prSet/>
      <dgm:spPr/>
      <dgm:t>
        <a:bodyPr/>
        <a:lstStyle/>
        <a:p>
          <a:endParaRPr lang="ru-RU">
            <a:latin typeface="Times New Roman" pitchFamily="18" charset="0"/>
            <a:cs typeface="Times New Roman" pitchFamily="18" charset="0"/>
          </a:endParaRPr>
        </a:p>
      </dgm:t>
    </dgm:pt>
    <dgm:pt modelId="{DA097179-DB3E-4E52-AC8A-F6B2FEFB945A}" type="sibTrans" cxnId="{D0B3BFA6-72D9-4509-A810-72FED206EB31}">
      <dgm:prSet/>
      <dgm:spPr/>
      <dgm:t>
        <a:bodyPr/>
        <a:lstStyle/>
        <a:p>
          <a:endParaRPr lang="ru-RU">
            <a:latin typeface="Times New Roman" pitchFamily="18" charset="0"/>
            <a:cs typeface="Times New Roman" pitchFamily="18" charset="0"/>
          </a:endParaRPr>
        </a:p>
      </dgm:t>
    </dgm:pt>
    <dgm:pt modelId="{4F5F2989-D237-45FD-A526-C821C9AAFA27}">
      <dgm:prSet/>
      <dgm:spPr/>
      <dgm:t>
        <a:bodyPr/>
        <a:lstStyle/>
        <a:p>
          <a:pPr rtl="0"/>
          <a:r>
            <a:rPr lang="ru-RU" dirty="0" err="1" smtClean="0">
              <a:latin typeface="Times New Roman" pitchFamily="18" charset="0"/>
              <a:cs typeface="Times New Roman" pitchFamily="18" charset="0"/>
            </a:rPr>
            <a:t>жамиятда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вақтинча бўш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турган</a:t>
          </a:r>
          <a:r>
            <a:rPr lang="ru-RU" dirty="0" smtClean="0">
              <a:latin typeface="Times New Roman" pitchFamily="18" charset="0"/>
              <a:cs typeface="Times New Roman" pitchFamily="18" charset="0"/>
            </a:rPr>
            <a:t> пул </a:t>
          </a:r>
          <a:r>
            <a:rPr lang="ru-RU" dirty="0" err="1" smtClean="0">
              <a:latin typeface="Times New Roman" pitchFamily="18" charset="0"/>
              <a:cs typeface="Times New Roman" pitchFamily="18" charset="0"/>
            </a:rPr>
            <a:t>маблағларидир</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12130DB8-C411-49E5-BE97-F6BEB9C67D0C}" type="parTrans" cxnId="{D848EA64-A2C2-4F12-BC82-F8487D681299}">
      <dgm:prSet/>
      <dgm:spPr/>
      <dgm:t>
        <a:bodyPr/>
        <a:lstStyle/>
        <a:p>
          <a:endParaRPr lang="ru-RU">
            <a:latin typeface="Times New Roman" pitchFamily="18" charset="0"/>
            <a:cs typeface="Times New Roman" pitchFamily="18" charset="0"/>
          </a:endParaRPr>
        </a:p>
      </dgm:t>
    </dgm:pt>
    <dgm:pt modelId="{472620A2-E4CC-4092-B1D5-49C759E9AC7D}" type="sibTrans" cxnId="{D848EA64-A2C2-4F12-BC82-F8487D681299}">
      <dgm:prSet/>
      <dgm:spPr/>
      <dgm:t>
        <a:bodyPr/>
        <a:lstStyle/>
        <a:p>
          <a:endParaRPr lang="ru-RU">
            <a:latin typeface="Times New Roman" pitchFamily="18" charset="0"/>
            <a:cs typeface="Times New Roman" pitchFamily="18" charset="0"/>
          </a:endParaRPr>
        </a:p>
      </dgm:t>
    </dgm:pt>
    <dgm:pt modelId="{33E61AC2-F0B5-4238-ADBC-0CB6C4A5AD5F}" type="pres">
      <dgm:prSet presAssocID="{49E5ED10-E3DE-42EC-86DC-1C1902E27A70}" presName="Name0" presStyleCnt="0">
        <dgm:presLayoutVars>
          <dgm:dir/>
          <dgm:animLvl val="lvl"/>
          <dgm:resizeHandles val="exact"/>
        </dgm:presLayoutVars>
      </dgm:prSet>
      <dgm:spPr/>
      <dgm:t>
        <a:bodyPr/>
        <a:lstStyle/>
        <a:p>
          <a:endParaRPr lang="ru-RU"/>
        </a:p>
      </dgm:t>
    </dgm:pt>
    <dgm:pt modelId="{CCE29B94-512A-46B9-A278-8D9A02A02CA9}" type="pres">
      <dgm:prSet presAssocID="{3681E72F-E15C-4155-9F3B-502AECBA8CDF}" presName="composite" presStyleCnt="0"/>
      <dgm:spPr/>
    </dgm:pt>
    <dgm:pt modelId="{A9B63D01-88F2-482E-9918-90D8B36274C3}" type="pres">
      <dgm:prSet presAssocID="{3681E72F-E15C-4155-9F3B-502AECBA8CDF}" presName="parTx" presStyleLbl="alignNode1" presStyleIdx="0" presStyleCnt="2">
        <dgm:presLayoutVars>
          <dgm:chMax val="0"/>
          <dgm:chPref val="0"/>
          <dgm:bulletEnabled val="1"/>
        </dgm:presLayoutVars>
      </dgm:prSet>
      <dgm:spPr/>
      <dgm:t>
        <a:bodyPr/>
        <a:lstStyle/>
        <a:p>
          <a:endParaRPr lang="ru-RU"/>
        </a:p>
      </dgm:t>
    </dgm:pt>
    <dgm:pt modelId="{F6FF6284-CAFF-450E-920B-2BD01C86F788}" type="pres">
      <dgm:prSet presAssocID="{3681E72F-E15C-4155-9F3B-502AECBA8CDF}" presName="desTx" presStyleLbl="alignAccFollowNode1" presStyleIdx="0" presStyleCnt="2">
        <dgm:presLayoutVars>
          <dgm:bulletEnabled val="1"/>
        </dgm:presLayoutVars>
      </dgm:prSet>
      <dgm:spPr/>
      <dgm:t>
        <a:bodyPr/>
        <a:lstStyle/>
        <a:p>
          <a:endParaRPr lang="ru-RU"/>
        </a:p>
      </dgm:t>
    </dgm:pt>
    <dgm:pt modelId="{CD6CC385-97A9-4C4C-9146-B390E903833C}" type="pres">
      <dgm:prSet presAssocID="{937B227A-E3F2-426B-8BC8-B76E8E74CE04}" presName="space" presStyleCnt="0"/>
      <dgm:spPr/>
    </dgm:pt>
    <dgm:pt modelId="{485BDEDF-DA85-4768-ADEE-62EDA867D131}" type="pres">
      <dgm:prSet presAssocID="{64B320A6-DD3A-4DE7-A03E-9C6235DB683A}" presName="composite" presStyleCnt="0"/>
      <dgm:spPr/>
    </dgm:pt>
    <dgm:pt modelId="{46338909-0931-4F7F-AD87-88843A27CFEB}" type="pres">
      <dgm:prSet presAssocID="{64B320A6-DD3A-4DE7-A03E-9C6235DB683A}" presName="parTx" presStyleLbl="alignNode1" presStyleIdx="1" presStyleCnt="2">
        <dgm:presLayoutVars>
          <dgm:chMax val="0"/>
          <dgm:chPref val="0"/>
          <dgm:bulletEnabled val="1"/>
        </dgm:presLayoutVars>
      </dgm:prSet>
      <dgm:spPr/>
      <dgm:t>
        <a:bodyPr/>
        <a:lstStyle/>
        <a:p>
          <a:endParaRPr lang="ru-RU"/>
        </a:p>
      </dgm:t>
    </dgm:pt>
    <dgm:pt modelId="{FF53903E-E54C-485C-A513-CAEA3FFE06A7}" type="pres">
      <dgm:prSet presAssocID="{64B320A6-DD3A-4DE7-A03E-9C6235DB683A}" presName="desTx" presStyleLbl="alignAccFollowNode1" presStyleIdx="1" presStyleCnt="2">
        <dgm:presLayoutVars>
          <dgm:bulletEnabled val="1"/>
        </dgm:presLayoutVars>
      </dgm:prSet>
      <dgm:spPr/>
      <dgm:t>
        <a:bodyPr/>
        <a:lstStyle/>
        <a:p>
          <a:endParaRPr lang="ru-RU"/>
        </a:p>
      </dgm:t>
    </dgm:pt>
  </dgm:ptLst>
  <dgm:cxnLst>
    <dgm:cxn modelId="{7C7F7953-6B93-4771-A7DC-170E36B8427B}" type="presOf" srcId="{64B320A6-DD3A-4DE7-A03E-9C6235DB683A}" destId="{46338909-0931-4F7F-AD87-88843A27CFEB}" srcOrd="0" destOrd="0" presId="urn:microsoft.com/office/officeart/2005/8/layout/hList1"/>
    <dgm:cxn modelId="{CD793AD7-528B-498A-A1C5-7430BFCC8D5A}" type="presOf" srcId="{3681E72F-E15C-4155-9F3B-502AECBA8CDF}" destId="{A9B63D01-88F2-482E-9918-90D8B36274C3}" srcOrd="0" destOrd="0" presId="urn:microsoft.com/office/officeart/2005/8/layout/hList1"/>
    <dgm:cxn modelId="{D848EA64-A2C2-4F12-BC82-F8487D681299}" srcId="{64B320A6-DD3A-4DE7-A03E-9C6235DB683A}" destId="{4F5F2989-D237-45FD-A526-C821C9AAFA27}" srcOrd="0" destOrd="0" parTransId="{12130DB8-C411-49E5-BE97-F6BEB9C67D0C}" sibTransId="{472620A2-E4CC-4092-B1D5-49C759E9AC7D}"/>
    <dgm:cxn modelId="{15742C7F-AC82-4F87-82AE-94898A4481B5}" type="presOf" srcId="{49E5ED10-E3DE-42EC-86DC-1C1902E27A70}" destId="{33E61AC2-F0B5-4238-ADBC-0CB6C4A5AD5F}" srcOrd="0" destOrd="0" presId="urn:microsoft.com/office/officeart/2005/8/layout/hList1"/>
    <dgm:cxn modelId="{D0B3BFA6-72D9-4509-A810-72FED206EB31}" srcId="{49E5ED10-E3DE-42EC-86DC-1C1902E27A70}" destId="{64B320A6-DD3A-4DE7-A03E-9C6235DB683A}" srcOrd="1" destOrd="0" parTransId="{D02E29AA-C595-4130-BA6A-03A6317C58AF}" sibTransId="{DA097179-DB3E-4E52-AC8A-F6B2FEFB945A}"/>
    <dgm:cxn modelId="{508C66B7-4793-4076-9343-C6BBE90EDD22}" type="presOf" srcId="{04986751-5076-4613-AFBF-0AE279088B9B}" destId="{F6FF6284-CAFF-450E-920B-2BD01C86F788}" srcOrd="0" destOrd="0" presId="urn:microsoft.com/office/officeart/2005/8/layout/hList1"/>
    <dgm:cxn modelId="{B2176344-58F8-4D97-989F-A6D2182014BF}" type="presOf" srcId="{4F5F2989-D237-45FD-A526-C821C9AAFA27}" destId="{FF53903E-E54C-485C-A513-CAEA3FFE06A7}" srcOrd="0" destOrd="0" presId="urn:microsoft.com/office/officeart/2005/8/layout/hList1"/>
    <dgm:cxn modelId="{94128F72-1A05-4BF0-99E2-ED20ADC4AC3C}" srcId="{3681E72F-E15C-4155-9F3B-502AECBA8CDF}" destId="{04986751-5076-4613-AFBF-0AE279088B9B}" srcOrd="0" destOrd="0" parTransId="{7FB2CC13-41F7-42F2-B81C-8FA63A47F062}" sibTransId="{5E2A020A-D951-4646-8DAF-26C132155D44}"/>
    <dgm:cxn modelId="{E289FAAF-57E8-46CA-885C-9800FA8BB13A}" srcId="{49E5ED10-E3DE-42EC-86DC-1C1902E27A70}" destId="{3681E72F-E15C-4155-9F3B-502AECBA8CDF}" srcOrd="0" destOrd="0" parTransId="{A56BA1BD-4590-4057-8EBD-05F217BD54C1}" sibTransId="{937B227A-E3F2-426B-8BC8-B76E8E74CE04}"/>
    <dgm:cxn modelId="{B5761355-8488-4249-AB79-F34D6D0D20FE}" type="presParOf" srcId="{33E61AC2-F0B5-4238-ADBC-0CB6C4A5AD5F}" destId="{CCE29B94-512A-46B9-A278-8D9A02A02CA9}" srcOrd="0" destOrd="0" presId="urn:microsoft.com/office/officeart/2005/8/layout/hList1"/>
    <dgm:cxn modelId="{888F69B7-AA31-4A15-A932-17C20448596B}" type="presParOf" srcId="{CCE29B94-512A-46B9-A278-8D9A02A02CA9}" destId="{A9B63D01-88F2-482E-9918-90D8B36274C3}" srcOrd="0" destOrd="0" presId="urn:microsoft.com/office/officeart/2005/8/layout/hList1"/>
    <dgm:cxn modelId="{B443EA1A-7B6B-4723-B07C-D34D0418F0D5}" type="presParOf" srcId="{CCE29B94-512A-46B9-A278-8D9A02A02CA9}" destId="{F6FF6284-CAFF-450E-920B-2BD01C86F788}" srcOrd="1" destOrd="0" presId="urn:microsoft.com/office/officeart/2005/8/layout/hList1"/>
    <dgm:cxn modelId="{34AB141C-48AF-4881-AEBC-601EA1EC2533}" type="presParOf" srcId="{33E61AC2-F0B5-4238-ADBC-0CB6C4A5AD5F}" destId="{CD6CC385-97A9-4C4C-9146-B390E903833C}" srcOrd="1" destOrd="0" presId="urn:microsoft.com/office/officeart/2005/8/layout/hList1"/>
    <dgm:cxn modelId="{03F6CA44-3FA7-4276-B554-A90311BE353E}" type="presParOf" srcId="{33E61AC2-F0B5-4238-ADBC-0CB6C4A5AD5F}" destId="{485BDEDF-DA85-4768-ADEE-62EDA867D131}" srcOrd="2" destOrd="0" presId="urn:microsoft.com/office/officeart/2005/8/layout/hList1"/>
    <dgm:cxn modelId="{6B2FBF1B-0F11-466E-A295-28A09E82F591}" type="presParOf" srcId="{485BDEDF-DA85-4768-ADEE-62EDA867D131}" destId="{46338909-0931-4F7F-AD87-88843A27CFEB}" srcOrd="0" destOrd="0" presId="urn:microsoft.com/office/officeart/2005/8/layout/hList1"/>
    <dgm:cxn modelId="{D558D132-5DA0-4156-9497-4A1F5D2DAAF1}" type="presParOf" srcId="{485BDEDF-DA85-4768-ADEE-62EDA867D131}" destId="{FF53903E-E54C-485C-A513-CAEA3FFE06A7}"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B9DA8E15-66A3-41EA-836B-7DA3DE7E9FAD}"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55C1894B-F110-4C4A-814F-C9982B29043B}">
      <dgm:prSet/>
      <dgm:spPr/>
      <dgm:t>
        <a:bodyPr/>
        <a:lstStyle/>
        <a:p>
          <a:pPr algn="ctr" rtl="0"/>
          <a:r>
            <a:rPr lang="ru-RU" dirty="0" smtClean="0">
              <a:latin typeface="Times New Roman" pitchFamily="18" charset="0"/>
              <a:cs typeface="Times New Roman" pitchFamily="18" charset="0"/>
            </a:rPr>
            <a:t>Кредит </a:t>
          </a:r>
          <a:r>
            <a:rPr lang="ru-RU" dirty="0" err="1" smtClean="0">
              <a:latin typeface="Times New Roman" pitchFamily="18" charset="0"/>
              <a:cs typeface="Times New Roman" pitchFamily="18" charset="0"/>
            </a:rPr>
            <a:t>ресурсларининг</a:t>
          </a:r>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асосий</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манбалари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қуйидагилардан иборат</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A6BF0B50-9E7B-408D-8CE8-1DE779A0B3AF}" type="parTrans" cxnId="{E3E3A2CE-86B4-440F-B9B0-1D9FD3CA320A}">
      <dgm:prSet/>
      <dgm:spPr/>
      <dgm:t>
        <a:bodyPr/>
        <a:lstStyle/>
        <a:p>
          <a:endParaRPr lang="ru-RU"/>
        </a:p>
      </dgm:t>
    </dgm:pt>
    <dgm:pt modelId="{187BE30B-1006-4444-9989-9C41119964DB}" type="sibTrans" cxnId="{E3E3A2CE-86B4-440F-B9B0-1D9FD3CA320A}">
      <dgm:prSet/>
      <dgm:spPr/>
      <dgm:t>
        <a:bodyPr/>
        <a:lstStyle/>
        <a:p>
          <a:endParaRPr lang="ru-RU"/>
        </a:p>
      </dgm:t>
    </dgm:pt>
    <dgm:pt modelId="{44ED947A-69AF-4D79-910A-67FA406649E1}" type="pres">
      <dgm:prSet presAssocID="{B9DA8E15-66A3-41EA-836B-7DA3DE7E9FAD}" presName="linear" presStyleCnt="0">
        <dgm:presLayoutVars>
          <dgm:animLvl val="lvl"/>
          <dgm:resizeHandles val="exact"/>
        </dgm:presLayoutVars>
      </dgm:prSet>
      <dgm:spPr/>
      <dgm:t>
        <a:bodyPr/>
        <a:lstStyle/>
        <a:p>
          <a:endParaRPr lang="ru-RU"/>
        </a:p>
      </dgm:t>
    </dgm:pt>
    <dgm:pt modelId="{4CB6E2DF-8799-4977-8051-EDE97F60DD39}" type="pres">
      <dgm:prSet presAssocID="{55C1894B-F110-4C4A-814F-C9982B29043B}" presName="parentText" presStyleLbl="node1" presStyleIdx="0" presStyleCnt="1">
        <dgm:presLayoutVars>
          <dgm:chMax val="0"/>
          <dgm:bulletEnabled val="1"/>
        </dgm:presLayoutVars>
      </dgm:prSet>
      <dgm:spPr/>
      <dgm:t>
        <a:bodyPr/>
        <a:lstStyle/>
        <a:p>
          <a:endParaRPr lang="ru-RU"/>
        </a:p>
      </dgm:t>
    </dgm:pt>
  </dgm:ptLst>
  <dgm:cxnLst>
    <dgm:cxn modelId="{E3E3A2CE-86B4-440F-B9B0-1D9FD3CA320A}" srcId="{B9DA8E15-66A3-41EA-836B-7DA3DE7E9FAD}" destId="{55C1894B-F110-4C4A-814F-C9982B29043B}" srcOrd="0" destOrd="0" parTransId="{A6BF0B50-9E7B-408D-8CE8-1DE779A0B3AF}" sibTransId="{187BE30B-1006-4444-9989-9C41119964DB}"/>
    <dgm:cxn modelId="{DC70EA47-54D3-4E6E-B702-392446BA4ADB}" type="presOf" srcId="{55C1894B-F110-4C4A-814F-C9982B29043B}" destId="{4CB6E2DF-8799-4977-8051-EDE97F60DD39}" srcOrd="0" destOrd="0" presId="urn:microsoft.com/office/officeart/2005/8/layout/vList2"/>
    <dgm:cxn modelId="{6F87BF84-CB0D-4CEB-B224-00B297C19CC2}" type="presOf" srcId="{B9DA8E15-66A3-41EA-836B-7DA3DE7E9FAD}" destId="{44ED947A-69AF-4D79-910A-67FA406649E1}" srcOrd="0" destOrd="0" presId="urn:microsoft.com/office/officeart/2005/8/layout/vList2"/>
    <dgm:cxn modelId="{BA2778CF-B4DF-439D-AD53-3BC68D749BB6}" type="presParOf" srcId="{44ED947A-69AF-4D79-910A-67FA406649E1}" destId="{4CB6E2DF-8799-4977-8051-EDE97F60DD3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24015B54-0956-43C3-AF52-DF58AE7AE712}" type="doc">
      <dgm:prSet loTypeId="urn:microsoft.com/office/officeart/2005/8/layout/chevron2" loCatId="process" qsTypeId="urn:microsoft.com/office/officeart/2005/8/quickstyle/3d1" qsCatId="3D" csTypeId="urn:microsoft.com/office/officeart/2005/8/colors/colorful1#9" csCatId="colorful" phldr="1"/>
      <dgm:spPr/>
      <dgm:t>
        <a:bodyPr/>
        <a:lstStyle/>
        <a:p>
          <a:endParaRPr lang="ru-RU"/>
        </a:p>
      </dgm:t>
    </dgm:pt>
    <dgm:pt modelId="{12B176E3-F65E-4B70-9BB3-4D2191253F77}">
      <dgm:prSet/>
      <dgm:spPr/>
      <dgm:t>
        <a:bodyPr/>
        <a:lstStyle/>
        <a:p>
          <a:pPr rtl="0"/>
          <a:r>
            <a:rPr lang="en-US" dirty="0" smtClean="0">
              <a:latin typeface="Times New Roman" pitchFamily="18" charset="0"/>
              <a:cs typeface="Times New Roman" pitchFamily="18" charset="0"/>
            </a:rPr>
            <a:t>1</a:t>
          </a:r>
          <a:endParaRPr lang="ru-RU" dirty="0">
            <a:latin typeface="Times New Roman" pitchFamily="18" charset="0"/>
            <a:cs typeface="Times New Roman" pitchFamily="18" charset="0"/>
          </a:endParaRPr>
        </a:p>
      </dgm:t>
    </dgm:pt>
    <dgm:pt modelId="{DE5977CA-677B-4B3D-838C-19FFFB0B2F7C}" type="parTrans" cxnId="{808FBD08-6537-4ED1-88D3-A68E3460EB4A}">
      <dgm:prSet/>
      <dgm:spPr/>
      <dgm:t>
        <a:bodyPr/>
        <a:lstStyle/>
        <a:p>
          <a:endParaRPr lang="ru-RU">
            <a:latin typeface="Times New Roman" pitchFamily="18" charset="0"/>
            <a:cs typeface="Times New Roman" pitchFamily="18" charset="0"/>
          </a:endParaRPr>
        </a:p>
      </dgm:t>
    </dgm:pt>
    <dgm:pt modelId="{F168DCB9-B0DD-4905-8AAA-CF8F70B8BF0F}" type="sibTrans" cxnId="{808FBD08-6537-4ED1-88D3-A68E3460EB4A}">
      <dgm:prSet/>
      <dgm:spPr/>
      <dgm:t>
        <a:bodyPr/>
        <a:lstStyle/>
        <a:p>
          <a:endParaRPr lang="ru-RU">
            <a:latin typeface="Times New Roman" pitchFamily="18" charset="0"/>
            <a:cs typeface="Times New Roman" pitchFamily="18" charset="0"/>
          </a:endParaRPr>
        </a:p>
      </dgm:t>
    </dgm:pt>
    <dgm:pt modelId="{061EE304-F583-465B-8B02-45A87BEE18AD}">
      <dgm:prSet custT="1"/>
      <dgm:spPr/>
      <dgm:t>
        <a:bodyPr/>
        <a:lstStyle/>
        <a:p>
          <a:pPr algn="just" rtl="0"/>
          <a:r>
            <a:rPr lang="ru-RU" sz="2000" dirty="0" err="1" smtClean="0">
              <a:latin typeface="Times New Roman" pitchFamily="18" charset="0"/>
              <a:cs typeface="Times New Roman" pitchFamily="18" charset="0"/>
            </a:rPr>
            <a:t>корхоналарнинг</a:t>
          </a:r>
          <a:r>
            <a:rPr lang="ru-RU" sz="2000" dirty="0" smtClean="0">
              <a:latin typeface="Times New Roman" pitchFamily="18" charset="0"/>
              <a:cs typeface="Times New Roman" pitchFamily="18" charset="0"/>
            </a:rPr>
            <a:t> амортизация </a:t>
          </a:r>
          <a:r>
            <a:rPr lang="ru-RU" sz="2000" dirty="0" err="1" smtClean="0">
              <a:latin typeface="Times New Roman" pitchFamily="18" charset="0"/>
              <a:cs typeface="Times New Roman" pitchFamily="18" charset="0"/>
            </a:rPr>
            <a:t>ажратмалари</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dgm:t>
    </dgm:pt>
    <dgm:pt modelId="{C6379FC9-3DE6-44FB-B6F8-AA84F7FB200A}" type="parTrans" cxnId="{2FFC9B97-668D-4049-84F4-E1CA7BA05926}">
      <dgm:prSet/>
      <dgm:spPr/>
      <dgm:t>
        <a:bodyPr/>
        <a:lstStyle/>
        <a:p>
          <a:endParaRPr lang="ru-RU">
            <a:latin typeface="Times New Roman" pitchFamily="18" charset="0"/>
            <a:cs typeface="Times New Roman" pitchFamily="18" charset="0"/>
          </a:endParaRPr>
        </a:p>
      </dgm:t>
    </dgm:pt>
    <dgm:pt modelId="{98C63C93-04CE-4FE0-AE68-A9F1E5A219C4}" type="sibTrans" cxnId="{2FFC9B97-668D-4049-84F4-E1CA7BA05926}">
      <dgm:prSet/>
      <dgm:spPr/>
      <dgm:t>
        <a:bodyPr/>
        <a:lstStyle/>
        <a:p>
          <a:endParaRPr lang="ru-RU">
            <a:latin typeface="Times New Roman" pitchFamily="18" charset="0"/>
            <a:cs typeface="Times New Roman" pitchFamily="18" charset="0"/>
          </a:endParaRPr>
        </a:p>
      </dgm:t>
    </dgm:pt>
    <dgm:pt modelId="{F326ADF6-C8C1-4CEE-9ECB-46F000F670BA}">
      <dgm:prSet/>
      <dgm:spPr/>
      <dgm:t>
        <a:bodyPr/>
        <a:lstStyle/>
        <a:p>
          <a:pPr rtl="0"/>
          <a:r>
            <a:rPr lang="en-US" dirty="0" smtClean="0">
              <a:latin typeface="Times New Roman" pitchFamily="18" charset="0"/>
              <a:cs typeface="Times New Roman" pitchFamily="18" charset="0"/>
            </a:rPr>
            <a:t>2</a:t>
          </a:r>
          <a:endParaRPr lang="ru-RU" dirty="0">
            <a:latin typeface="Times New Roman" pitchFamily="18" charset="0"/>
            <a:cs typeface="Times New Roman" pitchFamily="18" charset="0"/>
          </a:endParaRPr>
        </a:p>
      </dgm:t>
    </dgm:pt>
    <dgm:pt modelId="{3E59E05F-641C-4DC0-8CAA-35FA153666C7}" type="parTrans" cxnId="{701181D5-7ECF-4CDD-A0BF-9B8BC4963819}">
      <dgm:prSet/>
      <dgm:spPr/>
      <dgm:t>
        <a:bodyPr/>
        <a:lstStyle/>
        <a:p>
          <a:endParaRPr lang="ru-RU">
            <a:latin typeface="Times New Roman" pitchFamily="18" charset="0"/>
            <a:cs typeface="Times New Roman" pitchFamily="18" charset="0"/>
          </a:endParaRPr>
        </a:p>
      </dgm:t>
    </dgm:pt>
    <dgm:pt modelId="{0AA5AD3D-FB45-45F1-8795-AD4F0F3E425B}" type="sibTrans" cxnId="{701181D5-7ECF-4CDD-A0BF-9B8BC4963819}">
      <dgm:prSet/>
      <dgm:spPr/>
      <dgm:t>
        <a:bodyPr/>
        <a:lstStyle/>
        <a:p>
          <a:endParaRPr lang="ru-RU">
            <a:latin typeface="Times New Roman" pitchFamily="18" charset="0"/>
            <a:cs typeface="Times New Roman" pitchFamily="18" charset="0"/>
          </a:endParaRPr>
        </a:p>
      </dgm:t>
    </dgm:pt>
    <dgm:pt modelId="{94F4E801-2C6B-453D-944F-D836368CB932}">
      <dgm:prSet custT="1"/>
      <dgm:spPr/>
      <dgm:t>
        <a:bodyPr/>
        <a:lstStyle/>
        <a:p>
          <a:pPr algn="just" rtl="0"/>
          <a:r>
            <a:rPr lang="ru-RU" sz="2000" dirty="0" err="1" smtClean="0">
              <a:latin typeface="Times New Roman" pitchFamily="18" charset="0"/>
              <a:cs typeface="Times New Roman" pitchFamily="18" charset="0"/>
            </a:rPr>
            <a:t>маҳсулот сотишдан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олинган</a:t>
          </a:r>
          <a:r>
            <a:rPr lang="ru-RU" sz="2000" dirty="0" smtClean="0">
              <a:latin typeface="Times New Roman" pitchFamily="18" charset="0"/>
              <a:cs typeface="Times New Roman" pitchFamily="18" charset="0"/>
            </a:rPr>
            <a:t> пул </a:t>
          </a:r>
          <a:r>
            <a:rPr lang="ru-RU" sz="2000" dirty="0" err="1" smtClean="0">
              <a:latin typeface="Times New Roman" pitchFamily="18" charset="0"/>
              <a:cs typeface="Times New Roman" pitchFamily="18" charset="0"/>
            </a:rPr>
            <a:t>тушумлари</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dgm:t>
    </dgm:pt>
    <dgm:pt modelId="{913373F7-612F-43A6-AEE5-AC444CD07462}" type="parTrans" cxnId="{C4C75C71-DF00-452A-9FBA-FC6E52D3D17E}">
      <dgm:prSet/>
      <dgm:spPr/>
      <dgm:t>
        <a:bodyPr/>
        <a:lstStyle/>
        <a:p>
          <a:endParaRPr lang="ru-RU">
            <a:latin typeface="Times New Roman" pitchFamily="18" charset="0"/>
            <a:cs typeface="Times New Roman" pitchFamily="18" charset="0"/>
          </a:endParaRPr>
        </a:p>
      </dgm:t>
    </dgm:pt>
    <dgm:pt modelId="{537666FA-5283-40EB-9E23-C5FA3B3B2686}" type="sibTrans" cxnId="{C4C75C71-DF00-452A-9FBA-FC6E52D3D17E}">
      <dgm:prSet/>
      <dgm:spPr/>
      <dgm:t>
        <a:bodyPr/>
        <a:lstStyle/>
        <a:p>
          <a:endParaRPr lang="ru-RU">
            <a:latin typeface="Times New Roman" pitchFamily="18" charset="0"/>
            <a:cs typeface="Times New Roman" pitchFamily="18" charset="0"/>
          </a:endParaRPr>
        </a:p>
      </dgm:t>
    </dgm:pt>
    <dgm:pt modelId="{0C5203AF-9EFA-4B00-84E7-B89C8C158449}">
      <dgm:prSet/>
      <dgm:spPr/>
      <dgm:t>
        <a:bodyPr/>
        <a:lstStyle/>
        <a:p>
          <a:pPr rtl="0"/>
          <a:r>
            <a:rPr lang="en-US" dirty="0" smtClean="0">
              <a:latin typeface="Times New Roman" pitchFamily="18" charset="0"/>
              <a:cs typeface="Times New Roman" pitchFamily="18" charset="0"/>
            </a:rPr>
            <a:t>3</a:t>
          </a:r>
          <a:endParaRPr lang="ru-RU" dirty="0">
            <a:latin typeface="Times New Roman" pitchFamily="18" charset="0"/>
            <a:cs typeface="Times New Roman" pitchFamily="18" charset="0"/>
          </a:endParaRPr>
        </a:p>
      </dgm:t>
    </dgm:pt>
    <dgm:pt modelId="{62CE7741-E40F-49C8-B8C4-81C8BAFE2CCC}" type="parTrans" cxnId="{ABF3AD7E-1DBB-414E-A758-29ACA1BDBBED}">
      <dgm:prSet/>
      <dgm:spPr/>
      <dgm:t>
        <a:bodyPr/>
        <a:lstStyle/>
        <a:p>
          <a:endParaRPr lang="ru-RU">
            <a:latin typeface="Times New Roman" pitchFamily="18" charset="0"/>
            <a:cs typeface="Times New Roman" pitchFamily="18" charset="0"/>
          </a:endParaRPr>
        </a:p>
      </dgm:t>
    </dgm:pt>
    <dgm:pt modelId="{333659AD-16E4-4A34-BE13-C8D6EF6EF609}" type="sibTrans" cxnId="{ABF3AD7E-1DBB-414E-A758-29ACA1BDBBED}">
      <dgm:prSet/>
      <dgm:spPr/>
      <dgm:t>
        <a:bodyPr/>
        <a:lstStyle/>
        <a:p>
          <a:endParaRPr lang="ru-RU">
            <a:latin typeface="Times New Roman" pitchFamily="18" charset="0"/>
            <a:cs typeface="Times New Roman" pitchFamily="18" charset="0"/>
          </a:endParaRPr>
        </a:p>
      </dgm:t>
    </dgm:pt>
    <dgm:pt modelId="{7E36541F-AAE0-4230-8BFF-0D3792D81281}">
      <dgm:prSet custT="1"/>
      <dgm:spPr/>
      <dgm:t>
        <a:bodyPr/>
        <a:lstStyle/>
        <a:p>
          <a:pPr algn="just" rtl="0"/>
          <a:r>
            <a:rPr lang="ru-RU" sz="2000" dirty="0" err="1" smtClean="0">
              <a:latin typeface="Times New Roman" pitchFamily="18" charset="0"/>
              <a:cs typeface="Times New Roman" pitchFamily="18" charset="0"/>
            </a:rPr>
            <a:t>корхоналарнинг</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ишлаб</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чиқариш, фан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техникани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ривожлантириш</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фондлари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моддий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рағбатлантириш фондлари</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dgm:t>
    </dgm:pt>
    <dgm:pt modelId="{68B3177A-F788-4CA7-AA51-377F9CEE7FB2}" type="parTrans" cxnId="{9F11A9AC-F1C1-451E-946F-9BBB18960B59}">
      <dgm:prSet/>
      <dgm:spPr/>
      <dgm:t>
        <a:bodyPr/>
        <a:lstStyle/>
        <a:p>
          <a:endParaRPr lang="ru-RU">
            <a:latin typeface="Times New Roman" pitchFamily="18" charset="0"/>
            <a:cs typeface="Times New Roman" pitchFamily="18" charset="0"/>
          </a:endParaRPr>
        </a:p>
      </dgm:t>
    </dgm:pt>
    <dgm:pt modelId="{BF1B9110-4389-426E-814B-763E1B71BBB9}" type="sibTrans" cxnId="{9F11A9AC-F1C1-451E-946F-9BBB18960B59}">
      <dgm:prSet/>
      <dgm:spPr/>
      <dgm:t>
        <a:bodyPr/>
        <a:lstStyle/>
        <a:p>
          <a:endParaRPr lang="ru-RU">
            <a:latin typeface="Times New Roman" pitchFamily="18" charset="0"/>
            <a:cs typeface="Times New Roman" pitchFamily="18" charset="0"/>
          </a:endParaRPr>
        </a:p>
      </dgm:t>
    </dgm:pt>
    <dgm:pt modelId="{21666943-5726-4501-9A3D-DCDA304396F3}">
      <dgm:prSet/>
      <dgm:spPr/>
      <dgm:t>
        <a:bodyPr/>
        <a:lstStyle/>
        <a:p>
          <a:pPr rtl="0"/>
          <a:r>
            <a:rPr lang="en-US" dirty="0" smtClean="0">
              <a:latin typeface="Times New Roman" pitchFamily="18" charset="0"/>
              <a:cs typeface="Times New Roman" pitchFamily="18" charset="0"/>
            </a:rPr>
            <a:t>4</a:t>
          </a:r>
          <a:endParaRPr lang="ru-RU" dirty="0">
            <a:latin typeface="Times New Roman" pitchFamily="18" charset="0"/>
            <a:cs typeface="Times New Roman" pitchFamily="18" charset="0"/>
          </a:endParaRPr>
        </a:p>
      </dgm:t>
    </dgm:pt>
    <dgm:pt modelId="{B8318B4C-A6C7-4441-83C6-9739D2FDD8FB}" type="parTrans" cxnId="{A1868FC2-5DBC-4991-9789-B3932E0C0CF6}">
      <dgm:prSet/>
      <dgm:spPr/>
      <dgm:t>
        <a:bodyPr/>
        <a:lstStyle/>
        <a:p>
          <a:endParaRPr lang="ru-RU">
            <a:latin typeface="Times New Roman" pitchFamily="18" charset="0"/>
            <a:cs typeface="Times New Roman" pitchFamily="18" charset="0"/>
          </a:endParaRPr>
        </a:p>
      </dgm:t>
    </dgm:pt>
    <dgm:pt modelId="{53E5A4D1-91BF-4567-AF0F-5EE20C0DB368}" type="sibTrans" cxnId="{A1868FC2-5DBC-4991-9789-B3932E0C0CF6}">
      <dgm:prSet/>
      <dgm:spPr/>
      <dgm:t>
        <a:bodyPr/>
        <a:lstStyle/>
        <a:p>
          <a:endParaRPr lang="ru-RU">
            <a:latin typeface="Times New Roman" pitchFamily="18" charset="0"/>
            <a:cs typeface="Times New Roman" pitchFamily="18" charset="0"/>
          </a:endParaRPr>
        </a:p>
      </dgm:t>
    </dgm:pt>
    <dgm:pt modelId="{C8259C6B-81D3-4C24-877A-683DEC9FEAA0}">
      <dgm:prSet custT="1"/>
      <dgm:spPr/>
      <dgm:t>
        <a:bodyPr/>
        <a:lstStyle/>
        <a:p>
          <a:pPr algn="just" rtl="0"/>
          <a:r>
            <a:rPr lang="ru-RU" sz="2000" dirty="0" err="1" smtClean="0">
              <a:latin typeface="Times New Roman" pitchFamily="18" charset="0"/>
              <a:cs typeface="Times New Roman" pitchFamily="18" charset="0"/>
            </a:rPr>
            <a:t>корхоналар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фойдаси</a:t>
          </a:r>
          <a:r>
            <a:rPr lang="ru-RU" sz="2000" dirty="0" smtClean="0">
              <a:latin typeface="Times New Roman" pitchFamily="18" charset="0"/>
              <a:cs typeface="Times New Roman" pitchFamily="18" charset="0"/>
            </a:rPr>
            <a:t>. Улар </a:t>
          </a:r>
          <a:r>
            <a:rPr lang="ru-RU" sz="2000" dirty="0" err="1" smtClean="0">
              <a:latin typeface="Times New Roman" pitchFamily="18" charset="0"/>
              <a:cs typeface="Times New Roman" pitchFamily="18" charset="0"/>
            </a:rPr>
            <a:t>корхона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эҳтиёжлари учун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фойдалангунча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банкдаги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ҳисобларида сақланади</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dgm:t>
    </dgm:pt>
    <dgm:pt modelId="{06845C90-DF44-403E-A44A-0AFFD2D8ABE7}" type="parTrans" cxnId="{962C05AA-45C8-4766-8046-3C73472422FB}">
      <dgm:prSet/>
      <dgm:spPr/>
      <dgm:t>
        <a:bodyPr/>
        <a:lstStyle/>
        <a:p>
          <a:endParaRPr lang="ru-RU">
            <a:latin typeface="Times New Roman" pitchFamily="18" charset="0"/>
            <a:cs typeface="Times New Roman" pitchFamily="18" charset="0"/>
          </a:endParaRPr>
        </a:p>
      </dgm:t>
    </dgm:pt>
    <dgm:pt modelId="{EB9AC11D-5AA8-4470-B390-2CC9474D96EB}" type="sibTrans" cxnId="{962C05AA-45C8-4766-8046-3C73472422FB}">
      <dgm:prSet/>
      <dgm:spPr/>
      <dgm:t>
        <a:bodyPr/>
        <a:lstStyle/>
        <a:p>
          <a:endParaRPr lang="ru-RU">
            <a:latin typeface="Times New Roman" pitchFamily="18" charset="0"/>
            <a:cs typeface="Times New Roman" pitchFamily="18" charset="0"/>
          </a:endParaRPr>
        </a:p>
      </dgm:t>
    </dgm:pt>
    <dgm:pt modelId="{A3AC8555-E8B2-46ED-9C7C-3B50B59A68E3}">
      <dgm:prSet/>
      <dgm:spPr/>
      <dgm:t>
        <a:bodyPr/>
        <a:lstStyle/>
        <a:p>
          <a:pPr rtl="0"/>
          <a:r>
            <a:rPr lang="en-US" dirty="0" smtClean="0">
              <a:latin typeface="Times New Roman" pitchFamily="18" charset="0"/>
              <a:cs typeface="Times New Roman" pitchFamily="18" charset="0"/>
            </a:rPr>
            <a:t>5</a:t>
          </a:r>
          <a:endParaRPr lang="ru-RU" dirty="0">
            <a:latin typeface="Times New Roman" pitchFamily="18" charset="0"/>
            <a:cs typeface="Times New Roman" pitchFamily="18" charset="0"/>
          </a:endParaRPr>
        </a:p>
      </dgm:t>
    </dgm:pt>
    <dgm:pt modelId="{D6BE04FE-6AC5-4AF5-A1F7-4D4B53C038CE}" type="parTrans" cxnId="{7B5AEA36-BB5E-472B-BF23-F2B014E7C97E}">
      <dgm:prSet/>
      <dgm:spPr/>
      <dgm:t>
        <a:bodyPr/>
        <a:lstStyle/>
        <a:p>
          <a:endParaRPr lang="ru-RU">
            <a:latin typeface="Times New Roman" pitchFamily="18" charset="0"/>
            <a:cs typeface="Times New Roman" pitchFamily="18" charset="0"/>
          </a:endParaRPr>
        </a:p>
      </dgm:t>
    </dgm:pt>
    <dgm:pt modelId="{F1BFB9A2-EFBF-4AA8-8532-A1B08A5E2FD0}" type="sibTrans" cxnId="{7B5AEA36-BB5E-472B-BF23-F2B014E7C97E}">
      <dgm:prSet/>
      <dgm:spPr/>
      <dgm:t>
        <a:bodyPr/>
        <a:lstStyle/>
        <a:p>
          <a:endParaRPr lang="ru-RU">
            <a:latin typeface="Times New Roman" pitchFamily="18" charset="0"/>
            <a:cs typeface="Times New Roman" pitchFamily="18" charset="0"/>
          </a:endParaRPr>
        </a:p>
      </dgm:t>
    </dgm:pt>
    <dgm:pt modelId="{AE627CA2-5482-43DA-B589-1CEB8C08805F}">
      <dgm:prSet custT="1"/>
      <dgm:spPr/>
      <dgm:t>
        <a:bodyPr/>
        <a:lstStyle/>
        <a:p>
          <a:pPr algn="just" rtl="0"/>
          <a:r>
            <a:rPr lang="ru-RU" sz="2000" dirty="0" err="1" smtClean="0">
              <a:latin typeface="Times New Roman" pitchFamily="18" charset="0"/>
              <a:cs typeface="Times New Roman" pitchFamily="18" charset="0"/>
            </a:rPr>
            <a:t>банкдаги</a:t>
          </a:r>
          <a:r>
            <a:rPr lang="ru-RU" sz="2000" dirty="0" smtClean="0">
              <a:latin typeface="Times New Roman" pitchFamily="18" charset="0"/>
              <a:cs typeface="Times New Roman" pitchFamily="18" charset="0"/>
            </a:rPr>
            <a:t> бюджет </a:t>
          </a:r>
          <a:r>
            <a:rPr lang="ru-RU" sz="2000" dirty="0" err="1" smtClean="0">
              <a:latin typeface="Times New Roman" pitchFamily="18" charset="0"/>
              <a:cs typeface="Times New Roman" pitchFamily="18" charset="0"/>
            </a:rPr>
            <a:t>муассасалари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касаба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уюшмалари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бошқа ижтимоий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ташкилотларнинг</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жорий</a:t>
          </a:r>
          <a:r>
            <a:rPr lang="ru-RU" sz="2000" dirty="0" smtClean="0">
              <a:latin typeface="Times New Roman" pitchFamily="18" charset="0"/>
              <a:cs typeface="Times New Roman" pitchFamily="18" charset="0"/>
            </a:rPr>
            <a:t> пул </a:t>
          </a:r>
          <a:r>
            <a:rPr lang="ru-RU" sz="2000" dirty="0" err="1" smtClean="0">
              <a:latin typeface="Times New Roman" pitchFamily="18" charset="0"/>
              <a:cs typeface="Times New Roman" pitchFamily="18" charset="0"/>
            </a:rPr>
            <a:t>ресурслари</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dgm:t>
    </dgm:pt>
    <dgm:pt modelId="{ADBB5D5F-6CEC-4DA8-9F35-284AF04417D7}" type="parTrans" cxnId="{5F5C84B5-BE83-47BE-B447-823240AD5C92}">
      <dgm:prSet/>
      <dgm:spPr/>
      <dgm:t>
        <a:bodyPr/>
        <a:lstStyle/>
        <a:p>
          <a:endParaRPr lang="ru-RU">
            <a:latin typeface="Times New Roman" pitchFamily="18" charset="0"/>
            <a:cs typeface="Times New Roman" pitchFamily="18" charset="0"/>
          </a:endParaRPr>
        </a:p>
      </dgm:t>
    </dgm:pt>
    <dgm:pt modelId="{F764F1B6-B5BC-456A-8A13-96BFE03FE062}" type="sibTrans" cxnId="{5F5C84B5-BE83-47BE-B447-823240AD5C92}">
      <dgm:prSet/>
      <dgm:spPr/>
      <dgm:t>
        <a:bodyPr/>
        <a:lstStyle/>
        <a:p>
          <a:endParaRPr lang="ru-RU">
            <a:latin typeface="Times New Roman" pitchFamily="18" charset="0"/>
            <a:cs typeface="Times New Roman" pitchFamily="18" charset="0"/>
          </a:endParaRPr>
        </a:p>
      </dgm:t>
    </dgm:pt>
    <dgm:pt modelId="{7EB8C678-5E74-42DC-B65B-BC4B0E3D9354}">
      <dgm:prSet/>
      <dgm:spPr/>
      <dgm:t>
        <a:bodyPr/>
        <a:lstStyle/>
        <a:p>
          <a:pPr rtl="0"/>
          <a:r>
            <a:rPr lang="en-US" dirty="0" smtClean="0">
              <a:latin typeface="Times New Roman" pitchFamily="18" charset="0"/>
              <a:cs typeface="Times New Roman" pitchFamily="18" charset="0"/>
            </a:rPr>
            <a:t>6</a:t>
          </a:r>
          <a:endParaRPr lang="ru-RU" dirty="0">
            <a:latin typeface="Times New Roman" pitchFamily="18" charset="0"/>
            <a:cs typeface="Times New Roman" pitchFamily="18" charset="0"/>
          </a:endParaRPr>
        </a:p>
      </dgm:t>
    </dgm:pt>
    <dgm:pt modelId="{8C541637-8F31-4EA8-AF1D-56F949F276D1}" type="parTrans" cxnId="{00681486-6FD7-4EC3-8763-C238ED2F624F}">
      <dgm:prSet/>
      <dgm:spPr/>
      <dgm:t>
        <a:bodyPr/>
        <a:lstStyle/>
        <a:p>
          <a:endParaRPr lang="ru-RU">
            <a:latin typeface="Times New Roman" pitchFamily="18" charset="0"/>
            <a:cs typeface="Times New Roman" pitchFamily="18" charset="0"/>
          </a:endParaRPr>
        </a:p>
      </dgm:t>
    </dgm:pt>
    <dgm:pt modelId="{DFC8F868-5D5E-491D-A0FD-2DB062E041CB}" type="sibTrans" cxnId="{00681486-6FD7-4EC3-8763-C238ED2F624F}">
      <dgm:prSet/>
      <dgm:spPr/>
      <dgm:t>
        <a:bodyPr/>
        <a:lstStyle/>
        <a:p>
          <a:endParaRPr lang="ru-RU">
            <a:latin typeface="Times New Roman" pitchFamily="18" charset="0"/>
            <a:cs typeface="Times New Roman" pitchFamily="18" charset="0"/>
          </a:endParaRPr>
        </a:p>
      </dgm:t>
    </dgm:pt>
    <dgm:pt modelId="{E1408D56-C0B9-4802-9961-352B9D1C28F2}">
      <dgm:prSet custT="1"/>
      <dgm:spPr/>
      <dgm:t>
        <a:bodyPr/>
        <a:lstStyle/>
        <a:p>
          <a:pPr algn="just" rtl="0"/>
          <a:r>
            <a:rPr lang="ru-RU" sz="2000" dirty="0" err="1" smtClean="0">
              <a:latin typeface="Times New Roman" pitchFamily="18" charset="0"/>
              <a:cs typeface="Times New Roman" pitchFamily="18" charset="0"/>
            </a:rPr>
            <a:t>аҳолининг бўш</a:t>
          </a:r>
          <a:r>
            <a:rPr lang="ru-RU" sz="2000" dirty="0" smtClean="0">
              <a:latin typeface="Times New Roman" pitchFamily="18" charset="0"/>
              <a:cs typeface="Times New Roman" pitchFamily="18" charset="0"/>
            </a:rPr>
            <a:t> пул </a:t>
          </a:r>
          <a:r>
            <a:rPr lang="ru-RU" sz="2000" dirty="0" err="1" smtClean="0">
              <a:latin typeface="Times New Roman" pitchFamily="18" charset="0"/>
              <a:cs typeface="Times New Roman" pitchFamily="18" charset="0"/>
            </a:rPr>
            <a:t>маблағлари</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dgm:t>
    </dgm:pt>
    <dgm:pt modelId="{EE04E1E3-8C83-4EBC-AE24-B29A2D023A0F}" type="parTrans" cxnId="{DED4AFF9-AF4D-4123-91F8-A67013A29403}">
      <dgm:prSet/>
      <dgm:spPr/>
      <dgm:t>
        <a:bodyPr/>
        <a:lstStyle/>
        <a:p>
          <a:endParaRPr lang="ru-RU">
            <a:latin typeface="Times New Roman" pitchFamily="18" charset="0"/>
            <a:cs typeface="Times New Roman" pitchFamily="18" charset="0"/>
          </a:endParaRPr>
        </a:p>
      </dgm:t>
    </dgm:pt>
    <dgm:pt modelId="{2CEFABD7-CEE8-4C66-9959-1B8E663133F6}" type="sibTrans" cxnId="{DED4AFF9-AF4D-4123-91F8-A67013A29403}">
      <dgm:prSet/>
      <dgm:spPr/>
      <dgm:t>
        <a:bodyPr/>
        <a:lstStyle/>
        <a:p>
          <a:endParaRPr lang="ru-RU">
            <a:latin typeface="Times New Roman" pitchFamily="18" charset="0"/>
            <a:cs typeface="Times New Roman" pitchFamily="18" charset="0"/>
          </a:endParaRPr>
        </a:p>
      </dgm:t>
    </dgm:pt>
    <dgm:pt modelId="{1E596369-81C0-481A-A966-C55FC1C25DDD}" type="pres">
      <dgm:prSet presAssocID="{24015B54-0956-43C3-AF52-DF58AE7AE712}" presName="linearFlow" presStyleCnt="0">
        <dgm:presLayoutVars>
          <dgm:dir/>
          <dgm:animLvl val="lvl"/>
          <dgm:resizeHandles val="exact"/>
        </dgm:presLayoutVars>
      </dgm:prSet>
      <dgm:spPr/>
      <dgm:t>
        <a:bodyPr/>
        <a:lstStyle/>
        <a:p>
          <a:endParaRPr lang="ru-RU"/>
        </a:p>
      </dgm:t>
    </dgm:pt>
    <dgm:pt modelId="{E5BB54A4-EB8F-42B6-8DB3-24A38E0FDADA}" type="pres">
      <dgm:prSet presAssocID="{12B176E3-F65E-4B70-9BB3-4D2191253F77}" presName="composite" presStyleCnt="0"/>
      <dgm:spPr/>
    </dgm:pt>
    <dgm:pt modelId="{624B30BA-53FE-47C6-9924-7653940ABEEA}" type="pres">
      <dgm:prSet presAssocID="{12B176E3-F65E-4B70-9BB3-4D2191253F77}" presName="parentText" presStyleLbl="alignNode1" presStyleIdx="0" presStyleCnt="6">
        <dgm:presLayoutVars>
          <dgm:chMax val="1"/>
          <dgm:bulletEnabled val="1"/>
        </dgm:presLayoutVars>
      </dgm:prSet>
      <dgm:spPr/>
      <dgm:t>
        <a:bodyPr/>
        <a:lstStyle/>
        <a:p>
          <a:endParaRPr lang="ru-RU"/>
        </a:p>
      </dgm:t>
    </dgm:pt>
    <dgm:pt modelId="{332F5371-189B-4A1F-902C-7DFDFD0A1444}" type="pres">
      <dgm:prSet presAssocID="{12B176E3-F65E-4B70-9BB3-4D2191253F77}" presName="descendantText" presStyleLbl="alignAcc1" presStyleIdx="0" presStyleCnt="6">
        <dgm:presLayoutVars>
          <dgm:bulletEnabled val="1"/>
        </dgm:presLayoutVars>
      </dgm:prSet>
      <dgm:spPr/>
      <dgm:t>
        <a:bodyPr/>
        <a:lstStyle/>
        <a:p>
          <a:endParaRPr lang="ru-RU"/>
        </a:p>
      </dgm:t>
    </dgm:pt>
    <dgm:pt modelId="{3C4F0AA7-158A-462E-962A-CC1FD4088BEC}" type="pres">
      <dgm:prSet presAssocID="{F168DCB9-B0DD-4905-8AAA-CF8F70B8BF0F}" presName="sp" presStyleCnt="0"/>
      <dgm:spPr/>
    </dgm:pt>
    <dgm:pt modelId="{16184129-FBF4-4C6D-9638-E7632FA79FBD}" type="pres">
      <dgm:prSet presAssocID="{F326ADF6-C8C1-4CEE-9ECB-46F000F670BA}" presName="composite" presStyleCnt="0"/>
      <dgm:spPr/>
    </dgm:pt>
    <dgm:pt modelId="{B8DC4A71-E922-4B3F-ADEC-5869083DE976}" type="pres">
      <dgm:prSet presAssocID="{F326ADF6-C8C1-4CEE-9ECB-46F000F670BA}" presName="parentText" presStyleLbl="alignNode1" presStyleIdx="1" presStyleCnt="6">
        <dgm:presLayoutVars>
          <dgm:chMax val="1"/>
          <dgm:bulletEnabled val="1"/>
        </dgm:presLayoutVars>
      </dgm:prSet>
      <dgm:spPr/>
      <dgm:t>
        <a:bodyPr/>
        <a:lstStyle/>
        <a:p>
          <a:endParaRPr lang="ru-RU"/>
        </a:p>
      </dgm:t>
    </dgm:pt>
    <dgm:pt modelId="{8C9F8014-A5A8-4D66-8E14-177B1BD3689B}" type="pres">
      <dgm:prSet presAssocID="{F326ADF6-C8C1-4CEE-9ECB-46F000F670BA}" presName="descendantText" presStyleLbl="alignAcc1" presStyleIdx="1" presStyleCnt="6">
        <dgm:presLayoutVars>
          <dgm:bulletEnabled val="1"/>
        </dgm:presLayoutVars>
      </dgm:prSet>
      <dgm:spPr/>
      <dgm:t>
        <a:bodyPr/>
        <a:lstStyle/>
        <a:p>
          <a:endParaRPr lang="ru-RU"/>
        </a:p>
      </dgm:t>
    </dgm:pt>
    <dgm:pt modelId="{62313255-C319-4CA6-910B-A2A5D9884919}" type="pres">
      <dgm:prSet presAssocID="{0AA5AD3D-FB45-45F1-8795-AD4F0F3E425B}" presName="sp" presStyleCnt="0"/>
      <dgm:spPr/>
    </dgm:pt>
    <dgm:pt modelId="{DCC77636-F912-4D82-AD4E-3E0F585B3569}" type="pres">
      <dgm:prSet presAssocID="{0C5203AF-9EFA-4B00-84E7-B89C8C158449}" presName="composite" presStyleCnt="0"/>
      <dgm:spPr/>
    </dgm:pt>
    <dgm:pt modelId="{648F219D-6939-47A4-BA4B-FF6B23C20AB7}" type="pres">
      <dgm:prSet presAssocID="{0C5203AF-9EFA-4B00-84E7-B89C8C158449}" presName="parentText" presStyleLbl="alignNode1" presStyleIdx="2" presStyleCnt="6">
        <dgm:presLayoutVars>
          <dgm:chMax val="1"/>
          <dgm:bulletEnabled val="1"/>
        </dgm:presLayoutVars>
      </dgm:prSet>
      <dgm:spPr/>
      <dgm:t>
        <a:bodyPr/>
        <a:lstStyle/>
        <a:p>
          <a:endParaRPr lang="ru-RU"/>
        </a:p>
      </dgm:t>
    </dgm:pt>
    <dgm:pt modelId="{17DA1CDD-24E0-49CA-BFAE-2AB11EBC8D51}" type="pres">
      <dgm:prSet presAssocID="{0C5203AF-9EFA-4B00-84E7-B89C8C158449}" presName="descendantText" presStyleLbl="alignAcc1" presStyleIdx="2" presStyleCnt="6">
        <dgm:presLayoutVars>
          <dgm:bulletEnabled val="1"/>
        </dgm:presLayoutVars>
      </dgm:prSet>
      <dgm:spPr/>
      <dgm:t>
        <a:bodyPr/>
        <a:lstStyle/>
        <a:p>
          <a:endParaRPr lang="ru-RU"/>
        </a:p>
      </dgm:t>
    </dgm:pt>
    <dgm:pt modelId="{282B09C7-893F-4993-AEA9-2C24C947425E}" type="pres">
      <dgm:prSet presAssocID="{333659AD-16E4-4A34-BE13-C8D6EF6EF609}" presName="sp" presStyleCnt="0"/>
      <dgm:spPr/>
    </dgm:pt>
    <dgm:pt modelId="{ACCEFFDD-54AE-4E35-855A-00A162C33F50}" type="pres">
      <dgm:prSet presAssocID="{21666943-5726-4501-9A3D-DCDA304396F3}" presName="composite" presStyleCnt="0"/>
      <dgm:spPr/>
    </dgm:pt>
    <dgm:pt modelId="{E46312A7-F424-4ED0-B83F-A249453EDB16}" type="pres">
      <dgm:prSet presAssocID="{21666943-5726-4501-9A3D-DCDA304396F3}" presName="parentText" presStyleLbl="alignNode1" presStyleIdx="3" presStyleCnt="6">
        <dgm:presLayoutVars>
          <dgm:chMax val="1"/>
          <dgm:bulletEnabled val="1"/>
        </dgm:presLayoutVars>
      </dgm:prSet>
      <dgm:spPr/>
      <dgm:t>
        <a:bodyPr/>
        <a:lstStyle/>
        <a:p>
          <a:endParaRPr lang="ru-RU"/>
        </a:p>
      </dgm:t>
    </dgm:pt>
    <dgm:pt modelId="{17BF5A2F-1FEA-4CE9-8CF8-BF1ADB429728}" type="pres">
      <dgm:prSet presAssocID="{21666943-5726-4501-9A3D-DCDA304396F3}" presName="descendantText" presStyleLbl="alignAcc1" presStyleIdx="3" presStyleCnt="6">
        <dgm:presLayoutVars>
          <dgm:bulletEnabled val="1"/>
        </dgm:presLayoutVars>
      </dgm:prSet>
      <dgm:spPr/>
      <dgm:t>
        <a:bodyPr/>
        <a:lstStyle/>
        <a:p>
          <a:endParaRPr lang="ru-RU"/>
        </a:p>
      </dgm:t>
    </dgm:pt>
    <dgm:pt modelId="{9D970023-974A-4556-A526-BDB218B995AE}" type="pres">
      <dgm:prSet presAssocID="{53E5A4D1-91BF-4567-AF0F-5EE20C0DB368}" presName="sp" presStyleCnt="0"/>
      <dgm:spPr/>
    </dgm:pt>
    <dgm:pt modelId="{B7451AD6-A97B-44E6-98B1-BF7FB6A2DCFE}" type="pres">
      <dgm:prSet presAssocID="{A3AC8555-E8B2-46ED-9C7C-3B50B59A68E3}" presName="composite" presStyleCnt="0"/>
      <dgm:spPr/>
    </dgm:pt>
    <dgm:pt modelId="{60188286-A4BD-43DD-AC28-05ACE4941DCA}" type="pres">
      <dgm:prSet presAssocID="{A3AC8555-E8B2-46ED-9C7C-3B50B59A68E3}" presName="parentText" presStyleLbl="alignNode1" presStyleIdx="4" presStyleCnt="6">
        <dgm:presLayoutVars>
          <dgm:chMax val="1"/>
          <dgm:bulletEnabled val="1"/>
        </dgm:presLayoutVars>
      </dgm:prSet>
      <dgm:spPr/>
      <dgm:t>
        <a:bodyPr/>
        <a:lstStyle/>
        <a:p>
          <a:endParaRPr lang="ru-RU"/>
        </a:p>
      </dgm:t>
    </dgm:pt>
    <dgm:pt modelId="{67384E6D-C737-4418-AC51-1E8D2A943C99}" type="pres">
      <dgm:prSet presAssocID="{A3AC8555-E8B2-46ED-9C7C-3B50B59A68E3}" presName="descendantText" presStyleLbl="alignAcc1" presStyleIdx="4" presStyleCnt="6">
        <dgm:presLayoutVars>
          <dgm:bulletEnabled val="1"/>
        </dgm:presLayoutVars>
      </dgm:prSet>
      <dgm:spPr/>
      <dgm:t>
        <a:bodyPr/>
        <a:lstStyle/>
        <a:p>
          <a:endParaRPr lang="ru-RU"/>
        </a:p>
      </dgm:t>
    </dgm:pt>
    <dgm:pt modelId="{3C33B3A8-9D6D-454F-9F55-010AE84851BA}" type="pres">
      <dgm:prSet presAssocID="{F1BFB9A2-EFBF-4AA8-8532-A1B08A5E2FD0}" presName="sp" presStyleCnt="0"/>
      <dgm:spPr/>
    </dgm:pt>
    <dgm:pt modelId="{8D2AF39A-B192-43FC-8DC9-D80BB66FB1A5}" type="pres">
      <dgm:prSet presAssocID="{7EB8C678-5E74-42DC-B65B-BC4B0E3D9354}" presName="composite" presStyleCnt="0"/>
      <dgm:spPr/>
    </dgm:pt>
    <dgm:pt modelId="{16492C8E-11C4-44BA-81E1-283BCABE2649}" type="pres">
      <dgm:prSet presAssocID="{7EB8C678-5E74-42DC-B65B-BC4B0E3D9354}" presName="parentText" presStyleLbl="alignNode1" presStyleIdx="5" presStyleCnt="6">
        <dgm:presLayoutVars>
          <dgm:chMax val="1"/>
          <dgm:bulletEnabled val="1"/>
        </dgm:presLayoutVars>
      </dgm:prSet>
      <dgm:spPr/>
      <dgm:t>
        <a:bodyPr/>
        <a:lstStyle/>
        <a:p>
          <a:endParaRPr lang="ru-RU"/>
        </a:p>
      </dgm:t>
    </dgm:pt>
    <dgm:pt modelId="{0B537DDD-9A60-4502-B0EC-21FFB8E6CCCB}" type="pres">
      <dgm:prSet presAssocID="{7EB8C678-5E74-42DC-B65B-BC4B0E3D9354}" presName="descendantText" presStyleLbl="alignAcc1" presStyleIdx="5" presStyleCnt="6">
        <dgm:presLayoutVars>
          <dgm:bulletEnabled val="1"/>
        </dgm:presLayoutVars>
      </dgm:prSet>
      <dgm:spPr/>
      <dgm:t>
        <a:bodyPr/>
        <a:lstStyle/>
        <a:p>
          <a:endParaRPr lang="ru-RU"/>
        </a:p>
      </dgm:t>
    </dgm:pt>
  </dgm:ptLst>
  <dgm:cxnLst>
    <dgm:cxn modelId="{6EABF8C2-1B37-45BA-A40C-EEF6F7EB7B08}" type="presOf" srcId="{21666943-5726-4501-9A3D-DCDA304396F3}" destId="{E46312A7-F424-4ED0-B83F-A249453EDB16}" srcOrd="0" destOrd="0" presId="urn:microsoft.com/office/officeart/2005/8/layout/chevron2"/>
    <dgm:cxn modelId="{2FFC9B97-668D-4049-84F4-E1CA7BA05926}" srcId="{12B176E3-F65E-4B70-9BB3-4D2191253F77}" destId="{061EE304-F583-465B-8B02-45A87BEE18AD}" srcOrd="0" destOrd="0" parTransId="{C6379FC9-3DE6-44FB-B6F8-AA84F7FB200A}" sibTransId="{98C63C93-04CE-4FE0-AE68-A9F1E5A219C4}"/>
    <dgm:cxn modelId="{FA10FCFA-825E-4714-A4FA-7599216891C0}" type="presOf" srcId="{E1408D56-C0B9-4802-9961-352B9D1C28F2}" destId="{0B537DDD-9A60-4502-B0EC-21FFB8E6CCCB}" srcOrd="0" destOrd="0" presId="urn:microsoft.com/office/officeart/2005/8/layout/chevron2"/>
    <dgm:cxn modelId="{808FBD08-6537-4ED1-88D3-A68E3460EB4A}" srcId="{24015B54-0956-43C3-AF52-DF58AE7AE712}" destId="{12B176E3-F65E-4B70-9BB3-4D2191253F77}" srcOrd="0" destOrd="0" parTransId="{DE5977CA-677B-4B3D-838C-19FFFB0B2F7C}" sibTransId="{F168DCB9-B0DD-4905-8AAA-CF8F70B8BF0F}"/>
    <dgm:cxn modelId="{08F12934-5646-4722-9DE5-10FEB4459B90}" type="presOf" srcId="{12B176E3-F65E-4B70-9BB3-4D2191253F77}" destId="{624B30BA-53FE-47C6-9924-7653940ABEEA}" srcOrd="0" destOrd="0" presId="urn:microsoft.com/office/officeart/2005/8/layout/chevron2"/>
    <dgm:cxn modelId="{589D89C8-33BF-4BE0-BD41-21A42219E622}" type="presOf" srcId="{94F4E801-2C6B-453D-944F-D836368CB932}" destId="{8C9F8014-A5A8-4D66-8E14-177B1BD3689B}" srcOrd="0" destOrd="0" presId="urn:microsoft.com/office/officeart/2005/8/layout/chevron2"/>
    <dgm:cxn modelId="{7BEF0E14-C340-4660-B6FA-C0FE85F72337}" type="presOf" srcId="{0C5203AF-9EFA-4B00-84E7-B89C8C158449}" destId="{648F219D-6939-47A4-BA4B-FF6B23C20AB7}" srcOrd="0" destOrd="0" presId="urn:microsoft.com/office/officeart/2005/8/layout/chevron2"/>
    <dgm:cxn modelId="{701181D5-7ECF-4CDD-A0BF-9B8BC4963819}" srcId="{24015B54-0956-43C3-AF52-DF58AE7AE712}" destId="{F326ADF6-C8C1-4CEE-9ECB-46F000F670BA}" srcOrd="1" destOrd="0" parTransId="{3E59E05F-641C-4DC0-8CAA-35FA153666C7}" sibTransId="{0AA5AD3D-FB45-45F1-8795-AD4F0F3E425B}"/>
    <dgm:cxn modelId="{9F11A9AC-F1C1-451E-946F-9BBB18960B59}" srcId="{0C5203AF-9EFA-4B00-84E7-B89C8C158449}" destId="{7E36541F-AAE0-4230-8BFF-0D3792D81281}" srcOrd="0" destOrd="0" parTransId="{68B3177A-F788-4CA7-AA51-377F9CEE7FB2}" sibTransId="{BF1B9110-4389-426E-814B-763E1B71BBB9}"/>
    <dgm:cxn modelId="{7AC81A25-FB87-4DC1-AD51-28ADF00EC750}" type="presOf" srcId="{C8259C6B-81D3-4C24-877A-683DEC9FEAA0}" destId="{17BF5A2F-1FEA-4CE9-8CF8-BF1ADB429728}" srcOrd="0" destOrd="0" presId="urn:microsoft.com/office/officeart/2005/8/layout/chevron2"/>
    <dgm:cxn modelId="{00681486-6FD7-4EC3-8763-C238ED2F624F}" srcId="{24015B54-0956-43C3-AF52-DF58AE7AE712}" destId="{7EB8C678-5E74-42DC-B65B-BC4B0E3D9354}" srcOrd="5" destOrd="0" parTransId="{8C541637-8F31-4EA8-AF1D-56F949F276D1}" sibTransId="{DFC8F868-5D5E-491D-A0FD-2DB062E041CB}"/>
    <dgm:cxn modelId="{2896AD31-00CA-43F1-BE78-664FA3650557}" type="presOf" srcId="{A3AC8555-E8B2-46ED-9C7C-3B50B59A68E3}" destId="{60188286-A4BD-43DD-AC28-05ACE4941DCA}" srcOrd="0" destOrd="0" presId="urn:microsoft.com/office/officeart/2005/8/layout/chevron2"/>
    <dgm:cxn modelId="{ABF3AD7E-1DBB-414E-A758-29ACA1BDBBED}" srcId="{24015B54-0956-43C3-AF52-DF58AE7AE712}" destId="{0C5203AF-9EFA-4B00-84E7-B89C8C158449}" srcOrd="2" destOrd="0" parTransId="{62CE7741-E40F-49C8-B8C4-81C8BAFE2CCC}" sibTransId="{333659AD-16E4-4A34-BE13-C8D6EF6EF609}"/>
    <dgm:cxn modelId="{A1868FC2-5DBC-4991-9789-B3932E0C0CF6}" srcId="{24015B54-0956-43C3-AF52-DF58AE7AE712}" destId="{21666943-5726-4501-9A3D-DCDA304396F3}" srcOrd="3" destOrd="0" parTransId="{B8318B4C-A6C7-4441-83C6-9739D2FDD8FB}" sibTransId="{53E5A4D1-91BF-4567-AF0F-5EE20C0DB368}"/>
    <dgm:cxn modelId="{9233F534-B8E4-43E2-9F1F-8CD04A2554AD}" type="presOf" srcId="{F326ADF6-C8C1-4CEE-9ECB-46F000F670BA}" destId="{B8DC4A71-E922-4B3F-ADEC-5869083DE976}" srcOrd="0" destOrd="0" presId="urn:microsoft.com/office/officeart/2005/8/layout/chevron2"/>
    <dgm:cxn modelId="{952F94E4-BAC3-434D-8D02-C0A797C556AD}" type="presOf" srcId="{24015B54-0956-43C3-AF52-DF58AE7AE712}" destId="{1E596369-81C0-481A-A966-C55FC1C25DDD}" srcOrd="0" destOrd="0" presId="urn:microsoft.com/office/officeart/2005/8/layout/chevron2"/>
    <dgm:cxn modelId="{A2322845-A470-4371-888F-4E9450E968A9}" type="presOf" srcId="{AE627CA2-5482-43DA-B589-1CEB8C08805F}" destId="{67384E6D-C737-4418-AC51-1E8D2A943C99}" srcOrd="0" destOrd="0" presId="urn:microsoft.com/office/officeart/2005/8/layout/chevron2"/>
    <dgm:cxn modelId="{2EEB5F78-F569-4032-85F9-2AE7B19F768A}" type="presOf" srcId="{061EE304-F583-465B-8B02-45A87BEE18AD}" destId="{332F5371-189B-4A1F-902C-7DFDFD0A1444}" srcOrd="0" destOrd="0" presId="urn:microsoft.com/office/officeart/2005/8/layout/chevron2"/>
    <dgm:cxn modelId="{7B5AEA36-BB5E-472B-BF23-F2B014E7C97E}" srcId="{24015B54-0956-43C3-AF52-DF58AE7AE712}" destId="{A3AC8555-E8B2-46ED-9C7C-3B50B59A68E3}" srcOrd="4" destOrd="0" parTransId="{D6BE04FE-6AC5-4AF5-A1F7-4D4B53C038CE}" sibTransId="{F1BFB9A2-EFBF-4AA8-8532-A1B08A5E2FD0}"/>
    <dgm:cxn modelId="{DED4AFF9-AF4D-4123-91F8-A67013A29403}" srcId="{7EB8C678-5E74-42DC-B65B-BC4B0E3D9354}" destId="{E1408D56-C0B9-4802-9961-352B9D1C28F2}" srcOrd="0" destOrd="0" parTransId="{EE04E1E3-8C83-4EBC-AE24-B29A2D023A0F}" sibTransId="{2CEFABD7-CEE8-4C66-9959-1B8E663133F6}"/>
    <dgm:cxn modelId="{962C05AA-45C8-4766-8046-3C73472422FB}" srcId="{21666943-5726-4501-9A3D-DCDA304396F3}" destId="{C8259C6B-81D3-4C24-877A-683DEC9FEAA0}" srcOrd="0" destOrd="0" parTransId="{06845C90-DF44-403E-A44A-0AFFD2D8ABE7}" sibTransId="{EB9AC11D-5AA8-4470-B390-2CC9474D96EB}"/>
    <dgm:cxn modelId="{C4C75C71-DF00-452A-9FBA-FC6E52D3D17E}" srcId="{F326ADF6-C8C1-4CEE-9ECB-46F000F670BA}" destId="{94F4E801-2C6B-453D-944F-D836368CB932}" srcOrd="0" destOrd="0" parTransId="{913373F7-612F-43A6-AEE5-AC444CD07462}" sibTransId="{537666FA-5283-40EB-9E23-C5FA3B3B2686}"/>
    <dgm:cxn modelId="{D9B45E91-99F9-41FB-BD15-F5A8D8A7DF4D}" type="presOf" srcId="{7E36541F-AAE0-4230-8BFF-0D3792D81281}" destId="{17DA1CDD-24E0-49CA-BFAE-2AB11EBC8D51}" srcOrd="0" destOrd="0" presId="urn:microsoft.com/office/officeart/2005/8/layout/chevron2"/>
    <dgm:cxn modelId="{540B0C6F-47CD-4E53-9A8D-B435D4C80F62}" type="presOf" srcId="{7EB8C678-5E74-42DC-B65B-BC4B0E3D9354}" destId="{16492C8E-11C4-44BA-81E1-283BCABE2649}" srcOrd="0" destOrd="0" presId="urn:microsoft.com/office/officeart/2005/8/layout/chevron2"/>
    <dgm:cxn modelId="{5F5C84B5-BE83-47BE-B447-823240AD5C92}" srcId="{A3AC8555-E8B2-46ED-9C7C-3B50B59A68E3}" destId="{AE627CA2-5482-43DA-B589-1CEB8C08805F}" srcOrd="0" destOrd="0" parTransId="{ADBB5D5F-6CEC-4DA8-9F35-284AF04417D7}" sibTransId="{F764F1B6-B5BC-456A-8A13-96BFE03FE062}"/>
    <dgm:cxn modelId="{25B042A6-1146-43F3-8869-3941C49A0EBF}" type="presParOf" srcId="{1E596369-81C0-481A-A966-C55FC1C25DDD}" destId="{E5BB54A4-EB8F-42B6-8DB3-24A38E0FDADA}" srcOrd="0" destOrd="0" presId="urn:microsoft.com/office/officeart/2005/8/layout/chevron2"/>
    <dgm:cxn modelId="{A83C19CD-F904-4FE7-B72B-5F645626C86C}" type="presParOf" srcId="{E5BB54A4-EB8F-42B6-8DB3-24A38E0FDADA}" destId="{624B30BA-53FE-47C6-9924-7653940ABEEA}" srcOrd="0" destOrd="0" presId="urn:microsoft.com/office/officeart/2005/8/layout/chevron2"/>
    <dgm:cxn modelId="{D83C72A0-1565-4C3C-8DFD-D030373D33B7}" type="presParOf" srcId="{E5BB54A4-EB8F-42B6-8DB3-24A38E0FDADA}" destId="{332F5371-189B-4A1F-902C-7DFDFD0A1444}" srcOrd="1" destOrd="0" presId="urn:microsoft.com/office/officeart/2005/8/layout/chevron2"/>
    <dgm:cxn modelId="{F9EB7828-2E4D-458A-A2C2-7EA667E93609}" type="presParOf" srcId="{1E596369-81C0-481A-A966-C55FC1C25DDD}" destId="{3C4F0AA7-158A-462E-962A-CC1FD4088BEC}" srcOrd="1" destOrd="0" presId="urn:microsoft.com/office/officeart/2005/8/layout/chevron2"/>
    <dgm:cxn modelId="{3B32CE92-CC69-4D34-BAAF-20E3059EE811}" type="presParOf" srcId="{1E596369-81C0-481A-A966-C55FC1C25DDD}" destId="{16184129-FBF4-4C6D-9638-E7632FA79FBD}" srcOrd="2" destOrd="0" presId="urn:microsoft.com/office/officeart/2005/8/layout/chevron2"/>
    <dgm:cxn modelId="{294C979A-0111-4CC3-A9D0-4BBDC38E75E3}" type="presParOf" srcId="{16184129-FBF4-4C6D-9638-E7632FA79FBD}" destId="{B8DC4A71-E922-4B3F-ADEC-5869083DE976}" srcOrd="0" destOrd="0" presId="urn:microsoft.com/office/officeart/2005/8/layout/chevron2"/>
    <dgm:cxn modelId="{62A29D48-DD6D-4FAD-B3EA-3E3DE2D74016}" type="presParOf" srcId="{16184129-FBF4-4C6D-9638-E7632FA79FBD}" destId="{8C9F8014-A5A8-4D66-8E14-177B1BD3689B}" srcOrd="1" destOrd="0" presId="urn:microsoft.com/office/officeart/2005/8/layout/chevron2"/>
    <dgm:cxn modelId="{43CF362C-FB0B-4E86-B419-212BE67109CF}" type="presParOf" srcId="{1E596369-81C0-481A-A966-C55FC1C25DDD}" destId="{62313255-C319-4CA6-910B-A2A5D9884919}" srcOrd="3" destOrd="0" presId="urn:microsoft.com/office/officeart/2005/8/layout/chevron2"/>
    <dgm:cxn modelId="{5E782FBB-A1AA-4C19-9EF8-0132D9FA2412}" type="presParOf" srcId="{1E596369-81C0-481A-A966-C55FC1C25DDD}" destId="{DCC77636-F912-4D82-AD4E-3E0F585B3569}" srcOrd="4" destOrd="0" presId="urn:microsoft.com/office/officeart/2005/8/layout/chevron2"/>
    <dgm:cxn modelId="{177089EE-C1EF-4539-9401-B044881528E3}" type="presParOf" srcId="{DCC77636-F912-4D82-AD4E-3E0F585B3569}" destId="{648F219D-6939-47A4-BA4B-FF6B23C20AB7}" srcOrd="0" destOrd="0" presId="urn:microsoft.com/office/officeart/2005/8/layout/chevron2"/>
    <dgm:cxn modelId="{A1D0D21D-3AC4-4838-838E-25D167742949}" type="presParOf" srcId="{DCC77636-F912-4D82-AD4E-3E0F585B3569}" destId="{17DA1CDD-24E0-49CA-BFAE-2AB11EBC8D51}" srcOrd="1" destOrd="0" presId="urn:microsoft.com/office/officeart/2005/8/layout/chevron2"/>
    <dgm:cxn modelId="{18C96BA1-2E75-4A4F-A11D-E88F51D27FE1}" type="presParOf" srcId="{1E596369-81C0-481A-A966-C55FC1C25DDD}" destId="{282B09C7-893F-4993-AEA9-2C24C947425E}" srcOrd="5" destOrd="0" presId="urn:microsoft.com/office/officeart/2005/8/layout/chevron2"/>
    <dgm:cxn modelId="{61B9721C-C7EA-46BE-8F7A-38262EC67271}" type="presParOf" srcId="{1E596369-81C0-481A-A966-C55FC1C25DDD}" destId="{ACCEFFDD-54AE-4E35-855A-00A162C33F50}" srcOrd="6" destOrd="0" presId="urn:microsoft.com/office/officeart/2005/8/layout/chevron2"/>
    <dgm:cxn modelId="{1CBB6931-9EBA-45E0-BCF7-52A83823617E}" type="presParOf" srcId="{ACCEFFDD-54AE-4E35-855A-00A162C33F50}" destId="{E46312A7-F424-4ED0-B83F-A249453EDB16}" srcOrd="0" destOrd="0" presId="urn:microsoft.com/office/officeart/2005/8/layout/chevron2"/>
    <dgm:cxn modelId="{AD8E00B8-0F1B-490F-A368-271E532450EA}" type="presParOf" srcId="{ACCEFFDD-54AE-4E35-855A-00A162C33F50}" destId="{17BF5A2F-1FEA-4CE9-8CF8-BF1ADB429728}" srcOrd="1" destOrd="0" presId="urn:microsoft.com/office/officeart/2005/8/layout/chevron2"/>
    <dgm:cxn modelId="{BEBB8275-DF5A-4B44-A538-8C5988A20F13}" type="presParOf" srcId="{1E596369-81C0-481A-A966-C55FC1C25DDD}" destId="{9D970023-974A-4556-A526-BDB218B995AE}" srcOrd="7" destOrd="0" presId="urn:microsoft.com/office/officeart/2005/8/layout/chevron2"/>
    <dgm:cxn modelId="{0AB84C42-59B2-4875-94CC-8758282BEDCC}" type="presParOf" srcId="{1E596369-81C0-481A-A966-C55FC1C25DDD}" destId="{B7451AD6-A97B-44E6-98B1-BF7FB6A2DCFE}" srcOrd="8" destOrd="0" presId="urn:microsoft.com/office/officeart/2005/8/layout/chevron2"/>
    <dgm:cxn modelId="{B1376073-8FDA-4B78-9639-31B76C4CB9A8}" type="presParOf" srcId="{B7451AD6-A97B-44E6-98B1-BF7FB6A2DCFE}" destId="{60188286-A4BD-43DD-AC28-05ACE4941DCA}" srcOrd="0" destOrd="0" presId="urn:microsoft.com/office/officeart/2005/8/layout/chevron2"/>
    <dgm:cxn modelId="{461F27BE-63DA-4A38-90A9-BDC33AC68106}" type="presParOf" srcId="{B7451AD6-A97B-44E6-98B1-BF7FB6A2DCFE}" destId="{67384E6D-C737-4418-AC51-1E8D2A943C99}" srcOrd="1" destOrd="0" presId="urn:microsoft.com/office/officeart/2005/8/layout/chevron2"/>
    <dgm:cxn modelId="{75957467-DEB2-4486-A17D-26BA47C1A2AF}" type="presParOf" srcId="{1E596369-81C0-481A-A966-C55FC1C25DDD}" destId="{3C33B3A8-9D6D-454F-9F55-010AE84851BA}" srcOrd="9" destOrd="0" presId="urn:microsoft.com/office/officeart/2005/8/layout/chevron2"/>
    <dgm:cxn modelId="{5D4A5D72-EED8-4F80-9196-6EE7FCEDC5DA}" type="presParOf" srcId="{1E596369-81C0-481A-A966-C55FC1C25DDD}" destId="{8D2AF39A-B192-43FC-8DC9-D80BB66FB1A5}" srcOrd="10" destOrd="0" presId="urn:microsoft.com/office/officeart/2005/8/layout/chevron2"/>
    <dgm:cxn modelId="{4C0764B4-FB62-4CEF-B780-302844593A78}" type="presParOf" srcId="{8D2AF39A-B192-43FC-8DC9-D80BB66FB1A5}" destId="{16492C8E-11C4-44BA-81E1-283BCABE2649}" srcOrd="0" destOrd="0" presId="urn:microsoft.com/office/officeart/2005/8/layout/chevron2"/>
    <dgm:cxn modelId="{9FCDCB5B-C72E-4C4D-A38F-91D7916AAD2C}" type="presParOf" srcId="{8D2AF39A-B192-43FC-8DC9-D80BB66FB1A5}" destId="{0B537DDD-9A60-4502-B0EC-21FFB8E6CCCB}"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D1441CFB-2EB1-41E9-B53A-7D6D86771DEF}"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9D7AEEC9-544C-4C9E-8008-E9225D93983F}">
      <dgm:prSet/>
      <dgm:spPr/>
      <dgm:t>
        <a:bodyPr/>
        <a:lstStyle/>
        <a:p>
          <a:pPr algn="ctr" rtl="0"/>
          <a:r>
            <a:rPr lang="ru-RU" dirty="0" err="1" smtClean="0">
              <a:latin typeface="Times New Roman" pitchFamily="18" charset="0"/>
              <a:cs typeface="Times New Roman" pitchFamily="18" charset="0"/>
            </a:rPr>
            <a:t>Кредитнинг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вазифалари</a:t>
          </a:r>
          <a:endParaRPr lang="ru-RU" dirty="0">
            <a:latin typeface="Times New Roman" pitchFamily="18" charset="0"/>
            <a:cs typeface="Times New Roman" pitchFamily="18" charset="0"/>
          </a:endParaRPr>
        </a:p>
      </dgm:t>
    </dgm:pt>
    <dgm:pt modelId="{57EFD4D1-E5B7-4936-BA3C-CF4B74DA984B}" type="parTrans" cxnId="{FE19C13C-C8F1-42CC-A28C-5D3731F2A170}">
      <dgm:prSet/>
      <dgm:spPr/>
      <dgm:t>
        <a:bodyPr/>
        <a:lstStyle/>
        <a:p>
          <a:endParaRPr lang="ru-RU"/>
        </a:p>
      </dgm:t>
    </dgm:pt>
    <dgm:pt modelId="{A126944D-3DCD-4E48-90FB-E674A6E817FE}" type="sibTrans" cxnId="{FE19C13C-C8F1-42CC-A28C-5D3731F2A170}">
      <dgm:prSet/>
      <dgm:spPr/>
      <dgm:t>
        <a:bodyPr/>
        <a:lstStyle/>
        <a:p>
          <a:endParaRPr lang="ru-RU"/>
        </a:p>
      </dgm:t>
    </dgm:pt>
    <dgm:pt modelId="{0F5984E9-7E33-4B10-93C8-C130F3943540}" type="pres">
      <dgm:prSet presAssocID="{D1441CFB-2EB1-41E9-B53A-7D6D86771DEF}" presName="linear" presStyleCnt="0">
        <dgm:presLayoutVars>
          <dgm:animLvl val="lvl"/>
          <dgm:resizeHandles val="exact"/>
        </dgm:presLayoutVars>
      </dgm:prSet>
      <dgm:spPr/>
      <dgm:t>
        <a:bodyPr/>
        <a:lstStyle/>
        <a:p>
          <a:endParaRPr lang="ru-RU"/>
        </a:p>
      </dgm:t>
    </dgm:pt>
    <dgm:pt modelId="{493D171A-D0BF-4E6C-B66F-C3B4979798BB}" type="pres">
      <dgm:prSet presAssocID="{9D7AEEC9-544C-4C9E-8008-E9225D93983F}" presName="parentText" presStyleLbl="node1" presStyleIdx="0" presStyleCnt="1">
        <dgm:presLayoutVars>
          <dgm:chMax val="0"/>
          <dgm:bulletEnabled val="1"/>
        </dgm:presLayoutVars>
      </dgm:prSet>
      <dgm:spPr/>
      <dgm:t>
        <a:bodyPr/>
        <a:lstStyle/>
        <a:p>
          <a:endParaRPr lang="ru-RU"/>
        </a:p>
      </dgm:t>
    </dgm:pt>
  </dgm:ptLst>
  <dgm:cxnLst>
    <dgm:cxn modelId="{05498BE0-B10D-46E5-8BC0-41E7064B85AB}" type="presOf" srcId="{D1441CFB-2EB1-41E9-B53A-7D6D86771DEF}" destId="{0F5984E9-7E33-4B10-93C8-C130F3943540}" srcOrd="0" destOrd="0" presId="urn:microsoft.com/office/officeart/2005/8/layout/vList2"/>
    <dgm:cxn modelId="{FE19C13C-C8F1-42CC-A28C-5D3731F2A170}" srcId="{D1441CFB-2EB1-41E9-B53A-7D6D86771DEF}" destId="{9D7AEEC9-544C-4C9E-8008-E9225D93983F}" srcOrd="0" destOrd="0" parTransId="{57EFD4D1-E5B7-4936-BA3C-CF4B74DA984B}" sibTransId="{A126944D-3DCD-4E48-90FB-E674A6E817FE}"/>
    <dgm:cxn modelId="{E959482E-AC1A-465D-AE1E-295927CA36BC}" type="presOf" srcId="{9D7AEEC9-544C-4C9E-8008-E9225D93983F}" destId="{493D171A-D0BF-4E6C-B66F-C3B4979798BB}" srcOrd="0" destOrd="0" presId="urn:microsoft.com/office/officeart/2005/8/layout/vList2"/>
    <dgm:cxn modelId="{E4205827-1D30-4B48-A3D1-FFEBD2D8AC74}" type="presParOf" srcId="{0F5984E9-7E33-4B10-93C8-C130F3943540}" destId="{493D171A-D0BF-4E6C-B66F-C3B4979798B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C2873310-30C3-4853-ACF7-9CA78FD96993}" type="doc">
      <dgm:prSet loTypeId="urn:microsoft.com/office/officeart/2005/8/layout/list1" loCatId="list" qsTypeId="urn:microsoft.com/office/officeart/2005/8/quickstyle/3d1" qsCatId="3D" csTypeId="urn:microsoft.com/office/officeart/2005/8/colors/accent1_2" csCatId="accent1"/>
      <dgm:spPr/>
      <dgm:t>
        <a:bodyPr/>
        <a:lstStyle/>
        <a:p>
          <a:endParaRPr lang="ru-RU"/>
        </a:p>
      </dgm:t>
    </dgm:pt>
    <dgm:pt modelId="{8FFC235F-EC44-49EA-912F-D591D3FB3A8A}">
      <dgm:prSet/>
      <dgm:spPr/>
      <dgm:t>
        <a:bodyPr/>
        <a:lstStyle/>
        <a:p>
          <a:pPr rtl="0"/>
          <a:r>
            <a:rPr lang="ru-RU" b="1" dirty="0" err="1" smtClean="0">
              <a:latin typeface="Times New Roman" pitchFamily="18" charset="0"/>
              <a:cs typeface="Times New Roman" pitchFamily="18" charset="0"/>
            </a:rPr>
            <a:t>Қайта тақсимлаш вазифаси</a:t>
          </a:r>
          <a:endParaRPr lang="en-US" b="1" dirty="0">
            <a:latin typeface="Times New Roman" pitchFamily="18" charset="0"/>
            <a:cs typeface="Times New Roman" pitchFamily="18" charset="0"/>
          </a:endParaRPr>
        </a:p>
      </dgm:t>
    </dgm:pt>
    <dgm:pt modelId="{6C561582-5AD0-4DA0-AD9C-B80E4B53D6F3}" type="parTrans" cxnId="{CE6301DB-23F0-42B4-95FD-B8949DF710F2}">
      <dgm:prSet/>
      <dgm:spPr/>
      <dgm:t>
        <a:bodyPr/>
        <a:lstStyle/>
        <a:p>
          <a:endParaRPr lang="ru-RU">
            <a:latin typeface="Times New Roman" pitchFamily="18" charset="0"/>
            <a:cs typeface="Times New Roman" pitchFamily="18" charset="0"/>
          </a:endParaRPr>
        </a:p>
      </dgm:t>
    </dgm:pt>
    <dgm:pt modelId="{8E5784CD-BFD7-4F4E-A13A-886F6C5CBEAB}" type="sibTrans" cxnId="{CE6301DB-23F0-42B4-95FD-B8949DF710F2}">
      <dgm:prSet/>
      <dgm:spPr/>
      <dgm:t>
        <a:bodyPr/>
        <a:lstStyle/>
        <a:p>
          <a:endParaRPr lang="ru-RU">
            <a:latin typeface="Times New Roman" pitchFamily="18" charset="0"/>
            <a:cs typeface="Times New Roman" pitchFamily="18" charset="0"/>
          </a:endParaRPr>
        </a:p>
      </dgm:t>
    </dgm:pt>
    <dgm:pt modelId="{FC8D6B56-8D9B-4A99-88EF-DFFC930E24DA}">
      <dgm:prSet/>
      <dgm:spPr/>
      <dgm:t>
        <a:bodyPr/>
        <a:lstStyle/>
        <a:p>
          <a:pPr algn="just" rtl="0"/>
          <a:r>
            <a:rPr lang="ru-RU" dirty="0" err="1" smtClean="0">
              <a:latin typeface="Times New Roman" pitchFamily="18" charset="0"/>
              <a:cs typeface="Times New Roman" pitchFamily="18" charset="0"/>
            </a:rPr>
            <a:t>Унинг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ёрдамида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корхоналар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давлат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аҳолининг бўш</a:t>
          </a:r>
          <a:r>
            <a:rPr lang="ru-RU" dirty="0" smtClean="0">
              <a:latin typeface="Times New Roman" pitchFamily="18" charset="0"/>
              <a:cs typeface="Times New Roman" pitchFamily="18" charset="0"/>
            </a:rPr>
            <a:t> пул </a:t>
          </a:r>
          <a:r>
            <a:rPr lang="ru-RU" dirty="0" err="1" smtClean="0">
              <a:latin typeface="Times New Roman" pitchFamily="18" charset="0"/>
              <a:cs typeface="Times New Roman" pitchFamily="18" charset="0"/>
            </a:rPr>
            <a:t>маблағлари </a:t>
          </a:r>
          <a:r>
            <a:rPr lang="ru-RU" dirty="0" smtClean="0">
              <a:latin typeface="Times New Roman" pitchFamily="18" charset="0"/>
              <a:cs typeface="Times New Roman" pitchFamily="18" charset="0"/>
            </a:rPr>
            <a:t>ссуда </a:t>
          </a:r>
          <a:r>
            <a:rPr lang="ru-RU" dirty="0" err="1" smtClean="0">
              <a:latin typeface="Times New Roman" pitchFamily="18" charset="0"/>
              <a:cs typeface="Times New Roman" pitchFamily="18" charset="0"/>
            </a:rPr>
            <a:t>фонди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шаклида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тўпланиб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кейин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маблағлар </a:t>
          </a:r>
          <a:r>
            <a:rPr lang="ru-RU" dirty="0" smtClean="0">
              <a:latin typeface="Times New Roman" pitchFamily="18" charset="0"/>
              <a:cs typeface="Times New Roman" pitchFamily="18" charset="0"/>
            </a:rPr>
            <a:t>кредит </a:t>
          </a:r>
          <a:r>
            <a:rPr lang="ru-RU" dirty="0" err="1" smtClean="0">
              <a:latin typeface="Times New Roman" pitchFamily="18" charset="0"/>
              <a:cs typeface="Times New Roman" pitchFamily="18" charset="0"/>
            </a:rPr>
            <a:t>механизми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орқали иқтисодиёт тармоқлари эҳтиёжларини ҳисобга олиб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қайта тақсимланади</a:t>
          </a:r>
          <a:r>
            <a:rPr lang="ru-RU"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dgm:t>
    </dgm:pt>
    <dgm:pt modelId="{062CBC81-D5E4-46D7-8DD3-74002A1ACF6E}" type="parTrans" cxnId="{AD50C4FD-2338-4DBF-B14F-2639F43A7309}">
      <dgm:prSet/>
      <dgm:spPr/>
      <dgm:t>
        <a:bodyPr/>
        <a:lstStyle/>
        <a:p>
          <a:endParaRPr lang="ru-RU">
            <a:latin typeface="Times New Roman" pitchFamily="18" charset="0"/>
            <a:cs typeface="Times New Roman" pitchFamily="18" charset="0"/>
          </a:endParaRPr>
        </a:p>
      </dgm:t>
    </dgm:pt>
    <dgm:pt modelId="{00939C5E-AECA-405B-BBD7-8D179E5DF990}" type="sibTrans" cxnId="{AD50C4FD-2338-4DBF-B14F-2639F43A7309}">
      <dgm:prSet/>
      <dgm:spPr/>
      <dgm:t>
        <a:bodyPr/>
        <a:lstStyle/>
        <a:p>
          <a:endParaRPr lang="ru-RU">
            <a:latin typeface="Times New Roman" pitchFamily="18" charset="0"/>
            <a:cs typeface="Times New Roman" pitchFamily="18" charset="0"/>
          </a:endParaRPr>
        </a:p>
      </dgm:t>
    </dgm:pt>
    <dgm:pt modelId="{40A10A6A-49CC-49B9-8C23-1B984E739BC5}" type="pres">
      <dgm:prSet presAssocID="{C2873310-30C3-4853-ACF7-9CA78FD96993}" presName="linear" presStyleCnt="0">
        <dgm:presLayoutVars>
          <dgm:dir/>
          <dgm:animLvl val="lvl"/>
          <dgm:resizeHandles val="exact"/>
        </dgm:presLayoutVars>
      </dgm:prSet>
      <dgm:spPr/>
      <dgm:t>
        <a:bodyPr/>
        <a:lstStyle/>
        <a:p>
          <a:endParaRPr lang="ru-RU"/>
        </a:p>
      </dgm:t>
    </dgm:pt>
    <dgm:pt modelId="{D6AFC94D-BC78-4693-9293-F31CF3F7331A}" type="pres">
      <dgm:prSet presAssocID="{8FFC235F-EC44-49EA-912F-D591D3FB3A8A}" presName="parentLin" presStyleCnt="0"/>
      <dgm:spPr/>
    </dgm:pt>
    <dgm:pt modelId="{316530E9-4F3B-40CC-8DFA-7FD242FD8C9B}" type="pres">
      <dgm:prSet presAssocID="{8FFC235F-EC44-49EA-912F-D591D3FB3A8A}" presName="parentLeftMargin" presStyleLbl="node1" presStyleIdx="0" presStyleCnt="1"/>
      <dgm:spPr/>
      <dgm:t>
        <a:bodyPr/>
        <a:lstStyle/>
        <a:p>
          <a:endParaRPr lang="ru-RU"/>
        </a:p>
      </dgm:t>
    </dgm:pt>
    <dgm:pt modelId="{5EF107FC-D178-404A-9187-7A32119E314C}" type="pres">
      <dgm:prSet presAssocID="{8FFC235F-EC44-49EA-912F-D591D3FB3A8A}" presName="parentText" presStyleLbl="node1" presStyleIdx="0" presStyleCnt="1">
        <dgm:presLayoutVars>
          <dgm:chMax val="0"/>
          <dgm:bulletEnabled val="1"/>
        </dgm:presLayoutVars>
      </dgm:prSet>
      <dgm:spPr/>
      <dgm:t>
        <a:bodyPr/>
        <a:lstStyle/>
        <a:p>
          <a:endParaRPr lang="ru-RU"/>
        </a:p>
      </dgm:t>
    </dgm:pt>
    <dgm:pt modelId="{8EFD7D7A-926D-4C56-BE56-6FAD20514AAA}" type="pres">
      <dgm:prSet presAssocID="{8FFC235F-EC44-49EA-912F-D591D3FB3A8A}" presName="negativeSpace" presStyleCnt="0"/>
      <dgm:spPr/>
    </dgm:pt>
    <dgm:pt modelId="{0A236B84-ECC5-4A4D-BB10-C365D43F67DC}" type="pres">
      <dgm:prSet presAssocID="{8FFC235F-EC44-49EA-912F-D591D3FB3A8A}" presName="childText" presStyleLbl="conFgAcc1" presStyleIdx="0" presStyleCnt="1">
        <dgm:presLayoutVars>
          <dgm:bulletEnabled val="1"/>
        </dgm:presLayoutVars>
      </dgm:prSet>
      <dgm:spPr/>
      <dgm:t>
        <a:bodyPr/>
        <a:lstStyle/>
        <a:p>
          <a:endParaRPr lang="ru-RU"/>
        </a:p>
      </dgm:t>
    </dgm:pt>
  </dgm:ptLst>
  <dgm:cxnLst>
    <dgm:cxn modelId="{44C0DA5A-1502-450C-9AD1-A0EF4544DDAC}" type="presOf" srcId="{8FFC235F-EC44-49EA-912F-D591D3FB3A8A}" destId="{5EF107FC-D178-404A-9187-7A32119E314C}" srcOrd="1" destOrd="0" presId="urn:microsoft.com/office/officeart/2005/8/layout/list1"/>
    <dgm:cxn modelId="{2C170B68-5278-4B0B-8B16-AB0D3A3A4BE1}" type="presOf" srcId="{FC8D6B56-8D9B-4A99-88EF-DFFC930E24DA}" destId="{0A236B84-ECC5-4A4D-BB10-C365D43F67DC}" srcOrd="0" destOrd="0" presId="urn:microsoft.com/office/officeart/2005/8/layout/list1"/>
    <dgm:cxn modelId="{55AD14BA-4FCA-4BBE-A97A-269799E57704}" type="presOf" srcId="{C2873310-30C3-4853-ACF7-9CA78FD96993}" destId="{40A10A6A-49CC-49B9-8C23-1B984E739BC5}" srcOrd="0" destOrd="0" presId="urn:microsoft.com/office/officeart/2005/8/layout/list1"/>
    <dgm:cxn modelId="{A20D9711-E888-43C9-A0C2-FAD34CF44236}" type="presOf" srcId="{8FFC235F-EC44-49EA-912F-D591D3FB3A8A}" destId="{316530E9-4F3B-40CC-8DFA-7FD242FD8C9B}" srcOrd="0" destOrd="0" presId="urn:microsoft.com/office/officeart/2005/8/layout/list1"/>
    <dgm:cxn modelId="{CE6301DB-23F0-42B4-95FD-B8949DF710F2}" srcId="{C2873310-30C3-4853-ACF7-9CA78FD96993}" destId="{8FFC235F-EC44-49EA-912F-D591D3FB3A8A}" srcOrd="0" destOrd="0" parTransId="{6C561582-5AD0-4DA0-AD9C-B80E4B53D6F3}" sibTransId="{8E5784CD-BFD7-4F4E-A13A-886F6C5CBEAB}"/>
    <dgm:cxn modelId="{AD50C4FD-2338-4DBF-B14F-2639F43A7309}" srcId="{8FFC235F-EC44-49EA-912F-D591D3FB3A8A}" destId="{FC8D6B56-8D9B-4A99-88EF-DFFC930E24DA}" srcOrd="0" destOrd="0" parTransId="{062CBC81-D5E4-46D7-8DD3-74002A1ACF6E}" sibTransId="{00939C5E-AECA-405B-BBD7-8D179E5DF990}"/>
    <dgm:cxn modelId="{0901F4B1-2D73-4716-8105-E951F2B73598}" type="presParOf" srcId="{40A10A6A-49CC-49B9-8C23-1B984E739BC5}" destId="{D6AFC94D-BC78-4693-9293-F31CF3F7331A}" srcOrd="0" destOrd="0" presId="urn:microsoft.com/office/officeart/2005/8/layout/list1"/>
    <dgm:cxn modelId="{C9D50CA5-614F-4F0D-B7A3-A9E216B21BF7}" type="presParOf" srcId="{D6AFC94D-BC78-4693-9293-F31CF3F7331A}" destId="{316530E9-4F3B-40CC-8DFA-7FD242FD8C9B}" srcOrd="0" destOrd="0" presId="urn:microsoft.com/office/officeart/2005/8/layout/list1"/>
    <dgm:cxn modelId="{834B9CB4-40D8-4802-BC45-C5C5A158A8D9}" type="presParOf" srcId="{D6AFC94D-BC78-4693-9293-F31CF3F7331A}" destId="{5EF107FC-D178-404A-9187-7A32119E314C}" srcOrd="1" destOrd="0" presId="urn:microsoft.com/office/officeart/2005/8/layout/list1"/>
    <dgm:cxn modelId="{4EE00BB2-13CF-4CDC-9289-BD0D76D36286}" type="presParOf" srcId="{40A10A6A-49CC-49B9-8C23-1B984E739BC5}" destId="{8EFD7D7A-926D-4C56-BE56-6FAD20514AAA}" srcOrd="1" destOrd="0" presId="urn:microsoft.com/office/officeart/2005/8/layout/list1"/>
    <dgm:cxn modelId="{C017B82A-C770-4F35-B858-2809ABCD81C4}" type="presParOf" srcId="{40A10A6A-49CC-49B9-8C23-1B984E739BC5}" destId="{0A236B84-ECC5-4A4D-BB10-C365D43F67DC}"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CA4A2313-96CB-4281-8C83-55B74545E651}" type="doc">
      <dgm:prSet loTypeId="urn:microsoft.com/office/officeart/2005/8/layout/lProcess2" loCatId="list" qsTypeId="urn:microsoft.com/office/officeart/2005/8/quickstyle/3d1" qsCatId="3D" csTypeId="urn:microsoft.com/office/officeart/2005/8/colors/colorful4" csCatId="colorful" phldr="1"/>
      <dgm:spPr/>
      <dgm:t>
        <a:bodyPr/>
        <a:lstStyle/>
        <a:p>
          <a:endParaRPr lang="ru-RU"/>
        </a:p>
      </dgm:t>
    </dgm:pt>
    <dgm:pt modelId="{25D9BD43-A933-46BC-ADA1-F93D1299522C}">
      <dgm:prSet custT="1"/>
      <dgm:spPr/>
      <dgm:t>
        <a:bodyPr/>
        <a:lstStyle/>
        <a:p>
          <a:pPr algn="just" rtl="0"/>
          <a:endParaRPr lang="en-US" sz="2400" dirty="0" smtClean="0">
            <a:latin typeface="Times New Roman" pitchFamily="18" charset="0"/>
            <a:cs typeface="Times New Roman" pitchFamily="18" charset="0"/>
          </a:endParaRPr>
        </a:p>
        <a:p>
          <a:pPr algn="just" rtl="0"/>
          <a:r>
            <a:rPr lang="ru-RU" sz="2400" dirty="0" smtClean="0">
              <a:latin typeface="Times New Roman" pitchFamily="18" charset="0"/>
              <a:cs typeface="Times New Roman" pitchFamily="18" charset="0"/>
            </a:rPr>
            <a:t>Кредит </a:t>
          </a:r>
          <a:r>
            <a:rPr lang="ru-RU" sz="2400" dirty="0" err="1" smtClean="0">
              <a:latin typeface="Times New Roman" pitchFamily="18" charset="0"/>
              <a:cs typeface="Times New Roman" pitchFamily="18" charset="0"/>
            </a:rPr>
            <a:t>пулга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тенглаштирилган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тўлов</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воситаларини</a:t>
          </a:r>
          <a:r>
            <a:rPr lang="ru-RU" sz="2400" dirty="0" smtClean="0">
              <a:latin typeface="Times New Roman" pitchFamily="18" charset="0"/>
              <a:cs typeface="Times New Roman" pitchFamily="18" charset="0"/>
            </a:rPr>
            <a:t> (вексель, чек, сертификат </a:t>
          </a:r>
          <a:r>
            <a:rPr lang="ru-RU" sz="2400" dirty="0" err="1" smtClean="0">
              <a:latin typeface="Times New Roman" pitchFamily="18" charset="0"/>
              <a:cs typeface="Times New Roman" pitchFamily="18" charset="0"/>
            </a:rPr>
            <a:t>ва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ҳ</a:t>
          </a:r>
          <a:r>
            <a:rPr lang="ru-RU" sz="2400" dirty="0" smtClean="0">
              <a:latin typeface="Times New Roman" pitchFamily="18" charset="0"/>
              <a:cs typeface="Times New Roman" pitchFamily="18" charset="0"/>
            </a:rPr>
            <a:t>.к.) </a:t>
          </a:r>
          <a:r>
            <a:rPr lang="ru-RU" sz="2400" dirty="0" err="1" smtClean="0">
              <a:latin typeface="Times New Roman" pitchFamily="18" charset="0"/>
              <a:cs typeface="Times New Roman" pitchFamily="18" charset="0"/>
            </a:rPr>
            <a:t>юзага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чиқариб, уларни</a:t>
          </a:r>
          <a:endParaRPr lang="ru-RU" sz="2400" dirty="0">
            <a:latin typeface="Times New Roman" pitchFamily="18" charset="0"/>
            <a:cs typeface="Times New Roman" pitchFamily="18" charset="0"/>
          </a:endParaRPr>
        </a:p>
      </dgm:t>
    </dgm:pt>
    <dgm:pt modelId="{10A576B7-6B56-427B-A766-60029F4EBFD9}" type="parTrans" cxnId="{260E4AF6-341F-4D37-9F30-1647A3F87C55}">
      <dgm:prSet/>
      <dgm:spPr/>
      <dgm:t>
        <a:bodyPr/>
        <a:lstStyle/>
        <a:p>
          <a:endParaRPr lang="ru-RU" sz="2400"/>
        </a:p>
      </dgm:t>
    </dgm:pt>
    <dgm:pt modelId="{B778FC7A-E393-42A8-8159-6983E14A1E30}" type="sibTrans" cxnId="{260E4AF6-341F-4D37-9F30-1647A3F87C55}">
      <dgm:prSet/>
      <dgm:spPr/>
      <dgm:t>
        <a:bodyPr/>
        <a:lstStyle/>
        <a:p>
          <a:endParaRPr lang="ru-RU" sz="2400"/>
        </a:p>
      </dgm:t>
    </dgm:pt>
    <dgm:pt modelId="{3109CD7C-9F0D-48D5-9D26-054EC3005A2B}">
      <dgm:prSet custT="1"/>
      <dgm:spPr/>
      <dgm:t>
        <a:bodyPr/>
        <a:lstStyle/>
        <a:p>
          <a:pPr algn="just" rtl="0"/>
          <a:r>
            <a:rPr lang="ru-RU" sz="2200" b="1" dirty="0" err="1" smtClean="0">
              <a:latin typeface="Times New Roman" pitchFamily="18" charset="0"/>
              <a:cs typeface="Times New Roman" pitchFamily="18" charset="0"/>
            </a:rPr>
            <a:t>хўжалик</a:t>
          </a:r>
          <a:r>
            <a:rPr lang="ru-RU" sz="2200" b="1"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амалиётига</a:t>
          </a:r>
          <a:r>
            <a:rPr lang="ru-RU" sz="2200" b="1"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жорий</a:t>
          </a:r>
          <a:r>
            <a:rPr lang="ru-RU" sz="2200" b="1"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этиш</a:t>
          </a:r>
          <a:r>
            <a:rPr lang="ru-RU" sz="2200" dirty="0" smtClean="0">
              <a:latin typeface="Times New Roman" pitchFamily="18" charset="0"/>
              <a:cs typeface="Times New Roman" pitchFamily="18" charset="0"/>
            </a:rPr>
            <a:t> </a:t>
          </a:r>
          <a:r>
            <a:rPr lang="ru-RU" sz="2200" b="1" dirty="0" err="1" smtClean="0">
              <a:latin typeface="Times New Roman" pitchFamily="18" charset="0"/>
              <a:cs typeface="Times New Roman" pitchFamily="18" charset="0"/>
            </a:rPr>
            <a:t>вазифасини</a:t>
          </a:r>
          <a:r>
            <a:rPr lang="ru-RU" sz="2200" dirty="0" smtClean="0">
              <a:latin typeface="Times New Roman" pitchFamily="18" charset="0"/>
              <a:cs typeface="Times New Roman" pitchFamily="18" charset="0"/>
            </a:rPr>
            <a:t> </a:t>
          </a:r>
          <a:r>
            <a:rPr lang="ru-RU" sz="2200" dirty="0" err="1" smtClean="0">
              <a:latin typeface="Times New Roman" pitchFamily="18" charset="0"/>
              <a:cs typeface="Times New Roman" pitchFamily="18" charset="0"/>
            </a:rPr>
            <a:t>бажаради</a:t>
          </a:r>
          <a:r>
            <a:rPr lang="ru-RU" sz="2200" dirty="0" smtClean="0">
              <a:latin typeface="Times New Roman" pitchFamily="18" charset="0"/>
              <a:cs typeface="Times New Roman" pitchFamily="18" charset="0"/>
            </a:rPr>
            <a:t>.</a:t>
          </a:r>
          <a:endParaRPr lang="ru-RU" sz="2200" dirty="0">
            <a:latin typeface="Times New Roman" pitchFamily="18" charset="0"/>
            <a:cs typeface="Times New Roman" pitchFamily="18" charset="0"/>
          </a:endParaRPr>
        </a:p>
      </dgm:t>
    </dgm:pt>
    <dgm:pt modelId="{7EA444E2-8D0C-4CBF-8445-4A016994A42C}" type="parTrans" cxnId="{6F4B6D63-CA5F-4507-860B-62227B0FB1CE}">
      <dgm:prSet/>
      <dgm:spPr/>
      <dgm:t>
        <a:bodyPr/>
        <a:lstStyle/>
        <a:p>
          <a:endParaRPr lang="ru-RU" sz="2400"/>
        </a:p>
      </dgm:t>
    </dgm:pt>
    <dgm:pt modelId="{31930553-729F-4F58-98D9-52C424EABF78}" type="sibTrans" cxnId="{6F4B6D63-CA5F-4507-860B-62227B0FB1CE}">
      <dgm:prSet/>
      <dgm:spPr/>
      <dgm:t>
        <a:bodyPr/>
        <a:lstStyle/>
        <a:p>
          <a:endParaRPr lang="ru-RU" sz="2400"/>
        </a:p>
      </dgm:t>
    </dgm:pt>
    <dgm:pt modelId="{E55C2E46-7DBF-472B-A81C-050DBF1D17F1}" type="pres">
      <dgm:prSet presAssocID="{CA4A2313-96CB-4281-8C83-55B74545E651}" presName="theList" presStyleCnt="0">
        <dgm:presLayoutVars>
          <dgm:dir/>
          <dgm:animLvl val="lvl"/>
          <dgm:resizeHandles val="exact"/>
        </dgm:presLayoutVars>
      </dgm:prSet>
      <dgm:spPr/>
      <dgm:t>
        <a:bodyPr/>
        <a:lstStyle/>
        <a:p>
          <a:endParaRPr lang="ru-RU"/>
        </a:p>
      </dgm:t>
    </dgm:pt>
    <dgm:pt modelId="{98338239-CC99-4CBD-860E-969E2936EA2D}" type="pres">
      <dgm:prSet presAssocID="{25D9BD43-A933-46BC-ADA1-F93D1299522C}" presName="compNode" presStyleCnt="0"/>
      <dgm:spPr/>
    </dgm:pt>
    <dgm:pt modelId="{FD060D5A-52D2-4C94-B526-1792EC192542}" type="pres">
      <dgm:prSet presAssocID="{25D9BD43-A933-46BC-ADA1-F93D1299522C}" presName="aNode" presStyleLbl="bgShp" presStyleIdx="0" presStyleCnt="1"/>
      <dgm:spPr/>
      <dgm:t>
        <a:bodyPr/>
        <a:lstStyle/>
        <a:p>
          <a:endParaRPr lang="ru-RU"/>
        </a:p>
      </dgm:t>
    </dgm:pt>
    <dgm:pt modelId="{4C414967-216E-4AE5-ADCE-03DA46838000}" type="pres">
      <dgm:prSet presAssocID="{25D9BD43-A933-46BC-ADA1-F93D1299522C}" presName="textNode" presStyleLbl="bgShp" presStyleIdx="0" presStyleCnt="1"/>
      <dgm:spPr/>
      <dgm:t>
        <a:bodyPr/>
        <a:lstStyle/>
        <a:p>
          <a:endParaRPr lang="ru-RU"/>
        </a:p>
      </dgm:t>
    </dgm:pt>
    <dgm:pt modelId="{0C485F64-0EA8-4A5B-BD10-9E2D86F9748C}" type="pres">
      <dgm:prSet presAssocID="{25D9BD43-A933-46BC-ADA1-F93D1299522C}" presName="compChildNode" presStyleCnt="0"/>
      <dgm:spPr/>
    </dgm:pt>
    <dgm:pt modelId="{E68C5E00-F31D-4F3C-8FC6-1303CB039E03}" type="pres">
      <dgm:prSet presAssocID="{25D9BD43-A933-46BC-ADA1-F93D1299522C}" presName="theInnerList" presStyleCnt="0"/>
      <dgm:spPr/>
    </dgm:pt>
    <dgm:pt modelId="{CB078B90-0062-4F35-894D-57204438C1F3}" type="pres">
      <dgm:prSet presAssocID="{3109CD7C-9F0D-48D5-9D26-054EC3005A2B}" presName="childNode" presStyleLbl="node1" presStyleIdx="0" presStyleCnt="1" custScaleX="116418" custScaleY="58398" custLinFactNeighborX="1088" custLinFactNeighborY="16379">
        <dgm:presLayoutVars>
          <dgm:bulletEnabled val="1"/>
        </dgm:presLayoutVars>
      </dgm:prSet>
      <dgm:spPr/>
      <dgm:t>
        <a:bodyPr/>
        <a:lstStyle/>
        <a:p>
          <a:endParaRPr lang="ru-RU"/>
        </a:p>
      </dgm:t>
    </dgm:pt>
  </dgm:ptLst>
  <dgm:cxnLst>
    <dgm:cxn modelId="{6AE13F58-40F8-4E52-A483-63D8255023CD}" type="presOf" srcId="{25D9BD43-A933-46BC-ADA1-F93D1299522C}" destId="{FD060D5A-52D2-4C94-B526-1792EC192542}" srcOrd="0" destOrd="0" presId="urn:microsoft.com/office/officeart/2005/8/layout/lProcess2"/>
    <dgm:cxn modelId="{A7464B03-A6B3-46A9-B680-4FB45E19BA11}" type="presOf" srcId="{25D9BD43-A933-46BC-ADA1-F93D1299522C}" destId="{4C414967-216E-4AE5-ADCE-03DA46838000}" srcOrd="1" destOrd="0" presId="urn:microsoft.com/office/officeart/2005/8/layout/lProcess2"/>
    <dgm:cxn modelId="{9A80E688-BC25-4C95-B05E-D5377E7B586E}" type="presOf" srcId="{3109CD7C-9F0D-48D5-9D26-054EC3005A2B}" destId="{CB078B90-0062-4F35-894D-57204438C1F3}" srcOrd="0" destOrd="0" presId="urn:microsoft.com/office/officeart/2005/8/layout/lProcess2"/>
    <dgm:cxn modelId="{6F4B6D63-CA5F-4507-860B-62227B0FB1CE}" srcId="{25D9BD43-A933-46BC-ADA1-F93D1299522C}" destId="{3109CD7C-9F0D-48D5-9D26-054EC3005A2B}" srcOrd="0" destOrd="0" parTransId="{7EA444E2-8D0C-4CBF-8445-4A016994A42C}" sibTransId="{31930553-729F-4F58-98D9-52C424EABF78}"/>
    <dgm:cxn modelId="{260E4AF6-341F-4D37-9F30-1647A3F87C55}" srcId="{CA4A2313-96CB-4281-8C83-55B74545E651}" destId="{25D9BD43-A933-46BC-ADA1-F93D1299522C}" srcOrd="0" destOrd="0" parTransId="{10A576B7-6B56-427B-A766-60029F4EBFD9}" sibTransId="{B778FC7A-E393-42A8-8159-6983E14A1E30}"/>
    <dgm:cxn modelId="{D56A165F-D33C-4148-BB60-B01CD4915FB8}" type="presOf" srcId="{CA4A2313-96CB-4281-8C83-55B74545E651}" destId="{E55C2E46-7DBF-472B-A81C-050DBF1D17F1}" srcOrd="0" destOrd="0" presId="urn:microsoft.com/office/officeart/2005/8/layout/lProcess2"/>
    <dgm:cxn modelId="{0789CD22-39F3-4480-BCA2-D4AA98730D61}" type="presParOf" srcId="{E55C2E46-7DBF-472B-A81C-050DBF1D17F1}" destId="{98338239-CC99-4CBD-860E-969E2936EA2D}" srcOrd="0" destOrd="0" presId="urn:microsoft.com/office/officeart/2005/8/layout/lProcess2"/>
    <dgm:cxn modelId="{8E76361A-548E-435F-9501-A7F073EA84D7}" type="presParOf" srcId="{98338239-CC99-4CBD-860E-969E2936EA2D}" destId="{FD060D5A-52D2-4C94-B526-1792EC192542}" srcOrd="0" destOrd="0" presId="urn:microsoft.com/office/officeart/2005/8/layout/lProcess2"/>
    <dgm:cxn modelId="{8AC30750-E7D5-4AFB-9334-0F7D842BA430}" type="presParOf" srcId="{98338239-CC99-4CBD-860E-969E2936EA2D}" destId="{4C414967-216E-4AE5-ADCE-03DA46838000}" srcOrd="1" destOrd="0" presId="urn:microsoft.com/office/officeart/2005/8/layout/lProcess2"/>
    <dgm:cxn modelId="{B0DBBABC-D7B2-41D2-A071-BA93FFE4B171}" type="presParOf" srcId="{98338239-CC99-4CBD-860E-969E2936EA2D}" destId="{0C485F64-0EA8-4A5B-BD10-9E2D86F9748C}" srcOrd="2" destOrd="0" presId="urn:microsoft.com/office/officeart/2005/8/layout/lProcess2"/>
    <dgm:cxn modelId="{5D6B11B4-3A6C-485D-B71E-5C827C8FF9C0}" type="presParOf" srcId="{0C485F64-0EA8-4A5B-BD10-9E2D86F9748C}" destId="{E68C5E00-F31D-4F3C-8FC6-1303CB039E03}" srcOrd="0" destOrd="0" presId="urn:microsoft.com/office/officeart/2005/8/layout/lProcess2"/>
    <dgm:cxn modelId="{45F43CBA-80C5-4DA8-B3AC-C4808619BF68}" type="presParOf" srcId="{E68C5E00-F31D-4F3C-8FC6-1303CB039E03}" destId="{CB078B90-0062-4F35-894D-57204438C1F3}" srcOrd="0" destOrd="0" presId="urn:microsoft.com/office/officeart/2005/8/layout/l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3288EAD3-B02C-49C1-8E7D-967216B2F96B}" type="doc">
      <dgm:prSet loTypeId="urn:microsoft.com/office/officeart/2005/8/layout/lProcess2" loCatId="list" qsTypeId="urn:microsoft.com/office/officeart/2005/8/quickstyle/3d1" qsCatId="3D" csTypeId="urn:microsoft.com/office/officeart/2005/8/colors/accent1_2" csCatId="accent1" phldr="1"/>
      <dgm:spPr/>
      <dgm:t>
        <a:bodyPr/>
        <a:lstStyle/>
        <a:p>
          <a:endParaRPr lang="ru-RU"/>
        </a:p>
      </dgm:t>
    </dgm:pt>
    <dgm:pt modelId="{94AC2092-D1E5-4689-B90D-8AB0190E9B4D}">
      <dgm:prSet custT="1"/>
      <dgm:spPr/>
      <dgm:t>
        <a:bodyPr/>
        <a:lstStyle/>
        <a:p>
          <a:pPr algn="ctr" rtl="0"/>
          <a:endParaRPr lang="en-US" sz="2000" dirty="0" smtClean="0">
            <a:latin typeface="Times New Roman" pitchFamily="18" charset="0"/>
            <a:cs typeface="Times New Roman" pitchFamily="18" charset="0"/>
          </a:endParaRPr>
        </a:p>
        <a:p>
          <a:pPr algn="just" rtl="0"/>
          <a:r>
            <a:rPr lang="ru-RU" sz="2000" dirty="0" smtClean="0">
              <a:latin typeface="Times New Roman" pitchFamily="18" charset="0"/>
              <a:cs typeface="Times New Roman" pitchFamily="18" charset="0"/>
            </a:rPr>
            <a:t>Кредит ссуда </a:t>
          </a:r>
          <a:r>
            <a:rPr lang="ru-RU" sz="2000" dirty="0" err="1" smtClean="0">
              <a:latin typeface="Times New Roman" pitchFamily="18" charset="0"/>
              <a:cs typeface="Times New Roman" pitchFamily="18" charset="0"/>
            </a:rPr>
            <a:t>фондининг</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ҳаракати </a:t>
          </a:r>
          <a:r>
            <a:rPr lang="ru-RU"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қарз бериш</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қарзни ундириш</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орқали</a:t>
          </a:r>
          <a:endParaRPr lang="ru-RU" sz="2000" dirty="0">
            <a:latin typeface="Times New Roman" pitchFamily="18" charset="0"/>
            <a:cs typeface="Times New Roman" pitchFamily="18" charset="0"/>
          </a:endParaRPr>
        </a:p>
      </dgm:t>
    </dgm:pt>
    <dgm:pt modelId="{D718D1B4-FE6F-42E5-BA94-337064F28BA1}" type="parTrans" cxnId="{0416B2F8-FFA3-4E98-97F5-982CC0DD50C4}">
      <dgm:prSet/>
      <dgm:spPr/>
      <dgm:t>
        <a:bodyPr/>
        <a:lstStyle/>
        <a:p>
          <a:endParaRPr lang="ru-RU" sz="2000">
            <a:latin typeface="Times New Roman" pitchFamily="18" charset="0"/>
            <a:cs typeface="Times New Roman" pitchFamily="18" charset="0"/>
          </a:endParaRPr>
        </a:p>
      </dgm:t>
    </dgm:pt>
    <dgm:pt modelId="{B4E9E090-76B6-4885-8FB1-126BF4175676}" type="sibTrans" cxnId="{0416B2F8-FFA3-4E98-97F5-982CC0DD50C4}">
      <dgm:prSet/>
      <dgm:spPr/>
      <dgm:t>
        <a:bodyPr/>
        <a:lstStyle/>
        <a:p>
          <a:endParaRPr lang="ru-RU" sz="2000">
            <a:latin typeface="Times New Roman" pitchFamily="18" charset="0"/>
            <a:cs typeface="Times New Roman" pitchFamily="18" charset="0"/>
          </a:endParaRPr>
        </a:p>
      </dgm:t>
    </dgm:pt>
    <dgm:pt modelId="{B6336B64-97EF-4ED9-A37E-EC4B44321322}">
      <dgm:prSet custT="1"/>
      <dgm:spPr/>
      <dgm:t>
        <a:bodyPr/>
        <a:lstStyle/>
        <a:p>
          <a:pPr rtl="0"/>
          <a:r>
            <a:rPr lang="ru-RU" sz="2000" b="1" dirty="0" err="1" smtClean="0">
              <a:latin typeface="Times New Roman" pitchFamily="18" charset="0"/>
              <a:cs typeface="Times New Roman" pitchFamily="18" charset="0"/>
            </a:rPr>
            <a:t>иқтисодий ўсишни</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рағбатлантириш вазифасини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бажаради</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dgm:t>
    </dgm:pt>
    <dgm:pt modelId="{CE780F69-23C1-42F3-8691-BCD19039612C}" type="parTrans" cxnId="{390E1477-C4E7-4994-87E6-6AC78AD68BD4}">
      <dgm:prSet/>
      <dgm:spPr/>
      <dgm:t>
        <a:bodyPr/>
        <a:lstStyle/>
        <a:p>
          <a:endParaRPr lang="ru-RU" sz="2000">
            <a:latin typeface="Times New Roman" pitchFamily="18" charset="0"/>
            <a:cs typeface="Times New Roman" pitchFamily="18" charset="0"/>
          </a:endParaRPr>
        </a:p>
      </dgm:t>
    </dgm:pt>
    <dgm:pt modelId="{EF9C5A4C-BE9A-447C-A866-AD096041C65D}" type="sibTrans" cxnId="{390E1477-C4E7-4994-87E6-6AC78AD68BD4}">
      <dgm:prSet/>
      <dgm:spPr/>
      <dgm:t>
        <a:bodyPr/>
        <a:lstStyle/>
        <a:p>
          <a:endParaRPr lang="ru-RU" sz="2000">
            <a:latin typeface="Times New Roman" pitchFamily="18" charset="0"/>
            <a:cs typeface="Times New Roman" pitchFamily="18" charset="0"/>
          </a:endParaRPr>
        </a:p>
      </dgm:t>
    </dgm:pt>
    <dgm:pt modelId="{98F8F2C6-5D0E-40B9-8162-4CACC5526A7E}" type="pres">
      <dgm:prSet presAssocID="{3288EAD3-B02C-49C1-8E7D-967216B2F96B}" presName="theList" presStyleCnt="0">
        <dgm:presLayoutVars>
          <dgm:dir/>
          <dgm:animLvl val="lvl"/>
          <dgm:resizeHandles val="exact"/>
        </dgm:presLayoutVars>
      </dgm:prSet>
      <dgm:spPr/>
      <dgm:t>
        <a:bodyPr/>
        <a:lstStyle/>
        <a:p>
          <a:endParaRPr lang="ru-RU"/>
        </a:p>
      </dgm:t>
    </dgm:pt>
    <dgm:pt modelId="{D41751E9-F64A-495A-BA47-7974D703DBF6}" type="pres">
      <dgm:prSet presAssocID="{94AC2092-D1E5-4689-B90D-8AB0190E9B4D}" presName="compNode" presStyleCnt="0"/>
      <dgm:spPr/>
    </dgm:pt>
    <dgm:pt modelId="{4ED37549-950C-4614-BFD6-608707FF8FCD}" type="pres">
      <dgm:prSet presAssocID="{94AC2092-D1E5-4689-B90D-8AB0190E9B4D}" presName="aNode" presStyleLbl="bgShp" presStyleIdx="0" presStyleCnt="1"/>
      <dgm:spPr/>
      <dgm:t>
        <a:bodyPr/>
        <a:lstStyle/>
        <a:p>
          <a:endParaRPr lang="ru-RU"/>
        </a:p>
      </dgm:t>
    </dgm:pt>
    <dgm:pt modelId="{E2DC536A-14D0-4300-A311-6F3817F2E8C8}" type="pres">
      <dgm:prSet presAssocID="{94AC2092-D1E5-4689-B90D-8AB0190E9B4D}" presName="textNode" presStyleLbl="bgShp" presStyleIdx="0" presStyleCnt="1"/>
      <dgm:spPr/>
      <dgm:t>
        <a:bodyPr/>
        <a:lstStyle/>
        <a:p>
          <a:endParaRPr lang="ru-RU"/>
        </a:p>
      </dgm:t>
    </dgm:pt>
    <dgm:pt modelId="{07A37D51-6061-48AB-9D38-F197BD26DE43}" type="pres">
      <dgm:prSet presAssocID="{94AC2092-D1E5-4689-B90D-8AB0190E9B4D}" presName="compChildNode" presStyleCnt="0"/>
      <dgm:spPr/>
    </dgm:pt>
    <dgm:pt modelId="{F2EA5DCA-C5FC-4ADF-B2F2-30E4201C0A41}" type="pres">
      <dgm:prSet presAssocID="{94AC2092-D1E5-4689-B90D-8AB0190E9B4D}" presName="theInnerList" presStyleCnt="0"/>
      <dgm:spPr/>
    </dgm:pt>
    <dgm:pt modelId="{7BB1BFB3-5903-460D-9543-E3B93ED39DC1}" type="pres">
      <dgm:prSet presAssocID="{B6336B64-97EF-4ED9-A37E-EC4B44321322}" presName="childNode" presStyleLbl="node1" presStyleIdx="0" presStyleCnt="1" custScaleX="94278" custScaleY="76928" custLinFactNeighborX="9559" custLinFactNeighborY="19232">
        <dgm:presLayoutVars>
          <dgm:bulletEnabled val="1"/>
        </dgm:presLayoutVars>
      </dgm:prSet>
      <dgm:spPr/>
      <dgm:t>
        <a:bodyPr/>
        <a:lstStyle/>
        <a:p>
          <a:endParaRPr lang="ru-RU"/>
        </a:p>
      </dgm:t>
    </dgm:pt>
  </dgm:ptLst>
  <dgm:cxnLst>
    <dgm:cxn modelId="{390E1477-C4E7-4994-87E6-6AC78AD68BD4}" srcId="{94AC2092-D1E5-4689-B90D-8AB0190E9B4D}" destId="{B6336B64-97EF-4ED9-A37E-EC4B44321322}" srcOrd="0" destOrd="0" parTransId="{CE780F69-23C1-42F3-8691-BCD19039612C}" sibTransId="{EF9C5A4C-BE9A-447C-A866-AD096041C65D}"/>
    <dgm:cxn modelId="{ACEF0B28-9623-4BFF-9DC0-94CE0C6FE4C8}" type="presOf" srcId="{94AC2092-D1E5-4689-B90D-8AB0190E9B4D}" destId="{E2DC536A-14D0-4300-A311-6F3817F2E8C8}" srcOrd="1" destOrd="0" presId="urn:microsoft.com/office/officeart/2005/8/layout/lProcess2"/>
    <dgm:cxn modelId="{D8F5F7FB-9B26-4DBA-9991-C572B70FE545}" type="presOf" srcId="{B6336B64-97EF-4ED9-A37E-EC4B44321322}" destId="{7BB1BFB3-5903-460D-9543-E3B93ED39DC1}" srcOrd="0" destOrd="0" presId="urn:microsoft.com/office/officeart/2005/8/layout/lProcess2"/>
    <dgm:cxn modelId="{A277EE7C-2446-4422-8C67-345C6512624D}" type="presOf" srcId="{94AC2092-D1E5-4689-B90D-8AB0190E9B4D}" destId="{4ED37549-950C-4614-BFD6-608707FF8FCD}" srcOrd="0" destOrd="0" presId="urn:microsoft.com/office/officeart/2005/8/layout/lProcess2"/>
    <dgm:cxn modelId="{0416B2F8-FFA3-4E98-97F5-982CC0DD50C4}" srcId="{3288EAD3-B02C-49C1-8E7D-967216B2F96B}" destId="{94AC2092-D1E5-4689-B90D-8AB0190E9B4D}" srcOrd="0" destOrd="0" parTransId="{D718D1B4-FE6F-42E5-BA94-337064F28BA1}" sibTransId="{B4E9E090-76B6-4885-8FB1-126BF4175676}"/>
    <dgm:cxn modelId="{156D75D9-B3A9-4D9E-B8D5-DEB23DA6C4F5}" type="presOf" srcId="{3288EAD3-B02C-49C1-8E7D-967216B2F96B}" destId="{98F8F2C6-5D0E-40B9-8162-4CACC5526A7E}" srcOrd="0" destOrd="0" presId="urn:microsoft.com/office/officeart/2005/8/layout/lProcess2"/>
    <dgm:cxn modelId="{4CA30D24-FF66-4D8F-9C73-38745201DEFE}" type="presParOf" srcId="{98F8F2C6-5D0E-40B9-8162-4CACC5526A7E}" destId="{D41751E9-F64A-495A-BA47-7974D703DBF6}" srcOrd="0" destOrd="0" presId="urn:microsoft.com/office/officeart/2005/8/layout/lProcess2"/>
    <dgm:cxn modelId="{F8E7313B-4035-46D1-94B3-1C0C8B62BC03}" type="presParOf" srcId="{D41751E9-F64A-495A-BA47-7974D703DBF6}" destId="{4ED37549-950C-4614-BFD6-608707FF8FCD}" srcOrd="0" destOrd="0" presId="urn:microsoft.com/office/officeart/2005/8/layout/lProcess2"/>
    <dgm:cxn modelId="{211269BC-BF0A-4C17-9AA0-188138021167}" type="presParOf" srcId="{D41751E9-F64A-495A-BA47-7974D703DBF6}" destId="{E2DC536A-14D0-4300-A311-6F3817F2E8C8}" srcOrd="1" destOrd="0" presId="urn:microsoft.com/office/officeart/2005/8/layout/lProcess2"/>
    <dgm:cxn modelId="{971FF31C-97FD-470F-A451-4C9E0EBB71B2}" type="presParOf" srcId="{D41751E9-F64A-495A-BA47-7974D703DBF6}" destId="{07A37D51-6061-48AB-9D38-F197BD26DE43}" srcOrd="2" destOrd="0" presId="urn:microsoft.com/office/officeart/2005/8/layout/lProcess2"/>
    <dgm:cxn modelId="{A0D34169-9D7A-46B1-8D28-92E5E79F3B3E}" type="presParOf" srcId="{07A37D51-6061-48AB-9D38-F197BD26DE43}" destId="{F2EA5DCA-C5FC-4ADF-B2F2-30E4201C0A41}" srcOrd="0" destOrd="0" presId="urn:microsoft.com/office/officeart/2005/8/layout/lProcess2"/>
    <dgm:cxn modelId="{F026BC84-865F-460A-9F5F-388E60F3FB1E}" type="presParOf" srcId="{F2EA5DCA-C5FC-4ADF-B2F2-30E4201C0A41}" destId="{7BB1BFB3-5903-460D-9543-E3B93ED39DC1}"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20C1DF8D-7F1D-4890-BAE1-75CE6A710509}" type="doc">
      <dgm:prSet loTypeId="urn:microsoft.com/office/officeart/2005/8/layout/lProcess2" loCatId="list" qsTypeId="urn:microsoft.com/office/officeart/2005/8/quickstyle/3d1" qsCatId="3D" csTypeId="urn:microsoft.com/office/officeart/2005/8/colors/colorful2" csCatId="colorful" phldr="1"/>
      <dgm:spPr/>
      <dgm:t>
        <a:bodyPr/>
        <a:lstStyle/>
        <a:p>
          <a:endParaRPr lang="ru-RU"/>
        </a:p>
      </dgm:t>
    </dgm:pt>
    <dgm:pt modelId="{D5583879-77B4-4F99-B684-D5232D75504B}">
      <dgm:prSet custT="1"/>
      <dgm:spPr/>
      <dgm:t>
        <a:bodyPr/>
        <a:lstStyle/>
        <a:p>
          <a:pPr algn="ctr" rtl="0"/>
          <a:endParaRPr lang="en-US" sz="1000" dirty="0" smtClean="0">
            <a:latin typeface="Times New Roman" pitchFamily="18" charset="0"/>
            <a:cs typeface="Times New Roman" pitchFamily="18" charset="0"/>
          </a:endParaRPr>
        </a:p>
        <a:p>
          <a:pPr algn="just" rtl="0"/>
          <a:endParaRPr lang="en-US" sz="1000" dirty="0" smtClean="0">
            <a:latin typeface="Times New Roman" pitchFamily="18" charset="0"/>
            <a:cs typeface="Times New Roman" pitchFamily="18" charset="0"/>
          </a:endParaRPr>
        </a:p>
        <a:p>
          <a:pPr algn="just" rtl="0"/>
          <a:r>
            <a:rPr lang="ru-RU" sz="2400" dirty="0" smtClean="0">
              <a:latin typeface="Times New Roman" pitchFamily="18" charset="0"/>
              <a:cs typeface="Times New Roman" pitchFamily="18" charset="0"/>
            </a:rPr>
            <a:t>Кредит </a:t>
          </a:r>
          <a:r>
            <a:rPr lang="ru-RU" sz="2400" dirty="0" err="1" smtClean="0">
              <a:latin typeface="Times New Roman" pitchFamily="18" charset="0"/>
              <a:cs typeface="Times New Roman" pitchFamily="18" charset="0"/>
            </a:rPr>
            <a:t>ўз</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муассасалари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орқали иқтисодий субъектлар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фаолияти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устидан</a:t>
          </a:r>
          <a:endParaRPr lang="en-US" sz="2400" dirty="0">
            <a:latin typeface="Times New Roman" pitchFamily="18" charset="0"/>
            <a:cs typeface="Times New Roman" pitchFamily="18" charset="0"/>
          </a:endParaRPr>
        </a:p>
      </dgm:t>
    </dgm:pt>
    <dgm:pt modelId="{F4F41A86-25F0-4D33-B03E-E597346451D5}" type="parTrans" cxnId="{D23BDEFA-1ECE-48A7-87E4-8AD27B3D3B5F}">
      <dgm:prSet/>
      <dgm:spPr/>
      <dgm:t>
        <a:bodyPr/>
        <a:lstStyle/>
        <a:p>
          <a:endParaRPr lang="ru-RU">
            <a:latin typeface="Times New Roman" pitchFamily="18" charset="0"/>
            <a:cs typeface="Times New Roman" pitchFamily="18" charset="0"/>
          </a:endParaRPr>
        </a:p>
      </dgm:t>
    </dgm:pt>
    <dgm:pt modelId="{7D478BF0-34AF-4C7C-B285-B470DFD156DD}" type="sibTrans" cxnId="{D23BDEFA-1ECE-48A7-87E4-8AD27B3D3B5F}">
      <dgm:prSet/>
      <dgm:spPr/>
      <dgm:t>
        <a:bodyPr/>
        <a:lstStyle/>
        <a:p>
          <a:endParaRPr lang="ru-RU">
            <a:latin typeface="Times New Roman" pitchFamily="18" charset="0"/>
            <a:cs typeface="Times New Roman" pitchFamily="18" charset="0"/>
          </a:endParaRPr>
        </a:p>
      </dgm:t>
    </dgm:pt>
    <dgm:pt modelId="{A15565C1-B7E6-4E05-A1B0-4CB6D9D5459B}">
      <dgm:prSet custT="1"/>
      <dgm:spPr/>
      <dgm:t>
        <a:bodyPr/>
        <a:lstStyle/>
        <a:p>
          <a:pPr rtl="0"/>
          <a:r>
            <a:rPr lang="ru-RU" sz="2400" b="1" dirty="0" err="1" smtClean="0">
              <a:latin typeface="Times New Roman" pitchFamily="18" charset="0"/>
              <a:cs typeface="Times New Roman" pitchFamily="18" charset="0"/>
            </a:rPr>
            <a:t>назорат</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қилиш вазифасини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бажаради</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dgm:t>
    </dgm:pt>
    <dgm:pt modelId="{DC07C222-42A1-4E60-9A8B-90D4B1F9FF79}" type="parTrans" cxnId="{EE7E987E-6E30-4A2F-A860-F629A6E550C5}">
      <dgm:prSet/>
      <dgm:spPr/>
      <dgm:t>
        <a:bodyPr/>
        <a:lstStyle/>
        <a:p>
          <a:endParaRPr lang="ru-RU">
            <a:latin typeface="Times New Roman" pitchFamily="18" charset="0"/>
            <a:cs typeface="Times New Roman" pitchFamily="18" charset="0"/>
          </a:endParaRPr>
        </a:p>
      </dgm:t>
    </dgm:pt>
    <dgm:pt modelId="{E9801EA5-7D4A-4495-9808-9DBD3317EF5E}" type="sibTrans" cxnId="{EE7E987E-6E30-4A2F-A860-F629A6E550C5}">
      <dgm:prSet/>
      <dgm:spPr/>
      <dgm:t>
        <a:bodyPr/>
        <a:lstStyle/>
        <a:p>
          <a:endParaRPr lang="ru-RU">
            <a:latin typeface="Times New Roman" pitchFamily="18" charset="0"/>
            <a:cs typeface="Times New Roman" pitchFamily="18" charset="0"/>
          </a:endParaRPr>
        </a:p>
      </dgm:t>
    </dgm:pt>
    <dgm:pt modelId="{C5049761-BAE3-4AF1-9DAD-ECAFA55A5F2B}" type="pres">
      <dgm:prSet presAssocID="{20C1DF8D-7F1D-4890-BAE1-75CE6A710509}" presName="theList" presStyleCnt="0">
        <dgm:presLayoutVars>
          <dgm:dir/>
          <dgm:animLvl val="lvl"/>
          <dgm:resizeHandles val="exact"/>
        </dgm:presLayoutVars>
      </dgm:prSet>
      <dgm:spPr/>
      <dgm:t>
        <a:bodyPr/>
        <a:lstStyle/>
        <a:p>
          <a:endParaRPr lang="ru-RU"/>
        </a:p>
      </dgm:t>
    </dgm:pt>
    <dgm:pt modelId="{BB06C3F2-E2BA-449A-85D7-86C1019A30B9}" type="pres">
      <dgm:prSet presAssocID="{D5583879-77B4-4F99-B684-D5232D75504B}" presName="compNode" presStyleCnt="0"/>
      <dgm:spPr/>
    </dgm:pt>
    <dgm:pt modelId="{0017B7A8-1F9B-4499-B784-31C73C380E6C}" type="pres">
      <dgm:prSet presAssocID="{D5583879-77B4-4F99-B684-D5232D75504B}" presName="aNode" presStyleLbl="bgShp" presStyleIdx="0" presStyleCnt="1" custLinFactNeighborX="3472"/>
      <dgm:spPr/>
      <dgm:t>
        <a:bodyPr/>
        <a:lstStyle/>
        <a:p>
          <a:endParaRPr lang="ru-RU"/>
        </a:p>
      </dgm:t>
    </dgm:pt>
    <dgm:pt modelId="{AE6C3AF5-9642-4023-B643-71A04BCABE06}" type="pres">
      <dgm:prSet presAssocID="{D5583879-77B4-4F99-B684-D5232D75504B}" presName="textNode" presStyleLbl="bgShp" presStyleIdx="0" presStyleCnt="1"/>
      <dgm:spPr/>
      <dgm:t>
        <a:bodyPr/>
        <a:lstStyle/>
        <a:p>
          <a:endParaRPr lang="ru-RU"/>
        </a:p>
      </dgm:t>
    </dgm:pt>
    <dgm:pt modelId="{E5423EEF-591A-4514-8EC5-EB69F5FEFA40}" type="pres">
      <dgm:prSet presAssocID="{D5583879-77B4-4F99-B684-D5232D75504B}" presName="compChildNode" presStyleCnt="0"/>
      <dgm:spPr/>
    </dgm:pt>
    <dgm:pt modelId="{583A624C-AFDC-4582-8552-D735E49158D9}" type="pres">
      <dgm:prSet presAssocID="{D5583879-77B4-4F99-B684-D5232D75504B}" presName="theInnerList" presStyleCnt="0"/>
      <dgm:spPr/>
    </dgm:pt>
    <dgm:pt modelId="{6EE974F5-30ED-482C-BC03-B68C4D0E3D69}" type="pres">
      <dgm:prSet presAssocID="{A15565C1-B7E6-4E05-A1B0-4CB6D9D5459B}" presName="childNode" presStyleLbl="node1" presStyleIdx="0" presStyleCnt="1" custScaleX="91410" custScaleY="67807" custLinFactNeighborX="4867" custLinFactNeighborY="28659">
        <dgm:presLayoutVars>
          <dgm:bulletEnabled val="1"/>
        </dgm:presLayoutVars>
      </dgm:prSet>
      <dgm:spPr/>
      <dgm:t>
        <a:bodyPr/>
        <a:lstStyle/>
        <a:p>
          <a:endParaRPr lang="ru-RU"/>
        </a:p>
      </dgm:t>
    </dgm:pt>
  </dgm:ptLst>
  <dgm:cxnLst>
    <dgm:cxn modelId="{D23BDEFA-1ECE-48A7-87E4-8AD27B3D3B5F}" srcId="{20C1DF8D-7F1D-4890-BAE1-75CE6A710509}" destId="{D5583879-77B4-4F99-B684-D5232D75504B}" srcOrd="0" destOrd="0" parTransId="{F4F41A86-25F0-4D33-B03E-E597346451D5}" sibTransId="{7D478BF0-34AF-4C7C-B285-B470DFD156DD}"/>
    <dgm:cxn modelId="{D9116474-45B9-4229-9489-39CC8681F551}" type="presOf" srcId="{D5583879-77B4-4F99-B684-D5232D75504B}" destId="{AE6C3AF5-9642-4023-B643-71A04BCABE06}" srcOrd="1" destOrd="0" presId="urn:microsoft.com/office/officeart/2005/8/layout/lProcess2"/>
    <dgm:cxn modelId="{5FAB3A0D-DCF5-4020-93A2-198EE2E7A398}" type="presOf" srcId="{20C1DF8D-7F1D-4890-BAE1-75CE6A710509}" destId="{C5049761-BAE3-4AF1-9DAD-ECAFA55A5F2B}" srcOrd="0" destOrd="0" presId="urn:microsoft.com/office/officeart/2005/8/layout/lProcess2"/>
    <dgm:cxn modelId="{81D7D41A-6E8E-46A2-9E64-591D6763D6C6}" type="presOf" srcId="{D5583879-77B4-4F99-B684-D5232D75504B}" destId="{0017B7A8-1F9B-4499-B784-31C73C380E6C}" srcOrd="0" destOrd="0" presId="urn:microsoft.com/office/officeart/2005/8/layout/lProcess2"/>
    <dgm:cxn modelId="{0AD6237F-E507-41C7-9C34-5C20240FD6DE}" type="presOf" srcId="{A15565C1-B7E6-4E05-A1B0-4CB6D9D5459B}" destId="{6EE974F5-30ED-482C-BC03-B68C4D0E3D69}" srcOrd="0" destOrd="0" presId="urn:microsoft.com/office/officeart/2005/8/layout/lProcess2"/>
    <dgm:cxn modelId="{EE7E987E-6E30-4A2F-A860-F629A6E550C5}" srcId="{D5583879-77B4-4F99-B684-D5232D75504B}" destId="{A15565C1-B7E6-4E05-A1B0-4CB6D9D5459B}" srcOrd="0" destOrd="0" parTransId="{DC07C222-42A1-4E60-9A8B-90D4B1F9FF79}" sibTransId="{E9801EA5-7D4A-4495-9808-9DBD3317EF5E}"/>
    <dgm:cxn modelId="{A9B68518-B638-4C58-BDCD-B8EA9C343A41}" type="presParOf" srcId="{C5049761-BAE3-4AF1-9DAD-ECAFA55A5F2B}" destId="{BB06C3F2-E2BA-449A-85D7-86C1019A30B9}" srcOrd="0" destOrd="0" presId="urn:microsoft.com/office/officeart/2005/8/layout/lProcess2"/>
    <dgm:cxn modelId="{0CF2A24B-DE56-4B8F-B29D-5609C90366EE}" type="presParOf" srcId="{BB06C3F2-E2BA-449A-85D7-86C1019A30B9}" destId="{0017B7A8-1F9B-4499-B784-31C73C380E6C}" srcOrd="0" destOrd="0" presId="urn:microsoft.com/office/officeart/2005/8/layout/lProcess2"/>
    <dgm:cxn modelId="{D66BC2AB-A604-458C-954A-D71EF4FD11E3}" type="presParOf" srcId="{BB06C3F2-E2BA-449A-85D7-86C1019A30B9}" destId="{AE6C3AF5-9642-4023-B643-71A04BCABE06}" srcOrd="1" destOrd="0" presId="urn:microsoft.com/office/officeart/2005/8/layout/lProcess2"/>
    <dgm:cxn modelId="{A35371C8-B5D9-4EB7-9F51-A83B5AC91129}" type="presParOf" srcId="{BB06C3F2-E2BA-449A-85D7-86C1019A30B9}" destId="{E5423EEF-591A-4514-8EC5-EB69F5FEFA40}" srcOrd="2" destOrd="0" presId="urn:microsoft.com/office/officeart/2005/8/layout/lProcess2"/>
    <dgm:cxn modelId="{A948269A-7A3B-4E80-9E58-E49C2E8C9AC9}" type="presParOf" srcId="{E5423EEF-591A-4514-8EC5-EB69F5FEFA40}" destId="{583A624C-AFDC-4582-8552-D735E49158D9}" srcOrd="0" destOrd="0" presId="urn:microsoft.com/office/officeart/2005/8/layout/lProcess2"/>
    <dgm:cxn modelId="{5C1083F6-FD7C-4403-B018-7E38D064A57D}" type="presParOf" srcId="{583A624C-AFDC-4582-8552-D735E49158D9}" destId="{6EE974F5-30ED-482C-BC03-B68C4D0E3D69}" srcOrd="0"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784D33F1-ADA7-4C74-929A-100B347A81D2}" type="doc">
      <dgm:prSet loTypeId="urn:microsoft.com/office/officeart/2005/8/layout/list1" loCatId="list" qsTypeId="urn:microsoft.com/office/officeart/2005/8/quickstyle/3d1" qsCatId="3D" csTypeId="urn:microsoft.com/office/officeart/2005/8/colors/accent1_2" csCatId="accent1"/>
      <dgm:spPr/>
      <dgm:t>
        <a:bodyPr/>
        <a:lstStyle/>
        <a:p>
          <a:endParaRPr lang="ru-RU"/>
        </a:p>
      </dgm:t>
    </dgm:pt>
    <dgm:pt modelId="{46DDE82F-2EBF-4DD1-AC12-36D3C5217F91}">
      <dgm:prSet custT="1"/>
      <dgm:spPr/>
      <dgm:t>
        <a:bodyPr/>
        <a:lstStyle/>
        <a:p>
          <a:pPr algn="just" rtl="0"/>
          <a:r>
            <a:rPr lang="ru-RU" sz="2000" b="1" dirty="0" err="1" smtClean="0">
              <a:latin typeface="Times New Roman" pitchFamily="18" charset="0"/>
              <a:cs typeface="Times New Roman" pitchFamily="18" charset="0"/>
            </a:rPr>
            <a:t>Иқтисодиётни тартибга</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солиш</a:t>
          </a:r>
          <a:endParaRPr lang="en-US" sz="2000" b="1" dirty="0">
            <a:latin typeface="Times New Roman" pitchFamily="18" charset="0"/>
            <a:cs typeface="Times New Roman" pitchFamily="18" charset="0"/>
          </a:endParaRPr>
        </a:p>
      </dgm:t>
    </dgm:pt>
    <dgm:pt modelId="{11DB1F68-691C-4C31-BF65-1A9C25EAA1B9}" type="parTrans" cxnId="{FCE5982E-2CB8-43B8-97A1-31D1152FE6D9}">
      <dgm:prSet/>
      <dgm:spPr/>
      <dgm:t>
        <a:bodyPr/>
        <a:lstStyle/>
        <a:p>
          <a:pPr algn="just"/>
          <a:endParaRPr lang="ru-RU" sz="2000">
            <a:latin typeface="Times New Roman" pitchFamily="18" charset="0"/>
            <a:cs typeface="Times New Roman" pitchFamily="18" charset="0"/>
          </a:endParaRPr>
        </a:p>
      </dgm:t>
    </dgm:pt>
    <dgm:pt modelId="{72B0C386-EC3B-4561-9C52-D86B687B81B8}" type="sibTrans" cxnId="{FCE5982E-2CB8-43B8-97A1-31D1152FE6D9}">
      <dgm:prSet/>
      <dgm:spPr/>
      <dgm:t>
        <a:bodyPr/>
        <a:lstStyle/>
        <a:p>
          <a:pPr algn="just"/>
          <a:endParaRPr lang="ru-RU" sz="2000">
            <a:latin typeface="Times New Roman" pitchFamily="18" charset="0"/>
            <a:cs typeface="Times New Roman" pitchFamily="18" charset="0"/>
          </a:endParaRPr>
        </a:p>
      </dgm:t>
    </dgm:pt>
    <dgm:pt modelId="{B71E8A6F-D834-4AE9-A655-2F773279BAC4}">
      <dgm:prSet custT="1"/>
      <dgm:spPr/>
      <dgm:t>
        <a:bodyPr/>
        <a:lstStyle/>
        <a:p>
          <a:pPr algn="just" rtl="0"/>
          <a:r>
            <a:rPr lang="ru-RU" sz="2000" dirty="0" smtClean="0">
              <a:latin typeface="Times New Roman" pitchFamily="18" charset="0"/>
              <a:cs typeface="Times New Roman" pitchFamily="18" charset="0"/>
            </a:rPr>
            <a:t>Бунда кредит </a:t>
          </a:r>
          <a:r>
            <a:rPr lang="ru-RU" sz="2000" dirty="0" err="1" smtClean="0">
              <a:latin typeface="Times New Roman" pitchFamily="18" charset="0"/>
              <a:cs typeface="Times New Roman" pitchFamily="18" charset="0"/>
            </a:rPr>
            <a:t>учун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фоиз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ставкаларини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табақалаштириш</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давлат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томонидан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кафолатлар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имтиёзлар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бериш</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каби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усуллардан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фойдаланилади</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dgm:t>
    </dgm:pt>
    <dgm:pt modelId="{46BFAC3E-F09B-466A-9F5A-11128EF6F352}" type="parTrans" cxnId="{98B0FFF7-C34A-4556-A22E-6BF433B4608E}">
      <dgm:prSet/>
      <dgm:spPr/>
      <dgm:t>
        <a:bodyPr/>
        <a:lstStyle/>
        <a:p>
          <a:pPr algn="just"/>
          <a:endParaRPr lang="ru-RU" sz="2000">
            <a:latin typeface="Times New Roman" pitchFamily="18" charset="0"/>
            <a:cs typeface="Times New Roman" pitchFamily="18" charset="0"/>
          </a:endParaRPr>
        </a:p>
      </dgm:t>
    </dgm:pt>
    <dgm:pt modelId="{9723DF6F-B362-4BDE-9073-2D3CCCA7FF55}" type="sibTrans" cxnId="{98B0FFF7-C34A-4556-A22E-6BF433B4608E}">
      <dgm:prSet/>
      <dgm:spPr/>
      <dgm:t>
        <a:bodyPr/>
        <a:lstStyle/>
        <a:p>
          <a:pPr algn="just"/>
          <a:endParaRPr lang="ru-RU" sz="2000">
            <a:latin typeface="Times New Roman" pitchFamily="18" charset="0"/>
            <a:cs typeface="Times New Roman" pitchFamily="18" charset="0"/>
          </a:endParaRPr>
        </a:p>
      </dgm:t>
    </dgm:pt>
    <dgm:pt modelId="{3AE91412-4E2A-467D-9048-5510C2D71A73}" type="pres">
      <dgm:prSet presAssocID="{784D33F1-ADA7-4C74-929A-100B347A81D2}" presName="linear" presStyleCnt="0">
        <dgm:presLayoutVars>
          <dgm:dir/>
          <dgm:animLvl val="lvl"/>
          <dgm:resizeHandles val="exact"/>
        </dgm:presLayoutVars>
      </dgm:prSet>
      <dgm:spPr/>
      <dgm:t>
        <a:bodyPr/>
        <a:lstStyle/>
        <a:p>
          <a:endParaRPr lang="ru-RU"/>
        </a:p>
      </dgm:t>
    </dgm:pt>
    <dgm:pt modelId="{DBE5F017-DBA3-4C89-AC91-B5D61C96A98D}" type="pres">
      <dgm:prSet presAssocID="{46DDE82F-2EBF-4DD1-AC12-36D3C5217F91}" presName="parentLin" presStyleCnt="0"/>
      <dgm:spPr/>
    </dgm:pt>
    <dgm:pt modelId="{8A2C6BB7-173C-4685-A97E-C4159EA7D7AB}" type="pres">
      <dgm:prSet presAssocID="{46DDE82F-2EBF-4DD1-AC12-36D3C5217F91}" presName="parentLeftMargin" presStyleLbl="node1" presStyleIdx="0" presStyleCnt="1"/>
      <dgm:spPr/>
      <dgm:t>
        <a:bodyPr/>
        <a:lstStyle/>
        <a:p>
          <a:endParaRPr lang="ru-RU"/>
        </a:p>
      </dgm:t>
    </dgm:pt>
    <dgm:pt modelId="{77D8841D-D96F-48BA-AA3C-7FC279541530}" type="pres">
      <dgm:prSet presAssocID="{46DDE82F-2EBF-4DD1-AC12-36D3C5217F91}" presName="parentText" presStyleLbl="node1" presStyleIdx="0" presStyleCnt="1">
        <dgm:presLayoutVars>
          <dgm:chMax val="0"/>
          <dgm:bulletEnabled val="1"/>
        </dgm:presLayoutVars>
      </dgm:prSet>
      <dgm:spPr/>
      <dgm:t>
        <a:bodyPr/>
        <a:lstStyle/>
        <a:p>
          <a:endParaRPr lang="ru-RU"/>
        </a:p>
      </dgm:t>
    </dgm:pt>
    <dgm:pt modelId="{55BF4A84-6E4E-4E9D-86FE-95EDBB3CED57}" type="pres">
      <dgm:prSet presAssocID="{46DDE82F-2EBF-4DD1-AC12-36D3C5217F91}" presName="negativeSpace" presStyleCnt="0"/>
      <dgm:spPr/>
    </dgm:pt>
    <dgm:pt modelId="{2A512424-50AD-4350-866E-B4568437F608}" type="pres">
      <dgm:prSet presAssocID="{46DDE82F-2EBF-4DD1-AC12-36D3C5217F91}" presName="childText" presStyleLbl="conFgAcc1" presStyleIdx="0" presStyleCnt="1">
        <dgm:presLayoutVars>
          <dgm:bulletEnabled val="1"/>
        </dgm:presLayoutVars>
      </dgm:prSet>
      <dgm:spPr/>
      <dgm:t>
        <a:bodyPr/>
        <a:lstStyle/>
        <a:p>
          <a:endParaRPr lang="ru-RU"/>
        </a:p>
      </dgm:t>
    </dgm:pt>
  </dgm:ptLst>
  <dgm:cxnLst>
    <dgm:cxn modelId="{98B0FFF7-C34A-4556-A22E-6BF433B4608E}" srcId="{46DDE82F-2EBF-4DD1-AC12-36D3C5217F91}" destId="{B71E8A6F-D834-4AE9-A655-2F773279BAC4}" srcOrd="0" destOrd="0" parTransId="{46BFAC3E-F09B-466A-9F5A-11128EF6F352}" sibTransId="{9723DF6F-B362-4BDE-9073-2D3CCCA7FF55}"/>
    <dgm:cxn modelId="{C88FEC8F-1A25-4E7D-98D3-D2A8E36BF23F}" type="presOf" srcId="{46DDE82F-2EBF-4DD1-AC12-36D3C5217F91}" destId="{77D8841D-D96F-48BA-AA3C-7FC279541530}" srcOrd="1" destOrd="0" presId="urn:microsoft.com/office/officeart/2005/8/layout/list1"/>
    <dgm:cxn modelId="{3D0C2E1F-4408-4CB8-9839-E5E1577E430E}" type="presOf" srcId="{B71E8A6F-D834-4AE9-A655-2F773279BAC4}" destId="{2A512424-50AD-4350-866E-B4568437F608}" srcOrd="0" destOrd="0" presId="urn:microsoft.com/office/officeart/2005/8/layout/list1"/>
    <dgm:cxn modelId="{FCE5982E-2CB8-43B8-97A1-31D1152FE6D9}" srcId="{784D33F1-ADA7-4C74-929A-100B347A81D2}" destId="{46DDE82F-2EBF-4DD1-AC12-36D3C5217F91}" srcOrd="0" destOrd="0" parTransId="{11DB1F68-691C-4C31-BF65-1A9C25EAA1B9}" sibTransId="{72B0C386-EC3B-4561-9C52-D86B687B81B8}"/>
    <dgm:cxn modelId="{5F0297DA-B797-47AC-8752-39B3400B994B}" type="presOf" srcId="{46DDE82F-2EBF-4DD1-AC12-36D3C5217F91}" destId="{8A2C6BB7-173C-4685-A97E-C4159EA7D7AB}" srcOrd="0" destOrd="0" presId="urn:microsoft.com/office/officeart/2005/8/layout/list1"/>
    <dgm:cxn modelId="{83196905-1CF0-4A44-B81B-F32560FC1430}" type="presOf" srcId="{784D33F1-ADA7-4C74-929A-100B347A81D2}" destId="{3AE91412-4E2A-467D-9048-5510C2D71A73}" srcOrd="0" destOrd="0" presId="urn:microsoft.com/office/officeart/2005/8/layout/list1"/>
    <dgm:cxn modelId="{A5291C44-1B2C-4ECA-9F18-1F5F4B4C0DBC}" type="presParOf" srcId="{3AE91412-4E2A-467D-9048-5510C2D71A73}" destId="{DBE5F017-DBA3-4C89-AC91-B5D61C96A98D}" srcOrd="0" destOrd="0" presId="urn:microsoft.com/office/officeart/2005/8/layout/list1"/>
    <dgm:cxn modelId="{0733A744-C8F9-4E75-9520-7D96BB257A90}" type="presParOf" srcId="{DBE5F017-DBA3-4C89-AC91-B5D61C96A98D}" destId="{8A2C6BB7-173C-4685-A97E-C4159EA7D7AB}" srcOrd="0" destOrd="0" presId="urn:microsoft.com/office/officeart/2005/8/layout/list1"/>
    <dgm:cxn modelId="{CCDA8313-9CBF-4685-9891-AB851D38638B}" type="presParOf" srcId="{DBE5F017-DBA3-4C89-AC91-B5D61C96A98D}" destId="{77D8841D-D96F-48BA-AA3C-7FC279541530}" srcOrd="1" destOrd="0" presId="urn:microsoft.com/office/officeart/2005/8/layout/list1"/>
    <dgm:cxn modelId="{CA5F1006-9BD0-47F0-8E9E-972EB8B1402F}" type="presParOf" srcId="{3AE91412-4E2A-467D-9048-5510C2D71A73}" destId="{55BF4A84-6E4E-4E9D-86FE-95EDBB3CED57}" srcOrd="1" destOrd="0" presId="urn:microsoft.com/office/officeart/2005/8/layout/list1"/>
    <dgm:cxn modelId="{080A70BB-313B-4872-BF97-92A16CFF9701}" type="presParOf" srcId="{3AE91412-4E2A-467D-9048-5510C2D71A73}" destId="{2A512424-50AD-4350-866E-B4568437F608}" srcOrd="2"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0C0AFA-0C56-40D5-8C12-46889B68438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9AE7F7C1-7829-4231-AA13-40D3A2C2CF38}">
      <dgm:prSet/>
      <dgm:spPr/>
      <dgm:t>
        <a:bodyPr/>
        <a:lstStyle/>
        <a:p>
          <a:pPr algn="ctr" rtl="0"/>
          <a:r>
            <a:rPr lang="ru-RU" dirty="0" err="1" smtClean="0">
              <a:latin typeface="Times New Roman" pitchFamily="18" charset="0"/>
              <a:cs typeface="Times New Roman" pitchFamily="18" charset="0"/>
            </a:rPr>
            <a:t>Мамлакат</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пул </a:t>
          </a:r>
          <a:r>
            <a:rPr lang="ru-RU" b="1" dirty="0" err="1" smtClean="0">
              <a:latin typeface="Times New Roman" pitchFamily="18" charset="0"/>
              <a:cs typeface="Times New Roman" pitchFamily="18" charset="0"/>
            </a:rPr>
            <a:t>тизими</a:t>
          </a:r>
          <a:r>
            <a:rPr lang="ru-RU" dirty="0" err="1" smtClean="0">
              <a:latin typeface="Times New Roman" pitchFamily="18" charset="0"/>
              <a:cs typeface="Times New Roman" pitchFamily="18" charset="0"/>
            </a:rPr>
            <a:t>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муҳим таркибий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қисмлари қуйидагилардан иборат</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4CFA5089-B06D-4EAA-AB15-4177C725BA86}" type="parTrans" cxnId="{B9A8B596-7127-4D5D-B86E-51C49792DB42}">
      <dgm:prSet/>
      <dgm:spPr/>
      <dgm:t>
        <a:bodyPr/>
        <a:lstStyle/>
        <a:p>
          <a:endParaRPr lang="ru-RU"/>
        </a:p>
      </dgm:t>
    </dgm:pt>
    <dgm:pt modelId="{B0009C83-A579-46A9-8C20-2F311483546A}" type="sibTrans" cxnId="{B9A8B596-7127-4D5D-B86E-51C49792DB42}">
      <dgm:prSet/>
      <dgm:spPr/>
      <dgm:t>
        <a:bodyPr/>
        <a:lstStyle/>
        <a:p>
          <a:endParaRPr lang="ru-RU"/>
        </a:p>
      </dgm:t>
    </dgm:pt>
    <dgm:pt modelId="{B8B5ADA4-7F92-441D-B97F-3F944BB8192A}" type="pres">
      <dgm:prSet presAssocID="{580C0AFA-0C56-40D5-8C12-46889B684384}" presName="linear" presStyleCnt="0">
        <dgm:presLayoutVars>
          <dgm:animLvl val="lvl"/>
          <dgm:resizeHandles val="exact"/>
        </dgm:presLayoutVars>
      </dgm:prSet>
      <dgm:spPr/>
      <dgm:t>
        <a:bodyPr/>
        <a:lstStyle/>
        <a:p>
          <a:endParaRPr lang="ru-RU"/>
        </a:p>
      </dgm:t>
    </dgm:pt>
    <dgm:pt modelId="{0A6F5313-4EA9-4314-9680-2689D817FB52}" type="pres">
      <dgm:prSet presAssocID="{9AE7F7C1-7829-4231-AA13-40D3A2C2CF38}" presName="parentText" presStyleLbl="node1" presStyleIdx="0" presStyleCnt="1">
        <dgm:presLayoutVars>
          <dgm:chMax val="0"/>
          <dgm:bulletEnabled val="1"/>
        </dgm:presLayoutVars>
      </dgm:prSet>
      <dgm:spPr/>
      <dgm:t>
        <a:bodyPr/>
        <a:lstStyle/>
        <a:p>
          <a:endParaRPr lang="ru-RU"/>
        </a:p>
      </dgm:t>
    </dgm:pt>
  </dgm:ptLst>
  <dgm:cxnLst>
    <dgm:cxn modelId="{3CCE3D52-E5D2-4898-8F08-8C10FE362CAD}" type="presOf" srcId="{9AE7F7C1-7829-4231-AA13-40D3A2C2CF38}" destId="{0A6F5313-4EA9-4314-9680-2689D817FB52}" srcOrd="0" destOrd="0" presId="urn:microsoft.com/office/officeart/2005/8/layout/vList2"/>
    <dgm:cxn modelId="{B9A8B596-7127-4D5D-B86E-51C49792DB42}" srcId="{580C0AFA-0C56-40D5-8C12-46889B684384}" destId="{9AE7F7C1-7829-4231-AA13-40D3A2C2CF38}" srcOrd="0" destOrd="0" parTransId="{4CFA5089-B06D-4EAA-AB15-4177C725BA86}" sibTransId="{B0009C83-A579-46A9-8C20-2F311483546A}"/>
    <dgm:cxn modelId="{E9913C6C-3548-44DB-9853-7ED9D2404CE4}" type="presOf" srcId="{580C0AFA-0C56-40D5-8C12-46889B684384}" destId="{B8B5ADA4-7F92-441D-B97F-3F944BB8192A}" srcOrd="0" destOrd="0" presId="urn:microsoft.com/office/officeart/2005/8/layout/vList2"/>
    <dgm:cxn modelId="{6276B8D2-5763-48C6-9012-81AB49E8EB78}" type="presParOf" srcId="{B8B5ADA4-7F92-441D-B97F-3F944BB8192A}" destId="{0A6F5313-4EA9-4314-9680-2689D817FB5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1A73DD11-7DAB-4CD6-A517-EB47B5C67D50}" type="doc">
      <dgm:prSet loTypeId="urn:microsoft.com/office/officeart/2005/8/layout/orgChart1" loCatId="hierarchy" qsTypeId="urn:microsoft.com/office/officeart/2005/8/quickstyle/3d1" qsCatId="3D" csTypeId="urn:microsoft.com/office/officeart/2005/8/colors/colorful3" csCatId="colorful" phldr="1"/>
      <dgm:spPr/>
      <dgm:t>
        <a:bodyPr/>
        <a:lstStyle/>
        <a:p>
          <a:endParaRPr lang="ru-RU"/>
        </a:p>
      </dgm:t>
    </dgm:pt>
    <dgm:pt modelId="{F98A9ED5-98AF-4200-AE70-15713A897111}">
      <dgm:prSet/>
      <dgm:spPr/>
      <dgm:t>
        <a:bodyPr/>
        <a:lstStyle/>
        <a:p>
          <a:pPr rtl="0"/>
          <a:r>
            <a:rPr lang="ru-RU" dirty="0" err="1" smtClean="0">
              <a:latin typeface="Times New Roman" pitchFamily="18" charset="0"/>
              <a:cs typeface="Times New Roman" pitchFamily="18" charset="0"/>
            </a:rPr>
            <a:t>Кредитнинг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шакллари</a:t>
          </a:r>
          <a:endParaRPr lang="ru-RU" dirty="0">
            <a:latin typeface="Times New Roman" pitchFamily="18" charset="0"/>
            <a:cs typeface="Times New Roman" pitchFamily="18" charset="0"/>
          </a:endParaRPr>
        </a:p>
      </dgm:t>
    </dgm:pt>
    <dgm:pt modelId="{15B1B081-812C-48FB-9CFF-CDC92353DC05}" type="parTrans" cxnId="{4F0EF3FC-2EB3-47F8-8815-8113EE9DC71B}">
      <dgm:prSet/>
      <dgm:spPr/>
      <dgm:t>
        <a:bodyPr/>
        <a:lstStyle/>
        <a:p>
          <a:endParaRPr lang="ru-RU">
            <a:latin typeface="Times New Roman" pitchFamily="18" charset="0"/>
            <a:cs typeface="Times New Roman" pitchFamily="18" charset="0"/>
          </a:endParaRPr>
        </a:p>
      </dgm:t>
    </dgm:pt>
    <dgm:pt modelId="{B646E95A-560F-4B37-B659-F1945F92F383}" type="sibTrans" cxnId="{4F0EF3FC-2EB3-47F8-8815-8113EE9DC71B}">
      <dgm:prSet/>
      <dgm:spPr/>
      <dgm:t>
        <a:bodyPr/>
        <a:lstStyle/>
        <a:p>
          <a:endParaRPr lang="ru-RU">
            <a:latin typeface="Times New Roman" pitchFamily="18" charset="0"/>
            <a:cs typeface="Times New Roman" pitchFamily="18" charset="0"/>
          </a:endParaRPr>
        </a:p>
      </dgm:t>
    </dgm:pt>
    <dgm:pt modelId="{5F5EAB51-68CC-47F3-994D-8CD067501538}">
      <dgm:prSet/>
      <dgm:spPr/>
      <dgm:t>
        <a:bodyPr/>
        <a:lstStyle/>
        <a:p>
          <a:pPr rtl="0"/>
          <a:r>
            <a:rPr lang="ru-RU" dirty="0" smtClean="0">
              <a:latin typeface="Times New Roman" pitchFamily="18" charset="0"/>
              <a:cs typeface="Times New Roman" pitchFamily="18" charset="0"/>
            </a:rPr>
            <a:t>пул </a:t>
          </a:r>
          <a:r>
            <a:rPr lang="ru-RU" dirty="0" err="1" smtClean="0">
              <a:latin typeface="Times New Roman" pitchFamily="18" charset="0"/>
              <a:cs typeface="Times New Roman" pitchFamily="18" charset="0"/>
            </a:rPr>
            <a:t>шакли</a:t>
          </a:r>
          <a:endParaRPr lang="ru-RU" dirty="0">
            <a:latin typeface="Times New Roman" pitchFamily="18" charset="0"/>
            <a:cs typeface="Times New Roman" pitchFamily="18" charset="0"/>
          </a:endParaRPr>
        </a:p>
      </dgm:t>
    </dgm:pt>
    <dgm:pt modelId="{9602D8F2-8CC8-4279-9485-980848F3D546}" type="parTrans" cxnId="{FF9D6270-8405-46E0-920A-6AC01BF1405C}">
      <dgm:prSet/>
      <dgm:spPr/>
      <dgm:t>
        <a:bodyPr/>
        <a:lstStyle/>
        <a:p>
          <a:endParaRPr lang="ru-RU">
            <a:latin typeface="Times New Roman" pitchFamily="18" charset="0"/>
            <a:cs typeface="Times New Roman" pitchFamily="18" charset="0"/>
          </a:endParaRPr>
        </a:p>
      </dgm:t>
    </dgm:pt>
    <dgm:pt modelId="{6CF37C61-4B2E-4BA4-8862-CA270418967D}" type="sibTrans" cxnId="{FF9D6270-8405-46E0-920A-6AC01BF1405C}">
      <dgm:prSet/>
      <dgm:spPr/>
      <dgm:t>
        <a:bodyPr/>
        <a:lstStyle/>
        <a:p>
          <a:endParaRPr lang="ru-RU">
            <a:latin typeface="Times New Roman" pitchFamily="18" charset="0"/>
            <a:cs typeface="Times New Roman" pitchFamily="18" charset="0"/>
          </a:endParaRPr>
        </a:p>
      </dgm:t>
    </dgm:pt>
    <dgm:pt modelId="{2B330181-F366-49B2-B581-DAF6B47FB47C}">
      <dgm:prSet/>
      <dgm:spPr/>
      <dgm:t>
        <a:bodyPr/>
        <a:lstStyle/>
        <a:p>
          <a:pPr rtl="0"/>
          <a:r>
            <a:rPr lang="ru-RU" dirty="0" smtClean="0">
              <a:latin typeface="Times New Roman" pitchFamily="18" charset="0"/>
              <a:cs typeface="Times New Roman" pitchFamily="18" charset="0"/>
            </a:rPr>
            <a:t>товар </a:t>
          </a:r>
          <a:r>
            <a:rPr lang="ru-RU" dirty="0" err="1" smtClean="0">
              <a:latin typeface="Times New Roman" pitchFamily="18" charset="0"/>
              <a:cs typeface="Times New Roman" pitchFamily="18" charset="0"/>
            </a:rPr>
            <a:t>шакли</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07BD01DB-82C9-4F78-AA2B-F43CB3D62C59}" type="parTrans" cxnId="{79779074-C71E-4F52-A5AB-FC9E93B2452F}">
      <dgm:prSet/>
      <dgm:spPr/>
      <dgm:t>
        <a:bodyPr/>
        <a:lstStyle/>
        <a:p>
          <a:endParaRPr lang="ru-RU">
            <a:latin typeface="Times New Roman" pitchFamily="18" charset="0"/>
            <a:cs typeface="Times New Roman" pitchFamily="18" charset="0"/>
          </a:endParaRPr>
        </a:p>
      </dgm:t>
    </dgm:pt>
    <dgm:pt modelId="{F25CA59A-42DA-4D34-A4B3-6AB5027FE65C}" type="sibTrans" cxnId="{79779074-C71E-4F52-A5AB-FC9E93B2452F}">
      <dgm:prSet/>
      <dgm:spPr/>
      <dgm:t>
        <a:bodyPr/>
        <a:lstStyle/>
        <a:p>
          <a:endParaRPr lang="ru-RU">
            <a:latin typeface="Times New Roman" pitchFamily="18" charset="0"/>
            <a:cs typeface="Times New Roman" pitchFamily="18" charset="0"/>
          </a:endParaRPr>
        </a:p>
      </dgm:t>
    </dgm:pt>
    <dgm:pt modelId="{40551A4C-A1FC-43C7-9754-101A62963403}" type="pres">
      <dgm:prSet presAssocID="{1A73DD11-7DAB-4CD6-A517-EB47B5C67D50}" presName="hierChild1" presStyleCnt="0">
        <dgm:presLayoutVars>
          <dgm:orgChart val="1"/>
          <dgm:chPref val="1"/>
          <dgm:dir/>
          <dgm:animOne val="branch"/>
          <dgm:animLvl val="lvl"/>
          <dgm:resizeHandles/>
        </dgm:presLayoutVars>
      </dgm:prSet>
      <dgm:spPr/>
      <dgm:t>
        <a:bodyPr/>
        <a:lstStyle/>
        <a:p>
          <a:endParaRPr lang="ru-RU"/>
        </a:p>
      </dgm:t>
    </dgm:pt>
    <dgm:pt modelId="{13DD652F-C4C2-4020-AC43-587A213CAF6D}" type="pres">
      <dgm:prSet presAssocID="{F98A9ED5-98AF-4200-AE70-15713A897111}" presName="hierRoot1" presStyleCnt="0">
        <dgm:presLayoutVars>
          <dgm:hierBranch val="init"/>
        </dgm:presLayoutVars>
      </dgm:prSet>
      <dgm:spPr/>
    </dgm:pt>
    <dgm:pt modelId="{2590CFD7-AC34-46E0-AA84-4BCF73ED8333}" type="pres">
      <dgm:prSet presAssocID="{F98A9ED5-98AF-4200-AE70-15713A897111}" presName="rootComposite1" presStyleCnt="0"/>
      <dgm:spPr/>
    </dgm:pt>
    <dgm:pt modelId="{917A5ED5-35A9-4E14-A286-CC8802C263F5}" type="pres">
      <dgm:prSet presAssocID="{F98A9ED5-98AF-4200-AE70-15713A897111}" presName="rootText1" presStyleLbl="node0" presStyleIdx="0" presStyleCnt="1" custScaleX="214915">
        <dgm:presLayoutVars>
          <dgm:chPref val="3"/>
        </dgm:presLayoutVars>
      </dgm:prSet>
      <dgm:spPr/>
      <dgm:t>
        <a:bodyPr/>
        <a:lstStyle/>
        <a:p>
          <a:endParaRPr lang="ru-RU"/>
        </a:p>
      </dgm:t>
    </dgm:pt>
    <dgm:pt modelId="{8E07BD87-DBC6-428F-ACFB-32C3F6CDEBB7}" type="pres">
      <dgm:prSet presAssocID="{F98A9ED5-98AF-4200-AE70-15713A897111}" presName="rootConnector1" presStyleLbl="node1" presStyleIdx="0" presStyleCnt="0"/>
      <dgm:spPr/>
      <dgm:t>
        <a:bodyPr/>
        <a:lstStyle/>
        <a:p>
          <a:endParaRPr lang="ru-RU"/>
        </a:p>
      </dgm:t>
    </dgm:pt>
    <dgm:pt modelId="{7D511A4B-1847-480E-94F2-CA0619914272}" type="pres">
      <dgm:prSet presAssocID="{F98A9ED5-98AF-4200-AE70-15713A897111}" presName="hierChild2" presStyleCnt="0"/>
      <dgm:spPr/>
    </dgm:pt>
    <dgm:pt modelId="{B2935C3B-E6E5-41E8-A995-0FBAD1DF4F22}" type="pres">
      <dgm:prSet presAssocID="{9602D8F2-8CC8-4279-9485-980848F3D546}" presName="Name37" presStyleLbl="parChTrans1D2" presStyleIdx="0" presStyleCnt="2"/>
      <dgm:spPr/>
      <dgm:t>
        <a:bodyPr/>
        <a:lstStyle/>
        <a:p>
          <a:endParaRPr lang="ru-RU"/>
        </a:p>
      </dgm:t>
    </dgm:pt>
    <dgm:pt modelId="{2E974620-185D-4ED9-AA6B-F330A131A733}" type="pres">
      <dgm:prSet presAssocID="{5F5EAB51-68CC-47F3-994D-8CD067501538}" presName="hierRoot2" presStyleCnt="0">
        <dgm:presLayoutVars>
          <dgm:hierBranch val="init"/>
        </dgm:presLayoutVars>
      </dgm:prSet>
      <dgm:spPr/>
    </dgm:pt>
    <dgm:pt modelId="{CC2EE154-A84D-4D0F-903B-CFBF2022021A}" type="pres">
      <dgm:prSet presAssocID="{5F5EAB51-68CC-47F3-994D-8CD067501538}" presName="rootComposite" presStyleCnt="0"/>
      <dgm:spPr/>
    </dgm:pt>
    <dgm:pt modelId="{5CEEE70A-FD50-4EFA-B89F-FDB7A53B9136}" type="pres">
      <dgm:prSet presAssocID="{5F5EAB51-68CC-47F3-994D-8CD067501538}" presName="rootText" presStyleLbl="node2" presStyleIdx="0" presStyleCnt="2" custScaleX="205911">
        <dgm:presLayoutVars>
          <dgm:chPref val="3"/>
        </dgm:presLayoutVars>
      </dgm:prSet>
      <dgm:spPr/>
      <dgm:t>
        <a:bodyPr/>
        <a:lstStyle/>
        <a:p>
          <a:endParaRPr lang="ru-RU"/>
        </a:p>
      </dgm:t>
    </dgm:pt>
    <dgm:pt modelId="{5028C8B5-F60D-4568-9AE3-4D3264A7E5F9}" type="pres">
      <dgm:prSet presAssocID="{5F5EAB51-68CC-47F3-994D-8CD067501538}" presName="rootConnector" presStyleLbl="node2" presStyleIdx="0" presStyleCnt="2"/>
      <dgm:spPr/>
      <dgm:t>
        <a:bodyPr/>
        <a:lstStyle/>
        <a:p>
          <a:endParaRPr lang="ru-RU"/>
        </a:p>
      </dgm:t>
    </dgm:pt>
    <dgm:pt modelId="{3758756B-F692-4951-9669-C9CB06F1A58E}" type="pres">
      <dgm:prSet presAssocID="{5F5EAB51-68CC-47F3-994D-8CD067501538}" presName="hierChild4" presStyleCnt="0"/>
      <dgm:spPr/>
    </dgm:pt>
    <dgm:pt modelId="{FCE10F15-4CFD-4C9C-BA1A-B2019414118F}" type="pres">
      <dgm:prSet presAssocID="{5F5EAB51-68CC-47F3-994D-8CD067501538}" presName="hierChild5" presStyleCnt="0"/>
      <dgm:spPr/>
    </dgm:pt>
    <dgm:pt modelId="{3C57F50C-F242-4047-8342-A41EC8623B5C}" type="pres">
      <dgm:prSet presAssocID="{07BD01DB-82C9-4F78-AA2B-F43CB3D62C59}" presName="Name37" presStyleLbl="parChTrans1D2" presStyleIdx="1" presStyleCnt="2"/>
      <dgm:spPr/>
      <dgm:t>
        <a:bodyPr/>
        <a:lstStyle/>
        <a:p>
          <a:endParaRPr lang="ru-RU"/>
        </a:p>
      </dgm:t>
    </dgm:pt>
    <dgm:pt modelId="{AB55AB8E-119E-4949-A00F-C03738907C0A}" type="pres">
      <dgm:prSet presAssocID="{2B330181-F366-49B2-B581-DAF6B47FB47C}" presName="hierRoot2" presStyleCnt="0">
        <dgm:presLayoutVars>
          <dgm:hierBranch val="init"/>
        </dgm:presLayoutVars>
      </dgm:prSet>
      <dgm:spPr/>
    </dgm:pt>
    <dgm:pt modelId="{9F65F149-4BEF-4F40-92D0-35B18C5540B6}" type="pres">
      <dgm:prSet presAssocID="{2B330181-F366-49B2-B581-DAF6B47FB47C}" presName="rootComposite" presStyleCnt="0"/>
      <dgm:spPr/>
    </dgm:pt>
    <dgm:pt modelId="{244E0F9E-6AC9-4047-8066-5BE66A89BBF3}" type="pres">
      <dgm:prSet presAssocID="{2B330181-F366-49B2-B581-DAF6B47FB47C}" presName="rootText" presStyleLbl="node2" presStyleIdx="1" presStyleCnt="2" custScaleX="211863">
        <dgm:presLayoutVars>
          <dgm:chPref val="3"/>
        </dgm:presLayoutVars>
      </dgm:prSet>
      <dgm:spPr/>
      <dgm:t>
        <a:bodyPr/>
        <a:lstStyle/>
        <a:p>
          <a:endParaRPr lang="ru-RU"/>
        </a:p>
      </dgm:t>
    </dgm:pt>
    <dgm:pt modelId="{8FBAF7A1-657E-4337-8B5C-A622D24DDF8D}" type="pres">
      <dgm:prSet presAssocID="{2B330181-F366-49B2-B581-DAF6B47FB47C}" presName="rootConnector" presStyleLbl="node2" presStyleIdx="1" presStyleCnt="2"/>
      <dgm:spPr/>
      <dgm:t>
        <a:bodyPr/>
        <a:lstStyle/>
        <a:p>
          <a:endParaRPr lang="ru-RU"/>
        </a:p>
      </dgm:t>
    </dgm:pt>
    <dgm:pt modelId="{605366F8-011B-485E-931E-D3FC38AD8FF2}" type="pres">
      <dgm:prSet presAssocID="{2B330181-F366-49B2-B581-DAF6B47FB47C}" presName="hierChild4" presStyleCnt="0"/>
      <dgm:spPr/>
    </dgm:pt>
    <dgm:pt modelId="{42534F27-76DB-4B2F-9FCC-2379783FA493}" type="pres">
      <dgm:prSet presAssocID="{2B330181-F366-49B2-B581-DAF6B47FB47C}" presName="hierChild5" presStyleCnt="0"/>
      <dgm:spPr/>
    </dgm:pt>
    <dgm:pt modelId="{A3F3430E-8A80-4CB5-A725-46DE2F4102EA}" type="pres">
      <dgm:prSet presAssocID="{F98A9ED5-98AF-4200-AE70-15713A897111}" presName="hierChild3" presStyleCnt="0"/>
      <dgm:spPr/>
    </dgm:pt>
  </dgm:ptLst>
  <dgm:cxnLst>
    <dgm:cxn modelId="{E8C4C013-4654-4E3B-9183-B7A6B12604AD}" type="presOf" srcId="{07BD01DB-82C9-4F78-AA2B-F43CB3D62C59}" destId="{3C57F50C-F242-4047-8342-A41EC8623B5C}" srcOrd="0" destOrd="0" presId="urn:microsoft.com/office/officeart/2005/8/layout/orgChart1"/>
    <dgm:cxn modelId="{4F0EF3FC-2EB3-47F8-8815-8113EE9DC71B}" srcId="{1A73DD11-7DAB-4CD6-A517-EB47B5C67D50}" destId="{F98A9ED5-98AF-4200-AE70-15713A897111}" srcOrd="0" destOrd="0" parTransId="{15B1B081-812C-48FB-9CFF-CDC92353DC05}" sibTransId="{B646E95A-560F-4B37-B659-F1945F92F383}"/>
    <dgm:cxn modelId="{79779074-C71E-4F52-A5AB-FC9E93B2452F}" srcId="{F98A9ED5-98AF-4200-AE70-15713A897111}" destId="{2B330181-F366-49B2-B581-DAF6B47FB47C}" srcOrd="1" destOrd="0" parTransId="{07BD01DB-82C9-4F78-AA2B-F43CB3D62C59}" sibTransId="{F25CA59A-42DA-4D34-A4B3-6AB5027FE65C}"/>
    <dgm:cxn modelId="{FE9BDC4E-2FEC-4AE0-9AEB-B2A7B8900CAB}" type="presOf" srcId="{F98A9ED5-98AF-4200-AE70-15713A897111}" destId="{8E07BD87-DBC6-428F-ACFB-32C3F6CDEBB7}" srcOrd="1" destOrd="0" presId="urn:microsoft.com/office/officeart/2005/8/layout/orgChart1"/>
    <dgm:cxn modelId="{D26D12AE-07BE-4A31-8E47-0F94F6F382C9}" type="presOf" srcId="{F98A9ED5-98AF-4200-AE70-15713A897111}" destId="{917A5ED5-35A9-4E14-A286-CC8802C263F5}" srcOrd="0" destOrd="0" presId="urn:microsoft.com/office/officeart/2005/8/layout/orgChart1"/>
    <dgm:cxn modelId="{B0A3A8FA-368C-43CF-98E7-309FD3314781}" type="presOf" srcId="{5F5EAB51-68CC-47F3-994D-8CD067501538}" destId="{5028C8B5-F60D-4568-9AE3-4D3264A7E5F9}" srcOrd="1" destOrd="0" presId="urn:microsoft.com/office/officeart/2005/8/layout/orgChart1"/>
    <dgm:cxn modelId="{FAB8BBFF-2152-4DDC-A0EC-F6CAEE9B7DCD}" type="presOf" srcId="{2B330181-F366-49B2-B581-DAF6B47FB47C}" destId="{8FBAF7A1-657E-4337-8B5C-A622D24DDF8D}" srcOrd="1" destOrd="0" presId="urn:microsoft.com/office/officeart/2005/8/layout/orgChart1"/>
    <dgm:cxn modelId="{209C8B04-7BC8-45CC-91E5-D5499C52E42C}" type="presOf" srcId="{9602D8F2-8CC8-4279-9485-980848F3D546}" destId="{B2935C3B-E6E5-41E8-A995-0FBAD1DF4F22}" srcOrd="0" destOrd="0" presId="urn:microsoft.com/office/officeart/2005/8/layout/orgChart1"/>
    <dgm:cxn modelId="{707A097E-65D3-49F6-B7A5-775A6515EB5D}" type="presOf" srcId="{5F5EAB51-68CC-47F3-994D-8CD067501538}" destId="{5CEEE70A-FD50-4EFA-B89F-FDB7A53B9136}" srcOrd="0" destOrd="0" presId="urn:microsoft.com/office/officeart/2005/8/layout/orgChart1"/>
    <dgm:cxn modelId="{03D4646D-3BBD-440A-875D-298D70063794}" type="presOf" srcId="{1A73DD11-7DAB-4CD6-A517-EB47B5C67D50}" destId="{40551A4C-A1FC-43C7-9754-101A62963403}" srcOrd="0" destOrd="0" presId="urn:microsoft.com/office/officeart/2005/8/layout/orgChart1"/>
    <dgm:cxn modelId="{D95BCF5A-9842-42E9-8E56-0EA5461F453F}" type="presOf" srcId="{2B330181-F366-49B2-B581-DAF6B47FB47C}" destId="{244E0F9E-6AC9-4047-8066-5BE66A89BBF3}" srcOrd="0" destOrd="0" presId="urn:microsoft.com/office/officeart/2005/8/layout/orgChart1"/>
    <dgm:cxn modelId="{FF9D6270-8405-46E0-920A-6AC01BF1405C}" srcId="{F98A9ED5-98AF-4200-AE70-15713A897111}" destId="{5F5EAB51-68CC-47F3-994D-8CD067501538}" srcOrd="0" destOrd="0" parTransId="{9602D8F2-8CC8-4279-9485-980848F3D546}" sibTransId="{6CF37C61-4B2E-4BA4-8862-CA270418967D}"/>
    <dgm:cxn modelId="{F2EA72E8-9969-4C55-9476-8A5F8B2E1BB1}" type="presParOf" srcId="{40551A4C-A1FC-43C7-9754-101A62963403}" destId="{13DD652F-C4C2-4020-AC43-587A213CAF6D}" srcOrd="0" destOrd="0" presId="urn:microsoft.com/office/officeart/2005/8/layout/orgChart1"/>
    <dgm:cxn modelId="{584C750F-9A14-43EF-9D84-B2E8CCD543CC}" type="presParOf" srcId="{13DD652F-C4C2-4020-AC43-587A213CAF6D}" destId="{2590CFD7-AC34-46E0-AA84-4BCF73ED8333}" srcOrd="0" destOrd="0" presId="urn:microsoft.com/office/officeart/2005/8/layout/orgChart1"/>
    <dgm:cxn modelId="{E86B217A-D820-4890-A83D-0F6018E1C2A3}" type="presParOf" srcId="{2590CFD7-AC34-46E0-AA84-4BCF73ED8333}" destId="{917A5ED5-35A9-4E14-A286-CC8802C263F5}" srcOrd="0" destOrd="0" presId="urn:microsoft.com/office/officeart/2005/8/layout/orgChart1"/>
    <dgm:cxn modelId="{5EDA3313-E44C-4B7A-BAF6-99B113EFE04A}" type="presParOf" srcId="{2590CFD7-AC34-46E0-AA84-4BCF73ED8333}" destId="{8E07BD87-DBC6-428F-ACFB-32C3F6CDEBB7}" srcOrd="1" destOrd="0" presId="urn:microsoft.com/office/officeart/2005/8/layout/orgChart1"/>
    <dgm:cxn modelId="{E5C08A3A-993D-43BA-87B1-BF08C2267677}" type="presParOf" srcId="{13DD652F-C4C2-4020-AC43-587A213CAF6D}" destId="{7D511A4B-1847-480E-94F2-CA0619914272}" srcOrd="1" destOrd="0" presId="urn:microsoft.com/office/officeart/2005/8/layout/orgChart1"/>
    <dgm:cxn modelId="{724907E8-BDDA-4622-A1D0-B9C1F44495AC}" type="presParOf" srcId="{7D511A4B-1847-480E-94F2-CA0619914272}" destId="{B2935C3B-E6E5-41E8-A995-0FBAD1DF4F22}" srcOrd="0" destOrd="0" presId="urn:microsoft.com/office/officeart/2005/8/layout/orgChart1"/>
    <dgm:cxn modelId="{41ED0462-D3CA-4C47-BBC5-ADDD81F032A7}" type="presParOf" srcId="{7D511A4B-1847-480E-94F2-CA0619914272}" destId="{2E974620-185D-4ED9-AA6B-F330A131A733}" srcOrd="1" destOrd="0" presId="urn:microsoft.com/office/officeart/2005/8/layout/orgChart1"/>
    <dgm:cxn modelId="{DF045E0E-B6C1-4E26-A4F1-2C122AFE0D91}" type="presParOf" srcId="{2E974620-185D-4ED9-AA6B-F330A131A733}" destId="{CC2EE154-A84D-4D0F-903B-CFBF2022021A}" srcOrd="0" destOrd="0" presId="urn:microsoft.com/office/officeart/2005/8/layout/orgChart1"/>
    <dgm:cxn modelId="{27531BC8-1E86-4940-ADB1-4ADC69652415}" type="presParOf" srcId="{CC2EE154-A84D-4D0F-903B-CFBF2022021A}" destId="{5CEEE70A-FD50-4EFA-B89F-FDB7A53B9136}" srcOrd="0" destOrd="0" presId="urn:microsoft.com/office/officeart/2005/8/layout/orgChart1"/>
    <dgm:cxn modelId="{91BDA549-C5D4-4C6C-AA89-B4E7E54773EC}" type="presParOf" srcId="{CC2EE154-A84D-4D0F-903B-CFBF2022021A}" destId="{5028C8B5-F60D-4568-9AE3-4D3264A7E5F9}" srcOrd="1" destOrd="0" presId="urn:microsoft.com/office/officeart/2005/8/layout/orgChart1"/>
    <dgm:cxn modelId="{82B20AB0-0441-4FC3-B003-C3D25ED24A65}" type="presParOf" srcId="{2E974620-185D-4ED9-AA6B-F330A131A733}" destId="{3758756B-F692-4951-9669-C9CB06F1A58E}" srcOrd="1" destOrd="0" presId="urn:microsoft.com/office/officeart/2005/8/layout/orgChart1"/>
    <dgm:cxn modelId="{FC836228-9951-4675-BA42-1CCD6F718AC0}" type="presParOf" srcId="{2E974620-185D-4ED9-AA6B-F330A131A733}" destId="{FCE10F15-4CFD-4C9C-BA1A-B2019414118F}" srcOrd="2" destOrd="0" presId="urn:microsoft.com/office/officeart/2005/8/layout/orgChart1"/>
    <dgm:cxn modelId="{60766BAE-8C31-404E-8F5D-0E6E7A37ED6A}" type="presParOf" srcId="{7D511A4B-1847-480E-94F2-CA0619914272}" destId="{3C57F50C-F242-4047-8342-A41EC8623B5C}" srcOrd="2" destOrd="0" presId="urn:microsoft.com/office/officeart/2005/8/layout/orgChart1"/>
    <dgm:cxn modelId="{378CBBDE-E847-4CE5-84E7-82EEB5C6E1D1}" type="presParOf" srcId="{7D511A4B-1847-480E-94F2-CA0619914272}" destId="{AB55AB8E-119E-4949-A00F-C03738907C0A}" srcOrd="3" destOrd="0" presId="urn:microsoft.com/office/officeart/2005/8/layout/orgChart1"/>
    <dgm:cxn modelId="{DB9129B6-4C60-49F5-8C7B-C134FED0A501}" type="presParOf" srcId="{AB55AB8E-119E-4949-A00F-C03738907C0A}" destId="{9F65F149-4BEF-4F40-92D0-35B18C5540B6}" srcOrd="0" destOrd="0" presId="urn:microsoft.com/office/officeart/2005/8/layout/orgChart1"/>
    <dgm:cxn modelId="{6924C2A9-B876-4FA7-B87C-1E99F3A0F978}" type="presParOf" srcId="{9F65F149-4BEF-4F40-92D0-35B18C5540B6}" destId="{244E0F9E-6AC9-4047-8066-5BE66A89BBF3}" srcOrd="0" destOrd="0" presId="urn:microsoft.com/office/officeart/2005/8/layout/orgChart1"/>
    <dgm:cxn modelId="{3AF56841-85DC-4D7A-99FB-FA91CAE139F4}" type="presParOf" srcId="{9F65F149-4BEF-4F40-92D0-35B18C5540B6}" destId="{8FBAF7A1-657E-4337-8B5C-A622D24DDF8D}" srcOrd="1" destOrd="0" presId="urn:microsoft.com/office/officeart/2005/8/layout/orgChart1"/>
    <dgm:cxn modelId="{496FAFB1-45FC-45B4-95AD-BD4D235DF264}" type="presParOf" srcId="{AB55AB8E-119E-4949-A00F-C03738907C0A}" destId="{605366F8-011B-485E-931E-D3FC38AD8FF2}" srcOrd="1" destOrd="0" presId="urn:microsoft.com/office/officeart/2005/8/layout/orgChart1"/>
    <dgm:cxn modelId="{16C87BBA-125A-4FF2-A822-BB9BA46DAAFC}" type="presParOf" srcId="{AB55AB8E-119E-4949-A00F-C03738907C0A}" destId="{42534F27-76DB-4B2F-9FCC-2379783FA493}" srcOrd="2" destOrd="0" presId="urn:microsoft.com/office/officeart/2005/8/layout/orgChart1"/>
    <dgm:cxn modelId="{5B532189-5FAD-4158-9EEA-CC49B2A68249}" type="presParOf" srcId="{13DD652F-C4C2-4020-AC43-587A213CAF6D}" destId="{A3F3430E-8A80-4CB5-A725-46DE2F4102E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E5E7E55B-E2F7-466F-B397-35E7F34982F2}" type="doc">
      <dgm:prSet loTypeId="urn:microsoft.com/office/officeart/2005/8/layout/radial4" loCatId="relationship" qsTypeId="urn:microsoft.com/office/officeart/2005/8/quickstyle/3d1" qsCatId="3D" csTypeId="urn:microsoft.com/office/officeart/2005/8/colors/colorful1#10" csCatId="colorful" phldr="1"/>
      <dgm:spPr/>
      <dgm:t>
        <a:bodyPr/>
        <a:lstStyle/>
        <a:p>
          <a:endParaRPr lang="ru-RU"/>
        </a:p>
      </dgm:t>
    </dgm:pt>
    <dgm:pt modelId="{32E97A05-60D1-4DB3-B5C2-F963F840CE34}">
      <dgm:prSet custT="1"/>
      <dgm:spPr/>
      <dgm:t>
        <a:bodyPr/>
        <a:lstStyle/>
        <a:p>
          <a:pPr rtl="0"/>
          <a:r>
            <a:rPr lang="ru-RU" sz="2400" b="1" dirty="0" smtClean="0">
              <a:latin typeface="Times New Roman" pitchFamily="18" charset="0"/>
              <a:cs typeface="Times New Roman" pitchFamily="18" charset="0"/>
            </a:rPr>
            <a:t>Пул </a:t>
          </a:r>
          <a:r>
            <a:rPr lang="ru-RU" sz="2400" b="1" dirty="0" err="1" smtClean="0">
              <a:latin typeface="Times New Roman" pitchFamily="18" charset="0"/>
              <a:cs typeface="Times New Roman" pitchFamily="18" charset="0"/>
            </a:rPr>
            <a:t>кредити</a:t>
          </a:r>
          <a:endParaRPr lang="en-US" sz="2400" dirty="0">
            <a:latin typeface="Times New Roman" pitchFamily="18" charset="0"/>
            <a:cs typeface="Times New Roman" pitchFamily="18" charset="0"/>
          </a:endParaRPr>
        </a:p>
      </dgm:t>
    </dgm:pt>
    <dgm:pt modelId="{41A2A0A1-4408-4B65-9C48-1597040EF0AC}" type="parTrans" cxnId="{A9DB6EAF-4DDF-490A-B4D5-D1D1252B4D23}">
      <dgm:prSet/>
      <dgm:spPr/>
      <dgm:t>
        <a:bodyPr/>
        <a:lstStyle/>
        <a:p>
          <a:endParaRPr lang="ru-RU" sz="1800">
            <a:latin typeface="Times New Roman" pitchFamily="18" charset="0"/>
            <a:cs typeface="Times New Roman" pitchFamily="18" charset="0"/>
          </a:endParaRPr>
        </a:p>
      </dgm:t>
    </dgm:pt>
    <dgm:pt modelId="{E40E36DF-F1D8-4E19-89BA-53CCA9A00BE6}" type="sibTrans" cxnId="{A9DB6EAF-4DDF-490A-B4D5-D1D1252B4D23}">
      <dgm:prSet/>
      <dgm:spPr/>
      <dgm:t>
        <a:bodyPr/>
        <a:lstStyle/>
        <a:p>
          <a:endParaRPr lang="ru-RU" sz="1800">
            <a:latin typeface="Times New Roman" pitchFamily="18" charset="0"/>
            <a:cs typeface="Times New Roman" pitchFamily="18" charset="0"/>
          </a:endParaRPr>
        </a:p>
      </dgm:t>
    </dgm:pt>
    <dgm:pt modelId="{2391FF52-97C1-4A29-A7E5-2BA1E949BC90}">
      <dgm:prSet custT="1"/>
      <dgm:spPr/>
      <dgm:t>
        <a:bodyPr/>
        <a:lstStyle/>
        <a:p>
          <a:pPr rtl="0"/>
          <a:r>
            <a:rPr lang="ru-RU" sz="1800" b="1" dirty="0" smtClean="0">
              <a:latin typeface="Times New Roman" pitchFamily="18" charset="0"/>
              <a:cs typeface="Times New Roman" pitchFamily="18" charset="0"/>
            </a:rPr>
            <a:t>Банк </a:t>
          </a:r>
          <a:r>
            <a:rPr lang="ru-RU" sz="1800" b="1" dirty="0" err="1" smtClean="0">
              <a:latin typeface="Times New Roman" pitchFamily="18" charset="0"/>
              <a:cs typeface="Times New Roman" pitchFamily="18" charset="0"/>
            </a:rPr>
            <a:t>кредити</a:t>
          </a:r>
          <a:r>
            <a:rPr lang="ru-RU" sz="1800" b="1" dirty="0" smtClean="0">
              <a:latin typeface="Times New Roman" pitchFamily="18" charset="0"/>
              <a:cs typeface="Times New Roman" pitchFamily="18" charset="0"/>
            </a:rPr>
            <a:t> </a:t>
          </a:r>
          <a:endParaRPr lang="ru-RU" sz="1800" dirty="0">
            <a:latin typeface="Times New Roman" pitchFamily="18" charset="0"/>
            <a:cs typeface="Times New Roman" pitchFamily="18" charset="0"/>
          </a:endParaRPr>
        </a:p>
      </dgm:t>
    </dgm:pt>
    <dgm:pt modelId="{1E971CB7-71FF-4AC2-B52B-90FD8EBC7DF2}" type="parTrans" cxnId="{B3DF9E9A-FF8A-46FB-B5F1-48CA9DBCB849}">
      <dgm:prSet/>
      <dgm:spPr/>
      <dgm:t>
        <a:bodyPr/>
        <a:lstStyle/>
        <a:p>
          <a:endParaRPr lang="ru-RU" sz="1800">
            <a:latin typeface="Times New Roman" pitchFamily="18" charset="0"/>
            <a:cs typeface="Times New Roman" pitchFamily="18" charset="0"/>
          </a:endParaRPr>
        </a:p>
      </dgm:t>
    </dgm:pt>
    <dgm:pt modelId="{CD8AB2C8-5601-4021-8B1C-63551C73D0BB}" type="sibTrans" cxnId="{B3DF9E9A-FF8A-46FB-B5F1-48CA9DBCB849}">
      <dgm:prSet/>
      <dgm:spPr/>
      <dgm:t>
        <a:bodyPr/>
        <a:lstStyle/>
        <a:p>
          <a:endParaRPr lang="ru-RU" sz="1800">
            <a:latin typeface="Times New Roman" pitchFamily="18" charset="0"/>
            <a:cs typeface="Times New Roman" pitchFamily="18" charset="0"/>
          </a:endParaRPr>
        </a:p>
      </dgm:t>
    </dgm:pt>
    <dgm:pt modelId="{DFC9348C-56A6-4487-BAD3-4A5058BC19BF}">
      <dgm:prSet custT="1"/>
      <dgm:spPr/>
      <dgm:t>
        <a:bodyPr/>
        <a:lstStyle/>
        <a:p>
          <a:pPr rtl="0"/>
          <a:r>
            <a:rPr lang="ru-RU" sz="1800" b="1" dirty="0" err="1" smtClean="0">
              <a:latin typeface="Times New Roman" pitchFamily="18" charset="0"/>
              <a:cs typeface="Times New Roman" pitchFamily="18" charset="0"/>
            </a:rPr>
            <a:t>Хўжаликлараро</a:t>
          </a:r>
          <a:r>
            <a:rPr lang="ru-RU" sz="1800" b="1" dirty="0" smtClean="0">
              <a:latin typeface="Times New Roman" pitchFamily="18" charset="0"/>
              <a:cs typeface="Times New Roman" pitchFamily="18" charset="0"/>
            </a:rPr>
            <a:t> кредит</a:t>
          </a:r>
          <a:r>
            <a:rPr lang="ru-RU" sz="1800" dirty="0" smtClean="0">
              <a:latin typeface="Times New Roman" pitchFamily="18" charset="0"/>
              <a:cs typeface="Times New Roman" pitchFamily="18" charset="0"/>
            </a:rPr>
            <a:t> </a:t>
          </a:r>
          <a:endParaRPr lang="ru-RU" sz="1800" dirty="0">
            <a:latin typeface="Times New Roman" pitchFamily="18" charset="0"/>
            <a:cs typeface="Times New Roman" pitchFamily="18" charset="0"/>
          </a:endParaRPr>
        </a:p>
      </dgm:t>
    </dgm:pt>
    <dgm:pt modelId="{5C07CD66-E79C-4B5E-B0E4-385BB5EBDD9B}" type="parTrans" cxnId="{27481C13-93BE-44D5-8E50-B2672CCABF4F}">
      <dgm:prSet/>
      <dgm:spPr/>
      <dgm:t>
        <a:bodyPr/>
        <a:lstStyle/>
        <a:p>
          <a:endParaRPr lang="ru-RU" sz="1800">
            <a:latin typeface="Times New Roman" pitchFamily="18" charset="0"/>
            <a:cs typeface="Times New Roman" pitchFamily="18" charset="0"/>
          </a:endParaRPr>
        </a:p>
      </dgm:t>
    </dgm:pt>
    <dgm:pt modelId="{90579DB3-33F5-4993-AEA9-BE9C0A206EB8}" type="sibTrans" cxnId="{27481C13-93BE-44D5-8E50-B2672CCABF4F}">
      <dgm:prSet/>
      <dgm:spPr/>
      <dgm:t>
        <a:bodyPr/>
        <a:lstStyle/>
        <a:p>
          <a:endParaRPr lang="ru-RU" sz="1800">
            <a:latin typeface="Times New Roman" pitchFamily="18" charset="0"/>
            <a:cs typeface="Times New Roman" pitchFamily="18" charset="0"/>
          </a:endParaRPr>
        </a:p>
      </dgm:t>
    </dgm:pt>
    <dgm:pt modelId="{9FEF3626-2914-4E73-8408-23D2A1845C5B}">
      <dgm:prSet custT="1"/>
      <dgm:spPr/>
      <dgm:t>
        <a:bodyPr/>
        <a:lstStyle/>
        <a:p>
          <a:pPr rtl="0"/>
          <a:r>
            <a:rPr lang="ru-RU" sz="1800" b="1" dirty="0" err="1" smtClean="0">
              <a:latin typeface="Times New Roman" pitchFamily="18" charset="0"/>
              <a:cs typeface="Times New Roman" pitchFamily="18" charset="0"/>
            </a:rPr>
            <a:t>Тижорат</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кредити</a:t>
          </a:r>
          <a:r>
            <a:rPr lang="ru-RU" sz="1800" dirty="0" smtClean="0">
              <a:latin typeface="Times New Roman" pitchFamily="18" charset="0"/>
              <a:cs typeface="Times New Roman" pitchFamily="18" charset="0"/>
            </a:rPr>
            <a:t> </a:t>
          </a:r>
          <a:endParaRPr lang="ru-RU" sz="1800" dirty="0">
            <a:latin typeface="Times New Roman" pitchFamily="18" charset="0"/>
            <a:cs typeface="Times New Roman" pitchFamily="18" charset="0"/>
          </a:endParaRPr>
        </a:p>
      </dgm:t>
    </dgm:pt>
    <dgm:pt modelId="{E50FB30F-F510-4102-B3AD-9AAB88543C51}" type="parTrans" cxnId="{06E70423-9F93-439B-B204-EE08DFE724C0}">
      <dgm:prSet/>
      <dgm:spPr/>
      <dgm:t>
        <a:bodyPr/>
        <a:lstStyle/>
        <a:p>
          <a:endParaRPr lang="ru-RU" sz="1800">
            <a:latin typeface="Times New Roman" pitchFamily="18" charset="0"/>
            <a:cs typeface="Times New Roman" pitchFamily="18" charset="0"/>
          </a:endParaRPr>
        </a:p>
      </dgm:t>
    </dgm:pt>
    <dgm:pt modelId="{C790DB87-2800-4224-B47D-C46731DBC5ED}" type="sibTrans" cxnId="{06E70423-9F93-439B-B204-EE08DFE724C0}">
      <dgm:prSet/>
      <dgm:spPr/>
      <dgm:t>
        <a:bodyPr/>
        <a:lstStyle/>
        <a:p>
          <a:endParaRPr lang="ru-RU" sz="1800">
            <a:latin typeface="Times New Roman" pitchFamily="18" charset="0"/>
            <a:cs typeface="Times New Roman" pitchFamily="18" charset="0"/>
          </a:endParaRPr>
        </a:p>
      </dgm:t>
    </dgm:pt>
    <dgm:pt modelId="{CE333E50-A9EF-4FA0-B7A5-1CF0482B7538}">
      <dgm:prSet custT="1"/>
      <dgm:spPr/>
      <dgm:t>
        <a:bodyPr/>
        <a:lstStyle/>
        <a:p>
          <a:pPr rtl="0"/>
          <a:r>
            <a:rPr lang="ru-RU" sz="1800" b="1" dirty="0" err="1" smtClean="0">
              <a:latin typeface="Times New Roman" pitchFamily="18" charset="0"/>
              <a:cs typeface="Times New Roman" pitchFamily="18" charset="0"/>
            </a:rPr>
            <a:t>Истеъмол</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кредити</a:t>
          </a:r>
          <a:r>
            <a:rPr lang="ru-RU" sz="1800" dirty="0" smtClean="0">
              <a:latin typeface="Times New Roman" pitchFamily="18" charset="0"/>
              <a:cs typeface="Times New Roman" pitchFamily="18" charset="0"/>
            </a:rPr>
            <a:t> </a:t>
          </a:r>
          <a:endParaRPr lang="ru-RU" sz="1800" dirty="0">
            <a:latin typeface="Times New Roman" pitchFamily="18" charset="0"/>
            <a:cs typeface="Times New Roman" pitchFamily="18" charset="0"/>
          </a:endParaRPr>
        </a:p>
      </dgm:t>
    </dgm:pt>
    <dgm:pt modelId="{E62CD3F3-6491-413B-997B-E1E4D800183C}" type="parTrans" cxnId="{0677567B-5F94-4535-8742-3253CD8D4CF9}">
      <dgm:prSet/>
      <dgm:spPr/>
      <dgm:t>
        <a:bodyPr/>
        <a:lstStyle/>
        <a:p>
          <a:endParaRPr lang="ru-RU" sz="1800">
            <a:latin typeface="Times New Roman" pitchFamily="18" charset="0"/>
            <a:cs typeface="Times New Roman" pitchFamily="18" charset="0"/>
          </a:endParaRPr>
        </a:p>
      </dgm:t>
    </dgm:pt>
    <dgm:pt modelId="{9E6A3635-3EC4-4A61-87DC-12AB3BD84D36}" type="sibTrans" cxnId="{0677567B-5F94-4535-8742-3253CD8D4CF9}">
      <dgm:prSet/>
      <dgm:spPr/>
      <dgm:t>
        <a:bodyPr/>
        <a:lstStyle/>
        <a:p>
          <a:endParaRPr lang="ru-RU" sz="1800">
            <a:latin typeface="Times New Roman" pitchFamily="18" charset="0"/>
            <a:cs typeface="Times New Roman" pitchFamily="18" charset="0"/>
          </a:endParaRPr>
        </a:p>
      </dgm:t>
    </dgm:pt>
    <dgm:pt modelId="{F6E3EF0A-2CA7-485F-99DE-AF4ED502B058}">
      <dgm:prSet custT="1"/>
      <dgm:spPr/>
      <dgm:t>
        <a:bodyPr/>
        <a:lstStyle/>
        <a:p>
          <a:pPr rtl="0"/>
          <a:r>
            <a:rPr lang="ru-RU" sz="1800" b="1" dirty="0" smtClean="0">
              <a:latin typeface="Times New Roman" pitchFamily="18" charset="0"/>
              <a:cs typeface="Times New Roman" pitchFamily="18" charset="0"/>
            </a:rPr>
            <a:t>Ипотека </a:t>
          </a:r>
          <a:r>
            <a:rPr lang="ru-RU" sz="1800" b="1" dirty="0" err="1" smtClean="0">
              <a:latin typeface="Times New Roman" pitchFamily="18" charset="0"/>
              <a:cs typeface="Times New Roman" pitchFamily="18" charset="0"/>
            </a:rPr>
            <a:t>кредити</a:t>
          </a:r>
          <a:r>
            <a:rPr lang="ru-RU" sz="1800" b="1" dirty="0" smtClean="0">
              <a:latin typeface="Times New Roman" pitchFamily="18" charset="0"/>
              <a:cs typeface="Times New Roman" pitchFamily="18" charset="0"/>
            </a:rPr>
            <a:t> </a:t>
          </a:r>
          <a:endParaRPr lang="ru-RU" sz="1800" dirty="0">
            <a:latin typeface="Times New Roman" pitchFamily="18" charset="0"/>
            <a:cs typeface="Times New Roman" pitchFamily="18" charset="0"/>
          </a:endParaRPr>
        </a:p>
      </dgm:t>
    </dgm:pt>
    <dgm:pt modelId="{D41F071C-14DA-42BC-B077-83FE1223A5AD}" type="parTrans" cxnId="{BD8594CA-C23B-443E-ADE6-0B654606BC92}">
      <dgm:prSet/>
      <dgm:spPr/>
      <dgm:t>
        <a:bodyPr/>
        <a:lstStyle/>
        <a:p>
          <a:endParaRPr lang="ru-RU" sz="1800">
            <a:latin typeface="Times New Roman" pitchFamily="18" charset="0"/>
            <a:cs typeface="Times New Roman" pitchFamily="18" charset="0"/>
          </a:endParaRPr>
        </a:p>
      </dgm:t>
    </dgm:pt>
    <dgm:pt modelId="{91894871-9479-401E-A135-0A45E0D89326}" type="sibTrans" cxnId="{BD8594CA-C23B-443E-ADE6-0B654606BC92}">
      <dgm:prSet/>
      <dgm:spPr/>
      <dgm:t>
        <a:bodyPr/>
        <a:lstStyle/>
        <a:p>
          <a:endParaRPr lang="ru-RU" sz="1800">
            <a:latin typeface="Times New Roman" pitchFamily="18" charset="0"/>
            <a:cs typeface="Times New Roman" pitchFamily="18" charset="0"/>
          </a:endParaRPr>
        </a:p>
      </dgm:t>
    </dgm:pt>
    <dgm:pt modelId="{6FCECF02-86F4-4265-97A9-4B00F16B7142}">
      <dgm:prSet custT="1"/>
      <dgm:spPr/>
      <dgm:t>
        <a:bodyPr/>
        <a:lstStyle/>
        <a:p>
          <a:pPr rtl="0"/>
          <a:r>
            <a:rPr lang="ru-RU" sz="1800" b="1" dirty="0" err="1" smtClean="0">
              <a:latin typeface="Times New Roman" pitchFamily="18" charset="0"/>
              <a:cs typeface="Times New Roman" pitchFamily="18" charset="0"/>
            </a:rPr>
            <a:t>Давлат</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кредити</a:t>
          </a:r>
          <a:r>
            <a:rPr lang="ru-RU" sz="1800" dirty="0" smtClean="0">
              <a:latin typeface="Times New Roman" pitchFamily="18" charset="0"/>
              <a:cs typeface="Times New Roman" pitchFamily="18" charset="0"/>
            </a:rPr>
            <a:t> </a:t>
          </a:r>
          <a:endParaRPr lang="ru-RU" sz="1800" dirty="0">
            <a:latin typeface="Times New Roman" pitchFamily="18" charset="0"/>
            <a:cs typeface="Times New Roman" pitchFamily="18" charset="0"/>
          </a:endParaRPr>
        </a:p>
      </dgm:t>
    </dgm:pt>
    <dgm:pt modelId="{FEEE91DA-273B-4A96-A0F0-97BEAAD43503}" type="parTrans" cxnId="{0831E13D-683A-4056-8789-8BEF847E3661}">
      <dgm:prSet/>
      <dgm:spPr/>
      <dgm:t>
        <a:bodyPr/>
        <a:lstStyle/>
        <a:p>
          <a:endParaRPr lang="ru-RU" sz="1800">
            <a:latin typeface="Times New Roman" pitchFamily="18" charset="0"/>
            <a:cs typeface="Times New Roman" pitchFamily="18" charset="0"/>
          </a:endParaRPr>
        </a:p>
      </dgm:t>
    </dgm:pt>
    <dgm:pt modelId="{4C178CDD-FE9B-4FE5-BF48-992761E1343B}" type="sibTrans" cxnId="{0831E13D-683A-4056-8789-8BEF847E3661}">
      <dgm:prSet/>
      <dgm:spPr/>
      <dgm:t>
        <a:bodyPr/>
        <a:lstStyle/>
        <a:p>
          <a:endParaRPr lang="ru-RU" sz="1800">
            <a:latin typeface="Times New Roman" pitchFamily="18" charset="0"/>
            <a:cs typeface="Times New Roman" pitchFamily="18" charset="0"/>
          </a:endParaRPr>
        </a:p>
      </dgm:t>
    </dgm:pt>
    <dgm:pt modelId="{99BD36CC-D504-4294-A84D-EBC7F1E8CD55}">
      <dgm:prSet custT="1"/>
      <dgm:spPr/>
      <dgm:t>
        <a:bodyPr/>
        <a:lstStyle/>
        <a:p>
          <a:pPr rtl="0"/>
          <a:r>
            <a:rPr lang="ru-RU" sz="1800" b="1" dirty="0" err="1" smtClean="0">
              <a:latin typeface="Times New Roman" pitchFamily="18" charset="0"/>
              <a:cs typeface="Times New Roman" pitchFamily="18" charset="0"/>
            </a:rPr>
            <a:t>Халқаро </a:t>
          </a:r>
          <a:r>
            <a:rPr lang="ru-RU" sz="1800" b="1" dirty="0" smtClean="0">
              <a:latin typeface="Times New Roman" pitchFamily="18" charset="0"/>
              <a:cs typeface="Times New Roman" pitchFamily="18" charset="0"/>
            </a:rPr>
            <a:t>кредит</a:t>
          </a:r>
          <a:r>
            <a:rPr lang="ru-RU" sz="1800" dirty="0" smtClean="0">
              <a:latin typeface="Times New Roman" pitchFamily="18" charset="0"/>
              <a:cs typeface="Times New Roman" pitchFamily="18" charset="0"/>
            </a:rPr>
            <a:t> </a:t>
          </a:r>
          <a:endParaRPr lang="ru-RU" sz="1800" dirty="0">
            <a:latin typeface="Times New Roman" pitchFamily="18" charset="0"/>
            <a:cs typeface="Times New Roman" pitchFamily="18" charset="0"/>
          </a:endParaRPr>
        </a:p>
      </dgm:t>
    </dgm:pt>
    <dgm:pt modelId="{067C2D2C-BC99-45D4-901F-92BE452BD827}" type="parTrans" cxnId="{E772AB5A-99ED-40A4-A138-2DCB1B6BA0DB}">
      <dgm:prSet/>
      <dgm:spPr/>
      <dgm:t>
        <a:bodyPr/>
        <a:lstStyle/>
        <a:p>
          <a:endParaRPr lang="ru-RU" sz="1800">
            <a:latin typeface="Times New Roman" pitchFamily="18" charset="0"/>
            <a:cs typeface="Times New Roman" pitchFamily="18" charset="0"/>
          </a:endParaRPr>
        </a:p>
      </dgm:t>
    </dgm:pt>
    <dgm:pt modelId="{A7CC319A-7847-48BF-B93C-49E719909078}" type="sibTrans" cxnId="{E772AB5A-99ED-40A4-A138-2DCB1B6BA0DB}">
      <dgm:prSet/>
      <dgm:spPr/>
      <dgm:t>
        <a:bodyPr/>
        <a:lstStyle/>
        <a:p>
          <a:endParaRPr lang="ru-RU" sz="1800">
            <a:latin typeface="Times New Roman" pitchFamily="18" charset="0"/>
            <a:cs typeface="Times New Roman" pitchFamily="18" charset="0"/>
          </a:endParaRPr>
        </a:p>
      </dgm:t>
    </dgm:pt>
    <dgm:pt modelId="{5FFF4A76-2E3F-4AF6-B3EB-D3A9AB735CF3}" type="pres">
      <dgm:prSet presAssocID="{E5E7E55B-E2F7-466F-B397-35E7F34982F2}" presName="cycle" presStyleCnt="0">
        <dgm:presLayoutVars>
          <dgm:chMax val="1"/>
          <dgm:dir/>
          <dgm:animLvl val="ctr"/>
          <dgm:resizeHandles val="exact"/>
        </dgm:presLayoutVars>
      </dgm:prSet>
      <dgm:spPr/>
      <dgm:t>
        <a:bodyPr/>
        <a:lstStyle/>
        <a:p>
          <a:endParaRPr lang="ru-RU"/>
        </a:p>
      </dgm:t>
    </dgm:pt>
    <dgm:pt modelId="{EF839E18-712C-4AC4-8534-4376197C45C9}" type="pres">
      <dgm:prSet presAssocID="{32E97A05-60D1-4DB3-B5C2-F963F840CE34}" presName="centerShape" presStyleLbl="node0" presStyleIdx="0" presStyleCnt="1"/>
      <dgm:spPr/>
      <dgm:t>
        <a:bodyPr/>
        <a:lstStyle/>
        <a:p>
          <a:endParaRPr lang="ru-RU"/>
        </a:p>
      </dgm:t>
    </dgm:pt>
    <dgm:pt modelId="{1EA134F5-3746-4215-9629-40616DC0E145}" type="pres">
      <dgm:prSet presAssocID="{1E971CB7-71FF-4AC2-B52B-90FD8EBC7DF2}" presName="parTrans" presStyleLbl="bgSibTrans2D1" presStyleIdx="0" presStyleCnt="7"/>
      <dgm:spPr/>
      <dgm:t>
        <a:bodyPr/>
        <a:lstStyle/>
        <a:p>
          <a:endParaRPr lang="ru-RU"/>
        </a:p>
      </dgm:t>
    </dgm:pt>
    <dgm:pt modelId="{DEAD9365-3C05-48B2-96C2-9B63DC62B8F8}" type="pres">
      <dgm:prSet presAssocID="{2391FF52-97C1-4A29-A7E5-2BA1E949BC90}" presName="node" presStyleLbl="node1" presStyleIdx="0" presStyleCnt="7">
        <dgm:presLayoutVars>
          <dgm:bulletEnabled val="1"/>
        </dgm:presLayoutVars>
      </dgm:prSet>
      <dgm:spPr/>
      <dgm:t>
        <a:bodyPr/>
        <a:lstStyle/>
        <a:p>
          <a:endParaRPr lang="ru-RU"/>
        </a:p>
      </dgm:t>
    </dgm:pt>
    <dgm:pt modelId="{3098C0E2-FF12-48AA-A6B5-82C37577E60C}" type="pres">
      <dgm:prSet presAssocID="{5C07CD66-E79C-4B5E-B0E4-385BB5EBDD9B}" presName="parTrans" presStyleLbl="bgSibTrans2D1" presStyleIdx="1" presStyleCnt="7"/>
      <dgm:spPr/>
      <dgm:t>
        <a:bodyPr/>
        <a:lstStyle/>
        <a:p>
          <a:endParaRPr lang="ru-RU"/>
        </a:p>
      </dgm:t>
    </dgm:pt>
    <dgm:pt modelId="{9A423D67-7CDA-4BB5-AB58-6853E190AFEC}" type="pres">
      <dgm:prSet presAssocID="{DFC9348C-56A6-4487-BAD3-4A5058BC19BF}" presName="node" presStyleLbl="node1" presStyleIdx="1" presStyleCnt="7">
        <dgm:presLayoutVars>
          <dgm:bulletEnabled val="1"/>
        </dgm:presLayoutVars>
      </dgm:prSet>
      <dgm:spPr/>
      <dgm:t>
        <a:bodyPr/>
        <a:lstStyle/>
        <a:p>
          <a:endParaRPr lang="ru-RU"/>
        </a:p>
      </dgm:t>
    </dgm:pt>
    <dgm:pt modelId="{CAED2888-8110-41F0-AD85-0ADE4C6421C8}" type="pres">
      <dgm:prSet presAssocID="{E50FB30F-F510-4102-B3AD-9AAB88543C51}" presName="parTrans" presStyleLbl="bgSibTrans2D1" presStyleIdx="2" presStyleCnt="7"/>
      <dgm:spPr/>
      <dgm:t>
        <a:bodyPr/>
        <a:lstStyle/>
        <a:p>
          <a:endParaRPr lang="ru-RU"/>
        </a:p>
      </dgm:t>
    </dgm:pt>
    <dgm:pt modelId="{40D0316B-6057-4410-9B7F-1524D204474B}" type="pres">
      <dgm:prSet presAssocID="{9FEF3626-2914-4E73-8408-23D2A1845C5B}" presName="node" presStyleLbl="node1" presStyleIdx="2" presStyleCnt="7">
        <dgm:presLayoutVars>
          <dgm:bulletEnabled val="1"/>
        </dgm:presLayoutVars>
      </dgm:prSet>
      <dgm:spPr/>
      <dgm:t>
        <a:bodyPr/>
        <a:lstStyle/>
        <a:p>
          <a:endParaRPr lang="ru-RU"/>
        </a:p>
      </dgm:t>
    </dgm:pt>
    <dgm:pt modelId="{4948B096-F211-486A-B7DB-7642DEDF7132}" type="pres">
      <dgm:prSet presAssocID="{E62CD3F3-6491-413B-997B-E1E4D800183C}" presName="parTrans" presStyleLbl="bgSibTrans2D1" presStyleIdx="3" presStyleCnt="7"/>
      <dgm:spPr/>
      <dgm:t>
        <a:bodyPr/>
        <a:lstStyle/>
        <a:p>
          <a:endParaRPr lang="ru-RU"/>
        </a:p>
      </dgm:t>
    </dgm:pt>
    <dgm:pt modelId="{D62262E9-46D3-4C16-930F-CE5F7B25F4F2}" type="pres">
      <dgm:prSet presAssocID="{CE333E50-A9EF-4FA0-B7A5-1CF0482B7538}" presName="node" presStyleLbl="node1" presStyleIdx="3" presStyleCnt="7">
        <dgm:presLayoutVars>
          <dgm:bulletEnabled val="1"/>
        </dgm:presLayoutVars>
      </dgm:prSet>
      <dgm:spPr/>
      <dgm:t>
        <a:bodyPr/>
        <a:lstStyle/>
        <a:p>
          <a:endParaRPr lang="ru-RU"/>
        </a:p>
      </dgm:t>
    </dgm:pt>
    <dgm:pt modelId="{350AA1F7-39CA-4AEB-9FD2-883AA9CF7162}" type="pres">
      <dgm:prSet presAssocID="{D41F071C-14DA-42BC-B077-83FE1223A5AD}" presName="parTrans" presStyleLbl="bgSibTrans2D1" presStyleIdx="4" presStyleCnt="7"/>
      <dgm:spPr/>
      <dgm:t>
        <a:bodyPr/>
        <a:lstStyle/>
        <a:p>
          <a:endParaRPr lang="ru-RU"/>
        </a:p>
      </dgm:t>
    </dgm:pt>
    <dgm:pt modelId="{2DCCBB47-868E-4044-A7D4-7D36DB118E18}" type="pres">
      <dgm:prSet presAssocID="{F6E3EF0A-2CA7-485F-99DE-AF4ED502B058}" presName="node" presStyleLbl="node1" presStyleIdx="4" presStyleCnt="7">
        <dgm:presLayoutVars>
          <dgm:bulletEnabled val="1"/>
        </dgm:presLayoutVars>
      </dgm:prSet>
      <dgm:spPr/>
      <dgm:t>
        <a:bodyPr/>
        <a:lstStyle/>
        <a:p>
          <a:endParaRPr lang="ru-RU"/>
        </a:p>
      </dgm:t>
    </dgm:pt>
    <dgm:pt modelId="{998BBDAF-F706-42AA-B470-060CA37DDBA2}" type="pres">
      <dgm:prSet presAssocID="{FEEE91DA-273B-4A96-A0F0-97BEAAD43503}" presName="parTrans" presStyleLbl="bgSibTrans2D1" presStyleIdx="5" presStyleCnt="7"/>
      <dgm:spPr/>
      <dgm:t>
        <a:bodyPr/>
        <a:lstStyle/>
        <a:p>
          <a:endParaRPr lang="ru-RU"/>
        </a:p>
      </dgm:t>
    </dgm:pt>
    <dgm:pt modelId="{CF8968B9-E967-4C4A-8922-C3EAE186C077}" type="pres">
      <dgm:prSet presAssocID="{6FCECF02-86F4-4265-97A9-4B00F16B7142}" presName="node" presStyleLbl="node1" presStyleIdx="5" presStyleCnt="7">
        <dgm:presLayoutVars>
          <dgm:bulletEnabled val="1"/>
        </dgm:presLayoutVars>
      </dgm:prSet>
      <dgm:spPr/>
      <dgm:t>
        <a:bodyPr/>
        <a:lstStyle/>
        <a:p>
          <a:endParaRPr lang="ru-RU"/>
        </a:p>
      </dgm:t>
    </dgm:pt>
    <dgm:pt modelId="{2AEA1016-7B22-4FDB-AAA0-64B46E8654A3}" type="pres">
      <dgm:prSet presAssocID="{067C2D2C-BC99-45D4-901F-92BE452BD827}" presName="parTrans" presStyleLbl="bgSibTrans2D1" presStyleIdx="6" presStyleCnt="7"/>
      <dgm:spPr/>
      <dgm:t>
        <a:bodyPr/>
        <a:lstStyle/>
        <a:p>
          <a:endParaRPr lang="ru-RU"/>
        </a:p>
      </dgm:t>
    </dgm:pt>
    <dgm:pt modelId="{7EFBD685-0BE1-48F9-B63F-5A00A0BF4948}" type="pres">
      <dgm:prSet presAssocID="{99BD36CC-D504-4294-A84D-EBC7F1E8CD55}" presName="node" presStyleLbl="node1" presStyleIdx="6" presStyleCnt="7">
        <dgm:presLayoutVars>
          <dgm:bulletEnabled val="1"/>
        </dgm:presLayoutVars>
      </dgm:prSet>
      <dgm:spPr/>
      <dgm:t>
        <a:bodyPr/>
        <a:lstStyle/>
        <a:p>
          <a:endParaRPr lang="ru-RU"/>
        </a:p>
      </dgm:t>
    </dgm:pt>
  </dgm:ptLst>
  <dgm:cxnLst>
    <dgm:cxn modelId="{06E70423-9F93-439B-B204-EE08DFE724C0}" srcId="{32E97A05-60D1-4DB3-B5C2-F963F840CE34}" destId="{9FEF3626-2914-4E73-8408-23D2A1845C5B}" srcOrd="2" destOrd="0" parTransId="{E50FB30F-F510-4102-B3AD-9AAB88543C51}" sibTransId="{C790DB87-2800-4224-B47D-C46731DBC5ED}"/>
    <dgm:cxn modelId="{0831E13D-683A-4056-8789-8BEF847E3661}" srcId="{32E97A05-60D1-4DB3-B5C2-F963F840CE34}" destId="{6FCECF02-86F4-4265-97A9-4B00F16B7142}" srcOrd="5" destOrd="0" parTransId="{FEEE91DA-273B-4A96-A0F0-97BEAAD43503}" sibTransId="{4C178CDD-FE9B-4FE5-BF48-992761E1343B}"/>
    <dgm:cxn modelId="{BD8594CA-C23B-443E-ADE6-0B654606BC92}" srcId="{32E97A05-60D1-4DB3-B5C2-F963F840CE34}" destId="{F6E3EF0A-2CA7-485F-99DE-AF4ED502B058}" srcOrd="4" destOrd="0" parTransId="{D41F071C-14DA-42BC-B077-83FE1223A5AD}" sibTransId="{91894871-9479-401E-A135-0A45E0D89326}"/>
    <dgm:cxn modelId="{2FDCEA35-7BA8-495F-AE07-9B73400E9F23}" type="presOf" srcId="{067C2D2C-BC99-45D4-901F-92BE452BD827}" destId="{2AEA1016-7B22-4FDB-AAA0-64B46E8654A3}" srcOrd="0" destOrd="0" presId="urn:microsoft.com/office/officeart/2005/8/layout/radial4"/>
    <dgm:cxn modelId="{AFDC79CE-1E12-4927-8164-DE3EE5A3296B}" type="presOf" srcId="{CE333E50-A9EF-4FA0-B7A5-1CF0482B7538}" destId="{D62262E9-46D3-4C16-930F-CE5F7B25F4F2}" srcOrd="0" destOrd="0" presId="urn:microsoft.com/office/officeart/2005/8/layout/radial4"/>
    <dgm:cxn modelId="{ADB07742-A578-413F-85ED-FB6F7DDE4EF5}" type="presOf" srcId="{5C07CD66-E79C-4B5E-B0E4-385BB5EBDD9B}" destId="{3098C0E2-FF12-48AA-A6B5-82C37577E60C}" srcOrd="0" destOrd="0" presId="urn:microsoft.com/office/officeart/2005/8/layout/radial4"/>
    <dgm:cxn modelId="{5F885CED-855A-4F64-91BB-301B3165CAA0}" type="presOf" srcId="{E62CD3F3-6491-413B-997B-E1E4D800183C}" destId="{4948B096-F211-486A-B7DB-7642DEDF7132}" srcOrd="0" destOrd="0" presId="urn:microsoft.com/office/officeart/2005/8/layout/radial4"/>
    <dgm:cxn modelId="{1B231931-1734-4D3C-8EF7-164C8F32339C}" type="presOf" srcId="{6FCECF02-86F4-4265-97A9-4B00F16B7142}" destId="{CF8968B9-E967-4C4A-8922-C3EAE186C077}" srcOrd="0" destOrd="0" presId="urn:microsoft.com/office/officeart/2005/8/layout/radial4"/>
    <dgm:cxn modelId="{9A415853-DF2A-4085-8DAA-9B3EE0275F2C}" type="presOf" srcId="{FEEE91DA-273B-4A96-A0F0-97BEAAD43503}" destId="{998BBDAF-F706-42AA-B470-060CA37DDBA2}" srcOrd="0" destOrd="0" presId="urn:microsoft.com/office/officeart/2005/8/layout/radial4"/>
    <dgm:cxn modelId="{BAF9D6CD-0825-48ED-B65A-4384FA181134}" type="presOf" srcId="{32E97A05-60D1-4DB3-B5C2-F963F840CE34}" destId="{EF839E18-712C-4AC4-8534-4376197C45C9}" srcOrd="0" destOrd="0" presId="urn:microsoft.com/office/officeart/2005/8/layout/radial4"/>
    <dgm:cxn modelId="{22FDF6F8-238D-4B0A-8DEF-4E203FB33273}" type="presOf" srcId="{99BD36CC-D504-4294-A84D-EBC7F1E8CD55}" destId="{7EFBD685-0BE1-48F9-B63F-5A00A0BF4948}" srcOrd="0" destOrd="0" presId="urn:microsoft.com/office/officeart/2005/8/layout/radial4"/>
    <dgm:cxn modelId="{E2B09FF3-A080-4787-9F81-92EC51B0033F}" type="presOf" srcId="{2391FF52-97C1-4A29-A7E5-2BA1E949BC90}" destId="{DEAD9365-3C05-48B2-96C2-9B63DC62B8F8}" srcOrd="0" destOrd="0" presId="urn:microsoft.com/office/officeart/2005/8/layout/radial4"/>
    <dgm:cxn modelId="{27481C13-93BE-44D5-8E50-B2672CCABF4F}" srcId="{32E97A05-60D1-4DB3-B5C2-F963F840CE34}" destId="{DFC9348C-56A6-4487-BAD3-4A5058BC19BF}" srcOrd="1" destOrd="0" parTransId="{5C07CD66-E79C-4B5E-B0E4-385BB5EBDD9B}" sibTransId="{90579DB3-33F5-4993-AEA9-BE9C0A206EB8}"/>
    <dgm:cxn modelId="{04AFA954-0DE1-472B-93B1-9EA45999B115}" type="presOf" srcId="{DFC9348C-56A6-4487-BAD3-4A5058BC19BF}" destId="{9A423D67-7CDA-4BB5-AB58-6853E190AFEC}" srcOrd="0" destOrd="0" presId="urn:microsoft.com/office/officeart/2005/8/layout/radial4"/>
    <dgm:cxn modelId="{B3DF9E9A-FF8A-46FB-B5F1-48CA9DBCB849}" srcId="{32E97A05-60D1-4DB3-B5C2-F963F840CE34}" destId="{2391FF52-97C1-4A29-A7E5-2BA1E949BC90}" srcOrd="0" destOrd="0" parTransId="{1E971CB7-71FF-4AC2-B52B-90FD8EBC7DF2}" sibTransId="{CD8AB2C8-5601-4021-8B1C-63551C73D0BB}"/>
    <dgm:cxn modelId="{7295B844-B377-45C1-80DD-7FAEFFFDE7BC}" type="presOf" srcId="{E50FB30F-F510-4102-B3AD-9AAB88543C51}" destId="{CAED2888-8110-41F0-AD85-0ADE4C6421C8}" srcOrd="0" destOrd="0" presId="urn:microsoft.com/office/officeart/2005/8/layout/radial4"/>
    <dgm:cxn modelId="{E772AB5A-99ED-40A4-A138-2DCB1B6BA0DB}" srcId="{32E97A05-60D1-4DB3-B5C2-F963F840CE34}" destId="{99BD36CC-D504-4294-A84D-EBC7F1E8CD55}" srcOrd="6" destOrd="0" parTransId="{067C2D2C-BC99-45D4-901F-92BE452BD827}" sibTransId="{A7CC319A-7847-48BF-B93C-49E719909078}"/>
    <dgm:cxn modelId="{28A7A7EB-D66A-41E5-A4A4-DCE0BAC57BE5}" type="presOf" srcId="{1E971CB7-71FF-4AC2-B52B-90FD8EBC7DF2}" destId="{1EA134F5-3746-4215-9629-40616DC0E145}" srcOrd="0" destOrd="0" presId="urn:microsoft.com/office/officeart/2005/8/layout/radial4"/>
    <dgm:cxn modelId="{FF9B9041-298D-4DAE-A14F-B6CCF38FCAEB}" type="presOf" srcId="{D41F071C-14DA-42BC-B077-83FE1223A5AD}" destId="{350AA1F7-39CA-4AEB-9FD2-883AA9CF7162}" srcOrd="0" destOrd="0" presId="urn:microsoft.com/office/officeart/2005/8/layout/radial4"/>
    <dgm:cxn modelId="{0677567B-5F94-4535-8742-3253CD8D4CF9}" srcId="{32E97A05-60D1-4DB3-B5C2-F963F840CE34}" destId="{CE333E50-A9EF-4FA0-B7A5-1CF0482B7538}" srcOrd="3" destOrd="0" parTransId="{E62CD3F3-6491-413B-997B-E1E4D800183C}" sibTransId="{9E6A3635-3EC4-4A61-87DC-12AB3BD84D36}"/>
    <dgm:cxn modelId="{FBE66A59-30D1-42A5-A07C-42EF2332E7E5}" type="presOf" srcId="{9FEF3626-2914-4E73-8408-23D2A1845C5B}" destId="{40D0316B-6057-4410-9B7F-1524D204474B}" srcOrd="0" destOrd="0" presId="urn:microsoft.com/office/officeart/2005/8/layout/radial4"/>
    <dgm:cxn modelId="{CF333ABA-9E5C-46E0-BCCE-1D4B72B30C70}" type="presOf" srcId="{E5E7E55B-E2F7-466F-B397-35E7F34982F2}" destId="{5FFF4A76-2E3F-4AF6-B3EB-D3A9AB735CF3}" srcOrd="0" destOrd="0" presId="urn:microsoft.com/office/officeart/2005/8/layout/radial4"/>
    <dgm:cxn modelId="{A9DB6EAF-4DDF-490A-B4D5-D1D1252B4D23}" srcId="{E5E7E55B-E2F7-466F-B397-35E7F34982F2}" destId="{32E97A05-60D1-4DB3-B5C2-F963F840CE34}" srcOrd="0" destOrd="0" parTransId="{41A2A0A1-4408-4B65-9C48-1597040EF0AC}" sibTransId="{E40E36DF-F1D8-4E19-89BA-53CCA9A00BE6}"/>
    <dgm:cxn modelId="{CA537791-5DA3-413F-89A9-C0ECC52BE7B9}" type="presOf" srcId="{F6E3EF0A-2CA7-485F-99DE-AF4ED502B058}" destId="{2DCCBB47-868E-4044-A7D4-7D36DB118E18}" srcOrd="0" destOrd="0" presId="urn:microsoft.com/office/officeart/2005/8/layout/radial4"/>
    <dgm:cxn modelId="{EFDFCCD5-F093-489C-B26C-7B9103E61077}" type="presParOf" srcId="{5FFF4A76-2E3F-4AF6-B3EB-D3A9AB735CF3}" destId="{EF839E18-712C-4AC4-8534-4376197C45C9}" srcOrd="0" destOrd="0" presId="urn:microsoft.com/office/officeart/2005/8/layout/radial4"/>
    <dgm:cxn modelId="{485487AA-BA8C-4591-A6C5-541A275BFE40}" type="presParOf" srcId="{5FFF4A76-2E3F-4AF6-B3EB-D3A9AB735CF3}" destId="{1EA134F5-3746-4215-9629-40616DC0E145}" srcOrd="1" destOrd="0" presId="urn:microsoft.com/office/officeart/2005/8/layout/radial4"/>
    <dgm:cxn modelId="{F84BD0D6-A262-4DEA-AC86-469DAF811130}" type="presParOf" srcId="{5FFF4A76-2E3F-4AF6-B3EB-D3A9AB735CF3}" destId="{DEAD9365-3C05-48B2-96C2-9B63DC62B8F8}" srcOrd="2" destOrd="0" presId="urn:microsoft.com/office/officeart/2005/8/layout/radial4"/>
    <dgm:cxn modelId="{30E5427F-9CF0-4BEC-A216-2FF1E55AA8D3}" type="presParOf" srcId="{5FFF4A76-2E3F-4AF6-B3EB-D3A9AB735CF3}" destId="{3098C0E2-FF12-48AA-A6B5-82C37577E60C}" srcOrd="3" destOrd="0" presId="urn:microsoft.com/office/officeart/2005/8/layout/radial4"/>
    <dgm:cxn modelId="{37B6A987-C985-45A7-A0D4-F8EBA158C042}" type="presParOf" srcId="{5FFF4A76-2E3F-4AF6-B3EB-D3A9AB735CF3}" destId="{9A423D67-7CDA-4BB5-AB58-6853E190AFEC}" srcOrd="4" destOrd="0" presId="urn:microsoft.com/office/officeart/2005/8/layout/radial4"/>
    <dgm:cxn modelId="{4470A55A-21FD-41FB-9400-902BCAF45B82}" type="presParOf" srcId="{5FFF4A76-2E3F-4AF6-B3EB-D3A9AB735CF3}" destId="{CAED2888-8110-41F0-AD85-0ADE4C6421C8}" srcOrd="5" destOrd="0" presId="urn:microsoft.com/office/officeart/2005/8/layout/radial4"/>
    <dgm:cxn modelId="{B24178CD-88FC-41FB-95FC-5E66D876C6E8}" type="presParOf" srcId="{5FFF4A76-2E3F-4AF6-B3EB-D3A9AB735CF3}" destId="{40D0316B-6057-4410-9B7F-1524D204474B}" srcOrd="6" destOrd="0" presId="urn:microsoft.com/office/officeart/2005/8/layout/radial4"/>
    <dgm:cxn modelId="{AA8C02F2-9C3F-4874-ABDA-DF7620474ACA}" type="presParOf" srcId="{5FFF4A76-2E3F-4AF6-B3EB-D3A9AB735CF3}" destId="{4948B096-F211-486A-B7DB-7642DEDF7132}" srcOrd="7" destOrd="0" presId="urn:microsoft.com/office/officeart/2005/8/layout/radial4"/>
    <dgm:cxn modelId="{4931A4A1-B97C-4655-B81D-00B2F2E3B558}" type="presParOf" srcId="{5FFF4A76-2E3F-4AF6-B3EB-D3A9AB735CF3}" destId="{D62262E9-46D3-4C16-930F-CE5F7B25F4F2}" srcOrd="8" destOrd="0" presId="urn:microsoft.com/office/officeart/2005/8/layout/radial4"/>
    <dgm:cxn modelId="{B5624D62-EE6F-4252-85D4-4592DEC4B0DD}" type="presParOf" srcId="{5FFF4A76-2E3F-4AF6-B3EB-D3A9AB735CF3}" destId="{350AA1F7-39CA-4AEB-9FD2-883AA9CF7162}" srcOrd="9" destOrd="0" presId="urn:microsoft.com/office/officeart/2005/8/layout/radial4"/>
    <dgm:cxn modelId="{9D18F063-912F-4C0F-ABEF-1534A753F62B}" type="presParOf" srcId="{5FFF4A76-2E3F-4AF6-B3EB-D3A9AB735CF3}" destId="{2DCCBB47-868E-4044-A7D4-7D36DB118E18}" srcOrd="10" destOrd="0" presId="urn:microsoft.com/office/officeart/2005/8/layout/radial4"/>
    <dgm:cxn modelId="{BD1530F9-B460-4528-8ABA-A269D230AFA9}" type="presParOf" srcId="{5FFF4A76-2E3F-4AF6-B3EB-D3A9AB735CF3}" destId="{998BBDAF-F706-42AA-B470-060CA37DDBA2}" srcOrd="11" destOrd="0" presId="urn:microsoft.com/office/officeart/2005/8/layout/radial4"/>
    <dgm:cxn modelId="{A8A8EA84-AB2B-43CF-80E1-E569E48DF2E9}" type="presParOf" srcId="{5FFF4A76-2E3F-4AF6-B3EB-D3A9AB735CF3}" destId="{CF8968B9-E967-4C4A-8922-C3EAE186C077}" srcOrd="12" destOrd="0" presId="urn:microsoft.com/office/officeart/2005/8/layout/radial4"/>
    <dgm:cxn modelId="{73D863FB-1E73-4CC8-8AC0-DFA0FD9EFF7D}" type="presParOf" srcId="{5FFF4A76-2E3F-4AF6-B3EB-D3A9AB735CF3}" destId="{2AEA1016-7B22-4FDB-AAA0-64B46E8654A3}" srcOrd="13" destOrd="0" presId="urn:microsoft.com/office/officeart/2005/8/layout/radial4"/>
    <dgm:cxn modelId="{75FFBC49-CF09-47F7-A1CF-91B043C5E316}" type="presParOf" srcId="{5FFF4A76-2E3F-4AF6-B3EB-D3A9AB735CF3}" destId="{7EFBD685-0BE1-48F9-B63F-5A00A0BF4948}" srcOrd="14"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12045DD8-CBDA-44CA-B06F-E7D2104FF6F1}" type="doc">
      <dgm:prSet loTypeId="urn:microsoft.com/office/officeart/2005/8/layout/list1" loCatId="list" qsTypeId="urn:microsoft.com/office/officeart/2005/8/quickstyle/3d1" qsCatId="3D" csTypeId="urn:microsoft.com/office/officeart/2005/8/colors/colorful1#11" csCatId="colorful" phldr="1"/>
      <dgm:spPr/>
      <dgm:t>
        <a:bodyPr/>
        <a:lstStyle/>
        <a:p>
          <a:endParaRPr lang="ru-RU"/>
        </a:p>
      </dgm:t>
    </dgm:pt>
    <dgm:pt modelId="{249F002C-222B-4E72-A430-8FA98402366D}">
      <dgm:prSet/>
      <dgm:spPr/>
      <dgm:t>
        <a:bodyPr/>
        <a:lstStyle/>
        <a:p>
          <a:pPr rtl="0"/>
          <a:r>
            <a:rPr lang="ru-RU" b="1" dirty="0" smtClean="0">
              <a:latin typeface="Times New Roman" pitchFamily="18" charset="0"/>
              <a:cs typeface="Times New Roman" pitchFamily="18" charset="0"/>
            </a:rPr>
            <a:t>Банк </a:t>
          </a:r>
          <a:r>
            <a:rPr lang="ru-RU" b="1" dirty="0" err="1" smtClean="0">
              <a:latin typeface="Times New Roman" pitchFamily="18" charset="0"/>
              <a:cs typeface="Times New Roman" pitchFamily="18" charset="0"/>
            </a:rPr>
            <a:t>кредити</a:t>
          </a:r>
          <a:endParaRPr lang="ru-RU" dirty="0">
            <a:latin typeface="Times New Roman" pitchFamily="18" charset="0"/>
            <a:cs typeface="Times New Roman" pitchFamily="18" charset="0"/>
          </a:endParaRPr>
        </a:p>
      </dgm:t>
    </dgm:pt>
    <dgm:pt modelId="{406604E8-8B92-4022-9DBA-1088D5BA5D46}" type="parTrans" cxnId="{E0E972EB-C21B-4DCE-BB26-8C41448346D0}">
      <dgm:prSet/>
      <dgm:spPr/>
      <dgm:t>
        <a:bodyPr/>
        <a:lstStyle/>
        <a:p>
          <a:endParaRPr lang="ru-RU">
            <a:latin typeface="Times New Roman" pitchFamily="18" charset="0"/>
            <a:cs typeface="Times New Roman" pitchFamily="18" charset="0"/>
          </a:endParaRPr>
        </a:p>
      </dgm:t>
    </dgm:pt>
    <dgm:pt modelId="{02A57192-F16B-4847-BC78-577E9AFE6DF8}" type="sibTrans" cxnId="{E0E972EB-C21B-4DCE-BB26-8C41448346D0}">
      <dgm:prSet/>
      <dgm:spPr/>
      <dgm:t>
        <a:bodyPr/>
        <a:lstStyle/>
        <a:p>
          <a:endParaRPr lang="ru-RU">
            <a:latin typeface="Times New Roman" pitchFamily="18" charset="0"/>
            <a:cs typeface="Times New Roman" pitchFamily="18" charset="0"/>
          </a:endParaRPr>
        </a:p>
      </dgm:t>
    </dgm:pt>
    <dgm:pt modelId="{8631FE4E-D1E4-43D8-A453-3B09176D0095}">
      <dgm:prSet/>
      <dgm:spPr/>
      <dgm:t>
        <a:bodyPr/>
        <a:lstStyle/>
        <a:p>
          <a:pPr algn="just" rtl="0"/>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корхоналар</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бирлашмалар</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ва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бошқа хўжалик</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юритувчи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субъектларнинг</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бир-бирига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берадиган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кредити</a:t>
          </a:r>
          <a:r>
            <a:rPr lang="ru-RU" b="0" dirty="0" smtClean="0">
              <a:latin typeface="Times New Roman" pitchFamily="18" charset="0"/>
              <a:cs typeface="Times New Roman" pitchFamily="18" charset="0"/>
            </a:rPr>
            <a:t>. </a:t>
          </a:r>
          <a:endParaRPr lang="ru-RU" b="0" dirty="0">
            <a:latin typeface="Times New Roman" pitchFamily="18" charset="0"/>
            <a:cs typeface="Times New Roman" pitchFamily="18" charset="0"/>
          </a:endParaRPr>
        </a:p>
      </dgm:t>
    </dgm:pt>
    <dgm:pt modelId="{00052D72-703B-49A1-9E3E-2A53CECD12B8}" type="parTrans" cxnId="{EA8D8F42-2620-451D-A9ED-B4E358111C43}">
      <dgm:prSet/>
      <dgm:spPr/>
      <dgm:t>
        <a:bodyPr/>
        <a:lstStyle/>
        <a:p>
          <a:endParaRPr lang="ru-RU">
            <a:latin typeface="Times New Roman" pitchFamily="18" charset="0"/>
            <a:cs typeface="Times New Roman" pitchFamily="18" charset="0"/>
          </a:endParaRPr>
        </a:p>
      </dgm:t>
    </dgm:pt>
    <dgm:pt modelId="{8AE1F549-2916-4D0F-97AF-D6A514BBD8E4}" type="sibTrans" cxnId="{EA8D8F42-2620-451D-A9ED-B4E358111C43}">
      <dgm:prSet/>
      <dgm:spPr/>
      <dgm:t>
        <a:bodyPr/>
        <a:lstStyle/>
        <a:p>
          <a:endParaRPr lang="ru-RU">
            <a:latin typeface="Times New Roman" pitchFamily="18" charset="0"/>
            <a:cs typeface="Times New Roman" pitchFamily="18" charset="0"/>
          </a:endParaRPr>
        </a:p>
      </dgm:t>
    </dgm:pt>
    <dgm:pt modelId="{EA4A5F6A-0777-4554-840F-268487C3BA57}">
      <dgm:prSet/>
      <dgm:spPr/>
      <dgm:t>
        <a:bodyPr/>
        <a:lstStyle/>
        <a:p>
          <a:pPr rtl="0"/>
          <a:r>
            <a:rPr lang="ru-RU" b="1" dirty="0" err="1" smtClean="0">
              <a:latin typeface="Times New Roman" pitchFamily="18" charset="0"/>
              <a:cs typeface="Times New Roman" pitchFamily="18" charset="0"/>
            </a:rPr>
            <a:t>Хўжаликлараро</a:t>
          </a:r>
          <a:r>
            <a:rPr lang="ru-RU" b="1" dirty="0" smtClean="0">
              <a:latin typeface="Times New Roman" pitchFamily="18" charset="0"/>
              <a:cs typeface="Times New Roman" pitchFamily="18" charset="0"/>
            </a:rPr>
            <a:t> кредит</a:t>
          </a:r>
          <a:endParaRPr lang="ru-RU" dirty="0">
            <a:latin typeface="Times New Roman" pitchFamily="18" charset="0"/>
            <a:cs typeface="Times New Roman" pitchFamily="18" charset="0"/>
          </a:endParaRPr>
        </a:p>
      </dgm:t>
    </dgm:pt>
    <dgm:pt modelId="{C199EDDC-6CD1-4412-879A-6E74D19F3BBC}" type="parTrans" cxnId="{A61302BD-4A91-46F2-83D6-08783AF69820}">
      <dgm:prSet/>
      <dgm:spPr/>
      <dgm:t>
        <a:bodyPr/>
        <a:lstStyle/>
        <a:p>
          <a:endParaRPr lang="ru-RU">
            <a:latin typeface="Times New Roman" pitchFamily="18" charset="0"/>
            <a:cs typeface="Times New Roman" pitchFamily="18" charset="0"/>
          </a:endParaRPr>
        </a:p>
      </dgm:t>
    </dgm:pt>
    <dgm:pt modelId="{CC0EAA38-DEE0-4060-AC57-125313804F20}" type="sibTrans" cxnId="{A61302BD-4A91-46F2-83D6-08783AF69820}">
      <dgm:prSet/>
      <dgm:spPr/>
      <dgm:t>
        <a:bodyPr/>
        <a:lstStyle/>
        <a:p>
          <a:endParaRPr lang="ru-RU">
            <a:latin typeface="Times New Roman" pitchFamily="18" charset="0"/>
            <a:cs typeface="Times New Roman" pitchFamily="18" charset="0"/>
          </a:endParaRPr>
        </a:p>
      </dgm:t>
    </dgm:pt>
    <dgm:pt modelId="{F7190705-45B9-4EE7-90EE-A653F7475289}">
      <dgm:prSet/>
      <dgm:spPr/>
      <dgm:t>
        <a:bodyPr/>
        <a:lstStyle/>
        <a:p>
          <a:pPr algn="just" rtl="0"/>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бир</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корхона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муассаса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томонидан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иккинчисига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берилувчи</a:t>
          </a:r>
          <a:r>
            <a:rPr lang="ru-RU" b="0" dirty="0" smtClean="0">
              <a:latin typeface="Times New Roman" pitchFamily="18" charset="0"/>
              <a:cs typeface="Times New Roman" pitchFamily="18" charset="0"/>
            </a:rPr>
            <a:t> кредит. </a:t>
          </a:r>
          <a:endParaRPr lang="ru-RU" b="0" dirty="0">
            <a:latin typeface="Times New Roman" pitchFamily="18" charset="0"/>
            <a:cs typeface="Times New Roman" pitchFamily="18" charset="0"/>
          </a:endParaRPr>
        </a:p>
      </dgm:t>
    </dgm:pt>
    <dgm:pt modelId="{AE5C5DFF-CF01-4435-9A49-14080DE3D0C9}" type="parTrans" cxnId="{93889DB0-F331-4010-8D9B-424061084E37}">
      <dgm:prSet/>
      <dgm:spPr/>
      <dgm:t>
        <a:bodyPr/>
        <a:lstStyle/>
        <a:p>
          <a:endParaRPr lang="ru-RU">
            <a:latin typeface="Times New Roman" pitchFamily="18" charset="0"/>
            <a:cs typeface="Times New Roman" pitchFamily="18" charset="0"/>
          </a:endParaRPr>
        </a:p>
      </dgm:t>
    </dgm:pt>
    <dgm:pt modelId="{BAE8DE8F-C635-496A-90A1-14887D7D14BE}" type="sibTrans" cxnId="{93889DB0-F331-4010-8D9B-424061084E37}">
      <dgm:prSet/>
      <dgm:spPr/>
      <dgm:t>
        <a:bodyPr/>
        <a:lstStyle/>
        <a:p>
          <a:endParaRPr lang="ru-RU">
            <a:latin typeface="Times New Roman" pitchFamily="18" charset="0"/>
            <a:cs typeface="Times New Roman" pitchFamily="18" charset="0"/>
          </a:endParaRPr>
        </a:p>
      </dgm:t>
    </dgm:pt>
    <dgm:pt modelId="{9051D07E-DCB2-4052-9355-31914C4754CA}">
      <dgm:prSet/>
      <dgm:spPr/>
      <dgm:t>
        <a:bodyPr/>
        <a:lstStyle/>
        <a:p>
          <a:pPr algn="just" rtl="0"/>
          <a:r>
            <a:rPr lang="ru-RU" b="0" dirty="0" smtClean="0">
              <a:latin typeface="Times New Roman" pitchFamily="18" charset="0"/>
              <a:cs typeface="Times New Roman" pitchFamily="18" charset="0"/>
            </a:rPr>
            <a:t>– пул </a:t>
          </a:r>
          <a:r>
            <a:rPr lang="ru-RU" b="0" dirty="0" err="1" smtClean="0">
              <a:latin typeface="Times New Roman" pitchFamily="18" charset="0"/>
              <a:cs typeface="Times New Roman" pitchFamily="18" charset="0"/>
            </a:rPr>
            <a:t>эгалари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банклар</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ва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махсус</a:t>
          </a:r>
          <a:r>
            <a:rPr lang="ru-RU" b="0" dirty="0" smtClean="0">
              <a:latin typeface="Times New Roman" pitchFamily="18" charset="0"/>
              <a:cs typeface="Times New Roman" pitchFamily="18" charset="0"/>
            </a:rPr>
            <a:t> кредит </a:t>
          </a:r>
          <a:r>
            <a:rPr lang="ru-RU" b="0" dirty="0" err="1" smtClean="0">
              <a:latin typeface="Times New Roman" pitchFamily="18" charset="0"/>
              <a:cs typeface="Times New Roman" pitchFamily="18" charset="0"/>
            </a:rPr>
            <a:t>муассасалари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томонидан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қарз олувчилар</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тадбиркорлар</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давлат</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уй</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хўжалиги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сектори</a:t>
          </a:r>
          <a:r>
            <a:rPr lang="ru-RU" b="0" dirty="0" smtClean="0">
              <a:latin typeface="Times New Roman" pitchFamily="18" charset="0"/>
              <a:cs typeface="Times New Roman" pitchFamily="18" charset="0"/>
            </a:rPr>
            <a:t>)га пул </a:t>
          </a:r>
          <a:r>
            <a:rPr lang="ru-RU" b="0" dirty="0" err="1" smtClean="0">
              <a:latin typeface="Times New Roman" pitchFamily="18" charset="0"/>
              <a:cs typeface="Times New Roman" pitchFamily="18" charset="0"/>
            </a:rPr>
            <a:t>ссудалари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шаклида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берилувчи</a:t>
          </a:r>
          <a:r>
            <a:rPr lang="ru-RU" b="0" dirty="0" smtClean="0">
              <a:latin typeface="Times New Roman" pitchFamily="18" charset="0"/>
              <a:cs typeface="Times New Roman" pitchFamily="18" charset="0"/>
            </a:rPr>
            <a:t> кредит. </a:t>
          </a:r>
          <a:endParaRPr lang="ru-RU" b="0" dirty="0">
            <a:latin typeface="Times New Roman" pitchFamily="18" charset="0"/>
            <a:cs typeface="Times New Roman" pitchFamily="18" charset="0"/>
          </a:endParaRPr>
        </a:p>
      </dgm:t>
    </dgm:pt>
    <dgm:pt modelId="{FC282F6F-8599-4FE4-B565-37C2F16411BB}" type="parTrans" cxnId="{1CEC1811-E943-4024-84A3-7A02F4C25317}">
      <dgm:prSet/>
      <dgm:spPr/>
      <dgm:t>
        <a:bodyPr/>
        <a:lstStyle/>
        <a:p>
          <a:endParaRPr lang="ru-RU">
            <a:latin typeface="Times New Roman" pitchFamily="18" charset="0"/>
            <a:cs typeface="Times New Roman" pitchFamily="18" charset="0"/>
          </a:endParaRPr>
        </a:p>
      </dgm:t>
    </dgm:pt>
    <dgm:pt modelId="{EE0B907B-8705-44F3-B2CB-15856F8AAAE7}" type="sibTrans" cxnId="{1CEC1811-E943-4024-84A3-7A02F4C25317}">
      <dgm:prSet/>
      <dgm:spPr/>
      <dgm:t>
        <a:bodyPr/>
        <a:lstStyle/>
        <a:p>
          <a:endParaRPr lang="ru-RU">
            <a:latin typeface="Times New Roman" pitchFamily="18" charset="0"/>
            <a:cs typeface="Times New Roman" pitchFamily="18" charset="0"/>
          </a:endParaRPr>
        </a:p>
      </dgm:t>
    </dgm:pt>
    <dgm:pt modelId="{BF75D3A2-728B-40F6-8593-494CD3B55D20}">
      <dgm:prSet/>
      <dgm:spPr/>
      <dgm:t>
        <a:bodyPr/>
        <a:lstStyle/>
        <a:p>
          <a:r>
            <a:rPr lang="ru-RU" b="1" smtClean="0">
              <a:latin typeface="Times New Roman" pitchFamily="18" charset="0"/>
              <a:cs typeface="Times New Roman" pitchFamily="18" charset="0"/>
            </a:rPr>
            <a:t>Тижорат </a:t>
          </a:r>
          <a:r>
            <a:rPr lang="ru-RU" b="1" dirty="0" err="1" smtClean="0">
              <a:latin typeface="Times New Roman" pitchFamily="18" charset="0"/>
              <a:cs typeface="Times New Roman" pitchFamily="18" charset="0"/>
            </a:rPr>
            <a:t>кредити</a:t>
          </a:r>
          <a:r>
            <a:rPr lang="ru-RU" dirty="0" smtClean="0">
              <a:latin typeface="Times New Roman" pitchFamily="18" charset="0"/>
              <a:cs typeface="Times New Roman" pitchFamily="18" charset="0"/>
            </a:rPr>
            <a:t> </a:t>
          </a:r>
          <a:endParaRPr lang="ru-RU">
            <a:latin typeface="Times New Roman" pitchFamily="18" charset="0"/>
            <a:cs typeface="Times New Roman" pitchFamily="18" charset="0"/>
          </a:endParaRPr>
        </a:p>
      </dgm:t>
    </dgm:pt>
    <dgm:pt modelId="{C8DC1A6B-BCB5-47C6-B27D-4699AF33601B}" type="parTrans" cxnId="{C7D0BBC4-25A8-473D-A4D8-A70E8D966902}">
      <dgm:prSet/>
      <dgm:spPr/>
      <dgm:t>
        <a:bodyPr/>
        <a:lstStyle/>
        <a:p>
          <a:endParaRPr lang="ru-RU">
            <a:latin typeface="Times New Roman" pitchFamily="18" charset="0"/>
            <a:cs typeface="Times New Roman" pitchFamily="18" charset="0"/>
          </a:endParaRPr>
        </a:p>
      </dgm:t>
    </dgm:pt>
    <dgm:pt modelId="{E3080A76-393F-4D97-8121-FEF7FBBB6D79}" type="sibTrans" cxnId="{C7D0BBC4-25A8-473D-A4D8-A70E8D966902}">
      <dgm:prSet/>
      <dgm:spPr/>
      <dgm:t>
        <a:bodyPr/>
        <a:lstStyle/>
        <a:p>
          <a:endParaRPr lang="ru-RU">
            <a:latin typeface="Times New Roman" pitchFamily="18" charset="0"/>
            <a:cs typeface="Times New Roman" pitchFamily="18" charset="0"/>
          </a:endParaRPr>
        </a:p>
      </dgm:t>
    </dgm:pt>
    <dgm:pt modelId="{5FAE0337-CB4D-4F13-B8FB-DDC89FD2D951}" type="pres">
      <dgm:prSet presAssocID="{12045DD8-CBDA-44CA-B06F-E7D2104FF6F1}" presName="linear" presStyleCnt="0">
        <dgm:presLayoutVars>
          <dgm:dir/>
          <dgm:animLvl val="lvl"/>
          <dgm:resizeHandles val="exact"/>
        </dgm:presLayoutVars>
      </dgm:prSet>
      <dgm:spPr/>
      <dgm:t>
        <a:bodyPr/>
        <a:lstStyle/>
        <a:p>
          <a:endParaRPr lang="ru-RU"/>
        </a:p>
      </dgm:t>
    </dgm:pt>
    <dgm:pt modelId="{6EA1EFD2-D8A2-41DA-9742-B7AC2F66975C}" type="pres">
      <dgm:prSet presAssocID="{249F002C-222B-4E72-A430-8FA98402366D}" presName="parentLin" presStyleCnt="0"/>
      <dgm:spPr/>
    </dgm:pt>
    <dgm:pt modelId="{24D966C3-3883-414F-8A1C-FB723B946F79}" type="pres">
      <dgm:prSet presAssocID="{249F002C-222B-4E72-A430-8FA98402366D}" presName="parentLeftMargin" presStyleLbl="node1" presStyleIdx="0" presStyleCnt="3"/>
      <dgm:spPr/>
      <dgm:t>
        <a:bodyPr/>
        <a:lstStyle/>
        <a:p>
          <a:endParaRPr lang="ru-RU"/>
        </a:p>
      </dgm:t>
    </dgm:pt>
    <dgm:pt modelId="{648410CB-AD01-4631-88F0-B04E9DBFF04E}" type="pres">
      <dgm:prSet presAssocID="{249F002C-222B-4E72-A430-8FA98402366D}" presName="parentText" presStyleLbl="node1" presStyleIdx="0" presStyleCnt="3">
        <dgm:presLayoutVars>
          <dgm:chMax val="0"/>
          <dgm:bulletEnabled val="1"/>
        </dgm:presLayoutVars>
      </dgm:prSet>
      <dgm:spPr/>
      <dgm:t>
        <a:bodyPr/>
        <a:lstStyle/>
        <a:p>
          <a:endParaRPr lang="ru-RU"/>
        </a:p>
      </dgm:t>
    </dgm:pt>
    <dgm:pt modelId="{BBEE6CF4-BC45-4F89-98C2-72C98323748D}" type="pres">
      <dgm:prSet presAssocID="{249F002C-222B-4E72-A430-8FA98402366D}" presName="negativeSpace" presStyleCnt="0"/>
      <dgm:spPr/>
    </dgm:pt>
    <dgm:pt modelId="{10C6EFA0-1122-40E3-A798-FB0B89845251}" type="pres">
      <dgm:prSet presAssocID="{249F002C-222B-4E72-A430-8FA98402366D}" presName="childText" presStyleLbl="conFgAcc1" presStyleIdx="0" presStyleCnt="3">
        <dgm:presLayoutVars>
          <dgm:bulletEnabled val="1"/>
        </dgm:presLayoutVars>
      </dgm:prSet>
      <dgm:spPr/>
      <dgm:t>
        <a:bodyPr/>
        <a:lstStyle/>
        <a:p>
          <a:endParaRPr lang="ru-RU"/>
        </a:p>
      </dgm:t>
    </dgm:pt>
    <dgm:pt modelId="{FC3FC47D-365B-4014-917D-F4B459D99FD4}" type="pres">
      <dgm:prSet presAssocID="{02A57192-F16B-4847-BC78-577E9AFE6DF8}" presName="spaceBetweenRectangles" presStyleCnt="0"/>
      <dgm:spPr/>
    </dgm:pt>
    <dgm:pt modelId="{12B66301-F2FF-4114-9E32-73DC72CDE59E}" type="pres">
      <dgm:prSet presAssocID="{BF75D3A2-728B-40F6-8593-494CD3B55D20}" presName="parentLin" presStyleCnt="0"/>
      <dgm:spPr/>
    </dgm:pt>
    <dgm:pt modelId="{BCA08D43-B7E0-45E3-8EFF-A2D620762F7A}" type="pres">
      <dgm:prSet presAssocID="{BF75D3A2-728B-40F6-8593-494CD3B55D20}" presName="parentLeftMargin" presStyleLbl="node1" presStyleIdx="0" presStyleCnt="3"/>
      <dgm:spPr/>
      <dgm:t>
        <a:bodyPr/>
        <a:lstStyle/>
        <a:p>
          <a:endParaRPr lang="ru-RU"/>
        </a:p>
      </dgm:t>
    </dgm:pt>
    <dgm:pt modelId="{A10E5929-792E-4D3D-866C-A9C64A449715}" type="pres">
      <dgm:prSet presAssocID="{BF75D3A2-728B-40F6-8593-494CD3B55D20}" presName="parentText" presStyleLbl="node1" presStyleIdx="1" presStyleCnt="3">
        <dgm:presLayoutVars>
          <dgm:chMax val="0"/>
          <dgm:bulletEnabled val="1"/>
        </dgm:presLayoutVars>
      </dgm:prSet>
      <dgm:spPr/>
      <dgm:t>
        <a:bodyPr/>
        <a:lstStyle/>
        <a:p>
          <a:endParaRPr lang="ru-RU"/>
        </a:p>
      </dgm:t>
    </dgm:pt>
    <dgm:pt modelId="{0AF250EA-B756-463E-9ED8-FD358A1685D1}" type="pres">
      <dgm:prSet presAssocID="{BF75D3A2-728B-40F6-8593-494CD3B55D20}" presName="negativeSpace" presStyleCnt="0"/>
      <dgm:spPr/>
    </dgm:pt>
    <dgm:pt modelId="{76BC95BF-28F0-41C4-998D-0BD0A2AC7EBC}" type="pres">
      <dgm:prSet presAssocID="{BF75D3A2-728B-40F6-8593-494CD3B55D20}" presName="childText" presStyleLbl="conFgAcc1" presStyleIdx="1" presStyleCnt="3">
        <dgm:presLayoutVars>
          <dgm:bulletEnabled val="1"/>
        </dgm:presLayoutVars>
      </dgm:prSet>
      <dgm:spPr/>
      <dgm:t>
        <a:bodyPr/>
        <a:lstStyle/>
        <a:p>
          <a:endParaRPr lang="ru-RU"/>
        </a:p>
      </dgm:t>
    </dgm:pt>
    <dgm:pt modelId="{5FC3C035-5384-4ADB-AFF7-C84A85EB8B17}" type="pres">
      <dgm:prSet presAssocID="{E3080A76-393F-4D97-8121-FEF7FBBB6D79}" presName="spaceBetweenRectangles" presStyleCnt="0"/>
      <dgm:spPr/>
    </dgm:pt>
    <dgm:pt modelId="{5EE8C4D5-9BB6-4BA1-9E9B-0C094090FAE4}" type="pres">
      <dgm:prSet presAssocID="{EA4A5F6A-0777-4554-840F-268487C3BA57}" presName="parentLin" presStyleCnt="0"/>
      <dgm:spPr/>
    </dgm:pt>
    <dgm:pt modelId="{71517617-8F91-4E5D-B4C9-304AE9F02881}" type="pres">
      <dgm:prSet presAssocID="{EA4A5F6A-0777-4554-840F-268487C3BA57}" presName="parentLeftMargin" presStyleLbl="node1" presStyleIdx="1" presStyleCnt="3"/>
      <dgm:spPr/>
      <dgm:t>
        <a:bodyPr/>
        <a:lstStyle/>
        <a:p>
          <a:endParaRPr lang="ru-RU"/>
        </a:p>
      </dgm:t>
    </dgm:pt>
    <dgm:pt modelId="{739E864F-46B2-4B28-9D35-252A3ED8B35F}" type="pres">
      <dgm:prSet presAssocID="{EA4A5F6A-0777-4554-840F-268487C3BA57}" presName="parentText" presStyleLbl="node1" presStyleIdx="2" presStyleCnt="3">
        <dgm:presLayoutVars>
          <dgm:chMax val="0"/>
          <dgm:bulletEnabled val="1"/>
        </dgm:presLayoutVars>
      </dgm:prSet>
      <dgm:spPr/>
      <dgm:t>
        <a:bodyPr/>
        <a:lstStyle/>
        <a:p>
          <a:endParaRPr lang="ru-RU"/>
        </a:p>
      </dgm:t>
    </dgm:pt>
    <dgm:pt modelId="{5C3DEFF5-8AFB-4200-ADDA-BF625A87FD4C}" type="pres">
      <dgm:prSet presAssocID="{EA4A5F6A-0777-4554-840F-268487C3BA57}" presName="negativeSpace" presStyleCnt="0"/>
      <dgm:spPr/>
    </dgm:pt>
    <dgm:pt modelId="{A8C268BE-02ED-4450-BA8A-63FBB9DE2855}" type="pres">
      <dgm:prSet presAssocID="{EA4A5F6A-0777-4554-840F-268487C3BA57}" presName="childText" presStyleLbl="conFgAcc1" presStyleIdx="2" presStyleCnt="3">
        <dgm:presLayoutVars>
          <dgm:bulletEnabled val="1"/>
        </dgm:presLayoutVars>
      </dgm:prSet>
      <dgm:spPr/>
      <dgm:t>
        <a:bodyPr/>
        <a:lstStyle/>
        <a:p>
          <a:endParaRPr lang="ru-RU"/>
        </a:p>
      </dgm:t>
    </dgm:pt>
  </dgm:ptLst>
  <dgm:cxnLst>
    <dgm:cxn modelId="{ACBBB251-E16D-4973-B6FD-4F918D0DEB8E}" type="presOf" srcId="{249F002C-222B-4E72-A430-8FA98402366D}" destId="{648410CB-AD01-4631-88F0-B04E9DBFF04E}" srcOrd="1" destOrd="0" presId="urn:microsoft.com/office/officeart/2005/8/layout/list1"/>
    <dgm:cxn modelId="{1CEC1811-E943-4024-84A3-7A02F4C25317}" srcId="{249F002C-222B-4E72-A430-8FA98402366D}" destId="{9051D07E-DCB2-4052-9355-31914C4754CA}" srcOrd="0" destOrd="0" parTransId="{FC282F6F-8599-4FE4-B565-37C2F16411BB}" sibTransId="{EE0B907B-8705-44F3-B2CB-15856F8AAAE7}"/>
    <dgm:cxn modelId="{93889DB0-F331-4010-8D9B-424061084E37}" srcId="{EA4A5F6A-0777-4554-840F-268487C3BA57}" destId="{F7190705-45B9-4EE7-90EE-A653F7475289}" srcOrd="0" destOrd="0" parTransId="{AE5C5DFF-CF01-4435-9A49-14080DE3D0C9}" sibTransId="{BAE8DE8F-C635-496A-90A1-14887D7D14BE}"/>
    <dgm:cxn modelId="{E0E972EB-C21B-4DCE-BB26-8C41448346D0}" srcId="{12045DD8-CBDA-44CA-B06F-E7D2104FF6F1}" destId="{249F002C-222B-4E72-A430-8FA98402366D}" srcOrd="0" destOrd="0" parTransId="{406604E8-8B92-4022-9DBA-1088D5BA5D46}" sibTransId="{02A57192-F16B-4847-BC78-577E9AFE6DF8}"/>
    <dgm:cxn modelId="{0B8C98E2-0B39-4748-A980-BBA3F55D63C3}" type="presOf" srcId="{249F002C-222B-4E72-A430-8FA98402366D}" destId="{24D966C3-3883-414F-8A1C-FB723B946F79}" srcOrd="0" destOrd="0" presId="urn:microsoft.com/office/officeart/2005/8/layout/list1"/>
    <dgm:cxn modelId="{A61302BD-4A91-46F2-83D6-08783AF69820}" srcId="{12045DD8-CBDA-44CA-B06F-E7D2104FF6F1}" destId="{EA4A5F6A-0777-4554-840F-268487C3BA57}" srcOrd="2" destOrd="0" parTransId="{C199EDDC-6CD1-4412-879A-6E74D19F3BBC}" sibTransId="{CC0EAA38-DEE0-4060-AC57-125313804F20}"/>
    <dgm:cxn modelId="{C7D0BBC4-25A8-473D-A4D8-A70E8D966902}" srcId="{12045DD8-CBDA-44CA-B06F-E7D2104FF6F1}" destId="{BF75D3A2-728B-40F6-8593-494CD3B55D20}" srcOrd="1" destOrd="0" parTransId="{C8DC1A6B-BCB5-47C6-B27D-4699AF33601B}" sibTransId="{E3080A76-393F-4D97-8121-FEF7FBBB6D79}"/>
    <dgm:cxn modelId="{F1D0CD0B-DE55-45E2-A06B-32E85BAF7415}" type="presOf" srcId="{BF75D3A2-728B-40F6-8593-494CD3B55D20}" destId="{BCA08D43-B7E0-45E3-8EFF-A2D620762F7A}" srcOrd="0" destOrd="0" presId="urn:microsoft.com/office/officeart/2005/8/layout/list1"/>
    <dgm:cxn modelId="{F7455EDF-162D-481C-BAAB-6BD7980B4E02}" type="presOf" srcId="{F7190705-45B9-4EE7-90EE-A653F7475289}" destId="{A8C268BE-02ED-4450-BA8A-63FBB9DE2855}" srcOrd="0" destOrd="0" presId="urn:microsoft.com/office/officeart/2005/8/layout/list1"/>
    <dgm:cxn modelId="{BF59B5AB-A821-463A-AA2A-650B68BCB65B}" type="presOf" srcId="{EA4A5F6A-0777-4554-840F-268487C3BA57}" destId="{71517617-8F91-4E5D-B4C9-304AE9F02881}" srcOrd="0" destOrd="0" presId="urn:microsoft.com/office/officeart/2005/8/layout/list1"/>
    <dgm:cxn modelId="{01B61BFA-7295-40AF-B8B3-9D20A09D60BE}" type="presOf" srcId="{9051D07E-DCB2-4052-9355-31914C4754CA}" destId="{10C6EFA0-1122-40E3-A798-FB0B89845251}" srcOrd="0" destOrd="0" presId="urn:microsoft.com/office/officeart/2005/8/layout/list1"/>
    <dgm:cxn modelId="{CC9CFE18-E2FF-46FC-866E-3D7AD668004F}" type="presOf" srcId="{12045DD8-CBDA-44CA-B06F-E7D2104FF6F1}" destId="{5FAE0337-CB4D-4F13-B8FB-DDC89FD2D951}" srcOrd="0" destOrd="0" presId="urn:microsoft.com/office/officeart/2005/8/layout/list1"/>
    <dgm:cxn modelId="{E2B8FE83-B3AD-4CDC-84BC-C9472BECA549}" type="presOf" srcId="{BF75D3A2-728B-40F6-8593-494CD3B55D20}" destId="{A10E5929-792E-4D3D-866C-A9C64A449715}" srcOrd="1" destOrd="0" presId="urn:microsoft.com/office/officeart/2005/8/layout/list1"/>
    <dgm:cxn modelId="{EA8D8F42-2620-451D-A9ED-B4E358111C43}" srcId="{BF75D3A2-728B-40F6-8593-494CD3B55D20}" destId="{8631FE4E-D1E4-43D8-A453-3B09176D0095}" srcOrd="0" destOrd="0" parTransId="{00052D72-703B-49A1-9E3E-2A53CECD12B8}" sibTransId="{8AE1F549-2916-4D0F-97AF-D6A514BBD8E4}"/>
    <dgm:cxn modelId="{D317814A-A9AB-4B88-8136-1FBB3D9AB2FF}" type="presOf" srcId="{EA4A5F6A-0777-4554-840F-268487C3BA57}" destId="{739E864F-46B2-4B28-9D35-252A3ED8B35F}" srcOrd="1" destOrd="0" presId="urn:microsoft.com/office/officeart/2005/8/layout/list1"/>
    <dgm:cxn modelId="{39270E3A-85D3-4FF1-936D-45B93129D1C4}" type="presOf" srcId="{8631FE4E-D1E4-43D8-A453-3B09176D0095}" destId="{76BC95BF-28F0-41C4-998D-0BD0A2AC7EBC}" srcOrd="0" destOrd="0" presId="urn:microsoft.com/office/officeart/2005/8/layout/list1"/>
    <dgm:cxn modelId="{42A8FD76-31A6-471A-8A7C-98F7DD759A9D}" type="presParOf" srcId="{5FAE0337-CB4D-4F13-B8FB-DDC89FD2D951}" destId="{6EA1EFD2-D8A2-41DA-9742-B7AC2F66975C}" srcOrd="0" destOrd="0" presId="urn:microsoft.com/office/officeart/2005/8/layout/list1"/>
    <dgm:cxn modelId="{3CCED57A-6DCF-4EC7-9020-0157797333AB}" type="presParOf" srcId="{6EA1EFD2-D8A2-41DA-9742-B7AC2F66975C}" destId="{24D966C3-3883-414F-8A1C-FB723B946F79}" srcOrd="0" destOrd="0" presId="urn:microsoft.com/office/officeart/2005/8/layout/list1"/>
    <dgm:cxn modelId="{28CBEF32-528C-4663-AB1C-8DB0E2560F5D}" type="presParOf" srcId="{6EA1EFD2-D8A2-41DA-9742-B7AC2F66975C}" destId="{648410CB-AD01-4631-88F0-B04E9DBFF04E}" srcOrd="1" destOrd="0" presId="urn:microsoft.com/office/officeart/2005/8/layout/list1"/>
    <dgm:cxn modelId="{C244A108-5BE5-4B34-8107-45EC7064A5F3}" type="presParOf" srcId="{5FAE0337-CB4D-4F13-B8FB-DDC89FD2D951}" destId="{BBEE6CF4-BC45-4F89-98C2-72C98323748D}" srcOrd="1" destOrd="0" presId="urn:microsoft.com/office/officeart/2005/8/layout/list1"/>
    <dgm:cxn modelId="{8BDDE26E-C9C1-4126-8355-24E06F6483E9}" type="presParOf" srcId="{5FAE0337-CB4D-4F13-B8FB-DDC89FD2D951}" destId="{10C6EFA0-1122-40E3-A798-FB0B89845251}" srcOrd="2" destOrd="0" presId="urn:microsoft.com/office/officeart/2005/8/layout/list1"/>
    <dgm:cxn modelId="{BB0CF257-EAA2-4ED6-A6FC-EE03BCD7CAB1}" type="presParOf" srcId="{5FAE0337-CB4D-4F13-B8FB-DDC89FD2D951}" destId="{FC3FC47D-365B-4014-917D-F4B459D99FD4}" srcOrd="3" destOrd="0" presId="urn:microsoft.com/office/officeart/2005/8/layout/list1"/>
    <dgm:cxn modelId="{F8293FB5-097E-415B-8182-CBC1E88C2A2E}" type="presParOf" srcId="{5FAE0337-CB4D-4F13-B8FB-DDC89FD2D951}" destId="{12B66301-F2FF-4114-9E32-73DC72CDE59E}" srcOrd="4" destOrd="0" presId="urn:microsoft.com/office/officeart/2005/8/layout/list1"/>
    <dgm:cxn modelId="{624E377F-80E0-4BF8-8607-1582E499A6BF}" type="presParOf" srcId="{12B66301-F2FF-4114-9E32-73DC72CDE59E}" destId="{BCA08D43-B7E0-45E3-8EFF-A2D620762F7A}" srcOrd="0" destOrd="0" presId="urn:microsoft.com/office/officeart/2005/8/layout/list1"/>
    <dgm:cxn modelId="{37212CF8-233A-4E3C-A633-507708170512}" type="presParOf" srcId="{12B66301-F2FF-4114-9E32-73DC72CDE59E}" destId="{A10E5929-792E-4D3D-866C-A9C64A449715}" srcOrd="1" destOrd="0" presId="urn:microsoft.com/office/officeart/2005/8/layout/list1"/>
    <dgm:cxn modelId="{7E154F47-289C-415B-8F21-170092C0BEAA}" type="presParOf" srcId="{5FAE0337-CB4D-4F13-B8FB-DDC89FD2D951}" destId="{0AF250EA-B756-463E-9ED8-FD358A1685D1}" srcOrd="5" destOrd="0" presId="urn:microsoft.com/office/officeart/2005/8/layout/list1"/>
    <dgm:cxn modelId="{F29AE571-C690-49C1-90FE-0721E30007CC}" type="presParOf" srcId="{5FAE0337-CB4D-4F13-B8FB-DDC89FD2D951}" destId="{76BC95BF-28F0-41C4-998D-0BD0A2AC7EBC}" srcOrd="6" destOrd="0" presId="urn:microsoft.com/office/officeart/2005/8/layout/list1"/>
    <dgm:cxn modelId="{11EEC2CF-AC62-4F32-A974-B4FDFE3DCE39}" type="presParOf" srcId="{5FAE0337-CB4D-4F13-B8FB-DDC89FD2D951}" destId="{5FC3C035-5384-4ADB-AFF7-C84A85EB8B17}" srcOrd="7" destOrd="0" presId="urn:microsoft.com/office/officeart/2005/8/layout/list1"/>
    <dgm:cxn modelId="{C0FB610A-A5AE-4616-9C1C-F22F528BB12E}" type="presParOf" srcId="{5FAE0337-CB4D-4F13-B8FB-DDC89FD2D951}" destId="{5EE8C4D5-9BB6-4BA1-9E9B-0C094090FAE4}" srcOrd="8" destOrd="0" presId="urn:microsoft.com/office/officeart/2005/8/layout/list1"/>
    <dgm:cxn modelId="{038776C0-27C9-4171-9E88-636F3A1823CE}" type="presParOf" srcId="{5EE8C4D5-9BB6-4BA1-9E9B-0C094090FAE4}" destId="{71517617-8F91-4E5D-B4C9-304AE9F02881}" srcOrd="0" destOrd="0" presId="urn:microsoft.com/office/officeart/2005/8/layout/list1"/>
    <dgm:cxn modelId="{DD671EDE-A194-44AB-A443-8D6F45019FC0}" type="presParOf" srcId="{5EE8C4D5-9BB6-4BA1-9E9B-0C094090FAE4}" destId="{739E864F-46B2-4B28-9D35-252A3ED8B35F}" srcOrd="1" destOrd="0" presId="urn:microsoft.com/office/officeart/2005/8/layout/list1"/>
    <dgm:cxn modelId="{3213C1F5-3791-44B6-8FB9-86A0B6C22ADD}" type="presParOf" srcId="{5FAE0337-CB4D-4F13-B8FB-DDC89FD2D951}" destId="{5C3DEFF5-8AFB-4200-ADDA-BF625A87FD4C}" srcOrd="9" destOrd="0" presId="urn:microsoft.com/office/officeart/2005/8/layout/list1"/>
    <dgm:cxn modelId="{D8F9A54D-3E17-49E5-9778-61493EB4DD3F}" type="presParOf" srcId="{5FAE0337-CB4D-4F13-B8FB-DDC89FD2D951}" destId="{A8C268BE-02ED-4450-BA8A-63FBB9DE285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605712AA-CFC8-4A2F-9923-8CB7C7FD792C}" type="doc">
      <dgm:prSet loTypeId="urn:microsoft.com/office/officeart/2005/8/layout/list1" loCatId="list" qsTypeId="urn:microsoft.com/office/officeart/2005/8/quickstyle/3d1" qsCatId="3D" csTypeId="urn:microsoft.com/office/officeart/2005/8/colors/colorful3" csCatId="colorful"/>
      <dgm:spPr/>
      <dgm:t>
        <a:bodyPr/>
        <a:lstStyle/>
        <a:p>
          <a:endParaRPr lang="ru-RU"/>
        </a:p>
      </dgm:t>
    </dgm:pt>
    <dgm:pt modelId="{44DE2B18-9A3D-41E3-8352-07313A05D991}">
      <dgm:prSet/>
      <dgm:spPr/>
      <dgm:t>
        <a:bodyPr/>
        <a:lstStyle/>
        <a:p>
          <a:pPr rtl="0"/>
          <a:r>
            <a:rPr lang="ru-RU" b="1" dirty="0" err="1" smtClean="0">
              <a:latin typeface="Times New Roman" pitchFamily="18" charset="0"/>
              <a:cs typeface="Times New Roman" pitchFamily="18" charset="0"/>
            </a:rPr>
            <a:t>Истеъмол</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кредити</a:t>
          </a:r>
          <a:endParaRPr lang="ru-RU" b="1" dirty="0">
            <a:latin typeface="Times New Roman" pitchFamily="18" charset="0"/>
            <a:cs typeface="Times New Roman" pitchFamily="18" charset="0"/>
          </a:endParaRPr>
        </a:p>
      </dgm:t>
    </dgm:pt>
    <dgm:pt modelId="{B0EFBA89-A54F-4599-A9FA-1089C2CF6CB3}" type="parTrans" cxnId="{F2131403-7139-4A01-8844-25828246576B}">
      <dgm:prSet/>
      <dgm:spPr/>
      <dgm:t>
        <a:bodyPr/>
        <a:lstStyle/>
        <a:p>
          <a:endParaRPr lang="ru-RU">
            <a:latin typeface="Times New Roman" pitchFamily="18" charset="0"/>
            <a:cs typeface="Times New Roman" pitchFamily="18" charset="0"/>
          </a:endParaRPr>
        </a:p>
      </dgm:t>
    </dgm:pt>
    <dgm:pt modelId="{AB7046B0-6507-4081-9456-D5FDD8DE5CB9}" type="sibTrans" cxnId="{F2131403-7139-4A01-8844-25828246576B}">
      <dgm:prSet/>
      <dgm:spPr/>
      <dgm:t>
        <a:bodyPr/>
        <a:lstStyle/>
        <a:p>
          <a:endParaRPr lang="ru-RU">
            <a:latin typeface="Times New Roman" pitchFamily="18" charset="0"/>
            <a:cs typeface="Times New Roman" pitchFamily="18" charset="0"/>
          </a:endParaRPr>
        </a:p>
      </dgm:t>
    </dgm:pt>
    <dgm:pt modelId="{B80260B0-9CBB-43BC-83A3-182756AAD23F}">
      <dgm:prSet/>
      <dgm:spPr/>
      <dgm:t>
        <a:bodyPr/>
        <a:lstStyle/>
        <a:p>
          <a:pPr algn="just" rtl="0"/>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хусусий</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шахсларга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бирини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навбатда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узоқ муддат</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фойдаланадиган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истеъмол</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товарлари</a:t>
          </a:r>
          <a:r>
            <a:rPr lang="ru-RU" b="0" dirty="0" smtClean="0">
              <a:latin typeface="Times New Roman" pitchFamily="18" charset="0"/>
              <a:cs typeface="Times New Roman" pitchFamily="18" charset="0"/>
            </a:rPr>
            <a:t> (мебель, автомобиль, телевизор </a:t>
          </a:r>
          <a:r>
            <a:rPr lang="ru-RU" b="0" dirty="0" err="1" smtClean="0">
              <a:latin typeface="Times New Roman" pitchFamily="18" charset="0"/>
              <a:cs typeface="Times New Roman" pitchFamily="18" charset="0"/>
            </a:rPr>
            <a:t>ва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бошқалар</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сотиб</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олиш</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учун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маълум</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муддатга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бериладиган</a:t>
          </a:r>
          <a:r>
            <a:rPr lang="ru-RU" b="0" dirty="0" smtClean="0">
              <a:latin typeface="Times New Roman" pitchFamily="18" charset="0"/>
              <a:cs typeface="Times New Roman" pitchFamily="18" charset="0"/>
            </a:rPr>
            <a:t> кредит. </a:t>
          </a:r>
          <a:endParaRPr lang="ru-RU" b="0" dirty="0">
            <a:latin typeface="Times New Roman" pitchFamily="18" charset="0"/>
            <a:cs typeface="Times New Roman" pitchFamily="18" charset="0"/>
          </a:endParaRPr>
        </a:p>
      </dgm:t>
    </dgm:pt>
    <dgm:pt modelId="{FDE74570-8F69-40DB-A890-FBE35A0188C9}" type="parTrans" cxnId="{6A2354CB-12AA-4947-AAB7-86860944DB04}">
      <dgm:prSet/>
      <dgm:spPr/>
      <dgm:t>
        <a:bodyPr/>
        <a:lstStyle/>
        <a:p>
          <a:endParaRPr lang="ru-RU">
            <a:latin typeface="Times New Roman" pitchFamily="18" charset="0"/>
            <a:cs typeface="Times New Roman" pitchFamily="18" charset="0"/>
          </a:endParaRPr>
        </a:p>
      </dgm:t>
    </dgm:pt>
    <dgm:pt modelId="{F488C283-CF3C-418F-855A-27ACCE20C5FD}" type="sibTrans" cxnId="{6A2354CB-12AA-4947-AAB7-86860944DB04}">
      <dgm:prSet/>
      <dgm:spPr/>
      <dgm:t>
        <a:bodyPr/>
        <a:lstStyle/>
        <a:p>
          <a:endParaRPr lang="ru-RU">
            <a:latin typeface="Times New Roman" pitchFamily="18" charset="0"/>
            <a:cs typeface="Times New Roman" pitchFamily="18" charset="0"/>
          </a:endParaRPr>
        </a:p>
      </dgm:t>
    </dgm:pt>
    <dgm:pt modelId="{E8BC48FA-D272-417F-9C7A-B3195D7941A7}">
      <dgm:prSet/>
      <dgm:spPr/>
      <dgm:t>
        <a:bodyPr/>
        <a:lstStyle/>
        <a:p>
          <a:pPr rtl="0"/>
          <a:r>
            <a:rPr lang="ru-RU" b="1" dirty="0" smtClean="0">
              <a:latin typeface="Times New Roman" pitchFamily="18" charset="0"/>
              <a:cs typeface="Times New Roman" pitchFamily="18" charset="0"/>
            </a:rPr>
            <a:t>Ипотека </a:t>
          </a:r>
          <a:r>
            <a:rPr lang="ru-RU" b="1" dirty="0" err="1" smtClean="0">
              <a:latin typeface="Times New Roman" pitchFamily="18" charset="0"/>
              <a:cs typeface="Times New Roman" pitchFamily="18" charset="0"/>
            </a:rPr>
            <a:t>кредити</a:t>
          </a:r>
          <a:r>
            <a:rPr lang="ru-RU" b="1"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dgm:t>
    </dgm:pt>
    <dgm:pt modelId="{EFC1590C-39CD-4A0D-939C-D3258504A357}" type="parTrans" cxnId="{1A0A9792-AA20-459A-8BC5-556A7C95DB43}">
      <dgm:prSet/>
      <dgm:spPr/>
      <dgm:t>
        <a:bodyPr/>
        <a:lstStyle/>
        <a:p>
          <a:endParaRPr lang="ru-RU">
            <a:latin typeface="Times New Roman" pitchFamily="18" charset="0"/>
            <a:cs typeface="Times New Roman" pitchFamily="18" charset="0"/>
          </a:endParaRPr>
        </a:p>
      </dgm:t>
    </dgm:pt>
    <dgm:pt modelId="{F1021CA0-44B3-42A8-8D9F-018997153139}" type="sibTrans" cxnId="{1A0A9792-AA20-459A-8BC5-556A7C95DB43}">
      <dgm:prSet/>
      <dgm:spPr/>
      <dgm:t>
        <a:bodyPr/>
        <a:lstStyle/>
        <a:p>
          <a:endParaRPr lang="ru-RU">
            <a:latin typeface="Times New Roman" pitchFamily="18" charset="0"/>
            <a:cs typeface="Times New Roman" pitchFamily="18" charset="0"/>
          </a:endParaRPr>
        </a:p>
      </dgm:t>
    </dgm:pt>
    <dgm:pt modelId="{A87586E1-16D0-485F-A8F4-51E6F9E4A297}">
      <dgm:prSet/>
      <dgm:spPr/>
      <dgm:t>
        <a:bodyPr/>
        <a:lstStyle/>
        <a:p>
          <a:pPr algn="just" rtl="0"/>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кўчмас</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мулклар</a:t>
          </a:r>
          <a:r>
            <a:rPr lang="ru-RU" b="0" dirty="0" smtClean="0">
              <a:latin typeface="Times New Roman" pitchFamily="18" charset="0"/>
              <a:cs typeface="Times New Roman" pitchFamily="18" charset="0"/>
            </a:rPr>
            <a:t> (ер, </a:t>
          </a:r>
          <a:r>
            <a:rPr lang="ru-RU" b="0" dirty="0" err="1" smtClean="0">
              <a:latin typeface="Times New Roman" pitchFamily="18" charset="0"/>
              <a:cs typeface="Times New Roman" pitchFamily="18" charset="0"/>
            </a:rPr>
            <a:t>бино</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ҳисобига узоқ муддатли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ссудалар</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шаклида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берилувчи</a:t>
          </a:r>
          <a:r>
            <a:rPr lang="ru-RU" b="0" dirty="0" smtClean="0">
              <a:latin typeface="Times New Roman" pitchFamily="18" charset="0"/>
              <a:cs typeface="Times New Roman" pitchFamily="18" charset="0"/>
            </a:rPr>
            <a:t> кредит.</a:t>
          </a:r>
          <a:endParaRPr lang="ru-RU" b="0" dirty="0">
            <a:latin typeface="Times New Roman" pitchFamily="18" charset="0"/>
            <a:cs typeface="Times New Roman" pitchFamily="18" charset="0"/>
          </a:endParaRPr>
        </a:p>
      </dgm:t>
    </dgm:pt>
    <dgm:pt modelId="{FA249F57-3F82-4A6E-BCC9-31A0CB2E048B}" type="parTrans" cxnId="{0C4F13E9-ADF6-43AC-A3A3-966CDC917A2E}">
      <dgm:prSet/>
      <dgm:spPr/>
      <dgm:t>
        <a:bodyPr/>
        <a:lstStyle/>
        <a:p>
          <a:endParaRPr lang="ru-RU">
            <a:latin typeface="Times New Roman" pitchFamily="18" charset="0"/>
            <a:cs typeface="Times New Roman" pitchFamily="18" charset="0"/>
          </a:endParaRPr>
        </a:p>
      </dgm:t>
    </dgm:pt>
    <dgm:pt modelId="{F825DF17-EB7A-408C-A793-EFCF696B77A8}" type="sibTrans" cxnId="{0C4F13E9-ADF6-43AC-A3A3-966CDC917A2E}">
      <dgm:prSet/>
      <dgm:spPr/>
      <dgm:t>
        <a:bodyPr/>
        <a:lstStyle/>
        <a:p>
          <a:endParaRPr lang="ru-RU">
            <a:latin typeface="Times New Roman" pitchFamily="18" charset="0"/>
            <a:cs typeface="Times New Roman" pitchFamily="18" charset="0"/>
          </a:endParaRPr>
        </a:p>
      </dgm:t>
    </dgm:pt>
    <dgm:pt modelId="{B643E4AB-09DD-46A5-8232-A6F487BEA494}">
      <dgm:prSet/>
      <dgm:spPr/>
      <dgm:t>
        <a:bodyPr/>
        <a:lstStyle/>
        <a:p>
          <a:pPr rtl="0"/>
          <a:r>
            <a:rPr lang="ru-RU" b="1" dirty="0" err="1" smtClean="0">
              <a:latin typeface="Times New Roman" pitchFamily="18" charset="0"/>
              <a:cs typeface="Times New Roman" pitchFamily="18" charset="0"/>
            </a:rPr>
            <a:t>Давлат</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кредити</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42B1E5B4-1F4B-45B9-90E4-16FB48EBAE30}" type="parTrans" cxnId="{5321C81F-1494-48A7-A19F-FCD122E785F9}">
      <dgm:prSet/>
      <dgm:spPr/>
      <dgm:t>
        <a:bodyPr/>
        <a:lstStyle/>
        <a:p>
          <a:endParaRPr lang="ru-RU">
            <a:latin typeface="Times New Roman" pitchFamily="18" charset="0"/>
            <a:cs typeface="Times New Roman" pitchFamily="18" charset="0"/>
          </a:endParaRPr>
        </a:p>
      </dgm:t>
    </dgm:pt>
    <dgm:pt modelId="{CD56B932-3E88-4D1A-819F-19946E339789}" type="sibTrans" cxnId="{5321C81F-1494-48A7-A19F-FCD122E785F9}">
      <dgm:prSet/>
      <dgm:spPr/>
      <dgm:t>
        <a:bodyPr/>
        <a:lstStyle/>
        <a:p>
          <a:endParaRPr lang="ru-RU">
            <a:latin typeface="Times New Roman" pitchFamily="18" charset="0"/>
            <a:cs typeface="Times New Roman" pitchFamily="18" charset="0"/>
          </a:endParaRPr>
        </a:p>
      </dgm:t>
    </dgm:pt>
    <dgm:pt modelId="{FF8B33DC-95CD-4B10-B0EB-50983D71D2BF}">
      <dgm:prSet/>
      <dgm:spPr/>
      <dgm:t>
        <a:bodyPr/>
        <a:lstStyle/>
        <a:p>
          <a:pPr algn="just" rtl="0"/>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давлат</a:t>
          </a:r>
          <a:r>
            <a:rPr lang="ru-RU" b="0" dirty="0" smtClean="0">
              <a:latin typeface="Times New Roman" pitchFamily="18" charset="0"/>
              <a:cs typeface="Times New Roman" pitchFamily="18" charset="0"/>
            </a:rPr>
            <a:t> пул </a:t>
          </a:r>
          <a:r>
            <a:rPr lang="ru-RU" b="0" dirty="0" err="1" smtClean="0">
              <a:latin typeface="Times New Roman" pitchFamily="18" charset="0"/>
              <a:cs typeface="Times New Roman" pitchFamily="18" charset="0"/>
            </a:rPr>
            <a:t>маблағлари қарздори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аҳоли ва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хусусий</a:t>
          </a:r>
          <a:r>
            <a:rPr lang="ru-RU" b="0" dirty="0" smtClean="0">
              <a:latin typeface="Times New Roman" pitchFamily="18" charset="0"/>
              <a:cs typeface="Times New Roman" pitchFamily="18" charset="0"/>
            </a:rPr>
            <a:t> бизнес </a:t>
          </a:r>
          <a:r>
            <a:rPr lang="ru-RU" b="0" dirty="0" err="1" smtClean="0">
              <a:latin typeface="Times New Roman" pitchFamily="18" charset="0"/>
              <a:cs typeface="Times New Roman" pitchFamily="18" charset="0"/>
            </a:rPr>
            <a:t>эса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кредиторлари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бўлиб</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чиқадиган </a:t>
          </a:r>
          <a:r>
            <a:rPr lang="ru-RU" b="0" dirty="0" smtClean="0">
              <a:latin typeface="Times New Roman" pitchFamily="18" charset="0"/>
              <a:cs typeface="Times New Roman" pitchFamily="18" charset="0"/>
            </a:rPr>
            <a:t>кредит </a:t>
          </a:r>
          <a:r>
            <a:rPr lang="ru-RU" b="0" dirty="0" err="1" smtClean="0">
              <a:latin typeface="Times New Roman" pitchFamily="18" charset="0"/>
              <a:cs typeface="Times New Roman" pitchFamily="18" charset="0"/>
            </a:rPr>
            <a:t>муносабатларининг</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ўзига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хос</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шакли</a:t>
          </a:r>
          <a:r>
            <a:rPr lang="ru-RU" b="0" dirty="0" smtClean="0">
              <a:latin typeface="Times New Roman" pitchFamily="18" charset="0"/>
              <a:cs typeface="Times New Roman" pitchFamily="18" charset="0"/>
            </a:rPr>
            <a:t>. </a:t>
          </a:r>
          <a:endParaRPr lang="ru-RU" b="0" dirty="0">
            <a:latin typeface="Times New Roman" pitchFamily="18" charset="0"/>
            <a:cs typeface="Times New Roman" pitchFamily="18" charset="0"/>
          </a:endParaRPr>
        </a:p>
      </dgm:t>
    </dgm:pt>
    <dgm:pt modelId="{78EEB963-3C07-4AC0-AF13-EFD1C3884975}" type="parTrans" cxnId="{D2B3FFC3-CE68-4DEC-9D9F-804DA79A5D45}">
      <dgm:prSet/>
      <dgm:spPr/>
      <dgm:t>
        <a:bodyPr/>
        <a:lstStyle/>
        <a:p>
          <a:endParaRPr lang="ru-RU">
            <a:latin typeface="Times New Roman" pitchFamily="18" charset="0"/>
            <a:cs typeface="Times New Roman" pitchFamily="18" charset="0"/>
          </a:endParaRPr>
        </a:p>
      </dgm:t>
    </dgm:pt>
    <dgm:pt modelId="{9AE08716-B2EC-4D6A-885A-7532B43D80CF}" type="sibTrans" cxnId="{D2B3FFC3-CE68-4DEC-9D9F-804DA79A5D45}">
      <dgm:prSet/>
      <dgm:spPr/>
      <dgm:t>
        <a:bodyPr/>
        <a:lstStyle/>
        <a:p>
          <a:endParaRPr lang="ru-RU">
            <a:latin typeface="Times New Roman" pitchFamily="18" charset="0"/>
            <a:cs typeface="Times New Roman" pitchFamily="18" charset="0"/>
          </a:endParaRPr>
        </a:p>
      </dgm:t>
    </dgm:pt>
    <dgm:pt modelId="{84C39815-A7C3-4010-8B3F-946324A28142}">
      <dgm:prSet/>
      <dgm:spPr/>
      <dgm:t>
        <a:bodyPr/>
        <a:lstStyle/>
        <a:p>
          <a:pPr rtl="0"/>
          <a:r>
            <a:rPr lang="ru-RU" b="1" dirty="0" err="1" smtClean="0">
              <a:latin typeface="Times New Roman" pitchFamily="18" charset="0"/>
              <a:cs typeface="Times New Roman" pitchFamily="18" charset="0"/>
            </a:rPr>
            <a:t>Халқаро </a:t>
          </a:r>
          <a:r>
            <a:rPr lang="ru-RU" b="1" dirty="0" smtClean="0">
              <a:latin typeface="Times New Roman" pitchFamily="18" charset="0"/>
              <a:cs typeface="Times New Roman" pitchFamily="18" charset="0"/>
            </a:rPr>
            <a:t>кредит</a:t>
          </a:r>
          <a:endParaRPr lang="ru-RU" dirty="0">
            <a:latin typeface="Times New Roman" pitchFamily="18" charset="0"/>
            <a:cs typeface="Times New Roman" pitchFamily="18" charset="0"/>
          </a:endParaRPr>
        </a:p>
      </dgm:t>
    </dgm:pt>
    <dgm:pt modelId="{02BBB58D-2855-4A8D-9FC0-2AE845B2A37C}" type="parTrans" cxnId="{CDC985DE-10F3-4032-8144-D1CF0FC94E7F}">
      <dgm:prSet/>
      <dgm:spPr/>
      <dgm:t>
        <a:bodyPr/>
        <a:lstStyle/>
        <a:p>
          <a:endParaRPr lang="ru-RU">
            <a:latin typeface="Times New Roman" pitchFamily="18" charset="0"/>
            <a:cs typeface="Times New Roman" pitchFamily="18" charset="0"/>
          </a:endParaRPr>
        </a:p>
      </dgm:t>
    </dgm:pt>
    <dgm:pt modelId="{B0B03EBD-957F-4909-BA60-2CD98C093525}" type="sibTrans" cxnId="{CDC985DE-10F3-4032-8144-D1CF0FC94E7F}">
      <dgm:prSet/>
      <dgm:spPr/>
      <dgm:t>
        <a:bodyPr/>
        <a:lstStyle/>
        <a:p>
          <a:endParaRPr lang="ru-RU">
            <a:latin typeface="Times New Roman" pitchFamily="18" charset="0"/>
            <a:cs typeface="Times New Roman" pitchFamily="18" charset="0"/>
          </a:endParaRPr>
        </a:p>
      </dgm:t>
    </dgm:pt>
    <dgm:pt modelId="{FCDF186D-5A35-43CF-9C2A-FDE971394C67}">
      <dgm:prSet/>
      <dgm:spPr/>
      <dgm:t>
        <a:bodyPr/>
        <a:lstStyle/>
        <a:p>
          <a:pPr algn="just" rtl="0"/>
          <a:r>
            <a:rPr lang="ru-RU" b="0" dirty="0" smtClean="0">
              <a:latin typeface="Times New Roman" pitchFamily="18" charset="0"/>
              <a:cs typeface="Times New Roman" pitchFamily="18" charset="0"/>
            </a:rPr>
            <a:t>– ссуда </a:t>
          </a:r>
          <a:r>
            <a:rPr lang="ru-RU" b="0" dirty="0" err="1" smtClean="0">
              <a:latin typeface="Times New Roman" pitchFamily="18" charset="0"/>
              <a:cs typeface="Times New Roman" pitchFamily="18" charset="0"/>
            </a:rPr>
            <a:t>капиталининг</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халқаро иқтисодий муносабатлар</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соҳасидаги ҳаракатини намоён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этувчи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шакли</a:t>
          </a:r>
          <a:r>
            <a:rPr lang="ru-RU" b="0" dirty="0" smtClean="0">
              <a:latin typeface="Times New Roman" pitchFamily="18" charset="0"/>
              <a:cs typeface="Times New Roman" pitchFamily="18" charset="0"/>
            </a:rPr>
            <a:t>. </a:t>
          </a:r>
          <a:endParaRPr lang="ru-RU" b="0" dirty="0">
            <a:latin typeface="Times New Roman" pitchFamily="18" charset="0"/>
            <a:cs typeface="Times New Roman" pitchFamily="18" charset="0"/>
          </a:endParaRPr>
        </a:p>
      </dgm:t>
    </dgm:pt>
    <dgm:pt modelId="{2E10F3CE-69F4-47A1-8327-C52A94E736A5}" type="parTrans" cxnId="{C434F1E7-F93C-4D33-9CC4-767B174FA29E}">
      <dgm:prSet/>
      <dgm:spPr/>
      <dgm:t>
        <a:bodyPr/>
        <a:lstStyle/>
        <a:p>
          <a:endParaRPr lang="ru-RU">
            <a:latin typeface="Times New Roman" pitchFamily="18" charset="0"/>
            <a:cs typeface="Times New Roman" pitchFamily="18" charset="0"/>
          </a:endParaRPr>
        </a:p>
      </dgm:t>
    </dgm:pt>
    <dgm:pt modelId="{F603B378-72E7-4976-8BFD-EA338F0D5D3C}" type="sibTrans" cxnId="{C434F1E7-F93C-4D33-9CC4-767B174FA29E}">
      <dgm:prSet/>
      <dgm:spPr/>
      <dgm:t>
        <a:bodyPr/>
        <a:lstStyle/>
        <a:p>
          <a:endParaRPr lang="ru-RU">
            <a:latin typeface="Times New Roman" pitchFamily="18" charset="0"/>
            <a:cs typeface="Times New Roman" pitchFamily="18" charset="0"/>
          </a:endParaRPr>
        </a:p>
      </dgm:t>
    </dgm:pt>
    <dgm:pt modelId="{78C7AAB3-D975-4825-BEED-579EC807F5A6}" type="pres">
      <dgm:prSet presAssocID="{605712AA-CFC8-4A2F-9923-8CB7C7FD792C}" presName="linear" presStyleCnt="0">
        <dgm:presLayoutVars>
          <dgm:dir/>
          <dgm:animLvl val="lvl"/>
          <dgm:resizeHandles val="exact"/>
        </dgm:presLayoutVars>
      </dgm:prSet>
      <dgm:spPr/>
      <dgm:t>
        <a:bodyPr/>
        <a:lstStyle/>
        <a:p>
          <a:endParaRPr lang="ru-RU"/>
        </a:p>
      </dgm:t>
    </dgm:pt>
    <dgm:pt modelId="{9070AEEF-ACB5-49DA-A40D-4BBDE5C1837F}" type="pres">
      <dgm:prSet presAssocID="{44DE2B18-9A3D-41E3-8352-07313A05D991}" presName="parentLin" presStyleCnt="0"/>
      <dgm:spPr/>
    </dgm:pt>
    <dgm:pt modelId="{B9B6F6FA-3DA1-4B94-9731-37A5C806267E}" type="pres">
      <dgm:prSet presAssocID="{44DE2B18-9A3D-41E3-8352-07313A05D991}" presName="parentLeftMargin" presStyleLbl="node1" presStyleIdx="0" presStyleCnt="4"/>
      <dgm:spPr/>
      <dgm:t>
        <a:bodyPr/>
        <a:lstStyle/>
        <a:p>
          <a:endParaRPr lang="ru-RU"/>
        </a:p>
      </dgm:t>
    </dgm:pt>
    <dgm:pt modelId="{F09A260F-9920-4285-80F8-217F49B36C6C}" type="pres">
      <dgm:prSet presAssocID="{44DE2B18-9A3D-41E3-8352-07313A05D991}" presName="parentText" presStyleLbl="node1" presStyleIdx="0" presStyleCnt="4">
        <dgm:presLayoutVars>
          <dgm:chMax val="0"/>
          <dgm:bulletEnabled val="1"/>
        </dgm:presLayoutVars>
      </dgm:prSet>
      <dgm:spPr/>
      <dgm:t>
        <a:bodyPr/>
        <a:lstStyle/>
        <a:p>
          <a:endParaRPr lang="ru-RU"/>
        </a:p>
      </dgm:t>
    </dgm:pt>
    <dgm:pt modelId="{1D954B4E-574D-4BB1-BB99-60FD5E82A37C}" type="pres">
      <dgm:prSet presAssocID="{44DE2B18-9A3D-41E3-8352-07313A05D991}" presName="negativeSpace" presStyleCnt="0"/>
      <dgm:spPr/>
    </dgm:pt>
    <dgm:pt modelId="{D6B91633-56AB-454F-AA3B-7523907B624F}" type="pres">
      <dgm:prSet presAssocID="{44DE2B18-9A3D-41E3-8352-07313A05D991}" presName="childText" presStyleLbl="conFgAcc1" presStyleIdx="0" presStyleCnt="4">
        <dgm:presLayoutVars>
          <dgm:bulletEnabled val="1"/>
        </dgm:presLayoutVars>
      </dgm:prSet>
      <dgm:spPr/>
      <dgm:t>
        <a:bodyPr/>
        <a:lstStyle/>
        <a:p>
          <a:endParaRPr lang="ru-RU"/>
        </a:p>
      </dgm:t>
    </dgm:pt>
    <dgm:pt modelId="{B80F2C1C-715E-4E88-9213-7388E3078EF7}" type="pres">
      <dgm:prSet presAssocID="{AB7046B0-6507-4081-9456-D5FDD8DE5CB9}" presName="spaceBetweenRectangles" presStyleCnt="0"/>
      <dgm:spPr/>
    </dgm:pt>
    <dgm:pt modelId="{4BDE3F89-C3E8-4A8F-97BA-FF7F8F52642C}" type="pres">
      <dgm:prSet presAssocID="{E8BC48FA-D272-417F-9C7A-B3195D7941A7}" presName="parentLin" presStyleCnt="0"/>
      <dgm:spPr/>
    </dgm:pt>
    <dgm:pt modelId="{A9A112DA-4B54-487C-9A1A-EC2868578CEC}" type="pres">
      <dgm:prSet presAssocID="{E8BC48FA-D272-417F-9C7A-B3195D7941A7}" presName="parentLeftMargin" presStyleLbl="node1" presStyleIdx="0" presStyleCnt="4"/>
      <dgm:spPr/>
      <dgm:t>
        <a:bodyPr/>
        <a:lstStyle/>
        <a:p>
          <a:endParaRPr lang="ru-RU"/>
        </a:p>
      </dgm:t>
    </dgm:pt>
    <dgm:pt modelId="{844CA1EB-7511-4870-B3AB-CBDEF4939F08}" type="pres">
      <dgm:prSet presAssocID="{E8BC48FA-D272-417F-9C7A-B3195D7941A7}" presName="parentText" presStyleLbl="node1" presStyleIdx="1" presStyleCnt="4">
        <dgm:presLayoutVars>
          <dgm:chMax val="0"/>
          <dgm:bulletEnabled val="1"/>
        </dgm:presLayoutVars>
      </dgm:prSet>
      <dgm:spPr/>
      <dgm:t>
        <a:bodyPr/>
        <a:lstStyle/>
        <a:p>
          <a:endParaRPr lang="ru-RU"/>
        </a:p>
      </dgm:t>
    </dgm:pt>
    <dgm:pt modelId="{08198E76-B021-4CC0-9291-7B1294E3F6F1}" type="pres">
      <dgm:prSet presAssocID="{E8BC48FA-D272-417F-9C7A-B3195D7941A7}" presName="negativeSpace" presStyleCnt="0"/>
      <dgm:spPr/>
    </dgm:pt>
    <dgm:pt modelId="{B3A571FC-E379-420D-906C-07AB7F1F48C3}" type="pres">
      <dgm:prSet presAssocID="{E8BC48FA-D272-417F-9C7A-B3195D7941A7}" presName="childText" presStyleLbl="conFgAcc1" presStyleIdx="1" presStyleCnt="4">
        <dgm:presLayoutVars>
          <dgm:bulletEnabled val="1"/>
        </dgm:presLayoutVars>
      </dgm:prSet>
      <dgm:spPr/>
      <dgm:t>
        <a:bodyPr/>
        <a:lstStyle/>
        <a:p>
          <a:endParaRPr lang="ru-RU"/>
        </a:p>
      </dgm:t>
    </dgm:pt>
    <dgm:pt modelId="{50BEDA20-49D8-4141-97DD-2F9F2B2C00FC}" type="pres">
      <dgm:prSet presAssocID="{F1021CA0-44B3-42A8-8D9F-018997153139}" presName="spaceBetweenRectangles" presStyleCnt="0"/>
      <dgm:spPr/>
    </dgm:pt>
    <dgm:pt modelId="{5B540036-ABC6-4BC9-B6C6-DDEF8D41E747}" type="pres">
      <dgm:prSet presAssocID="{B643E4AB-09DD-46A5-8232-A6F487BEA494}" presName="parentLin" presStyleCnt="0"/>
      <dgm:spPr/>
    </dgm:pt>
    <dgm:pt modelId="{A214AB5B-C58D-4ABE-BECF-B8FBF6CEA44E}" type="pres">
      <dgm:prSet presAssocID="{B643E4AB-09DD-46A5-8232-A6F487BEA494}" presName="parentLeftMargin" presStyleLbl="node1" presStyleIdx="1" presStyleCnt="4"/>
      <dgm:spPr/>
      <dgm:t>
        <a:bodyPr/>
        <a:lstStyle/>
        <a:p>
          <a:endParaRPr lang="ru-RU"/>
        </a:p>
      </dgm:t>
    </dgm:pt>
    <dgm:pt modelId="{4FAE0F9B-10AB-480A-8757-2CBC2DB89000}" type="pres">
      <dgm:prSet presAssocID="{B643E4AB-09DD-46A5-8232-A6F487BEA494}" presName="parentText" presStyleLbl="node1" presStyleIdx="2" presStyleCnt="4">
        <dgm:presLayoutVars>
          <dgm:chMax val="0"/>
          <dgm:bulletEnabled val="1"/>
        </dgm:presLayoutVars>
      </dgm:prSet>
      <dgm:spPr/>
      <dgm:t>
        <a:bodyPr/>
        <a:lstStyle/>
        <a:p>
          <a:endParaRPr lang="ru-RU"/>
        </a:p>
      </dgm:t>
    </dgm:pt>
    <dgm:pt modelId="{E4A2F04B-F9BB-40EE-AE91-31F1BC23867A}" type="pres">
      <dgm:prSet presAssocID="{B643E4AB-09DD-46A5-8232-A6F487BEA494}" presName="negativeSpace" presStyleCnt="0"/>
      <dgm:spPr/>
    </dgm:pt>
    <dgm:pt modelId="{3FB0D077-47AC-416C-9D7E-D8D93029A787}" type="pres">
      <dgm:prSet presAssocID="{B643E4AB-09DD-46A5-8232-A6F487BEA494}" presName="childText" presStyleLbl="conFgAcc1" presStyleIdx="2" presStyleCnt="4">
        <dgm:presLayoutVars>
          <dgm:bulletEnabled val="1"/>
        </dgm:presLayoutVars>
      </dgm:prSet>
      <dgm:spPr/>
      <dgm:t>
        <a:bodyPr/>
        <a:lstStyle/>
        <a:p>
          <a:endParaRPr lang="ru-RU"/>
        </a:p>
      </dgm:t>
    </dgm:pt>
    <dgm:pt modelId="{96B19808-059D-46B3-B37F-D53CB3B57BCF}" type="pres">
      <dgm:prSet presAssocID="{CD56B932-3E88-4D1A-819F-19946E339789}" presName="spaceBetweenRectangles" presStyleCnt="0"/>
      <dgm:spPr/>
    </dgm:pt>
    <dgm:pt modelId="{8286A3A9-C1D1-4AD8-B7D9-2B1ABCFB9228}" type="pres">
      <dgm:prSet presAssocID="{84C39815-A7C3-4010-8B3F-946324A28142}" presName="parentLin" presStyleCnt="0"/>
      <dgm:spPr/>
    </dgm:pt>
    <dgm:pt modelId="{832AC605-C8DF-413A-B0D7-02CB7F8014E6}" type="pres">
      <dgm:prSet presAssocID="{84C39815-A7C3-4010-8B3F-946324A28142}" presName="parentLeftMargin" presStyleLbl="node1" presStyleIdx="2" presStyleCnt="4"/>
      <dgm:spPr/>
      <dgm:t>
        <a:bodyPr/>
        <a:lstStyle/>
        <a:p>
          <a:endParaRPr lang="ru-RU"/>
        </a:p>
      </dgm:t>
    </dgm:pt>
    <dgm:pt modelId="{317FB829-0794-4102-AE6F-E5DB4C8FD8E9}" type="pres">
      <dgm:prSet presAssocID="{84C39815-A7C3-4010-8B3F-946324A28142}" presName="parentText" presStyleLbl="node1" presStyleIdx="3" presStyleCnt="4">
        <dgm:presLayoutVars>
          <dgm:chMax val="0"/>
          <dgm:bulletEnabled val="1"/>
        </dgm:presLayoutVars>
      </dgm:prSet>
      <dgm:spPr/>
      <dgm:t>
        <a:bodyPr/>
        <a:lstStyle/>
        <a:p>
          <a:endParaRPr lang="ru-RU"/>
        </a:p>
      </dgm:t>
    </dgm:pt>
    <dgm:pt modelId="{81480F21-C740-4498-BC9B-0CC117C09585}" type="pres">
      <dgm:prSet presAssocID="{84C39815-A7C3-4010-8B3F-946324A28142}" presName="negativeSpace" presStyleCnt="0"/>
      <dgm:spPr/>
    </dgm:pt>
    <dgm:pt modelId="{BEA38CAA-E91A-4CEB-A548-76B367D74F0B}" type="pres">
      <dgm:prSet presAssocID="{84C39815-A7C3-4010-8B3F-946324A28142}" presName="childText" presStyleLbl="conFgAcc1" presStyleIdx="3" presStyleCnt="4">
        <dgm:presLayoutVars>
          <dgm:bulletEnabled val="1"/>
        </dgm:presLayoutVars>
      </dgm:prSet>
      <dgm:spPr/>
      <dgm:t>
        <a:bodyPr/>
        <a:lstStyle/>
        <a:p>
          <a:endParaRPr lang="ru-RU"/>
        </a:p>
      </dgm:t>
    </dgm:pt>
  </dgm:ptLst>
  <dgm:cxnLst>
    <dgm:cxn modelId="{6A2354CB-12AA-4947-AAB7-86860944DB04}" srcId="{44DE2B18-9A3D-41E3-8352-07313A05D991}" destId="{B80260B0-9CBB-43BC-83A3-182756AAD23F}" srcOrd="0" destOrd="0" parTransId="{FDE74570-8F69-40DB-A890-FBE35A0188C9}" sibTransId="{F488C283-CF3C-418F-855A-27ACCE20C5FD}"/>
    <dgm:cxn modelId="{F2131403-7139-4A01-8844-25828246576B}" srcId="{605712AA-CFC8-4A2F-9923-8CB7C7FD792C}" destId="{44DE2B18-9A3D-41E3-8352-07313A05D991}" srcOrd="0" destOrd="0" parTransId="{B0EFBA89-A54F-4599-A9FA-1089C2CF6CB3}" sibTransId="{AB7046B0-6507-4081-9456-D5FDD8DE5CB9}"/>
    <dgm:cxn modelId="{CDC985DE-10F3-4032-8144-D1CF0FC94E7F}" srcId="{605712AA-CFC8-4A2F-9923-8CB7C7FD792C}" destId="{84C39815-A7C3-4010-8B3F-946324A28142}" srcOrd="3" destOrd="0" parTransId="{02BBB58D-2855-4A8D-9FC0-2AE845B2A37C}" sibTransId="{B0B03EBD-957F-4909-BA60-2CD98C093525}"/>
    <dgm:cxn modelId="{36787ECE-6C94-4BD6-9112-41275D79409B}" type="presOf" srcId="{84C39815-A7C3-4010-8B3F-946324A28142}" destId="{317FB829-0794-4102-AE6F-E5DB4C8FD8E9}" srcOrd="1" destOrd="0" presId="urn:microsoft.com/office/officeart/2005/8/layout/list1"/>
    <dgm:cxn modelId="{DBABF274-0CF2-4200-90E1-9FE6D447374B}" type="presOf" srcId="{44DE2B18-9A3D-41E3-8352-07313A05D991}" destId="{B9B6F6FA-3DA1-4B94-9731-37A5C806267E}" srcOrd="0" destOrd="0" presId="urn:microsoft.com/office/officeart/2005/8/layout/list1"/>
    <dgm:cxn modelId="{2DA2F46C-CAAB-4488-9B0D-A0154317AD4E}" type="presOf" srcId="{A87586E1-16D0-485F-A8F4-51E6F9E4A297}" destId="{B3A571FC-E379-420D-906C-07AB7F1F48C3}" srcOrd="0" destOrd="0" presId="urn:microsoft.com/office/officeart/2005/8/layout/list1"/>
    <dgm:cxn modelId="{C0DB2950-11B2-42DE-8162-21DE988B812F}" type="presOf" srcId="{B80260B0-9CBB-43BC-83A3-182756AAD23F}" destId="{D6B91633-56AB-454F-AA3B-7523907B624F}" srcOrd="0" destOrd="0" presId="urn:microsoft.com/office/officeart/2005/8/layout/list1"/>
    <dgm:cxn modelId="{5321C81F-1494-48A7-A19F-FCD122E785F9}" srcId="{605712AA-CFC8-4A2F-9923-8CB7C7FD792C}" destId="{B643E4AB-09DD-46A5-8232-A6F487BEA494}" srcOrd="2" destOrd="0" parTransId="{42B1E5B4-1F4B-45B9-90E4-16FB48EBAE30}" sibTransId="{CD56B932-3E88-4D1A-819F-19946E339789}"/>
    <dgm:cxn modelId="{28A736F1-7CCD-4BB1-8A65-1C5928528D61}" type="presOf" srcId="{B643E4AB-09DD-46A5-8232-A6F487BEA494}" destId="{A214AB5B-C58D-4ABE-BECF-B8FBF6CEA44E}" srcOrd="0" destOrd="0" presId="urn:microsoft.com/office/officeart/2005/8/layout/list1"/>
    <dgm:cxn modelId="{D2B3FFC3-CE68-4DEC-9D9F-804DA79A5D45}" srcId="{B643E4AB-09DD-46A5-8232-A6F487BEA494}" destId="{FF8B33DC-95CD-4B10-B0EB-50983D71D2BF}" srcOrd="0" destOrd="0" parTransId="{78EEB963-3C07-4AC0-AF13-EFD1C3884975}" sibTransId="{9AE08716-B2EC-4D6A-885A-7532B43D80CF}"/>
    <dgm:cxn modelId="{8EEE31E2-C2E8-4252-9A8E-C1147D8ED312}" type="presOf" srcId="{FCDF186D-5A35-43CF-9C2A-FDE971394C67}" destId="{BEA38CAA-E91A-4CEB-A548-76B367D74F0B}" srcOrd="0" destOrd="0" presId="urn:microsoft.com/office/officeart/2005/8/layout/list1"/>
    <dgm:cxn modelId="{357265ED-5D76-4643-8BEA-EA227D5AA001}" type="presOf" srcId="{44DE2B18-9A3D-41E3-8352-07313A05D991}" destId="{F09A260F-9920-4285-80F8-217F49B36C6C}" srcOrd="1" destOrd="0" presId="urn:microsoft.com/office/officeart/2005/8/layout/list1"/>
    <dgm:cxn modelId="{983EF11F-890F-44FB-9751-1C1341558688}" type="presOf" srcId="{84C39815-A7C3-4010-8B3F-946324A28142}" destId="{832AC605-C8DF-413A-B0D7-02CB7F8014E6}" srcOrd="0" destOrd="0" presId="urn:microsoft.com/office/officeart/2005/8/layout/list1"/>
    <dgm:cxn modelId="{1A0A9792-AA20-459A-8BC5-556A7C95DB43}" srcId="{605712AA-CFC8-4A2F-9923-8CB7C7FD792C}" destId="{E8BC48FA-D272-417F-9C7A-B3195D7941A7}" srcOrd="1" destOrd="0" parTransId="{EFC1590C-39CD-4A0D-939C-D3258504A357}" sibTransId="{F1021CA0-44B3-42A8-8D9F-018997153139}"/>
    <dgm:cxn modelId="{519AC2F1-B740-4F7A-A71C-5CB7EEC324AA}" type="presOf" srcId="{FF8B33DC-95CD-4B10-B0EB-50983D71D2BF}" destId="{3FB0D077-47AC-416C-9D7E-D8D93029A787}" srcOrd="0" destOrd="0" presId="urn:microsoft.com/office/officeart/2005/8/layout/list1"/>
    <dgm:cxn modelId="{0C4F13E9-ADF6-43AC-A3A3-966CDC917A2E}" srcId="{E8BC48FA-D272-417F-9C7A-B3195D7941A7}" destId="{A87586E1-16D0-485F-A8F4-51E6F9E4A297}" srcOrd="0" destOrd="0" parTransId="{FA249F57-3F82-4A6E-BCC9-31A0CB2E048B}" sibTransId="{F825DF17-EB7A-408C-A793-EFCF696B77A8}"/>
    <dgm:cxn modelId="{541FF585-5C3A-4546-8266-94DF860BAF72}" type="presOf" srcId="{605712AA-CFC8-4A2F-9923-8CB7C7FD792C}" destId="{78C7AAB3-D975-4825-BEED-579EC807F5A6}" srcOrd="0" destOrd="0" presId="urn:microsoft.com/office/officeart/2005/8/layout/list1"/>
    <dgm:cxn modelId="{BD0213FA-139E-402C-8744-FACBA8F85486}" type="presOf" srcId="{E8BC48FA-D272-417F-9C7A-B3195D7941A7}" destId="{A9A112DA-4B54-487C-9A1A-EC2868578CEC}" srcOrd="0" destOrd="0" presId="urn:microsoft.com/office/officeart/2005/8/layout/list1"/>
    <dgm:cxn modelId="{81057373-0F34-4B07-975E-BEF7F17FCEFA}" type="presOf" srcId="{B643E4AB-09DD-46A5-8232-A6F487BEA494}" destId="{4FAE0F9B-10AB-480A-8757-2CBC2DB89000}" srcOrd="1" destOrd="0" presId="urn:microsoft.com/office/officeart/2005/8/layout/list1"/>
    <dgm:cxn modelId="{C434F1E7-F93C-4D33-9CC4-767B174FA29E}" srcId="{84C39815-A7C3-4010-8B3F-946324A28142}" destId="{FCDF186D-5A35-43CF-9C2A-FDE971394C67}" srcOrd="0" destOrd="0" parTransId="{2E10F3CE-69F4-47A1-8327-C52A94E736A5}" sibTransId="{F603B378-72E7-4976-8BFD-EA338F0D5D3C}"/>
    <dgm:cxn modelId="{699F894F-9662-45B0-8E84-6ABEF3AF5B92}" type="presOf" srcId="{E8BC48FA-D272-417F-9C7A-B3195D7941A7}" destId="{844CA1EB-7511-4870-B3AB-CBDEF4939F08}" srcOrd="1" destOrd="0" presId="urn:microsoft.com/office/officeart/2005/8/layout/list1"/>
    <dgm:cxn modelId="{E5E50A12-0BE2-40CB-B8E6-6919DE75F5D8}" type="presParOf" srcId="{78C7AAB3-D975-4825-BEED-579EC807F5A6}" destId="{9070AEEF-ACB5-49DA-A40D-4BBDE5C1837F}" srcOrd="0" destOrd="0" presId="urn:microsoft.com/office/officeart/2005/8/layout/list1"/>
    <dgm:cxn modelId="{5C6EB3FF-E3B1-4C17-B9EE-D704E8F544C6}" type="presParOf" srcId="{9070AEEF-ACB5-49DA-A40D-4BBDE5C1837F}" destId="{B9B6F6FA-3DA1-4B94-9731-37A5C806267E}" srcOrd="0" destOrd="0" presId="urn:microsoft.com/office/officeart/2005/8/layout/list1"/>
    <dgm:cxn modelId="{DF23B8F8-662C-47B5-AA76-DCD727EC948F}" type="presParOf" srcId="{9070AEEF-ACB5-49DA-A40D-4BBDE5C1837F}" destId="{F09A260F-9920-4285-80F8-217F49B36C6C}" srcOrd="1" destOrd="0" presId="urn:microsoft.com/office/officeart/2005/8/layout/list1"/>
    <dgm:cxn modelId="{C44537C6-2F90-4AE3-BDCD-5191F35258D7}" type="presParOf" srcId="{78C7AAB3-D975-4825-BEED-579EC807F5A6}" destId="{1D954B4E-574D-4BB1-BB99-60FD5E82A37C}" srcOrd="1" destOrd="0" presId="urn:microsoft.com/office/officeart/2005/8/layout/list1"/>
    <dgm:cxn modelId="{8A135658-EB8D-44AD-B88D-06150965D569}" type="presParOf" srcId="{78C7AAB3-D975-4825-BEED-579EC807F5A6}" destId="{D6B91633-56AB-454F-AA3B-7523907B624F}" srcOrd="2" destOrd="0" presId="urn:microsoft.com/office/officeart/2005/8/layout/list1"/>
    <dgm:cxn modelId="{A5B9387A-CA6B-4A22-8E88-9EBD314ADF7A}" type="presParOf" srcId="{78C7AAB3-D975-4825-BEED-579EC807F5A6}" destId="{B80F2C1C-715E-4E88-9213-7388E3078EF7}" srcOrd="3" destOrd="0" presId="urn:microsoft.com/office/officeart/2005/8/layout/list1"/>
    <dgm:cxn modelId="{B943EDE3-FE1B-4557-B48F-353E953E5E13}" type="presParOf" srcId="{78C7AAB3-D975-4825-BEED-579EC807F5A6}" destId="{4BDE3F89-C3E8-4A8F-97BA-FF7F8F52642C}" srcOrd="4" destOrd="0" presId="urn:microsoft.com/office/officeart/2005/8/layout/list1"/>
    <dgm:cxn modelId="{2F2D825D-9FF2-439D-8EB8-F2B2CD95E8CE}" type="presParOf" srcId="{4BDE3F89-C3E8-4A8F-97BA-FF7F8F52642C}" destId="{A9A112DA-4B54-487C-9A1A-EC2868578CEC}" srcOrd="0" destOrd="0" presId="urn:microsoft.com/office/officeart/2005/8/layout/list1"/>
    <dgm:cxn modelId="{91F39B4F-CD69-4788-B43A-20A3386BEFC4}" type="presParOf" srcId="{4BDE3F89-C3E8-4A8F-97BA-FF7F8F52642C}" destId="{844CA1EB-7511-4870-B3AB-CBDEF4939F08}" srcOrd="1" destOrd="0" presId="urn:microsoft.com/office/officeart/2005/8/layout/list1"/>
    <dgm:cxn modelId="{0FACC568-99E5-4334-99A1-1E0E6E2E1BAC}" type="presParOf" srcId="{78C7AAB3-D975-4825-BEED-579EC807F5A6}" destId="{08198E76-B021-4CC0-9291-7B1294E3F6F1}" srcOrd="5" destOrd="0" presId="urn:microsoft.com/office/officeart/2005/8/layout/list1"/>
    <dgm:cxn modelId="{5A0E75C1-6096-4693-A5D3-85B148278205}" type="presParOf" srcId="{78C7AAB3-D975-4825-BEED-579EC807F5A6}" destId="{B3A571FC-E379-420D-906C-07AB7F1F48C3}" srcOrd="6" destOrd="0" presId="urn:microsoft.com/office/officeart/2005/8/layout/list1"/>
    <dgm:cxn modelId="{523C0972-C1E7-4501-8422-46084406B274}" type="presParOf" srcId="{78C7AAB3-D975-4825-BEED-579EC807F5A6}" destId="{50BEDA20-49D8-4141-97DD-2F9F2B2C00FC}" srcOrd="7" destOrd="0" presId="urn:microsoft.com/office/officeart/2005/8/layout/list1"/>
    <dgm:cxn modelId="{7701B052-AB66-4B6A-96EC-76C86F4E4425}" type="presParOf" srcId="{78C7AAB3-D975-4825-BEED-579EC807F5A6}" destId="{5B540036-ABC6-4BC9-B6C6-DDEF8D41E747}" srcOrd="8" destOrd="0" presId="urn:microsoft.com/office/officeart/2005/8/layout/list1"/>
    <dgm:cxn modelId="{AE4CEC9B-DC61-41A5-80DE-3BF1D06B191A}" type="presParOf" srcId="{5B540036-ABC6-4BC9-B6C6-DDEF8D41E747}" destId="{A214AB5B-C58D-4ABE-BECF-B8FBF6CEA44E}" srcOrd="0" destOrd="0" presId="urn:microsoft.com/office/officeart/2005/8/layout/list1"/>
    <dgm:cxn modelId="{09396614-D066-4279-91A9-CE2F13FE1580}" type="presParOf" srcId="{5B540036-ABC6-4BC9-B6C6-DDEF8D41E747}" destId="{4FAE0F9B-10AB-480A-8757-2CBC2DB89000}" srcOrd="1" destOrd="0" presId="urn:microsoft.com/office/officeart/2005/8/layout/list1"/>
    <dgm:cxn modelId="{10FB3C66-2B51-4508-B1B4-A13836A3A66D}" type="presParOf" srcId="{78C7AAB3-D975-4825-BEED-579EC807F5A6}" destId="{E4A2F04B-F9BB-40EE-AE91-31F1BC23867A}" srcOrd="9" destOrd="0" presId="urn:microsoft.com/office/officeart/2005/8/layout/list1"/>
    <dgm:cxn modelId="{5B2AB763-EC35-4456-8117-CB591FAC8B01}" type="presParOf" srcId="{78C7AAB3-D975-4825-BEED-579EC807F5A6}" destId="{3FB0D077-47AC-416C-9D7E-D8D93029A787}" srcOrd="10" destOrd="0" presId="urn:microsoft.com/office/officeart/2005/8/layout/list1"/>
    <dgm:cxn modelId="{02B65856-399F-40CF-9A96-6A7BA545B988}" type="presParOf" srcId="{78C7AAB3-D975-4825-BEED-579EC807F5A6}" destId="{96B19808-059D-46B3-B37F-D53CB3B57BCF}" srcOrd="11" destOrd="0" presId="urn:microsoft.com/office/officeart/2005/8/layout/list1"/>
    <dgm:cxn modelId="{8BBB75FB-8087-47FB-BEC7-5856C21849E6}" type="presParOf" srcId="{78C7AAB3-D975-4825-BEED-579EC807F5A6}" destId="{8286A3A9-C1D1-4AD8-B7D9-2B1ABCFB9228}" srcOrd="12" destOrd="0" presId="urn:microsoft.com/office/officeart/2005/8/layout/list1"/>
    <dgm:cxn modelId="{A908AD59-CB3D-4D83-BB5F-58DB5C71DB00}" type="presParOf" srcId="{8286A3A9-C1D1-4AD8-B7D9-2B1ABCFB9228}" destId="{832AC605-C8DF-413A-B0D7-02CB7F8014E6}" srcOrd="0" destOrd="0" presId="urn:microsoft.com/office/officeart/2005/8/layout/list1"/>
    <dgm:cxn modelId="{D56863A1-D463-4040-BC75-09BB71A598DB}" type="presParOf" srcId="{8286A3A9-C1D1-4AD8-B7D9-2B1ABCFB9228}" destId="{317FB829-0794-4102-AE6F-E5DB4C8FD8E9}" srcOrd="1" destOrd="0" presId="urn:microsoft.com/office/officeart/2005/8/layout/list1"/>
    <dgm:cxn modelId="{CB1B9156-2D8D-458D-923E-1C7DF1364A0F}" type="presParOf" srcId="{78C7AAB3-D975-4825-BEED-579EC807F5A6}" destId="{81480F21-C740-4498-BC9B-0CC117C09585}" srcOrd="13" destOrd="0" presId="urn:microsoft.com/office/officeart/2005/8/layout/list1"/>
    <dgm:cxn modelId="{E41628E6-8A7C-4228-B117-E593F49204BA}" type="presParOf" srcId="{78C7AAB3-D975-4825-BEED-579EC807F5A6}" destId="{BEA38CAA-E91A-4CEB-A548-76B367D74F0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2E37E9DB-CC77-4623-AB3A-FB1157208A0B}"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F8B700DE-8D7A-45B4-BDB7-CDD2AF067D44}">
      <dgm:prSet/>
      <dgm:spPr/>
      <dgm:t>
        <a:bodyPr/>
        <a:lstStyle/>
        <a:p>
          <a:pPr algn="ctr" rtl="0"/>
          <a:r>
            <a:rPr lang="ru-RU" dirty="0" err="1" smtClean="0">
              <a:latin typeface="Times New Roman" pitchFamily="18" charset="0"/>
              <a:cs typeface="Times New Roman" pitchFamily="18" charset="0"/>
            </a:rPr>
            <a:t>Кредитлашнинг</a:t>
          </a:r>
          <a:r>
            <a:rPr lang="ru-RU" dirty="0" smtClean="0">
              <a:latin typeface="Times New Roman" pitchFamily="18" charset="0"/>
              <a:cs typeface="Times New Roman" pitchFamily="18" charset="0"/>
            </a:rPr>
            <a:t> лизинг, факторинг, форфейтинг, траст </a:t>
          </a:r>
          <a:r>
            <a:rPr lang="ru-RU" dirty="0" err="1" smtClean="0">
              <a:latin typeface="Times New Roman" pitchFamily="18" charset="0"/>
              <a:cs typeface="Times New Roman" pitchFamily="18" charset="0"/>
            </a:rPr>
            <a:t>каби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шакллари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ривожланиб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бормоқда</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F18D82DE-977E-49BD-8DC4-21AEDDE827D8}" type="parTrans" cxnId="{DE652B5C-B480-4BE1-961E-C3F22D620475}">
      <dgm:prSet/>
      <dgm:spPr/>
      <dgm:t>
        <a:bodyPr/>
        <a:lstStyle/>
        <a:p>
          <a:endParaRPr lang="ru-RU"/>
        </a:p>
      </dgm:t>
    </dgm:pt>
    <dgm:pt modelId="{136193BD-1E93-4D71-B603-9280C80E05A8}" type="sibTrans" cxnId="{DE652B5C-B480-4BE1-961E-C3F22D620475}">
      <dgm:prSet/>
      <dgm:spPr/>
      <dgm:t>
        <a:bodyPr/>
        <a:lstStyle/>
        <a:p>
          <a:endParaRPr lang="ru-RU"/>
        </a:p>
      </dgm:t>
    </dgm:pt>
    <dgm:pt modelId="{0E83EB61-A310-4349-BE41-939562B89165}" type="pres">
      <dgm:prSet presAssocID="{2E37E9DB-CC77-4623-AB3A-FB1157208A0B}" presName="linear" presStyleCnt="0">
        <dgm:presLayoutVars>
          <dgm:animLvl val="lvl"/>
          <dgm:resizeHandles val="exact"/>
        </dgm:presLayoutVars>
      </dgm:prSet>
      <dgm:spPr/>
      <dgm:t>
        <a:bodyPr/>
        <a:lstStyle/>
        <a:p>
          <a:endParaRPr lang="ru-RU"/>
        </a:p>
      </dgm:t>
    </dgm:pt>
    <dgm:pt modelId="{46D7D6E1-5351-417E-BA7F-4A1B01F13D29}" type="pres">
      <dgm:prSet presAssocID="{F8B700DE-8D7A-45B4-BDB7-CDD2AF067D44}" presName="parentText" presStyleLbl="node1" presStyleIdx="0" presStyleCnt="1">
        <dgm:presLayoutVars>
          <dgm:chMax val="0"/>
          <dgm:bulletEnabled val="1"/>
        </dgm:presLayoutVars>
      </dgm:prSet>
      <dgm:spPr/>
      <dgm:t>
        <a:bodyPr/>
        <a:lstStyle/>
        <a:p>
          <a:endParaRPr lang="ru-RU"/>
        </a:p>
      </dgm:t>
    </dgm:pt>
  </dgm:ptLst>
  <dgm:cxnLst>
    <dgm:cxn modelId="{DE652B5C-B480-4BE1-961E-C3F22D620475}" srcId="{2E37E9DB-CC77-4623-AB3A-FB1157208A0B}" destId="{F8B700DE-8D7A-45B4-BDB7-CDD2AF067D44}" srcOrd="0" destOrd="0" parTransId="{F18D82DE-977E-49BD-8DC4-21AEDDE827D8}" sibTransId="{136193BD-1E93-4D71-B603-9280C80E05A8}"/>
    <dgm:cxn modelId="{1CE689DD-C981-4A3D-869C-122935676595}" type="presOf" srcId="{2E37E9DB-CC77-4623-AB3A-FB1157208A0B}" destId="{0E83EB61-A310-4349-BE41-939562B89165}" srcOrd="0" destOrd="0" presId="urn:microsoft.com/office/officeart/2005/8/layout/vList2"/>
    <dgm:cxn modelId="{4FAA0E1C-C42B-4982-ABE5-CDE82C66F952}" type="presOf" srcId="{F8B700DE-8D7A-45B4-BDB7-CDD2AF067D44}" destId="{46D7D6E1-5351-417E-BA7F-4A1B01F13D29}" srcOrd="0" destOrd="0" presId="urn:microsoft.com/office/officeart/2005/8/layout/vList2"/>
    <dgm:cxn modelId="{E39B5894-1380-479C-B6C0-627A2FA390FE}" type="presParOf" srcId="{0E83EB61-A310-4349-BE41-939562B89165}" destId="{46D7D6E1-5351-417E-BA7F-4A1B01F13D2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241CC05E-D867-4B59-893C-F50C2B42F137}" type="doc">
      <dgm:prSet loTypeId="urn:microsoft.com/office/officeart/2005/8/layout/hList1" loCatId="list" qsTypeId="urn:microsoft.com/office/officeart/2005/8/quickstyle/3d1" qsCatId="3D" csTypeId="urn:microsoft.com/office/officeart/2005/8/colors/colorful1#12" csCatId="colorful" phldr="1"/>
      <dgm:spPr/>
      <dgm:t>
        <a:bodyPr/>
        <a:lstStyle/>
        <a:p>
          <a:endParaRPr lang="ru-RU"/>
        </a:p>
      </dgm:t>
    </dgm:pt>
    <dgm:pt modelId="{DFD002FD-DEB4-4BCC-A14A-B4F3C44F3485}">
      <dgm:prSet/>
      <dgm:spPr/>
      <dgm:t>
        <a:bodyPr/>
        <a:lstStyle/>
        <a:p>
          <a:pPr rtl="0"/>
          <a:r>
            <a:rPr lang="ru-RU" b="1" dirty="0" smtClean="0">
              <a:latin typeface="Times New Roman" pitchFamily="18" charset="0"/>
              <a:cs typeface="Times New Roman" pitchFamily="18" charset="0"/>
            </a:rPr>
            <a:t>ЛИЗИНГ</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25B54241-ADAE-4B9A-8ADD-1ABA0A4DC45B}" type="parTrans" cxnId="{FAAC5C57-8DC1-4A24-A4A0-8683E20E9F2C}">
      <dgm:prSet/>
      <dgm:spPr/>
      <dgm:t>
        <a:bodyPr/>
        <a:lstStyle/>
        <a:p>
          <a:endParaRPr lang="ru-RU">
            <a:latin typeface="Times New Roman" pitchFamily="18" charset="0"/>
            <a:cs typeface="Times New Roman" pitchFamily="18" charset="0"/>
          </a:endParaRPr>
        </a:p>
      </dgm:t>
    </dgm:pt>
    <dgm:pt modelId="{DB8F87EE-8331-44ED-AB27-360400944ED6}" type="sibTrans" cxnId="{FAAC5C57-8DC1-4A24-A4A0-8683E20E9F2C}">
      <dgm:prSet/>
      <dgm:spPr/>
      <dgm:t>
        <a:bodyPr/>
        <a:lstStyle/>
        <a:p>
          <a:endParaRPr lang="ru-RU">
            <a:latin typeface="Times New Roman" pitchFamily="18" charset="0"/>
            <a:cs typeface="Times New Roman" pitchFamily="18" charset="0"/>
          </a:endParaRPr>
        </a:p>
      </dgm:t>
    </dgm:pt>
    <dgm:pt modelId="{FB294A44-40F7-47A6-818D-ECF2EF75CFA9}">
      <dgm:prSet/>
      <dgm:spPr/>
      <dgm:t>
        <a:bodyPr/>
        <a:lstStyle/>
        <a:p>
          <a:pPr algn="just" rtl="0"/>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бу</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кредитнинг</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пулсиз</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шакли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бўлиб</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одатда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ишлаб</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чиқариш воситалари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ва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бошқа моддий</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бойликларни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кейинчалик</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фойдаланувчилар</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томонидан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мунтазам</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равишда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ҳақ тўлаб</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бориб</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сотиб</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олиш</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шарти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билан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узоқ муддатли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ижарага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беришдан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иборат</a:t>
          </a:r>
          <a:r>
            <a:rPr lang="ru-RU" b="0" dirty="0" smtClean="0">
              <a:latin typeface="Times New Roman" pitchFamily="18" charset="0"/>
              <a:cs typeface="Times New Roman" pitchFamily="18" charset="0"/>
            </a:rPr>
            <a:t>.</a:t>
          </a:r>
          <a:endParaRPr lang="ru-RU" b="0" dirty="0">
            <a:latin typeface="Times New Roman" pitchFamily="18" charset="0"/>
            <a:cs typeface="Times New Roman" pitchFamily="18" charset="0"/>
          </a:endParaRPr>
        </a:p>
      </dgm:t>
    </dgm:pt>
    <dgm:pt modelId="{CD4396D9-69A1-47FA-A92F-5A6D1FAFB9AC}" type="parTrans" cxnId="{9B75F0D1-CA2A-4123-B2D3-A749AF8F7235}">
      <dgm:prSet/>
      <dgm:spPr/>
      <dgm:t>
        <a:bodyPr/>
        <a:lstStyle/>
        <a:p>
          <a:endParaRPr lang="ru-RU">
            <a:latin typeface="Times New Roman" pitchFamily="18" charset="0"/>
            <a:cs typeface="Times New Roman" pitchFamily="18" charset="0"/>
          </a:endParaRPr>
        </a:p>
      </dgm:t>
    </dgm:pt>
    <dgm:pt modelId="{94E9E451-96C3-47A6-97CE-9BE2C667CA9D}" type="sibTrans" cxnId="{9B75F0D1-CA2A-4123-B2D3-A749AF8F7235}">
      <dgm:prSet/>
      <dgm:spPr/>
      <dgm:t>
        <a:bodyPr/>
        <a:lstStyle/>
        <a:p>
          <a:endParaRPr lang="ru-RU">
            <a:latin typeface="Times New Roman" pitchFamily="18" charset="0"/>
            <a:cs typeface="Times New Roman" pitchFamily="18" charset="0"/>
          </a:endParaRPr>
        </a:p>
      </dgm:t>
    </dgm:pt>
    <dgm:pt modelId="{B178E61A-B98A-47F6-81F6-FA81ECB90BF3}" type="pres">
      <dgm:prSet presAssocID="{241CC05E-D867-4B59-893C-F50C2B42F137}" presName="Name0" presStyleCnt="0">
        <dgm:presLayoutVars>
          <dgm:dir/>
          <dgm:animLvl val="lvl"/>
          <dgm:resizeHandles val="exact"/>
        </dgm:presLayoutVars>
      </dgm:prSet>
      <dgm:spPr/>
      <dgm:t>
        <a:bodyPr/>
        <a:lstStyle/>
        <a:p>
          <a:endParaRPr lang="ru-RU"/>
        </a:p>
      </dgm:t>
    </dgm:pt>
    <dgm:pt modelId="{AE0A7CE7-6A04-498C-9E4E-6F083791CA1F}" type="pres">
      <dgm:prSet presAssocID="{DFD002FD-DEB4-4BCC-A14A-B4F3C44F3485}" presName="composite" presStyleCnt="0"/>
      <dgm:spPr/>
    </dgm:pt>
    <dgm:pt modelId="{62DF0F7E-FAAD-4B34-9A9E-2129301F87BE}" type="pres">
      <dgm:prSet presAssocID="{DFD002FD-DEB4-4BCC-A14A-B4F3C44F3485}" presName="parTx" presStyleLbl="alignNode1" presStyleIdx="0" presStyleCnt="1">
        <dgm:presLayoutVars>
          <dgm:chMax val="0"/>
          <dgm:chPref val="0"/>
          <dgm:bulletEnabled val="1"/>
        </dgm:presLayoutVars>
      </dgm:prSet>
      <dgm:spPr/>
      <dgm:t>
        <a:bodyPr/>
        <a:lstStyle/>
        <a:p>
          <a:endParaRPr lang="ru-RU"/>
        </a:p>
      </dgm:t>
    </dgm:pt>
    <dgm:pt modelId="{279C82DD-7282-432F-8BA2-B4DEAEC38986}" type="pres">
      <dgm:prSet presAssocID="{DFD002FD-DEB4-4BCC-A14A-B4F3C44F3485}" presName="desTx" presStyleLbl="alignAccFollowNode1" presStyleIdx="0" presStyleCnt="1">
        <dgm:presLayoutVars>
          <dgm:bulletEnabled val="1"/>
        </dgm:presLayoutVars>
      </dgm:prSet>
      <dgm:spPr/>
      <dgm:t>
        <a:bodyPr/>
        <a:lstStyle/>
        <a:p>
          <a:endParaRPr lang="ru-RU"/>
        </a:p>
      </dgm:t>
    </dgm:pt>
  </dgm:ptLst>
  <dgm:cxnLst>
    <dgm:cxn modelId="{8D33DF96-5685-4B47-8E8E-C4C0797237CD}" type="presOf" srcId="{241CC05E-D867-4B59-893C-F50C2B42F137}" destId="{B178E61A-B98A-47F6-81F6-FA81ECB90BF3}" srcOrd="0" destOrd="0" presId="urn:microsoft.com/office/officeart/2005/8/layout/hList1"/>
    <dgm:cxn modelId="{CFCB4631-757A-4DF3-9CD4-9831F6AC39A7}" type="presOf" srcId="{FB294A44-40F7-47A6-818D-ECF2EF75CFA9}" destId="{279C82DD-7282-432F-8BA2-B4DEAEC38986}" srcOrd="0" destOrd="0" presId="urn:microsoft.com/office/officeart/2005/8/layout/hList1"/>
    <dgm:cxn modelId="{9B75F0D1-CA2A-4123-B2D3-A749AF8F7235}" srcId="{DFD002FD-DEB4-4BCC-A14A-B4F3C44F3485}" destId="{FB294A44-40F7-47A6-818D-ECF2EF75CFA9}" srcOrd="0" destOrd="0" parTransId="{CD4396D9-69A1-47FA-A92F-5A6D1FAFB9AC}" sibTransId="{94E9E451-96C3-47A6-97CE-9BE2C667CA9D}"/>
    <dgm:cxn modelId="{FAAC5C57-8DC1-4A24-A4A0-8683E20E9F2C}" srcId="{241CC05E-D867-4B59-893C-F50C2B42F137}" destId="{DFD002FD-DEB4-4BCC-A14A-B4F3C44F3485}" srcOrd="0" destOrd="0" parTransId="{25B54241-ADAE-4B9A-8ADD-1ABA0A4DC45B}" sibTransId="{DB8F87EE-8331-44ED-AB27-360400944ED6}"/>
    <dgm:cxn modelId="{2FF611FD-85E8-441E-B75F-A7057B06AE93}" type="presOf" srcId="{DFD002FD-DEB4-4BCC-A14A-B4F3C44F3485}" destId="{62DF0F7E-FAAD-4B34-9A9E-2129301F87BE}" srcOrd="0" destOrd="0" presId="urn:microsoft.com/office/officeart/2005/8/layout/hList1"/>
    <dgm:cxn modelId="{7D907F22-4C1F-42F3-BF9B-C43041E45799}" type="presParOf" srcId="{B178E61A-B98A-47F6-81F6-FA81ECB90BF3}" destId="{AE0A7CE7-6A04-498C-9E4E-6F083791CA1F}" srcOrd="0" destOrd="0" presId="urn:microsoft.com/office/officeart/2005/8/layout/hList1"/>
    <dgm:cxn modelId="{E523FED0-96E0-48B0-A5D1-36235EEFFD32}" type="presParOf" srcId="{AE0A7CE7-6A04-498C-9E4E-6F083791CA1F}" destId="{62DF0F7E-FAAD-4B34-9A9E-2129301F87BE}" srcOrd="0" destOrd="0" presId="urn:microsoft.com/office/officeart/2005/8/layout/hList1"/>
    <dgm:cxn modelId="{15B6C9AB-12CB-4750-9350-711FDAFB4289}" type="presParOf" srcId="{AE0A7CE7-6A04-498C-9E4E-6F083791CA1F}" destId="{279C82DD-7282-432F-8BA2-B4DEAEC38986}"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556F4A47-1395-4C0C-B71D-C467F3C12CC0}" type="doc">
      <dgm:prSet loTypeId="urn:microsoft.com/office/officeart/2005/8/layout/list1" loCatId="list" qsTypeId="urn:microsoft.com/office/officeart/2005/8/quickstyle/3d1" qsCatId="3D" csTypeId="urn:microsoft.com/office/officeart/2005/8/colors/colorful3" csCatId="colorful"/>
      <dgm:spPr/>
      <dgm:t>
        <a:bodyPr/>
        <a:lstStyle/>
        <a:p>
          <a:endParaRPr lang="ru-RU"/>
        </a:p>
      </dgm:t>
    </dgm:pt>
    <dgm:pt modelId="{3D3E6E2E-6551-4CF5-BD83-4BB2981BFF41}">
      <dgm:prSet custT="1"/>
      <dgm:spPr/>
      <dgm:t>
        <a:bodyPr/>
        <a:lstStyle/>
        <a:p>
          <a:pPr algn="just" rtl="0"/>
          <a:r>
            <a:rPr lang="ru-RU" sz="2000" b="1" dirty="0" smtClean="0">
              <a:latin typeface="Times New Roman" pitchFamily="18" charset="0"/>
              <a:cs typeface="Times New Roman" pitchFamily="18" charset="0"/>
            </a:rPr>
            <a:t>Факторинг</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dgm:t>
    </dgm:pt>
    <dgm:pt modelId="{4A2A80BE-4E73-47AD-B2D8-7AD6DF2D7955}" type="parTrans" cxnId="{9074D8EA-7B7B-428D-ACE9-FEEB423DDA32}">
      <dgm:prSet/>
      <dgm:spPr/>
      <dgm:t>
        <a:bodyPr/>
        <a:lstStyle/>
        <a:p>
          <a:pPr algn="just"/>
          <a:endParaRPr lang="ru-RU" sz="2000">
            <a:latin typeface="Times New Roman" pitchFamily="18" charset="0"/>
            <a:cs typeface="Times New Roman" pitchFamily="18" charset="0"/>
          </a:endParaRPr>
        </a:p>
      </dgm:t>
    </dgm:pt>
    <dgm:pt modelId="{4DC6DD21-EA7B-409D-ABDE-EF981EF8655D}" type="sibTrans" cxnId="{9074D8EA-7B7B-428D-ACE9-FEEB423DDA32}">
      <dgm:prSet/>
      <dgm:spPr/>
      <dgm:t>
        <a:bodyPr/>
        <a:lstStyle/>
        <a:p>
          <a:pPr algn="just"/>
          <a:endParaRPr lang="ru-RU" sz="2000">
            <a:latin typeface="Times New Roman" pitchFamily="18" charset="0"/>
            <a:cs typeface="Times New Roman" pitchFamily="18" charset="0"/>
          </a:endParaRPr>
        </a:p>
      </dgm:t>
    </dgm:pt>
    <dgm:pt modelId="{8C355A24-4400-49BA-A1BB-6A6D9FB9C549}">
      <dgm:prSet custT="1"/>
      <dgm:spPr/>
      <dgm:t>
        <a:bodyPr/>
        <a:lstStyle/>
        <a:p>
          <a:pPr algn="just" rtl="0"/>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бошқа иқтисодий субъектларнинг</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қарздорлик бўйича</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мажбуриятларини</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сотиб</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олиш</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ёки</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қайта сотиш</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муносабатлари</a:t>
          </a:r>
          <a:r>
            <a:rPr lang="ru-RU" sz="2000" b="1"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 Бунда банк </a:t>
          </a:r>
          <a:r>
            <a:rPr lang="ru-RU" sz="2000" dirty="0" err="1" smtClean="0">
              <a:latin typeface="Times New Roman" pitchFamily="18" charset="0"/>
              <a:cs typeface="Times New Roman" pitchFamily="18" charset="0"/>
            </a:rPr>
            <a:t>корхоналарнинг</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дебиторлик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ҳисоб варақалари</a:t>
          </a:r>
          <a:r>
            <a:rPr lang="ru-RU" sz="2000" dirty="0" smtClean="0">
              <a:latin typeface="Times New Roman" pitchFamily="18" charset="0"/>
              <a:cs typeface="Times New Roman" pitchFamily="18" charset="0"/>
            </a:rPr>
            <a:t>»ни </a:t>
          </a:r>
          <a:r>
            <a:rPr lang="ru-RU" sz="2000" dirty="0" err="1" smtClean="0">
              <a:latin typeface="Times New Roman" pitchFamily="18" charset="0"/>
              <a:cs typeface="Times New Roman" pitchFamily="18" charset="0"/>
            </a:rPr>
            <a:t>ўзи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учун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фойдали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шартлар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асосида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нақд пулга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сотиб</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олади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кейин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эса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қарзларни қарздордан ундириб</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олади</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dgm:t>
    </dgm:pt>
    <dgm:pt modelId="{6118572A-7EDB-4A35-8B27-27CCF9E43F48}" type="parTrans" cxnId="{0CA72ABB-989F-4196-825A-4CD3BC6E120E}">
      <dgm:prSet/>
      <dgm:spPr/>
      <dgm:t>
        <a:bodyPr/>
        <a:lstStyle/>
        <a:p>
          <a:pPr algn="just"/>
          <a:endParaRPr lang="ru-RU" sz="2000">
            <a:latin typeface="Times New Roman" pitchFamily="18" charset="0"/>
            <a:cs typeface="Times New Roman" pitchFamily="18" charset="0"/>
          </a:endParaRPr>
        </a:p>
      </dgm:t>
    </dgm:pt>
    <dgm:pt modelId="{E285727D-D016-4F1E-89AE-25E13E6BB81E}" type="sibTrans" cxnId="{0CA72ABB-989F-4196-825A-4CD3BC6E120E}">
      <dgm:prSet/>
      <dgm:spPr/>
      <dgm:t>
        <a:bodyPr/>
        <a:lstStyle/>
        <a:p>
          <a:pPr algn="just"/>
          <a:endParaRPr lang="ru-RU" sz="2000">
            <a:latin typeface="Times New Roman" pitchFamily="18" charset="0"/>
            <a:cs typeface="Times New Roman" pitchFamily="18" charset="0"/>
          </a:endParaRPr>
        </a:p>
      </dgm:t>
    </dgm:pt>
    <dgm:pt modelId="{3B183D5D-E27E-4E66-8F53-C5480AAD58AC}">
      <dgm:prSet custT="1"/>
      <dgm:spPr/>
      <dgm:t>
        <a:bodyPr/>
        <a:lstStyle/>
        <a:p>
          <a:pPr algn="just" rtl="0"/>
          <a:r>
            <a:rPr lang="ru-RU" sz="2000" b="1" dirty="0" smtClean="0">
              <a:latin typeface="Times New Roman" pitchFamily="18" charset="0"/>
              <a:cs typeface="Times New Roman" pitchFamily="18" charset="0"/>
            </a:rPr>
            <a:t>Форфейтинг</a:t>
          </a:r>
          <a:endParaRPr lang="ru-RU" sz="2000" dirty="0">
            <a:latin typeface="Times New Roman" pitchFamily="18" charset="0"/>
            <a:cs typeface="Times New Roman" pitchFamily="18" charset="0"/>
          </a:endParaRPr>
        </a:p>
      </dgm:t>
    </dgm:pt>
    <dgm:pt modelId="{D4DF878F-E15E-44F2-86C6-14ED87CEA411}" type="parTrans" cxnId="{1F2E8241-D277-461B-BF8D-190CBDD6621F}">
      <dgm:prSet/>
      <dgm:spPr/>
      <dgm:t>
        <a:bodyPr/>
        <a:lstStyle/>
        <a:p>
          <a:pPr algn="just"/>
          <a:endParaRPr lang="ru-RU" sz="2000">
            <a:latin typeface="Times New Roman" pitchFamily="18" charset="0"/>
            <a:cs typeface="Times New Roman" pitchFamily="18" charset="0"/>
          </a:endParaRPr>
        </a:p>
      </dgm:t>
    </dgm:pt>
    <dgm:pt modelId="{02CC9A88-E762-4D37-848B-D34BCDB0A8BB}" type="sibTrans" cxnId="{1F2E8241-D277-461B-BF8D-190CBDD6621F}">
      <dgm:prSet/>
      <dgm:spPr/>
      <dgm:t>
        <a:bodyPr/>
        <a:lstStyle/>
        <a:p>
          <a:pPr algn="just"/>
          <a:endParaRPr lang="ru-RU" sz="2000">
            <a:latin typeface="Times New Roman" pitchFamily="18" charset="0"/>
            <a:cs typeface="Times New Roman" pitchFamily="18" charset="0"/>
          </a:endParaRPr>
        </a:p>
      </dgm:t>
    </dgm:pt>
    <dgm:pt modelId="{2CC8B17A-767D-46A4-A4AC-6C6F4ABAEDF1}">
      <dgm:prSet custT="1"/>
      <dgm:spPr/>
      <dgm:t>
        <a:bodyPr/>
        <a:lstStyle/>
        <a:p>
          <a:pPr algn="just" rtl="0"/>
          <a:r>
            <a:rPr lang="ru-RU" sz="2000" b="1" dirty="0" smtClean="0">
              <a:latin typeface="Times New Roman" pitchFamily="18" charset="0"/>
              <a:cs typeface="Times New Roman" pitchFamily="18" charset="0"/>
            </a:rPr>
            <a:t>– факторинг </a:t>
          </a:r>
          <a:r>
            <a:rPr lang="ru-RU" sz="2000" b="1" dirty="0" err="1" smtClean="0">
              <a:latin typeface="Times New Roman" pitchFamily="18" charset="0"/>
              <a:cs typeface="Times New Roman" pitchFamily="18" charset="0"/>
            </a:rPr>
            <a:t>муносабатларининг</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узоқ муддатли</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шакли</a:t>
          </a:r>
          <a:r>
            <a:rPr lang="ru-RU" sz="2000" b="1"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 Бунда </a:t>
          </a:r>
          <a:r>
            <a:rPr lang="ru-RU" sz="2000" dirty="0" err="1" smtClean="0">
              <a:latin typeface="Times New Roman" pitchFamily="18" charset="0"/>
              <a:cs typeface="Times New Roman" pitchFamily="18" charset="0"/>
            </a:rPr>
            <a:t>қарздорлик бўйича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ҳуқуқларни сотиб</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олган</a:t>
          </a:r>
          <a:r>
            <a:rPr lang="ru-RU" sz="2000" dirty="0" smtClean="0">
              <a:latin typeface="Times New Roman" pitchFamily="18" charset="0"/>
              <a:cs typeface="Times New Roman" pitchFamily="18" charset="0"/>
            </a:rPr>
            <a:t> банк </a:t>
          </a:r>
          <a:r>
            <a:rPr lang="ru-RU" sz="2000" dirty="0" err="1" smtClean="0">
              <a:latin typeface="Times New Roman" pitchFamily="18" charset="0"/>
              <a:cs typeface="Times New Roman" pitchFamily="18" charset="0"/>
            </a:rPr>
            <a:t>уларни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одатда</a:t>
          </a:r>
          <a:r>
            <a:rPr lang="ru-RU" sz="2000" dirty="0" smtClean="0">
              <a:latin typeface="Times New Roman" pitchFamily="18" charset="0"/>
              <a:cs typeface="Times New Roman" pitchFamily="18" charset="0"/>
            </a:rPr>
            <a:t> 1-5 </a:t>
          </a:r>
          <a:r>
            <a:rPr lang="ru-RU" sz="2000" dirty="0" err="1" smtClean="0">
              <a:latin typeface="Times New Roman" pitchFamily="18" charset="0"/>
              <a:cs typeface="Times New Roman" pitchFamily="18" charset="0"/>
            </a:rPr>
            <a:t>йил</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вақт ўтгандан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сўнг</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ундириши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мумкин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бўлади</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dgm:t>
    </dgm:pt>
    <dgm:pt modelId="{432CF68D-5D9D-4C18-BCCA-B48933758A53}" type="parTrans" cxnId="{EDA9E688-60FE-4AF1-8C46-B1A53E165D0C}">
      <dgm:prSet/>
      <dgm:spPr/>
      <dgm:t>
        <a:bodyPr/>
        <a:lstStyle/>
        <a:p>
          <a:pPr algn="just"/>
          <a:endParaRPr lang="ru-RU" sz="2000">
            <a:latin typeface="Times New Roman" pitchFamily="18" charset="0"/>
            <a:cs typeface="Times New Roman" pitchFamily="18" charset="0"/>
          </a:endParaRPr>
        </a:p>
      </dgm:t>
    </dgm:pt>
    <dgm:pt modelId="{DC856CCF-0023-41DE-B26D-52907331FE58}" type="sibTrans" cxnId="{EDA9E688-60FE-4AF1-8C46-B1A53E165D0C}">
      <dgm:prSet/>
      <dgm:spPr/>
      <dgm:t>
        <a:bodyPr/>
        <a:lstStyle/>
        <a:p>
          <a:pPr algn="just"/>
          <a:endParaRPr lang="ru-RU" sz="2000">
            <a:latin typeface="Times New Roman" pitchFamily="18" charset="0"/>
            <a:cs typeface="Times New Roman" pitchFamily="18" charset="0"/>
          </a:endParaRPr>
        </a:p>
      </dgm:t>
    </dgm:pt>
    <dgm:pt modelId="{80C020F9-4A20-4A01-BC3E-3796AD4A28D6}">
      <dgm:prSet custT="1"/>
      <dgm:spPr/>
      <dgm:t>
        <a:bodyPr/>
        <a:lstStyle/>
        <a:p>
          <a:pPr algn="just" rtl="0"/>
          <a:r>
            <a:rPr lang="ru-RU" sz="2000" b="1" dirty="0" smtClean="0">
              <a:latin typeface="Times New Roman" pitchFamily="18" charset="0"/>
              <a:cs typeface="Times New Roman" pitchFamily="18" charset="0"/>
            </a:rPr>
            <a:t>Траст</a:t>
          </a:r>
          <a:endParaRPr lang="ru-RU" sz="2000" dirty="0">
            <a:latin typeface="Times New Roman" pitchFamily="18" charset="0"/>
            <a:cs typeface="Times New Roman" pitchFamily="18" charset="0"/>
          </a:endParaRPr>
        </a:p>
      </dgm:t>
    </dgm:pt>
    <dgm:pt modelId="{EF86558E-5C49-4C97-AC48-B1168AF2FC4E}" type="parTrans" cxnId="{354D64EC-5C7A-4943-BD36-74C61BBA6D48}">
      <dgm:prSet/>
      <dgm:spPr/>
      <dgm:t>
        <a:bodyPr/>
        <a:lstStyle/>
        <a:p>
          <a:pPr algn="just"/>
          <a:endParaRPr lang="ru-RU" sz="2000">
            <a:latin typeface="Times New Roman" pitchFamily="18" charset="0"/>
            <a:cs typeface="Times New Roman" pitchFamily="18" charset="0"/>
          </a:endParaRPr>
        </a:p>
      </dgm:t>
    </dgm:pt>
    <dgm:pt modelId="{95947648-C66D-407B-82D8-6B3CC898E0F4}" type="sibTrans" cxnId="{354D64EC-5C7A-4943-BD36-74C61BBA6D48}">
      <dgm:prSet/>
      <dgm:spPr/>
      <dgm:t>
        <a:bodyPr/>
        <a:lstStyle/>
        <a:p>
          <a:pPr algn="just"/>
          <a:endParaRPr lang="ru-RU" sz="2000">
            <a:latin typeface="Times New Roman" pitchFamily="18" charset="0"/>
            <a:cs typeface="Times New Roman" pitchFamily="18" charset="0"/>
          </a:endParaRPr>
        </a:p>
      </dgm:t>
    </dgm:pt>
    <dgm:pt modelId="{0BE2034F-86D4-4F68-96D2-DC88D3F80CBA}">
      <dgm:prSet custT="1"/>
      <dgm:spPr/>
      <dgm:t>
        <a:bodyPr/>
        <a:lstStyle/>
        <a:p>
          <a:pPr algn="just" rtl="0"/>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бу</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мижозларнинг</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капиталларини</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бошқариш бўйича</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операциялар</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мажмуи</a:t>
          </a:r>
          <a:r>
            <a:rPr lang="ru-RU" sz="2000" b="1"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dgm:t>
    </dgm:pt>
    <dgm:pt modelId="{44BC221B-1649-4EB8-8A62-55DFD512261A}" type="parTrans" cxnId="{E28CA422-2232-4644-9B3F-02EDACB4CBBD}">
      <dgm:prSet/>
      <dgm:spPr/>
      <dgm:t>
        <a:bodyPr/>
        <a:lstStyle/>
        <a:p>
          <a:pPr algn="just"/>
          <a:endParaRPr lang="ru-RU" sz="2000">
            <a:latin typeface="Times New Roman" pitchFamily="18" charset="0"/>
            <a:cs typeface="Times New Roman" pitchFamily="18" charset="0"/>
          </a:endParaRPr>
        </a:p>
      </dgm:t>
    </dgm:pt>
    <dgm:pt modelId="{FCC8FED8-266E-4266-9776-661EDAC811E9}" type="sibTrans" cxnId="{E28CA422-2232-4644-9B3F-02EDACB4CBBD}">
      <dgm:prSet/>
      <dgm:spPr/>
      <dgm:t>
        <a:bodyPr/>
        <a:lstStyle/>
        <a:p>
          <a:pPr algn="just"/>
          <a:endParaRPr lang="ru-RU" sz="2000">
            <a:latin typeface="Times New Roman" pitchFamily="18" charset="0"/>
            <a:cs typeface="Times New Roman" pitchFamily="18" charset="0"/>
          </a:endParaRPr>
        </a:p>
      </dgm:t>
    </dgm:pt>
    <dgm:pt modelId="{DFBFA5F6-4B36-4D82-867A-02724C514235}" type="pres">
      <dgm:prSet presAssocID="{556F4A47-1395-4C0C-B71D-C467F3C12CC0}" presName="linear" presStyleCnt="0">
        <dgm:presLayoutVars>
          <dgm:dir/>
          <dgm:animLvl val="lvl"/>
          <dgm:resizeHandles val="exact"/>
        </dgm:presLayoutVars>
      </dgm:prSet>
      <dgm:spPr/>
      <dgm:t>
        <a:bodyPr/>
        <a:lstStyle/>
        <a:p>
          <a:endParaRPr lang="ru-RU"/>
        </a:p>
      </dgm:t>
    </dgm:pt>
    <dgm:pt modelId="{EA7A7CA0-3931-4D53-BA20-CC7092EF3447}" type="pres">
      <dgm:prSet presAssocID="{3D3E6E2E-6551-4CF5-BD83-4BB2981BFF41}" presName="parentLin" presStyleCnt="0"/>
      <dgm:spPr/>
    </dgm:pt>
    <dgm:pt modelId="{7F245CEB-5A21-4956-836A-0863DF747978}" type="pres">
      <dgm:prSet presAssocID="{3D3E6E2E-6551-4CF5-BD83-4BB2981BFF41}" presName="parentLeftMargin" presStyleLbl="node1" presStyleIdx="0" presStyleCnt="3"/>
      <dgm:spPr/>
      <dgm:t>
        <a:bodyPr/>
        <a:lstStyle/>
        <a:p>
          <a:endParaRPr lang="ru-RU"/>
        </a:p>
      </dgm:t>
    </dgm:pt>
    <dgm:pt modelId="{107AB147-5D76-4A8B-BBD4-C395667D5573}" type="pres">
      <dgm:prSet presAssocID="{3D3E6E2E-6551-4CF5-BD83-4BB2981BFF41}" presName="parentText" presStyleLbl="node1" presStyleIdx="0" presStyleCnt="3">
        <dgm:presLayoutVars>
          <dgm:chMax val="0"/>
          <dgm:bulletEnabled val="1"/>
        </dgm:presLayoutVars>
      </dgm:prSet>
      <dgm:spPr/>
      <dgm:t>
        <a:bodyPr/>
        <a:lstStyle/>
        <a:p>
          <a:endParaRPr lang="ru-RU"/>
        </a:p>
      </dgm:t>
    </dgm:pt>
    <dgm:pt modelId="{F646E43E-D747-41CA-96F6-4B2FF91F4073}" type="pres">
      <dgm:prSet presAssocID="{3D3E6E2E-6551-4CF5-BD83-4BB2981BFF41}" presName="negativeSpace" presStyleCnt="0"/>
      <dgm:spPr/>
    </dgm:pt>
    <dgm:pt modelId="{47D50CC1-DED8-4E0A-A118-08DD60DD3B3A}" type="pres">
      <dgm:prSet presAssocID="{3D3E6E2E-6551-4CF5-BD83-4BB2981BFF41}" presName="childText" presStyleLbl="conFgAcc1" presStyleIdx="0" presStyleCnt="3">
        <dgm:presLayoutVars>
          <dgm:bulletEnabled val="1"/>
        </dgm:presLayoutVars>
      </dgm:prSet>
      <dgm:spPr/>
      <dgm:t>
        <a:bodyPr/>
        <a:lstStyle/>
        <a:p>
          <a:endParaRPr lang="ru-RU"/>
        </a:p>
      </dgm:t>
    </dgm:pt>
    <dgm:pt modelId="{C1177015-7186-4378-B427-C1349F2AC71A}" type="pres">
      <dgm:prSet presAssocID="{4DC6DD21-EA7B-409D-ABDE-EF981EF8655D}" presName="spaceBetweenRectangles" presStyleCnt="0"/>
      <dgm:spPr/>
    </dgm:pt>
    <dgm:pt modelId="{C4702409-277B-4728-AF8F-A04A6D931CC3}" type="pres">
      <dgm:prSet presAssocID="{3B183D5D-E27E-4E66-8F53-C5480AAD58AC}" presName="parentLin" presStyleCnt="0"/>
      <dgm:spPr/>
    </dgm:pt>
    <dgm:pt modelId="{0C6FCC48-7A3D-45B2-9401-B91A1AA620AC}" type="pres">
      <dgm:prSet presAssocID="{3B183D5D-E27E-4E66-8F53-C5480AAD58AC}" presName="parentLeftMargin" presStyleLbl="node1" presStyleIdx="0" presStyleCnt="3"/>
      <dgm:spPr/>
      <dgm:t>
        <a:bodyPr/>
        <a:lstStyle/>
        <a:p>
          <a:endParaRPr lang="ru-RU"/>
        </a:p>
      </dgm:t>
    </dgm:pt>
    <dgm:pt modelId="{7D7FA069-2F25-425D-AC4B-02D86C5604BE}" type="pres">
      <dgm:prSet presAssocID="{3B183D5D-E27E-4E66-8F53-C5480AAD58AC}" presName="parentText" presStyleLbl="node1" presStyleIdx="1" presStyleCnt="3">
        <dgm:presLayoutVars>
          <dgm:chMax val="0"/>
          <dgm:bulletEnabled val="1"/>
        </dgm:presLayoutVars>
      </dgm:prSet>
      <dgm:spPr/>
      <dgm:t>
        <a:bodyPr/>
        <a:lstStyle/>
        <a:p>
          <a:endParaRPr lang="ru-RU"/>
        </a:p>
      </dgm:t>
    </dgm:pt>
    <dgm:pt modelId="{BC6F45FB-2606-4610-B371-F36C0F5D4E74}" type="pres">
      <dgm:prSet presAssocID="{3B183D5D-E27E-4E66-8F53-C5480AAD58AC}" presName="negativeSpace" presStyleCnt="0"/>
      <dgm:spPr/>
    </dgm:pt>
    <dgm:pt modelId="{493050E1-E13D-4D7A-A861-5520E7E751D8}" type="pres">
      <dgm:prSet presAssocID="{3B183D5D-E27E-4E66-8F53-C5480AAD58AC}" presName="childText" presStyleLbl="conFgAcc1" presStyleIdx="1" presStyleCnt="3">
        <dgm:presLayoutVars>
          <dgm:bulletEnabled val="1"/>
        </dgm:presLayoutVars>
      </dgm:prSet>
      <dgm:spPr/>
      <dgm:t>
        <a:bodyPr/>
        <a:lstStyle/>
        <a:p>
          <a:endParaRPr lang="ru-RU"/>
        </a:p>
      </dgm:t>
    </dgm:pt>
    <dgm:pt modelId="{3EE115B3-E78A-49AF-8513-06EA8408A1C4}" type="pres">
      <dgm:prSet presAssocID="{02CC9A88-E762-4D37-848B-D34BCDB0A8BB}" presName="spaceBetweenRectangles" presStyleCnt="0"/>
      <dgm:spPr/>
    </dgm:pt>
    <dgm:pt modelId="{EA1F09A2-5BFE-4C71-924B-B756B32DC52F}" type="pres">
      <dgm:prSet presAssocID="{80C020F9-4A20-4A01-BC3E-3796AD4A28D6}" presName="parentLin" presStyleCnt="0"/>
      <dgm:spPr/>
    </dgm:pt>
    <dgm:pt modelId="{BA7BB4DA-57F3-44B3-93CF-43EBE4BAA47E}" type="pres">
      <dgm:prSet presAssocID="{80C020F9-4A20-4A01-BC3E-3796AD4A28D6}" presName="parentLeftMargin" presStyleLbl="node1" presStyleIdx="1" presStyleCnt="3"/>
      <dgm:spPr/>
      <dgm:t>
        <a:bodyPr/>
        <a:lstStyle/>
        <a:p>
          <a:endParaRPr lang="ru-RU"/>
        </a:p>
      </dgm:t>
    </dgm:pt>
    <dgm:pt modelId="{87A34CCC-E00A-412E-ABA5-EB216606CDFA}" type="pres">
      <dgm:prSet presAssocID="{80C020F9-4A20-4A01-BC3E-3796AD4A28D6}" presName="parentText" presStyleLbl="node1" presStyleIdx="2" presStyleCnt="3">
        <dgm:presLayoutVars>
          <dgm:chMax val="0"/>
          <dgm:bulletEnabled val="1"/>
        </dgm:presLayoutVars>
      </dgm:prSet>
      <dgm:spPr/>
      <dgm:t>
        <a:bodyPr/>
        <a:lstStyle/>
        <a:p>
          <a:endParaRPr lang="ru-RU"/>
        </a:p>
      </dgm:t>
    </dgm:pt>
    <dgm:pt modelId="{3FEEBA1E-E36E-4FC6-93E9-FF684603D6A7}" type="pres">
      <dgm:prSet presAssocID="{80C020F9-4A20-4A01-BC3E-3796AD4A28D6}" presName="negativeSpace" presStyleCnt="0"/>
      <dgm:spPr/>
    </dgm:pt>
    <dgm:pt modelId="{0B298AD1-4E8A-46E2-BEC6-51790FA8D890}" type="pres">
      <dgm:prSet presAssocID="{80C020F9-4A20-4A01-BC3E-3796AD4A28D6}" presName="childText" presStyleLbl="conFgAcc1" presStyleIdx="2" presStyleCnt="3">
        <dgm:presLayoutVars>
          <dgm:bulletEnabled val="1"/>
        </dgm:presLayoutVars>
      </dgm:prSet>
      <dgm:spPr/>
      <dgm:t>
        <a:bodyPr/>
        <a:lstStyle/>
        <a:p>
          <a:endParaRPr lang="ru-RU"/>
        </a:p>
      </dgm:t>
    </dgm:pt>
  </dgm:ptLst>
  <dgm:cxnLst>
    <dgm:cxn modelId="{EDA9E688-60FE-4AF1-8C46-B1A53E165D0C}" srcId="{3B183D5D-E27E-4E66-8F53-C5480AAD58AC}" destId="{2CC8B17A-767D-46A4-A4AC-6C6F4ABAEDF1}" srcOrd="0" destOrd="0" parTransId="{432CF68D-5D9D-4C18-BCCA-B48933758A53}" sibTransId="{DC856CCF-0023-41DE-B26D-52907331FE58}"/>
    <dgm:cxn modelId="{E28CA422-2232-4644-9B3F-02EDACB4CBBD}" srcId="{80C020F9-4A20-4A01-BC3E-3796AD4A28D6}" destId="{0BE2034F-86D4-4F68-96D2-DC88D3F80CBA}" srcOrd="0" destOrd="0" parTransId="{44BC221B-1649-4EB8-8A62-55DFD512261A}" sibTransId="{FCC8FED8-266E-4266-9776-661EDAC811E9}"/>
    <dgm:cxn modelId="{354D64EC-5C7A-4943-BD36-74C61BBA6D48}" srcId="{556F4A47-1395-4C0C-B71D-C467F3C12CC0}" destId="{80C020F9-4A20-4A01-BC3E-3796AD4A28D6}" srcOrd="2" destOrd="0" parTransId="{EF86558E-5C49-4C97-AC48-B1168AF2FC4E}" sibTransId="{95947648-C66D-407B-82D8-6B3CC898E0F4}"/>
    <dgm:cxn modelId="{2867CFCB-0B8B-41E9-BC13-4B61312A7613}" type="presOf" srcId="{3D3E6E2E-6551-4CF5-BD83-4BB2981BFF41}" destId="{7F245CEB-5A21-4956-836A-0863DF747978}" srcOrd="0" destOrd="0" presId="urn:microsoft.com/office/officeart/2005/8/layout/list1"/>
    <dgm:cxn modelId="{ACDC124B-EC05-4B42-8E72-BE9B2E505141}" type="presOf" srcId="{80C020F9-4A20-4A01-BC3E-3796AD4A28D6}" destId="{87A34CCC-E00A-412E-ABA5-EB216606CDFA}" srcOrd="1" destOrd="0" presId="urn:microsoft.com/office/officeart/2005/8/layout/list1"/>
    <dgm:cxn modelId="{9074D8EA-7B7B-428D-ACE9-FEEB423DDA32}" srcId="{556F4A47-1395-4C0C-B71D-C467F3C12CC0}" destId="{3D3E6E2E-6551-4CF5-BD83-4BB2981BFF41}" srcOrd="0" destOrd="0" parTransId="{4A2A80BE-4E73-47AD-B2D8-7AD6DF2D7955}" sibTransId="{4DC6DD21-EA7B-409D-ABDE-EF981EF8655D}"/>
    <dgm:cxn modelId="{9F7E9A12-8E1F-4BCC-A59A-19907095D0BB}" type="presOf" srcId="{3B183D5D-E27E-4E66-8F53-C5480AAD58AC}" destId="{0C6FCC48-7A3D-45B2-9401-B91A1AA620AC}" srcOrd="0" destOrd="0" presId="urn:microsoft.com/office/officeart/2005/8/layout/list1"/>
    <dgm:cxn modelId="{1641A359-8AFD-46E5-BBD6-EDAF89BD4671}" type="presOf" srcId="{556F4A47-1395-4C0C-B71D-C467F3C12CC0}" destId="{DFBFA5F6-4B36-4D82-867A-02724C514235}" srcOrd="0" destOrd="0" presId="urn:microsoft.com/office/officeart/2005/8/layout/list1"/>
    <dgm:cxn modelId="{E1EEA6D4-9416-44B8-8B81-4DB7A6190E70}" type="presOf" srcId="{80C020F9-4A20-4A01-BC3E-3796AD4A28D6}" destId="{BA7BB4DA-57F3-44B3-93CF-43EBE4BAA47E}" srcOrd="0" destOrd="0" presId="urn:microsoft.com/office/officeart/2005/8/layout/list1"/>
    <dgm:cxn modelId="{5F792B7D-4C6D-46DD-A3A2-4B6F1548170B}" type="presOf" srcId="{3B183D5D-E27E-4E66-8F53-C5480AAD58AC}" destId="{7D7FA069-2F25-425D-AC4B-02D86C5604BE}" srcOrd="1" destOrd="0" presId="urn:microsoft.com/office/officeart/2005/8/layout/list1"/>
    <dgm:cxn modelId="{38677B05-F721-4D14-980A-94B2BF4D340A}" type="presOf" srcId="{8C355A24-4400-49BA-A1BB-6A6D9FB9C549}" destId="{47D50CC1-DED8-4E0A-A118-08DD60DD3B3A}" srcOrd="0" destOrd="0" presId="urn:microsoft.com/office/officeart/2005/8/layout/list1"/>
    <dgm:cxn modelId="{0CA72ABB-989F-4196-825A-4CD3BC6E120E}" srcId="{3D3E6E2E-6551-4CF5-BD83-4BB2981BFF41}" destId="{8C355A24-4400-49BA-A1BB-6A6D9FB9C549}" srcOrd="0" destOrd="0" parTransId="{6118572A-7EDB-4A35-8B27-27CCF9E43F48}" sibTransId="{E285727D-D016-4F1E-89AE-25E13E6BB81E}"/>
    <dgm:cxn modelId="{5E9A9BE0-020D-4079-B080-186291289ABD}" type="presOf" srcId="{0BE2034F-86D4-4F68-96D2-DC88D3F80CBA}" destId="{0B298AD1-4E8A-46E2-BEC6-51790FA8D890}" srcOrd="0" destOrd="0" presId="urn:microsoft.com/office/officeart/2005/8/layout/list1"/>
    <dgm:cxn modelId="{8B3C3D54-F73A-4217-95C3-C57240C4A802}" type="presOf" srcId="{2CC8B17A-767D-46A4-A4AC-6C6F4ABAEDF1}" destId="{493050E1-E13D-4D7A-A861-5520E7E751D8}" srcOrd="0" destOrd="0" presId="urn:microsoft.com/office/officeart/2005/8/layout/list1"/>
    <dgm:cxn modelId="{BEC99695-A383-4E9C-8468-0242C17A3639}" type="presOf" srcId="{3D3E6E2E-6551-4CF5-BD83-4BB2981BFF41}" destId="{107AB147-5D76-4A8B-BBD4-C395667D5573}" srcOrd="1" destOrd="0" presId="urn:microsoft.com/office/officeart/2005/8/layout/list1"/>
    <dgm:cxn modelId="{1F2E8241-D277-461B-BF8D-190CBDD6621F}" srcId="{556F4A47-1395-4C0C-B71D-C467F3C12CC0}" destId="{3B183D5D-E27E-4E66-8F53-C5480AAD58AC}" srcOrd="1" destOrd="0" parTransId="{D4DF878F-E15E-44F2-86C6-14ED87CEA411}" sibTransId="{02CC9A88-E762-4D37-848B-D34BCDB0A8BB}"/>
    <dgm:cxn modelId="{673ECDEC-8702-47A5-8AAA-47BAF6D81A28}" type="presParOf" srcId="{DFBFA5F6-4B36-4D82-867A-02724C514235}" destId="{EA7A7CA0-3931-4D53-BA20-CC7092EF3447}" srcOrd="0" destOrd="0" presId="urn:microsoft.com/office/officeart/2005/8/layout/list1"/>
    <dgm:cxn modelId="{B8FB8B44-3A3F-43F6-971B-407EF586E159}" type="presParOf" srcId="{EA7A7CA0-3931-4D53-BA20-CC7092EF3447}" destId="{7F245CEB-5A21-4956-836A-0863DF747978}" srcOrd="0" destOrd="0" presId="urn:microsoft.com/office/officeart/2005/8/layout/list1"/>
    <dgm:cxn modelId="{1535EBE5-2207-44E6-BE77-8591372E59F5}" type="presParOf" srcId="{EA7A7CA0-3931-4D53-BA20-CC7092EF3447}" destId="{107AB147-5D76-4A8B-BBD4-C395667D5573}" srcOrd="1" destOrd="0" presId="urn:microsoft.com/office/officeart/2005/8/layout/list1"/>
    <dgm:cxn modelId="{CB7580FF-9EB4-4BF3-B620-15FDF20FE8E9}" type="presParOf" srcId="{DFBFA5F6-4B36-4D82-867A-02724C514235}" destId="{F646E43E-D747-41CA-96F6-4B2FF91F4073}" srcOrd="1" destOrd="0" presId="urn:microsoft.com/office/officeart/2005/8/layout/list1"/>
    <dgm:cxn modelId="{D3B335F0-3187-4B32-AFC6-CB43218ACAD1}" type="presParOf" srcId="{DFBFA5F6-4B36-4D82-867A-02724C514235}" destId="{47D50CC1-DED8-4E0A-A118-08DD60DD3B3A}" srcOrd="2" destOrd="0" presId="urn:microsoft.com/office/officeart/2005/8/layout/list1"/>
    <dgm:cxn modelId="{E6F6199F-AB22-4825-9B7C-7B4842ECB7A0}" type="presParOf" srcId="{DFBFA5F6-4B36-4D82-867A-02724C514235}" destId="{C1177015-7186-4378-B427-C1349F2AC71A}" srcOrd="3" destOrd="0" presId="urn:microsoft.com/office/officeart/2005/8/layout/list1"/>
    <dgm:cxn modelId="{9F9C20D0-83DC-4583-83CC-8185F37583B3}" type="presParOf" srcId="{DFBFA5F6-4B36-4D82-867A-02724C514235}" destId="{C4702409-277B-4728-AF8F-A04A6D931CC3}" srcOrd="4" destOrd="0" presId="urn:microsoft.com/office/officeart/2005/8/layout/list1"/>
    <dgm:cxn modelId="{4E3B68BC-4B42-4007-8B11-80D801496C18}" type="presParOf" srcId="{C4702409-277B-4728-AF8F-A04A6D931CC3}" destId="{0C6FCC48-7A3D-45B2-9401-B91A1AA620AC}" srcOrd="0" destOrd="0" presId="urn:microsoft.com/office/officeart/2005/8/layout/list1"/>
    <dgm:cxn modelId="{43845520-6C71-4C86-BDD5-45972AEACB3B}" type="presParOf" srcId="{C4702409-277B-4728-AF8F-A04A6D931CC3}" destId="{7D7FA069-2F25-425D-AC4B-02D86C5604BE}" srcOrd="1" destOrd="0" presId="urn:microsoft.com/office/officeart/2005/8/layout/list1"/>
    <dgm:cxn modelId="{2058233B-901F-4B13-BDE3-B82152D02847}" type="presParOf" srcId="{DFBFA5F6-4B36-4D82-867A-02724C514235}" destId="{BC6F45FB-2606-4610-B371-F36C0F5D4E74}" srcOrd="5" destOrd="0" presId="urn:microsoft.com/office/officeart/2005/8/layout/list1"/>
    <dgm:cxn modelId="{51D6FFC9-24C0-4A08-9260-83A128D8037B}" type="presParOf" srcId="{DFBFA5F6-4B36-4D82-867A-02724C514235}" destId="{493050E1-E13D-4D7A-A861-5520E7E751D8}" srcOrd="6" destOrd="0" presId="urn:microsoft.com/office/officeart/2005/8/layout/list1"/>
    <dgm:cxn modelId="{20175B0D-0439-4864-AB30-EECB56EDA817}" type="presParOf" srcId="{DFBFA5F6-4B36-4D82-867A-02724C514235}" destId="{3EE115B3-E78A-49AF-8513-06EA8408A1C4}" srcOrd="7" destOrd="0" presId="urn:microsoft.com/office/officeart/2005/8/layout/list1"/>
    <dgm:cxn modelId="{673D6F48-ACD7-4C45-8707-D9DE79317CB2}" type="presParOf" srcId="{DFBFA5F6-4B36-4D82-867A-02724C514235}" destId="{EA1F09A2-5BFE-4C71-924B-B756B32DC52F}" srcOrd="8" destOrd="0" presId="urn:microsoft.com/office/officeart/2005/8/layout/list1"/>
    <dgm:cxn modelId="{157E4F48-54E6-43C7-978E-AF654FA44CC5}" type="presParOf" srcId="{EA1F09A2-5BFE-4C71-924B-B756B32DC52F}" destId="{BA7BB4DA-57F3-44B3-93CF-43EBE4BAA47E}" srcOrd="0" destOrd="0" presId="urn:microsoft.com/office/officeart/2005/8/layout/list1"/>
    <dgm:cxn modelId="{286E6D08-71FF-4C53-8BEE-152964095305}" type="presParOf" srcId="{EA1F09A2-5BFE-4C71-924B-B756B32DC52F}" destId="{87A34CCC-E00A-412E-ABA5-EB216606CDFA}" srcOrd="1" destOrd="0" presId="urn:microsoft.com/office/officeart/2005/8/layout/list1"/>
    <dgm:cxn modelId="{FF3332B1-C645-4873-B3FC-ACE14CEE0D6C}" type="presParOf" srcId="{DFBFA5F6-4B36-4D82-867A-02724C514235}" destId="{3FEEBA1E-E36E-4FC6-93E9-FF684603D6A7}" srcOrd="9" destOrd="0" presId="urn:microsoft.com/office/officeart/2005/8/layout/list1"/>
    <dgm:cxn modelId="{29E5E53D-8F42-4AEF-9285-7D0DB659F226}" type="presParOf" srcId="{DFBFA5F6-4B36-4D82-867A-02724C514235}" destId="{0B298AD1-4E8A-46E2-BEC6-51790FA8D89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C07D4F19-0CD0-4E25-8D60-CEE5BB14F122}"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C0641737-B86A-4C23-BBF5-44950DEF5D0C}">
      <dgm:prSet/>
      <dgm:spPr/>
      <dgm:t>
        <a:bodyPr/>
        <a:lstStyle/>
        <a:p>
          <a:pPr algn="ctr" rtl="0"/>
          <a:r>
            <a:rPr lang="ru-RU" dirty="0" smtClean="0">
              <a:latin typeface="Times New Roman" pitchFamily="18" charset="0"/>
              <a:cs typeface="Times New Roman" pitchFamily="18" charset="0"/>
            </a:rPr>
            <a:t>Кредит </a:t>
          </a:r>
          <a:r>
            <a:rPr lang="ru-RU" dirty="0" err="1" smtClean="0">
              <a:latin typeface="Times New Roman" pitchFamily="18" charset="0"/>
              <a:cs typeface="Times New Roman" pitchFamily="18" charset="0"/>
            </a:rPr>
            <a:t>бериш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қуйидаги </a:t>
          </a:r>
          <a:r>
            <a:rPr lang="ru-RU" b="1" dirty="0" err="1" smtClean="0">
              <a:latin typeface="Times New Roman" pitchFamily="18" charset="0"/>
              <a:cs typeface="Times New Roman" pitchFamily="18" charset="0"/>
            </a:rPr>
            <a:t>тамойилларга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асосланади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051580D2-44AD-4501-9DCA-740A8C7EF1CF}" type="parTrans" cxnId="{33FC0080-24FE-4BE7-9DF9-06F72340E563}">
      <dgm:prSet/>
      <dgm:spPr/>
      <dgm:t>
        <a:bodyPr/>
        <a:lstStyle/>
        <a:p>
          <a:endParaRPr lang="ru-RU"/>
        </a:p>
      </dgm:t>
    </dgm:pt>
    <dgm:pt modelId="{1B050980-837F-4883-B000-869340B07AC5}" type="sibTrans" cxnId="{33FC0080-24FE-4BE7-9DF9-06F72340E563}">
      <dgm:prSet/>
      <dgm:spPr/>
      <dgm:t>
        <a:bodyPr/>
        <a:lstStyle/>
        <a:p>
          <a:endParaRPr lang="ru-RU"/>
        </a:p>
      </dgm:t>
    </dgm:pt>
    <dgm:pt modelId="{A4F1EF66-10BA-4287-BB08-881C6DB4DB2B}" type="pres">
      <dgm:prSet presAssocID="{C07D4F19-0CD0-4E25-8D60-CEE5BB14F122}" presName="linear" presStyleCnt="0">
        <dgm:presLayoutVars>
          <dgm:animLvl val="lvl"/>
          <dgm:resizeHandles val="exact"/>
        </dgm:presLayoutVars>
      </dgm:prSet>
      <dgm:spPr/>
      <dgm:t>
        <a:bodyPr/>
        <a:lstStyle/>
        <a:p>
          <a:endParaRPr lang="ru-RU"/>
        </a:p>
      </dgm:t>
    </dgm:pt>
    <dgm:pt modelId="{3C3D9906-8D87-4635-AB47-3A2F15CBAB7F}" type="pres">
      <dgm:prSet presAssocID="{C0641737-B86A-4C23-BBF5-44950DEF5D0C}" presName="parentText" presStyleLbl="node1" presStyleIdx="0" presStyleCnt="1">
        <dgm:presLayoutVars>
          <dgm:chMax val="0"/>
          <dgm:bulletEnabled val="1"/>
        </dgm:presLayoutVars>
      </dgm:prSet>
      <dgm:spPr/>
      <dgm:t>
        <a:bodyPr/>
        <a:lstStyle/>
        <a:p>
          <a:endParaRPr lang="ru-RU"/>
        </a:p>
      </dgm:t>
    </dgm:pt>
  </dgm:ptLst>
  <dgm:cxnLst>
    <dgm:cxn modelId="{3CA2BA3E-9E08-47B7-8433-31F4097BAE22}" type="presOf" srcId="{C07D4F19-0CD0-4E25-8D60-CEE5BB14F122}" destId="{A4F1EF66-10BA-4287-BB08-881C6DB4DB2B}" srcOrd="0" destOrd="0" presId="urn:microsoft.com/office/officeart/2005/8/layout/vList2"/>
    <dgm:cxn modelId="{33FC0080-24FE-4BE7-9DF9-06F72340E563}" srcId="{C07D4F19-0CD0-4E25-8D60-CEE5BB14F122}" destId="{C0641737-B86A-4C23-BBF5-44950DEF5D0C}" srcOrd="0" destOrd="0" parTransId="{051580D2-44AD-4501-9DCA-740A8C7EF1CF}" sibTransId="{1B050980-837F-4883-B000-869340B07AC5}"/>
    <dgm:cxn modelId="{E52570C0-19B6-40F6-BC8F-CE9BC0B0B525}" type="presOf" srcId="{C0641737-B86A-4C23-BBF5-44950DEF5D0C}" destId="{3C3D9906-8D87-4635-AB47-3A2F15CBAB7F}" srcOrd="0" destOrd="0" presId="urn:microsoft.com/office/officeart/2005/8/layout/vList2"/>
    <dgm:cxn modelId="{EA7943C7-8EE2-49AD-B120-88988DB604D1}" type="presParOf" srcId="{A4F1EF66-10BA-4287-BB08-881C6DB4DB2B}" destId="{3C3D9906-8D87-4635-AB47-3A2F15CBAB7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AA4DF641-376B-45E8-B175-7A7CDA2A8C39}" type="doc">
      <dgm:prSet loTypeId="urn:microsoft.com/office/officeart/2005/8/layout/chevron2" loCatId="process" qsTypeId="urn:microsoft.com/office/officeart/2005/8/quickstyle/3d1" qsCatId="3D" csTypeId="urn:microsoft.com/office/officeart/2005/8/colors/colorful1#13" csCatId="colorful" phldr="1"/>
      <dgm:spPr/>
      <dgm:t>
        <a:bodyPr/>
        <a:lstStyle/>
        <a:p>
          <a:endParaRPr lang="ru-RU"/>
        </a:p>
      </dgm:t>
    </dgm:pt>
    <dgm:pt modelId="{00A28982-1D2C-4D14-A17A-EA4AA944AFDF}">
      <dgm:prSet/>
      <dgm:spPr/>
      <dgm:t>
        <a:bodyPr/>
        <a:lstStyle/>
        <a:p>
          <a:pPr rtl="0"/>
          <a:r>
            <a:rPr lang="ru-RU" dirty="0" smtClean="0">
              <a:latin typeface="Times New Roman" pitchFamily="18" charset="0"/>
              <a:cs typeface="Times New Roman" pitchFamily="18" charset="0"/>
            </a:rPr>
            <a:t>1</a:t>
          </a:r>
          <a:endParaRPr lang="ru-RU" dirty="0">
            <a:latin typeface="Times New Roman" pitchFamily="18" charset="0"/>
            <a:cs typeface="Times New Roman" pitchFamily="18" charset="0"/>
          </a:endParaRPr>
        </a:p>
      </dgm:t>
    </dgm:pt>
    <dgm:pt modelId="{F810949E-5481-420B-8C0B-372606568DAF}" type="parTrans" cxnId="{8A24AB0C-9513-4697-8A3F-302A534EAB54}">
      <dgm:prSet/>
      <dgm:spPr/>
      <dgm:t>
        <a:bodyPr/>
        <a:lstStyle/>
        <a:p>
          <a:endParaRPr lang="ru-RU">
            <a:latin typeface="Times New Roman" pitchFamily="18" charset="0"/>
            <a:cs typeface="Times New Roman" pitchFamily="18" charset="0"/>
          </a:endParaRPr>
        </a:p>
      </dgm:t>
    </dgm:pt>
    <dgm:pt modelId="{A8A16D2C-EB0C-4B36-8CD0-3D0AF275CA6B}" type="sibTrans" cxnId="{8A24AB0C-9513-4697-8A3F-302A534EAB54}">
      <dgm:prSet/>
      <dgm:spPr/>
      <dgm:t>
        <a:bodyPr/>
        <a:lstStyle/>
        <a:p>
          <a:endParaRPr lang="ru-RU">
            <a:latin typeface="Times New Roman" pitchFamily="18" charset="0"/>
            <a:cs typeface="Times New Roman" pitchFamily="18" charset="0"/>
          </a:endParaRPr>
        </a:p>
      </dgm:t>
    </dgm:pt>
    <dgm:pt modelId="{0DC21B6E-EEF9-48E8-B6C9-78D54FB1C31C}">
      <dgm:prSet/>
      <dgm:spPr/>
      <dgm:t>
        <a:bodyPr/>
        <a:lstStyle/>
        <a:p>
          <a:pPr rtl="0"/>
          <a:r>
            <a:rPr lang="ru-RU" dirty="0" smtClean="0">
              <a:latin typeface="Times New Roman" pitchFamily="18" charset="0"/>
              <a:cs typeface="Times New Roman" pitchFamily="18" charset="0"/>
            </a:rPr>
            <a:t>2</a:t>
          </a:r>
          <a:endParaRPr lang="ru-RU" dirty="0">
            <a:latin typeface="Times New Roman" pitchFamily="18" charset="0"/>
            <a:cs typeface="Times New Roman" pitchFamily="18" charset="0"/>
          </a:endParaRPr>
        </a:p>
      </dgm:t>
    </dgm:pt>
    <dgm:pt modelId="{00C3A176-4F2D-48CD-89DB-585E96CF9E75}" type="parTrans" cxnId="{AC0FEA2E-981A-4B9E-978F-9A2C7C878B17}">
      <dgm:prSet/>
      <dgm:spPr/>
      <dgm:t>
        <a:bodyPr/>
        <a:lstStyle/>
        <a:p>
          <a:endParaRPr lang="ru-RU">
            <a:latin typeface="Times New Roman" pitchFamily="18" charset="0"/>
            <a:cs typeface="Times New Roman" pitchFamily="18" charset="0"/>
          </a:endParaRPr>
        </a:p>
      </dgm:t>
    </dgm:pt>
    <dgm:pt modelId="{AE772650-299B-40E3-94CC-E5B96BA477FA}" type="sibTrans" cxnId="{AC0FEA2E-981A-4B9E-978F-9A2C7C878B17}">
      <dgm:prSet/>
      <dgm:spPr/>
      <dgm:t>
        <a:bodyPr/>
        <a:lstStyle/>
        <a:p>
          <a:endParaRPr lang="ru-RU">
            <a:latin typeface="Times New Roman" pitchFamily="18" charset="0"/>
            <a:cs typeface="Times New Roman" pitchFamily="18" charset="0"/>
          </a:endParaRPr>
        </a:p>
      </dgm:t>
    </dgm:pt>
    <dgm:pt modelId="{6DD487CC-A7AA-45F2-80D7-EB8A5D18F0EB}">
      <dgm:prSet/>
      <dgm:spPr/>
      <dgm:t>
        <a:bodyPr/>
        <a:lstStyle/>
        <a:p>
          <a:pPr rtl="0"/>
          <a:r>
            <a:rPr lang="ru-RU" dirty="0" smtClean="0">
              <a:latin typeface="Times New Roman" pitchFamily="18" charset="0"/>
              <a:cs typeface="Times New Roman" pitchFamily="18" charset="0"/>
            </a:rPr>
            <a:t>3</a:t>
          </a:r>
          <a:endParaRPr lang="ru-RU" dirty="0">
            <a:latin typeface="Times New Roman" pitchFamily="18" charset="0"/>
            <a:cs typeface="Times New Roman" pitchFamily="18" charset="0"/>
          </a:endParaRPr>
        </a:p>
      </dgm:t>
    </dgm:pt>
    <dgm:pt modelId="{E5BD3080-7E59-42DD-8777-D6615691B554}" type="parTrans" cxnId="{30BE4C02-1E7C-4447-9785-C8DBEA64337F}">
      <dgm:prSet/>
      <dgm:spPr/>
      <dgm:t>
        <a:bodyPr/>
        <a:lstStyle/>
        <a:p>
          <a:endParaRPr lang="ru-RU">
            <a:latin typeface="Times New Roman" pitchFamily="18" charset="0"/>
            <a:cs typeface="Times New Roman" pitchFamily="18" charset="0"/>
          </a:endParaRPr>
        </a:p>
      </dgm:t>
    </dgm:pt>
    <dgm:pt modelId="{C11F70BF-C4F4-4024-BD0D-9DB15093A42E}" type="sibTrans" cxnId="{30BE4C02-1E7C-4447-9785-C8DBEA64337F}">
      <dgm:prSet/>
      <dgm:spPr/>
      <dgm:t>
        <a:bodyPr/>
        <a:lstStyle/>
        <a:p>
          <a:endParaRPr lang="ru-RU">
            <a:latin typeface="Times New Roman" pitchFamily="18" charset="0"/>
            <a:cs typeface="Times New Roman" pitchFamily="18" charset="0"/>
          </a:endParaRPr>
        </a:p>
      </dgm:t>
    </dgm:pt>
    <dgm:pt modelId="{F87FC45F-5142-4A47-BE89-144FDD6175CF}">
      <dgm:prSet/>
      <dgm:spPr/>
      <dgm:t>
        <a:bodyPr/>
        <a:lstStyle/>
        <a:p>
          <a:pPr rtl="0"/>
          <a:r>
            <a:rPr lang="ru-RU" dirty="0" smtClean="0">
              <a:latin typeface="Times New Roman" pitchFamily="18" charset="0"/>
              <a:cs typeface="Times New Roman" pitchFamily="18" charset="0"/>
            </a:rPr>
            <a:t>ссуда </a:t>
          </a:r>
          <a:r>
            <a:rPr lang="ru-RU" dirty="0" err="1" smtClean="0">
              <a:latin typeface="Times New Roman" pitchFamily="18" charset="0"/>
              <a:cs typeface="Times New Roman" pitchFamily="18" charset="0"/>
            </a:rPr>
            <a:t>беришнинг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мақсадли тавсифи</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450BDDC2-7604-40DF-A4B6-C854A359039F}" type="parTrans" cxnId="{38AC28FE-D068-42BF-8509-BB09B545F0BC}">
      <dgm:prSet/>
      <dgm:spPr/>
      <dgm:t>
        <a:bodyPr/>
        <a:lstStyle/>
        <a:p>
          <a:endParaRPr lang="ru-RU">
            <a:latin typeface="Times New Roman" pitchFamily="18" charset="0"/>
            <a:cs typeface="Times New Roman" pitchFamily="18" charset="0"/>
          </a:endParaRPr>
        </a:p>
      </dgm:t>
    </dgm:pt>
    <dgm:pt modelId="{AE5593F2-4906-4FF4-85BC-406AE547269B}" type="sibTrans" cxnId="{38AC28FE-D068-42BF-8509-BB09B545F0BC}">
      <dgm:prSet/>
      <dgm:spPr/>
      <dgm:t>
        <a:bodyPr/>
        <a:lstStyle/>
        <a:p>
          <a:endParaRPr lang="ru-RU">
            <a:latin typeface="Times New Roman" pitchFamily="18" charset="0"/>
            <a:cs typeface="Times New Roman" pitchFamily="18" charset="0"/>
          </a:endParaRPr>
        </a:p>
      </dgm:t>
    </dgm:pt>
    <dgm:pt modelId="{BB11460E-9CF1-44BA-A0EB-23DC56A4DD91}">
      <dgm:prSet/>
      <dgm:spPr/>
      <dgm:t>
        <a:bodyPr/>
        <a:lstStyle/>
        <a:p>
          <a:pPr rtl="0"/>
          <a:r>
            <a:rPr lang="ru-RU" smtClean="0">
              <a:latin typeface="Times New Roman" pitchFamily="18" charset="0"/>
              <a:cs typeface="Times New Roman" pitchFamily="18" charset="0"/>
            </a:rPr>
            <a:t>кредитнинг </a:t>
          </a:r>
          <a:r>
            <a:rPr lang="ru-RU" dirty="0" err="1" smtClean="0">
              <a:latin typeface="Times New Roman" pitchFamily="18" charset="0"/>
              <a:cs typeface="Times New Roman" pitchFamily="18" charset="0"/>
            </a:rPr>
            <a:t>расмийлаштирилган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муддатда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қайтарилиши</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918DA826-DA3F-48C6-BBBA-9DCA9F12A10D}" type="parTrans" cxnId="{32CB464A-C699-4F08-87E1-EE22CF2543CB}">
      <dgm:prSet/>
      <dgm:spPr/>
      <dgm:t>
        <a:bodyPr/>
        <a:lstStyle/>
        <a:p>
          <a:endParaRPr lang="ru-RU">
            <a:latin typeface="Times New Roman" pitchFamily="18" charset="0"/>
            <a:cs typeface="Times New Roman" pitchFamily="18" charset="0"/>
          </a:endParaRPr>
        </a:p>
      </dgm:t>
    </dgm:pt>
    <dgm:pt modelId="{81E570D3-4F0B-4613-AC6A-73F98F8525F3}" type="sibTrans" cxnId="{32CB464A-C699-4F08-87E1-EE22CF2543CB}">
      <dgm:prSet/>
      <dgm:spPr/>
      <dgm:t>
        <a:bodyPr/>
        <a:lstStyle/>
        <a:p>
          <a:endParaRPr lang="ru-RU">
            <a:latin typeface="Times New Roman" pitchFamily="18" charset="0"/>
            <a:cs typeface="Times New Roman" pitchFamily="18" charset="0"/>
          </a:endParaRPr>
        </a:p>
      </dgm:t>
    </dgm:pt>
    <dgm:pt modelId="{45CF16CE-6C03-4152-A6AD-8A93144E83C0}">
      <dgm:prSet/>
      <dgm:spPr/>
      <dgm:t>
        <a:bodyPr/>
        <a:lstStyle/>
        <a:p>
          <a:pPr rtl="0"/>
          <a:r>
            <a:rPr lang="ru-RU" smtClean="0">
              <a:latin typeface="Times New Roman" pitchFamily="18" charset="0"/>
              <a:cs typeface="Times New Roman" pitchFamily="18" charset="0"/>
            </a:rPr>
            <a:t>ссуданинг </a:t>
          </a:r>
          <a:r>
            <a:rPr lang="ru-RU" dirty="0" err="1" smtClean="0">
              <a:latin typeface="Times New Roman" pitchFamily="18" charset="0"/>
              <a:cs typeface="Times New Roman" pitchFamily="18" charset="0"/>
            </a:rPr>
            <a:t>моддий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таъминланганлиги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тўловлилиги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7106A6A2-6D26-4D86-A748-D7E93751D235}" type="parTrans" cxnId="{70FDD1B2-8E0C-4483-9FCF-5867A9CE392F}">
      <dgm:prSet/>
      <dgm:spPr/>
      <dgm:t>
        <a:bodyPr/>
        <a:lstStyle/>
        <a:p>
          <a:endParaRPr lang="ru-RU">
            <a:latin typeface="Times New Roman" pitchFamily="18" charset="0"/>
            <a:cs typeface="Times New Roman" pitchFamily="18" charset="0"/>
          </a:endParaRPr>
        </a:p>
      </dgm:t>
    </dgm:pt>
    <dgm:pt modelId="{D6E05CBF-0A3A-4F41-8361-3796C49005F0}" type="sibTrans" cxnId="{70FDD1B2-8E0C-4483-9FCF-5867A9CE392F}">
      <dgm:prSet/>
      <dgm:spPr/>
      <dgm:t>
        <a:bodyPr/>
        <a:lstStyle/>
        <a:p>
          <a:endParaRPr lang="ru-RU">
            <a:latin typeface="Times New Roman" pitchFamily="18" charset="0"/>
            <a:cs typeface="Times New Roman" pitchFamily="18" charset="0"/>
          </a:endParaRPr>
        </a:p>
      </dgm:t>
    </dgm:pt>
    <dgm:pt modelId="{BC6D3A88-B263-42E8-B78C-B7DE911B0F87}" type="pres">
      <dgm:prSet presAssocID="{AA4DF641-376B-45E8-B175-7A7CDA2A8C39}" presName="linearFlow" presStyleCnt="0">
        <dgm:presLayoutVars>
          <dgm:dir/>
          <dgm:animLvl val="lvl"/>
          <dgm:resizeHandles val="exact"/>
        </dgm:presLayoutVars>
      </dgm:prSet>
      <dgm:spPr/>
      <dgm:t>
        <a:bodyPr/>
        <a:lstStyle/>
        <a:p>
          <a:endParaRPr lang="ru-RU"/>
        </a:p>
      </dgm:t>
    </dgm:pt>
    <dgm:pt modelId="{0B4E22F8-1F2F-452A-8246-B21C0191606C}" type="pres">
      <dgm:prSet presAssocID="{00A28982-1D2C-4D14-A17A-EA4AA944AFDF}" presName="composite" presStyleCnt="0"/>
      <dgm:spPr/>
    </dgm:pt>
    <dgm:pt modelId="{E63048AA-ECAC-4B13-91E4-D147BDBA0390}" type="pres">
      <dgm:prSet presAssocID="{00A28982-1D2C-4D14-A17A-EA4AA944AFDF}" presName="parentText" presStyleLbl="alignNode1" presStyleIdx="0" presStyleCnt="3">
        <dgm:presLayoutVars>
          <dgm:chMax val="1"/>
          <dgm:bulletEnabled val="1"/>
        </dgm:presLayoutVars>
      </dgm:prSet>
      <dgm:spPr/>
      <dgm:t>
        <a:bodyPr/>
        <a:lstStyle/>
        <a:p>
          <a:endParaRPr lang="ru-RU"/>
        </a:p>
      </dgm:t>
    </dgm:pt>
    <dgm:pt modelId="{5DED646C-D1D6-45A9-A5D4-EC7011751FD9}" type="pres">
      <dgm:prSet presAssocID="{00A28982-1D2C-4D14-A17A-EA4AA944AFDF}" presName="descendantText" presStyleLbl="alignAcc1" presStyleIdx="0" presStyleCnt="3">
        <dgm:presLayoutVars>
          <dgm:bulletEnabled val="1"/>
        </dgm:presLayoutVars>
      </dgm:prSet>
      <dgm:spPr/>
      <dgm:t>
        <a:bodyPr/>
        <a:lstStyle/>
        <a:p>
          <a:endParaRPr lang="ru-RU"/>
        </a:p>
      </dgm:t>
    </dgm:pt>
    <dgm:pt modelId="{59B9F0E7-3812-4267-A980-B3E3CB4941F4}" type="pres">
      <dgm:prSet presAssocID="{A8A16D2C-EB0C-4B36-8CD0-3D0AF275CA6B}" presName="sp" presStyleCnt="0"/>
      <dgm:spPr/>
    </dgm:pt>
    <dgm:pt modelId="{9F209D0A-1BE1-4B7E-B612-DE67988B5DA4}" type="pres">
      <dgm:prSet presAssocID="{0DC21B6E-EEF9-48E8-B6C9-78D54FB1C31C}" presName="composite" presStyleCnt="0"/>
      <dgm:spPr/>
    </dgm:pt>
    <dgm:pt modelId="{F6982CBC-4686-434E-8F88-65F472BBD6A2}" type="pres">
      <dgm:prSet presAssocID="{0DC21B6E-EEF9-48E8-B6C9-78D54FB1C31C}" presName="parentText" presStyleLbl="alignNode1" presStyleIdx="1" presStyleCnt="3">
        <dgm:presLayoutVars>
          <dgm:chMax val="1"/>
          <dgm:bulletEnabled val="1"/>
        </dgm:presLayoutVars>
      </dgm:prSet>
      <dgm:spPr/>
      <dgm:t>
        <a:bodyPr/>
        <a:lstStyle/>
        <a:p>
          <a:endParaRPr lang="ru-RU"/>
        </a:p>
      </dgm:t>
    </dgm:pt>
    <dgm:pt modelId="{8CD47D7F-8E42-4E5E-A170-D64BB9638737}" type="pres">
      <dgm:prSet presAssocID="{0DC21B6E-EEF9-48E8-B6C9-78D54FB1C31C}" presName="descendantText" presStyleLbl="alignAcc1" presStyleIdx="1" presStyleCnt="3">
        <dgm:presLayoutVars>
          <dgm:bulletEnabled val="1"/>
        </dgm:presLayoutVars>
      </dgm:prSet>
      <dgm:spPr/>
      <dgm:t>
        <a:bodyPr/>
        <a:lstStyle/>
        <a:p>
          <a:endParaRPr lang="ru-RU"/>
        </a:p>
      </dgm:t>
    </dgm:pt>
    <dgm:pt modelId="{3FBF4ADE-1152-477E-8DC3-ED4B141FB7C1}" type="pres">
      <dgm:prSet presAssocID="{AE772650-299B-40E3-94CC-E5B96BA477FA}" presName="sp" presStyleCnt="0"/>
      <dgm:spPr/>
    </dgm:pt>
    <dgm:pt modelId="{E7AC180C-B67D-40DA-A0B2-0F0DB6F9D09A}" type="pres">
      <dgm:prSet presAssocID="{6DD487CC-A7AA-45F2-80D7-EB8A5D18F0EB}" presName="composite" presStyleCnt="0"/>
      <dgm:spPr/>
    </dgm:pt>
    <dgm:pt modelId="{DA57C0B0-149F-47F4-A8BD-3D7E0C6830BC}" type="pres">
      <dgm:prSet presAssocID="{6DD487CC-A7AA-45F2-80D7-EB8A5D18F0EB}" presName="parentText" presStyleLbl="alignNode1" presStyleIdx="2" presStyleCnt="3">
        <dgm:presLayoutVars>
          <dgm:chMax val="1"/>
          <dgm:bulletEnabled val="1"/>
        </dgm:presLayoutVars>
      </dgm:prSet>
      <dgm:spPr/>
      <dgm:t>
        <a:bodyPr/>
        <a:lstStyle/>
        <a:p>
          <a:endParaRPr lang="ru-RU"/>
        </a:p>
      </dgm:t>
    </dgm:pt>
    <dgm:pt modelId="{6FECE6D4-427C-42DE-908B-9748E4B1A8F6}" type="pres">
      <dgm:prSet presAssocID="{6DD487CC-A7AA-45F2-80D7-EB8A5D18F0EB}" presName="descendantText" presStyleLbl="alignAcc1" presStyleIdx="2" presStyleCnt="3">
        <dgm:presLayoutVars>
          <dgm:bulletEnabled val="1"/>
        </dgm:presLayoutVars>
      </dgm:prSet>
      <dgm:spPr/>
      <dgm:t>
        <a:bodyPr/>
        <a:lstStyle/>
        <a:p>
          <a:endParaRPr lang="ru-RU"/>
        </a:p>
      </dgm:t>
    </dgm:pt>
  </dgm:ptLst>
  <dgm:cxnLst>
    <dgm:cxn modelId="{8A24AB0C-9513-4697-8A3F-302A534EAB54}" srcId="{AA4DF641-376B-45E8-B175-7A7CDA2A8C39}" destId="{00A28982-1D2C-4D14-A17A-EA4AA944AFDF}" srcOrd="0" destOrd="0" parTransId="{F810949E-5481-420B-8C0B-372606568DAF}" sibTransId="{A8A16D2C-EB0C-4B36-8CD0-3D0AF275CA6B}"/>
    <dgm:cxn modelId="{C8097BB2-9415-4E14-9387-FE246318BDFE}" type="presOf" srcId="{00A28982-1D2C-4D14-A17A-EA4AA944AFDF}" destId="{E63048AA-ECAC-4B13-91E4-D147BDBA0390}" srcOrd="0" destOrd="0" presId="urn:microsoft.com/office/officeart/2005/8/layout/chevron2"/>
    <dgm:cxn modelId="{32CB464A-C699-4F08-87E1-EE22CF2543CB}" srcId="{0DC21B6E-EEF9-48E8-B6C9-78D54FB1C31C}" destId="{BB11460E-9CF1-44BA-A0EB-23DC56A4DD91}" srcOrd="0" destOrd="0" parTransId="{918DA826-DA3F-48C6-BBBA-9DCA9F12A10D}" sibTransId="{81E570D3-4F0B-4613-AC6A-73F98F8525F3}"/>
    <dgm:cxn modelId="{2A6547CF-11FA-4F58-8820-A52CDD85B5CD}" type="presOf" srcId="{F87FC45F-5142-4A47-BE89-144FDD6175CF}" destId="{5DED646C-D1D6-45A9-A5D4-EC7011751FD9}" srcOrd="0" destOrd="0" presId="urn:microsoft.com/office/officeart/2005/8/layout/chevron2"/>
    <dgm:cxn modelId="{70FDD1B2-8E0C-4483-9FCF-5867A9CE392F}" srcId="{6DD487CC-A7AA-45F2-80D7-EB8A5D18F0EB}" destId="{45CF16CE-6C03-4152-A6AD-8A93144E83C0}" srcOrd="0" destOrd="0" parTransId="{7106A6A2-6D26-4D86-A748-D7E93751D235}" sibTransId="{D6E05CBF-0A3A-4F41-8361-3796C49005F0}"/>
    <dgm:cxn modelId="{CCFFA2AA-6FF8-4DB3-90B7-F4B2666DE511}" type="presOf" srcId="{BB11460E-9CF1-44BA-A0EB-23DC56A4DD91}" destId="{8CD47D7F-8E42-4E5E-A170-D64BB9638737}" srcOrd="0" destOrd="0" presId="urn:microsoft.com/office/officeart/2005/8/layout/chevron2"/>
    <dgm:cxn modelId="{30BE4C02-1E7C-4447-9785-C8DBEA64337F}" srcId="{AA4DF641-376B-45E8-B175-7A7CDA2A8C39}" destId="{6DD487CC-A7AA-45F2-80D7-EB8A5D18F0EB}" srcOrd="2" destOrd="0" parTransId="{E5BD3080-7E59-42DD-8777-D6615691B554}" sibTransId="{C11F70BF-C4F4-4024-BD0D-9DB15093A42E}"/>
    <dgm:cxn modelId="{7512F44E-ED7D-4C28-B7A7-819272B4102E}" type="presOf" srcId="{6DD487CC-A7AA-45F2-80D7-EB8A5D18F0EB}" destId="{DA57C0B0-149F-47F4-A8BD-3D7E0C6830BC}" srcOrd="0" destOrd="0" presId="urn:microsoft.com/office/officeart/2005/8/layout/chevron2"/>
    <dgm:cxn modelId="{D0A1E3CA-961C-4C4E-9A42-412A79BEF924}" type="presOf" srcId="{AA4DF641-376B-45E8-B175-7A7CDA2A8C39}" destId="{BC6D3A88-B263-42E8-B78C-B7DE911B0F87}" srcOrd="0" destOrd="0" presId="urn:microsoft.com/office/officeart/2005/8/layout/chevron2"/>
    <dgm:cxn modelId="{AC0FEA2E-981A-4B9E-978F-9A2C7C878B17}" srcId="{AA4DF641-376B-45E8-B175-7A7CDA2A8C39}" destId="{0DC21B6E-EEF9-48E8-B6C9-78D54FB1C31C}" srcOrd="1" destOrd="0" parTransId="{00C3A176-4F2D-48CD-89DB-585E96CF9E75}" sibTransId="{AE772650-299B-40E3-94CC-E5B96BA477FA}"/>
    <dgm:cxn modelId="{38AC28FE-D068-42BF-8509-BB09B545F0BC}" srcId="{00A28982-1D2C-4D14-A17A-EA4AA944AFDF}" destId="{F87FC45F-5142-4A47-BE89-144FDD6175CF}" srcOrd="0" destOrd="0" parTransId="{450BDDC2-7604-40DF-A4B6-C854A359039F}" sibTransId="{AE5593F2-4906-4FF4-85BC-406AE547269B}"/>
    <dgm:cxn modelId="{0F785CC7-4991-475B-99BA-AA48DEC2AAA2}" type="presOf" srcId="{0DC21B6E-EEF9-48E8-B6C9-78D54FB1C31C}" destId="{F6982CBC-4686-434E-8F88-65F472BBD6A2}" srcOrd="0" destOrd="0" presId="urn:microsoft.com/office/officeart/2005/8/layout/chevron2"/>
    <dgm:cxn modelId="{46294360-C782-4644-A15B-E9187236D366}" type="presOf" srcId="{45CF16CE-6C03-4152-A6AD-8A93144E83C0}" destId="{6FECE6D4-427C-42DE-908B-9748E4B1A8F6}" srcOrd="0" destOrd="0" presId="urn:microsoft.com/office/officeart/2005/8/layout/chevron2"/>
    <dgm:cxn modelId="{2B776C36-63D1-44B5-B406-F6DA406B3D95}" type="presParOf" srcId="{BC6D3A88-B263-42E8-B78C-B7DE911B0F87}" destId="{0B4E22F8-1F2F-452A-8246-B21C0191606C}" srcOrd="0" destOrd="0" presId="urn:microsoft.com/office/officeart/2005/8/layout/chevron2"/>
    <dgm:cxn modelId="{235C8E43-4FDC-43A7-A7D0-2F4EA5A413BD}" type="presParOf" srcId="{0B4E22F8-1F2F-452A-8246-B21C0191606C}" destId="{E63048AA-ECAC-4B13-91E4-D147BDBA0390}" srcOrd="0" destOrd="0" presId="urn:microsoft.com/office/officeart/2005/8/layout/chevron2"/>
    <dgm:cxn modelId="{9A36CC26-31A2-4D3B-BFF8-53C28A93A8B0}" type="presParOf" srcId="{0B4E22F8-1F2F-452A-8246-B21C0191606C}" destId="{5DED646C-D1D6-45A9-A5D4-EC7011751FD9}" srcOrd="1" destOrd="0" presId="urn:microsoft.com/office/officeart/2005/8/layout/chevron2"/>
    <dgm:cxn modelId="{01D0A10A-2CFB-4DCA-A89C-6379A10D270F}" type="presParOf" srcId="{BC6D3A88-B263-42E8-B78C-B7DE911B0F87}" destId="{59B9F0E7-3812-4267-A980-B3E3CB4941F4}" srcOrd="1" destOrd="0" presId="urn:microsoft.com/office/officeart/2005/8/layout/chevron2"/>
    <dgm:cxn modelId="{16ADBA82-A5D8-408E-9AC2-930023C3D924}" type="presParOf" srcId="{BC6D3A88-B263-42E8-B78C-B7DE911B0F87}" destId="{9F209D0A-1BE1-4B7E-B612-DE67988B5DA4}" srcOrd="2" destOrd="0" presId="urn:microsoft.com/office/officeart/2005/8/layout/chevron2"/>
    <dgm:cxn modelId="{A732D558-E88F-4629-AEF0-0F403927BD6C}" type="presParOf" srcId="{9F209D0A-1BE1-4B7E-B612-DE67988B5DA4}" destId="{F6982CBC-4686-434E-8F88-65F472BBD6A2}" srcOrd="0" destOrd="0" presId="urn:microsoft.com/office/officeart/2005/8/layout/chevron2"/>
    <dgm:cxn modelId="{BAD6418A-C51C-4212-B9C9-2D8B700F25B0}" type="presParOf" srcId="{9F209D0A-1BE1-4B7E-B612-DE67988B5DA4}" destId="{8CD47D7F-8E42-4E5E-A170-D64BB9638737}" srcOrd="1" destOrd="0" presId="urn:microsoft.com/office/officeart/2005/8/layout/chevron2"/>
    <dgm:cxn modelId="{6E6EDE08-2D05-4145-B177-50F05CCB071A}" type="presParOf" srcId="{BC6D3A88-B263-42E8-B78C-B7DE911B0F87}" destId="{3FBF4ADE-1152-477E-8DC3-ED4B141FB7C1}" srcOrd="3" destOrd="0" presId="urn:microsoft.com/office/officeart/2005/8/layout/chevron2"/>
    <dgm:cxn modelId="{0BFEBBE3-0870-4E60-9521-DEE1D8B98C9A}" type="presParOf" srcId="{BC6D3A88-B263-42E8-B78C-B7DE911B0F87}" destId="{E7AC180C-B67D-40DA-A0B2-0F0DB6F9D09A}" srcOrd="4" destOrd="0" presId="urn:microsoft.com/office/officeart/2005/8/layout/chevron2"/>
    <dgm:cxn modelId="{275A202D-32E3-4289-9133-E8A91A1E0386}" type="presParOf" srcId="{E7AC180C-B67D-40DA-A0B2-0F0DB6F9D09A}" destId="{DA57C0B0-149F-47F4-A8BD-3D7E0C6830BC}" srcOrd="0" destOrd="0" presId="urn:microsoft.com/office/officeart/2005/8/layout/chevron2"/>
    <dgm:cxn modelId="{3140A10E-0C26-4CB8-9AE4-21FE81D02C0F}" type="presParOf" srcId="{E7AC180C-B67D-40DA-A0B2-0F0DB6F9D09A}" destId="{6FECE6D4-427C-42DE-908B-9748E4B1A8F6}"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74511CF5-AF89-4715-B8D7-8B518960DF30}"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ru-RU"/>
        </a:p>
      </dgm:t>
    </dgm:pt>
    <dgm:pt modelId="{669073FB-9BCF-4083-BCE6-8E805B7DB27D}">
      <dgm:prSet/>
      <dgm:spPr/>
      <dgm:t>
        <a:bodyPr/>
        <a:lstStyle/>
        <a:p>
          <a:pPr rtl="0"/>
          <a:r>
            <a:rPr lang="ru-RU" b="1" dirty="0" err="1" smtClean="0">
              <a:latin typeface="Times New Roman" pitchFamily="18" charset="0"/>
              <a:cs typeface="Times New Roman" pitchFamily="18" charset="0"/>
            </a:rPr>
            <a:t>Қарзга </a:t>
          </a:r>
          <a:r>
            <a:rPr lang="ru-RU" b="1" dirty="0" smtClean="0">
              <a:latin typeface="Times New Roman" pitchFamily="18" charset="0"/>
              <a:cs typeface="Times New Roman" pitchFamily="18" charset="0"/>
            </a:rPr>
            <a:t>(</a:t>
          </a:r>
          <a:r>
            <a:rPr lang="ru-RU" b="1" dirty="0" err="1" smtClean="0">
              <a:latin typeface="Times New Roman" pitchFamily="18" charset="0"/>
              <a:cs typeface="Times New Roman" pitchFamily="18" charset="0"/>
            </a:rPr>
            <a:t>ссудага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берилган</a:t>
          </a:r>
          <a:r>
            <a:rPr lang="ru-RU" b="1" dirty="0" smtClean="0">
              <a:latin typeface="Times New Roman" pitchFamily="18" charset="0"/>
              <a:cs typeface="Times New Roman" pitchFamily="18" charset="0"/>
            </a:rPr>
            <a:t> пул </a:t>
          </a:r>
          <a:r>
            <a:rPr lang="ru-RU" b="1" dirty="0" err="1" smtClean="0">
              <a:latin typeface="Times New Roman" pitchFamily="18" charset="0"/>
              <a:cs typeface="Times New Roman" pitchFamily="18" charset="0"/>
            </a:rPr>
            <a:t>ҳисобига олинадиган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даромад</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фоиз</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ёки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фоизли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даромад</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дейилади</a:t>
          </a:r>
          <a:r>
            <a:rPr lang="ru-RU" b="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F0D935C5-AB3C-446F-9633-4311A53D83F6}" type="parTrans" cxnId="{8E1911BA-9A17-446F-AD9F-589DD45812C6}">
      <dgm:prSet/>
      <dgm:spPr/>
      <dgm:t>
        <a:bodyPr/>
        <a:lstStyle/>
        <a:p>
          <a:endParaRPr lang="ru-RU">
            <a:latin typeface="Times New Roman" pitchFamily="18" charset="0"/>
            <a:cs typeface="Times New Roman" pitchFamily="18" charset="0"/>
          </a:endParaRPr>
        </a:p>
      </dgm:t>
    </dgm:pt>
    <dgm:pt modelId="{EE1F2F49-6733-43E3-89B7-631625ABB1E7}" type="sibTrans" cxnId="{8E1911BA-9A17-446F-AD9F-589DD45812C6}">
      <dgm:prSet/>
      <dgm:spPr/>
      <dgm:t>
        <a:bodyPr/>
        <a:lstStyle/>
        <a:p>
          <a:endParaRPr lang="ru-RU">
            <a:latin typeface="Times New Roman" pitchFamily="18" charset="0"/>
            <a:cs typeface="Times New Roman" pitchFamily="18" charset="0"/>
          </a:endParaRPr>
        </a:p>
      </dgm:t>
    </dgm:pt>
    <dgm:pt modelId="{2C8DA0E5-7567-478A-8039-706060F410DE}">
      <dgm:prSet/>
      <dgm:spPr/>
      <dgm:t>
        <a:bodyPr/>
        <a:lstStyle/>
        <a:p>
          <a:pPr algn="just" rtl="0"/>
          <a:r>
            <a:rPr lang="ru-RU" b="0" dirty="0" err="1" smtClean="0">
              <a:latin typeface="Times New Roman" pitchFamily="18" charset="0"/>
              <a:cs typeface="Times New Roman" pitchFamily="18" charset="0"/>
            </a:rPr>
            <a:t>Шу</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даромад</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фоиз</a:t>
          </a:r>
          <a:r>
            <a:rPr lang="ru-RU" b="0" dirty="0" smtClean="0">
              <a:latin typeface="Times New Roman" pitchFamily="18" charset="0"/>
              <a:cs typeface="Times New Roman" pitchFamily="18" charset="0"/>
            </a:rPr>
            <a:t>)</a:t>
          </a:r>
          <a:r>
            <a:rPr lang="ru-RU" b="0" dirty="0" err="1" smtClean="0">
              <a:latin typeface="Times New Roman" pitchFamily="18" charset="0"/>
              <a:cs typeface="Times New Roman" pitchFamily="18" charset="0"/>
            </a:rPr>
            <a:t>нинг</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қарзга берилган</a:t>
          </a:r>
          <a:r>
            <a:rPr lang="ru-RU" b="0" dirty="0" smtClean="0">
              <a:latin typeface="Times New Roman" pitchFamily="18" charset="0"/>
              <a:cs typeface="Times New Roman" pitchFamily="18" charset="0"/>
            </a:rPr>
            <a:t> пул </a:t>
          </a:r>
          <a:r>
            <a:rPr lang="ru-RU" b="0" dirty="0" err="1" smtClean="0">
              <a:latin typeface="Times New Roman" pitchFamily="18" charset="0"/>
              <a:cs typeface="Times New Roman" pitchFamily="18" charset="0"/>
            </a:rPr>
            <a:t>суммасига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нисбатининг</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фоизда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ифодаланиш</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фоиз</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ставкаси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ёки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фоиз</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нормасини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ташкил</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қилади</a:t>
          </a:r>
          <a:r>
            <a:rPr lang="ru-RU" b="0" dirty="0" smtClean="0">
              <a:latin typeface="Times New Roman" pitchFamily="18" charset="0"/>
              <a:cs typeface="Times New Roman" pitchFamily="18" charset="0"/>
            </a:rPr>
            <a:t>:</a:t>
          </a:r>
          <a:endParaRPr lang="ru-RU" b="0" dirty="0">
            <a:latin typeface="Times New Roman" pitchFamily="18" charset="0"/>
            <a:cs typeface="Times New Roman" pitchFamily="18" charset="0"/>
          </a:endParaRPr>
        </a:p>
      </dgm:t>
    </dgm:pt>
    <dgm:pt modelId="{68E50B8A-D9D4-4D93-BCF4-96A159C582F6}" type="parTrans" cxnId="{86CD624F-6799-4248-96DE-E628EC25A87D}">
      <dgm:prSet/>
      <dgm:spPr/>
      <dgm:t>
        <a:bodyPr/>
        <a:lstStyle/>
        <a:p>
          <a:endParaRPr lang="ru-RU">
            <a:latin typeface="Times New Roman" pitchFamily="18" charset="0"/>
            <a:cs typeface="Times New Roman" pitchFamily="18" charset="0"/>
          </a:endParaRPr>
        </a:p>
      </dgm:t>
    </dgm:pt>
    <dgm:pt modelId="{E0B214DC-8B11-4702-9C01-8F1D62110C26}" type="sibTrans" cxnId="{86CD624F-6799-4248-96DE-E628EC25A87D}">
      <dgm:prSet/>
      <dgm:spPr/>
      <dgm:t>
        <a:bodyPr/>
        <a:lstStyle/>
        <a:p>
          <a:endParaRPr lang="ru-RU">
            <a:latin typeface="Times New Roman" pitchFamily="18" charset="0"/>
            <a:cs typeface="Times New Roman" pitchFamily="18" charset="0"/>
          </a:endParaRPr>
        </a:p>
      </dgm:t>
    </dgm:pt>
    <dgm:pt modelId="{C5F5AC05-2DDC-4921-ACDF-B2127FF1B746}" type="pres">
      <dgm:prSet presAssocID="{74511CF5-AF89-4715-B8D7-8B518960DF30}" presName="Name0" presStyleCnt="0">
        <dgm:presLayoutVars>
          <dgm:dir/>
          <dgm:animLvl val="lvl"/>
          <dgm:resizeHandles val="exact"/>
        </dgm:presLayoutVars>
      </dgm:prSet>
      <dgm:spPr/>
      <dgm:t>
        <a:bodyPr/>
        <a:lstStyle/>
        <a:p>
          <a:endParaRPr lang="ru-RU"/>
        </a:p>
      </dgm:t>
    </dgm:pt>
    <dgm:pt modelId="{A855A0B7-906E-401C-8F7D-1212EB36035E}" type="pres">
      <dgm:prSet presAssocID="{669073FB-9BCF-4083-BCE6-8E805B7DB27D}" presName="composite" presStyleCnt="0"/>
      <dgm:spPr/>
    </dgm:pt>
    <dgm:pt modelId="{FFAABFE8-717E-4B0B-97D4-A4C29698EEE8}" type="pres">
      <dgm:prSet presAssocID="{669073FB-9BCF-4083-BCE6-8E805B7DB27D}" presName="parTx" presStyleLbl="alignNode1" presStyleIdx="0" presStyleCnt="1">
        <dgm:presLayoutVars>
          <dgm:chMax val="0"/>
          <dgm:chPref val="0"/>
          <dgm:bulletEnabled val="1"/>
        </dgm:presLayoutVars>
      </dgm:prSet>
      <dgm:spPr/>
      <dgm:t>
        <a:bodyPr/>
        <a:lstStyle/>
        <a:p>
          <a:endParaRPr lang="ru-RU"/>
        </a:p>
      </dgm:t>
    </dgm:pt>
    <dgm:pt modelId="{7B5F9AA0-580F-4139-AB07-156EAD17149B}" type="pres">
      <dgm:prSet presAssocID="{669073FB-9BCF-4083-BCE6-8E805B7DB27D}" presName="desTx" presStyleLbl="alignAccFollowNode1" presStyleIdx="0" presStyleCnt="1">
        <dgm:presLayoutVars>
          <dgm:bulletEnabled val="1"/>
        </dgm:presLayoutVars>
      </dgm:prSet>
      <dgm:spPr/>
      <dgm:t>
        <a:bodyPr/>
        <a:lstStyle/>
        <a:p>
          <a:endParaRPr lang="ru-RU"/>
        </a:p>
      </dgm:t>
    </dgm:pt>
  </dgm:ptLst>
  <dgm:cxnLst>
    <dgm:cxn modelId="{86CD624F-6799-4248-96DE-E628EC25A87D}" srcId="{669073FB-9BCF-4083-BCE6-8E805B7DB27D}" destId="{2C8DA0E5-7567-478A-8039-706060F410DE}" srcOrd="0" destOrd="0" parTransId="{68E50B8A-D9D4-4D93-BCF4-96A159C582F6}" sibTransId="{E0B214DC-8B11-4702-9C01-8F1D62110C26}"/>
    <dgm:cxn modelId="{5858ACD9-D9BB-4AB7-A2C3-4E925E58CF16}" type="presOf" srcId="{669073FB-9BCF-4083-BCE6-8E805B7DB27D}" destId="{FFAABFE8-717E-4B0B-97D4-A4C29698EEE8}" srcOrd="0" destOrd="0" presId="urn:microsoft.com/office/officeart/2005/8/layout/hList1"/>
    <dgm:cxn modelId="{1E54C145-726C-441B-94F7-B499CD9882B4}" type="presOf" srcId="{2C8DA0E5-7567-478A-8039-706060F410DE}" destId="{7B5F9AA0-580F-4139-AB07-156EAD17149B}" srcOrd="0" destOrd="0" presId="urn:microsoft.com/office/officeart/2005/8/layout/hList1"/>
    <dgm:cxn modelId="{C66EA733-87D2-4182-9824-5A5720A54BF7}" type="presOf" srcId="{74511CF5-AF89-4715-B8D7-8B518960DF30}" destId="{C5F5AC05-2DDC-4921-ACDF-B2127FF1B746}" srcOrd="0" destOrd="0" presId="urn:microsoft.com/office/officeart/2005/8/layout/hList1"/>
    <dgm:cxn modelId="{8E1911BA-9A17-446F-AD9F-589DD45812C6}" srcId="{74511CF5-AF89-4715-B8D7-8B518960DF30}" destId="{669073FB-9BCF-4083-BCE6-8E805B7DB27D}" srcOrd="0" destOrd="0" parTransId="{F0D935C5-AB3C-446F-9633-4311A53D83F6}" sibTransId="{EE1F2F49-6733-43E3-89B7-631625ABB1E7}"/>
    <dgm:cxn modelId="{2AB32D17-C447-493E-A606-8F767AD37E5D}" type="presParOf" srcId="{C5F5AC05-2DDC-4921-ACDF-B2127FF1B746}" destId="{A855A0B7-906E-401C-8F7D-1212EB36035E}" srcOrd="0" destOrd="0" presId="urn:microsoft.com/office/officeart/2005/8/layout/hList1"/>
    <dgm:cxn modelId="{D8E716A7-79BB-412F-9C86-5791603004AB}" type="presParOf" srcId="{A855A0B7-906E-401C-8F7D-1212EB36035E}" destId="{FFAABFE8-717E-4B0B-97D4-A4C29698EEE8}" srcOrd="0" destOrd="0" presId="urn:microsoft.com/office/officeart/2005/8/layout/hList1"/>
    <dgm:cxn modelId="{F2650D42-346A-472A-8E1B-851D6D759CC6}" type="presParOf" srcId="{A855A0B7-906E-401C-8F7D-1212EB36035E}" destId="{7B5F9AA0-580F-4139-AB07-156EAD17149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7CE5348-F04F-466F-ABB8-956FC23D68AF}" type="doc">
      <dgm:prSet loTypeId="urn:microsoft.com/office/officeart/2005/8/layout/chevron2" loCatId="process" qsTypeId="urn:microsoft.com/office/officeart/2005/8/quickstyle/3d1" qsCatId="3D" csTypeId="urn:microsoft.com/office/officeart/2005/8/colors/colorful1#2" csCatId="colorful"/>
      <dgm:spPr/>
      <dgm:t>
        <a:bodyPr/>
        <a:lstStyle/>
        <a:p>
          <a:endParaRPr lang="ru-RU"/>
        </a:p>
      </dgm:t>
    </dgm:pt>
    <dgm:pt modelId="{B4615955-561C-4869-8A77-EA452F30E8B7}">
      <dgm:prSet/>
      <dgm:spPr/>
      <dgm:t>
        <a:bodyPr/>
        <a:lstStyle/>
        <a:p>
          <a:pPr rtl="0"/>
          <a:r>
            <a:rPr lang="ru-RU" dirty="0" smtClean="0">
              <a:latin typeface="Times New Roman" pitchFamily="18" charset="0"/>
              <a:cs typeface="Times New Roman" pitchFamily="18" charset="0"/>
            </a:rPr>
            <a:t>1</a:t>
          </a:r>
          <a:endParaRPr lang="ru-RU" dirty="0">
            <a:latin typeface="Times New Roman" pitchFamily="18" charset="0"/>
            <a:cs typeface="Times New Roman" pitchFamily="18" charset="0"/>
          </a:endParaRPr>
        </a:p>
      </dgm:t>
    </dgm:pt>
    <dgm:pt modelId="{A9E20291-AC17-4C59-ABC1-959063902511}" type="parTrans" cxnId="{2CEBA04B-FE9D-4A94-8940-6B74565DCFF6}">
      <dgm:prSet/>
      <dgm:spPr/>
      <dgm:t>
        <a:bodyPr/>
        <a:lstStyle/>
        <a:p>
          <a:endParaRPr lang="ru-RU">
            <a:latin typeface="Times New Roman" pitchFamily="18" charset="0"/>
            <a:cs typeface="Times New Roman" pitchFamily="18" charset="0"/>
          </a:endParaRPr>
        </a:p>
      </dgm:t>
    </dgm:pt>
    <dgm:pt modelId="{98C30DD9-5354-427F-9A4D-4CE3CDE23F60}" type="sibTrans" cxnId="{2CEBA04B-FE9D-4A94-8940-6B74565DCFF6}">
      <dgm:prSet/>
      <dgm:spPr/>
      <dgm:t>
        <a:bodyPr/>
        <a:lstStyle/>
        <a:p>
          <a:endParaRPr lang="ru-RU">
            <a:latin typeface="Times New Roman" pitchFamily="18" charset="0"/>
            <a:cs typeface="Times New Roman" pitchFamily="18" charset="0"/>
          </a:endParaRPr>
        </a:p>
      </dgm:t>
    </dgm:pt>
    <dgm:pt modelId="{7C957137-3083-4524-ACFF-E99BB7CC2E30}">
      <dgm:prSet/>
      <dgm:spPr/>
      <dgm:t>
        <a:bodyPr/>
        <a:lstStyle/>
        <a:p>
          <a:pPr algn="just" rtl="0"/>
          <a:r>
            <a:rPr lang="ru-RU" dirty="0" err="1" smtClean="0">
              <a:latin typeface="Times New Roman" pitchFamily="18" charset="0"/>
              <a:cs typeface="Times New Roman" pitchFamily="18" charset="0"/>
            </a:rPr>
            <a:t>миллий</a:t>
          </a:r>
          <a:r>
            <a:rPr lang="ru-RU" dirty="0" smtClean="0">
              <a:latin typeface="Times New Roman" pitchFamily="18" charset="0"/>
              <a:cs typeface="Times New Roman" pitchFamily="18" charset="0"/>
            </a:rPr>
            <a:t> пул </a:t>
          </a:r>
          <a:r>
            <a:rPr lang="ru-RU" dirty="0" err="1" smtClean="0">
              <a:latin typeface="Times New Roman" pitchFamily="18" charset="0"/>
              <a:cs typeface="Times New Roman" pitchFamily="18" charset="0"/>
            </a:rPr>
            <a:t>бирлиги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сўм</a:t>
          </a:r>
          <a:r>
            <a:rPr lang="ru-RU" dirty="0" smtClean="0">
              <a:latin typeface="Times New Roman" pitchFamily="18" charset="0"/>
              <a:cs typeface="Times New Roman" pitchFamily="18" charset="0"/>
            </a:rPr>
            <a:t>, доллар, иена, фунт стерлинг, марка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a:t>
          </a:r>
          <a:r>
            <a:rPr lang="ru-RU" dirty="0" smtClean="0">
              <a:latin typeface="Times New Roman" pitchFamily="18" charset="0"/>
              <a:cs typeface="Times New Roman" pitchFamily="18" charset="0"/>
            </a:rPr>
            <a:t>.к.);</a:t>
          </a:r>
          <a:endParaRPr lang="ru-RU" dirty="0">
            <a:latin typeface="Times New Roman" pitchFamily="18" charset="0"/>
            <a:cs typeface="Times New Roman" pitchFamily="18" charset="0"/>
          </a:endParaRPr>
        </a:p>
      </dgm:t>
    </dgm:pt>
    <dgm:pt modelId="{D9CF03BB-F6A8-49E1-A33F-93F41117E831}" type="parTrans" cxnId="{ADB1D5BB-0514-400B-B7AE-CEEBA2C507DB}">
      <dgm:prSet/>
      <dgm:spPr/>
      <dgm:t>
        <a:bodyPr/>
        <a:lstStyle/>
        <a:p>
          <a:endParaRPr lang="ru-RU">
            <a:latin typeface="Times New Roman" pitchFamily="18" charset="0"/>
            <a:cs typeface="Times New Roman" pitchFamily="18" charset="0"/>
          </a:endParaRPr>
        </a:p>
      </dgm:t>
    </dgm:pt>
    <dgm:pt modelId="{A101030F-C867-4C4D-9433-D3276CBC6A4E}" type="sibTrans" cxnId="{ADB1D5BB-0514-400B-B7AE-CEEBA2C507DB}">
      <dgm:prSet/>
      <dgm:spPr/>
      <dgm:t>
        <a:bodyPr/>
        <a:lstStyle/>
        <a:p>
          <a:endParaRPr lang="ru-RU">
            <a:latin typeface="Times New Roman" pitchFamily="18" charset="0"/>
            <a:cs typeface="Times New Roman" pitchFamily="18" charset="0"/>
          </a:endParaRPr>
        </a:p>
      </dgm:t>
    </dgm:pt>
    <dgm:pt modelId="{87BD8E6F-9AD0-44C7-846B-FE8200CD15A2}">
      <dgm:prSet/>
      <dgm:spPr/>
      <dgm:t>
        <a:bodyPr/>
        <a:lstStyle/>
        <a:p>
          <a:pPr rtl="0"/>
          <a:r>
            <a:rPr lang="ru-RU" dirty="0" smtClean="0">
              <a:latin typeface="Times New Roman" pitchFamily="18" charset="0"/>
              <a:cs typeface="Times New Roman" pitchFamily="18" charset="0"/>
            </a:rPr>
            <a:t>2</a:t>
          </a:r>
          <a:endParaRPr lang="ru-RU" dirty="0">
            <a:latin typeface="Times New Roman" pitchFamily="18" charset="0"/>
            <a:cs typeface="Times New Roman" pitchFamily="18" charset="0"/>
          </a:endParaRPr>
        </a:p>
      </dgm:t>
    </dgm:pt>
    <dgm:pt modelId="{9794FC99-A288-445F-8598-8DDB551E9295}" type="parTrans" cxnId="{D4C242B6-3B03-43EA-9CF9-EFC45BD854C3}">
      <dgm:prSet/>
      <dgm:spPr/>
      <dgm:t>
        <a:bodyPr/>
        <a:lstStyle/>
        <a:p>
          <a:endParaRPr lang="ru-RU">
            <a:latin typeface="Times New Roman" pitchFamily="18" charset="0"/>
            <a:cs typeface="Times New Roman" pitchFamily="18" charset="0"/>
          </a:endParaRPr>
        </a:p>
      </dgm:t>
    </dgm:pt>
    <dgm:pt modelId="{588490DB-0D2A-4F3D-A53D-5AC9F68D7A5D}" type="sibTrans" cxnId="{D4C242B6-3B03-43EA-9CF9-EFC45BD854C3}">
      <dgm:prSet/>
      <dgm:spPr/>
      <dgm:t>
        <a:bodyPr/>
        <a:lstStyle/>
        <a:p>
          <a:endParaRPr lang="ru-RU">
            <a:latin typeface="Times New Roman" pitchFamily="18" charset="0"/>
            <a:cs typeface="Times New Roman" pitchFamily="18" charset="0"/>
          </a:endParaRPr>
        </a:p>
      </dgm:t>
    </dgm:pt>
    <dgm:pt modelId="{C225C563-355E-4325-8A36-DF5E755B9A56}">
      <dgm:prSet/>
      <dgm:spPr/>
      <dgm:t>
        <a:bodyPr/>
        <a:lstStyle/>
        <a:p>
          <a:pPr algn="just" rtl="0"/>
          <a:r>
            <a:rPr lang="ru-RU" dirty="0" err="1" smtClean="0">
              <a:latin typeface="Times New Roman" pitchFamily="18" charset="0"/>
              <a:cs typeface="Times New Roman" pitchFamily="18" charset="0"/>
            </a:rPr>
            <a:t>нақд </a:t>
          </a:r>
          <a:r>
            <a:rPr lang="ru-RU" dirty="0" smtClean="0">
              <a:latin typeface="Times New Roman" pitchFamily="18" charset="0"/>
              <a:cs typeface="Times New Roman" pitchFamily="18" charset="0"/>
            </a:rPr>
            <a:t>пул </a:t>
          </a:r>
          <a:r>
            <a:rPr lang="ru-RU" dirty="0" err="1" smtClean="0">
              <a:latin typeface="Times New Roman" pitchFamily="18" charset="0"/>
              <a:cs typeface="Times New Roman" pitchFamily="18" charset="0"/>
            </a:rPr>
            <a:t>муомаласида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қонуний тўлов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воситаси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сифатида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амал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қилувчи қоғоз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танга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кредит </a:t>
          </a:r>
          <a:r>
            <a:rPr lang="ru-RU" dirty="0" err="1" smtClean="0">
              <a:latin typeface="Times New Roman" pitchFamily="18" charset="0"/>
              <a:cs typeface="Times New Roman" pitchFamily="18" charset="0"/>
            </a:rPr>
            <a:t>пуллар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тизими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66BFD3C6-EBBF-4EF9-87D8-E91231DD00F3}" type="parTrans" cxnId="{1499541A-6596-4498-910C-A536D0C4CB2A}">
      <dgm:prSet/>
      <dgm:spPr/>
      <dgm:t>
        <a:bodyPr/>
        <a:lstStyle/>
        <a:p>
          <a:endParaRPr lang="ru-RU">
            <a:latin typeface="Times New Roman" pitchFamily="18" charset="0"/>
            <a:cs typeface="Times New Roman" pitchFamily="18" charset="0"/>
          </a:endParaRPr>
        </a:p>
      </dgm:t>
    </dgm:pt>
    <dgm:pt modelId="{EB3DC879-47EB-4670-B36A-E8B6FDEFE498}" type="sibTrans" cxnId="{1499541A-6596-4498-910C-A536D0C4CB2A}">
      <dgm:prSet/>
      <dgm:spPr/>
      <dgm:t>
        <a:bodyPr/>
        <a:lstStyle/>
        <a:p>
          <a:endParaRPr lang="ru-RU">
            <a:latin typeface="Times New Roman" pitchFamily="18" charset="0"/>
            <a:cs typeface="Times New Roman" pitchFamily="18" charset="0"/>
          </a:endParaRPr>
        </a:p>
      </dgm:t>
    </dgm:pt>
    <dgm:pt modelId="{92ED20B8-5136-4217-B496-FD7AB9BF7B13}">
      <dgm:prSet/>
      <dgm:spPr/>
      <dgm:t>
        <a:bodyPr/>
        <a:lstStyle/>
        <a:p>
          <a:pPr rtl="0"/>
          <a:r>
            <a:rPr lang="ru-RU" dirty="0" smtClean="0">
              <a:latin typeface="Times New Roman" pitchFamily="18" charset="0"/>
              <a:cs typeface="Times New Roman" pitchFamily="18" charset="0"/>
            </a:rPr>
            <a:t>3</a:t>
          </a:r>
          <a:endParaRPr lang="ru-RU" dirty="0">
            <a:latin typeface="Times New Roman" pitchFamily="18" charset="0"/>
            <a:cs typeface="Times New Roman" pitchFamily="18" charset="0"/>
          </a:endParaRPr>
        </a:p>
      </dgm:t>
    </dgm:pt>
    <dgm:pt modelId="{57185EDE-67A6-4C36-9A7C-EA3B71AB97BE}" type="parTrans" cxnId="{5CA9E2FF-D91B-4EB1-A4F4-3F9748551DA4}">
      <dgm:prSet/>
      <dgm:spPr/>
      <dgm:t>
        <a:bodyPr/>
        <a:lstStyle/>
        <a:p>
          <a:endParaRPr lang="ru-RU">
            <a:latin typeface="Times New Roman" pitchFamily="18" charset="0"/>
            <a:cs typeface="Times New Roman" pitchFamily="18" charset="0"/>
          </a:endParaRPr>
        </a:p>
      </dgm:t>
    </dgm:pt>
    <dgm:pt modelId="{C5DECDFD-47B2-46B7-BA20-4555FDF6887D}" type="sibTrans" cxnId="{5CA9E2FF-D91B-4EB1-A4F4-3F9748551DA4}">
      <dgm:prSet/>
      <dgm:spPr/>
      <dgm:t>
        <a:bodyPr/>
        <a:lstStyle/>
        <a:p>
          <a:endParaRPr lang="ru-RU">
            <a:latin typeface="Times New Roman" pitchFamily="18" charset="0"/>
            <a:cs typeface="Times New Roman" pitchFamily="18" charset="0"/>
          </a:endParaRPr>
        </a:p>
      </dgm:t>
    </dgm:pt>
    <dgm:pt modelId="{E566ED3F-78BD-435F-9AC0-3BD29C53C8DE}">
      <dgm:prSet/>
      <dgm:spPr/>
      <dgm:t>
        <a:bodyPr/>
        <a:lstStyle/>
        <a:p>
          <a:pPr algn="just" rtl="0"/>
          <a:r>
            <a:rPr lang="ru-RU" dirty="0" smtClean="0">
              <a:latin typeface="Times New Roman" pitchFamily="18" charset="0"/>
              <a:cs typeface="Times New Roman" pitchFamily="18" charset="0"/>
            </a:rPr>
            <a:t>пул </a:t>
          </a:r>
          <a:r>
            <a:rPr lang="ru-RU" dirty="0" err="1" smtClean="0">
              <a:latin typeface="Times New Roman" pitchFamily="18" charset="0"/>
              <a:cs typeface="Times New Roman" pitchFamily="18" charset="0"/>
            </a:rPr>
            <a:t>эмиссияси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яъни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белгиланган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қонуний тартибда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пулни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муомалага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чиқариш тизими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3C1E1E05-40E9-490D-81E1-373A9B7F34EA}" type="parTrans" cxnId="{D7C34D47-A052-4EF3-84B8-5C1FCF1D4497}">
      <dgm:prSet/>
      <dgm:spPr/>
      <dgm:t>
        <a:bodyPr/>
        <a:lstStyle/>
        <a:p>
          <a:endParaRPr lang="ru-RU">
            <a:latin typeface="Times New Roman" pitchFamily="18" charset="0"/>
            <a:cs typeface="Times New Roman" pitchFamily="18" charset="0"/>
          </a:endParaRPr>
        </a:p>
      </dgm:t>
    </dgm:pt>
    <dgm:pt modelId="{2BA1FE81-4F73-4503-BCED-C38CD5399675}" type="sibTrans" cxnId="{D7C34D47-A052-4EF3-84B8-5C1FCF1D4497}">
      <dgm:prSet/>
      <dgm:spPr/>
      <dgm:t>
        <a:bodyPr/>
        <a:lstStyle/>
        <a:p>
          <a:endParaRPr lang="ru-RU">
            <a:latin typeface="Times New Roman" pitchFamily="18" charset="0"/>
            <a:cs typeface="Times New Roman" pitchFamily="18" charset="0"/>
          </a:endParaRPr>
        </a:p>
      </dgm:t>
    </dgm:pt>
    <dgm:pt modelId="{52FD1062-78F9-4BCE-B918-FE93D04D2FEC}">
      <dgm:prSet/>
      <dgm:spPr/>
      <dgm:t>
        <a:bodyPr/>
        <a:lstStyle/>
        <a:p>
          <a:pPr rtl="0"/>
          <a:r>
            <a:rPr lang="ru-RU" dirty="0" smtClean="0">
              <a:latin typeface="Times New Roman" pitchFamily="18" charset="0"/>
              <a:cs typeface="Times New Roman" pitchFamily="18" charset="0"/>
            </a:rPr>
            <a:t>4</a:t>
          </a:r>
          <a:endParaRPr lang="ru-RU" dirty="0">
            <a:latin typeface="Times New Roman" pitchFamily="18" charset="0"/>
            <a:cs typeface="Times New Roman" pitchFamily="18" charset="0"/>
          </a:endParaRPr>
        </a:p>
      </dgm:t>
    </dgm:pt>
    <dgm:pt modelId="{D6C2E4BC-BAD4-40F7-9FBD-F72ED528A87B}" type="parTrans" cxnId="{F7D84CA0-70D5-457A-B80F-A687AA987DB1}">
      <dgm:prSet/>
      <dgm:spPr/>
      <dgm:t>
        <a:bodyPr/>
        <a:lstStyle/>
        <a:p>
          <a:endParaRPr lang="ru-RU">
            <a:latin typeface="Times New Roman" pitchFamily="18" charset="0"/>
            <a:cs typeface="Times New Roman" pitchFamily="18" charset="0"/>
          </a:endParaRPr>
        </a:p>
      </dgm:t>
    </dgm:pt>
    <dgm:pt modelId="{C78790A6-BB6E-49F9-84CA-DFC2114CB860}" type="sibTrans" cxnId="{F7D84CA0-70D5-457A-B80F-A687AA987DB1}">
      <dgm:prSet/>
      <dgm:spPr/>
      <dgm:t>
        <a:bodyPr/>
        <a:lstStyle/>
        <a:p>
          <a:endParaRPr lang="ru-RU">
            <a:latin typeface="Times New Roman" pitchFamily="18" charset="0"/>
            <a:cs typeface="Times New Roman" pitchFamily="18" charset="0"/>
          </a:endParaRPr>
        </a:p>
      </dgm:t>
    </dgm:pt>
    <dgm:pt modelId="{D3FC11E9-35A6-4598-A6D3-0AB6CCECA015}">
      <dgm:prSet/>
      <dgm:spPr/>
      <dgm:t>
        <a:bodyPr/>
        <a:lstStyle/>
        <a:p>
          <a:pPr algn="just" rtl="0"/>
          <a:r>
            <a:rPr lang="ru-RU" dirty="0" smtClean="0">
              <a:latin typeface="Times New Roman" pitchFamily="18" charset="0"/>
              <a:cs typeface="Times New Roman" pitchFamily="18" charset="0"/>
            </a:rPr>
            <a:t>пул </a:t>
          </a:r>
          <a:r>
            <a:rPr lang="ru-RU" dirty="0" err="1" smtClean="0">
              <a:latin typeface="Times New Roman" pitchFamily="18" charset="0"/>
              <a:cs typeface="Times New Roman" pitchFamily="18" charset="0"/>
            </a:rPr>
            <a:t>муомаласини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тартибга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солувчи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давлат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идоралари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27CCDF3C-78A6-4552-8A6A-59B7ABBA1952}" type="parTrans" cxnId="{93E13551-2295-44E4-A333-90DD4F3A49AE}">
      <dgm:prSet/>
      <dgm:spPr/>
      <dgm:t>
        <a:bodyPr/>
        <a:lstStyle/>
        <a:p>
          <a:endParaRPr lang="ru-RU">
            <a:latin typeface="Times New Roman" pitchFamily="18" charset="0"/>
            <a:cs typeface="Times New Roman" pitchFamily="18" charset="0"/>
          </a:endParaRPr>
        </a:p>
      </dgm:t>
    </dgm:pt>
    <dgm:pt modelId="{4B11BB5B-3702-4936-AE2C-986E292ED00E}" type="sibTrans" cxnId="{93E13551-2295-44E4-A333-90DD4F3A49AE}">
      <dgm:prSet/>
      <dgm:spPr/>
      <dgm:t>
        <a:bodyPr/>
        <a:lstStyle/>
        <a:p>
          <a:endParaRPr lang="ru-RU">
            <a:latin typeface="Times New Roman" pitchFamily="18" charset="0"/>
            <a:cs typeface="Times New Roman" pitchFamily="18" charset="0"/>
          </a:endParaRPr>
        </a:p>
      </dgm:t>
    </dgm:pt>
    <dgm:pt modelId="{39A1F504-8CEB-4BC5-A2A4-1C73FCF998D6}" type="pres">
      <dgm:prSet presAssocID="{27CE5348-F04F-466F-ABB8-956FC23D68AF}" presName="linearFlow" presStyleCnt="0">
        <dgm:presLayoutVars>
          <dgm:dir/>
          <dgm:animLvl val="lvl"/>
          <dgm:resizeHandles val="exact"/>
        </dgm:presLayoutVars>
      </dgm:prSet>
      <dgm:spPr/>
      <dgm:t>
        <a:bodyPr/>
        <a:lstStyle/>
        <a:p>
          <a:endParaRPr lang="ru-RU"/>
        </a:p>
      </dgm:t>
    </dgm:pt>
    <dgm:pt modelId="{61667967-1C45-465E-AF26-7D22FF205996}" type="pres">
      <dgm:prSet presAssocID="{B4615955-561C-4869-8A77-EA452F30E8B7}" presName="composite" presStyleCnt="0"/>
      <dgm:spPr/>
    </dgm:pt>
    <dgm:pt modelId="{1D25EC17-FBEE-472F-B4E7-7A2C05DAED2A}" type="pres">
      <dgm:prSet presAssocID="{B4615955-561C-4869-8A77-EA452F30E8B7}" presName="parentText" presStyleLbl="alignNode1" presStyleIdx="0" presStyleCnt="4">
        <dgm:presLayoutVars>
          <dgm:chMax val="1"/>
          <dgm:bulletEnabled val="1"/>
        </dgm:presLayoutVars>
      </dgm:prSet>
      <dgm:spPr/>
      <dgm:t>
        <a:bodyPr/>
        <a:lstStyle/>
        <a:p>
          <a:endParaRPr lang="ru-RU"/>
        </a:p>
      </dgm:t>
    </dgm:pt>
    <dgm:pt modelId="{BCA79082-07F6-44F3-A6C7-5801460F125F}" type="pres">
      <dgm:prSet presAssocID="{B4615955-561C-4869-8A77-EA452F30E8B7}" presName="descendantText" presStyleLbl="alignAcc1" presStyleIdx="0" presStyleCnt="4">
        <dgm:presLayoutVars>
          <dgm:bulletEnabled val="1"/>
        </dgm:presLayoutVars>
      </dgm:prSet>
      <dgm:spPr/>
      <dgm:t>
        <a:bodyPr/>
        <a:lstStyle/>
        <a:p>
          <a:endParaRPr lang="ru-RU"/>
        </a:p>
      </dgm:t>
    </dgm:pt>
    <dgm:pt modelId="{578EC343-6823-4730-8B27-61DE61EBCC0D}" type="pres">
      <dgm:prSet presAssocID="{98C30DD9-5354-427F-9A4D-4CE3CDE23F60}" presName="sp" presStyleCnt="0"/>
      <dgm:spPr/>
    </dgm:pt>
    <dgm:pt modelId="{FD0B0D19-E018-44D5-A722-B5911CBC493E}" type="pres">
      <dgm:prSet presAssocID="{87BD8E6F-9AD0-44C7-846B-FE8200CD15A2}" presName="composite" presStyleCnt="0"/>
      <dgm:spPr/>
    </dgm:pt>
    <dgm:pt modelId="{7E665F59-F467-483C-8A81-C652BCC42686}" type="pres">
      <dgm:prSet presAssocID="{87BD8E6F-9AD0-44C7-846B-FE8200CD15A2}" presName="parentText" presStyleLbl="alignNode1" presStyleIdx="1" presStyleCnt="4">
        <dgm:presLayoutVars>
          <dgm:chMax val="1"/>
          <dgm:bulletEnabled val="1"/>
        </dgm:presLayoutVars>
      </dgm:prSet>
      <dgm:spPr/>
      <dgm:t>
        <a:bodyPr/>
        <a:lstStyle/>
        <a:p>
          <a:endParaRPr lang="ru-RU"/>
        </a:p>
      </dgm:t>
    </dgm:pt>
    <dgm:pt modelId="{AA24374A-7A5A-4725-BA6F-18253B849051}" type="pres">
      <dgm:prSet presAssocID="{87BD8E6F-9AD0-44C7-846B-FE8200CD15A2}" presName="descendantText" presStyleLbl="alignAcc1" presStyleIdx="1" presStyleCnt="4">
        <dgm:presLayoutVars>
          <dgm:bulletEnabled val="1"/>
        </dgm:presLayoutVars>
      </dgm:prSet>
      <dgm:spPr/>
      <dgm:t>
        <a:bodyPr/>
        <a:lstStyle/>
        <a:p>
          <a:endParaRPr lang="ru-RU"/>
        </a:p>
      </dgm:t>
    </dgm:pt>
    <dgm:pt modelId="{5376F46F-D44A-4530-883A-8A4DF133CD7E}" type="pres">
      <dgm:prSet presAssocID="{588490DB-0D2A-4F3D-A53D-5AC9F68D7A5D}" presName="sp" presStyleCnt="0"/>
      <dgm:spPr/>
    </dgm:pt>
    <dgm:pt modelId="{8081B45A-1452-4FA9-9B6D-6579C0A5CD16}" type="pres">
      <dgm:prSet presAssocID="{92ED20B8-5136-4217-B496-FD7AB9BF7B13}" presName="composite" presStyleCnt="0"/>
      <dgm:spPr/>
    </dgm:pt>
    <dgm:pt modelId="{11A7D38B-F104-405B-887F-17B69D0D125D}" type="pres">
      <dgm:prSet presAssocID="{92ED20B8-5136-4217-B496-FD7AB9BF7B13}" presName="parentText" presStyleLbl="alignNode1" presStyleIdx="2" presStyleCnt="4">
        <dgm:presLayoutVars>
          <dgm:chMax val="1"/>
          <dgm:bulletEnabled val="1"/>
        </dgm:presLayoutVars>
      </dgm:prSet>
      <dgm:spPr/>
      <dgm:t>
        <a:bodyPr/>
        <a:lstStyle/>
        <a:p>
          <a:endParaRPr lang="ru-RU"/>
        </a:p>
      </dgm:t>
    </dgm:pt>
    <dgm:pt modelId="{86193AAF-A62A-4ACE-ACBC-E965782F52F7}" type="pres">
      <dgm:prSet presAssocID="{92ED20B8-5136-4217-B496-FD7AB9BF7B13}" presName="descendantText" presStyleLbl="alignAcc1" presStyleIdx="2" presStyleCnt="4">
        <dgm:presLayoutVars>
          <dgm:bulletEnabled val="1"/>
        </dgm:presLayoutVars>
      </dgm:prSet>
      <dgm:spPr/>
      <dgm:t>
        <a:bodyPr/>
        <a:lstStyle/>
        <a:p>
          <a:endParaRPr lang="ru-RU"/>
        </a:p>
      </dgm:t>
    </dgm:pt>
    <dgm:pt modelId="{67A8356F-8332-46B8-BDF3-C59C2A36D06C}" type="pres">
      <dgm:prSet presAssocID="{C5DECDFD-47B2-46B7-BA20-4555FDF6887D}" presName="sp" presStyleCnt="0"/>
      <dgm:spPr/>
    </dgm:pt>
    <dgm:pt modelId="{A89F5E44-E818-44EB-AFED-4FE8A860ED3A}" type="pres">
      <dgm:prSet presAssocID="{52FD1062-78F9-4BCE-B918-FE93D04D2FEC}" presName="composite" presStyleCnt="0"/>
      <dgm:spPr/>
    </dgm:pt>
    <dgm:pt modelId="{567E5D72-F9CD-42F9-B47F-50FB5E4AD778}" type="pres">
      <dgm:prSet presAssocID="{52FD1062-78F9-4BCE-B918-FE93D04D2FEC}" presName="parentText" presStyleLbl="alignNode1" presStyleIdx="3" presStyleCnt="4">
        <dgm:presLayoutVars>
          <dgm:chMax val="1"/>
          <dgm:bulletEnabled val="1"/>
        </dgm:presLayoutVars>
      </dgm:prSet>
      <dgm:spPr/>
      <dgm:t>
        <a:bodyPr/>
        <a:lstStyle/>
        <a:p>
          <a:endParaRPr lang="ru-RU"/>
        </a:p>
      </dgm:t>
    </dgm:pt>
    <dgm:pt modelId="{598E228A-76FB-40F3-BEEA-55F397327AD2}" type="pres">
      <dgm:prSet presAssocID="{52FD1062-78F9-4BCE-B918-FE93D04D2FEC}" presName="descendantText" presStyleLbl="alignAcc1" presStyleIdx="3" presStyleCnt="4">
        <dgm:presLayoutVars>
          <dgm:bulletEnabled val="1"/>
        </dgm:presLayoutVars>
      </dgm:prSet>
      <dgm:spPr/>
      <dgm:t>
        <a:bodyPr/>
        <a:lstStyle/>
        <a:p>
          <a:endParaRPr lang="ru-RU"/>
        </a:p>
      </dgm:t>
    </dgm:pt>
  </dgm:ptLst>
  <dgm:cxnLst>
    <dgm:cxn modelId="{D7C34D47-A052-4EF3-84B8-5C1FCF1D4497}" srcId="{92ED20B8-5136-4217-B496-FD7AB9BF7B13}" destId="{E566ED3F-78BD-435F-9AC0-3BD29C53C8DE}" srcOrd="0" destOrd="0" parTransId="{3C1E1E05-40E9-490D-81E1-373A9B7F34EA}" sibTransId="{2BA1FE81-4F73-4503-BCED-C38CD5399675}"/>
    <dgm:cxn modelId="{4F8015C5-E43B-428C-B7E7-2FD452828B2B}" type="presOf" srcId="{E566ED3F-78BD-435F-9AC0-3BD29C53C8DE}" destId="{86193AAF-A62A-4ACE-ACBC-E965782F52F7}" srcOrd="0" destOrd="0" presId="urn:microsoft.com/office/officeart/2005/8/layout/chevron2"/>
    <dgm:cxn modelId="{2CEBA04B-FE9D-4A94-8940-6B74565DCFF6}" srcId="{27CE5348-F04F-466F-ABB8-956FC23D68AF}" destId="{B4615955-561C-4869-8A77-EA452F30E8B7}" srcOrd="0" destOrd="0" parTransId="{A9E20291-AC17-4C59-ABC1-959063902511}" sibTransId="{98C30DD9-5354-427F-9A4D-4CE3CDE23F60}"/>
    <dgm:cxn modelId="{2B12D04E-CF6F-4AA3-B81A-D2F9EB9E4B0A}" type="presOf" srcId="{27CE5348-F04F-466F-ABB8-956FC23D68AF}" destId="{39A1F504-8CEB-4BC5-A2A4-1C73FCF998D6}" srcOrd="0" destOrd="0" presId="urn:microsoft.com/office/officeart/2005/8/layout/chevron2"/>
    <dgm:cxn modelId="{2D59CF7B-9266-4469-8867-F40187553380}" type="presOf" srcId="{B4615955-561C-4869-8A77-EA452F30E8B7}" destId="{1D25EC17-FBEE-472F-B4E7-7A2C05DAED2A}" srcOrd="0" destOrd="0" presId="urn:microsoft.com/office/officeart/2005/8/layout/chevron2"/>
    <dgm:cxn modelId="{5CA9E2FF-D91B-4EB1-A4F4-3F9748551DA4}" srcId="{27CE5348-F04F-466F-ABB8-956FC23D68AF}" destId="{92ED20B8-5136-4217-B496-FD7AB9BF7B13}" srcOrd="2" destOrd="0" parTransId="{57185EDE-67A6-4C36-9A7C-EA3B71AB97BE}" sibTransId="{C5DECDFD-47B2-46B7-BA20-4555FDF6887D}"/>
    <dgm:cxn modelId="{ADB1D5BB-0514-400B-B7AE-CEEBA2C507DB}" srcId="{B4615955-561C-4869-8A77-EA452F30E8B7}" destId="{7C957137-3083-4524-ACFF-E99BB7CC2E30}" srcOrd="0" destOrd="0" parTransId="{D9CF03BB-F6A8-49E1-A33F-93F41117E831}" sibTransId="{A101030F-C867-4C4D-9433-D3276CBC6A4E}"/>
    <dgm:cxn modelId="{CEC79D80-B7F7-4FB1-B403-6A466EEF292D}" type="presOf" srcId="{52FD1062-78F9-4BCE-B918-FE93D04D2FEC}" destId="{567E5D72-F9CD-42F9-B47F-50FB5E4AD778}" srcOrd="0" destOrd="0" presId="urn:microsoft.com/office/officeart/2005/8/layout/chevron2"/>
    <dgm:cxn modelId="{93E13551-2295-44E4-A333-90DD4F3A49AE}" srcId="{52FD1062-78F9-4BCE-B918-FE93D04D2FEC}" destId="{D3FC11E9-35A6-4598-A6D3-0AB6CCECA015}" srcOrd="0" destOrd="0" parTransId="{27CCDF3C-78A6-4552-8A6A-59B7ABBA1952}" sibTransId="{4B11BB5B-3702-4936-AE2C-986E292ED00E}"/>
    <dgm:cxn modelId="{AD147E66-AAE7-4251-9773-7C005FA76559}" type="presOf" srcId="{92ED20B8-5136-4217-B496-FD7AB9BF7B13}" destId="{11A7D38B-F104-405B-887F-17B69D0D125D}" srcOrd="0" destOrd="0" presId="urn:microsoft.com/office/officeart/2005/8/layout/chevron2"/>
    <dgm:cxn modelId="{36AA24F3-3968-4E45-89BE-987FCB64D85C}" type="presOf" srcId="{D3FC11E9-35A6-4598-A6D3-0AB6CCECA015}" destId="{598E228A-76FB-40F3-BEEA-55F397327AD2}" srcOrd="0" destOrd="0" presId="urn:microsoft.com/office/officeart/2005/8/layout/chevron2"/>
    <dgm:cxn modelId="{B72A9EB1-7F42-432C-9F4E-55A5E7F1F0CA}" type="presOf" srcId="{87BD8E6F-9AD0-44C7-846B-FE8200CD15A2}" destId="{7E665F59-F467-483C-8A81-C652BCC42686}" srcOrd="0" destOrd="0" presId="urn:microsoft.com/office/officeart/2005/8/layout/chevron2"/>
    <dgm:cxn modelId="{D4C242B6-3B03-43EA-9CF9-EFC45BD854C3}" srcId="{27CE5348-F04F-466F-ABB8-956FC23D68AF}" destId="{87BD8E6F-9AD0-44C7-846B-FE8200CD15A2}" srcOrd="1" destOrd="0" parTransId="{9794FC99-A288-445F-8598-8DDB551E9295}" sibTransId="{588490DB-0D2A-4F3D-A53D-5AC9F68D7A5D}"/>
    <dgm:cxn modelId="{5495C3BB-7485-4072-A0A7-81D98740EBC4}" type="presOf" srcId="{7C957137-3083-4524-ACFF-E99BB7CC2E30}" destId="{BCA79082-07F6-44F3-A6C7-5801460F125F}" srcOrd="0" destOrd="0" presId="urn:microsoft.com/office/officeart/2005/8/layout/chevron2"/>
    <dgm:cxn modelId="{0194E0B2-4989-487E-8194-2956E91AEDCF}" type="presOf" srcId="{C225C563-355E-4325-8A36-DF5E755B9A56}" destId="{AA24374A-7A5A-4725-BA6F-18253B849051}" srcOrd="0" destOrd="0" presId="urn:microsoft.com/office/officeart/2005/8/layout/chevron2"/>
    <dgm:cxn modelId="{F7D84CA0-70D5-457A-B80F-A687AA987DB1}" srcId="{27CE5348-F04F-466F-ABB8-956FC23D68AF}" destId="{52FD1062-78F9-4BCE-B918-FE93D04D2FEC}" srcOrd="3" destOrd="0" parTransId="{D6C2E4BC-BAD4-40F7-9FBD-F72ED528A87B}" sibTransId="{C78790A6-BB6E-49F9-84CA-DFC2114CB860}"/>
    <dgm:cxn modelId="{1499541A-6596-4498-910C-A536D0C4CB2A}" srcId="{87BD8E6F-9AD0-44C7-846B-FE8200CD15A2}" destId="{C225C563-355E-4325-8A36-DF5E755B9A56}" srcOrd="0" destOrd="0" parTransId="{66BFD3C6-EBBF-4EF9-87D8-E91231DD00F3}" sibTransId="{EB3DC879-47EB-4670-B36A-E8B6FDEFE498}"/>
    <dgm:cxn modelId="{24D033B4-FF2E-40B0-AB9A-80EF1003249D}" type="presParOf" srcId="{39A1F504-8CEB-4BC5-A2A4-1C73FCF998D6}" destId="{61667967-1C45-465E-AF26-7D22FF205996}" srcOrd="0" destOrd="0" presId="urn:microsoft.com/office/officeart/2005/8/layout/chevron2"/>
    <dgm:cxn modelId="{91CA9345-B4A9-432D-8E10-C04F6DFEF0A1}" type="presParOf" srcId="{61667967-1C45-465E-AF26-7D22FF205996}" destId="{1D25EC17-FBEE-472F-B4E7-7A2C05DAED2A}" srcOrd="0" destOrd="0" presId="urn:microsoft.com/office/officeart/2005/8/layout/chevron2"/>
    <dgm:cxn modelId="{6B44EAF7-6EE4-4D00-BFAD-A90AD57B50A6}" type="presParOf" srcId="{61667967-1C45-465E-AF26-7D22FF205996}" destId="{BCA79082-07F6-44F3-A6C7-5801460F125F}" srcOrd="1" destOrd="0" presId="urn:microsoft.com/office/officeart/2005/8/layout/chevron2"/>
    <dgm:cxn modelId="{1E496660-6738-4A64-85B3-CE9BBE8CD40A}" type="presParOf" srcId="{39A1F504-8CEB-4BC5-A2A4-1C73FCF998D6}" destId="{578EC343-6823-4730-8B27-61DE61EBCC0D}" srcOrd="1" destOrd="0" presId="urn:microsoft.com/office/officeart/2005/8/layout/chevron2"/>
    <dgm:cxn modelId="{714CA884-C40B-45AB-9E10-EB8E20641656}" type="presParOf" srcId="{39A1F504-8CEB-4BC5-A2A4-1C73FCF998D6}" destId="{FD0B0D19-E018-44D5-A722-B5911CBC493E}" srcOrd="2" destOrd="0" presId="urn:microsoft.com/office/officeart/2005/8/layout/chevron2"/>
    <dgm:cxn modelId="{43B1172A-D978-400F-A8EC-9C7F443803C4}" type="presParOf" srcId="{FD0B0D19-E018-44D5-A722-B5911CBC493E}" destId="{7E665F59-F467-483C-8A81-C652BCC42686}" srcOrd="0" destOrd="0" presId="urn:microsoft.com/office/officeart/2005/8/layout/chevron2"/>
    <dgm:cxn modelId="{9F175AEE-C0D7-4B2C-B083-BBC6D30C5C98}" type="presParOf" srcId="{FD0B0D19-E018-44D5-A722-B5911CBC493E}" destId="{AA24374A-7A5A-4725-BA6F-18253B849051}" srcOrd="1" destOrd="0" presId="urn:microsoft.com/office/officeart/2005/8/layout/chevron2"/>
    <dgm:cxn modelId="{4E854DBB-DEA5-404D-A67F-BD051F209A5A}" type="presParOf" srcId="{39A1F504-8CEB-4BC5-A2A4-1C73FCF998D6}" destId="{5376F46F-D44A-4530-883A-8A4DF133CD7E}" srcOrd="3" destOrd="0" presId="urn:microsoft.com/office/officeart/2005/8/layout/chevron2"/>
    <dgm:cxn modelId="{69120E0B-FED7-4774-B18A-7D101FFA1EFE}" type="presParOf" srcId="{39A1F504-8CEB-4BC5-A2A4-1C73FCF998D6}" destId="{8081B45A-1452-4FA9-9B6D-6579C0A5CD16}" srcOrd="4" destOrd="0" presId="urn:microsoft.com/office/officeart/2005/8/layout/chevron2"/>
    <dgm:cxn modelId="{A921A344-53FB-4C43-A708-8CB75E93105E}" type="presParOf" srcId="{8081B45A-1452-4FA9-9B6D-6579C0A5CD16}" destId="{11A7D38B-F104-405B-887F-17B69D0D125D}" srcOrd="0" destOrd="0" presId="urn:microsoft.com/office/officeart/2005/8/layout/chevron2"/>
    <dgm:cxn modelId="{B546A1E5-213E-4C8C-9FA3-2B10A4B3FC88}" type="presParOf" srcId="{8081B45A-1452-4FA9-9B6D-6579C0A5CD16}" destId="{86193AAF-A62A-4ACE-ACBC-E965782F52F7}" srcOrd="1" destOrd="0" presId="urn:microsoft.com/office/officeart/2005/8/layout/chevron2"/>
    <dgm:cxn modelId="{2B852054-C63D-4AFC-8578-9DCD5D49A2B8}" type="presParOf" srcId="{39A1F504-8CEB-4BC5-A2A4-1C73FCF998D6}" destId="{67A8356F-8332-46B8-BDF3-C59C2A36D06C}" srcOrd="5" destOrd="0" presId="urn:microsoft.com/office/officeart/2005/8/layout/chevron2"/>
    <dgm:cxn modelId="{2DACD85D-1717-4D21-99C0-CCF0BF835105}" type="presParOf" srcId="{39A1F504-8CEB-4BC5-A2A4-1C73FCF998D6}" destId="{A89F5E44-E818-44EB-AFED-4FE8A860ED3A}" srcOrd="6" destOrd="0" presId="urn:microsoft.com/office/officeart/2005/8/layout/chevron2"/>
    <dgm:cxn modelId="{8E0466F6-981F-4C46-ADAD-CDDF3EBFB61F}" type="presParOf" srcId="{A89F5E44-E818-44EB-AFED-4FE8A860ED3A}" destId="{567E5D72-F9CD-42F9-B47F-50FB5E4AD778}" srcOrd="0" destOrd="0" presId="urn:microsoft.com/office/officeart/2005/8/layout/chevron2"/>
    <dgm:cxn modelId="{BCBDFA58-6C3F-44BB-B95E-A8B85B69E34D}" type="presParOf" srcId="{A89F5E44-E818-44EB-AFED-4FE8A860ED3A}" destId="{598E228A-76FB-40F3-BEEA-55F397327AD2}"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F9DEFF6F-31F0-4D11-8C76-915203E62235}" type="doc">
      <dgm:prSet loTypeId="urn:microsoft.com/office/officeart/2005/8/layout/vList5" loCatId="list" qsTypeId="urn:microsoft.com/office/officeart/2005/8/quickstyle/3d1" qsCatId="3D" csTypeId="urn:microsoft.com/office/officeart/2005/8/colors/colorful4" csCatId="colorful" phldr="1"/>
      <dgm:spPr/>
      <dgm:t>
        <a:bodyPr/>
        <a:lstStyle/>
        <a:p>
          <a:endParaRPr lang="ru-RU"/>
        </a:p>
      </dgm:t>
    </dgm:pt>
    <dgm:pt modelId="{73E9B0B2-97C1-49A9-BF31-81A698CD3303}">
      <dgm:prSet/>
      <dgm:spPr/>
      <dgm:t>
        <a:bodyPr/>
        <a:lstStyle/>
        <a:p>
          <a:pPr rtl="0"/>
          <a:r>
            <a:rPr lang="en-US" dirty="0" smtClean="0">
              <a:latin typeface="Times New Roman" pitchFamily="18" charset="0"/>
              <a:cs typeface="Times New Roman" pitchFamily="18" charset="0"/>
            </a:rPr>
            <a:t>r</a:t>
          </a:r>
          <a:r>
            <a:rPr lang="ru-RU"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dgm:t>
    </dgm:pt>
    <dgm:pt modelId="{A6BE21F0-A42C-46BA-B2FF-4717E20A8CA2}" type="parTrans" cxnId="{3EB6BB84-5E18-4A4E-907B-29FA86FA894E}">
      <dgm:prSet/>
      <dgm:spPr/>
      <dgm:t>
        <a:bodyPr/>
        <a:lstStyle/>
        <a:p>
          <a:endParaRPr lang="ru-RU">
            <a:latin typeface="Times New Roman" pitchFamily="18" charset="0"/>
            <a:cs typeface="Times New Roman" pitchFamily="18" charset="0"/>
          </a:endParaRPr>
        </a:p>
      </dgm:t>
    </dgm:pt>
    <dgm:pt modelId="{D588D220-97C7-433D-937B-F52F8E6DF231}" type="sibTrans" cxnId="{3EB6BB84-5E18-4A4E-907B-29FA86FA894E}">
      <dgm:prSet/>
      <dgm:spPr/>
      <dgm:t>
        <a:bodyPr/>
        <a:lstStyle/>
        <a:p>
          <a:endParaRPr lang="ru-RU">
            <a:latin typeface="Times New Roman" pitchFamily="18" charset="0"/>
            <a:cs typeface="Times New Roman" pitchFamily="18" charset="0"/>
          </a:endParaRPr>
        </a:p>
      </dgm:t>
    </dgm:pt>
    <dgm:pt modelId="{391D4EF0-CB23-4D82-971A-788AC0AA9A1E}">
      <dgm:prSet custT="1"/>
      <dgm:spPr/>
      <dgm:t>
        <a:bodyPr/>
        <a:lstStyle/>
        <a:p>
          <a:pPr rtl="0"/>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фоиз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нормаси</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dgm:t>
    </dgm:pt>
    <dgm:pt modelId="{1F35BD11-FEA4-4357-8D8C-727878B7C270}" type="parTrans" cxnId="{52240678-0F1A-4E21-B08E-34A552DC23DA}">
      <dgm:prSet/>
      <dgm:spPr/>
      <dgm:t>
        <a:bodyPr/>
        <a:lstStyle/>
        <a:p>
          <a:endParaRPr lang="ru-RU">
            <a:latin typeface="Times New Roman" pitchFamily="18" charset="0"/>
            <a:cs typeface="Times New Roman" pitchFamily="18" charset="0"/>
          </a:endParaRPr>
        </a:p>
      </dgm:t>
    </dgm:pt>
    <dgm:pt modelId="{2555A832-786F-484B-90C2-EF41095AA7E3}" type="sibTrans" cxnId="{52240678-0F1A-4E21-B08E-34A552DC23DA}">
      <dgm:prSet/>
      <dgm:spPr/>
      <dgm:t>
        <a:bodyPr/>
        <a:lstStyle/>
        <a:p>
          <a:endParaRPr lang="ru-RU">
            <a:latin typeface="Times New Roman" pitchFamily="18" charset="0"/>
            <a:cs typeface="Times New Roman" pitchFamily="18" charset="0"/>
          </a:endParaRPr>
        </a:p>
      </dgm:t>
    </dgm:pt>
    <dgm:pt modelId="{2975DA0B-A613-41A2-9F06-1E69AD19F42D}">
      <dgm:prSet/>
      <dgm:spPr/>
      <dgm:t>
        <a:bodyPr/>
        <a:lstStyle/>
        <a:p>
          <a:pPr rtl="0"/>
          <a:r>
            <a:rPr lang="en-US" dirty="0" smtClean="0">
              <a:latin typeface="Times New Roman" pitchFamily="18" charset="0"/>
              <a:cs typeface="Times New Roman" pitchFamily="18" charset="0"/>
            </a:rPr>
            <a:t>r</a:t>
          </a:r>
          <a:endParaRPr lang="ru-RU" dirty="0">
            <a:latin typeface="Times New Roman" pitchFamily="18" charset="0"/>
            <a:cs typeface="Times New Roman" pitchFamily="18" charset="0"/>
          </a:endParaRPr>
        </a:p>
      </dgm:t>
    </dgm:pt>
    <dgm:pt modelId="{CEE5EE82-2B8B-463A-884B-7B00A71AACA6}" type="parTrans" cxnId="{D89D246A-53AF-40B1-BA5A-5BB2DF2D1EB1}">
      <dgm:prSet/>
      <dgm:spPr/>
      <dgm:t>
        <a:bodyPr/>
        <a:lstStyle/>
        <a:p>
          <a:endParaRPr lang="ru-RU">
            <a:latin typeface="Times New Roman" pitchFamily="18" charset="0"/>
            <a:cs typeface="Times New Roman" pitchFamily="18" charset="0"/>
          </a:endParaRPr>
        </a:p>
      </dgm:t>
    </dgm:pt>
    <dgm:pt modelId="{AAEEEF42-E39B-4428-BC23-384C896BE980}" type="sibTrans" cxnId="{D89D246A-53AF-40B1-BA5A-5BB2DF2D1EB1}">
      <dgm:prSet/>
      <dgm:spPr/>
      <dgm:t>
        <a:bodyPr/>
        <a:lstStyle/>
        <a:p>
          <a:endParaRPr lang="ru-RU">
            <a:latin typeface="Times New Roman" pitchFamily="18" charset="0"/>
            <a:cs typeface="Times New Roman" pitchFamily="18" charset="0"/>
          </a:endParaRPr>
        </a:p>
      </dgm:t>
    </dgm:pt>
    <dgm:pt modelId="{FC2CC785-6CC8-4EC3-AB99-33FF3393F909}">
      <dgm:prSet custT="1"/>
      <dgm:spPr/>
      <dgm:t>
        <a:bodyPr/>
        <a:lstStyle/>
        <a:p>
          <a:pPr rtl="0"/>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фоиз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суммаси</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dgm:t>
    </dgm:pt>
    <dgm:pt modelId="{F79738DF-169F-44A6-B3D1-6240D74BF84E}" type="parTrans" cxnId="{F0B071CC-530A-4A1B-81D5-62D2C53D1E5B}">
      <dgm:prSet/>
      <dgm:spPr/>
      <dgm:t>
        <a:bodyPr/>
        <a:lstStyle/>
        <a:p>
          <a:endParaRPr lang="ru-RU">
            <a:latin typeface="Times New Roman" pitchFamily="18" charset="0"/>
            <a:cs typeface="Times New Roman" pitchFamily="18" charset="0"/>
          </a:endParaRPr>
        </a:p>
      </dgm:t>
    </dgm:pt>
    <dgm:pt modelId="{D96606FC-8646-47EE-BC35-83C4EAA9AFD8}" type="sibTrans" cxnId="{F0B071CC-530A-4A1B-81D5-62D2C53D1E5B}">
      <dgm:prSet/>
      <dgm:spPr/>
      <dgm:t>
        <a:bodyPr/>
        <a:lstStyle/>
        <a:p>
          <a:endParaRPr lang="ru-RU">
            <a:latin typeface="Times New Roman" pitchFamily="18" charset="0"/>
            <a:cs typeface="Times New Roman" pitchFamily="18" charset="0"/>
          </a:endParaRPr>
        </a:p>
      </dgm:t>
    </dgm:pt>
    <dgm:pt modelId="{25C3BB08-22B9-4925-B16E-6D7CF1A33F86}">
      <dgm:prSet/>
      <dgm:spPr/>
      <dgm:t>
        <a:bodyPr/>
        <a:lstStyle/>
        <a:p>
          <a:pPr rtl="0"/>
          <a:r>
            <a:rPr lang="ru-RU" dirty="0" err="1" smtClean="0">
              <a:latin typeface="Times New Roman" pitchFamily="18" charset="0"/>
              <a:cs typeface="Times New Roman" pitchFamily="18" charset="0"/>
            </a:rPr>
            <a:t>К</a:t>
          </a:r>
          <a:r>
            <a:rPr lang="ru-RU" baseline="-25000" dirty="0" err="1" smtClean="0">
              <a:latin typeface="Times New Roman" pitchFamily="18" charset="0"/>
              <a:cs typeface="Times New Roman" pitchFamily="18" charset="0"/>
            </a:rPr>
            <a:t>ссуд</a:t>
          </a:r>
          <a:endParaRPr lang="en-US" baseline="-25000" dirty="0">
            <a:latin typeface="Times New Roman" pitchFamily="18" charset="0"/>
            <a:cs typeface="Times New Roman" pitchFamily="18" charset="0"/>
          </a:endParaRPr>
        </a:p>
      </dgm:t>
    </dgm:pt>
    <dgm:pt modelId="{6DC69ADD-9AA0-4A0A-B938-D4900260AD1E}" type="parTrans" cxnId="{7FC76463-246B-43C9-9B61-6A4CC7369B88}">
      <dgm:prSet/>
      <dgm:spPr/>
      <dgm:t>
        <a:bodyPr/>
        <a:lstStyle/>
        <a:p>
          <a:endParaRPr lang="ru-RU">
            <a:latin typeface="Times New Roman" pitchFamily="18" charset="0"/>
            <a:cs typeface="Times New Roman" pitchFamily="18" charset="0"/>
          </a:endParaRPr>
        </a:p>
      </dgm:t>
    </dgm:pt>
    <dgm:pt modelId="{1C037386-6A0E-49F9-890B-782EEA0A46D5}" type="sibTrans" cxnId="{7FC76463-246B-43C9-9B61-6A4CC7369B88}">
      <dgm:prSet/>
      <dgm:spPr/>
      <dgm:t>
        <a:bodyPr/>
        <a:lstStyle/>
        <a:p>
          <a:endParaRPr lang="ru-RU">
            <a:latin typeface="Times New Roman" pitchFamily="18" charset="0"/>
            <a:cs typeface="Times New Roman" pitchFamily="18" charset="0"/>
          </a:endParaRPr>
        </a:p>
      </dgm:t>
    </dgm:pt>
    <dgm:pt modelId="{B7E8AF91-8564-4D07-961C-1940C868DA3E}">
      <dgm:prSet custT="1"/>
      <dgm:spPr/>
      <dgm:t>
        <a:bodyPr/>
        <a:lstStyle/>
        <a:p>
          <a:pPr rtl="0"/>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қарзга берилган</a:t>
          </a:r>
          <a:r>
            <a:rPr lang="ru-RU" sz="2000" dirty="0" smtClean="0">
              <a:latin typeface="Times New Roman" pitchFamily="18" charset="0"/>
              <a:cs typeface="Times New Roman" pitchFamily="18" charset="0"/>
            </a:rPr>
            <a:t> пул (капитал) </a:t>
          </a:r>
          <a:r>
            <a:rPr lang="ru-RU" sz="2000" dirty="0" err="1" smtClean="0">
              <a:latin typeface="Times New Roman" pitchFamily="18" charset="0"/>
              <a:cs typeface="Times New Roman" pitchFamily="18" charset="0"/>
            </a:rPr>
            <a:t>суммаси</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dgm:t>
    </dgm:pt>
    <dgm:pt modelId="{72980715-A156-4DD8-9B10-AAC057CAD66D}" type="parTrans" cxnId="{57672820-BB89-4B9F-8B1D-4D6BF00A98D7}">
      <dgm:prSet/>
      <dgm:spPr/>
      <dgm:t>
        <a:bodyPr/>
        <a:lstStyle/>
        <a:p>
          <a:endParaRPr lang="ru-RU">
            <a:latin typeface="Times New Roman" pitchFamily="18" charset="0"/>
            <a:cs typeface="Times New Roman" pitchFamily="18" charset="0"/>
          </a:endParaRPr>
        </a:p>
      </dgm:t>
    </dgm:pt>
    <dgm:pt modelId="{E9E03CD7-8F91-4F56-B134-3E59DB1B6F50}" type="sibTrans" cxnId="{57672820-BB89-4B9F-8B1D-4D6BF00A98D7}">
      <dgm:prSet/>
      <dgm:spPr/>
      <dgm:t>
        <a:bodyPr/>
        <a:lstStyle/>
        <a:p>
          <a:endParaRPr lang="ru-RU">
            <a:latin typeface="Times New Roman" pitchFamily="18" charset="0"/>
            <a:cs typeface="Times New Roman" pitchFamily="18" charset="0"/>
          </a:endParaRPr>
        </a:p>
      </dgm:t>
    </dgm:pt>
    <dgm:pt modelId="{34E6689C-7091-46E8-B838-7F35563079EC}" type="pres">
      <dgm:prSet presAssocID="{F9DEFF6F-31F0-4D11-8C76-915203E62235}" presName="Name0" presStyleCnt="0">
        <dgm:presLayoutVars>
          <dgm:dir/>
          <dgm:animLvl val="lvl"/>
          <dgm:resizeHandles val="exact"/>
        </dgm:presLayoutVars>
      </dgm:prSet>
      <dgm:spPr/>
      <dgm:t>
        <a:bodyPr/>
        <a:lstStyle/>
        <a:p>
          <a:endParaRPr lang="ru-RU"/>
        </a:p>
      </dgm:t>
    </dgm:pt>
    <dgm:pt modelId="{3708F769-AAE7-408A-AE66-8B0CBA3BF420}" type="pres">
      <dgm:prSet presAssocID="{73E9B0B2-97C1-49A9-BF31-81A698CD3303}" presName="linNode" presStyleCnt="0"/>
      <dgm:spPr/>
    </dgm:pt>
    <dgm:pt modelId="{C2114A54-1BBA-43B0-AA1D-C6EFD955ED35}" type="pres">
      <dgm:prSet presAssocID="{73E9B0B2-97C1-49A9-BF31-81A698CD3303}" presName="parentText" presStyleLbl="node1" presStyleIdx="0" presStyleCnt="3" custScaleX="74704">
        <dgm:presLayoutVars>
          <dgm:chMax val="1"/>
          <dgm:bulletEnabled val="1"/>
        </dgm:presLayoutVars>
      </dgm:prSet>
      <dgm:spPr/>
      <dgm:t>
        <a:bodyPr/>
        <a:lstStyle/>
        <a:p>
          <a:endParaRPr lang="ru-RU"/>
        </a:p>
      </dgm:t>
    </dgm:pt>
    <dgm:pt modelId="{E9AF4FCB-E1AD-43D5-861E-FD7417A6A8D8}" type="pres">
      <dgm:prSet presAssocID="{73E9B0B2-97C1-49A9-BF31-81A698CD3303}" presName="descendantText" presStyleLbl="alignAccFollowNode1" presStyleIdx="0" presStyleCnt="3" custScaleX="111283">
        <dgm:presLayoutVars>
          <dgm:bulletEnabled val="1"/>
        </dgm:presLayoutVars>
      </dgm:prSet>
      <dgm:spPr/>
      <dgm:t>
        <a:bodyPr/>
        <a:lstStyle/>
        <a:p>
          <a:endParaRPr lang="ru-RU"/>
        </a:p>
      </dgm:t>
    </dgm:pt>
    <dgm:pt modelId="{41D0E22A-1240-4275-997D-68D6F40B4CA2}" type="pres">
      <dgm:prSet presAssocID="{D588D220-97C7-433D-937B-F52F8E6DF231}" presName="sp" presStyleCnt="0"/>
      <dgm:spPr/>
    </dgm:pt>
    <dgm:pt modelId="{6DD658D8-606A-4588-9F6F-8AC6800A20C3}" type="pres">
      <dgm:prSet presAssocID="{2975DA0B-A613-41A2-9F06-1E69AD19F42D}" presName="linNode" presStyleCnt="0"/>
      <dgm:spPr/>
    </dgm:pt>
    <dgm:pt modelId="{C89FA4FD-69EF-4774-AC9A-D4A132729DA3}" type="pres">
      <dgm:prSet presAssocID="{2975DA0B-A613-41A2-9F06-1E69AD19F42D}" presName="parentText" presStyleLbl="node1" presStyleIdx="1" presStyleCnt="3" custScaleX="74704">
        <dgm:presLayoutVars>
          <dgm:chMax val="1"/>
          <dgm:bulletEnabled val="1"/>
        </dgm:presLayoutVars>
      </dgm:prSet>
      <dgm:spPr/>
      <dgm:t>
        <a:bodyPr/>
        <a:lstStyle/>
        <a:p>
          <a:endParaRPr lang="ru-RU"/>
        </a:p>
      </dgm:t>
    </dgm:pt>
    <dgm:pt modelId="{73A4CDBB-B1A9-4A1F-BB62-E56BBF757C78}" type="pres">
      <dgm:prSet presAssocID="{2975DA0B-A613-41A2-9F06-1E69AD19F42D}" presName="descendantText" presStyleLbl="alignAccFollowNode1" presStyleIdx="1" presStyleCnt="3" custScaleX="111283">
        <dgm:presLayoutVars>
          <dgm:bulletEnabled val="1"/>
        </dgm:presLayoutVars>
      </dgm:prSet>
      <dgm:spPr/>
      <dgm:t>
        <a:bodyPr/>
        <a:lstStyle/>
        <a:p>
          <a:endParaRPr lang="ru-RU"/>
        </a:p>
      </dgm:t>
    </dgm:pt>
    <dgm:pt modelId="{98D06FF2-8191-45BC-9B75-E7C9CC197B67}" type="pres">
      <dgm:prSet presAssocID="{AAEEEF42-E39B-4428-BC23-384C896BE980}" presName="sp" presStyleCnt="0"/>
      <dgm:spPr/>
    </dgm:pt>
    <dgm:pt modelId="{976F08F6-DBA0-436D-9F6B-5C25122F4C1A}" type="pres">
      <dgm:prSet presAssocID="{25C3BB08-22B9-4925-B16E-6D7CF1A33F86}" presName="linNode" presStyleCnt="0"/>
      <dgm:spPr/>
    </dgm:pt>
    <dgm:pt modelId="{1806CC57-B82D-489C-884C-9A3EE176C4A6}" type="pres">
      <dgm:prSet presAssocID="{25C3BB08-22B9-4925-B16E-6D7CF1A33F86}" presName="parentText" presStyleLbl="node1" presStyleIdx="2" presStyleCnt="3" custScaleX="74704">
        <dgm:presLayoutVars>
          <dgm:chMax val="1"/>
          <dgm:bulletEnabled val="1"/>
        </dgm:presLayoutVars>
      </dgm:prSet>
      <dgm:spPr/>
      <dgm:t>
        <a:bodyPr/>
        <a:lstStyle/>
        <a:p>
          <a:endParaRPr lang="ru-RU"/>
        </a:p>
      </dgm:t>
    </dgm:pt>
    <dgm:pt modelId="{35C403A7-EAE7-4B0E-9D3B-E31CF0A699CE}" type="pres">
      <dgm:prSet presAssocID="{25C3BB08-22B9-4925-B16E-6D7CF1A33F86}" presName="descendantText" presStyleLbl="alignAccFollowNode1" presStyleIdx="2" presStyleCnt="3" custScaleX="111283">
        <dgm:presLayoutVars>
          <dgm:bulletEnabled val="1"/>
        </dgm:presLayoutVars>
      </dgm:prSet>
      <dgm:spPr/>
      <dgm:t>
        <a:bodyPr/>
        <a:lstStyle/>
        <a:p>
          <a:endParaRPr lang="ru-RU"/>
        </a:p>
      </dgm:t>
    </dgm:pt>
  </dgm:ptLst>
  <dgm:cxnLst>
    <dgm:cxn modelId="{3A970EE9-18D3-4C63-B020-C4C1757B899E}" type="presOf" srcId="{73E9B0B2-97C1-49A9-BF31-81A698CD3303}" destId="{C2114A54-1BBA-43B0-AA1D-C6EFD955ED35}" srcOrd="0" destOrd="0" presId="urn:microsoft.com/office/officeart/2005/8/layout/vList5"/>
    <dgm:cxn modelId="{8CA254AD-A028-4223-B2DA-690CF89BD0F6}" type="presOf" srcId="{F9DEFF6F-31F0-4D11-8C76-915203E62235}" destId="{34E6689C-7091-46E8-B838-7F35563079EC}" srcOrd="0" destOrd="0" presId="urn:microsoft.com/office/officeart/2005/8/layout/vList5"/>
    <dgm:cxn modelId="{D89D246A-53AF-40B1-BA5A-5BB2DF2D1EB1}" srcId="{F9DEFF6F-31F0-4D11-8C76-915203E62235}" destId="{2975DA0B-A613-41A2-9F06-1E69AD19F42D}" srcOrd="1" destOrd="0" parTransId="{CEE5EE82-2B8B-463A-884B-7B00A71AACA6}" sibTransId="{AAEEEF42-E39B-4428-BC23-384C896BE980}"/>
    <dgm:cxn modelId="{F0B071CC-530A-4A1B-81D5-62D2C53D1E5B}" srcId="{2975DA0B-A613-41A2-9F06-1E69AD19F42D}" destId="{FC2CC785-6CC8-4EC3-AB99-33FF3393F909}" srcOrd="0" destOrd="0" parTransId="{F79738DF-169F-44A6-B3D1-6240D74BF84E}" sibTransId="{D96606FC-8646-47EE-BC35-83C4EAA9AFD8}"/>
    <dgm:cxn modelId="{67D48A04-E708-4858-8BDF-D481ED079B35}" type="presOf" srcId="{FC2CC785-6CC8-4EC3-AB99-33FF3393F909}" destId="{73A4CDBB-B1A9-4A1F-BB62-E56BBF757C78}" srcOrd="0" destOrd="0" presId="urn:microsoft.com/office/officeart/2005/8/layout/vList5"/>
    <dgm:cxn modelId="{57672820-BB89-4B9F-8B1D-4D6BF00A98D7}" srcId="{25C3BB08-22B9-4925-B16E-6D7CF1A33F86}" destId="{B7E8AF91-8564-4D07-961C-1940C868DA3E}" srcOrd="0" destOrd="0" parTransId="{72980715-A156-4DD8-9B10-AAC057CAD66D}" sibTransId="{E9E03CD7-8F91-4F56-B134-3E59DB1B6F50}"/>
    <dgm:cxn modelId="{A6436398-CFD0-4B8F-BDD5-44769134C744}" type="presOf" srcId="{391D4EF0-CB23-4D82-971A-788AC0AA9A1E}" destId="{E9AF4FCB-E1AD-43D5-861E-FD7417A6A8D8}" srcOrd="0" destOrd="0" presId="urn:microsoft.com/office/officeart/2005/8/layout/vList5"/>
    <dgm:cxn modelId="{64FB0726-D5AF-4902-AC3E-53D67E6EDC10}" type="presOf" srcId="{25C3BB08-22B9-4925-B16E-6D7CF1A33F86}" destId="{1806CC57-B82D-489C-884C-9A3EE176C4A6}" srcOrd="0" destOrd="0" presId="urn:microsoft.com/office/officeart/2005/8/layout/vList5"/>
    <dgm:cxn modelId="{7FC76463-246B-43C9-9B61-6A4CC7369B88}" srcId="{F9DEFF6F-31F0-4D11-8C76-915203E62235}" destId="{25C3BB08-22B9-4925-B16E-6D7CF1A33F86}" srcOrd="2" destOrd="0" parTransId="{6DC69ADD-9AA0-4A0A-B938-D4900260AD1E}" sibTransId="{1C037386-6A0E-49F9-890B-782EEA0A46D5}"/>
    <dgm:cxn modelId="{52240678-0F1A-4E21-B08E-34A552DC23DA}" srcId="{73E9B0B2-97C1-49A9-BF31-81A698CD3303}" destId="{391D4EF0-CB23-4D82-971A-788AC0AA9A1E}" srcOrd="0" destOrd="0" parTransId="{1F35BD11-FEA4-4357-8D8C-727878B7C270}" sibTransId="{2555A832-786F-484B-90C2-EF41095AA7E3}"/>
    <dgm:cxn modelId="{9ECFA594-299E-4223-9DA0-3824DD02A988}" type="presOf" srcId="{2975DA0B-A613-41A2-9F06-1E69AD19F42D}" destId="{C89FA4FD-69EF-4774-AC9A-D4A132729DA3}" srcOrd="0" destOrd="0" presId="urn:microsoft.com/office/officeart/2005/8/layout/vList5"/>
    <dgm:cxn modelId="{5E04CE68-1FF7-489D-BDC0-ADD6A520A3A1}" type="presOf" srcId="{B7E8AF91-8564-4D07-961C-1940C868DA3E}" destId="{35C403A7-EAE7-4B0E-9D3B-E31CF0A699CE}" srcOrd="0" destOrd="0" presId="urn:microsoft.com/office/officeart/2005/8/layout/vList5"/>
    <dgm:cxn modelId="{3EB6BB84-5E18-4A4E-907B-29FA86FA894E}" srcId="{F9DEFF6F-31F0-4D11-8C76-915203E62235}" destId="{73E9B0B2-97C1-49A9-BF31-81A698CD3303}" srcOrd="0" destOrd="0" parTransId="{A6BE21F0-A42C-46BA-B2FF-4717E20A8CA2}" sibTransId="{D588D220-97C7-433D-937B-F52F8E6DF231}"/>
    <dgm:cxn modelId="{58A974BA-312C-43F6-8E4B-52CCF0E76746}" type="presParOf" srcId="{34E6689C-7091-46E8-B838-7F35563079EC}" destId="{3708F769-AAE7-408A-AE66-8B0CBA3BF420}" srcOrd="0" destOrd="0" presId="urn:microsoft.com/office/officeart/2005/8/layout/vList5"/>
    <dgm:cxn modelId="{19EF791B-25F3-4941-96E0-2AD9B429EA85}" type="presParOf" srcId="{3708F769-AAE7-408A-AE66-8B0CBA3BF420}" destId="{C2114A54-1BBA-43B0-AA1D-C6EFD955ED35}" srcOrd="0" destOrd="0" presId="urn:microsoft.com/office/officeart/2005/8/layout/vList5"/>
    <dgm:cxn modelId="{EA2DA0F6-4637-4EB0-87EC-067A5FB645DB}" type="presParOf" srcId="{3708F769-AAE7-408A-AE66-8B0CBA3BF420}" destId="{E9AF4FCB-E1AD-43D5-861E-FD7417A6A8D8}" srcOrd="1" destOrd="0" presId="urn:microsoft.com/office/officeart/2005/8/layout/vList5"/>
    <dgm:cxn modelId="{D905EE51-03C1-4FA8-BEB6-E09B6FC50620}" type="presParOf" srcId="{34E6689C-7091-46E8-B838-7F35563079EC}" destId="{41D0E22A-1240-4275-997D-68D6F40B4CA2}" srcOrd="1" destOrd="0" presId="urn:microsoft.com/office/officeart/2005/8/layout/vList5"/>
    <dgm:cxn modelId="{B508D022-1E00-4460-9459-04AD95588099}" type="presParOf" srcId="{34E6689C-7091-46E8-B838-7F35563079EC}" destId="{6DD658D8-606A-4588-9F6F-8AC6800A20C3}" srcOrd="2" destOrd="0" presId="urn:microsoft.com/office/officeart/2005/8/layout/vList5"/>
    <dgm:cxn modelId="{B10BCD89-5167-4F28-B466-F47A95FC24D7}" type="presParOf" srcId="{6DD658D8-606A-4588-9F6F-8AC6800A20C3}" destId="{C89FA4FD-69EF-4774-AC9A-D4A132729DA3}" srcOrd="0" destOrd="0" presId="urn:microsoft.com/office/officeart/2005/8/layout/vList5"/>
    <dgm:cxn modelId="{7F88CE67-218F-44AE-962A-414C042D7D90}" type="presParOf" srcId="{6DD658D8-606A-4588-9F6F-8AC6800A20C3}" destId="{73A4CDBB-B1A9-4A1F-BB62-E56BBF757C78}" srcOrd="1" destOrd="0" presId="urn:microsoft.com/office/officeart/2005/8/layout/vList5"/>
    <dgm:cxn modelId="{41A5706F-2A2F-4C07-9503-556D367E7042}" type="presParOf" srcId="{34E6689C-7091-46E8-B838-7F35563079EC}" destId="{98D06FF2-8191-45BC-9B75-E7C9CC197B67}" srcOrd="3" destOrd="0" presId="urn:microsoft.com/office/officeart/2005/8/layout/vList5"/>
    <dgm:cxn modelId="{9D22CFE2-BB25-4D6E-A40E-3CF4762D01F1}" type="presParOf" srcId="{34E6689C-7091-46E8-B838-7F35563079EC}" destId="{976F08F6-DBA0-436D-9F6B-5C25122F4C1A}" srcOrd="4" destOrd="0" presId="urn:microsoft.com/office/officeart/2005/8/layout/vList5"/>
    <dgm:cxn modelId="{55BF4532-5643-4D73-9ECF-6D4B33BC9C25}" type="presParOf" srcId="{976F08F6-DBA0-436D-9F6B-5C25122F4C1A}" destId="{1806CC57-B82D-489C-884C-9A3EE176C4A6}" srcOrd="0" destOrd="0" presId="urn:microsoft.com/office/officeart/2005/8/layout/vList5"/>
    <dgm:cxn modelId="{AB049EF4-776B-4C4D-9F62-683E246CCCD5}" type="presParOf" srcId="{976F08F6-DBA0-436D-9F6B-5C25122F4C1A}" destId="{35C403A7-EAE7-4B0E-9D3B-E31CF0A699CE}"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DD77711E-6D2F-4236-A81B-F8919E7F19FE}" type="doc">
      <dgm:prSet loTypeId="urn:microsoft.com/office/officeart/2005/8/layout/vList2" loCatId="list" qsTypeId="urn:microsoft.com/office/officeart/2005/8/quickstyle/3d1" qsCatId="3D" csTypeId="urn:microsoft.com/office/officeart/2005/8/colors/accent1_2" csCatId="accent1"/>
      <dgm:spPr/>
      <dgm:t>
        <a:bodyPr/>
        <a:lstStyle/>
        <a:p>
          <a:endParaRPr lang="ru-RU"/>
        </a:p>
      </dgm:t>
    </dgm:pt>
    <dgm:pt modelId="{EE345183-16F7-4FB6-93CD-2A00A2CE22B7}">
      <dgm:prSet/>
      <dgm:spPr/>
      <dgm:t>
        <a:bodyPr/>
        <a:lstStyle/>
        <a:p>
          <a:pPr rtl="0"/>
          <a:r>
            <a:rPr lang="uz-Cyrl-UZ" dirty="0" smtClean="0">
              <a:latin typeface="Times New Roman" pitchFamily="18" charset="0"/>
              <a:cs typeface="Times New Roman" pitchFamily="18" charset="0"/>
            </a:rPr>
            <a:t>Банк кредити фоизини ҳисоблаш усуллари</a:t>
          </a:r>
          <a:endParaRPr lang="ru-RU" dirty="0">
            <a:latin typeface="Times New Roman" pitchFamily="18" charset="0"/>
            <a:cs typeface="Times New Roman" pitchFamily="18" charset="0"/>
          </a:endParaRPr>
        </a:p>
      </dgm:t>
    </dgm:pt>
    <dgm:pt modelId="{4F1DBB5C-D4BA-4555-A318-6B16F85C9D47}" type="parTrans" cxnId="{BA77853B-84E9-4A9A-B653-D148AE3690F1}">
      <dgm:prSet/>
      <dgm:spPr/>
      <dgm:t>
        <a:bodyPr/>
        <a:lstStyle/>
        <a:p>
          <a:endParaRPr lang="ru-RU"/>
        </a:p>
      </dgm:t>
    </dgm:pt>
    <dgm:pt modelId="{76508888-DA19-45BF-BB39-4CA41F92C042}" type="sibTrans" cxnId="{BA77853B-84E9-4A9A-B653-D148AE3690F1}">
      <dgm:prSet/>
      <dgm:spPr/>
      <dgm:t>
        <a:bodyPr/>
        <a:lstStyle/>
        <a:p>
          <a:endParaRPr lang="ru-RU"/>
        </a:p>
      </dgm:t>
    </dgm:pt>
    <dgm:pt modelId="{5A65C9C0-1717-47F1-A33D-53BF3C0C0A64}" type="pres">
      <dgm:prSet presAssocID="{DD77711E-6D2F-4236-A81B-F8919E7F19FE}" presName="linear" presStyleCnt="0">
        <dgm:presLayoutVars>
          <dgm:animLvl val="lvl"/>
          <dgm:resizeHandles val="exact"/>
        </dgm:presLayoutVars>
      </dgm:prSet>
      <dgm:spPr/>
      <dgm:t>
        <a:bodyPr/>
        <a:lstStyle/>
        <a:p>
          <a:endParaRPr lang="ru-RU"/>
        </a:p>
      </dgm:t>
    </dgm:pt>
    <dgm:pt modelId="{EA900419-25ED-4B7A-B2E0-D9FED612D93C}" type="pres">
      <dgm:prSet presAssocID="{EE345183-16F7-4FB6-93CD-2A00A2CE22B7}" presName="parentText" presStyleLbl="node1" presStyleIdx="0" presStyleCnt="1">
        <dgm:presLayoutVars>
          <dgm:chMax val="0"/>
          <dgm:bulletEnabled val="1"/>
        </dgm:presLayoutVars>
      </dgm:prSet>
      <dgm:spPr/>
      <dgm:t>
        <a:bodyPr/>
        <a:lstStyle/>
        <a:p>
          <a:endParaRPr lang="ru-RU"/>
        </a:p>
      </dgm:t>
    </dgm:pt>
  </dgm:ptLst>
  <dgm:cxnLst>
    <dgm:cxn modelId="{BA77853B-84E9-4A9A-B653-D148AE3690F1}" srcId="{DD77711E-6D2F-4236-A81B-F8919E7F19FE}" destId="{EE345183-16F7-4FB6-93CD-2A00A2CE22B7}" srcOrd="0" destOrd="0" parTransId="{4F1DBB5C-D4BA-4555-A318-6B16F85C9D47}" sibTransId="{76508888-DA19-45BF-BB39-4CA41F92C042}"/>
    <dgm:cxn modelId="{2756EE17-D9FC-4865-A2E9-D008963D37F6}" type="presOf" srcId="{DD77711E-6D2F-4236-A81B-F8919E7F19FE}" destId="{5A65C9C0-1717-47F1-A33D-53BF3C0C0A64}" srcOrd="0" destOrd="0" presId="urn:microsoft.com/office/officeart/2005/8/layout/vList2"/>
    <dgm:cxn modelId="{42604129-F7A5-4CC8-9836-410C3B1A8720}" type="presOf" srcId="{EE345183-16F7-4FB6-93CD-2A00A2CE22B7}" destId="{EA900419-25ED-4B7A-B2E0-D9FED612D93C}" srcOrd="0" destOrd="0" presId="urn:microsoft.com/office/officeart/2005/8/layout/vList2"/>
    <dgm:cxn modelId="{D010E405-EF59-436A-9DEC-A135D96C04EB}" type="presParOf" srcId="{5A65C9C0-1717-47F1-A33D-53BF3C0C0A64}" destId="{EA900419-25ED-4B7A-B2E0-D9FED612D93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D17229FE-BBD4-4EEF-B141-97ED9DCB41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866461F2-6409-4396-89DE-AFED644EF5A7}">
      <dgm:prSet>
        <dgm:style>
          <a:lnRef idx="0">
            <a:schemeClr val="accent2"/>
          </a:lnRef>
          <a:fillRef idx="3">
            <a:schemeClr val="accent2"/>
          </a:fillRef>
          <a:effectRef idx="3">
            <a:schemeClr val="accent2"/>
          </a:effectRef>
          <a:fontRef idx="minor">
            <a:schemeClr val="lt1"/>
          </a:fontRef>
        </dgm:style>
      </dgm:prSet>
      <dgm:spPr/>
      <dgm:t>
        <a:bodyPr/>
        <a:lstStyle/>
        <a:p>
          <a:pPr algn="ctr" rtl="0"/>
          <a:r>
            <a:rPr lang="uz-Cyrl-UZ" dirty="0" smtClean="0">
              <a:latin typeface="Times New Roman" pitchFamily="18" charset="0"/>
              <a:cs typeface="Times New Roman" pitchFamily="18" charset="0"/>
            </a:rPr>
            <a:t>Оддий фоизлар усули</a:t>
          </a:r>
          <a:endParaRPr lang="ru-RU" dirty="0">
            <a:latin typeface="Times New Roman" pitchFamily="18" charset="0"/>
            <a:cs typeface="Times New Roman" pitchFamily="18" charset="0"/>
          </a:endParaRPr>
        </a:p>
      </dgm:t>
    </dgm:pt>
    <dgm:pt modelId="{29C73EE9-A04B-4701-8728-BB81DBD9BEA7}" type="parTrans" cxnId="{8F7EA045-4094-4EAE-BE95-C88673705C29}">
      <dgm:prSet/>
      <dgm:spPr/>
      <dgm:t>
        <a:bodyPr/>
        <a:lstStyle/>
        <a:p>
          <a:pPr algn="ctr"/>
          <a:endParaRPr lang="ru-RU"/>
        </a:p>
      </dgm:t>
    </dgm:pt>
    <dgm:pt modelId="{A8D6447E-FDFE-4FDD-A0C0-D290C393F6E0}" type="sibTrans" cxnId="{8F7EA045-4094-4EAE-BE95-C88673705C29}">
      <dgm:prSet/>
      <dgm:spPr/>
      <dgm:t>
        <a:bodyPr/>
        <a:lstStyle/>
        <a:p>
          <a:pPr algn="ctr"/>
          <a:endParaRPr lang="ru-RU"/>
        </a:p>
      </dgm:t>
    </dgm:pt>
    <dgm:pt modelId="{0AAA9682-0D15-4970-B456-C74BD9C902F2}" type="pres">
      <dgm:prSet presAssocID="{D17229FE-BBD4-4EEF-B141-97ED9DCB41FF}" presName="linear" presStyleCnt="0">
        <dgm:presLayoutVars>
          <dgm:animLvl val="lvl"/>
          <dgm:resizeHandles val="exact"/>
        </dgm:presLayoutVars>
      </dgm:prSet>
      <dgm:spPr/>
      <dgm:t>
        <a:bodyPr/>
        <a:lstStyle/>
        <a:p>
          <a:endParaRPr lang="ru-RU"/>
        </a:p>
      </dgm:t>
    </dgm:pt>
    <dgm:pt modelId="{2D99EA67-F2AD-4689-8EA1-9136A0A81D64}" type="pres">
      <dgm:prSet presAssocID="{866461F2-6409-4396-89DE-AFED644EF5A7}" presName="parentText" presStyleLbl="node1" presStyleIdx="0" presStyleCnt="1" custLinFactNeighborY="-3294">
        <dgm:presLayoutVars>
          <dgm:chMax val="0"/>
          <dgm:bulletEnabled val="1"/>
        </dgm:presLayoutVars>
      </dgm:prSet>
      <dgm:spPr/>
      <dgm:t>
        <a:bodyPr/>
        <a:lstStyle/>
        <a:p>
          <a:endParaRPr lang="ru-RU"/>
        </a:p>
      </dgm:t>
    </dgm:pt>
  </dgm:ptLst>
  <dgm:cxnLst>
    <dgm:cxn modelId="{188B483D-0E0B-4E8B-BC1E-CA4A34F27EEB}" type="presOf" srcId="{866461F2-6409-4396-89DE-AFED644EF5A7}" destId="{2D99EA67-F2AD-4689-8EA1-9136A0A81D64}" srcOrd="0" destOrd="0" presId="urn:microsoft.com/office/officeart/2005/8/layout/vList2"/>
    <dgm:cxn modelId="{8F7EA045-4094-4EAE-BE95-C88673705C29}" srcId="{D17229FE-BBD4-4EEF-B141-97ED9DCB41FF}" destId="{866461F2-6409-4396-89DE-AFED644EF5A7}" srcOrd="0" destOrd="0" parTransId="{29C73EE9-A04B-4701-8728-BB81DBD9BEA7}" sibTransId="{A8D6447E-FDFE-4FDD-A0C0-D290C393F6E0}"/>
    <dgm:cxn modelId="{A1B623C2-EDEA-4252-AD88-1A88E727041D}" type="presOf" srcId="{D17229FE-BBD4-4EEF-B141-97ED9DCB41FF}" destId="{0AAA9682-0D15-4970-B456-C74BD9C902F2}" srcOrd="0" destOrd="0" presId="urn:microsoft.com/office/officeart/2005/8/layout/vList2"/>
    <dgm:cxn modelId="{AB421F48-A8E5-43D6-8023-28A7B4D2C537}" type="presParOf" srcId="{0AAA9682-0D15-4970-B456-C74BD9C902F2}" destId="{2D99EA67-F2AD-4689-8EA1-9136A0A81D64}" srcOrd="0" destOrd="0" presId="urn:microsoft.com/office/officeart/2005/8/layout/vList2"/>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3487B518-DACD-474A-A5F5-82BF9C46D879}" type="doc">
      <dgm:prSet loTypeId="urn:microsoft.com/office/officeart/2005/8/layout/vList5" loCatId="list" qsTypeId="urn:microsoft.com/office/officeart/2005/8/quickstyle/3d1" qsCatId="3D" csTypeId="urn:microsoft.com/office/officeart/2005/8/colors/colorful1#14" csCatId="colorful" phldr="1"/>
      <dgm:spPr/>
      <dgm:t>
        <a:bodyPr/>
        <a:lstStyle/>
        <a:p>
          <a:endParaRPr lang="ru-RU"/>
        </a:p>
      </dgm:t>
    </dgm:pt>
    <dgm:pt modelId="{B94FAE73-0C5E-4FC3-9094-8EE0FF2DA84E}">
      <dgm:prSet/>
      <dgm:spPr/>
      <dgm:t>
        <a:bodyPr/>
        <a:lstStyle/>
        <a:p>
          <a:pPr rtl="0"/>
          <a:r>
            <a:rPr lang="en-US" dirty="0" smtClean="0">
              <a:latin typeface="Times New Roman" pitchFamily="18" charset="0"/>
              <a:cs typeface="Times New Roman" pitchFamily="18" charset="0"/>
            </a:rPr>
            <a:t>P</a:t>
          </a:r>
          <a:endParaRPr lang="ru-RU" dirty="0">
            <a:latin typeface="Times New Roman" pitchFamily="18" charset="0"/>
            <a:cs typeface="Times New Roman" pitchFamily="18" charset="0"/>
          </a:endParaRPr>
        </a:p>
      </dgm:t>
    </dgm:pt>
    <dgm:pt modelId="{00FB9A08-9B7D-4D06-AA6B-DD99B7761DF8}" type="parTrans" cxnId="{0B4AF25D-D3DD-41B4-B949-420948F5ECBF}">
      <dgm:prSet/>
      <dgm:spPr/>
      <dgm:t>
        <a:bodyPr/>
        <a:lstStyle/>
        <a:p>
          <a:endParaRPr lang="ru-RU">
            <a:latin typeface="Times New Roman" pitchFamily="18" charset="0"/>
            <a:cs typeface="Times New Roman" pitchFamily="18" charset="0"/>
          </a:endParaRPr>
        </a:p>
      </dgm:t>
    </dgm:pt>
    <dgm:pt modelId="{B7C15103-CCEE-4E47-99FE-784080030E6A}" type="sibTrans" cxnId="{0B4AF25D-D3DD-41B4-B949-420948F5ECBF}">
      <dgm:prSet/>
      <dgm:spPr/>
      <dgm:t>
        <a:bodyPr/>
        <a:lstStyle/>
        <a:p>
          <a:endParaRPr lang="ru-RU">
            <a:latin typeface="Times New Roman" pitchFamily="18" charset="0"/>
            <a:cs typeface="Times New Roman" pitchFamily="18" charset="0"/>
          </a:endParaRPr>
        </a:p>
      </dgm:t>
    </dgm:pt>
    <dgm:pt modelId="{29C6355C-3905-43AF-8B92-FC25BEFACD05}">
      <dgm:prSet/>
      <dgm:spPr/>
      <dgm:t>
        <a:bodyPr/>
        <a:lstStyle/>
        <a:p>
          <a:pPr rtl="0"/>
          <a:r>
            <a:rPr lang="uz-Cyrl-UZ" dirty="0" smtClean="0">
              <a:latin typeface="Times New Roman" pitchFamily="18" charset="0"/>
              <a:cs typeface="Times New Roman" pitchFamily="18" charset="0"/>
            </a:rPr>
            <a:t>Кредит миқдори</a:t>
          </a:r>
          <a:endParaRPr lang="ru-RU" dirty="0">
            <a:latin typeface="Times New Roman" pitchFamily="18" charset="0"/>
            <a:cs typeface="Times New Roman" pitchFamily="18" charset="0"/>
          </a:endParaRPr>
        </a:p>
      </dgm:t>
    </dgm:pt>
    <dgm:pt modelId="{B5B23684-3DD7-4C4D-AD02-4C594E5A19B5}" type="parTrans" cxnId="{1D453368-8BE0-4C51-B5C9-A3E0D428CD5B}">
      <dgm:prSet/>
      <dgm:spPr/>
      <dgm:t>
        <a:bodyPr/>
        <a:lstStyle/>
        <a:p>
          <a:endParaRPr lang="ru-RU">
            <a:latin typeface="Times New Roman" pitchFamily="18" charset="0"/>
            <a:cs typeface="Times New Roman" pitchFamily="18" charset="0"/>
          </a:endParaRPr>
        </a:p>
      </dgm:t>
    </dgm:pt>
    <dgm:pt modelId="{C8EAF67A-252F-4CB5-9AEA-804D657FC2DD}" type="sibTrans" cxnId="{1D453368-8BE0-4C51-B5C9-A3E0D428CD5B}">
      <dgm:prSet/>
      <dgm:spPr/>
      <dgm:t>
        <a:bodyPr/>
        <a:lstStyle/>
        <a:p>
          <a:endParaRPr lang="ru-RU">
            <a:latin typeface="Times New Roman" pitchFamily="18" charset="0"/>
            <a:cs typeface="Times New Roman" pitchFamily="18" charset="0"/>
          </a:endParaRPr>
        </a:p>
      </dgm:t>
    </dgm:pt>
    <dgm:pt modelId="{46F58070-CCAA-42E9-A57A-7F6D5100852A}">
      <dgm:prSet/>
      <dgm:spPr/>
      <dgm:t>
        <a:bodyPr/>
        <a:lstStyle/>
        <a:p>
          <a:pPr rtl="0"/>
          <a:r>
            <a:rPr lang="en-US" dirty="0" smtClean="0">
              <a:latin typeface="Times New Roman" pitchFamily="18" charset="0"/>
              <a:cs typeface="Times New Roman" pitchFamily="18" charset="0"/>
            </a:rPr>
            <a:t>r</a:t>
          </a:r>
          <a:endParaRPr lang="ru-RU" dirty="0">
            <a:latin typeface="Times New Roman" pitchFamily="18" charset="0"/>
            <a:cs typeface="Times New Roman" pitchFamily="18" charset="0"/>
          </a:endParaRPr>
        </a:p>
      </dgm:t>
    </dgm:pt>
    <dgm:pt modelId="{71F9AA38-1ADB-469D-B9B9-E95AF0550A66}" type="parTrans" cxnId="{2364A118-2E3C-4420-984C-AB7B8CD38577}">
      <dgm:prSet/>
      <dgm:spPr/>
      <dgm:t>
        <a:bodyPr/>
        <a:lstStyle/>
        <a:p>
          <a:endParaRPr lang="ru-RU">
            <a:latin typeface="Times New Roman" pitchFamily="18" charset="0"/>
            <a:cs typeface="Times New Roman" pitchFamily="18" charset="0"/>
          </a:endParaRPr>
        </a:p>
      </dgm:t>
    </dgm:pt>
    <dgm:pt modelId="{6922484B-FBBA-4D71-98CB-91F3572D927B}" type="sibTrans" cxnId="{2364A118-2E3C-4420-984C-AB7B8CD38577}">
      <dgm:prSet/>
      <dgm:spPr/>
      <dgm:t>
        <a:bodyPr/>
        <a:lstStyle/>
        <a:p>
          <a:endParaRPr lang="ru-RU">
            <a:latin typeface="Times New Roman" pitchFamily="18" charset="0"/>
            <a:cs typeface="Times New Roman" pitchFamily="18" charset="0"/>
          </a:endParaRPr>
        </a:p>
      </dgm:t>
    </dgm:pt>
    <dgm:pt modelId="{57620940-A9CF-49E3-8B16-4D464FDB96B5}">
      <dgm:prSet/>
      <dgm:spPr/>
      <dgm:t>
        <a:bodyPr/>
        <a:lstStyle/>
        <a:p>
          <a:pPr rtl="0"/>
          <a:r>
            <a:rPr lang="uz-Cyrl-UZ" dirty="0" smtClean="0">
              <a:latin typeface="Times New Roman" pitchFamily="18" charset="0"/>
              <a:cs typeface="Times New Roman" pitchFamily="18" charset="0"/>
            </a:rPr>
            <a:t>Йиллик фоиз ставкаси</a:t>
          </a:r>
          <a:endParaRPr lang="ru-RU" dirty="0">
            <a:latin typeface="Times New Roman" pitchFamily="18" charset="0"/>
            <a:cs typeface="Times New Roman" pitchFamily="18" charset="0"/>
          </a:endParaRPr>
        </a:p>
      </dgm:t>
    </dgm:pt>
    <dgm:pt modelId="{20CC8684-9237-423F-BAF2-EDB756320126}" type="parTrans" cxnId="{1DD8368C-427F-434E-94DD-BCCAE7876465}">
      <dgm:prSet/>
      <dgm:spPr/>
      <dgm:t>
        <a:bodyPr/>
        <a:lstStyle/>
        <a:p>
          <a:endParaRPr lang="ru-RU">
            <a:latin typeface="Times New Roman" pitchFamily="18" charset="0"/>
            <a:cs typeface="Times New Roman" pitchFamily="18" charset="0"/>
          </a:endParaRPr>
        </a:p>
      </dgm:t>
    </dgm:pt>
    <dgm:pt modelId="{EEB23959-5667-4FEA-A05E-D1EF64DC66CF}" type="sibTrans" cxnId="{1DD8368C-427F-434E-94DD-BCCAE7876465}">
      <dgm:prSet/>
      <dgm:spPr/>
      <dgm:t>
        <a:bodyPr/>
        <a:lstStyle/>
        <a:p>
          <a:endParaRPr lang="ru-RU">
            <a:latin typeface="Times New Roman" pitchFamily="18" charset="0"/>
            <a:cs typeface="Times New Roman" pitchFamily="18" charset="0"/>
          </a:endParaRPr>
        </a:p>
      </dgm:t>
    </dgm:pt>
    <dgm:pt modelId="{233B9348-9B54-41C4-A554-DF85D3DDD547}">
      <dgm:prSet/>
      <dgm:spPr/>
      <dgm:t>
        <a:bodyPr/>
        <a:lstStyle/>
        <a:p>
          <a:pPr rtl="0"/>
          <a:r>
            <a:rPr lang="en-US" dirty="0" smtClean="0">
              <a:latin typeface="Times New Roman" pitchFamily="18" charset="0"/>
              <a:cs typeface="Times New Roman" pitchFamily="18" charset="0"/>
            </a:rPr>
            <a:t>t</a:t>
          </a:r>
          <a:endParaRPr lang="ru-RU" dirty="0">
            <a:latin typeface="Times New Roman" pitchFamily="18" charset="0"/>
            <a:cs typeface="Times New Roman" pitchFamily="18" charset="0"/>
          </a:endParaRPr>
        </a:p>
      </dgm:t>
    </dgm:pt>
    <dgm:pt modelId="{69293797-E229-44AC-9B8F-DC6C8206E700}" type="parTrans" cxnId="{A1CC93CB-485D-4765-B667-E6DDD613C2BA}">
      <dgm:prSet/>
      <dgm:spPr/>
      <dgm:t>
        <a:bodyPr/>
        <a:lstStyle/>
        <a:p>
          <a:endParaRPr lang="ru-RU">
            <a:latin typeface="Times New Roman" pitchFamily="18" charset="0"/>
            <a:cs typeface="Times New Roman" pitchFamily="18" charset="0"/>
          </a:endParaRPr>
        </a:p>
      </dgm:t>
    </dgm:pt>
    <dgm:pt modelId="{90DC0877-D042-474E-9F6D-D782DF8ACEE9}" type="sibTrans" cxnId="{A1CC93CB-485D-4765-B667-E6DDD613C2BA}">
      <dgm:prSet/>
      <dgm:spPr/>
      <dgm:t>
        <a:bodyPr/>
        <a:lstStyle/>
        <a:p>
          <a:endParaRPr lang="ru-RU">
            <a:latin typeface="Times New Roman" pitchFamily="18" charset="0"/>
            <a:cs typeface="Times New Roman" pitchFamily="18" charset="0"/>
          </a:endParaRPr>
        </a:p>
      </dgm:t>
    </dgm:pt>
    <dgm:pt modelId="{F5FF031F-E5C6-471D-A16A-1923A70614B0}">
      <dgm:prSet/>
      <dgm:spPr/>
      <dgm:t>
        <a:bodyPr/>
        <a:lstStyle/>
        <a:p>
          <a:pPr rtl="0"/>
          <a:r>
            <a:rPr lang="uz-Cyrl-UZ" dirty="0" smtClean="0">
              <a:latin typeface="Times New Roman" pitchFamily="18" charset="0"/>
              <a:cs typeface="Times New Roman" pitchFamily="18" charset="0"/>
            </a:rPr>
            <a:t>Қарзни қайтариш муддати</a:t>
          </a:r>
          <a:endParaRPr lang="ru-RU" dirty="0">
            <a:latin typeface="Times New Roman" pitchFamily="18" charset="0"/>
            <a:cs typeface="Times New Roman" pitchFamily="18" charset="0"/>
          </a:endParaRPr>
        </a:p>
      </dgm:t>
    </dgm:pt>
    <dgm:pt modelId="{EE3422AA-04DB-4C81-924D-B49DF0E0CA4E}" type="parTrans" cxnId="{5E4D824C-9783-4EB2-A6F1-19013F0B5483}">
      <dgm:prSet/>
      <dgm:spPr/>
      <dgm:t>
        <a:bodyPr/>
        <a:lstStyle/>
        <a:p>
          <a:endParaRPr lang="ru-RU">
            <a:latin typeface="Times New Roman" pitchFamily="18" charset="0"/>
            <a:cs typeface="Times New Roman" pitchFamily="18" charset="0"/>
          </a:endParaRPr>
        </a:p>
      </dgm:t>
    </dgm:pt>
    <dgm:pt modelId="{CAE0AF66-0DB3-431E-9558-3D67FC85B972}" type="sibTrans" cxnId="{5E4D824C-9783-4EB2-A6F1-19013F0B5483}">
      <dgm:prSet/>
      <dgm:spPr/>
      <dgm:t>
        <a:bodyPr/>
        <a:lstStyle/>
        <a:p>
          <a:endParaRPr lang="ru-RU">
            <a:latin typeface="Times New Roman" pitchFamily="18" charset="0"/>
            <a:cs typeface="Times New Roman" pitchFamily="18" charset="0"/>
          </a:endParaRPr>
        </a:p>
      </dgm:t>
    </dgm:pt>
    <dgm:pt modelId="{5CAE3984-21CB-4226-BE68-AE5E4CA80CA5}">
      <dgm:prSet/>
      <dgm:spPr/>
      <dgm:t>
        <a:bodyPr/>
        <a:lstStyle/>
        <a:p>
          <a:pPr rtl="0"/>
          <a:r>
            <a:rPr lang="en-US" dirty="0" smtClean="0">
              <a:latin typeface="Times New Roman" pitchFamily="18" charset="0"/>
              <a:cs typeface="Times New Roman" pitchFamily="18" charset="0"/>
            </a:rPr>
            <a:t>S</a:t>
          </a:r>
          <a:endParaRPr lang="ru-RU" dirty="0">
            <a:latin typeface="Times New Roman" pitchFamily="18" charset="0"/>
            <a:cs typeface="Times New Roman" pitchFamily="18" charset="0"/>
          </a:endParaRPr>
        </a:p>
      </dgm:t>
    </dgm:pt>
    <dgm:pt modelId="{6313B4E5-5A7F-4E9A-8E5F-22DD890381D2}" type="parTrans" cxnId="{4FECD3B4-C586-483E-84B9-7A5B47DD4904}">
      <dgm:prSet/>
      <dgm:spPr/>
      <dgm:t>
        <a:bodyPr/>
        <a:lstStyle/>
        <a:p>
          <a:endParaRPr lang="ru-RU"/>
        </a:p>
      </dgm:t>
    </dgm:pt>
    <dgm:pt modelId="{8084F810-E521-40EC-9885-BEBB02B5E68D}" type="sibTrans" cxnId="{4FECD3B4-C586-483E-84B9-7A5B47DD4904}">
      <dgm:prSet/>
      <dgm:spPr/>
      <dgm:t>
        <a:bodyPr/>
        <a:lstStyle/>
        <a:p>
          <a:endParaRPr lang="ru-RU"/>
        </a:p>
      </dgm:t>
    </dgm:pt>
    <dgm:pt modelId="{5F5E6C25-0D2D-45A4-8D4A-7F0D831ED9B8}">
      <dgm:prSet/>
      <dgm:spPr/>
      <dgm:t>
        <a:bodyPr/>
        <a:lstStyle/>
        <a:p>
          <a:pPr rtl="0"/>
          <a:r>
            <a:rPr lang="uz-Cyrl-UZ" dirty="0" smtClean="0">
              <a:latin typeface="Times New Roman" pitchFamily="18" charset="0"/>
              <a:cs typeface="Times New Roman" pitchFamily="18" charset="0"/>
            </a:rPr>
            <a:t>Банкка қайтариладиган жами пул миқдори</a:t>
          </a:r>
          <a:endParaRPr lang="ru-RU" dirty="0">
            <a:latin typeface="Times New Roman" pitchFamily="18" charset="0"/>
            <a:cs typeface="Times New Roman" pitchFamily="18" charset="0"/>
          </a:endParaRPr>
        </a:p>
      </dgm:t>
    </dgm:pt>
    <dgm:pt modelId="{5FA713DB-9F62-4DDD-B3EB-FC8D32941B22}" type="parTrans" cxnId="{7F1000E1-6D22-4E72-AF17-9621FFD706BB}">
      <dgm:prSet/>
      <dgm:spPr/>
      <dgm:t>
        <a:bodyPr/>
        <a:lstStyle/>
        <a:p>
          <a:endParaRPr lang="ru-RU"/>
        </a:p>
      </dgm:t>
    </dgm:pt>
    <dgm:pt modelId="{E5F5AC3A-7853-4C46-8065-77DAA9F8789A}" type="sibTrans" cxnId="{7F1000E1-6D22-4E72-AF17-9621FFD706BB}">
      <dgm:prSet/>
      <dgm:spPr/>
      <dgm:t>
        <a:bodyPr/>
        <a:lstStyle/>
        <a:p>
          <a:endParaRPr lang="ru-RU"/>
        </a:p>
      </dgm:t>
    </dgm:pt>
    <dgm:pt modelId="{8CCD1116-FD27-43A6-919E-32232B30514E}" type="pres">
      <dgm:prSet presAssocID="{3487B518-DACD-474A-A5F5-82BF9C46D879}" presName="Name0" presStyleCnt="0">
        <dgm:presLayoutVars>
          <dgm:dir/>
          <dgm:animLvl val="lvl"/>
          <dgm:resizeHandles val="exact"/>
        </dgm:presLayoutVars>
      </dgm:prSet>
      <dgm:spPr/>
      <dgm:t>
        <a:bodyPr/>
        <a:lstStyle/>
        <a:p>
          <a:endParaRPr lang="ru-RU"/>
        </a:p>
      </dgm:t>
    </dgm:pt>
    <dgm:pt modelId="{719AA079-FD45-4C3E-A22B-12C1C4A338AD}" type="pres">
      <dgm:prSet presAssocID="{B94FAE73-0C5E-4FC3-9094-8EE0FF2DA84E}" presName="linNode" presStyleCnt="0"/>
      <dgm:spPr/>
    </dgm:pt>
    <dgm:pt modelId="{CCB7127D-DDC5-4A5D-9445-4A65A018078F}" type="pres">
      <dgm:prSet presAssocID="{B94FAE73-0C5E-4FC3-9094-8EE0FF2DA84E}" presName="parentText" presStyleLbl="node1" presStyleIdx="0" presStyleCnt="4" custScaleX="72414">
        <dgm:presLayoutVars>
          <dgm:chMax val="1"/>
          <dgm:bulletEnabled val="1"/>
        </dgm:presLayoutVars>
      </dgm:prSet>
      <dgm:spPr/>
      <dgm:t>
        <a:bodyPr/>
        <a:lstStyle/>
        <a:p>
          <a:endParaRPr lang="ru-RU"/>
        </a:p>
      </dgm:t>
    </dgm:pt>
    <dgm:pt modelId="{FC6CD329-72B4-4110-8ED3-1D33BBEA67E7}" type="pres">
      <dgm:prSet presAssocID="{B94FAE73-0C5E-4FC3-9094-8EE0FF2DA84E}" presName="descendantText" presStyleLbl="alignAccFollowNode1" presStyleIdx="0" presStyleCnt="4" custScaleX="115517">
        <dgm:presLayoutVars>
          <dgm:bulletEnabled val="1"/>
        </dgm:presLayoutVars>
      </dgm:prSet>
      <dgm:spPr/>
      <dgm:t>
        <a:bodyPr/>
        <a:lstStyle/>
        <a:p>
          <a:endParaRPr lang="ru-RU"/>
        </a:p>
      </dgm:t>
    </dgm:pt>
    <dgm:pt modelId="{E2C70C7B-3971-4073-9484-292CE1AF8D8E}" type="pres">
      <dgm:prSet presAssocID="{B7C15103-CCEE-4E47-99FE-784080030E6A}" presName="sp" presStyleCnt="0"/>
      <dgm:spPr/>
    </dgm:pt>
    <dgm:pt modelId="{C685CB52-4991-48C9-89BE-86A0C00D723E}" type="pres">
      <dgm:prSet presAssocID="{46F58070-CCAA-42E9-A57A-7F6D5100852A}" presName="linNode" presStyleCnt="0"/>
      <dgm:spPr/>
    </dgm:pt>
    <dgm:pt modelId="{E44F392C-5772-4474-9DCE-A642993D180F}" type="pres">
      <dgm:prSet presAssocID="{46F58070-CCAA-42E9-A57A-7F6D5100852A}" presName="parentText" presStyleLbl="node1" presStyleIdx="1" presStyleCnt="4" custScaleX="72414">
        <dgm:presLayoutVars>
          <dgm:chMax val="1"/>
          <dgm:bulletEnabled val="1"/>
        </dgm:presLayoutVars>
      </dgm:prSet>
      <dgm:spPr/>
      <dgm:t>
        <a:bodyPr/>
        <a:lstStyle/>
        <a:p>
          <a:endParaRPr lang="ru-RU"/>
        </a:p>
      </dgm:t>
    </dgm:pt>
    <dgm:pt modelId="{F72AC14F-DBC4-42C8-9D22-80D81633810D}" type="pres">
      <dgm:prSet presAssocID="{46F58070-CCAA-42E9-A57A-7F6D5100852A}" presName="descendantText" presStyleLbl="alignAccFollowNode1" presStyleIdx="1" presStyleCnt="4" custScaleX="115517">
        <dgm:presLayoutVars>
          <dgm:bulletEnabled val="1"/>
        </dgm:presLayoutVars>
      </dgm:prSet>
      <dgm:spPr/>
      <dgm:t>
        <a:bodyPr/>
        <a:lstStyle/>
        <a:p>
          <a:endParaRPr lang="ru-RU"/>
        </a:p>
      </dgm:t>
    </dgm:pt>
    <dgm:pt modelId="{14CA532F-9BE5-4305-AD5A-7ADA563E1A70}" type="pres">
      <dgm:prSet presAssocID="{6922484B-FBBA-4D71-98CB-91F3572D927B}" presName="sp" presStyleCnt="0"/>
      <dgm:spPr/>
    </dgm:pt>
    <dgm:pt modelId="{DEC9203F-CDA8-4683-A186-8E6E5DA4EAEC}" type="pres">
      <dgm:prSet presAssocID="{233B9348-9B54-41C4-A554-DF85D3DDD547}" presName="linNode" presStyleCnt="0"/>
      <dgm:spPr/>
    </dgm:pt>
    <dgm:pt modelId="{9A4782C4-5A6A-414A-B421-C0457C4783E6}" type="pres">
      <dgm:prSet presAssocID="{233B9348-9B54-41C4-A554-DF85D3DDD547}" presName="parentText" presStyleLbl="node1" presStyleIdx="2" presStyleCnt="4" custScaleX="72414">
        <dgm:presLayoutVars>
          <dgm:chMax val="1"/>
          <dgm:bulletEnabled val="1"/>
        </dgm:presLayoutVars>
      </dgm:prSet>
      <dgm:spPr/>
      <dgm:t>
        <a:bodyPr/>
        <a:lstStyle/>
        <a:p>
          <a:endParaRPr lang="ru-RU"/>
        </a:p>
      </dgm:t>
    </dgm:pt>
    <dgm:pt modelId="{CEF147A5-FE28-4326-8F4F-EAD10CE61472}" type="pres">
      <dgm:prSet presAssocID="{233B9348-9B54-41C4-A554-DF85D3DDD547}" presName="descendantText" presStyleLbl="alignAccFollowNode1" presStyleIdx="2" presStyleCnt="4" custScaleX="115517">
        <dgm:presLayoutVars>
          <dgm:bulletEnabled val="1"/>
        </dgm:presLayoutVars>
      </dgm:prSet>
      <dgm:spPr/>
      <dgm:t>
        <a:bodyPr/>
        <a:lstStyle/>
        <a:p>
          <a:endParaRPr lang="ru-RU"/>
        </a:p>
      </dgm:t>
    </dgm:pt>
    <dgm:pt modelId="{C5F2619C-CF4E-44F0-A70D-F944B585BD8F}" type="pres">
      <dgm:prSet presAssocID="{90DC0877-D042-474E-9F6D-D782DF8ACEE9}" presName="sp" presStyleCnt="0"/>
      <dgm:spPr/>
    </dgm:pt>
    <dgm:pt modelId="{9E1DFC4A-7856-46FF-AFA9-F775EB3B2CF3}" type="pres">
      <dgm:prSet presAssocID="{5CAE3984-21CB-4226-BE68-AE5E4CA80CA5}" presName="linNode" presStyleCnt="0"/>
      <dgm:spPr/>
    </dgm:pt>
    <dgm:pt modelId="{025FCBFF-9D95-4609-B9AA-76527736D8E1}" type="pres">
      <dgm:prSet presAssocID="{5CAE3984-21CB-4226-BE68-AE5E4CA80CA5}" presName="parentText" presStyleLbl="node1" presStyleIdx="3" presStyleCnt="4" custScaleX="71265" custScaleY="150343">
        <dgm:presLayoutVars>
          <dgm:chMax val="1"/>
          <dgm:bulletEnabled val="1"/>
        </dgm:presLayoutVars>
      </dgm:prSet>
      <dgm:spPr/>
      <dgm:t>
        <a:bodyPr/>
        <a:lstStyle/>
        <a:p>
          <a:endParaRPr lang="ru-RU"/>
        </a:p>
      </dgm:t>
    </dgm:pt>
    <dgm:pt modelId="{2F6CCD71-EE07-4F5F-AC79-C17975BF17EC}" type="pres">
      <dgm:prSet presAssocID="{5CAE3984-21CB-4226-BE68-AE5E4CA80CA5}" presName="descendantText" presStyleLbl="alignAccFollowNode1" presStyleIdx="3" presStyleCnt="4" custScaleX="119880" custScaleY="162681">
        <dgm:presLayoutVars>
          <dgm:bulletEnabled val="1"/>
        </dgm:presLayoutVars>
      </dgm:prSet>
      <dgm:spPr/>
      <dgm:t>
        <a:bodyPr/>
        <a:lstStyle/>
        <a:p>
          <a:endParaRPr lang="ru-RU"/>
        </a:p>
      </dgm:t>
    </dgm:pt>
  </dgm:ptLst>
  <dgm:cxnLst>
    <dgm:cxn modelId="{1D453368-8BE0-4C51-B5C9-A3E0D428CD5B}" srcId="{B94FAE73-0C5E-4FC3-9094-8EE0FF2DA84E}" destId="{29C6355C-3905-43AF-8B92-FC25BEFACD05}" srcOrd="0" destOrd="0" parTransId="{B5B23684-3DD7-4C4D-AD02-4C594E5A19B5}" sibTransId="{C8EAF67A-252F-4CB5-9AEA-804D657FC2DD}"/>
    <dgm:cxn modelId="{7F1000E1-6D22-4E72-AF17-9621FFD706BB}" srcId="{5CAE3984-21CB-4226-BE68-AE5E4CA80CA5}" destId="{5F5E6C25-0D2D-45A4-8D4A-7F0D831ED9B8}" srcOrd="0" destOrd="0" parTransId="{5FA713DB-9F62-4DDD-B3EB-FC8D32941B22}" sibTransId="{E5F5AC3A-7853-4C46-8065-77DAA9F8789A}"/>
    <dgm:cxn modelId="{2C299F2B-2AE8-427A-8D3D-AA8999FF0647}" type="presOf" srcId="{233B9348-9B54-41C4-A554-DF85D3DDD547}" destId="{9A4782C4-5A6A-414A-B421-C0457C4783E6}" srcOrd="0" destOrd="0" presId="urn:microsoft.com/office/officeart/2005/8/layout/vList5"/>
    <dgm:cxn modelId="{A2551D7B-F19B-446D-B365-0D4515CD295F}" type="presOf" srcId="{46F58070-CCAA-42E9-A57A-7F6D5100852A}" destId="{E44F392C-5772-4474-9DCE-A642993D180F}" srcOrd="0" destOrd="0" presId="urn:microsoft.com/office/officeart/2005/8/layout/vList5"/>
    <dgm:cxn modelId="{147F49F3-EA84-46E4-98DE-85C70F57A85E}" type="presOf" srcId="{3487B518-DACD-474A-A5F5-82BF9C46D879}" destId="{8CCD1116-FD27-43A6-919E-32232B30514E}" srcOrd="0" destOrd="0" presId="urn:microsoft.com/office/officeart/2005/8/layout/vList5"/>
    <dgm:cxn modelId="{5E4D824C-9783-4EB2-A6F1-19013F0B5483}" srcId="{233B9348-9B54-41C4-A554-DF85D3DDD547}" destId="{F5FF031F-E5C6-471D-A16A-1923A70614B0}" srcOrd="0" destOrd="0" parTransId="{EE3422AA-04DB-4C81-924D-B49DF0E0CA4E}" sibTransId="{CAE0AF66-0DB3-431E-9558-3D67FC85B972}"/>
    <dgm:cxn modelId="{1DD8368C-427F-434E-94DD-BCCAE7876465}" srcId="{46F58070-CCAA-42E9-A57A-7F6D5100852A}" destId="{57620940-A9CF-49E3-8B16-4D464FDB96B5}" srcOrd="0" destOrd="0" parTransId="{20CC8684-9237-423F-BAF2-EDB756320126}" sibTransId="{EEB23959-5667-4FEA-A05E-D1EF64DC66CF}"/>
    <dgm:cxn modelId="{439DA2D4-E74A-4DA4-BA0C-113E7A330327}" type="presOf" srcId="{5CAE3984-21CB-4226-BE68-AE5E4CA80CA5}" destId="{025FCBFF-9D95-4609-B9AA-76527736D8E1}" srcOrd="0" destOrd="0" presId="urn:microsoft.com/office/officeart/2005/8/layout/vList5"/>
    <dgm:cxn modelId="{4FECD3B4-C586-483E-84B9-7A5B47DD4904}" srcId="{3487B518-DACD-474A-A5F5-82BF9C46D879}" destId="{5CAE3984-21CB-4226-BE68-AE5E4CA80CA5}" srcOrd="3" destOrd="0" parTransId="{6313B4E5-5A7F-4E9A-8E5F-22DD890381D2}" sibTransId="{8084F810-E521-40EC-9885-BEBB02B5E68D}"/>
    <dgm:cxn modelId="{184A3298-073F-4167-A9B1-8C7BB3C21E18}" type="presOf" srcId="{5F5E6C25-0D2D-45A4-8D4A-7F0D831ED9B8}" destId="{2F6CCD71-EE07-4F5F-AC79-C17975BF17EC}" srcOrd="0" destOrd="0" presId="urn:microsoft.com/office/officeart/2005/8/layout/vList5"/>
    <dgm:cxn modelId="{86CE2689-E2D7-45D2-BCBA-6EE4097E0C97}" type="presOf" srcId="{29C6355C-3905-43AF-8B92-FC25BEFACD05}" destId="{FC6CD329-72B4-4110-8ED3-1D33BBEA67E7}" srcOrd="0" destOrd="0" presId="urn:microsoft.com/office/officeart/2005/8/layout/vList5"/>
    <dgm:cxn modelId="{0B4AF25D-D3DD-41B4-B949-420948F5ECBF}" srcId="{3487B518-DACD-474A-A5F5-82BF9C46D879}" destId="{B94FAE73-0C5E-4FC3-9094-8EE0FF2DA84E}" srcOrd="0" destOrd="0" parTransId="{00FB9A08-9B7D-4D06-AA6B-DD99B7761DF8}" sibTransId="{B7C15103-CCEE-4E47-99FE-784080030E6A}"/>
    <dgm:cxn modelId="{92CF034F-1603-4272-851C-8E50B645B27E}" type="presOf" srcId="{57620940-A9CF-49E3-8B16-4D464FDB96B5}" destId="{F72AC14F-DBC4-42C8-9D22-80D81633810D}" srcOrd="0" destOrd="0" presId="urn:microsoft.com/office/officeart/2005/8/layout/vList5"/>
    <dgm:cxn modelId="{BA88A845-A39D-4410-A4D5-B462FF290051}" type="presOf" srcId="{B94FAE73-0C5E-4FC3-9094-8EE0FF2DA84E}" destId="{CCB7127D-DDC5-4A5D-9445-4A65A018078F}" srcOrd="0" destOrd="0" presId="urn:microsoft.com/office/officeart/2005/8/layout/vList5"/>
    <dgm:cxn modelId="{2364A118-2E3C-4420-984C-AB7B8CD38577}" srcId="{3487B518-DACD-474A-A5F5-82BF9C46D879}" destId="{46F58070-CCAA-42E9-A57A-7F6D5100852A}" srcOrd="1" destOrd="0" parTransId="{71F9AA38-1ADB-469D-B9B9-E95AF0550A66}" sibTransId="{6922484B-FBBA-4D71-98CB-91F3572D927B}"/>
    <dgm:cxn modelId="{A1CC93CB-485D-4765-B667-E6DDD613C2BA}" srcId="{3487B518-DACD-474A-A5F5-82BF9C46D879}" destId="{233B9348-9B54-41C4-A554-DF85D3DDD547}" srcOrd="2" destOrd="0" parTransId="{69293797-E229-44AC-9B8F-DC6C8206E700}" sibTransId="{90DC0877-D042-474E-9F6D-D782DF8ACEE9}"/>
    <dgm:cxn modelId="{E2DD3E8F-FF1C-4CB3-BC2C-4090681E8EFA}" type="presOf" srcId="{F5FF031F-E5C6-471D-A16A-1923A70614B0}" destId="{CEF147A5-FE28-4326-8F4F-EAD10CE61472}" srcOrd="0" destOrd="0" presId="urn:microsoft.com/office/officeart/2005/8/layout/vList5"/>
    <dgm:cxn modelId="{80A21218-633F-4B78-BE92-BA0BF173C5A9}" type="presParOf" srcId="{8CCD1116-FD27-43A6-919E-32232B30514E}" destId="{719AA079-FD45-4C3E-A22B-12C1C4A338AD}" srcOrd="0" destOrd="0" presId="urn:microsoft.com/office/officeart/2005/8/layout/vList5"/>
    <dgm:cxn modelId="{B0BB8DA5-CFD9-4053-BA55-FD45D3389EAA}" type="presParOf" srcId="{719AA079-FD45-4C3E-A22B-12C1C4A338AD}" destId="{CCB7127D-DDC5-4A5D-9445-4A65A018078F}" srcOrd="0" destOrd="0" presId="urn:microsoft.com/office/officeart/2005/8/layout/vList5"/>
    <dgm:cxn modelId="{7584C900-7393-4744-82E4-107B6D8FED18}" type="presParOf" srcId="{719AA079-FD45-4C3E-A22B-12C1C4A338AD}" destId="{FC6CD329-72B4-4110-8ED3-1D33BBEA67E7}" srcOrd="1" destOrd="0" presId="urn:microsoft.com/office/officeart/2005/8/layout/vList5"/>
    <dgm:cxn modelId="{B7EE1D74-B84C-4FB0-A518-9F26CB68D550}" type="presParOf" srcId="{8CCD1116-FD27-43A6-919E-32232B30514E}" destId="{E2C70C7B-3971-4073-9484-292CE1AF8D8E}" srcOrd="1" destOrd="0" presId="urn:microsoft.com/office/officeart/2005/8/layout/vList5"/>
    <dgm:cxn modelId="{D135D1FE-6BD8-4879-9CD2-E115D47ACF8D}" type="presParOf" srcId="{8CCD1116-FD27-43A6-919E-32232B30514E}" destId="{C685CB52-4991-48C9-89BE-86A0C00D723E}" srcOrd="2" destOrd="0" presId="urn:microsoft.com/office/officeart/2005/8/layout/vList5"/>
    <dgm:cxn modelId="{2994EB02-DEAD-452A-B369-D4A4A26C0A03}" type="presParOf" srcId="{C685CB52-4991-48C9-89BE-86A0C00D723E}" destId="{E44F392C-5772-4474-9DCE-A642993D180F}" srcOrd="0" destOrd="0" presId="urn:microsoft.com/office/officeart/2005/8/layout/vList5"/>
    <dgm:cxn modelId="{364A47E3-3B7F-4CDB-A17B-A74AF5AB68A4}" type="presParOf" srcId="{C685CB52-4991-48C9-89BE-86A0C00D723E}" destId="{F72AC14F-DBC4-42C8-9D22-80D81633810D}" srcOrd="1" destOrd="0" presId="urn:microsoft.com/office/officeart/2005/8/layout/vList5"/>
    <dgm:cxn modelId="{8922C887-B07C-40DF-9466-63CC42A7BB95}" type="presParOf" srcId="{8CCD1116-FD27-43A6-919E-32232B30514E}" destId="{14CA532F-9BE5-4305-AD5A-7ADA563E1A70}" srcOrd="3" destOrd="0" presId="urn:microsoft.com/office/officeart/2005/8/layout/vList5"/>
    <dgm:cxn modelId="{D3A00DC8-A65C-450F-BBD1-065C9EDE1297}" type="presParOf" srcId="{8CCD1116-FD27-43A6-919E-32232B30514E}" destId="{DEC9203F-CDA8-4683-A186-8E6E5DA4EAEC}" srcOrd="4" destOrd="0" presId="urn:microsoft.com/office/officeart/2005/8/layout/vList5"/>
    <dgm:cxn modelId="{5EA33818-1AE6-4D21-A589-4EE91FCA6E02}" type="presParOf" srcId="{DEC9203F-CDA8-4683-A186-8E6E5DA4EAEC}" destId="{9A4782C4-5A6A-414A-B421-C0457C4783E6}" srcOrd="0" destOrd="0" presId="urn:microsoft.com/office/officeart/2005/8/layout/vList5"/>
    <dgm:cxn modelId="{0C2341AA-BDFD-42AB-87B6-45A66E881501}" type="presParOf" srcId="{DEC9203F-CDA8-4683-A186-8E6E5DA4EAEC}" destId="{CEF147A5-FE28-4326-8F4F-EAD10CE61472}" srcOrd="1" destOrd="0" presId="urn:microsoft.com/office/officeart/2005/8/layout/vList5"/>
    <dgm:cxn modelId="{EFB80ECF-D5A4-436C-800D-7D872FDE0E8A}" type="presParOf" srcId="{8CCD1116-FD27-43A6-919E-32232B30514E}" destId="{C5F2619C-CF4E-44F0-A70D-F944B585BD8F}" srcOrd="5" destOrd="0" presId="urn:microsoft.com/office/officeart/2005/8/layout/vList5"/>
    <dgm:cxn modelId="{B8BC57C6-3EB3-4F86-AAFB-FEFF49791713}" type="presParOf" srcId="{8CCD1116-FD27-43A6-919E-32232B30514E}" destId="{9E1DFC4A-7856-46FF-AFA9-F775EB3B2CF3}" srcOrd="6" destOrd="0" presId="urn:microsoft.com/office/officeart/2005/8/layout/vList5"/>
    <dgm:cxn modelId="{3F8A0897-D923-4D8F-8A10-30A2BF1B6CD0}" type="presParOf" srcId="{9E1DFC4A-7856-46FF-AFA9-F775EB3B2CF3}" destId="{025FCBFF-9D95-4609-B9AA-76527736D8E1}" srcOrd="0" destOrd="0" presId="urn:microsoft.com/office/officeart/2005/8/layout/vList5"/>
    <dgm:cxn modelId="{9D3C97F2-9B49-44B0-8C36-81C2BDDA987C}" type="presParOf" srcId="{9E1DFC4A-7856-46FF-AFA9-F775EB3B2CF3}" destId="{2F6CCD71-EE07-4F5F-AC79-C17975BF17EC}"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4F0F3A1C-25CE-4852-AF7C-23C356A5F8B5}" type="doc">
      <dgm:prSet loTypeId="urn:microsoft.com/office/officeart/2005/8/layout/vList2" loCatId="list" qsTypeId="urn:microsoft.com/office/officeart/2005/8/quickstyle/3d1" qsCatId="3D" csTypeId="urn:microsoft.com/office/officeart/2005/8/colors/colorful1#15" csCatId="colorful" phldr="1"/>
      <dgm:spPr/>
      <dgm:t>
        <a:bodyPr/>
        <a:lstStyle/>
        <a:p>
          <a:endParaRPr lang="ru-RU"/>
        </a:p>
      </dgm:t>
    </dgm:pt>
    <dgm:pt modelId="{46AB9F2B-9BB2-43E8-A67F-AB30F4F6D97D}">
      <dgm:prSet>
        <dgm:style>
          <a:lnRef idx="0">
            <a:schemeClr val="accent2"/>
          </a:lnRef>
          <a:fillRef idx="3">
            <a:schemeClr val="accent2"/>
          </a:fillRef>
          <a:effectRef idx="3">
            <a:schemeClr val="accent2"/>
          </a:effectRef>
          <a:fontRef idx="minor">
            <a:schemeClr val="lt1"/>
          </a:fontRef>
        </dgm:style>
      </dgm:prSet>
      <dgm:spPr/>
      <dgm:t>
        <a:bodyPr/>
        <a:lstStyle/>
        <a:p>
          <a:pPr algn="ctr" rtl="0"/>
          <a:r>
            <a:rPr lang="uz-Cyrl-UZ" dirty="0" smtClean="0">
              <a:latin typeface="Times New Roman" pitchFamily="18" charset="0"/>
              <a:cs typeface="Times New Roman" pitchFamily="18" charset="0"/>
            </a:rPr>
            <a:t>Мураккаб фоизлар усули</a:t>
          </a:r>
          <a:endParaRPr lang="ru-RU" dirty="0">
            <a:latin typeface="Times New Roman" pitchFamily="18" charset="0"/>
            <a:cs typeface="Times New Roman" pitchFamily="18" charset="0"/>
          </a:endParaRPr>
        </a:p>
      </dgm:t>
    </dgm:pt>
    <dgm:pt modelId="{903CD5AD-4849-4C88-9800-22F77DFEA882}" type="parTrans" cxnId="{3FF8E0DE-CF52-4FC4-BBF3-50085F606481}">
      <dgm:prSet/>
      <dgm:spPr/>
      <dgm:t>
        <a:bodyPr/>
        <a:lstStyle/>
        <a:p>
          <a:endParaRPr lang="ru-RU"/>
        </a:p>
      </dgm:t>
    </dgm:pt>
    <dgm:pt modelId="{D0EE5EA7-0A2B-4F26-AD0F-A98B8B3B8833}" type="sibTrans" cxnId="{3FF8E0DE-CF52-4FC4-BBF3-50085F606481}">
      <dgm:prSet/>
      <dgm:spPr/>
      <dgm:t>
        <a:bodyPr/>
        <a:lstStyle/>
        <a:p>
          <a:endParaRPr lang="ru-RU"/>
        </a:p>
      </dgm:t>
    </dgm:pt>
    <dgm:pt modelId="{C9F9E728-D3A4-4BC9-B34E-627D31FB424D}" type="pres">
      <dgm:prSet presAssocID="{4F0F3A1C-25CE-4852-AF7C-23C356A5F8B5}" presName="linear" presStyleCnt="0">
        <dgm:presLayoutVars>
          <dgm:animLvl val="lvl"/>
          <dgm:resizeHandles val="exact"/>
        </dgm:presLayoutVars>
      </dgm:prSet>
      <dgm:spPr/>
      <dgm:t>
        <a:bodyPr/>
        <a:lstStyle/>
        <a:p>
          <a:endParaRPr lang="ru-RU"/>
        </a:p>
      </dgm:t>
    </dgm:pt>
    <dgm:pt modelId="{E8F7D18F-3396-4375-89F1-4DCFC77EDB40}" type="pres">
      <dgm:prSet presAssocID="{46AB9F2B-9BB2-43E8-A67F-AB30F4F6D97D}" presName="parentText" presStyleLbl="node1" presStyleIdx="0" presStyleCnt="1">
        <dgm:presLayoutVars>
          <dgm:chMax val="0"/>
          <dgm:bulletEnabled val="1"/>
        </dgm:presLayoutVars>
      </dgm:prSet>
      <dgm:spPr/>
      <dgm:t>
        <a:bodyPr/>
        <a:lstStyle/>
        <a:p>
          <a:endParaRPr lang="ru-RU"/>
        </a:p>
      </dgm:t>
    </dgm:pt>
  </dgm:ptLst>
  <dgm:cxnLst>
    <dgm:cxn modelId="{49B1ED21-7393-42D1-95AB-9C207D0F8F31}" type="presOf" srcId="{46AB9F2B-9BB2-43E8-A67F-AB30F4F6D97D}" destId="{E8F7D18F-3396-4375-89F1-4DCFC77EDB40}" srcOrd="0" destOrd="0" presId="urn:microsoft.com/office/officeart/2005/8/layout/vList2"/>
    <dgm:cxn modelId="{5F31A96B-D16E-4BC0-A852-088F6BE0BB8E}" type="presOf" srcId="{4F0F3A1C-25CE-4852-AF7C-23C356A5F8B5}" destId="{C9F9E728-D3A4-4BC9-B34E-627D31FB424D}" srcOrd="0" destOrd="0" presId="urn:microsoft.com/office/officeart/2005/8/layout/vList2"/>
    <dgm:cxn modelId="{3FF8E0DE-CF52-4FC4-BBF3-50085F606481}" srcId="{4F0F3A1C-25CE-4852-AF7C-23C356A5F8B5}" destId="{46AB9F2B-9BB2-43E8-A67F-AB30F4F6D97D}" srcOrd="0" destOrd="0" parTransId="{903CD5AD-4849-4C88-9800-22F77DFEA882}" sibTransId="{D0EE5EA7-0A2B-4F26-AD0F-A98B8B3B8833}"/>
    <dgm:cxn modelId="{423F0FC6-18BE-4740-BF87-8AEBF9194523}" type="presParOf" srcId="{C9F9E728-D3A4-4BC9-B34E-627D31FB424D}" destId="{E8F7D18F-3396-4375-89F1-4DCFC77EDB4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3487B518-DACD-474A-A5F5-82BF9C46D879}" type="doc">
      <dgm:prSet loTypeId="urn:microsoft.com/office/officeart/2005/8/layout/vList5" loCatId="list" qsTypeId="urn:microsoft.com/office/officeart/2005/8/quickstyle/3d1" qsCatId="3D" csTypeId="urn:microsoft.com/office/officeart/2005/8/colors/colorful1#16" csCatId="colorful" phldr="1"/>
      <dgm:spPr/>
      <dgm:t>
        <a:bodyPr/>
        <a:lstStyle/>
        <a:p>
          <a:endParaRPr lang="ru-RU"/>
        </a:p>
      </dgm:t>
    </dgm:pt>
    <dgm:pt modelId="{B94FAE73-0C5E-4FC3-9094-8EE0FF2DA84E}">
      <dgm:prSet/>
      <dgm:spPr/>
      <dgm:t>
        <a:bodyPr/>
        <a:lstStyle/>
        <a:p>
          <a:pPr rtl="0"/>
          <a:r>
            <a:rPr lang="en-US" dirty="0" smtClean="0">
              <a:latin typeface="Times New Roman" pitchFamily="18" charset="0"/>
              <a:cs typeface="Times New Roman" pitchFamily="18" charset="0"/>
            </a:rPr>
            <a:t>P</a:t>
          </a:r>
          <a:endParaRPr lang="ru-RU" dirty="0">
            <a:latin typeface="Times New Roman" pitchFamily="18" charset="0"/>
            <a:cs typeface="Times New Roman" pitchFamily="18" charset="0"/>
          </a:endParaRPr>
        </a:p>
      </dgm:t>
    </dgm:pt>
    <dgm:pt modelId="{00FB9A08-9B7D-4D06-AA6B-DD99B7761DF8}" type="parTrans" cxnId="{0B4AF25D-D3DD-41B4-B949-420948F5ECBF}">
      <dgm:prSet/>
      <dgm:spPr/>
      <dgm:t>
        <a:bodyPr/>
        <a:lstStyle/>
        <a:p>
          <a:endParaRPr lang="ru-RU">
            <a:latin typeface="Times New Roman" pitchFamily="18" charset="0"/>
            <a:cs typeface="Times New Roman" pitchFamily="18" charset="0"/>
          </a:endParaRPr>
        </a:p>
      </dgm:t>
    </dgm:pt>
    <dgm:pt modelId="{B7C15103-CCEE-4E47-99FE-784080030E6A}" type="sibTrans" cxnId="{0B4AF25D-D3DD-41B4-B949-420948F5ECBF}">
      <dgm:prSet/>
      <dgm:spPr/>
      <dgm:t>
        <a:bodyPr/>
        <a:lstStyle/>
        <a:p>
          <a:endParaRPr lang="ru-RU">
            <a:latin typeface="Times New Roman" pitchFamily="18" charset="0"/>
            <a:cs typeface="Times New Roman" pitchFamily="18" charset="0"/>
          </a:endParaRPr>
        </a:p>
      </dgm:t>
    </dgm:pt>
    <dgm:pt modelId="{29C6355C-3905-43AF-8B92-FC25BEFACD05}">
      <dgm:prSet/>
      <dgm:spPr/>
      <dgm:t>
        <a:bodyPr/>
        <a:lstStyle/>
        <a:p>
          <a:pPr rtl="0"/>
          <a:r>
            <a:rPr lang="uz-Cyrl-UZ" dirty="0" smtClean="0">
              <a:latin typeface="Times New Roman" pitchFamily="18" charset="0"/>
              <a:cs typeface="Times New Roman" pitchFamily="18" charset="0"/>
            </a:rPr>
            <a:t>Кредит миқдори</a:t>
          </a:r>
          <a:endParaRPr lang="ru-RU" dirty="0">
            <a:latin typeface="Times New Roman" pitchFamily="18" charset="0"/>
            <a:cs typeface="Times New Roman" pitchFamily="18" charset="0"/>
          </a:endParaRPr>
        </a:p>
      </dgm:t>
    </dgm:pt>
    <dgm:pt modelId="{B5B23684-3DD7-4C4D-AD02-4C594E5A19B5}" type="parTrans" cxnId="{1D453368-8BE0-4C51-B5C9-A3E0D428CD5B}">
      <dgm:prSet/>
      <dgm:spPr/>
      <dgm:t>
        <a:bodyPr/>
        <a:lstStyle/>
        <a:p>
          <a:endParaRPr lang="ru-RU">
            <a:latin typeface="Times New Roman" pitchFamily="18" charset="0"/>
            <a:cs typeface="Times New Roman" pitchFamily="18" charset="0"/>
          </a:endParaRPr>
        </a:p>
      </dgm:t>
    </dgm:pt>
    <dgm:pt modelId="{C8EAF67A-252F-4CB5-9AEA-804D657FC2DD}" type="sibTrans" cxnId="{1D453368-8BE0-4C51-B5C9-A3E0D428CD5B}">
      <dgm:prSet/>
      <dgm:spPr/>
      <dgm:t>
        <a:bodyPr/>
        <a:lstStyle/>
        <a:p>
          <a:endParaRPr lang="ru-RU">
            <a:latin typeface="Times New Roman" pitchFamily="18" charset="0"/>
            <a:cs typeface="Times New Roman" pitchFamily="18" charset="0"/>
          </a:endParaRPr>
        </a:p>
      </dgm:t>
    </dgm:pt>
    <dgm:pt modelId="{46F58070-CCAA-42E9-A57A-7F6D5100852A}">
      <dgm:prSet/>
      <dgm:spPr/>
      <dgm:t>
        <a:bodyPr/>
        <a:lstStyle/>
        <a:p>
          <a:pPr rtl="0"/>
          <a:r>
            <a:rPr lang="en-US" dirty="0" smtClean="0">
              <a:latin typeface="Times New Roman" pitchFamily="18" charset="0"/>
              <a:cs typeface="Times New Roman" pitchFamily="18" charset="0"/>
            </a:rPr>
            <a:t>r</a:t>
          </a:r>
          <a:endParaRPr lang="ru-RU" dirty="0">
            <a:latin typeface="Times New Roman" pitchFamily="18" charset="0"/>
            <a:cs typeface="Times New Roman" pitchFamily="18" charset="0"/>
          </a:endParaRPr>
        </a:p>
      </dgm:t>
    </dgm:pt>
    <dgm:pt modelId="{71F9AA38-1ADB-469D-B9B9-E95AF0550A66}" type="parTrans" cxnId="{2364A118-2E3C-4420-984C-AB7B8CD38577}">
      <dgm:prSet/>
      <dgm:spPr/>
      <dgm:t>
        <a:bodyPr/>
        <a:lstStyle/>
        <a:p>
          <a:endParaRPr lang="ru-RU">
            <a:latin typeface="Times New Roman" pitchFamily="18" charset="0"/>
            <a:cs typeface="Times New Roman" pitchFamily="18" charset="0"/>
          </a:endParaRPr>
        </a:p>
      </dgm:t>
    </dgm:pt>
    <dgm:pt modelId="{6922484B-FBBA-4D71-98CB-91F3572D927B}" type="sibTrans" cxnId="{2364A118-2E3C-4420-984C-AB7B8CD38577}">
      <dgm:prSet/>
      <dgm:spPr/>
      <dgm:t>
        <a:bodyPr/>
        <a:lstStyle/>
        <a:p>
          <a:endParaRPr lang="ru-RU">
            <a:latin typeface="Times New Roman" pitchFamily="18" charset="0"/>
            <a:cs typeface="Times New Roman" pitchFamily="18" charset="0"/>
          </a:endParaRPr>
        </a:p>
      </dgm:t>
    </dgm:pt>
    <dgm:pt modelId="{57620940-A9CF-49E3-8B16-4D464FDB96B5}">
      <dgm:prSet/>
      <dgm:spPr/>
      <dgm:t>
        <a:bodyPr/>
        <a:lstStyle/>
        <a:p>
          <a:pPr rtl="0"/>
          <a:r>
            <a:rPr lang="uz-Cyrl-UZ" dirty="0" smtClean="0">
              <a:latin typeface="Times New Roman" pitchFamily="18" charset="0"/>
              <a:cs typeface="Times New Roman" pitchFamily="18" charset="0"/>
            </a:rPr>
            <a:t>Фоиз ставкаси</a:t>
          </a:r>
          <a:endParaRPr lang="ru-RU" dirty="0">
            <a:latin typeface="Times New Roman" pitchFamily="18" charset="0"/>
            <a:cs typeface="Times New Roman" pitchFamily="18" charset="0"/>
          </a:endParaRPr>
        </a:p>
      </dgm:t>
    </dgm:pt>
    <dgm:pt modelId="{20CC8684-9237-423F-BAF2-EDB756320126}" type="parTrans" cxnId="{1DD8368C-427F-434E-94DD-BCCAE7876465}">
      <dgm:prSet/>
      <dgm:spPr/>
      <dgm:t>
        <a:bodyPr/>
        <a:lstStyle/>
        <a:p>
          <a:endParaRPr lang="ru-RU">
            <a:latin typeface="Times New Roman" pitchFamily="18" charset="0"/>
            <a:cs typeface="Times New Roman" pitchFamily="18" charset="0"/>
          </a:endParaRPr>
        </a:p>
      </dgm:t>
    </dgm:pt>
    <dgm:pt modelId="{EEB23959-5667-4FEA-A05E-D1EF64DC66CF}" type="sibTrans" cxnId="{1DD8368C-427F-434E-94DD-BCCAE7876465}">
      <dgm:prSet/>
      <dgm:spPr/>
      <dgm:t>
        <a:bodyPr/>
        <a:lstStyle/>
        <a:p>
          <a:endParaRPr lang="ru-RU">
            <a:latin typeface="Times New Roman" pitchFamily="18" charset="0"/>
            <a:cs typeface="Times New Roman" pitchFamily="18" charset="0"/>
          </a:endParaRPr>
        </a:p>
      </dgm:t>
    </dgm:pt>
    <dgm:pt modelId="{233B9348-9B54-41C4-A554-DF85D3DDD547}">
      <dgm:prSet/>
      <dgm:spPr/>
      <dgm:t>
        <a:bodyPr/>
        <a:lstStyle/>
        <a:p>
          <a:pPr rtl="0"/>
          <a:r>
            <a:rPr lang="en-US" dirty="0" smtClean="0">
              <a:latin typeface="Times New Roman" pitchFamily="18" charset="0"/>
              <a:cs typeface="Times New Roman" pitchFamily="18" charset="0"/>
            </a:rPr>
            <a:t>n</a:t>
          </a:r>
          <a:endParaRPr lang="ru-RU" dirty="0">
            <a:latin typeface="Times New Roman" pitchFamily="18" charset="0"/>
            <a:cs typeface="Times New Roman" pitchFamily="18" charset="0"/>
          </a:endParaRPr>
        </a:p>
      </dgm:t>
    </dgm:pt>
    <dgm:pt modelId="{69293797-E229-44AC-9B8F-DC6C8206E700}" type="parTrans" cxnId="{A1CC93CB-485D-4765-B667-E6DDD613C2BA}">
      <dgm:prSet/>
      <dgm:spPr/>
      <dgm:t>
        <a:bodyPr/>
        <a:lstStyle/>
        <a:p>
          <a:endParaRPr lang="ru-RU">
            <a:latin typeface="Times New Roman" pitchFamily="18" charset="0"/>
            <a:cs typeface="Times New Roman" pitchFamily="18" charset="0"/>
          </a:endParaRPr>
        </a:p>
      </dgm:t>
    </dgm:pt>
    <dgm:pt modelId="{90DC0877-D042-474E-9F6D-D782DF8ACEE9}" type="sibTrans" cxnId="{A1CC93CB-485D-4765-B667-E6DDD613C2BA}">
      <dgm:prSet/>
      <dgm:spPr/>
      <dgm:t>
        <a:bodyPr/>
        <a:lstStyle/>
        <a:p>
          <a:endParaRPr lang="ru-RU">
            <a:latin typeface="Times New Roman" pitchFamily="18" charset="0"/>
            <a:cs typeface="Times New Roman" pitchFamily="18" charset="0"/>
          </a:endParaRPr>
        </a:p>
      </dgm:t>
    </dgm:pt>
    <dgm:pt modelId="{F5FF031F-E5C6-471D-A16A-1923A70614B0}">
      <dgm:prSet/>
      <dgm:spPr/>
      <dgm:t>
        <a:bodyPr/>
        <a:lstStyle/>
        <a:p>
          <a:pPr rtl="0"/>
          <a:r>
            <a:rPr lang="ru-RU" dirty="0" err="1" smtClean="0">
              <a:latin typeface="Times New Roman" pitchFamily="18" charset="0"/>
              <a:cs typeface="Times New Roman" pitchFamily="18" charset="0"/>
            </a:rPr>
            <a:t>йил</a:t>
          </a:r>
          <a:endParaRPr lang="ru-RU" dirty="0">
            <a:latin typeface="Times New Roman" pitchFamily="18" charset="0"/>
            <a:cs typeface="Times New Roman" pitchFamily="18" charset="0"/>
          </a:endParaRPr>
        </a:p>
      </dgm:t>
    </dgm:pt>
    <dgm:pt modelId="{EE3422AA-04DB-4C81-924D-B49DF0E0CA4E}" type="parTrans" cxnId="{5E4D824C-9783-4EB2-A6F1-19013F0B5483}">
      <dgm:prSet/>
      <dgm:spPr/>
      <dgm:t>
        <a:bodyPr/>
        <a:lstStyle/>
        <a:p>
          <a:endParaRPr lang="ru-RU">
            <a:latin typeface="Times New Roman" pitchFamily="18" charset="0"/>
            <a:cs typeface="Times New Roman" pitchFamily="18" charset="0"/>
          </a:endParaRPr>
        </a:p>
      </dgm:t>
    </dgm:pt>
    <dgm:pt modelId="{CAE0AF66-0DB3-431E-9558-3D67FC85B972}" type="sibTrans" cxnId="{5E4D824C-9783-4EB2-A6F1-19013F0B5483}">
      <dgm:prSet/>
      <dgm:spPr/>
      <dgm:t>
        <a:bodyPr/>
        <a:lstStyle/>
        <a:p>
          <a:endParaRPr lang="ru-RU">
            <a:latin typeface="Times New Roman" pitchFamily="18" charset="0"/>
            <a:cs typeface="Times New Roman" pitchFamily="18" charset="0"/>
          </a:endParaRPr>
        </a:p>
      </dgm:t>
    </dgm:pt>
    <dgm:pt modelId="{8CCD1116-FD27-43A6-919E-32232B30514E}" type="pres">
      <dgm:prSet presAssocID="{3487B518-DACD-474A-A5F5-82BF9C46D879}" presName="Name0" presStyleCnt="0">
        <dgm:presLayoutVars>
          <dgm:dir/>
          <dgm:animLvl val="lvl"/>
          <dgm:resizeHandles val="exact"/>
        </dgm:presLayoutVars>
      </dgm:prSet>
      <dgm:spPr/>
      <dgm:t>
        <a:bodyPr/>
        <a:lstStyle/>
        <a:p>
          <a:endParaRPr lang="ru-RU"/>
        </a:p>
      </dgm:t>
    </dgm:pt>
    <dgm:pt modelId="{719AA079-FD45-4C3E-A22B-12C1C4A338AD}" type="pres">
      <dgm:prSet presAssocID="{B94FAE73-0C5E-4FC3-9094-8EE0FF2DA84E}" presName="linNode" presStyleCnt="0"/>
      <dgm:spPr/>
    </dgm:pt>
    <dgm:pt modelId="{CCB7127D-DDC5-4A5D-9445-4A65A018078F}" type="pres">
      <dgm:prSet presAssocID="{B94FAE73-0C5E-4FC3-9094-8EE0FF2DA84E}" presName="parentText" presStyleLbl="node1" presStyleIdx="0" presStyleCnt="3" custScaleX="72414">
        <dgm:presLayoutVars>
          <dgm:chMax val="1"/>
          <dgm:bulletEnabled val="1"/>
        </dgm:presLayoutVars>
      </dgm:prSet>
      <dgm:spPr/>
      <dgm:t>
        <a:bodyPr/>
        <a:lstStyle/>
        <a:p>
          <a:endParaRPr lang="ru-RU"/>
        </a:p>
      </dgm:t>
    </dgm:pt>
    <dgm:pt modelId="{FC6CD329-72B4-4110-8ED3-1D33BBEA67E7}" type="pres">
      <dgm:prSet presAssocID="{B94FAE73-0C5E-4FC3-9094-8EE0FF2DA84E}" presName="descendantText" presStyleLbl="alignAccFollowNode1" presStyleIdx="0" presStyleCnt="3" custScaleX="115517">
        <dgm:presLayoutVars>
          <dgm:bulletEnabled val="1"/>
        </dgm:presLayoutVars>
      </dgm:prSet>
      <dgm:spPr/>
      <dgm:t>
        <a:bodyPr/>
        <a:lstStyle/>
        <a:p>
          <a:endParaRPr lang="ru-RU"/>
        </a:p>
      </dgm:t>
    </dgm:pt>
    <dgm:pt modelId="{E2C70C7B-3971-4073-9484-292CE1AF8D8E}" type="pres">
      <dgm:prSet presAssocID="{B7C15103-CCEE-4E47-99FE-784080030E6A}" presName="sp" presStyleCnt="0"/>
      <dgm:spPr/>
    </dgm:pt>
    <dgm:pt modelId="{C685CB52-4991-48C9-89BE-86A0C00D723E}" type="pres">
      <dgm:prSet presAssocID="{46F58070-CCAA-42E9-A57A-7F6D5100852A}" presName="linNode" presStyleCnt="0"/>
      <dgm:spPr/>
    </dgm:pt>
    <dgm:pt modelId="{E44F392C-5772-4474-9DCE-A642993D180F}" type="pres">
      <dgm:prSet presAssocID="{46F58070-CCAA-42E9-A57A-7F6D5100852A}" presName="parentText" presStyleLbl="node1" presStyleIdx="1" presStyleCnt="3" custScaleX="72414">
        <dgm:presLayoutVars>
          <dgm:chMax val="1"/>
          <dgm:bulletEnabled val="1"/>
        </dgm:presLayoutVars>
      </dgm:prSet>
      <dgm:spPr/>
      <dgm:t>
        <a:bodyPr/>
        <a:lstStyle/>
        <a:p>
          <a:endParaRPr lang="ru-RU"/>
        </a:p>
      </dgm:t>
    </dgm:pt>
    <dgm:pt modelId="{F72AC14F-DBC4-42C8-9D22-80D81633810D}" type="pres">
      <dgm:prSet presAssocID="{46F58070-CCAA-42E9-A57A-7F6D5100852A}" presName="descendantText" presStyleLbl="alignAccFollowNode1" presStyleIdx="1" presStyleCnt="3" custScaleX="115517">
        <dgm:presLayoutVars>
          <dgm:bulletEnabled val="1"/>
        </dgm:presLayoutVars>
      </dgm:prSet>
      <dgm:spPr/>
      <dgm:t>
        <a:bodyPr/>
        <a:lstStyle/>
        <a:p>
          <a:endParaRPr lang="ru-RU"/>
        </a:p>
      </dgm:t>
    </dgm:pt>
    <dgm:pt modelId="{14CA532F-9BE5-4305-AD5A-7ADA563E1A70}" type="pres">
      <dgm:prSet presAssocID="{6922484B-FBBA-4D71-98CB-91F3572D927B}" presName="sp" presStyleCnt="0"/>
      <dgm:spPr/>
    </dgm:pt>
    <dgm:pt modelId="{DEC9203F-CDA8-4683-A186-8E6E5DA4EAEC}" type="pres">
      <dgm:prSet presAssocID="{233B9348-9B54-41C4-A554-DF85D3DDD547}" presName="linNode" presStyleCnt="0"/>
      <dgm:spPr/>
    </dgm:pt>
    <dgm:pt modelId="{9A4782C4-5A6A-414A-B421-C0457C4783E6}" type="pres">
      <dgm:prSet presAssocID="{233B9348-9B54-41C4-A554-DF85D3DDD547}" presName="parentText" presStyleLbl="node1" presStyleIdx="2" presStyleCnt="3" custScaleX="72414">
        <dgm:presLayoutVars>
          <dgm:chMax val="1"/>
          <dgm:bulletEnabled val="1"/>
        </dgm:presLayoutVars>
      </dgm:prSet>
      <dgm:spPr/>
      <dgm:t>
        <a:bodyPr/>
        <a:lstStyle/>
        <a:p>
          <a:endParaRPr lang="ru-RU"/>
        </a:p>
      </dgm:t>
    </dgm:pt>
    <dgm:pt modelId="{CEF147A5-FE28-4326-8F4F-EAD10CE61472}" type="pres">
      <dgm:prSet presAssocID="{233B9348-9B54-41C4-A554-DF85D3DDD547}" presName="descendantText" presStyleLbl="alignAccFollowNode1" presStyleIdx="2" presStyleCnt="3" custScaleX="115517">
        <dgm:presLayoutVars>
          <dgm:bulletEnabled val="1"/>
        </dgm:presLayoutVars>
      </dgm:prSet>
      <dgm:spPr/>
      <dgm:t>
        <a:bodyPr/>
        <a:lstStyle/>
        <a:p>
          <a:endParaRPr lang="ru-RU"/>
        </a:p>
      </dgm:t>
    </dgm:pt>
  </dgm:ptLst>
  <dgm:cxnLst>
    <dgm:cxn modelId="{1D453368-8BE0-4C51-B5C9-A3E0D428CD5B}" srcId="{B94FAE73-0C5E-4FC3-9094-8EE0FF2DA84E}" destId="{29C6355C-3905-43AF-8B92-FC25BEFACD05}" srcOrd="0" destOrd="0" parTransId="{B5B23684-3DD7-4C4D-AD02-4C594E5A19B5}" sibTransId="{C8EAF67A-252F-4CB5-9AEA-804D657FC2DD}"/>
    <dgm:cxn modelId="{A369E40E-9B71-4C56-8954-37E8A118D99A}" type="presOf" srcId="{B94FAE73-0C5E-4FC3-9094-8EE0FF2DA84E}" destId="{CCB7127D-DDC5-4A5D-9445-4A65A018078F}" srcOrd="0" destOrd="0" presId="urn:microsoft.com/office/officeart/2005/8/layout/vList5"/>
    <dgm:cxn modelId="{2EB5842F-5953-4273-8D3B-29090FAD0941}" type="presOf" srcId="{57620940-A9CF-49E3-8B16-4D464FDB96B5}" destId="{F72AC14F-DBC4-42C8-9D22-80D81633810D}" srcOrd="0" destOrd="0" presId="urn:microsoft.com/office/officeart/2005/8/layout/vList5"/>
    <dgm:cxn modelId="{5B396DAC-849C-4834-88CF-87125886A1A1}" type="presOf" srcId="{46F58070-CCAA-42E9-A57A-7F6D5100852A}" destId="{E44F392C-5772-4474-9DCE-A642993D180F}" srcOrd="0" destOrd="0" presId="urn:microsoft.com/office/officeart/2005/8/layout/vList5"/>
    <dgm:cxn modelId="{2932C23A-6967-4793-B3A1-BC84BDAA5416}" type="presOf" srcId="{F5FF031F-E5C6-471D-A16A-1923A70614B0}" destId="{CEF147A5-FE28-4326-8F4F-EAD10CE61472}" srcOrd="0" destOrd="0" presId="urn:microsoft.com/office/officeart/2005/8/layout/vList5"/>
    <dgm:cxn modelId="{D75F4D5C-AE46-4B1C-8649-041D58B35593}" type="presOf" srcId="{233B9348-9B54-41C4-A554-DF85D3DDD547}" destId="{9A4782C4-5A6A-414A-B421-C0457C4783E6}" srcOrd="0" destOrd="0" presId="urn:microsoft.com/office/officeart/2005/8/layout/vList5"/>
    <dgm:cxn modelId="{5E4D824C-9783-4EB2-A6F1-19013F0B5483}" srcId="{233B9348-9B54-41C4-A554-DF85D3DDD547}" destId="{F5FF031F-E5C6-471D-A16A-1923A70614B0}" srcOrd="0" destOrd="0" parTransId="{EE3422AA-04DB-4C81-924D-B49DF0E0CA4E}" sibTransId="{CAE0AF66-0DB3-431E-9558-3D67FC85B972}"/>
    <dgm:cxn modelId="{1DD8368C-427F-434E-94DD-BCCAE7876465}" srcId="{46F58070-CCAA-42E9-A57A-7F6D5100852A}" destId="{57620940-A9CF-49E3-8B16-4D464FDB96B5}" srcOrd="0" destOrd="0" parTransId="{20CC8684-9237-423F-BAF2-EDB756320126}" sibTransId="{EEB23959-5667-4FEA-A05E-D1EF64DC66CF}"/>
    <dgm:cxn modelId="{0B4AF25D-D3DD-41B4-B949-420948F5ECBF}" srcId="{3487B518-DACD-474A-A5F5-82BF9C46D879}" destId="{B94FAE73-0C5E-4FC3-9094-8EE0FF2DA84E}" srcOrd="0" destOrd="0" parTransId="{00FB9A08-9B7D-4D06-AA6B-DD99B7761DF8}" sibTransId="{B7C15103-CCEE-4E47-99FE-784080030E6A}"/>
    <dgm:cxn modelId="{D29A464F-2E40-4365-9D30-601154ECAF34}" type="presOf" srcId="{3487B518-DACD-474A-A5F5-82BF9C46D879}" destId="{8CCD1116-FD27-43A6-919E-32232B30514E}" srcOrd="0" destOrd="0" presId="urn:microsoft.com/office/officeart/2005/8/layout/vList5"/>
    <dgm:cxn modelId="{2364A118-2E3C-4420-984C-AB7B8CD38577}" srcId="{3487B518-DACD-474A-A5F5-82BF9C46D879}" destId="{46F58070-CCAA-42E9-A57A-7F6D5100852A}" srcOrd="1" destOrd="0" parTransId="{71F9AA38-1ADB-469D-B9B9-E95AF0550A66}" sibTransId="{6922484B-FBBA-4D71-98CB-91F3572D927B}"/>
    <dgm:cxn modelId="{3235C18B-8F6E-4F04-BA35-313CCF8517C8}" type="presOf" srcId="{29C6355C-3905-43AF-8B92-FC25BEFACD05}" destId="{FC6CD329-72B4-4110-8ED3-1D33BBEA67E7}" srcOrd="0" destOrd="0" presId="urn:microsoft.com/office/officeart/2005/8/layout/vList5"/>
    <dgm:cxn modelId="{A1CC93CB-485D-4765-B667-E6DDD613C2BA}" srcId="{3487B518-DACD-474A-A5F5-82BF9C46D879}" destId="{233B9348-9B54-41C4-A554-DF85D3DDD547}" srcOrd="2" destOrd="0" parTransId="{69293797-E229-44AC-9B8F-DC6C8206E700}" sibTransId="{90DC0877-D042-474E-9F6D-D782DF8ACEE9}"/>
    <dgm:cxn modelId="{D3925919-7CFF-4482-9DF4-EC56BFB875DA}" type="presParOf" srcId="{8CCD1116-FD27-43A6-919E-32232B30514E}" destId="{719AA079-FD45-4C3E-A22B-12C1C4A338AD}" srcOrd="0" destOrd="0" presId="urn:microsoft.com/office/officeart/2005/8/layout/vList5"/>
    <dgm:cxn modelId="{15E73BE8-4599-4AC5-A3D4-E998F0C4CC16}" type="presParOf" srcId="{719AA079-FD45-4C3E-A22B-12C1C4A338AD}" destId="{CCB7127D-DDC5-4A5D-9445-4A65A018078F}" srcOrd="0" destOrd="0" presId="urn:microsoft.com/office/officeart/2005/8/layout/vList5"/>
    <dgm:cxn modelId="{4D14EF91-D7B6-4C01-8F88-41B748BECD27}" type="presParOf" srcId="{719AA079-FD45-4C3E-A22B-12C1C4A338AD}" destId="{FC6CD329-72B4-4110-8ED3-1D33BBEA67E7}" srcOrd="1" destOrd="0" presId="urn:microsoft.com/office/officeart/2005/8/layout/vList5"/>
    <dgm:cxn modelId="{80DBF885-1C9D-4339-9983-8872473F2EB1}" type="presParOf" srcId="{8CCD1116-FD27-43A6-919E-32232B30514E}" destId="{E2C70C7B-3971-4073-9484-292CE1AF8D8E}" srcOrd="1" destOrd="0" presId="urn:microsoft.com/office/officeart/2005/8/layout/vList5"/>
    <dgm:cxn modelId="{B024AC3A-2B51-40DA-9892-F84444B11A6D}" type="presParOf" srcId="{8CCD1116-FD27-43A6-919E-32232B30514E}" destId="{C685CB52-4991-48C9-89BE-86A0C00D723E}" srcOrd="2" destOrd="0" presId="urn:microsoft.com/office/officeart/2005/8/layout/vList5"/>
    <dgm:cxn modelId="{37BB5FFE-524F-485D-9D6C-3E63E97189FB}" type="presParOf" srcId="{C685CB52-4991-48C9-89BE-86A0C00D723E}" destId="{E44F392C-5772-4474-9DCE-A642993D180F}" srcOrd="0" destOrd="0" presId="urn:microsoft.com/office/officeart/2005/8/layout/vList5"/>
    <dgm:cxn modelId="{12E06CC9-ED9E-4D85-AD65-DFCA85524ED6}" type="presParOf" srcId="{C685CB52-4991-48C9-89BE-86A0C00D723E}" destId="{F72AC14F-DBC4-42C8-9D22-80D81633810D}" srcOrd="1" destOrd="0" presId="urn:microsoft.com/office/officeart/2005/8/layout/vList5"/>
    <dgm:cxn modelId="{F789CFD9-E723-4C5E-A021-D8FD33256322}" type="presParOf" srcId="{8CCD1116-FD27-43A6-919E-32232B30514E}" destId="{14CA532F-9BE5-4305-AD5A-7ADA563E1A70}" srcOrd="3" destOrd="0" presId="urn:microsoft.com/office/officeart/2005/8/layout/vList5"/>
    <dgm:cxn modelId="{39120E7C-05A9-48C6-A201-A39A28E43BB2}" type="presParOf" srcId="{8CCD1116-FD27-43A6-919E-32232B30514E}" destId="{DEC9203F-CDA8-4683-A186-8E6E5DA4EAEC}" srcOrd="4" destOrd="0" presId="urn:microsoft.com/office/officeart/2005/8/layout/vList5"/>
    <dgm:cxn modelId="{A7DFB169-C8B8-46CA-834A-E74A9765C124}" type="presParOf" srcId="{DEC9203F-CDA8-4683-A186-8E6E5DA4EAEC}" destId="{9A4782C4-5A6A-414A-B421-C0457C4783E6}" srcOrd="0" destOrd="0" presId="urn:microsoft.com/office/officeart/2005/8/layout/vList5"/>
    <dgm:cxn modelId="{164FB63C-839B-49D3-85C1-0FB7B8C250A5}" type="presParOf" srcId="{DEC9203F-CDA8-4683-A186-8E6E5DA4EAEC}" destId="{CEF147A5-FE28-4326-8F4F-EAD10CE61472}"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6B458FE1-7078-4E40-A989-E3DF206DC75A}"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67503D90-D196-4AF4-BA2E-02BDA21E048A}">
      <dgm:prSet/>
      <dgm:spPr/>
      <dgm:t>
        <a:bodyPr/>
        <a:lstStyle/>
        <a:p>
          <a:pPr algn="ctr" rtl="0"/>
          <a:r>
            <a:rPr lang="en-US" b="1" dirty="0" smtClean="0">
              <a:latin typeface="Times New Roman" pitchFamily="18" charset="0"/>
              <a:cs typeface="Times New Roman" pitchFamily="18" charset="0"/>
            </a:rPr>
            <a:t>2</a:t>
          </a:r>
          <a:r>
            <a:rPr lang="ru-RU" b="1" dirty="0" smtClean="0">
              <a:latin typeface="Times New Roman" pitchFamily="18" charset="0"/>
              <a:cs typeface="Times New Roman" pitchFamily="18" charset="0"/>
            </a:rPr>
            <a:t>. Банк </a:t>
          </a:r>
          <a:r>
            <a:rPr lang="ru-RU" b="1" dirty="0" err="1" smtClean="0">
              <a:latin typeface="Times New Roman" pitchFamily="18" charset="0"/>
              <a:cs typeface="Times New Roman" pitchFamily="18" charset="0"/>
            </a:rPr>
            <a:t>тизими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Марказий</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тижорат</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банклар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ҳамда </a:t>
          </a:r>
          <a:r>
            <a:rPr lang="ru-RU" dirty="0" err="1" smtClean="0">
              <a:latin typeface="Times New Roman" pitchFamily="18" charset="0"/>
              <a:cs typeface="Times New Roman" pitchFamily="18" charset="0"/>
            </a:rPr>
            <a:t/>
          </a:r>
          <a:br>
            <a:rPr lang="ru-RU" dirty="0" err="1" smtClean="0">
              <a:latin typeface="Times New Roman" pitchFamily="18" charset="0"/>
              <a:cs typeface="Times New Roman" pitchFamily="18" charset="0"/>
            </a:rPr>
          </a:br>
          <a:r>
            <a:rPr lang="ru-RU" b="1" dirty="0" err="1" smtClean="0">
              <a:latin typeface="Times New Roman" pitchFamily="18" charset="0"/>
              <a:cs typeface="Times New Roman" pitchFamily="18" charset="0"/>
            </a:rPr>
            <a:t>уларнинг</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вазифалари</a:t>
          </a:r>
          <a:endParaRPr lang="ru-RU" dirty="0">
            <a:latin typeface="Times New Roman" pitchFamily="18" charset="0"/>
            <a:cs typeface="Times New Roman" pitchFamily="18" charset="0"/>
          </a:endParaRPr>
        </a:p>
      </dgm:t>
    </dgm:pt>
    <dgm:pt modelId="{53C42420-CA4F-4072-9AD0-0964C2EFBBC0}" type="parTrans" cxnId="{B73C32B0-26E9-432C-BC8F-ED88576515DE}">
      <dgm:prSet/>
      <dgm:spPr/>
      <dgm:t>
        <a:bodyPr/>
        <a:lstStyle/>
        <a:p>
          <a:endParaRPr lang="ru-RU"/>
        </a:p>
      </dgm:t>
    </dgm:pt>
    <dgm:pt modelId="{1CF1920E-5C8B-4DAC-B375-12359C556809}" type="sibTrans" cxnId="{B73C32B0-26E9-432C-BC8F-ED88576515DE}">
      <dgm:prSet/>
      <dgm:spPr/>
      <dgm:t>
        <a:bodyPr/>
        <a:lstStyle/>
        <a:p>
          <a:endParaRPr lang="ru-RU"/>
        </a:p>
      </dgm:t>
    </dgm:pt>
    <dgm:pt modelId="{662E9601-68AB-44E6-BBA0-86E2E7F48856}" type="pres">
      <dgm:prSet presAssocID="{6B458FE1-7078-4E40-A989-E3DF206DC75A}" presName="linear" presStyleCnt="0">
        <dgm:presLayoutVars>
          <dgm:animLvl val="lvl"/>
          <dgm:resizeHandles val="exact"/>
        </dgm:presLayoutVars>
      </dgm:prSet>
      <dgm:spPr/>
      <dgm:t>
        <a:bodyPr/>
        <a:lstStyle/>
        <a:p>
          <a:endParaRPr lang="ru-RU"/>
        </a:p>
      </dgm:t>
    </dgm:pt>
    <dgm:pt modelId="{05DC919E-DEED-4CB9-BF3F-BF3EA9BD6F28}" type="pres">
      <dgm:prSet presAssocID="{67503D90-D196-4AF4-BA2E-02BDA21E048A}" presName="parentText" presStyleLbl="node1" presStyleIdx="0" presStyleCnt="1">
        <dgm:presLayoutVars>
          <dgm:chMax val="0"/>
          <dgm:bulletEnabled val="1"/>
        </dgm:presLayoutVars>
      </dgm:prSet>
      <dgm:spPr/>
      <dgm:t>
        <a:bodyPr/>
        <a:lstStyle/>
        <a:p>
          <a:endParaRPr lang="ru-RU"/>
        </a:p>
      </dgm:t>
    </dgm:pt>
  </dgm:ptLst>
  <dgm:cxnLst>
    <dgm:cxn modelId="{B73C32B0-26E9-432C-BC8F-ED88576515DE}" srcId="{6B458FE1-7078-4E40-A989-E3DF206DC75A}" destId="{67503D90-D196-4AF4-BA2E-02BDA21E048A}" srcOrd="0" destOrd="0" parTransId="{53C42420-CA4F-4072-9AD0-0964C2EFBBC0}" sibTransId="{1CF1920E-5C8B-4DAC-B375-12359C556809}"/>
    <dgm:cxn modelId="{60F5EC75-4D89-4769-8B1F-571343EA475C}" type="presOf" srcId="{67503D90-D196-4AF4-BA2E-02BDA21E048A}" destId="{05DC919E-DEED-4CB9-BF3F-BF3EA9BD6F28}" srcOrd="0" destOrd="0" presId="urn:microsoft.com/office/officeart/2005/8/layout/vList2"/>
    <dgm:cxn modelId="{EE4FC073-8716-41F0-86B9-4B27A211C5E9}" type="presOf" srcId="{6B458FE1-7078-4E40-A989-E3DF206DC75A}" destId="{662E9601-68AB-44E6-BBA0-86E2E7F48856}" srcOrd="0" destOrd="0" presId="urn:microsoft.com/office/officeart/2005/8/layout/vList2"/>
    <dgm:cxn modelId="{241176F1-2AC6-43DC-A1C8-B202DD9A79A2}" type="presParOf" srcId="{662E9601-68AB-44E6-BBA0-86E2E7F48856}" destId="{05DC919E-DEED-4CB9-BF3F-BF3EA9BD6F2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D22D6528-A5AF-416B-881F-F66ACE046241}"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ru-RU"/>
        </a:p>
      </dgm:t>
    </dgm:pt>
    <dgm:pt modelId="{2F277F1F-1579-459B-8F72-D3BCAD2278DE}">
      <dgm:prSet/>
      <dgm:spPr/>
      <dgm:t>
        <a:bodyPr/>
        <a:lstStyle/>
        <a:p>
          <a:pPr rtl="0"/>
          <a:r>
            <a:rPr lang="ru-RU" b="1" dirty="0" smtClean="0">
              <a:latin typeface="Times New Roman" pitchFamily="18" charset="0"/>
              <a:cs typeface="Times New Roman" pitchFamily="18" charset="0"/>
            </a:rPr>
            <a:t>БАНКЛАР</a:t>
          </a:r>
          <a:r>
            <a:rPr lang="ru-RU"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dgm:t>
    </dgm:pt>
    <dgm:pt modelId="{BA3E040C-22D0-494C-BD12-C4A5000E4427}" type="parTrans" cxnId="{77335FB3-8890-40C0-8B15-660075B588CB}">
      <dgm:prSet/>
      <dgm:spPr/>
      <dgm:t>
        <a:bodyPr/>
        <a:lstStyle/>
        <a:p>
          <a:endParaRPr lang="ru-RU">
            <a:latin typeface="Times New Roman" pitchFamily="18" charset="0"/>
            <a:cs typeface="Times New Roman" pitchFamily="18" charset="0"/>
          </a:endParaRPr>
        </a:p>
      </dgm:t>
    </dgm:pt>
    <dgm:pt modelId="{53967334-0BA1-4B10-A9FA-675B3EDF44DE}" type="sibTrans" cxnId="{77335FB3-8890-40C0-8B15-660075B588CB}">
      <dgm:prSet/>
      <dgm:spPr/>
      <dgm:t>
        <a:bodyPr/>
        <a:lstStyle/>
        <a:p>
          <a:endParaRPr lang="ru-RU">
            <a:latin typeface="Times New Roman" pitchFamily="18" charset="0"/>
            <a:cs typeface="Times New Roman" pitchFamily="18" charset="0"/>
          </a:endParaRPr>
        </a:p>
      </dgm:t>
    </dgm:pt>
    <dgm:pt modelId="{F89EB3EA-6E27-4CAD-BE5B-AF57793286EF}">
      <dgm:prSet/>
      <dgm:spPr/>
      <dgm:t>
        <a:bodyPr/>
        <a:lstStyle/>
        <a:p>
          <a:pPr algn="just" rtl="0"/>
          <a:r>
            <a:rPr lang="ru-RU" b="0" dirty="0" smtClean="0">
              <a:latin typeface="Times New Roman" pitchFamily="18" charset="0"/>
              <a:cs typeface="Times New Roman" pitchFamily="18" charset="0"/>
            </a:rPr>
            <a:t>пул </a:t>
          </a:r>
          <a:r>
            <a:rPr lang="ru-RU" b="0" dirty="0" err="1" smtClean="0">
              <a:latin typeface="Times New Roman" pitchFamily="18" charset="0"/>
              <a:cs typeface="Times New Roman" pitchFamily="18" charset="0"/>
            </a:rPr>
            <a:t>маблағларини тўплаш</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жойлаштириш</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ва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уларнинг</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ҳаракатини тартибга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солиш</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билан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шуғулланувчи иқтисодий муассасадир</a:t>
          </a:r>
          <a:r>
            <a:rPr lang="ru-RU" b="0" dirty="0" smtClean="0">
              <a:latin typeface="Times New Roman" pitchFamily="18" charset="0"/>
              <a:cs typeface="Times New Roman" pitchFamily="18" charset="0"/>
            </a:rPr>
            <a:t>. </a:t>
          </a:r>
          <a:endParaRPr lang="ru-RU" b="0" dirty="0">
            <a:latin typeface="Times New Roman" pitchFamily="18" charset="0"/>
            <a:cs typeface="Times New Roman" pitchFamily="18" charset="0"/>
          </a:endParaRPr>
        </a:p>
      </dgm:t>
    </dgm:pt>
    <dgm:pt modelId="{24F1A11E-3E95-4366-A40B-A519E3D2F792}" type="parTrans" cxnId="{4110FDD7-9245-4470-9A34-946E2578BD0B}">
      <dgm:prSet/>
      <dgm:spPr/>
      <dgm:t>
        <a:bodyPr/>
        <a:lstStyle/>
        <a:p>
          <a:endParaRPr lang="ru-RU">
            <a:latin typeface="Times New Roman" pitchFamily="18" charset="0"/>
            <a:cs typeface="Times New Roman" pitchFamily="18" charset="0"/>
          </a:endParaRPr>
        </a:p>
      </dgm:t>
    </dgm:pt>
    <dgm:pt modelId="{CDC2EEE2-A6AF-4AD8-9CA2-42AD77C4CAF3}" type="sibTrans" cxnId="{4110FDD7-9245-4470-9A34-946E2578BD0B}">
      <dgm:prSet/>
      <dgm:spPr/>
      <dgm:t>
        <a:bodyPr/>
        <a:lstStyle/>
        <a:p>
          <a:endParaRPr lang="ru-RU">
            <a:latin typeface="Times New Roman" pitchFamily="18" charset="0"/>
            <a:cs typeface="Times New Roman" pitchFamily="18" charset="0"/>
          </a:endParaRPr>
        </a:p>
      </dgm:t>
    </dgm:pt>
    <dgm:pt modelId="{FED6EC37-9C21-461B-A118-9497543B3C67}" type="pres">
      <dgm:prSet presAssocID="{D22D6528-A5AF-416B-881F-F66ACE046241}" presName="Name0" presStyleCnt="0">
        <dgm:presLayoutVars>
          <dgm:dir/>
          <dgm:animLvl val="lvl"/>
          <dgm:resizeHandles val="exact"/>
        </dgm:presLayoutVars>
      </dgm:prSet>
      <dgm:spPr/>
      <dgm:t>
        <a:bodyPr/>
        <a:lstStyle/>
        <a:p>
          <a:endParaRPr lang="ru-RU"/>
        </a:p>
      </dgm:t>
    </dgm:pt>
    <dgm:pt modelId="{A1B59B2C-592B-4E85-9CE6-1E9E8867799F}" type="pres">
      <dgm:prSet presAssocID="{2F277F1F-1579-459B-8F72-D3BCAD2278DE}" presName="composite" presStyleCnt="0"/>
      <dgm:spPr/>
    </dgm:pt>
    <dgm:pt modelId="{401112D7-3ECE-44FE-A0EF-4155A4757758}" type="pres">
      <dgm:prSet presAssocID="{2F277F1F-1579-459B-8F72-D3BCAD2278DE}" presName="parTx" presStyleLbl="alignNode1" presStyleIdx="0" presStyleCnt="1">
        <dgm:presLayoutVars>
          <dgm:chMax val="0"/>
          <dgm:chPref val="0"/>
          <dgm:bulletEnabled val="1"/>
        </dgm:presLayoutVars>
      </dgm:prSet>
      <dgm:spPr/>
      <dgm:t>
        <a:bodyPr/>
        <a:lstStyle/>
        <a:p>
          <a:endParaRPr lang="ru-RU"/>
        </a:p>
      </dgm:t>
    </dgm:pt>
    <dgm:pt modelId="{A4D44EB4-16D8-4D6D-8152-759D4798FB0F}" type="pres">
      <dgm:prSet presAssocID="{2F277F1F-1579-459B-8F72-D3BCAD2278DE}" presName="desTx" presStyleLbl="alignAccFollowNode1" presStyleIdx="0" presStyleCnt="1">
        <dgm:presLayoutVars>
          <dgm:bulletEnabled val="1"/>
        </dgm:presLayoutVars>
      </dgm:prSet>
      <dgm:spPr/>
      <dgm:t>
        <a:bodyPr/>
        <a:lstStyle/>
        <a:p>
          <a:endParaRPr lang="ru-RU"/>
        </a:p>
      </dgm:t>
    </dgm:pt>
  </dgm:ptLst>
  <dgm:cxnLst>
    <dgm:cxn modelId="{4110FDD7-9245-4470-9A34-946E2578BD0B}" srcId="{2F277F1F-1579-459B-8F72-D3BCAD2278DE}" destId="{F89EB3EA-6E27-4CAD-BE5B-AF57793286EF}" srcOrd="0" destOrd="0" parTransId="{24F1A11E-3E95-4366-A40B-A519E3D2F792}" sibTransId="{CDC2EEE2-A6AF-4AD8-9CA2-42AD77C4CAF3}"/>
    <dgm:cxn modelId="{2CD45A68-203F-44DC-A6B8-866D4AF73CB3}" type="presOf" srcId="{2F277F1F-1579-459B-8F72-D3BCAD2278DE}" destId="{401112D7-3ECE-44FE-A0EF-4155A4757758}" srcOrd="0" destOrd="0" presId="urn:microsoft.com/office/officeart/2005/8/layout/hList1"/>
    <dgm:cxn modelId="{77335FB3-8890-40C0-8B15-660075B588CB}" srcId="{D22D6528-A5AF-416B-881F-F66ACE046241}" destId="{2F277F1F-1579-459B-8F72-D3BCAD2278DE}" srcOrd="0" destOrd="0" parTransId="{BA3E040C-22D0-494C-BD12-C4A5000E4427}" sibTransId="{53967334-0BA1-4B10-A9FA-675B3EDF44DE}"/>
    <dgm:cxn modelId="{A8BFA185-4378-454F-AC62-0DB4D2A58421}" type="presOf" srcId="{F89EB3EA-6E27-4CAD-BE5B-AF57793286EF}" destId="{A4D44EB4-16D8-4D6D-8152-759D4798FB0F}" srcOrd="0" destOrd="0" presId="urn:microsoft.com/office/officeart/2005/8/layout/hList1"/>
    <dgm:cxn modelId="{727F17CB-632D-42C9-9725-B1B04D8C9E10}" type="presOf" srcId="{D22D6528-A5AF-416B-881F-F66ACE046241}" destId="{FED6EC37-9C21-461B-A118-9497543B3C67}" srcOrd="0" destOrd="0" presId="urn:microsoft.com/office/officeart/2005/8/layout/hList1"/>
    <dgm:cxn modelId="{FA8D2265-B72A-4D77-91BB-50B6ECAC6E29}" type="presParOf" srcId="{FED6EC37-9C21-461B-A118-9497543B3C67}" destId="{A1B59B2C-592B-4E85-9CE6-1E9E8867799F}" srcOrd="0" destOrd="0" presId="urn:microsoft.com/office/officeart/2005/8/layout/hList1"/>
    <dgm:cxn modelId="{E3907F39-263E-49BD-AF2F-FA6F0293CD36}" type="presParOf" srcId="{A1B59B2C-592B-4E85-9CE6-1E9E8867799F}" destId="{401112D7-3ECE-44FE-A0EF-4155A4757758}" srcOrd="0" destOrd="0" presId="urn:microsoft.com/office/officeart/2005/8/layout/hList1"/>
    <dgm:cxn modelId="{BAD74486-1DFD-4E61-88CE-5EE261A4A30B}" type="presParOf" srcId="{A1B59B2C-592B-4E85-9CE6-1E9E8867799F}" destId="{A4D44EB4-16D8-4D6D-8152-759D4798FB0F}"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0E7CF7F8-21E1-44B9-A374-0149E24BE57E}"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ru-RU"/>
        </a:p>
      </dgm:t>
    </dgm:pt>
    <dgm:pt modelId="{023F722B-394A-450E-B687-465E64B9960E}">
      <dgm:prSet/>
      <dgm:spPr/>
      <dgm:t>
        <a:bodyPr/>
        <a:lstStyle/>
        <a:p>
          <a:pPr rtl="0"/>
          <a:r>
            <a:rPr lang="ru-RU" b="1" dirty="0" smtClean="0">
              <a:latin typeface="Times New Roman" pitchFamily="18" charset="0"/>
              <a:cs typeface="Times New Roman" pitchFamily="18" charset="0"/>
            </a:rPr>
            <a:t>ДАВЛАТ БАНКИ</a:t>
          </a:r>
          <a:endParaRPr lang="ru-RU" dirty="0">
            <a:latin typeface="Times New Roman" pitchFamily="18" charset="0"/>
            <a:cs typeface="Times New Roman" pitchFamily="18" charset="0"/>
          </a:endParaRPr>
        </a:p>
      </dgm:t>
    </dgm:pt>
    <dgm:pt modelId="{0E8103F8-E5A8-433F-90EE-46A738BF2F6E}" type="parTrans" cxnId="{AEF10CB1-1558-4CF0-B3A4-F027C65EE879}">
      <dgm:prSet/>
      <dgm:spPr/>
      <dgm:t>
        <a:bodyPr/>
        <a:lstStyle/>
        <a:p>
          <a:endParaRPr lang="ru-RU">
            <a:latin typeface="Times New Roman" pitchFamily="18" charset="0"/>
            <a:cs typeface="Times New Roman" pitchFamily="18" charset="0"/>
          </a:endParaRPr>
        </a:p>
      </dgm:t>
    </dgm:pt>
    <dgm:pt modelId="{9C710C8C-9377-436A-8B94-1BF04322CB68}" type="sibTrans" cxnId="{AEF10CB1-1558-4CF0-B3A4-F027C65EE879}">
      <dgm:prSet/>
      <dgm:spPr/>
      <dgm:t>
        <a:bodyPr/>
        <a:lstStyle/>
        <a:p>
          <a:endParaRPr lang="ru-RU">
            <a:latin typeface="Times New Roman" pitchFamily="18" charset="0"/>
            <a:cs typeface="Times New Roman" pitchFamily="18" charset="0"/>
          </a:endParaRPr>
        </a:p>
      </dgm:t>
    </dgm:pt>
    <dgm:pt modelId="{86904C4E-7546-479C-AA50-4B873DC3495D}">
      <dgm:prSet/>
      <dgm:spPr/>
      <dgm:t>
        <a:bodyPr/>
        <a:lstStyle/>
        <a:p>
          <a:pPr algn="just" rtl="0"/>
          <a:r>
            <a:rPr lang="ru-RU" dirty="0" err="1" smtClean="0">
              <a:latin typeface="Times New Roman" pitchFamily="18" charset="0"/>
              <a:cs typeface="Times New Roman" pitchFamily="18" charset="0"/>
            </a:rPr>
            <a:t>мамлакат</a:t>
          </a:r>
          <a:r>
            <a:rPr lang="ru-RU" dirty="0" smtClean="0">
              <a:latin typeface="Times New Roman" pitchFamily="18" charset="0"/>
              <a:cs typeface="Times New Roman" pitchFamily="18" charset="0"/>
            </a:rPr>
            <a:t> пул-кредит </a:t>
          </a:r>
          <a:r>
            <a:rPr lang="ru-RU" dirty="0" err="1" smtClean="0">
              <a:latin typeface="Times New Roman" pitchFamily="18" charset="0"/>
              <a:cs typeface="Times New Roman" pitchFamily="18" charset="0"/>
            </a:rPr>
            <a:t>тизимини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марказлашган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тартибда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бошқаради 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давлатнинг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ягона</a:t>
          </a:r>
          <a:r>
            <a:rPr lang="ru-RU" dirty="0" smtClean="0">
              <a:latin typeface="Times New Roman" pitchFamily="18" charset="0"/>
              <a:cs typeface="Times New Roman" pitchFamily="18" charset="0"/>
            </a:rPr>
            <a:t> кредит </a:t>
          </a:r>
          <a:r>
            <a:rPr lang="ru-RU" dirty="0" err="1" smtClean="0">
              <a:latin typeface="Times New Roman" pitchFamily="18" charset="0"/>
              <a:cs typeface="Times New Roman" pitchFamily="18" charset="0"/>
            </a:rPr>
            <a:t>сиёсатини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амалга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оширади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Давлат</a:t>
          </a:r>
          <a:r>
            <a:rPr lang="ru-RU" dirty="0" smtClean="0">
              <a:latin typeface="Times New Roman" pitchFamily="18" charset="0"/>
              <a:cs typeface="Times New Roman" pitchFamily="18" charset="0"/>
            </a:rPr>
            <a:t> банки </a:t>
          </a:r>
          <a:r>
            <a:rPr lang="ru-RU" b="1" dirty="0" err="1" smtClean="0">
              <a:latin typeface="Times New Roman" pitchFamily="18" charset="0"/>
              <a:cs typeface="Times New Roman" pitchFamily="18" charset="0"/>
            </a:rPr>
            <a:t>Марказий</a:t>
          </a:r>
          <a:r>
            <a:rPr lang="ru-RU" b="1" dirty="0" smtClean="0">
              <a:latin typeface="Times New Roman" pitchFamily="18" charset="0"/>
              <a:cs typeface="Times New Roman" pitchFamily="18" charset="0"/>
            </a:rPr>
            <a:t> банк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ҳисобланади</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C0638E46-6767-496A-9767-91774B2ABD74}" type="parTrans" cxnId="{AC615C0C-E38A-444E-9992-477F745DB050}">
      <dgm:prSet/>
      <dgm:spPr/>
      <dgm:t>
        <a:bodyPr/>
        <a:lstStyle/>
        <a:p>
          <a:endParaRPr lang="ru-RU">
            <a:latin typeface="Times New Roman" pitchFamily="18" charset="0"/>
            <a:cs typeface="Times New Roman" pitchFamily="18" charset="0"/>
          </a:endParaRPr>
        </a:p>
      </dgm:t>
    </dgm:pt>
    <dgm:pt modelId="{49A054DC-9BE5-4D7A-AE88-632765F239F6}" type="sibTrans" cxnId="{AC615C0C-E38A-444E-9992-477F745DB050}">
      <dgm:prSet/>
      <dgm:spPr/>
      <dgm:t>
        <a:bodyPr/>
        <a:lstStyle/>
        <a:p>
          <a:endParaRPr lang="ru-RU">
            <a:latin typeface="Times New Roman" pitchFamily="18" charset="0"/>
            <a:cs typeface="Times New Roman" pitchFamily="18" charset="0"/>
          </a:endParaRPr>
        </a:p>
      </dgm:t>
    </dgm:pt>
    <dgm:pt modelId="{749231ED-A41E-4E62-9F77-F9493BD716EA}" type="pres">
      <dgm:prSet presAssocID="{0E7CF7F8-21E1-44B9-A374-0149E24BE57E}" presName="Name0" presStyleCnt="0">
        <dgm:presLayoutVars>
          <dgm:dir/>
          <dgm:animLvl val="lvl"/>
          <dgm:resizeHandles val="exact"/>
        </dgm:presLayoutVars>
      </dgm:prSet>
      <dgm:spPr/>
      <dgm:t>
        <a:bodyPr/>
        <a:lstStyle/>
        <a:p>
          <a:endParaRPr lang="ru-RU"/>
        </a:p>
      </dgm:t>
    </dgm:pt>
    <dgm:pt modelId="{1CBAC30E-09CE-4AB5-9950-B3B03AF8F89A}" type="pres">
      <dgm:prSet presAssocID="{023F722B-394A-450E-B687-465E64B9960E}" presName="composite" presStyleCnt="0"/>
      <dgm:spPr/>
    </dgm:pt>
    <dgm:pt modelId="{178674E2-8E73-4B68-AED0-59E47EB15887}" type="pres">
      <dgm:prSet presAssocID="{023F722B-394A-450E-B687-465E64B9960E}" presName="parTx" presStyleLbl="alignNode1" presStyleIdx="0" presStyleCnt="1">
        <dgm:presLayoutVars>
          <dgm:chMax val="0"/>
          <dgm:chPref val="0"/>
          <dgm:bulletEnabled val="1"/>
        </dgm:presLayoutVars>
      </dgm:prSet>
      <dgm:spPr/>
      <dgm:t>
        <a:bodyPr/>
        <a:lstStyle/>
        <a:p>
          <a:endParaRPr lang="ru-RU"/>
        </a:p>
      </dgm:t>
    </dgm:pt>
    <dgm:pt modelId="{B2748277-9C30-4CE4-8C42-485A1953D6FB}" type="pres">
      <dgm:prSet presAssocID="{023F722B-394A-450E-B687-465E64B9960E}" presName="desTx" presStyleLbl="alignAccFollowNode1" presStyleIdx="0" presStyleCnt="1">
        <dgm:presLayoutVars>
          <dgm:bulletEnabled val="1"/>
        </dgm:presLayoutVars>
      </dgm:prSet>
      <dgm:spPr/>
      <dgm:t>
        <a:bodyPr/>
        <a:lstStyle/>
        <a:p>
          <a:endParaRPr lang="ru-RU"/>
        </a:p>
      </dgm:t>
    </dgm:pt>
  </dgm:ptLst>
  <dgm:cxnLst>
    <dgm:cxn modelId="{0B156618-5095-4448-AA70-9ED2AE853695}" type="presOf" srcId="{0E7CF7F8-21E1-44B9-A374-0149E24BE57E}" destId="{749231ED-A41E-4E62-9F77-F9493BD716EA}" srcOrd="0" destOrd="0" presId="urn:microsoft.com/office/officeart/2005/8/layout/hList1"/>
    <dgm:cxn modelId="{1FE4A26B-A71E-453C-AF6C-4C23D6FB84EB}" type="presOf" srcId="{023F722B-394A-450E-B687-465E64B9960E}" destId="{178674E2-8E73-4B68-AED0-59E47EB15887}" srcOrd="0" destOrd="0" presId="urn:microsoft.com/office/officeart/2005/8/layout/hList1"/>
    <dgm:cxn modelId="{7DEEF6D9-CD16-4249-9DEA-6E00C5B8D28A}" type="presOf" srcId="{86904C4E-7546-479C-AA50-4B873DC3495D}" destId="{B2748277-9C30-4CE4-8C42-485A1953D6FB}" srcOrd="0" destOrd="0" presId="urn:microsoft.com/office/officeart/2005/8/layout/hList1"/>
    <dgm:cxn modelId="{AC615C0C-E38A-444E-9992-477F745DB050}" srcId="{023F722B-394A-450E-B687-465E64B9960E}" destId="{86904C4E-7546-479C-AA50-4B873DC3495D}" srcOrd="0" destOrd="0" parTransId="{C0638E46-6767-496A-9767-91774B2ABD74}" sibTransId="{49A054DC-9BE5-4D7A-AE88-632765F239F6}"/>
    <dgm:cxn modelId="{AEF10CB1-1558-4CF0-B3A4-F027C65EE879}" srcId="{0E7CF7F8-21E1-44B9-A374-0149E24BE57E}" destId="{023F722B-394A-450E-B687-465E64B9960E}" srcOrd="0" destOrd="0" parTransId="{0E8103F8-E5A8-433F-90EE-46A738BF2F6E}" sibTransId="{9C710C8C-9377-436A-8B94-1BF04322CB68}"/>
    <dgm:cxn modelId="{2E395220-09E7-4735-8D95-D075FEBCF5A3}" type="presParOf" srcId="{749231ED-A41E-4E62-9F77-F9493BD716EA}" destId="{1CBAC30E-09CE-4AB5-9950-B3B03AF8F89A}" srcOrd="0" destOrd="0" presId="urn:microsoft.com/office/officeart/2005/8/layout/hList1"/>
    <dgm:cxn modelId="{C6B64618-37CB-424B-8936-31A4184F66D8}" type="presParOf" srcId="{1CBAC30E-09CE-4AB5-9950-B3B03AF8F89A}" destId="{178674E2-8E73-4B68-AED0-59E47EB15887}" srcOrd="0" destOrd="0" presId="urn:microsoft.com/office/officeart/2005/8/layout/hList1"/>
    <dgm:cxn modelId="{079963AE-345C-4FD5-96E7-96B5F0B6ADA6}" type="presParOf" srcId="{1CBAC30E-09CE-4AB5-9950-B3B03AF8F89A}" destId="{B2748277-9C30-4CE4-8C42-485A1953D6F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93ED34ED-FC2D-429C-804D-806F55FF3418}" type="doc">
      <dgm:prSet loTypeId="urn:microsoft.com/office/officeart/2005/8/layout/list1" loCatId="list" qsTypeId="urn:microsoft.com/office/officeart/2005/8/quickstyle/3d1" qsCatId="3D" csTypeId="urn:microsoft.com/office/officeart/2005/8/colors/colorful1#17" csCatId="colorful"/>
      <dgm:spPr/>
      <dgm:t>
        <a:bodyPr/>
        <a:lstStyle/>
        <a:p>
          <a:endParaRPr lang="ru-RU"/>
        </a:p>
      </dgm:t>
    </dgm:pt>
    <dgm:pt modelId="{AB1263B2-0E16-49E5-86F4-0A2090B55C11}">
      <dgm:prSet custT="1"/>
      <dgm:spPr/>
      <dgm:t>
        <a:bodyPr/>
        <a:lstStyle/>
        <a:p>
          <a:pPr algn="just" rtl="0"/>
          <a:r>
            <a:rPr lang="ru-RU" sz="1800" dirty="0" err="1" smtClean="0">
              <a:latin typeface="Times New Roman" pitchFamily="18" charset="0"/>
              <a:cs typeface="Times New Roman" pitchFamily="18" charset="0"/>
            </a:rPr>
            <a:t>Биринчидан</a:t>
          </a:r>
          <a:endParaRPr lang="en-US" sz="1800" dirty="0">
            <a:latin typeface="Times New Roman" pitchFamily="18" charset="0"/>
            <a:cs typeface="Times New Roman" pitchFamily="18" charset="0"/>
          </a:endParaRPr>
        </a:p>
      </dgm:t>
    </dgm:pt>
    <dgm:pt modelId="{92C0E483-A1ED-48E6-B649-0C800B0659F5}" type="parTrans" cxnId="{AC08D71E-7403-445B-BE7E-C53AA41611F0}">
      <dgm:prSet/>
      <dgm:spPr/>
      <dgm:t>
        <a:bodyPr/>
        <a:lstStyle/>
        <a:p>
          <a:pPr algn="just"/>
          <a:endParaRPr lang="ru-RU" sz="1800">
            <a:latin typeface="Times New Roman" pitchFamily="18" charset="0"/>
            <a:cs typeface="Times New Roman" pitchFamily="18" charset="0"/>
          </a:endParaRPr>
        </a:p>
      </dgm:t>
    </dgm:pt>
    <dgm:pt modelId="{4F34F927-A941-4934-9BD2-46D73E96D1D6}" type="sibTrans" cxnId="{AC08D71E-7403-445B-BE7E-C53AA41611F0}">
      <dgm:prSet/>
      <dgm:spPr/>
      <dgm:t>
        <a:bodyPr/>
        <a:lstStyle/>
        <a:p>
          <a:pPr algn="just"/>
          <a:endParaRPr lang="ru-RU" sz="1800">
            <a:latin typeface="Times New Roman" pitchFamily="18" charset="0"/>
            <a:cs typeface="Times New Roman" pitchFamily="18" charset="0"/>
          </a:endParaRPr>
        </a:p>
      </dgm:t>
    </dgm:pt>
    <dgm:pt modelId="{82737F9B-BEDC-4A30-8EEC-828054ADDB7B}">
      <dgm:prSet custT="1"/>
      <dgm:spPr/>
      <dgm:t>
        <a:bodyPr/>
        <a:lstStyle/>
        <a:p>
          <a:pPr algn="just" rtl="0"/>
          <a:r>
            <a:rPr lang="ru-RU" sz="1800" dirty="0" err="1" smtClean="0">
              <a:latin typeface="Times New Roman" pitchFamily="18" charset="0"/>
              <a:cs typeface="Times New Roman" pitchFamily="18" charset="0"/>
            </a:rPr>
            <a:t>кўпчилик</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мамлакатларда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давлат</a:t>
          </a:r>
          <a:r>
            <a:rPr lang="ru-RU" sz="1800" dirty="0" smtClean="0">
              <a:latin typeface="Times New Roman" pitchFamily="18" charset="0"/>
              <a:cs typeface="Times New Roman" pitchFamily="18" charset="0"/>
            </a:rPr>
            <a:t> банки </a:t>
          </a:r>
          <a:r>
            <a:rPr lang="ru-RU" sz="1800" dirty="0" err="1" smtClean="0">
              <a:latin typeface="Times New Roman" pitchFamily="18" charset="0"/>
              <a:cs typeface="Times New Roman" pitchFamily="18" charset="0"/>
            </a:rPr>
            <a:t>ягона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марказий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банкдан</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иборат</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бўлиб</a:t>
          </a:r>
          <a:r>
            <a:rPr lang="ru-RU" sz="1800" dirty="0" smtClean="0">
              <a:latin typeface="Times New Roman" pitchFamily="18" charset="0"/>
              <a:cs typeface="Times New Roman" pitchFamily="18" charset="0"/>
            </a:rPr>
            <a:t>, у </a:t>
          </a:r>
          <a:r>
            <a:rPr lang="ru-RU" sz="1800" dirty="0" err="1" smtClean="0">
              <a:latin typeface="Times New Roman" pitchFamily="18" charset="0"/>
              <a:cs typeface="Times New Roman" pitchFamily="18" charset="0"/>
            </a:rPr>
            <a:t>ўтказадиган</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сиёсат</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тартиблари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юқори давлат</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органлари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томонидан</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ўрнатилади</a:t>
          </a: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dgm:t>
    </dgm:pt>
    <dgm:pt modelId="{BEBC0664-0766-4B19-904C-1CD8870C57AD}" type="parTrans" cxnId="{6FB8F7A0-AEF6-4B19-B49F-3EB4D2648B4D}">
      <dgm:prSet/>
      <dgm:spPr/>
      <dgm:t>
        <a:bodyPr/>
        <a:lstStyle/>
        <a:p>
          <a:pPr algn="just"/>
          <a:endParaRPr lang="ru-RU" sz="1800">
            <a:latin typeface="Times New Roman" pitchFamily="18" charset="0"/>
            <a:cs typeface="Times New Roman" pitchFamily="18" charset="0"/>
          </a:endParaRPr>
        </a:p>
      </dgm:t>
    </dgm:pt>
    <dgm:pt modelId="{1C3E79E6-F25E-46C6-92E4-7F2931D5AD6A}" type="sibTrans" cxnId="{6FB8F7A0-AEF6-4B19-B49F-3EB4D2648B4D}">
      <dgm:prSet/>
      <dgm:spPr/>
      <dgm:t>
        <a:bodyPr/>
        <a:lstStyle/>
        <a:p>
          <a:pPr algn="just"/>
          <a:endParaRPr lang="ru-RU" sz="1800">
            <a:latin typeface="Times New Roman" pitchFamily="18" charset="0"/>
            <a:cs typeface="Times New Roman" pitchFamily="18" charset="0"/>
          </a:endParaRPr>
        </a:p>
      </dgm:t>
    </dgm:pt>
    <dgm:pt modelId="{8A3552AC-0270-49B4-84F2-FC7ACFEBF30A}">
      <dgm:prSet custT="1"/>
      <dgm:spPr/>
      <dgm:t>
        <a:bodyPr/>
        <a:lstStyle/>
        <a:p>
          <a:pPr algn="just" rtl="0"/>
          <a:r>
            <a:rPr lang="ru-RU" sz="1800" dirty="0" err="1" smtClean="0">
              <a:latin typeface="Times New Roman" pitchFamily="18" charset="0"/>
              <a:cs typeface="Times New Roman" pitchFamily="18" charset="0"/>
            </a:rPr>
            <a:t>Иккинчидан</a:t>
          </a:r>
          <a:endParaRPr lang="en-US" sz="1800" dirty="0">
            <a:latin typeface="Times New Roman" pitchFamily="18" charset="0"/>
            <a:cs typeface="Times New Roman" pitchFamily="18" charset="0"/>
          </a:endParaRPr>
        </a:p>
      </dgm:t>
    </dgm:pt>
    <dgm:pt modelId="{B5FF3796-004A-4382-9A9B-600DD05B3E67}" type="parTrans" cxnId="{464895D1-C703-4A7B-AB78-A10B1FF1B632}">
      <dgm:prSet/>
      <dgm:spPr/>
      <dgm:t>
        <a:bodyPr/>
        <a:lstStyle/>
        <a:p>
          <a:pPr algn="just"/>
          <a:endParaRPr lang="ru-RU" sz="1800">
            <a:latin typeface="Times New Roman" pitchFamily="18" charset="0"/>
            <a:cs typeface="Times New Roman" pitchFamily="18" charset="0"/>
          </a:endParaRPr>
        </a:p>
      </dgm:t>
    </dgm:pt>
    <dgm:pt modelId="{E42B7016-A735-4EFD-8AEB-88085C03F2E5}" type="sibTrans" cxnId="{464895D1-C703-4A7B-AB78-A10B1FF1B632}">
      <dgm:prSet/>
      <dgm:spPr/>
      <dgm:t>
        <a:bodyPr/>
        <a:lstStyle/>
        <a:p>
          <a:pPr algn="just"/>
          <a:endParaRPr lang="ru-RU" sz="1800">
            <a:latin typeface="Times New Roman" pitchFamily="18" charset="0"/>
            <a:cs typeface="Times New Roman" pitchFamily="18" charset="0"/>
          </a:endParaRPr>
        </a:p>
      </dgm:t>
    </dgm:pt>
    <dgm:pt modelId="{F2213EB8-A75F-4720-B9B6-D4683F304482}">
      <dgm:prSet custT="1"/>
      <dgm:spPr/>
      <dgm:t>
        <a:bodyPr/>
        <a:lstStyle/>
        <a:p>
          <a:pPr algn="just" rtl="0"/>
          <a:r>
            <a:rPr lang="ru-RU" sz="1800" dirty="0" err="1" smtClean="0">
              <a:latin typeface="Times New Roman" pitchFamily="18" charset="0"/>
              <a:cs typeface="Times New Roman" pitchFamily="18" charset="0"/>
            </a:rPr>
            <a:t>Марказий</a:t>
          </a:r>
          <a:r>
            <a:rPr lang="ru-RU" sz="1800" dirty="0" smtClean="0">
              <a:latin typeface="Times New Roman" pitchFamily="18" charset="0"/>
              <a:cs typeface="Times New Roman" pitchFamily="18" charset="0"/>
            </a:rPr>
            <a:t> банк </a:t>
          </a:r>
          <a:r>
            <a:rPr lang="ru-RU" sz="1800" dirty="0" err="1" smtClean="0">
              <a:latin typeface="Times New Roman" pitchFamily="18" charset="0"/>
              <a:cs typeface="Times New Roman" pitchFamily="18" charset="0"/>
            </a:rPr>
            <a:t>тижорат</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банклари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жамғарма муассасаларидан</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маблағларни қабул қилиб</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уларга</a:t>
          </a:r>
          <a:r>
            <a:rPr lang="ru-RU" sz="1800" dirty="0" smtClean="0">
              <a:latin typeface="Times New Roman" pitchFamily="18" charset="0"/>
              <a:cs typeface="Times New Roman" pitchFamily="18" charset="0"/>
            </a:rPr>
            <a:t> кредит </a:t>
          </a:r>
          <a:r>
            <a:rPr lang="ru-RU" sz="1800" dirty="0" err="1" smtClean="0">
              <a:latin typeface="Times New Roman" pitchFamily="18" charset="0"/>
              <a:cs typeface="Times New Roman" pitchFamily="18" charset="0"/>
            </a:rPr>
            <a:t>беради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Хусусан</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шу</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сабабга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кўра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марказий</a:t>
          </a:r>
          <a:r>
            <a:rPr lang="ru-RU" sz="1800" dirty="0" smtClean="0">
              <a:latin typeface="Times New Roman" pitchFamily="18" charset="0"/>
              <a:cs typeface="Times New Roman" pitchFamily="18" charset="0"/>
            </a:rPr>
            <a:t> банк «</a:t>
          </a:r>
          <a:r>
            <a:rPr lang="ru-RU" sz="1800" dirty="0" err="1" smtClean="0">
              <a:latin typeface="Times New Roman" pitchFamily="18" charset="0"/>
              <a:cs typeface="Times New Roman" pitchFamily="18" charset="0"/>
            </a:rPr>
            <a:t>банклар</a:t>
          </a:r>
          <a:r>
            <a:rPr lang="ru-RU" sz="1800" dirty="0" smtClean="0">
              <a:latin typeface="Times New Roman" pitchFamily="18" charset="0"/>
              <a:cs typeface="Times New Roman" pitchFamily="18" charset="0"/>
            </a:rPr>
            <a:t> банки» </a:t>
          </a:r>
          <a:r>
            <a:rPr lang="ru-RU" sz="1800" dirty="0" err="1" smtClean="0">
              <a:latin typeface="Times New Roman" pitchFamily="18" charset="0"/>
              <a:cs typeface="Times New Roman" pitchFamily="18" charset="0"/>
            </a:rPr>
            <a:t>дейилади</a:t>
          </a: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dgm:t>
    </dgm:pt>
    <dgm:pt modelId="{DA732626-C242-49C7-9C8B-25F88D5E651C}" type="parTrans" cxnId="{DEABC67C-D55D-4363-82AA-5A71FF83B27E}">
      <dgm:prSet/>
      <dgm:spPr/>
      <dgm:t>
        <a:bodyPr/>
        <a:lstStyle/>
        <a:p>
          <a:pPr algn="just"/>
          <a:endParaRPr lang="ru-RU" sz="1800">
            <a:latin typeface="Times New Roman" pitchFamily="18" charset="0"/>
            <a:cs typeface="Times New Roman" pitchFamily="18" charset="0"/>
          </a:endParaRPr>
        </a:p>
      </dgm:t>
    </dgm:pt>
    <dgm:pt modelId="{15E410A3-6743-4F45-991A-6B5C6791D7A8}" type="sibTrans" cxnId="{DEABC67C-D55D-4363-82AA-5A71FF83B27E}">
      <dgm:prSet/>
      <dgm:spPr/>
      <dgm:t>
        <a:bodyPr/>
        <a:lstStyle/>
        <a:p>
          <a:pPr algn="just"/>
          <a:endParaRPr lang="ru-RU" sz="1800">
            <a:latin typeface="Times New Roman" pitchFamily="18" charset="0"/>
            <a:cs typeface="Times New Roman" pitchFamily="18" charset="0"/>
          </a:endParaRPr>
        </a:p>
      </dgm:t>
    </dgm:pt>
    <dgm:pt modelId="{CF9D8525-05B7-4255-AD18-51FE63E73669}">
      <dgm:prSet custT="1"/>
      <dgm:spPr/>
      <dgm:t>
        <a:bodyPr/>
        <a:lstStyle/>
        <a:p>
          <a:pPr algn="just" rtl="0"/>
          <a:r>
            <a:rPr lang="ru-RU" sz="1800" dirty="0" err="1" smtClean="0">
              <a:latin typeface="Times New Roman" pitchFamily="18" charset="0"/>
              <a:cs typeface="Times New Roman" pitchFamily="18" charset="0"/>
            </a:rPr>
            <a:t>Учинчидан</a:t>
          </a:r>
          <a:endParaRPr lang="en-US" sz="1800" dirty="0">
            <a:latin typeface="Times New Roman" pitchFamily="18" charset="0"/>
            <a:cs typeface="Times New Roman" pitchFamily="18" charset="0"/>
          </a:endParaRPr>
        </a:p>
      </dgm:t>
    </dgm:pt>
    <dgm:pt modelId="{78730E9A-3EA5-4ECD-962B-26A590092CBF}" type="parTrans" cxnId="{39E1A673-02EE-4BFB-8B54-3A12FAC52A10}">
      <dgm:prSet/>
      <dgm:spPr/>
      <dgm:t>
        <a:bodyPr/>
        <a:lstStyle/>
        <a:p>
          <a:pPr algn="just"/>
          <a:endParaRPr lang="ru-RU" sz="1800">
            <a:latin typeface="Times New Roman" pitchFamily="18" charset="0"/>
            <a:cs typeface="Times New Roman" pitchFamily="18" charset="0"/>
          </a:endParaRPr>
        </a:p>
      </dgm:t>
    </dgm:pt>
    <dgm:pt modelId="{DBC9F6BB-4D5D-4867-83F9-C9890A913927}" type="sibTrans" cxnId="{39E1A673-02EE-4BFB-8B54-3A12FAC52A10}">
      <dgm:prSet/>
      <dgm:spPr/>
      <dgm:t>
        <a:bodyPr/>
        <a:lstStyle/>
        <a:p>
          <a:pPr algn="just"/>
          <a:endParaRPr lang="ru-RU" sz="1800">
            <a:latin typeface="Times New Roman" pitchFamily="18" charset="0"/>
            <a:cs typeface="Times New Roman" pitchFamily="18" charset="0"/>
          </a:endParaRPr>
        </a:p>
      </dgm:t>
    </dgm:pt>
    <dgm:pt modelId="{0ED6A0CC-C474-452F-975E-A30E2C199B46}">
      <dgm:prSet custT="1"/>
      <dgm:spPr/>
      <dgm:t>
        <a:bodyPr/>
        <a:lstStyle/>
        <a:p>
          <a:pPr algn="just" rtl="0"/>
          <a:r>
            <a:rPr lang="ru-RU" sz="1800" dirty="0" err="1" smtClean="0">
              <a:latin typeface="Times New Roman" pitchFamily="18" charset="0"/>
              <a:cs typeface="Times New Roman" pitchFamily="18" charset="0"/>
            </a:rPr>
            <a:t>Марказий</a:t>
          </a:r>
          <a:r>
            <a:rPr lang="ru-RU" sz="1800" dirty="0" smtClean="0">
              <a:latin typeface="Times New Roman" pitchFamily="18" charset="0"/>
              <a:cs typeface="Times New Roman" pitchFamily="18" charset="0"/>
            </a:rPr>
            <a:t> банк </a:t>
          </a:r>
          <a:r>
            <a:rPr lang="ru-RU" sz="1800" dirty="0" err="1" smtClean="0">
              <a:latin typeface="Times New Roman" pitchFamily="18" charset="0"/>
              <a:cs typeface="Times New Roman" pitchFamily="18" charset="0"/>
            </a:rPr>
            <a:t>фақат фойда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олишга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интилиб</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фаолият</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кўрсатмайди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давлатнинг</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бутун</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иқтисодиёт ҳолатини яхшилаш</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сиёсатини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амалга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оширади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ва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ижтимоий</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сиёсатини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амалга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оширишга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кўмаклашади</a:t>
          </a: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dgm:t>
    </dgm:pt>
    <dgm:pt modelId="{03AE5703-5A81-4A7C-B939-BBC31AE20215}" type="parTrans" cxnId="{8B29B1FF-47F2-41C4-9B9B-6D587DCEAAE1}">
      <dgm:prSet/>
      <dgm:spPr/>
      <dgm:t>
        <a:bodyPr/>
        <a:lstStyle/>
        <a:p>
          <a:pPr algn="just"/>
          <a:endParaRPr lang="ru-RU" sz="1800">
            <a:latin typeface="Times New Roman" pitchFamily="18" charset="0"/>
            <a:cs typeface="Times New Roman" pitchFamily="18" charset="0"/>
          </a:endParaRPr>
        </a:p>
      </dgm:t>
    </dgm:pt>
    <dgm:pt modelId="{8041B07F-19AF-45DC-9FFA-88189AD4D2D7}" type="sibTrans" cxnId="{8B29B1FF-47F2-41C4-9B9B-6D587DCEAAE1}">
      <dgm:prSet/>
      <dgm:spPr/>
      <dgm:t>
        <a:bodyPr/>
        <a:lstStyle/>
        <a:p>
          <a:pPr algn="just"/>
          <a:endParaRPr lang="ru-RU" sz="1800">
            <a:latin typeface="Times New Roman" pitchFamily="18" charset="0"/>
            <a:cs typeface="Times New Roman" pitchFamily="18" charset="0"/>
          </a:endParaRPr>
        </a:p>
      </dgm:t>
    </dgm:pt>
    <dgm:pt modelId="{7D899BD9-2A55-424A-B331-341101FE2A37}" type="pres">
      <dgm:prSet presAssocID="{93ED34ED-FC2D-429C-804D-806F55FF3418}" presName="linear" presStyleCnt="0">
        <dgm:presLayoutVars>
          <dgm:dir/>
          <dgm:animLvl val="lvl"/>
          <dgm:resizeHandles val="exact"/>
        </dgm:presLayoutVars>
      </dgm:prSet>
      <dgm:spPr/>
      <dgm:t>
        <a:bodyPr/>
        <a:lstStyle/>
        <a:p>
          <a:endParaRPr lang="ru-RU"/>
        </a:p>
      </dgm:t>
    </dgm:pt>
    <dgm:pt modelId="{70AB4306-139F-4A13-B081-8F1762E12975}" type="pres">
      <dgm:prSet presAssocID="{AB1263B2-0E16-49E5-86F4-0A2090B55C11}" presName="parentLin" presStyleCnt="0"/>
      <dgm:spPr/>
    </dgm:pt>
    <dgm:pt modelId="{A7D74ADC-8DF3-4BAF-80DD-C6381A90DE2B}" type="pres">
      <dgm:prSet presAssocID="{AB1263B2-0E16-49E5-86F4-0A2090B55C11}" presName="parentLeftMargin" presStyleLbl="node1" presStyleIdx="0" presStyleCnt="3"/>
      <dgm:spPr/>
      <dgm:t>
        <a:bodyPr/>
        <a:lstStyle/>
        <a:p>
          <a:endParaRPr lang="ru-RU"/>
        </a:p>
      </dgm:t>
    </dgm:pt>
    <dgm:pt modelId="{B4E19A47-A4EF-4074-996E-EA3AE183AA0C}" type="pres">
      <dgm:prSet presAssocID="{AB1263B2-0E16-49E5-86F4-0A2090B55C11}" presName="parentText" presStyleLbl="node1" presStyleIdx="0" presStyleCnt="3">
        <dgm:presLayoutVars>
          <dgm:chMax val="0"/>
          <dgm:bulletEnabled val="1"/>
        </dgm:presLayoutVars>
      </dgm:prSet>
      <dgm:spPr/>
      <dgm:t>
        <a:bodyPr/>
        <a:lstStyle/>
        <a:p>
          <a:endParaRPr lang="ru-RU"/>
        </a:p>
      </dgm:t>
    </dgm:pt>
    <dgm:pt modelId="{8A36D5AB-B8B4-4E14-9FF1-46F61F87CFD5}" type="pres">
      <dgm:prSet presAssocID="{AB1263B2-0E16-49E5-86F4-0A2090B55C11}" presName="negativeSpace" presStyleCnt="0"/>
      <dgm:spPr/>
    </dgm:pt>
    <dgm:pt modelId="{1CD2D54F-0365-4DB7-BC76-BE7C29A317C9}" type="pres">
      <dgm:prSet presAssocID="{AB1263B2-0E16-49E5-86F4-0A2090B55C11}" presName="childText" presStyleLbl="conFgAcc1" presStyleIdx="0" presStyleCnt="3">
        <dgm:presLayoutVars>
          <dgm:bulletEnabled val="1"/>
        </dgm:presLayoutVars>
      </dgm:prSet>
      <dgm:spPr/>
      <dgm:t>
        <a:bodyPr/>
        <a:lstStyle/>
        <a:p>
          <a:endParaRPr lang="ru-RU"/>
        </a:p>
      </dgm:t>
    </dgm:pt>
    <dgm:pt modelId="{92E90661-8DD1-4CE3-B22A-05A96C33FF7C}" type="pres">
      <dgm:prSet presAssocID="{4F34F927-A941-4934-9BD2-46D73E96D1D6}" presName="spaceBetweenRectangles" presStyleCnt="0"/>
      <dgm:spPr/>
    </dgm:pt>
    <dgm:pt modelId="{F866801C-E592-4533-8ECD-DB86723C50E3}" type="pres">
      <dgm:prSet presAssocID="{8A3552AC-0270-49B4-84F2-FC7ACFEBF30A}" presName="parentLin" presStyleCnt="0"/>
      <dgm:spPr/>
    </dgm:pt>
    <dgm:pt modelId="{CBC525F5-C1D0-410C-AD2C-EDB165272BE5}" type="pres">
      <dgm:prSet presAssocID="{8A3552AC-0270-49B4-84F2-FC7ACFEBF30A}" presName="parentLeftMargin" presStyleLbl="node1" presStyleIdx="0" presStyleCnt="3"/>
      <dgm:spPr/>
      <dgm:t>
        <a:bodyPr/>
        <a:lstStyle/>
        <a:p>
          <a:endParaRPr lang="ru-RU"/>
        </a:p>
      </dgm:t>
    </dgm:pt>
    <dgm:pt modelId="{E7A6EA73-DB95-43E7-83F5-790DECB44CE9}" type="pres">
      <dgm:prSet presAssocID="{8A3552AC-0270-49B4-84F2-FC7ACFEBF30A}" presName="parentText" presStyleLbl="node1" presStyleIdx="1" presStyleCnt="3">
        <dgm:presLayoutVars>
          <dgm:chMax val="0"/>
          <dgm:bulletEnabled val="1"/>
        </dgm:presLayoutVars>
      </dgm:prSet>
      <dgm:spPr/>
      <dgm:t>
        <a:bodyPr/>
        <a:lstStyle/>
        <a:p>
          <a:endParaRPr lang="ru-RU"/>
        </a:p>
      </dgm:t>
    </dgm:pt>
    <dgm:pt modelId="{55AF787C-68CB-4ECC-BFC7-1C7750ACE398}" type="pres">
      <dgm:prSet presAssocID="{8A3552AC-0270-49B4-84F2-FC7ACFEBF30A}" presName="negativeSpace" presStyleCnt="0"/>
      <dgm:spPr/>
    </dgm:pt>
    <dgm:pt modelId="{66EB313E-9B31-4E04-B27E-7225CF0E8B33}" type="pres">
      <dgm:prSet presAssocID="{8A3552AC-0270-49B4-84F2-FC7ACFEBF30A}" presName="childText" presStyleLbl="conFgAcc1" presStyleIdx="1" presStyleCnt="3">
        <dgm:presLayoutVars>
          <dgm:bulletEnabled val="1"/>
        </dgm:presLayoutVars>
      </dgm:prSet>
      <dgm:spPr/>
      <dgm:t>
        <a:bodyPr/>
        <a:lstStyle/>
        <a:p>
          <a:endParaRPr lang="ru-RU"/>
        </a:p>
      </dgm:t>
    </dgm:pt>
    <dgm:pt modelId="{59449940-5525-4B11-A6AE-AE6796E8A442}" type="pres">
      <dgm:prSet presAssocID="{E42B7016-A735-4EFD-8AEB-88085C03F2E5}" presName="spaceBetweenRectangles" presStyleCnt="0"/>
      <dgm:spPr/>
    </dgm:pt>
    <dgm:pt modelId="{8D75C123-4F3F-4C08-A55A-3322D0702650}" type="pres">
      <dgm:prSet presAssocID="{CF9D8525-05B7-4255-AD18-51FE63E73669}" presName="parentLin" presStyleCnt="0"/>
      <dgm:spPr/>
    </dgm:pt>
    <dgm:pt modelId="{3B6942EC-6B3D-4514-B3AB-A69BFD4060C2}" type="pres">
      <dgm:prSet presAssocID="{CF9D8525-05B7-4255-AD18-51FE63E73669}" presName="parentLeftMargin" presStyleLbl="node1" presStyleIdx="1" presStyleCnt="3"/>
      <dgm:spPr/>
      <dgm:t>
        <a:bodyPr/>
        <a:lstStyle/>
        <a:p>
          <a:endParaRPr lang="ru-RU"/>
        </a:p>
      </dgm:t>
    </dgm:pt>
    <dgm:pt modelId="{9CF144D7-4B40-400A-999B-87DB1068BE11}" type="pres">
      <dgm:prSet presAssocID="{CF9D8525-05B7-4255-AD18-51FE63E73669}" presName="parentText" presStyleLbl="node1" presStyleIdx="2" presStyleCnt="3">
        <dgm:presLayoutVars>
          <dgm:chMax val="0"/>
          <dgm:bulletEnabled val="1"/>
        </dgm:presLayoutVars>
      </dgm:prSet>
      <dgm:spPr/>
      <dgm:t>
        <a:bodyPr/>
        <a:lstStyle/>
        <a:p>
          <a:endParaRPr lang="ru-RU"/>
        </a:p>
      </dgm:t>
    </dgm:pt>
    <dgm:pt modelId="{22DB76DE-40D5-43FD-AE5E-8B701CD89F13}" type="pres">
      <dgm:prSet presAssocID="{CF9D8525-05B7-4255-AD18-51FE63E73669}" presName="negativeSpace" presStyleCnt="0"/>
      <dgm:spPr/>
    </dgm:pt>
    <dgm:pt modelId="{C0F65B52-DC86-43DE-AC7A-E738D1667B4C}" type="pres">
      <dgm:prSet presAssocID="{CF9D8525-05B7-4255-AD18-51FE63E73669}" presName="childText" presStyleLbl="conFgAcc1" presStyleIdx="2" presStyleCnt="3">
        <dgm:presLayoutVars>
          <dgm:bulletEnabled val="1"/>
        </dgm:presLayoutVars>
      </dgm:prSet>
      <dgm:spPr/>
      <dgm:t>
        <a:bodyPr/>
        <a:lstStyle/>
        <a:p>
          <a:endParaRPr lang="ru-RU"/>
        </a:p>
      </dgm:t>
    </dgm:pt>
  </dgm:ptLst>
  <dgm:cxnLst>
    <dgm:cxn modelId="{93F7A37F-9757-480C-AD7E-3E7B3403C8A5}" type="presOf" srcId="{8A3552AC-0270-49B4-84F2-FC7ACFEBF30A}" destId="{CBC525F5-C1D0-410C-AD2C-EDB165272BE5}" srcOrd="0" destOrd="0" presId="urn:microsoft.com/office/officeart/2005/8/layout/list1"/>
    <dgm:cxn modelId="{4AD96A99-B07A-4E20-88DE-534EE36DC69A}" type="presOf" srcId="{CF9D8525-05B7-4255-AD18-51FE63E73669}" destId="{3B6942EC-6B3D-4514-B3AB-A69BFD4060C2}" srcOrd="0" destOrd="0" presId="urn:microsoft.com/office/officeart/2005/8/layout/list1"/>
    <dgm:cxn modelId="{F0D36754-7654-4B93-941F-ABA15A07BB9A}" type="presOf" srcId="{93ED34ED-FC2D-429C-804D-806F55FF3418}" destId="{7D899BD9-2A55-424A-B331-341101FE2A37}" srcOrd="0" destOrd="0" presId="urn:microsoft.com/office/officeart/2005/8/layout/list1"/>
    <dgm:cxn modelId="{3E205474-C63D-41A5-91B7-3521797750C3}" type="presOf" srcId="{F2213EB8-A75F-4720-B9B6-D4683F304482}" destId="{66EB313E-9B31-4E04-B27E-7225CF0E8B33}" srcOrd="0" destOrd="0" presId="urn:microsoft.com/office/officeart/2005/8/layout/list1"/>
    <dgm:cxn modelId="{39E1A673-02EE-4BFB-8B54-3A12FAC52A10}" srcId="{93ED34ED-FC2D-429C-804D-806F55FF3418}" destId="{CF9D8525-05B7-4255-AD18-51FE63E73669}" srcOrd="2" destOrd="0" parTransId="{78730E9A-3EA5-4ECD-962B-26A590092CBF}" sibTransId="{DBC9F6BB-4D5D-4867-83F9-C9890A913927}"/>
    <dgm:cxn modelId="{DEABC67C-D55D-4363-82AA-5A71FF83B27E}" srcId="{8A3552AC-0270-49B4-84F2-FC7ACFEBF30A}" destId="{F2213EB8-A75F-4720-B9B6-D4683F304482}" srcOrd="0" destOrd="0" parTransId="{DA732626-C242-49C7-9C8B-25F88D5E651C}" sibTransId="{15E410A3-6743-4F45-991A-6B5C6791D7A8}"/>
    <dgm:cxn modelId="{B2BFA918-6EBB-4608-A01E-DBA9B13F96B4}" type="presOf" srcId="{CF9D8525-05B7-4255-AD18-51FE63E73669}" destId="{9CF144D7-4B40-400A-999B-87DB1068BE11}" srcOrd="1" destOrd="0" presId="urn:microsoft.com/office/officeart/2005/8/layout/list1"/>
    <dgm:cxn modelId="{9B9BBD9A-DA12-48AB-A428-877E878847F2}" type="presOf" srcId="{82737F9B-BEDC-4A30-8EEC-828054ADDB7B}" destId="{1CD2D54F-0365-4DB7-BC76-BE7C29A317C9}" srcOrd="0" destOrd="0" presId="urn:microsoft.com/office/officeart/2005/8/layout/list1"/>
    <dgm:cxn modelId="{E434F8C1-9535-4A1F-AB12-241F93CF7269}" type="presOf" srcId="{8A3552AC-0270-49B4-84F2-FC7ACFEBF30A}" destId="{E7A6EA73-DB95-43E7-83F5-790DECB44CE9}" srcOrd="1" destOrd="0" presId="urn:microsoft.com/office/officeart/2005/8/layout/list1"/>
    <dgm:cxn modelId="{83EE775E-B6ED-4611-9531-3DE52D688BE3}" type="presOf" srcId="{AB1263B2-0E16-49E5-86F4-0A2090B55C11}" destId="{B4E19A47-A4EF-4074-996E-EA3AE183AA0C}" srcOrd="1" destOrd="0" presId="urn:microsoft.com/office/officeart/2005/8/layout/list1"/>
    <dgm:cxn modelId="{AC08D71E-7403-445B-BE7E-C53AA41611F0}" srcId="{93ED34ED-FC2D-429C-804D-806F55FF3418}" destId="{AB1263B2-0E16-49E5-86F4-0A2090B55C11}" srcOrd="0" destOrd="0" parTransId="{92C0E483-A1ED-48E6-B649-0C800B0659F5}" sibTransId="{4F34F927-A941-4934-9BD2-46D73E96D1D6}"/>
    <dgm:cxn modelId="{19A93657-E345-4406-845C-8732C385025E}" type="presOf" srcId="{AB1263B2-0E16-49E5-86F4-0A2090B55C11}" destId="{A7D74ADC-8DF3-4BAF-80DD-C6381A90DE2B}" srcOrd="0" destOrd="0" presId="urn:microsoft.com/office/officeart/2005/8/layout/list1"/>
    <dgm:cxn modelId="{464895D1-C703-4A7B-AB78-A10B1FF1B632}" srcId="{93ED34ED-FC2D-429C-804D-806F55FF3418}" destId="{8A3552AC-0270-49B4-84F2-FC7ACFEBF30A}" srcOrd="1" destOrd="0" parTransId="{B5FF3796-004A-4382-9A9B-600DD05B3E67}" sibTransId="{E42B7016-A735-4EFD-8AEB-88085C03F2E5}"/>
    <dgm:cxn modelId="{8B29B1FF-47F2-41C4-9B9B-6D587DCEAAE1}" srcId="{CF9D8525-05B7-4255-AD18-51FE63E73669}" destId="{0ED6A0CC-C474-452F-975E-A30E2C199B46}" srcOrd="0" destOrd="0" parTransId="{03AE5703-5A81-4A7C-B939-BBC31AE20215}" sibTransId="{8041B07F-19AF-45DC-9FFA-88189AD4D2D7}"/>
    <dgm:cxn modelId="{6FB8F7A0-AEF6-4B19-B49F-3EB4D2648B4D}" srcId="{AB1263B2-0E16-49E5-86F4-0A2090B55C11}" destId="{82737F9B-BEDC-4A30-8EEC-828054ADDB7B}" srcOrd="0" destOrd="0" parTransId="{BEBC0664-0766-4B19-904C-1CD8870C57AD}" sibTransId="{1C3E79E6-F25E-46C6-92E4-7F2931D5AD6A}"/>
    <dgm:cxn modelId="{88B03EF5-EC2E-46CF-BBB7-478E47B60424}" type="presOf" srcId="{0ED6A0CC-C474-452F-975E-A30E2C199B46}" destId="{C0F65B52-DC86-43DE-AC7A-E738D1667B4C}" srcOrd="0" destOrd="0" presId="urn:microsoft.com/office/officeart/2005/8/layout/list1"/>
    <dgm:cxn modelId="{61314B5F-A97B-466F-BE12-A035704F8EB8}" type="presParOf" srcId="{7D899BD9-2A55-424A-B331-341101FE2A37}" destId="{70AB4306-139F-4A13-B081-8F1762E12975}" srcOrd="0" destOrd="0" presId="urn:microsoft.com/office/officeart/2005/8/layout/list1"/>
    <dgm:cxn modelId="{8DF9700F-F9B4-4D0B-AD90-6F13141B0BA2}" type="presParOf" srcId="{70AB4306-139F-4A13-B081-8F1762E12975}" destId="{A7D74ADC-8DF3-4BAF-80DD-C6381A90DE2B}" srcOrd="0" destOrd="0" presId="urn:microsoft.com/office/officeart/2005/8/layout/list1"/>
    <dgm:cxn modelId="{92836896-BC63-40A4-8A42-D7434FC76842}" type="presParOf" srcId="{70AB4306-139F-4A13-B081-8F1762E12975}" destId="{B4E19A47-A4EF-4074-996E-EA3AE183AA0C}" srcOrd="1" destOrd="0" presId="urn:microsoft.com/office/officeart/2005/8/layout/list1"/>
    <dgm:cxn modelId="{1764F322-E7FD-42F7-92A1-7C1515DE8F41}" type="presParOf" srcId="{7D899BD9-2A55-424A-B331-341101FE2A37}" destId="{8A36D5AB-B8B4-4E14-9FF1-46F61F87CFD5}" srcOrd="1" destOrd="0" presId="urn:microsoft.com/office/officeart/2005/8/layout/list1"/>
    <dgm:cxn modelId="{A909E975-2B00-45E8-9DDF-C6A99C3B836A}" type="presParOf" srcId="{7D899BD9-2A55-424A-B331-341101FE2A37}" destId="{1CD2D54F-0365-4DB7-BC76-BE7C29A317C9}" srcOrd="2" destOrd="0" presId="urn:microsoft.com/office/officeart/2005/8/layout/list1"/>
    <dgm:cxn modelId="{AE269586-7797-42F6-8D01-7F83263ABD02}" type="presParOf" srcId="{7D899BD9-2A55-424A-B331-341101FE2A37}" destId="{92E90661-8DD1-4CE3-B22A-05A96C33FF7C}" srcOrd="3" destOrd="0" presId="urn:microsoft.com/office/officeart/2005/8/layout/list1"/>
    <dgm:cxn modelId="{37E1423F-1CB7-4851-88A2-69BBB8B28BCC}" type="presParOf" srcId="{7D899BD9-2A55-424A-B331-341101FE2A37}" destId="{F866801C-E592-4533-8ECD-DB86723C50E3}" srcOrd="4" destOrd="0" presId="urn:microsoft.com/office/officeart/2005/8/layout/list1"/>
    <dgm:cxn modelId="{96521B3D-5417-4213-8848-E05A55423A10}" type="presParOf" srcId="{F866801C-E592-4533-8ECD-DB86723C50E3}" destId="{CBC525F5-C1D0-410C-AD2C-EDB165272BE5}" srcOrd="0" destOrd="0" presId="urn:microsoft.com/office/officeart/2005/8/layout/list1"/>
    <dgm:cxn modelId="{0C1275B5-8B45-4AFF-BA80-7EAFA0091F5D}" type="presParOf" srcId="{F866801C-E592-4533-8ECD-DB86723C50E3}" destId="{E7A6EA73-DB95-43E7-83F5-790DECB44CE9}" srcOrd="1" destOrd="0" presId="urn:microsoft.com/office/officeart/2005/8/layout/list1"/>
    <dgm:cxn modelId="{C82CCCD8-86C8-442A-909B-AA999375DF24}" type="presParOf" srcId="{7D899BD9-2A55-424A-B331-341101FE2A37}" destId="{55AF787C-68CB-4ECC-BFC7-1C7750ACE398}" srcOrd="5" destOrd="0" presId="urn:microsoft.com/office/officeart/2005/8/layout/list1"/>
    <dgm:cxn modelId="{BEB4FB37-1FEF-4789-8BBF-A0936B6DD76C}" type="presParOf" srcId="{7D899BD9-2A55-424A-B331-341101FE2A37}" destId="{66EB313E-9B31-4E04-B27E-7225CF0E8B33}" srcOrd="6" destOrd="0" presId="urn:microsoft.com/office/officeart/2005/8/layout/list1"/>
    <dgm:cxn modelId="{FCA251AE-0827-44C5-A19B-6D7C3E9C36C0}" type="presParOf" srcId="{7D899BD9-2A55-424A-B331-341101FE2A37}" destId="{59449940-5525-4B11-A6AE-AE6796E8A442}" srcOrd="7" destOrd="0" presId="urn:microsoft.com/office/officeart/2005/8/layout/list1"/>
    <dgm:cxn modelId="{5CA09025-9B12-4159-B9AD-FBB9A8D39607}" type="presParOf" srcId="{7D899BD9-2A55-424A-B331-341101FE2A37}" destId="{8D75C123-4F3F-4C08-A55A-3322D0702650}" srcOrd="8" destOrd="0" presId="urn:microsoft.com/office/officeart/2005/8/layout/list1"/>
    <dgm:cxn modelId="{BFEB987E-BA03-4E16-8CA1-C6D04481D573}" type="presParOf" srcId="{8D75C123-4F3F-4C08-A55A-3322D0702650}" destId="{3B6942EC-6B3D-4514-B3AB-A69BFD4060C2}" srcOrd="0" destOrd="0" presId="urn:microsoft.com/office/officeart/2005/8/layout/list1"/>
    <dgm:cxn modelId="{8805EEC2-EE38-41D5-AA39-31B82141A173}" type="presParOf" srcId="{8D75C123-4F3F-4C08-A55A-3322D0702650}" destId="{9CF144D7-4B40-400A-999B-87DB1068BE11}" srcOrd="1" destOrd="0" presId="urn:microsoft.com/office/officeart/2005/8/layout/list1"/>
    <dgm:cxn modelId="{8027A930-55FC-4563-945D-813C0FFBFCE3}" type="presParOf" srcId="{7D899BD9-2A55-424A-B331-341101FE2A37}" destId="{22DB76DE-40D5-43FD-AE5E-8B701CD89F13}" srcOrd="9" destOrd="0" presId="urn:microsoft.com/office/officeart/2005/8/layout/list1"/>
    <dgm:cxn modelId="{2F67E4CC-18C0-40DF-8862-9A4DE9217745}" type="presParOf" srcId="{7D899BD9-2A55-424A-B331-341101FE2A37}" destId="{C0F65B52-DC86-43DE-AC7A-E738D1667B4C}"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1CDA991-7A89-479B-B6EB-0994058ADCE6}"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7C046345-EB79-4DB7-9152-1F9BAFCB6970}">
      <dgm:prSet/>
      <dgm:spPr/>
      <dgm:t>
        <a:bodyPr/>
        <a:lstStyle/>
        <a:p>
          <a:pPr algn="ctr" rtl="0"/>
          <a:r>
            <a:rPr lang="ru-RU" dirty="0" err="1" smtClean="0">
              <a:latin typeface="Times New Roman" pitchFamily="18" charset="0"/>
              <a:cs typeface="Times New Roman" pitchFamily="18" charset="0"/>
            </a:rPr>
            <a:t>Муомалани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таъминлаш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учун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зарур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бўлган</a:t>
          </a:r>
          <a:r>
            <a:rPr lang="ru-RU" dirty="0" smtClean="0">
              <a:latin typeface="Times New Roman" pitchFamily="18" charset="0"/>
              <a:cs typeface="Times New Roman" pitchFamily="18" charset="0"/>
            </a:rPr>
            <a:t> пул </a:t>
          </a:r>
          <a:r>
            <a:rPr lang="ru-RU" dirty="0" err="1" smtClean="0">
              <a:latin typeface="Times New Roman" pitchFamily="18" charset="0"/>
              <a:cs typeface="Times New Roman" pitchFamily="18" charset="0"/>
            </a:rPr>
            <a:t>миқдори қуйидаги омилларга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боғлиқ</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2DC2774B-C241-46D7-87B9-B7815CD7A30E}" type="parTrans" cxnId="{1EDD86FF-5A76-4CCD-888F-D4843C7E4073}">
      <dgm:prSet/>
      <dgm:spPr/>
      <dgm:t>
        <a:bodyPr/>
        <a:lstStyle/>
        <a:p>
          <a:endParaRPr lang="ru-RU"/>
        </a:p>
      </dgm:t>
    </dgm:pt>
    <dgm:pt modelId="{1DC5D2D1-CBDE-43B3-B925-E8045B7A449B}" type="sibTrans" cxnId="{1EDD86FF-5A76-4CCD-888F-D4843C7E4073}">
      <dgm:prSet/>
      <dgm:spPr/>
      <dgm:t>
        <a:bodyPr/>
        <a:lstStyle/>
        <a:p>
          <a:endParaRPr lang="ru-RU"/>
        </a:p>
      </dgm:t>
    </dgm:pt>
    <dgm:pt modelId="{C49F9CD0-CD59-4AFD-98F9-496194C45BD4}" type="pres">
      <dgm:prSet presAssocID="{91CDA991-7A89-479B-B6EB-0994058ADCE6}" presName="linear" presStyleCnt="0">
        <dgm:presLayoutVars>
          <dgm:animLvl val="lvl"/>
          <dgm:resizeHandles val="exact"/>
        </dgm:presLayoutVars>
      </dgm:prSet>
      <dgm:spPr/>
      <dgm:t>
        <a:bodyPr/>
        <a:lstStyle/>
        <a:p>
          <a:endParaRPr lang="ru-RU"/>
        </a:p>
      </dgm:t>
    </dgm:pt>
    <dgm:pt modelId="{0CC30F92-8297-401D-9679-81E468DA878E}" type="pres">
      <dgm:prSet presAssocID="{7C046345-EB79-4DB7-9152-1F9BAFCB6970}" presName="parentText" presStyleLbl="node1" presStyleIdx="0" presStyleCnt="1">
        <dgm:presLayoutVars>
          <dgm:chMax val="0"/>
          <dgm:bulletEnabled val="1"/>
        </dgm:presLayoutVars>
      </dgm:prSet>
      <dgm:spPr/>
      <dgm:t>
        <a:bodyPr/>
        <a:lstStyle/>
        <a:p>
          <a:endParaRPr lang="ru-RU"/>
        </a:p>
      </dgm:t>
    </dgm:pt>
  </dgm:ptLst>
  <dgm:cxnLst>
    <dgm:cxn modelId="{B2AA87A7-1490-464C-8589-4ECA60643C24}" type="presOf" srcId="{7C046345-EB79-4DB7-9152-1F9BAFCB6970}" destId="{0CC30F92-8297-401D-9679-81E468DA878E}" srcOrd="0" destOrd="0" presId="urn:microsoft.com/office/officeart/2005/8/layout/vList2"/>
    <dgm:cxn modelId="{AD8BC0D3-A08F-40E0-856C-E83CE8B4EBD5}" type="presOf" srcId="{91CDA991-7A89-479B-B6EB-0994058ADCE6}" destId="{C49F9CD0-CD59-4AFD-98F9-496194C45BD4}" srcOrd="0" destOrd="0" presId="urn:microsoft.com/office/officeart/2005/8/layout/vList2"/>
    <dgm:cxn modelId="{1EDD86FF-5A76-4CCD-888F-D4843C7E4073}" srcId="{91CDA991-7A89-479B-B6EB-0994058ADCE6}" destId="{7C046345-EB79-4DB7-9152-1F9BAFCB6970}" srcOrd="0" destOrd="0" parTransId="{2DC2774B-C241-46D7-87B9-B7815CD7A30E}" sibTransId="{1DC5D2D1-CBDE-43B3-B925-E8045B7A449B}"/>
    <dgm:cxn modelId="{3EFC298E-8D80-4423-AD89-EEA8BE060963}" type="presParOf" srcId="{C49F9CD0-CD59-4AFD-98F9-496194C45BD4}" destId="{0CC30F92-8297-401D-9679-81E468DA878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1E157EFA-DBE7-456F-8CF0-7BE04E850D81}" type="doc">
      <dgm:prSet loTypeId="urn:microsoft.com/office/officeart/2005/8/layout/vList2" loCatId="list" qsTypeId="urn:microsoft.com/office/officeart/2005/8/quickstyle/3d1" qsCatId="3D" csTypeId="urn:microsoft.com/office/officeart/2005/8/colors/accent1_2" csCatId="accent1"/>
      <dgm:spPr/>
      <dgm:t>
        <a:bodyPr/>
        <a:lstStyle/>
        <a:p>
          <a:endParaRPr lang="ru-RU"/>
        </a:p>
      </dgm:t>
    </dgm:pt>
    <dgm:pt modelId="{984A6A55-77B7-4834-A3EC-F069D36CDCCB}">
      <dgm:prSet/>
      <dgm:spPr/>
      <dgm:t>
        <a:bodyPr/>
        <a:lstStyle/>
        <a:p>
          <a:pPr algn="ctr" rtl="0"/>
          <a:r>
            <a:rPr lang="ru-RU" dirty="0" err="1" smtClean="0">
              <a:latin typeface="Times New Roman" pitchFamily="18" charset="0"/>
              <a:cs typeface="Times New Roman" pitchFamily="18" charset="0"/>
            </a:rPr>
            <a:t>Марказий</a:t>
          </a:r>
          <a:r>
            <a:rPr lang="ru-RU" dirty="0" smtClean="0">
              <a:latin typeface="Times New Roman" pitchFamily="18" charset="0"/>
              <a:cs typeface="Times New Roman" pitchFamily="18" charset="0"/>
            </a:rPr>
            <a:t> банк </a:t>
          </a:r>
          <a:r>
            <a:rPr lang="ru-RU" dirty="0" err="1" smtClean="0">
              <a:latin typeface="Times New Roman" pitchFamily="18" charset="0"/>
              <a:cs typeface="Times New Roman" pitchFamily="18" charset="0"/>
            </a:rPr>
            <a:t>қуйидаги </a:t>
          </a:r>
          <a:r>
            <a:rPr lang="ru-RU" b="1" dirty="0" err="1" smtClean="0">
              <a:latin typeface="Times New Roman" pitchFamily="18" charset="0"/>
              <a:cs typeface="Times New Roman" pitchFamily="18" charset="0"/>
            </a:rPr>
            <a:t>вазифаларни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бажаради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9E0C8F02-FA5D-453D-AEBC-4E6FBDBF801C}" type="parTrans" cxnId="{D5A65E5A-EAAA-4E8A-85E1-6ECDCD51C319}">
      <dgm:prSet/>
      <dgm:spPr/>
      <dgm:t>
        <a:bodyPr/>
        <a:lstStyle/>
        <a:p>
          <a:endParaRPr lang="ru-RU"/>
        </a:p>
      </dgm:t>
    </dgm:pt>
    <dgm:pt modelId="{4A753105-8447-4C15-A51F-EB7C907B939B}" type="sibTrans" cxnId="{D5A65E5A-EAAA-4E8A-85E1-6ECDCD51C319}">
      <dgm:prSet/>
      <dgm:spPr/>
      <dgm:t>
        <a:bodyPr/>
        <a:lstStyle/>
        <a:p>
          <a:endParaRPr lang="ru-RU"/>
        </a:p>
      </dgm:t>
    </dgm:pt>
    <dgm:pt modelId="{B1B9D721-4489-492D-A7A5-81A3812C2E8F}" type="pres">
      <dgm:prSet presAssocID="{1E157EFA-DBE7-456F-8CF0-7BE04E850D81}" presName="linear" presStyleCnt="0">
        <dgm:presLayoutVars>
          <dgm:animLvl val="lvl"/>
          <dgm:resizeHandles val="exact"/>
        </dgm:presLayoutVars>
      </dgm:prSet>
      <dgm:spPr/>
      <dgm:t>
        <a:bodyPr/>
        <a:lstStyle/>
        <a:p>
          <a:endParaRPr lang="ru-RU"/>
        </a:p>
      </dgm:t>
    </dgm:pt>
    <dgm:pt modelId="{F771184D-FB78-4A0A-B682-C7969EF3F733}" type="pres">
      <dgm:prSet presAssocID="{984A6A55-77B7-4834-A3EC-F069D36CDCCB}" presName="parentText" presStyleLbl="node1" presStyleIdx="0" presStyleCnt="1">
        <dgm:presLayoutVars>
          <dgm:chMax val="0"/>
          <dgm:bulletEnabled val="1"/>
        </dgm:presLayoutVars>
      </dgm:prSet>
      <dgm:spPr/>
      <dgm:t>
        <a:bodyPr/>
        <a:lstStyle/>
        <a:p>
          <a:endParaRPr lang="ru-RU"/>
        </a:p>
      </dgm:t>
    </dgm:pt>
  </dgm:ptLst>
  <dgm:cxnLst>
    <dgm:cxn modelId="{0709C488-D13E-47E4-B37F-D1130466E157}" type="presOf" srcId="{984A6A55-77B7-4834-A3EC-F069D36CDCCB}" destId="{F771184D-FB78-4A0A-B682-C7969EF3F733}" srcOrd="0" destOrd="0" presId="urn:microsoft.com/office/officeart/2005/8/layout/vList2"/>
    <dgm:cxn modelId="{34BD392A-8A97-4584-AB86-4803355E47F7}" type="presOf" srcId="{1E157EFA-DBE7-456F-8CF0-7BE04E850D81}" destId="{B1B9D721-4489-492D-A7A5-81A3812C2E8F}" srcOrd="0" destOrd="0" presId="urn:microsoft.com/office/officeart/2005/8/layout/vList2"/>
    <dgm:cxn modelId="{D5A65E5A-EAAA-4E8A-85E1-6ECDCD51C319}" srcId="{1E157EFA-DBE7-456F-8CF0-7BE04E850D81}" destId="{984A6A55-77B7-4834-A3EC-F069D36CDCCB}" srcOrd="0" destOrd="0" parTransId="{9E0C8F02-FA5D-453D-AEBC-4E6FBDBF801C}" sibTransId="{4A753105-8447-4C15-A51F-EB7C907B939B}"/>
    <dgm:cxn modelId="{3E70E10C-1544-47CE-8F13-039A680068AE}" type="presParOf" srcId="{B1B9D721-4489-492D-A7A5-81A3812C2E8F}" destId="{F771184D-FB78-4A0A-B682-C7969EF3F73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99DA7B3F-1D2A-4DD1-940A-D67FFC7D6B30}" type="doc">
      <dgm:prSet loTypeId="urn:microsoft.com/office/officeart/2005/8/layout/vList5" loCatId="list" qsTypeId="urn:microsoft.com/office/officeart/2005/8/quickstyle/3d1" qsCatId="3D" csTypeId="urn:microsoft.com/office/officeart/2005/8/colors/colorful3" csCatId="colorful" phldr="1"/>
      <dgm:spPr/>
      <dgm:t>
        <a:bodyPr/>
        <a:lstStyle/>
        <a:p>
          <a:endParaRPr lang="ru-RU"/>
        </a:p>
      </dgm:t>
    </dgm:pt>
    <dgm:pt modelId="{D928DC51-63F9-485A-8465-0085F3742C80}">
      <dgm:prSet/>
      <dgm:spPr/>
      <dgm:t>
        <a:bodyPr/>
        <a:lstStyle/>
        <a:p>
          <a:pPr rtl="0"/>
          <a:r>
            <a:rPr lang="ru-RU"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dgm:t>
    </dgm:pt>
    <dgm:pt modelId="{B90F21C8-B032-4A2A-B7F7-805566C8C279}" type="parTrans" cxnId="{024D4C62-D73D-4FD0-B1C0-C2F29D891EB3}">
      <dgm:prSet/>
      <dgm:spPr/>
      <dgm:t>
        <a:bodyPr/>
        <a:lstStyle/>
        <a:p>
          <a:endParaRPr lang="ru-RU">
            <a:latin typeface="Times New Roman" pitchFamily="18" charset="0"/>
            <a:cs typeface="Times New Roman" pitchFamily="18" charset="0"/>
          </a:endParaRPr>
        </a:p>
      </dgm:t>
    </dgm:pt>
    <dgm:pt modelId="{9B2A0442-0B09-46AB-970D-8385C3EAAB57}" type="sibTrans" cxnId="{024D4C62-D73D-4FD0-B1C0-C2F29D891EB3}">
      <dgm:prSet/>
      <dgm:spPr/>
      <dgm:t>
        <a:bodyPr/>
        <a:lstStyle/>
        <a:p>
          <a:endParaRPr lang="ru-RU">
            <a:latin typeface="Times New Roman" pitchFamily="18" charset="0"/>
            <a:cs typeface="Times New Roman" pitchFamily="18" charset="0"/>
          </a:endParaRPr>
        </a:p>
      </dgm:t>
    </dgm:pt>
    <dgm:pt modelId="{FA9B0699-68C1-4AE8-A77A-7367349C5918}">
      <dgm:prSet/>
      <dgm:spPr/>
      <dgm:t>
        <a:bodyPr/>
        <a:lstStyle/>
        <a:p>
          <a:pPr algn="just" rtl="0"/>
          <a:r>
            <a:rPr lang="ru-RU" dirty="0" err="1" smtClean="0">
              <a:latin typeface="Times New Roman" pitchFamily="18" charset="0"/>
              <a:cs typeface="Times New Roman" pitchFamily="18" charset="0"/>
            </a:rPr>
            <a:t>бошқа </a:t>
          </a:r>
          <a:r>
            <a:rPr lang="ru-RU" dirty="0" smtClean="0">
              <a:latin typeface="Times New Roman" pitchFamily="18" charset="0"/>
              <a:cs typeface="Times New Roman" pitchFamily="18" charset="0"/>
            </a:rPr>
            <a:t>банк </a:t>
          </a:r>
          <a:r>
            <a:rPr lang="ru-RU" dirty="0" err="1" smtClean="0">
              <a:latin typeface="Times New Roman" pitchFamily="18" charset="0"/>
              <a:cs typeface="Times New Roman" pitchFamily="18" charset="0"/>
            </a:rPr>
            <a:t>муассасаларининг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мажбурий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захираларини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сақлайди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захиралар</a:t>
          </a:r>
          <a:r>
            <a:rPr lang="ru-RU" dirty="0" smtClean="0">
              <a:latin typeface="Times New Roman" pitchFamily="18" charset="0"/>
              <a:cs typeface="Times New Roman" pitchFamily="18" charset="0"/>
            </a:rPr>
            <a:t> пул </a:t>
          </a:r>
          <a:r>
            <a:rPr lang="ru-RU" dirty="0" err="1" smtClean="0">
              <a:latin typeface="Times New Roman" pitchFamily="18" charset="0"/>
              <a:cs typeface="Times New Roman" pitchFamily="18" charset="0"/>
            </a:rPr>
            <a:t>таклифини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бошқариш учун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ҳал қилувчи аҳамиятга эга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бўлади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Марказий</a:t>
          </a:r>
          <a:r>
            <a:rPr lang="ru-RU" dirty="0" smtClean="0">
              <a:latin typeface="Times New Roman" pitchFamily="18" charset="0"/>
              <a:cs typeface="Times New Roman" pitchFamily="18" charset="0"/>
            </a:rPr>
            <a:t> банк </a:t>
          </a:r>
          <a:r>
            <a:rPr lang="ru-RU" dirty="0" err="1" smtClean="0">
              <a:latin typeface="Times New Roman" pitchFamily="18" charset="0"/>
              <a:cs typeface="Times New Roman" pitchFamily="18" charset="0"/>
            </a:rPr>
            <a:t>мамлакатнинг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расмий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олтин-валюта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захираларини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сақлаш вазифасини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ҳам бажаради</a:t>
          </a:r>
          <a:r>
            <a:rPr lang="ru-RU" dirty="0" smtClean="0">
              <a:latin typeface="Times New Roman" pitchFamily="18" charset="0"/>
              <a:cs typeface="Times New Roman" pitchFamily="18" charset="0"/>
            </a:rPr>
            <a:t>;</a:t>
          </a:r>
          <a:endParaRPr lang="ru-RU" u="sng" dirty="0">
            <a:latin typeface="Times New Roman" pitchFamily="18" charset="0"/>
            <a:cs typeface="Times New Roman" pitchFamily="18" charset="0"/>
          </a:endParaRPr>
        </a:p>
      </dgm:t>
    </dgm:pt>
    <dgm:pt modelId="{3CC9E3B9-4271-49E7-95E9-3F65631B12CB}" type="parTrans" cxnId="{22EAD3B5-AD6F-480F-9EDE-0646358F6F4F}">
      <dgm:prSet/>
      <dgm:spPr/>
      <dgm:t>
        <a:bodyPr/>
        <a:lstStyle/>
        <a:p>
          <a:endParaRPr lang="ru-RU">
            <a:latin typeface="Times New Roman" pitchFamily="18" charset="0"/>
            <a:cs typeface="Times New Roman" pitchFamily="18" charset="0"/>
          </a:endParaRPr>
        </a:p>
      </dgm:t>
    </dgm:pt>
    <dgm:pt modelId="{8EEEF00A-7E78-4B92-B23D-7BDBA883C9E8}" type="sibTrans" cxnId="{22EAD3B5-AD6F-480F-9EDE-0646358F6F4F}">
      <dgm:prSet/>
      <dgm:spPr/>
      <dgm:t>
        <a:bodyPr/>
        <a:lstStyle/>
        <a:p>
          <a:endParaRPr lang="ru-RU">
            <a:latin typeface="Times New Roman" pitchFamily="18" charset="0"/>
            <a:cs typeface="Times New Roman" pitchFamily="18" charset="0"/>
          </a:endParaRPr>
        </a:p>
      </dgm:t>
    </dgm:pt>
    <dgm:pt modelId="{E6A9F974-8BA3-4AE2-A285-1FE184E8CD3A}">
      <dgm:prSet/>
      <dgm:spPr/>
      <dgm:t>
        <a:bodyPr/>
        <a:lstStyle/>
        <a:p>
          <a:pPr rtl="0"/>
          <a:r>
            <a:rPr lang="ru-RU"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dgm:t>
    </dgm:pt>
    <dgm:pt modelId="{796B039C-4F6B-401C-BF91-395FD51F3B64}" type="parTrans" cxnId="{8094DB39-02BB-45E4-8B57-11E4CF2C1AC4}">
      <dgm:prSet/>
      <dgm:spPr/>
      <dgm:t>
        <a:bodyPr/>
        <a:lstStyle/>
        <a:p>
          <a:endParaRPr lang="ru-RU">
            <a:latin typeface="Times New Roman" pitchFamily="18" charset="0"/>
            <a:cs typeface="Times New Roman" pitchFamily="18" charset="0"/>
          </a:endParaRPr>
        </a:p>
      </dgm:t>
    </dgm:pt>
    <dgm:pt modelId="{B4F214C0-A3EC-4FA9-906F-FA82F9272E60}" type="sibTrans" cxnId="{8094DB39-02BB-45E4-8B57-11E4CF2C1AC4}">
      <dgm:prSet/>
      <dgm:spPr/>
      <dgm:t>
        <a:bodyPr/>
        <a:lstStyle/>
        <a:p>
          <a:endParaRPr lang="ru-RU">
            <a:latin typeface="Times New Roman" pitchFamily="18" charset="0"/>
            <a:cs typeface="Times New Roman" pitchFamily="18" charset="0"/>
          </a:endParaRPr>
        </a:p>
      </dgm:t>
    </dgm:pt>
    <dgm:pt modelId="{0158D432-B927-41FC-8EFE-565E869E613B}">
      <dgm:prSet/>
      <dgm:spPr/>
      <dgm:t>
        <a:bodyPr/>
        <a:lstStyle/>
        <a:p>
          <a:pPr algn="just" rtl="0"/>
          <a:r>
            <a:rPr lang="ru-RU" dirty="0" err="1" smtClean="0">
              <a:latin typeface="Times New Roman" pitchFamily="18" charset="0"/>
              <a:cs typeface="Times New Roman" pitchFamily="18" charset="0"/>
            </a:rPr>
            <a:t>чекларни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қайд </a:t>
          </a:r>
          <a:r>
            <a:rPr lang="ru-RU" dirty="0" smtClean="0">
              <a:latin typeface="Times New Roman" pitchFamily="18" charset="0"/>
              <a:cs typeface="Times New Roman" pitchFamily="18" charset="0"/>
            </a:rPr>
            <a:t>(инкассация) </a:t>
          </a:r>
          <a:r>
            <a:rPr lang="ru-RU" dirty="0" err="1" smtClean="0">
              <a:latin typeface="Times New Roman" pitchFamily="18" charset="0"/>
              <a:cs typeface="Times New Roman" pitchFamily="18" charset="0"/>
            </a:rPr>
            <a:t>қилиш механизмини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таъминлайди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банклараро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ҳисоб-китобларни амалга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оширади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уларга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кредитлар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беради</a:t>
          </a:r>
          <a:r>
            <a:rPr lang="ru-RU" dirty="0" smtClean="0">
              <a:latin typeface="Times New Roman" pitchFamily="18" charset="0"/>
              <a:cs typeface="Times New Roman" pitchFamily="18" charset="0"/>
            </a:rPr>
            <a:t>;</a:t>
          </a:r>
          <a:endParaRPr lang="ru-RU" u="sng" dirty="0">
            <a:latin typeface="Times New Roman" pitchFamily="18" charset="0"/>
            <a:cs typeface="Times New Roman" pitchFamily="18" charset="0"/>
          </a:endParaRPr>
        </a:p>
      </dgm:t>
    </dgm:pt>
    <dgm:pt modelId="{5A1863DE-5530-4E3E-BA63-B9156C86F1ED}" type="parTrans" cxnId="{40B29EC1-4F4F-4AB1-891C-9A9602252A28}">
      <dgm:prSet/>
      <dgm:spPr/>
      <dgm:t>
        <a:bodyPr/>
        <a:lstStyle/>
        <a:p>
          <a:endParaRPr lang="ru-RU">
            <a:latin typeface="Times New Roman" pitchFamily="18" charset="0"/>
            <a:cs typeface="Times New Roman" pitchFamily="18" charset="0"/>
          </a:endParaRPr>
        </a:p>
      </dgm:t>
    </dgm:pt>
    <dgm:pt modelId="{77BFC0FA-FC76-47F9-9498-5C887E05709F}" type="sibTrans" cxnId="{40B29EC1-4F4F-4AB1-891C-9A9602252A28}">
      <dgm:prSet/>
      <dgm:spPr/>
      <dgm:t>
        <a:bodyPr/>
        <a:lstStyle/>
        <a:p>
          <a:endParaRPr lang="ru-RU">
            <a:latin typeface="Times New Roman" pitchFamily="18" charset="0"/>
            <a:cs typeface="Times New Roman" pitchFamily="18" charset="0"/>
          </a:endParaRPr>
        </a:p>
      </dgm:t>
    </dgm:pt>
    <dgm:pt modelId="{0BB7924C-F1B9-419B-84EC-2839895FC618}" type="pres">
      <dgm:prSet presAssocID="{99DA7B3F-1D2A-4DD1-940A-D67FFC7D6B30}" presName="Name0" presStyleCnt="0">
        <dgm:presLayoutVars>
          <dgm:dir/>
          <dgm:animLvl val="lvl"/>
          <dgm:resizeHandles val="exact"/>
        </dgm:presLayoutVars>
      </dgm:prSet>
      <dgm:spPr/>
      <dgm:t>
        <a:bodyPr/>
        <a:lstStyle/>
        <a:p>
          <a:endParaRPr lang="ru-RU"/>
        </a:p>
      </dgm:t>
    </dgm:pt>
    <dgm:pt modelId="{9942DAF0-FD39-4314-B32E-08A36953B66A}" type="pres">
      <dgm:prSet presAssocID="{D928DC51-63F9-485A-8465-0085F3742C80}" presName="linNode" presStyleCnt="0"/>
      <dgm:spPr/>
    </dgm:pt>
    <dgm:pt modelId="{D85D4309-B49F-4E77-9D48-D0445A79029F}" type="pres">
      <dgm:prSet presAssocID="{D928DC51-63F9-485A-8465-0085F3742C80}" presName="parentText" presStyleLbl="node1" presStyleIdx="0" presStyleCnt="2" custScaleX="57214">
        <dgm:presLayoutVars>
          <dgm:chMax val="1"/>
          <dgm:bulletEnabled val="1"/>
        </dgm:presLayoutVars>
      </dgm:prSet>
      <dgm:spPr/>
      <dgm:t>
        <a:bodyPr/>
        <a:lstStyle/>
        <a:p>
          <a:endParaRPr lang="ru-RU"/>
        </a:p>
      </dgm:t>
    </dgm:pt>
    <dgm:pt modelId="{A094BB04-BD90-4ADF-A5FD-EFC02A8E23D3}" type="pres">
      <dgm:prSet presAssocID="{D928DC51-63F9-485A-8465-0085F3742C80}" presName="descendantText" presStyleLbl="alignAccFollowNode1" presStyleIdx="0" presStyleCnt="2" custScaleX="129582">
        <dgm:presLayoutVars>
          <dgm:bulletEnabled val="1"/>
        </dgm:presLayoutVars>
      </dgm:prSet>
      <dgm:spPr/>
      <dgm:t>
        <a:bodyPr/>
        <a:lstStyle/>
        <a:p>
          <a:endParaRPr lang="ru-RU"/>
        </a:p>
      </dgm:t>
    </dgm:pt>
    <dgm:pt modelId="{ED237AF8-3B97-41DA-BB21-06757E976350}" type="pres">
      <dgm:prSet presAssocID="{9B2A0442-0B09-46AB-970D-8385C3EAAB57}" presName="sp" presStyleCnt="0"/>
      <dgm:spPr/>
    </dgm:pt>
    <dgm:pt modelId="{6143855E-2445-4771-85C6-A10CA5BE62CE}" type="pres">
      <dgm:prSet presAssocID="{E6A9F974-8BA3-4AE2-A285-1FE184E8CD3A}" presName="linNode" presStyleCnt="0"/>
      <dgm:spPr/>
    </dgm:pt>
    <dgm:pt modelId="{35755E7B-4E06-485A-9E64-C03790A31324}" type="pres">
      <dgm:prSet presAssocID="{E6A9F974-8BA3-4AE2-A285-1FE184E8CD3A}" presName="parentText" presStyleLbl="node1" presStyleIdx="1" presStyleCnt="2" custScaleX="57214">
        <dgm:presLayoutVars>
          <dgm:chMax val="1"/>
          <dgm:bulletEnabled val="1"/>
        </dgm:presLayoutVars>
      </dgm:prSet>
      <dgm:spPr/>
      <dgm:t>
        <a:bodyPr/>
        <a:lstStyle/>
        <a:p>
          <a:endParaRPr lang="ru-RU"/>
        </a:p>
      </dgm:t>
    </dgm:pt>
    <dgm:pt modelId="{4B054ADA-9D74-403F-87B8-92928236D32E}" type="pres">
      <dgm:prSet presAssocID="{E6A9F974-8BA3-4AE2-A285-1FE184E8CD3A}" presName="descendantText" presStyleLbl="alignAccFollowNode1" presStyleIdx="1" presStyleCnt="2" custScaleX="129582">
        <dgm:presLayoutVars>
          <dgm:bulletEnabled val="1"/>
        </dgm:presLayoutVars>
      </dgm:prSet>
      <dgm:spPr/>
      <dgm:t>
        <a:bodyPr/>
        <a:lstStyle/>
        <a:p>
          <a:endParaRPr lang="ru-RU"/>
        </a:p>
      </dgm:t>
    </dgm:pt>
  </dgm:ptLst>
  <dgm:cxnLst>
    <dgm:cxn modelId="{40B29EC1-4F4F-4AB1-891C-9A9602252A28}" srcId="{E6A9F974-8BA3-4AE2-A285-1FE184E8CD3A}" destId="{0158D432-B927-41FC-8EFE-565E869E613B}" srcOrd="0" destOrd="0" parTransId="{5A1863DE-5530-4E3E-BA63-B9156C86F1ED}" sibTransId="{77BFC0FA-FC76-47F9-9498-5C887E05709F}"/>
    <dgm:cxn modelId="{22EAD3B5-AD6F-480F-9EDE-0646358F6F4F}" srcId="{D928DC51-63F9-485A-8465-0085F3742C80}" destId="{FA9B0699-68C1-4AE8-A77A-7367349C5918}" srcOrd="0" destOrd="0" parTransId="{3CC9E3B9-4271-49E7-95E9-3F65631B12CB}" sibTransId="{8EEEF00A-7E78-4B92-B23D-7BDBA883C9E8}"/>
    <dgm:cxn modelId="{024D4C62-D73D-4FD0-B1C0-C2F29D891EB3}" srcId="{99DA7B3F-1D2A-4DD1-940A-D67FFC7D6B30}" destId="{D928DC51-63F9-485A-8465-0085F3742C80}" srcOrd="0" destOrd="0" parTransId="{B90F21C8-B032-4A2A-B7F7-805566C8C279}" sibTransId="{9B2A0442-0B09-46AB-970D-8385C3EAAB57}"/>
    <dgm:cxn modelId="{8094DB39-02BB-45E4-8B57-11E4CF2C1AC4}" srcId="{99DA7B3F-1D2A-4DD1-940A-D67FFC7D6B30}" destId="{E6A9F974-8BA3-4AE2-A285-1FE184E8CD3A}" srcOrd="1" destOrd="0" parTransId="{796B039C-4F6B-401C-BF91-395FD51F3B64}" sibTransId="{B4F214C0-A3EC-4FA9-906F-FA82F9272E60}"/>
    <dgm:cxn modelId="{B8B69E16-EBC6-448A-8CD2-FDC742BDB2E6}" type="presOf" srcId="{0158D432-B927-41FC-8EFE-565E869E613B}" destId="{4B054ADA-9D74-403F-87B8-92928236D32E}" srcOrd="0" destOrd="0" presId="urn:microsoft.com/office/officeart/2005/8/layout/vList5"/>
    <dgm:cxn modelId="{070AC22E-EC73-4B33-8DCA-80B7E1EC40E3}" type="presOf" srcId="{E6A9F974-8BA3-4AE2-A285-1FE184E8CD3A}" destId="{35755E7B-4E06-485A-9E64-C03790A31324}" srcOrd="0" destOrd="0" presId="urn:microsoft.com/office/officeart/2005/8/layout/vList5"/>
    <dgm:cxn modelId="{20B1E3D2-9F5F-45EA-90F2-1F3EC947DEBC}" type="presOf" srcId="{99DA7B3F-1D2A-4DD1-940A-D67FFC7D6B30}" destId="{0BB7924C-F1B9-419B-84EC-2839895FC618}" srcOrd="0" destOrd="0" presId="urn:microsoft.com/office/officeart/2005/8/layout/vList5"/>
    <dgm:cxn modelId="{11B1E65B-8479-4147-B68F-FE9C38A62114}" type="presOf" srcId="{FA9B0699-68C1-4AE8-A77A-7367349C5918}" destId="{A094BB04-BD90-4ADF-A5FD-EFC02A8E23D3}" srcOrd="0" destOrd="0" presId="urn:microsoft.com/office/officeart/2005/8/layout/vList5"/>
    <dgm:cxn modelId="{696DBD79-81E3-4046-804A-CD9B16574368}" type="presOf" srcId="{D928DC51-63F9-485A-8465-0085F3742C80}" destId="{D85D4309-B49F-4E77-9D48-D0445A79029F}" srcOrd="0" destOrd="0" presId="urn:microsoft.com/office/officeart/2005/8/layout/vList5"/>
    <dgm:cxn modelId="{3633C1BA-41D4-46E1-A1B6-163BAF38A67E}" type="presParOf" srcId="{0BB7924C-F1B9-419B-84EC-2839895FC618}" destId="{9942DAF0-FD39-4314-B32E-08A36953B66A}" srcOrd="0" destOrd="0" presId="urn:microsoft.com/office/officeart/2005/8/layout/vList5"/>
    <dgm:cxn modelId="{EEAC1218-37C5-4F28-BED5-B69FD8631143}" type="presParOf" srcId="{9942DAF0-FD39-4314-B32E-08A36953B66A}" destId="{D85D4309-B49F-4E77-9D48-D0445A79029F}" srcOrd="0" destOrd="0" presId="urn:microsoft.com/office/officeart/2005/8/layout/vList5"/>
    <dgm:cxn modelId="{05B33EEE-B52C-4F30-B02F-4010AF2148CB}" type="presParOf" srcId="{9942DAF0-FD39-4314-B32E-08A36953B66A}" destId="{A094BB04-BD90-4ADF-A5FD-EFC02A8E23D3}" srcOrd="1" destOrd="0" presId="urn:microsoft.com/office/officeart/2005/8/layout/vList5"/>
    <dgm:cxn modelId="{4EF2341C-CA76-4384-96A6-7F0C3951712B}" type="presParOf" srcId="{0BB7924C-F1B9-419B-84EC-2839895FC618}" destId="{ED237AF8-3B97-41DA-BB21-06757E976350}" srcOrd="1" destOrd="0" presId="urn:microsoft.com/office/officeart/2005/8/layout/vList5"/>
    <dgm:cxn modelId="{4BFA309D-C14D-429E-B12D-CC95DC69705B}" type="presParOf" srcId="{0BB7924C-F1B9-419B-84EC-2839895FC618}" destId="{6143855E-2445-4771-85C6-A10CA5BE62CE}" srcOrd="2" destOrd="0" presId="urn:microsoft.com/office/officeart/2005/8/layout/vList5"/>
    <dgm:cxn modelId="{3A03B6B9-5286-45B6-927F-705C772C8008}" type="presParOf" srcId="{6143855E-2445-4771-85C6-A10CA5BE62CE}" destId="{35755E7B-4E06-485A-9E64-C03790A31324}" srcOrd="0" destOrd="0" presId="urn:microsoft.com/office/officeart/2005/8/layout/vList5"/>
    <dgm:cxn modelId="{8CB9FF50-90A1-4E21-88AC-729A9C09522E}" type="presParOf" srcId="{6143855E-2445-4771-85C6-A10CA5BE62CE}" destId="{4B054ADA-9D74-403F-87B8-92928236D32E}"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60E64487-0263-4F9C-BE9D-7F51A645BE1E}" type="doc">
      <dgm:prSet loTypeId="urn:microsoft.com/office/officeart/2005/8/layout/vList5" loCatId="list" qsTypeId="urn:microsoft.com/office/officeart/2005/8/quickstyle/3d1" qsCatId="3D" csTypeId="urn:microsoft.com/office/officeart/2005/8/colors/colorful4" csCatId="colorful" phldr="1"/>
      <dgm:spPr/>
      <dgm:t>
        <a:bodyPr/>
        <a:lstStyle/>
        <a:p>
          <a:endParaRPr lang="ru-RU"/>
        </a:p>
      </dgm:t>
    </dgm:pt>
    <dgm:pt modelId="{5976CC75-8CD4-4CA2-855A-E56C98BEB910}">
      <dgm:prSet/>
      <dgm:spPr/>
      <dgm:t>
        <a:bodyPr/>
        <a:lstStyle/>
        <a:p>
          <a:pPr rtl="0"/>
          <a:r>
            <a:rPr lang="ru-RU"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dgm:t>
    </dgm:pt>
    <dgm:pt modelId="{A08E92F5-1BEF-49B2-8866-FD6CBF007967}" type="parTrans" cxnId="{EF97E5B3-5FEE-4861-AFFB-A341571D2392}">
      <dgm:prSet/>
      <dgm:spPr/>
      <dgm:t>
        <a:bodyPr/>
        <a:lstStyle/>
        <a:p>
          <a:endParaRPr lang="ru-RU">
            <a:latin typeface="Times New Roman" pitchFamily="18" charset="0"/>
            <a:cs typeface="Times New Roman" pitchFamily="18" charset="0"/>
          </a:endParaRPr>
        </a:p>
      </dgm:t>
    </dgm:pt>
    <dgm:pt modelId="{A2E5E927-5070-4FC0-AD08-AA05E14ECCAB}" type="sibTrans" cxnId="{EF97E5B3-5FEE-4861-AFFB-A341571D2392}">
      <dgm:prSet/>
      <dgm:spPr/>
      <dgm:t>
        <a:bodyPr/>
        <a:lstStyle/>
        <a:p>
          <a:endParaRPr lang="ru-RU">
            <a:latin typeface="Times New Roman" pitchFamily="18" charset="0"/>
            <a:cs typeface="Times New Roman" pitchFamily="18" charset="0"/>
          </a:endParaRPr>
        </a:p>
      </dgm:t>
    </dgm:pt>
    <dgm:pt modelId="{781190B8-68A3-4925-AE07-A9974CA4BD3E}">
      <dgm:prSet custT="1"/>
      <dgm:spPr/>
      <dgm:t>
        <a:bodyPr/>
        <a:lstStyle/>
        <a:p>
          <a:pPr algn="just" rtl="0"/>
          <a:r>
            <a:rPr lang="ru-RU" sz="2000" dirty="0" err="1" smtClean="0">
              <a:latin typeface="Times New Roman" pitchFamily="18" charset="0"/>
              <a:cs typeface="Times New Roman" pitchFamily="18" charset="0"/>
            </a:rPr>
            <a:t>давлатнинг</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монетар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сиёсатини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амалга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оширади</a:t>
          </a:r>
          <a:r>
            <a:rPr lang="ru-RU" sz="2000" dirty="0" smtClean="0">
              <a:latin typeface="Times New Roman" pitchFamily="18" charset="0"/>
              <a:cs typeface="Times New Roman" pitchFamily="18" charset="0"/>
            </a:rPr>
            <a:t>; </a:t>
          </a:r>
          <a:endParaRPr lang="ru-RU" sz="2000" u="sng" dirty="0">
            <a:latin typeface="Times New Roman" pitchFamily="18" charset="0"/>
            <a:cs typeface="Times New Roman" pitchFamily="18" charset="0"/>
          </a:endParaRPr>
        </a:p>
      </dgm:t>
    </dgm:pt>
    <dgm:pt modelId="{1A1A2C7C-80E1-4FA9-BD23-2F829C1C2C3E}" type="parTrans" cxnId="{A16FAD2E-19E2-46D7-BE66-E79B66AAA07C}">
      <dgm:prSet/>
      <dgm:spPr/>
      <dgm:t>
        <a:bodyPr/>
        <a:lstStyle/>
        <a:p>
          <a:endParaRPr lang="ru-RU">
            <a:latin typeface="Times New Roman" pitchFamily="18" charset="0"/>
            <a:cs typeface="Times New Roman" pitchFamily="18" charset="0"/>
          </a:endParaRPr>
        </a:p>
      </dgm:t>
    </dgm:pt>
    <dgm:pt modelId="{675C1016-A876-475E-8834-69D59C84494C}" type="sibTrans" cxnId="{A16FAD2E-19E2-46D7-BE66-E79B66AAA07C}">
      <dgm:prSet/>
      <dgm:spPr/>
      <dgm:t>
        <a:bodyPr/>
        <a:lstStyle/>
        <a:p>
          <a:endParaRPr lang="ru-RU">
            <a:latin typeface="Times New Roman" pitchFamily="18" charset="0"/>
            <a:cs typeface="Times New Roman" pitchFamily="18" charset="0"/>
          </a:endParaRPr>
        </a:p>
      </dgm:t>
    </dgm:pt>
    <dgm:pt modelId="{18D2C2FF-49E0-4546-911D-251D78AC3692}">
      <dgm:prSet/>
      <dgm:spPr/>
      <dgm:t>
        <a:bodyPr/>
        <a:lstStyle/>
        <a:p>
          <a:pPr rtl="0"/>
          <a:r>
            <a:rPr lang="ru-RU" dirty="0" smtClean="0">
              <a:latin typeface="Times New Roman" pitchFamily="18" charset="0"/>
              <a:cs typeface="Times New Roman" pitchFamily="18" charset="0"/>
            </a:rPr>
            <a:t>4</a:t>
          </a:r>
          <a:endParaRPr lang="en-US" dirty="0">
            <a:latin typeface="Times New Roman" pitchFamily="18" charset="0"/>
            <a:cs typeface="Times New Roman" pitchFamily="18" charset="0"/>
          </a:endParaRPr>
        </a:p>
      </dgm:t>
    </dgm:pt>
    <dgm:pt modelId="{5341062B-C515-4DBA-A320-9F70EB3B2DB5}" type="parTrans" cxnId="{20A8B323-5103-4EDC-9CB6-C736022F1ECA}">
      <dgm:prSet/>
      <dgm:spPr/>
      <dgm:t>
        <a:bodyPr/>
        <a:lstStyle/>
        <a:p>
          <a:endParaRPr lang="ru-RU">
            <a:latin typeface="Times New Roman" pitchFamily="18" charset="0"/>
            <a:cs typeface="Times New Roman" pitchFamily="18" charset="0"/>
          </a:endParaRPr>
        </a:p>
      </dgm:t>
    </dgm:pt>
    <dgm:pt modelId="{CB130A1A-0464-47F0-9ED8-7E11785DDFB3}" type="sibTrans" cxnId="{20A8B323-5103-4EDC-9CB6-C736022F1ECA}">
      <dgm:prSet/>
      <dgm:spPr/>
      <dgm:t>
        <a:bodyPr/>
        <a:lstStyle/>
        <a:p>
          <a:endParaRPr lang="ru-RU">
            <a:latin typeface="Times New Roman" pitchFamily="18" charset="0"/>
            <a:cs typeface="Times New Roman" pitchFamily="18" charset="0"/>
          </a:endParaRPr>
        </a:p>
      </dgm:t>
    </dgm:pt>
    <dgm:pt modelId="{42960F43-1E40-4D17-A3FB-21B386F762E9}">
      <dgm:prSet custT="1"/>
      <dgm:spPr/>
      <dgm:t>
        <a:bodyPr/>
        <a:lstStyle/>
        <a:p>
          <a:pPr algn="just" rtl="0"/>
          <a:r>
            <a:rPr lang="ru-RU" sz="2000" dirty="0" err="1" smtClean="0">
              <a:latin typeface="Times New Roman" pitchFamily="18" charset="0"/>
              <a:cs typeface="Times New Roman" pitchFamily="18" charset="0"/>
            </a:rPr>
            <a:t>барча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банклар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фаолиятини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уйғунлаштиради ва</a:t>
          </a:r>
          <a:r>
            <a:rPr lang="ru-RU" sz="2000" dirty="0" smtClean="0">
              <a:latin typeface="Times New Roman" pitchFamily="18" charset="0"/>
              <a:cs typeface="Times New Roman" pitchFamily="18" charset="0"/>
            </a:rPr>
            <a:t> улар </a:t>
          </a:r>
          <a:r>
            <a:rPr lang="ru-RU" sz="2000" dirty="0" err="1" smtClean="0">
              <a:latin typeface="Times New Roman" pitchFamily="18" charset="0"/>
              <a:cs typeface="Times New Roman" pitchFamily="18" charset="0"/>
            </a:rPr>
            <a:t>устидан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назоратни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амалга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оширади</a:t>
          </a:r>
          <a:r>
            <a:rPr lang="ru-RU" sz="2000" dirty="0" smtClean="0">
              <a:latin typeface="Times New Roman" pitchFamily="18" charset="0"/>
              <a:cs typeface="Times New Roman" pitchFamily="18" charset="0"/>
            </a:rPr>
            <a:t>;</a:t>
          </a:r>
          <a:endParaRPr lang="ru-RU" sz="2000" u="sng" dirty="0">
            <a:latin typeface="Times New Roman" pitchFamily="18" charset="0"/>
            <a:cs typeface="Times New Roman" pitchFamily="18" charset="0"/>
          </a:endParaRPr>
        </a:p>
      </dgm:t>
    </dgm:pt>
    <dgm:pt modelId="{679687E9-DDC6-4C13-9498-CC3B30BC9A91}" type="parTrans" cxnId="{35447683-0865-4AA3-8FE1-A9372C0D78C8}">
      <dgm:prSet/>
      <dgm:spPr/>
      <dgm:t>
        <a:bodyPr/>
        <a:lstStyle/>
        <a:p>
          <a:endParaRPr lang="ru-RU">
            <a:latin typeface="Times New Roman" pitchFamily="18" charset="0"/>
            <a:cs typeface="Times New Roman" pitchFamily="18" charset="0"/>
          </a:endParaRPr>
        </a:p>
      </dgm:t>
    </dgm:pt>
    <dgm:pt modelId="{2D044965-FFFC-4995-A25B-BEB4326CEF76}" type="sibTrans" cxnId="{35447683-0865-4AA3-8FE1-A9372C0D78C8}">
      <dgm:prSet/>
      <dgm:spPr/>
      <dgm:t>
        <a:bodyPr/>
        <a:lstStyle/>
        <a:p>
          <a:endParaRPr lang="ru-RU">
            <a:latin typeface="Times New Roman" pitchFamily="18" charset="0"/>
            <a:cs typeface="Times New Roman" pitchFamily="18" charset="0"/>
          </a:endParaRPr>
        </a:p>
      </dgm:t>
    </dgm:pt>
    <dgm:pt modelId="{6005B99C-DA69-426D-A31D-8AB6E0964028}">
      <dgm:prSet/>
      <dgm:spPr/>
      <dgm:t>
        <a:bodyPr/>
        <a:lstStyle/>
        <a:p>
          <a:pPr rtl="0"/>
          <a:r>
            <a:rPr lang="ru-RU" dirty="0" smtClean="0">
              <a:latin typeface="Times New Roman" pitchFamily="18" charset="0"/>
              <a:cs typeface="Times New Roman" pitchFamily="18" charset="0"/>
            </a:rPr>
            <a:t>5</a:t>
          </a:r>
          <a:endParaRPr lang="en-US" dirty="0">
            <a:latin typeface="Times New Roman" pitchFamily="18" charset="0"/>
            <a:cs typeface="Times New Roman" pitchFamily="18" charset="0"/>
          </a:endParaRPr>
        </a:p>
      </dgm:t>
    </dgm:pt>
    <dgm:pt modelId="{A20F2DFD-F512-4F50-9927-494331986743}" type="parTrans" cxnId="{D844ECE6-232B-41AF-B7CA-7736F7E81714}">
      <dgm:prSet/>
      <dgm:spPr/>
      <dgm:t>
        <a:bodyPr/>
        <a:lstStyle/>
        <a:p>
          <a:endParaRPr lang="ru-RU">
            <a:latin typeface="Times New Roman" pitchFamily="18" charset="0"/>
            <a:cs typeface="Times New Roman" pitchFamily="18" charset="0"/>
          </a:endParaRPr>
        </a:p>
      </dgm:t>
    </dgm:pt>
    <dgm:pt modelId="{0D79F3D6-DE3D-452D-99A0-F731FF850816}" type="sibTrans" cxnId="{D844ECE6-232B-41AF-B7CA-7736F7E81714}">
      <dgm:prSet/>
      <dgm:spPr/>
      <dgm:t>
        <a:bodyPr/>
        <a:lstStyle/>
        <a:p>
          <a:endParaRPr lang="ru-RU">
            <a:latin typeface="Times New Roman" pitchFamily="18" charset="0"/>
            <a:cs typeface="Times New Roman" pitchFamily="18" charset="0"/>
          </a:endParaRPr>
        </a:p>
      </dgm:t>
    </dgm:pt>
    <dgm:pt modelId="{DA73277C-11E9-415B-BC26-4C2151783833}">
      <dgm:prSet custT="1"/>
      <dgm:spPr/>
      <dgm:t>
        <a:bodyPr/>
        <a:lstStyle/>
        <a:p>
          <a:pPr algn="just" rtl="0"/>
          <a:r>
            <a:rPr lang="ru-RU" sz="2000" dirty="0" err="1" smtClean="0">
              <a:latin typeface="Times New Roman" pitchFamily="18" charset="0"/>
              <a:cs typeface="Times New Roman" pitchFamily="18" charset="0"/>
            </a:rPr>
            <a:t>халқаро </a:t>
          </a:r>
          <a:r>
            <a:rPr lang="ru-RU" sz="2000" dirty="0" smtClean="0">
              <a:latin typeface="Times New Roman" pitchFamily="18" charset="0"/>
              <a:cs typeface="Times New Roman" pitchFamily="18" charset="0"/>
            </a:rPr>
            <a:t>валюта </a:t>
          </a:r>
          <a:r>
            <a:rPr lang="ru-RU" sz="2000" dirty="0" err="1" smtClean="0">
              <a:latin typeface="Times New Roman" pitchFamily="18" charset="0"/>
              <a:cs typeface="Times New Roman" pitchFamily="18" charset="0"/>
            </a:rPr>
            <a:t>бозорларида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миллий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валюталарни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айирбошлайди</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dgm:t>
    </dgm:pt>
    <dgm:pt modelId="{C6E64F1B-D4D3-43B9-841F-3E9FFBD8E2FA}" type="parTrans" cxnId="{2A98AD79-F5D8-48BF-A0CE-C962C8F69C59}">
      <dgm:prSet/>
      <dgm:spPr/>
      <dgm:t>
        <a:bodyPr/>
        <a:lstStyle/>
        <a:p>
          <a:endParaRPr lang="ru-RU">
            <a:latin typeface="Times New Roman" pitchFamily="18" charset="0"/>
            <a:cs typeface="Times New Roman" pitchFamily="18" charset="0"/>
          </a:endParaRPr>
        </a:p>
      </dgm:t>
    </dgm:pt>
    <dgm:pt modelId="{1E33D386-A0F1-4753-86BE-14436E430F79}" type="sibTrans" cxnId="{2A98AD79-F5D8-48BF-A0CE-C962C8F69C59}">
      <dgm:prSet/>
      <dgm:spPr/>
      <dgm:t>
        <a:bodyPr/>
        <a:lstStyle/>
        <a:p>
          <a:endParaRPr lang="ru-RU">
            <a:latin typeface="Times New Roman" pitchFamily="18" charset="0"/>
            <a:cs typeface="Times New Roman" pitchFamily="18" charset="0"/>
          </a:endParaRPr>
        </a:p>
      </dgm:t>
    </dgm:pt>
    <dgm:pt modelId="{6BE7461F-A282-431E-BAB2-C0D0A6EACBF7}">
      <dgm:prSet/>
      <dgm:spPr/>
      <dgm:t>
        <a:bodyPr/>
        <a:lstStyle/>
        <a:p>
          <a:pPr rtl="0"/>
          <a:r>
            <a:rPr lang="ru-RU" dirty="0" smtClean="0">
              <a:latin typeface="Times New Roman" pitchFamily="18" charset="0"/>
              <a:cs typeface="Times New Roman" pitchFamily="18" charset="0"/>
            </a:rPr>
            <a:t>6</a:t>
          </a:r>
          <a:endParaRPr lang="en-US" dirty="0">
            <a:latin typeface="Times New Roman" pitchFamily="18" charset="0"/>
            <a:cs typeface="Times New Roman" pitchFamily="18" charset="0"/>
          </a:endParaRPr>
        </a:p>
      </dgm:t>
    </dgm:pt>
    <dgm:pt modelId="{FDD0ED20-DF02-4B26-8D6E-C3B69EA02F52}" type="parTrans" cxnId="{EF7B18B2-D4DC-4357-9D36-4DD99B1F4BE9}">
      <dgm:prSet/>
      <dgm:spPr/>
      <dgm:t>
        <a:bodyPr/>
        <a:lstStyle/>
        <a:p>
          <a:endParaRPr lang="ru-RU">
            <a:latin typeface="Times New Roman" pitchFamily="18" charset="0"/>
            <a:cs typeface="Times New Roman" pitchFamily="18" charset="0"/>
          </a:endParaRPr>
        </a:p>
      </dgm:t>
    </dgm:pt>
    <dgm:pt modelId="{77A6A936-459B-4C1E-A562-56DAC5C1F9B7}" type="sibTrans" cxnId="{EF7B18B2-D4DC-4357-9D36-4DD99B1F4BE9}">
      <dgm:prSet/>
      <dgm:spPr/>
      <dgm:t>
        <a:bodyPr/>
        <a:lstStyle/>
        <a:p>
          <a:endParaRPr lang="ru-RU">
            <a:latin typeface="Times New Roman" pitchFamily="18" charset="0"/>
            <a:cs typeface="Times New Roman" pitchFamily="18" charset="0"/>
          </a:endParaRPr>
        </a:p>
      </dgm:t>
    </dgm:pt>
    <dgm:pt modelId="{30D1B74F-B86D-4534-A3AE-DE9EFC0583CB}">
      <dgm:prSet/>
      <dgm:spPr/>
      <dgm:t>
        <a:bodyPr/>
        <a:lstStyle/>
        <a:p>
          <a:pPr algn="just" rtl="0"/>
          <a:r>
            <a:rPr lang="ru-RU" dirty="0" smtClean="0">
              <a:latin typeface="Times New Roman" pitchFamily="18" charset="0"/>
              <a:cs typeface="Times New Roman" pitchFamily="18" charset="0"/>
            </a:rPr>
            <a:t>пул </a:t>
          </a:r>
          <a:r>
            <a:rPr lang="ru-RU" dirty="0" err="1" smtClean="0">
              <a:latin typeface="Times New Roman" pitchFamily="18" charset="0"/>
              <a:cs typeface="Times New Roman" pitchFamily="18" charset="0"/>
            </a:rPr>
            <a:t>таклифи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устидан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назорат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қилиш масъулиятини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миллий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валютани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муомалага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чиқаради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Иқтисодиётнинг эҳтиёжларига мос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равишда</a:t>
          </a:r>
          <a:r>
            <a:rPr lang="ru-RU" dirty="0" smtClean="0">
              <a:latin typeface="Times New Roman" pitchFamily="18" charset="0"/>
              <a:cs typeface="Times New Roman" pitchFamily="18" charset="0"/>
            </a:rPr>
            <a:t> пул </a:t>
          </a:r>
          <a:r>
            <a:rPr lang="ru-RU" dirty="0" err="1" smtClean="0">
              <a:latin typeface="Times New Roman" pitchFamily="18" charset="0"/>
              <a:cs typeface="Times New Roman" pitchFamily="18" charset="0"/>
            </a:rPr>
            <a:t>муомаласини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тартибга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солади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54984ABD-1C17-4D14-9201-01FD6446CA8A}" type="parTrans" cxnId="{B4D07CFB-A905-431C-B1EE-18B59C51FABC}">
      <dgm:prSet/>
      <dgm:spPr/>
      <dgm:t>
        <a:bodyPr/>
        <a:lstStyle/>
        <a:p>
          <a:endParaRPr lang="ru-RU">
            <a:latin typeface="Times New Roman" pitchFamily="18" charset="0"/>
            <a:cs typeface="Times New Roman" pitchFamily="18" charset="0"/>
          </a:endParaRPr>
        </a:p>
      </dgm:t>
    </dgm:pt>
    <dgm:pt modelId="{AD73D68C-FFF1-4BC4-BB56-67416E94B397}" type="sibTrans" cxnId="{B4D07CFB-A905-431C-B1EE-18B59C51FABC}">
      <dgm:prSet/>
      <dgm:spPr/>
      <dgm:t>
        <a:bodyPr/>
        <a:lstStyle/>
        <a:p>
          <a:endParaRPr lang="ru-RU">
            <a:latin typeface="Times New Roman" pitchFamily="18" charset="0"/>
            <a:cs typeface="Times New Roman" pitchFamily="18" charset="0"/>
          </a:endParaRPr>
        </a:p>
      </dgm:t>
    </dgm:pt>
    <dgm:pt modelId="{9521E59A-EA4B-4A52-A7B4-A351831FDA9E}" type="pres">
      <dgm:prSet presAssocID="{60E64487-0263-4F9C-BE9D-7F51A645BE1E}" presName="Name0" presStyleCnt="0">
        <dgm:presLayoutVars>
          <dgm:dir/>
          <dgm:animLvl val="lvl"/>
          <dgm:resizeHandles val="exact"/>
        </dgm:presLayoutVars>
      </dgm:prSet>
      <dgm:spPr/>
      <dgm:t>
        <a:bodyPr/>
        <a:lstStyle/>
        <a:p>
          <a:endParaRPr lang="ru-RU"/>
        </a:p>
      </dgm:t>
    </dgm:pt>
    <dgm:pt modelId="{9C2D7CA5-FFCC-4F2A-832A-59CEC2489E41}" type="pres">
      <dgm:prSet presAssocID="{5976CC75-8CD4-4CA2-855A-E56C98BEB910}" presName="linNode" presStyleCnt="0"/>
      <dgm:spPr/>
    </dgm:pt>
    <dgm:pt modelId="{A6675A1D-1C6E-48B9-8342-EB5CA69EB5FE}" type="pres">
      <dgm:prSet presAssocID="{5976CC75-8CD4-4CA2-855A-E56C98BEB910}" presName="parentText" presStyleLbl="node1" presStyleIdx="0" presStyleCnt="4" custScaleX="47569">
        <dgm:presLayoutVars>
          <dgm:chMax val="1"/>
          <dgm:bulletEnabled val="1"/>
        </dgm:presLayoutVars>
      </dgm:prSet>
      <dgm:spPr/>
      <dgm:t>
        <a:bodyPr/>
        <a:lstStyle/>
        <a:p>
          <a:endParaRPr lang="ru-RU"/>
        </a:p>
      </dgm:t>
    </dgm:pt>
    <dgm:pt modelId="{CB76BDBC-AED1-4C05-A561-73E847135456}" type="pres">
      <dgm:prSet presAssocID="{5976CC75-8CD4-4CA2-855A-E56C98BEB910}" presName="descendantText" presStyleLbl="alignAccFollowNode1" presStyleIdx="0" presStyleCnt="4" custScaleX="127866">
        <dgm:presLayoutVars>
          <dgm:bulletEnabled val="1"/>
        </dgm:presLayoutVars>
      </dgm:prSet>
      <dgm:spPr/>
      <dgm:t>
        <a:bodyPr/>
        <a:lstStyle/>
        <a:p>
          <a:endParaRPr lang="ru-RU"/>
        </a:p>
      </dgm:t>
    </dgm:pt>
    <dgm:pt modelId="{F72CBA6B-CA26-4ACD-9F54-B22A4FAE1054}" type="pres">
      <dgm:prSet presAssocID="{A2E5E927-5070-4FC0-AD08-AA05E14ECCAB}" presName="sp" presStyleCnt="0"/>
      <dgm:spPr/>
    </dgm:pt>
    <dgm:pt modelId="{63D7CF69-B4F0-4D2B-B066-21B7F529BBC5}" type="pres">
      <dgm:prSet presAssocID="{18D2C2FF-49E0-4546-911D-251D78AC3692}" presName="linNode" presStyleCnt="0"/>
      <dgm:spPr/>
    </dgm:pt>
    <dgm:pt modelId="{CADB6818-56BE-4CD7-8DDE-922F300EDD3E}" type="pres">
      <dgm:prSet presAssocID="{18D2C2FF-49E0-4546-911D-251D78AC3692}" presName="parentText" presStyleLbl="node1" presStyleIdx="1" presStyleCnt="4" custScaleX="47569">
        <dgm:presLayoutVars>
          <dgm:chMax val="1"/>
          <dgm:bulletEnabled val="1"/>
        </dgm:presLayoutVars>
      </dgm:prSet>
      <dgm:spPr/>
      <dgm:t>
        <a:bodyPr/>
        <a:lstStyle/>
        <a:p>
          <a:endParaRPr lang="ru-RU"/>
        </a:p>
      </dgm:t>
    </dgm:pt>
    <dgm:pt modelId="{61FC290D-ECD8-4D20-AF3D-E10AEE06B380}" type="pres">
      <dgm:prSet presAssocID="{18D2C2FF-49E0-4546-911D-251D78AC3692}" presName="descendantText" presStyleLbl="alignAccFollowNode1" presStyleIdx="1" presStyleCnt="4" custScaleX="127866">
        <dgm:presLayoutVars>
          <dgm:bulletEnabled val="1"/>
        </dgm:presLayoutVars>
      </dgm:prSet>
      <dgm:spPr/>
      <dgm:t>
        <a:bodyPr/>
        <a:lstStyle/>
        <a:p>
          <a:endParaRPr lang="ru-RU"/>
        </a:p>
      </dgm:t>
    </dgm:pt>
    <dgm:pt modelId="{BA49B913-F61E-40A7-8D6C-D09B179177F9}" type="pres">
      <dgm:prSet presAssocID="{CB130A1A-0464-47F0-9ED8-7E11785DDFB3}" presName="sp" presStyleCnt="0"/>
      <dgm:spPr/>
    </dgm:pt>
    <dgm:pt modelId="{FA4256C6-20ED-46A4-B444-1B8739FF8035}" type="pres">
      <dgm:prSet presAssocID="{6005B99C-DA69-426D-A31D-8AB6E0964028}" presName="linNode" presStyleCnt="0"/>
      <dgm:spPr/>
    </dgm:pt>
    <dgm:pt modelId="{131F6029-CE99-45C9-8615-9EB9ED245C1E}" type="pres">
      <dgm:prSet presAssocID="{6005B99C-DA69-426D-A31D-8AB6E0964028}" presName="parentText" presStyleLbl="node1" presStyleIdx="2" presStyleCnt="4" custScaleX="47569">
        <dgm:presLayoutVars>
          <dgm:chMax val="1"/>
          <dgm:bulletEnabled val="1"/>
        </dgm:presLayoutVars>
      </dgm:prSet>
      <dgm:spPr/>
      <dgm:t>
        <a:bodyPr/>
        <a:lstStyle/>
        <a:p>
          <a:endParaRPr lang="ru-RU"/>
        </a:p>
      </dgm:t>
    </dgm:pt>
    <dgm:pt modelId="{CFA3A6C1-0D8F-40D5-AB50-7E4DE72DDEB4}" type="pres">
      <dgm:prSet presAssocID="{6005B99C-DA69-426D-A31D-8AB6E0964028}" presName="descendantText" presStyleLbl="alignAccFollowNode1" presStyleIdx="2" presStyleCnt="4" custScaleX="127866">
        <dgm:presLayoutVars>
          <dgm:bulletEnabled val="1"/>
        </dgm:presLayoutVars>
      </dgm:prSet>
      <dgm:spPr/>
      <dgm:t>
        <a:bodyPr/>
        <a:lstStyle/>
        <a:p>
          <a:endParaRPr lang="ru-RU"/>
        </a:p>
      </dgm:t>
    </dgm:pt>
    <dgm:pt modelId="{000254BB-ADF6-4C24-86A7-D320B7C32EC0}" type="pres">
      <dgm:prSet presAssocID="{0D79F3D6-DE3D-452D-99A0-F731FF850816}" presName="sp" presStyleCnt="0"/>
      <dgm:spPr/>
    </dgm:pt>
    <dgm:pt modelId="{AFAD2205-2881-4F0B-800B-D9C522C37249}" type="pres">
      <dgm:prSet presAssocID="{6BE7461F-A282-431E-BAB2-C0D0A6EACBF7}" presName="linNode" presStyleCnt="0"/>
      <dgm:spPr/>
    </dgm:pt>
    <dgm:pt modelId="{0EBF87B1-F1C0-47FB-993F-1D1445276F89}" type="pres">
      <dgm:prSet presAssocID="{6BE7461F-A282-431E-BAB2-C0D0A6EACBF7}" presName="parentText" presStyleLbl="node1" presStyleIdx="3" presStyleCnt="4" custScaleX="47569">
        <dgm:presLayoutVars>
          <dgm:chMax val="1"/>
          <dgm:bulletEnabled val="1"/>
        </dgm:presLayoutVars>
      </dgm:prSet>
      <dgm:spPr/>
      <dgm:t>
        <a:bodyPr/>
        <a:lstStyle/>
        <a:p>
          <a:endParaRPr lang="ru-RU"/>
        </a:p>
      </dgm:t>
    </dgm:pt>
    <dgm:pt modelId="{1595F74C-BD15-4E90-8279-F1547332A9B7}" type="pres">
      <dgm:prSet presAssocID="{6BE7461F-A282-431E-BAB2-C0D0A6EACBF7}" presName="descendantText" presStyleLbl="alignAccFollowNode1" presStyleIdx="3" presStyleCnt="4" custScaleX="127866">
        <dgm:presLayoutVars>
          <dgm:bulletEnabled val="1"/>
        </dgm:presLayoutVars>
      </dgm:prSet>
      <dgm:spPr/>
      <dgm:t>
        <a:bodyPr/>
        <a:lstStyle/>
        <a:p>
          <a:endParaRPr lang="ru-RU"/>
        </a:p>
      </dgm:t>
    </dgm:pt>
  </dgm:ptLst>
  <dgm:cxnLst>
    <dgm:cxn modelId="{1FA0E3B8-7E3C-4C86-87AC-5E376C35A1C3}" type="presOf" srcId="{18D2C2FF-49E0-4546-911D-251D78AC3692}" destId="{CADB6818-56BE-4CD7-8DDE-922F300EDD3E}" srcOrd="0" destOrd="0" presId="urn:microsoft.com/office/officeart/2005/8/layout/vList5"/>
    <dgm:cxn modelId="{6EA8B853-2DDA-46A3-87C9-C679CA2A54F6}" type="presOf" srcId="{30D1B74F-B86D-4534-A3AE-DE9EFC0583CB}" destId="{1595F74C-BD15-4E90-8279-F1547332A9B7}" srcOrd="0" destOrd="0" presId="urn:microsoft.com/office/officeart/2005/8/layout/vList5"/>
    <dgm:cxn modelId="{37E85C27-E191-49C3-9DCD-06B1CC6C0B2A}" type="presOf" srcId="{781190B8-68A3-4925-AE07-A9974CA4BD3E}" destId="{CB76BDBC-AED1-4C05-A561-73E847135456}" srcOrd="0" destOrd="0" presId="urn:microsoft.com/office/officeart/2005/8/layout/vList5"/>
    <dgm:cxn modelId="{D844ECE6-232B-41AF-B7CA-7736F7E81714}" srcId="{60E64487-0263-4F9C-BE9D-7F51A645BE1E}" destId="{6005B99C-DA69-426D-A31D-8AB6E0964028}" srcOrd="2" destOrd="0" parTransId="{A20F2DFD-F512-4F50-9927-494331986743}" sibTransId="{0D79F3D6-DE3D-452D-99A0-F731FF850816}"/>
    <dgm:cxn modelId="{ACA9AFBA-1B9C-4155-AFB3-4F0B54E65B9E}" type="presOf" srcId="{42960F43-1E40-4D17-A3FB-21B386F762E9}" destId="{61FC290D-ECD8-4D20-AF3D-E10AEE06B380}" srcOrd="0" destOrd="0" presId="urn:microsoft.com/office/officeart/2005/8/layout/vList5"/>
    <dgm:cxn modelId="{35447683-0865-4AA3-8FE1-A9372C0D78C8}" srcId="{18D2C2FF-49E0-4546-911D-251D78AC3692}" destId="{42960F43-1E40-4D17-A3FB-21B386F762E9}" srcOrd="0" destOrd="0" parTransId="{679687E9-DDC6-4C13-9498-CC3B30BC9A91}" sibTransId="{2D044965-FFFC-4995-A25B-BEB4326CEF76}"/>
    <dgm:cxn modelId="{2A98AD79-F5D8-48BF-A0CE-C962C8F69C59}" srcId="{6005B99C-DA69-426D-A31D-8AB6E0964028}" destId="{DA73277C-11E9-415B-BC26-4C2151783833}" srcOrd="0" destOrd="0" parTransId="{C6E64F1B-D4D3-43B9-841F-3E9FFBD8E2FA}" sibTransId="{1E33D386-A0F1-4753-86BE-14436E430F79}"/>
    <dgm:cxn modelId="{12C13AD7-D844-4E9A-BE94-02057DC5CF20}" type="presOf" srcId="{6005B99C-DA69-426D-A31D-8AB6E0964028}" destId="{131F6029-CE99-45C9-8615-9EB9ED245C1E}" srcOrd="0" destOrd="0" presId="urn:microsoft.com/office/officeart/2005/8/layout/vList5"/>
    <dgm:cxn modelId="{E2CFF6BD-4594-4CE4-B59E-CBFD4D5F18B7}" type="presOf" srcId="{6BE7461F-A282-431E-BAB2-C0D0A6EACBF7}" destId="{0EBF87B1-F1C0-47FB-993F-1D1445276F89}" srcOrd="0" destOrd="0" presId="urn:microsoft.com/office/officeart/2005/8/layout/vList5"/>
    <dgm:cxn modelId="{A16FAD2E-19E2-46D7-BE66-E79B66AAA07C}" srcId="{5976CC75-8CD4-4CA2-855A-E56C98BEB910}" destId="{781190B8-68A3-4925-AE07-A9974CA4BD3E}" srcOrd="0" destOrd="0" parTransId="{1A1A2C7C-80E1-4FA9-BD23-2F829C1C2C3E}" sibTransId="{675C1016-A876-475E-8834-69D59C84494C}"/>
    <dgm:cxn modelId="{9A7F97B5-D5AF-440A-81AF-E186D1FA7A92}" type="presOf" srcId="{DA73277C-11E9-415B-BC26-4C2151783833}" destId="{CFA3A6C1-0D8F-40D5-AB50-7E4DE72DDEB4}" srcOrd="0" destOrd="0" presId="urn:microsoft.com/office/officeart/2005/8/layout/vList5"/>
    <dgm:cxn modelId="{B4D07CFB-A905-431C-B1EE-18B59C51FABC}" srcId="{6BE7461F-A282-431E-BAB2-C0D0A6EACBF7}" destId="{30D1B74F-B86D-4534-A3AE-DE9EFC0583CB}" srcOrd="0" destOrd="0" parTransId="{54984ABD-1C17-4D14-9201-01FD6446CA8A}" sibTransId="{AD73D68C-FFF1-4BC4-BB56-67416E94B397}"/>
    <dgm:cxn modelId="{20A8B323-5103-4EDC-9CB6-C736022F1ECA}" srcId="{60E64487-0263-4F9C-BE9D-7F51A645BE1E}" destId="{18D2C2FF-49E0-4546-911D-251D78AC3692}" srcOrd="1" destOrd="0" parTransId="{5341062B-C515-4DBA-A320-9F70EB3B2DB5}" sibTransId="{CB130A1A-0464-47F0-9ED8-7E11785DDFB3}"/>
    <dgm:cxn modelId="{EF7B18B2-D4DC-4357-9D36-4DD99B1F4BE9}" srcId="{60E64487-0263-4F9C-BE9D-7F51A645BE1E}" destId="{6BE7461F-A282-431E-BAB2-C0D0A6EACBF7}" srcOrd="3" destOrd="0" parTransId="{FDD0ED20-DF02-4B26-8D6E-C3B69EA02F52}" sibTransId="{77A6A936-459B-4C1E-A562-56DAC5C1F9B7}"/>
    <dgm:cxn modelId="{EF97E5B3-5FEE-4861-AFFB-A341571D2392}" srcId="{60E64487-0263-4F9C-BE9D-7F51A645BE1E}" destId="{5976CC75-8CD4-4CA2-855A-E56C98BEB910}" srcOrd="0" destOrd="0" parTransId="{A08E92F5-1BEF-49B2-8866-FD6CBF007967}" sibTransId="{A2E5E927-5070-4FC0-AD08-AA05E14ECCAB}"/>
    <dgm:cxn modelId="{6A8955D4-CE2C-4917-9309-28D1B7CDCD6F}" type="presOf" srcId="{5976CC75-8CD4-4CA2-855A-E56C98BEB910}" destId="{A6675A1D-1C6E-48B9-8342-EB5CA69EB5FE}" srcOrd="0" destOrd="0" presId="urn:microsoft.com/office/officeart/2005/8/layout/vList5"/>
    <dgm:cxn modelId="{11880845-9B42-42C0-BAB4-FBD79C0EA83A}" type="presOf" srcId="{60E64487-0263-4F9C-BE9D-7F51A645BE1E}" destId="{9521E59A-EA4B-4A52-A7B4-A351831FDA9E}" srcOrd="0" destOrd="0" presId="urn:microsoft.com/office/officeart/2005/8/layout/vList5"/>
    <dgm:cxn modelId="{7A5EAC85-2D70-4318-86A1-F88A915D506B}" type="presParOf" srcId="{9521E59A-EA4B-4A52-A7B4-A351831FDA9E}" destId="{9C2D7CA5-FFCC-4F2A-832A-59CEC2489E41}" srcOrd="0" destOrd="0" presId="urn:microsoft.com/office/officeart/2005/8/layout/vList5"/>
    <dgm:cxn modelId="{A12E666D-CBE6-4DFA-8D99-D80BAE46EB07}" type="presParOf" srcId="{9C2D7CA5-FFCC-4F2A-832A-59CEC2489E41}" destId="{A6675A1D-1C6E-48B9-8342-EB5CA69EB5FE}" srcOrd="0" destOrd="0" presId="urn:microsoft.com/office/officeart/2005/8/layout/vList5"/>
    <dgm:cxn modelId="{8B1BC367-914C-4F5F-9CAC-F980E912D0D0}" type="presParOf" srcId="{9C2D7CA5-FFCC-4F2A-832A-59CEC2489E41}" destId="{CB76BDBC-AED1-4C05-A561-73E847135456}" srcOrd="1" destOrd="0" presId="urn:microsoft.com/office/officeart/2005/8/layout/vList5"/>
    <dgm:cxn modelId="{DB1ECABD-32DB-481C-9582-5FEA598DE49B}" type="presParOf" srcId="{9521E59A-EA4B-4A52-A7B4-A351831FDA9E}" destId="{F72CBA6B-CA26-4ACD-9F54-B22A4FAE1054}" srcOrd="1" destOrd="0" presId="urn:microsoft.com/office/officeart/2005/8/layout/vList5"/>
    <dgm:cxn modelId="{CB20C450-7FED-4516-8FE4-A13234C97674}" type="presParOf" srcId="{9521E59A-EA4B-4A52-A7B4-A351831FDA9E}" destId="{63D7CF69-B4F0-4D2B-B066-21B7F529BBC5}" srcOrd="2" destOrd="0" presId="urn:microsoft.com/office/officeart/2005/8/layout/vList5"/>
    <dgm:cxn modelId="{8FB8CD61-874B-458A-931C-0E0EEA491617}" type="presParOf" srcId="{63D7CF69-B4F0-4D2B-B066-21B7F529BBC5}" destId="{CADB6818-56BE-4CD7-8DDE-922F300EDD3E}" srcOrd="0" destOrd="0" presId="urn:microsoft.com/office/officeart/2005/8/layout/vList5"/>
    <dgm:cxn modelId="{E5F6080C-BC9B-4796-8538-65310645F552}" type="presParOf" srcId="{63D7CF69-B4F0-4D2B-B066-21B7F529BBC5}" destId="{61FC290D-ECD8-4D20-AF3D-E10AEE06B380}" srcOrd="1" destOrd="0" presId="urn:microsoft.com/office/officeart/2005/8/layout/vList5"/>
    <dgm:cxn modelId="{CE3DA438-843F-42CA-AFF5-5E940CEBF580}" type="presParOf" srcId="{9521E59A-EA4B-4A52-A7B4-A351831FDA9E}" destId="{BA49B913-F61E-40A7-8D6C-D09B179177F9}" srcOrd="3" destOrd="0" presId="urn:microsoft.com/office/officeart/2005/8/layout/vList5"/>
    <dgm:cxn modelId="{7FDDBD04-98C1-4B51-BB4B-3EC7AA5A1CA1}" type="presParOf" srcId="{9521E59A-EA4B-4A52-A7B4-A351831FDA9E}" destId="{FA4256C6-20ED-46A4-B444-1B8739FF8035}" srcOrd="4" destOrd="0" presId="urn:microsoft.com/office/officeart/2005/8/layout/vList5"/>
    <dgm:cxn modelId="{97D8D340-D53A-45E3-9B09-D08057A8E13F}" type="presParOf" srcId="{FA4256C6-20ED-46A4-B444-1B8739FF8035}" destId="{131F6029-CE99-45C9-8615-9EB9ED245C1E}" srcOrd="0" destOrd="0" presId="urn:microsoft.com/office/officeart/2005/8/layout/vList5"/>
    <dgm:cxn modelId="{50CFB50A-3C7A-47BA-8D93-D8DC58D5FD55}" type="presParOf" srcId="{FA4256C6-20ED-46A4-B444-1B8739FF8035}" destId="{CFA3A6C1-0D8F-40D5-AB50-7E4DE72DDEB4}" srcOrd="1" destOrd="0" presId="urn:microsoft.com/office/officeart/2005/8/layout/vList5"/>
    <dgm:cxn modelId="{A3E956F5-ABCE-4907-A90B-761B5F8AE7C3}" type="presParOf" srcId="{9521E59A-EA4B-4A52-A7B4-A351831FDA9E}" destId="{000254BB-ADF6-4C24-86A7-D320B7C32EC0}" srcOrd="5" destOrd="0" presId="urn:microsoft.com/office/officeart/2005/8/layout/vList5"/>
    <dgm:cxn modelId="{AF228A7F-9012-4113-AD76-A831CF0010FF}" type="presParOf" srcId="{9521E59A-EA4B-4A52-A7B4-A351831FDA9E}" destId="{AFAD2205-2881-4F0B-800B-D9C522C37249}" srcOrd="6" destOrd="0" presId="urn:microsoft.com/office/officeart/2005/8/layout/vList5"/>
    <dgm:cxn modelId="{21436C40-966B-4DAA-A505-18B6C47F8B9E}" type="presParOf" srcId="{AFAD2205-2881-4F0B-800B-D9C522C37249}" destId="{0EBF87B1-F1C0-47FB-993F-1D1445276F89}" srcOrd="0" destOrd="0" presId="urn:microsoft.com/office/officeart/2005/8/layout/vList5"/>
    <dgm:cxn modelId="{FD37D87B-E41E-4AC6-A21F-B16AB6959281}" type="presParOf" srcId="{AFAD2205-2881-4F0B-800B-D9C522C37249}" destId="{1595F74C-BD15-4E90-8279-F1547332A9B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1E48BF90-E3FA-4F6A-A569-4AC22ADBAB6B}" type="doc">
      <dgm:prSet loTypeId="urn:microsoft.com/office/officeart/2005/8/layout/hList3" loCatId="list" qsTypeId="urn:microsoft.com/office/officeart/2005/8/quickstyle/3d1" qsCatId="3D" csTypeId="urn:microsoft.com/office/officeart/2005/8/colors/colorful1#18" csCatId="colorful" phldr="1"/>
      <dgm:spPr/>
      <dgm:t>
        <a:bodyPr/>
        <a:lstStyle/>
        <a:p>
          <a:endParaRPr lang="ru-RU"/>
        </a:p>
      </dgm:t>
    </dgm:pt>
    <dgm:pt modelId="{789581A2-16B4-4091-801D-753C590133A0}">
      <dgm:prSet>
        <dgm:style>
          <a:lnRef idx="0">
            <a:schemeClr val="accent4"/>
          </a:lnRef>
          <a:fillRef idx="3">
            <a:schemeClr val="accent4"/>
          </a:fillRef>
          <a:effectRef idx="3">
            <a:schemeClr val="accent4"/>
          </a:effectRef>
          <a:fontRef idx="minor">
            <a:schemeClr val="lt1"/>
          </a:fontRef>
        </dgm:style>
      </dgm:prSet>
      <dgm:spPr/>
      <dgm:t>
        <a:bodyPr/>
        <a:lstStyle/>
        <a:p>
          <a:pPr rtl="0"/>
          <a:r>
            <a:rPr lang="ru-RU" b="1" dirty="0" err="1" smtClean="0">
              <a:latin typeface="Times New Roman" pitchFamily="18" charset="0"/>
              <a:cs typeface="Times New Roman" pitchFamily="18" charset="0"/>
            </a:rPr>
            <a:t>Тижорат</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банклари</a:t>
          </a:r>
          <a:endParaRPr lang="ru-RU" dirty="0">
            <a:latin typeface="Times New Roman" pitchFamily="18" charset="0"/>
            <a:cs typeface="Times New Roman" pitchFamily="18" charset="0"/>
          </a:endParaRPr>
        </a:p>
      </dgm:t>
    </dgm:pt>
    <dgm:pt modelId="{CF84D449-3A48-4B07-A022-E62400F92655}" type="parTrans" cxnId="{3F4DF360-236A-43FB-BDAC-EEB686869010}">
      <dgm:prSet/>
      <dgm:spPr/>
      <dgm:t>
        <a:bodyPr/>
        <a:lstStyle/>
        <a:p>
          <a:endParaRPr lang="ru-RU">
            <a:latin typeface="Times New Roman" pitchFamily="18" charset="0"/>
            <a:cs typeface="Times New Roman" pitchFamily="18" charset="0"/>
          </a:endParaRPr>
        </a:p>
      </dgm:t>
    </dgm:pt>
    <dgm:pt modelId="{A9302B1C-1FD6-4C16-BCBA-E371B372541C}" type="sibTrans" cxnId="{3F4DF360-236A-43FB-BDAC-EEB686869010}">
      <dgm:prSet/>
      <dgm:spPr/>
      <dgm:t>
        <a:bodyPr/>
        <a:lstStyle/>
        <a:p>
          <a:endParaRPr lang="ru-RU">
            <a:latin typeface="Times New Roman" pitchFamily="18" charset="0"/>
            <a:cs typeface="Times New Roman" pitchFamily="18" charset="0"/>
          </a:endParaRPr>
        </a:p>
      </dgm:t>
    </dgm:pt>
    <dgm:pt modelId="{BBFFAD33-4FA4-4310-8BA9-F6AABF576E18}">
      <dgm:prSet>
        <dgm:style>
          <a:lnRef idx="0">
            <a:schemeClr val="accent1"/>
          </a:lnRef>
          <a:fillRef idx="3">
            <a:schemeClr val="accent1"/>
          </a:fillRef>
          <a:effectRef idx="3">
            <a:schemeClr val="accent1"/>
          </a:effectRef>
          <a:fontRef idx="minor">
            <a:schemeClr val="lt1"/>
          </a:fontRef>
        </dgm:style>
      </dgm:prSet>
      <dgm:spPr/>
      <dgm:t>
        <a:bodyPr/>
        <a:lstStyle/>
        <a:p>
          <a:pPr algn="ctr" rtl="0"/>
          <a:r>
            <a:rPr lang="ru-RU" dirty="0" err="1" smtClean="0">
              <a:latin typeface="Times New Roman" pitchFamily="18" charset="0"/>
              <a:cs typeface="Times New Roman" pitchFamily="18" charset="0"/>
            </a:rPr>
            <a:t>Ўзларининг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хўжалик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мавқеига кўра</a:t>
          </a:r>
          <a:endParaRPr lang="ru-RU" dirty="0">
            <a:latin typeface="Times New Roman" pitchFamily="18" charset="0"/>
            <a:cs typeface="Times New Roman" pitchFamily="18" charset="0"/>
          </a:endParaRPr>
        </a:p>
      </dgm:t>
    </dgm:pt>
    <dgm:pt modelId="{95043CBA-1DFD-48FB-8AAF-683C5A5D3106}" type="parTrans" cxnId="{C0A649CB-7934-45EC-ADE0-DD1E9500AD99}">
      <dgm:prSet/>
      <dgm:spPr/>
      <dgm:t>
        <a:bodyPr/>
        <a:lstStyle/>
        <a:p>
          <a:endParaRPr lang="ru-RU">
            <a:latin typeface="Times New Roman" pitchFamily="18" charset="0"/>
            <a:cs typeface="Times New Roman" pitchFamily="18" charset="0"/>
          </a:endParaRPr>
        </a:p>
      </dgm:t>
    </dgm:pt>
    <dgm:pt modelId="{8F58C553-26D8-402E-A959-34B96A294586}" type="sibTrans" cxnId="{C0A649CB-7934-45EC-ADE0-DD1E9500AD99}">
      <dgm:prSet/>
      <dgm:spPr/>
      <dgm:t>
        <a:bodyPr/>
        <a:lstStyle/>
        <a:p>
          <a:endParaRPr lang="ru-RU">
            <a:latin typeface="Times New Roman" pitchFamily="18" charset="0"/>
            <a:cs typeface="Times New Roman" pitchFamily="18" charset="0"/>
          </a:endParaRPr>
        </a:p>
      </dgm:t>
    </dgm:pt>
    <dgm:pt modelId="{88E98423-76DF-4FAD-8892-F253ED8A0A85}">
      <dgm:prSet>
        <dgm:style>
          <a:lnRef idx="0">
            <a:schemeClr val="accent1"/>
          </a:lnRef>
          <a:fillRef idx="3">
            <a:schemeClr val="accent1"/>
          </a:fillRef>
          <a:effectRef idx="3">
            <a:schemeClr val="accent1"/>
          </a:effectRef>
          <a:fontRef idx="minor">
            <a:schemeClr val="lt1"/>
          </a:fontRef>
        </dgm:style>
      </dgm:prSet>
      <dgm:spPr/>
      <dgm:t>
        <a:bodyPr/>
        <a:lstStyle/>
        <a:p>
          <a:pPr algn="l" rtl="0"/>
          <a:r>
            <a:rPr lang="ru-RU" dirty="0" err="1" smtClean="0">
              <a:latin typeface="Times New Roman" pitchFamily="18" charset="0"/>
              <a:cs typeface="Times New Roman" pitchFamily="18" charset="0"/>
            </a:rPr>
            <a:t>акционерлик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типидаги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муассасалар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ҳисобланади.</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7DE3E89B-0048-42FB-8EA9-BC55D2CFDAF3}" type="parTrans" cxnId="{E4274108-9295-4B13-B2B5-82D31EE9CF1D}">
      <dgm:prSet/>
      <dgm:spPr/>
      <dgm:t>
        <a:bodyPr/>
        <a:lstStyle/>
        <a:p>
          <a:endParaRPr lang="ru-RU">
            <a:latin typeface="Times New Roman" pitchFamily="18" charset="0"/>
            <a:cs typeface="Times New Roman" pitchFamily="18" charset="0"/>
          </a:endParaRPr>
        </a:p>
      </dgm:t>
    </dgm:pt>
    <dgm:pt modelId="{EF04F696-C5E8-4289-A8ED-F0EE45276E50}" type="sibTrans" cxnId="{E4274108-9295-4B13-B2B5-82D31EE9CF1D}">
      <dgm:prSet/>
      <dgm:spPr/>
      <dgm:t>
        <a:bodyPr/>
        <a:lstStyle/>
        <a:p>
          <a:endParaRPr lang="ru-RU">
            <a:latin typeface="Times New Roman" pitchFamily="18" charset="0"/>
            <a:cs typeface="Times New Roman" pitchFamily="18" charset="0"/>
          </a:endParaRPr>
        </a:p>
      </dgm:t>
    </dgm:pt>
    <dgm:pt modelId="{01D92075-6125-43DF-B94D-00C43103DAC0}">
      <dgm:prSet>
        <dgm:style>
          <a:lnRef idx="0">
            <a:schemeClr val="accent2"/>
          </a:lnRef>
          <a:fillRef idx="3">
            <a:schemeClr val="accent2"/>
          </a:fillRef>
          <a:effectRef idx="3">
            <a:schemeClr val="accent2"/>
          </a:effectRef>
          <a:fontRef idx="minor">
            <a:schemeClr val="lt1"/>
          </a:fontRef>
        </dgm:style>
      </dgm:prSet>
      <dgm:spPr/>
      <dgm:t>
        <a:bodyPr/>
        <a:lstStyle/>
        <a:p>
          <a:pPr algn="ctr" rtl="0"/>
          <a:r>
            <a:rPr lang="ru-RU" dirty="0" err="1" smtClean="0">
              <a:latin typeface="Times New Roman" pitchFamily="18" charset="0"/>
              <a:cs typeface="Times New Roman" pitchFamily="18" charset="0"/>
            </a:rPr>
            <a:t>Ҳуқуқий мавқеига кўра</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867B5461-79CC-43AF-ADCD-2C54AFFA09BD}" type="parTrans" cxnId="{531DC9E8-09FA-4DCE-BCFB-47347E27962F}">
      <dgm:prSet/>
      <dgm:spPr/>
      <dgm:t>
        <a:bodyPr/>
        <a:lstStyle/>
        <a:p>
          <a:endParaRPr lang="ru-RU">
            <a:latin typeface="Times New Roman" pitchFamily="18" charset="0"/>
            <a:cs typeface="Times New Roman" pitchFamily="18" charset="0"/>
          </a:endParaRPr>
        </a:p>
      </dgm:t>
    </dgm:pt>
    <dgm:pt modelId="{A9505FF8-C38A-4714-A24E-466CB4F51163}" type="sibTrans" cxnId="{531DC9E8-09FA-4DCE-BCFB-47347E27962F}">
      <dgm:prSet/>
      <dgm:spPr/>
      <dgm:t>
        <a:bodyPr/>
        <a:lstStyle/>
        <a:p>
          <a:endParaRPr lang="ru-RU">
            <a:latin typeface="Times New Roman" pitchFamily="18" charset="0"/>
            <a:cs typeface="Times New Roman" pitchFamily="18" charset="0"/>
          </a:endParaRPr>
        </a:p>
      </dgm:t>
    </dgm:pt>
    <dgm:pt modelId="{3358E2CA-5BE8-4327-B519-C96B0DA7901D}">
      <dgm:prSet>
        <dgm:style>
          <a:lnRef idx="0">
            <a:schemeClr val="accent2"/>
          </a:lnRef>
          <a:fillRef idx="3">
            <a:schemeClr val="accent2"/>
          </a:fillRef>
          <a:effectRef idx="3">
            <a:schemeClr val="accent2"/>
          </a:effectRef>
          <a:fontRef idx="minor">
            <a:schemeClr val="lt1"/>
          </a:fontRef>
        </dgm:style>
      </dgm:prSet>
      <dgm:spPr/>
      <dgm:t>
        <a:bodyPr/>
        <a:lstStyle/>
        <a:p>
          <a:pPr algn="l" rtl="0"/>
          <a:r>
            <a:rPr lang="ru-RU" dirty="0" err="1" smtClean="0">
              <a:latin typeface="Times New Roman" pitchFamily="18" charset="0"/>
              <a:cs typeface="Times New Roman" pitchFamily="18" charset="0"/>
            </a:rPr>
            <a:t>фаолиятнинг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бирон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турига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хизмат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кўрсатувчи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ихтисослашган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ёки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миллий</a:t>
          </a:r>
          <a:r>
            <a:rPr lang="ru-RU" dirty="0" smtClean="0">
              <a:latin typeface="Times New Roman" pitchFamily="18" charset="0"/>
              <a:cs typeface="Times New Roman" pitchFamily="18" charset="0"/>
            </a:rPr>
            <a:t> банк </a:t>
          </a:r>
          <a:r>
            <a:rPr lang="ru-RU" dirty="0" err="1" smtClean="0">
              <a:latin typeface="Times New Roman" pitchFamily="18" charset="0"/>
              <a:cs typeface="Times New Roman" pitchFamily="18" charset="0"/>
            </a:rPr>
            <a:t>бўлиши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мумкин</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508E020F-61AD-47A9-A81F-1C3FE4C5C152}" type="parTrans" cxnId="{D3ACE63B-9360-4962-A08B-94696A1908B8}">
      <dgm:prSet/>
      <dgm:spPr/>
      <dgm:t>
        <a:bodyPr/>
        <a:lstStyle/>
        <a:p>
          <a:endParaRPr lang="ru-RU">
            <a:latin typeface="Times New Roman" pitchFamily="18" charset="0"/>
            <a:cs typeface="Times New Roman" pitchFamily="18" charset="0"/>
          </a:endParaRPr>
        </a:p>
      </dgm:t>
    </dgm:pt>
    <dgm:pt modelId="{894372AD-00BB-4D74-B85B-6F57F9517069}" type="sibTrans" cxnId="{D3ACE63B-9360-4962-A08B-94696A1908B8}">
      <dgm:prSet/>
      <dgm:spPr/>
      <dgm:t>
        <a:bodyPr/>
        <a:lstStyle/>
        <a:p>
          <a:endParaRPr lang="ru-RU">
            <a:latin typeface="Times New Roman" pitchFamily="18" charset="0"/>
            <a:cs typeface="Times New Roman" pitchFamily="18" charset="0"/>
          </a:endParaRPr>
        </a:p>
      </dgm:t>
    </dgm:pt>
    <dgm:pt modelId="{1104F552-56D7-4ABA-B24E-718AFF20D9C3}" type="pres">
      <dgm:prSet presAssocID="{1E48BF90-E3FA-4F6A-A569-4AC22ADBAB6B}" presName="composite" presStyleCnt="0">
        <dgm:presLayoutVars>
          <dgm:chMax val="1"/>
          <dgm:dir/>
          <dgm:resizeHandles val="exact"/>
        </dgm:presLayoutVars>
      </dgm:prSet>
      <dgm:spPr/>
      <dgm:t>
        <a:bodyPr/>
        <a:lstStyle/>
        <a:p>
          <a:endParaRPr lang="ru-RU"/>
        </a:p>
      </dgm:t>
    </dgm:pt>
    <dgm:pt modelId="{FA51A25E-588E-4893-8F71-ED9BFBE68BF0}" type="pres">
      <dgm:prSet presAssocID="{789581A2-16B4-4091-801D-753C590133A0}" presName="roof" presStyleLbl="dkBgShp" presStyleIdx="0" presStyleCnt="2"/>
      <dgm:spPr/>
      <dgm:t>
        <a:bodyPr/>
        <a:lstStyle/>
        <a:p>
          <a:endParaRPr lang="ru-RU"/>
        </a:p>
      </dgm:t>
    </dgm:pt>
    <dgm:pt modelId="{7926492C-849C-46FE-B46A-FF2F3FB8C68F}" type="pres">
      <dgm:prSet presAssocID="{789581A2-16B4-4091-801D-753C590133A0}" presName="pillars" presStyleCnt="0"/>
      <dgm:spPr/>
    </dgm:pt>
    <dgm:pt modelId="{BFB97D4F-3B02-42C5-BF77-23EBD104935A}" type="pres">
      <dgm:prSet presAssocID="{789581A2-16B4-4091-801D-753C590133A0}" presName="pillar1" presStyleLbl="node1" presStyleIdx="0" presStyleCnt="2">
        <dgm:presLayoutVars>
          <dgm:bulletEnabled val="1"/>
        </dgm:presLayoutVars>
      </dgm:prSet>
      <dgm:spPr/>
      <dgm:t>
        <a:bodyPr/>
        <a:lstStyle/>
        <a:p>
          <a:endParaRPr lang="ru-RU"/>
        </a:p>
      </dgm:t>
    </dgm:pt>
    <dgm:pt modelId="{13A2F837-4A2C-42B5-8F9A-10E163B59BE0}" type="pres">
      <dgm:prSet presAssocID="{01D92075-6125-43DF-B94D-00C43103DAC0}" presName="pillarX" presStyleLbl="node1" presStyleIdx="1" presStyleCnt="2">
        <dgm:presLayoutVars>
          <dgm:bulletEnabled val="1"/>
        </dgm:presLayoutVars>
      </dgm:prSet>
      <dgm:spPr/>
      <dgm:t>
        <a:bodyPr/>
        <a:lstStyle/>
        <a:p>
          <a:endParaRPr lang="ru-RU"/>
        </a:p>
      </dgm:t>
    </dgm:pt>
    <dgm:pt modelId="{AFC679A9-0764-4953-B256-E509F70888F0}" type="pres">
      <dgm:prSet presAssocID="{789581A2-16B4-4091-801D-753C590133A0}" presName="base" presStyleLbl="dkBgShp" presStyleIdx="1" presStyleCnt="2">
        <dgm:style>
          <a:lnRef idx="0">
            <a:schemeClr val="accent2"/>
          </a:lnRef>
          <a:fillRef idx="3">
            <a:schemeClr val="accent2"/>
          </a:fillRef>
          <a:effectRef idx="3">
            <a:schemeClr val="accent2"/>
          </a:effectRef>
          <a:fontRef idx="minor">
            <a:schemeClr val="lt1"/>
          </a:fontRef>
        </dgm:style>
      </dgm:prSet>
      <dgm:spPr>
        <a:solidFill>
          <a:srgbClr val="002060"/>
        </a:solidFill>
      </dgm:spPr>
    </dgm:pt>
  </dgm:ptLst>
  <dgm:cxnLst>
    <dgm:cxn modelId="{436F60F1-50D4-43B1-9B72-BEFDF3123EC1}" type="presOf" srcId="{3358E2CA-5BE8-4327-B519-C96B0DA7901D}" destId="{13A2F837-4A2C-42B5-8F9A-10E163B59BE0}" srcOrd="0" destOrd="1" presId="urn:microsoft.com/office/officeart/2005/8/layout/hList3"/>
    <dgm:cxn modelId="{C0A649CB-7934-45EC-ADE0-DD1E9500AD99}" srcId="{789581A2-16B4-4091-801D-753C590133A0}" destId="{BBFFAD33-4FA4-4310-8BA9-F6AABF576E18}" srcOrd="0" destOrd="0" parTransId="{95043CBA-1DFD-48FB-8AAF-683C5A5D3106}" sibTransId="{8F58C553-26D8-402E-A959-34B96A294586}"/>
    <dgm:cxn modelId="{D7F01427-808B-4CFC-BC8C-FA0C147E7970}" type="presOf" srcId="{BBFFAD33-4FA4-4310-8BA9-F6AABF576E18}" destId="{BFB97D4F-3B02-42C5-BF77-23EBD104935A}" srcOrd="0" destOrd="0" presId="urn:microsoft.com/office/officeart/2005/8/layout/hList3"/>
    <dgm:cxn modelId="{531DC9E8-09FA-4DCE-BCFB-47347E27962F}" srcId="{789581A2-16B4-4091-801D-753C590133A0}" destId="{01D92075-6125-43DF-B94D-00C43103DAC0}" srcOrd="1" destOrd="0" parTransId="{867B5461-79CC-43AF-ADCD-2C54AFFA09BD}" sibTransId="{A9505FF8-C38A-4714-A24E-466CB4F51163}"/>
    <dgm:cxn modelId="{23E0E26D-C48C-479F-913F-E2C9DE5683C1}" type="presOf" srcId="{1E48BF90-E3FA-4F6A-A569-4AC22ADBAB6B}" destId="{1104F552-56D7-4ABA-B24E-718AFF20D9C3}" srcOrd="0" destOrd="0" presId="urn:microsoft.com/office/officeart/2005/8/layout/hList3"/>
    <dgm:cxn modelId="{3F4DF360-236A-43FB-BDAC-EEB686869010}" srcId="{1E48BF90-E3FA-4F6A-A569-4AC22ADBAB6B}" destId="{789581A2-16B4-4091-801D-753C590133A0}" srcOrd="0" destOrd="0" parTransId="{CF84D449-3A48-4B07-A022-E62400F92655}" sibTransId="{A9302B1C-1FD6-4C16-BCBA-E371B372541C}"/>
    <dgm:cxn modelId="{E4274108-9295-4B13-B2B5-82D31EE9CF1D}" srcId="{BBFFAD33-4FA4-4310-8BA9-F6AABF576E18}" destId="{88E98423-76DF-4FAD-8892-F253ED8A0A85}" srcOrd="0" destOrd="0" parTransId="{7DE3E89B-0048-42FB-8EA9-BC55D2CFDAF3}" sibTransId="{EF04F696-C5E8-4289-A8ED-F0EE45276E50}"/>
    <dgm:cxn modelId="{D3ACE63B-9360-4962-A08B-94696A1908B8}" srcId="{01D92075-6125-43DF-B94D-00C43103DAC0}" destId="{3358E2CA-5BE8-4327-B519-C96B0DA7901D}" srcOrd="0" destOrd="0" parTransId="{508E020F-61AD-47A9-A81F-1C3FE4C5C152}" sibTransId="{894372AD-00BB-4D74-B85B-6F57F9517069}"/>
    <dgm:cxn modelId="{17C1359E-680C-4BE4-95D0-B12A8BADFBE8}" type="presOf" srcId="{88E98423-76DF-4FAD-8892-F253ED8A0A85}" destId="{BFB97D4F-3B02-42C5-BF77-23EBD104935A}" srcOrd="0" destOrd="1" presId="urn:microsoft.com/office/officeart/2005/8/layout/hList3"/>
    <dgm:cxn modelId="{444CBBDE-144D-42CB-90E1-C4BCB0B78E67}" type="presOf" srcId="{789581A2-16B4-4091-801D-753C590133A0}" destId="{FA51A25E-588E-4893-8F71-ED9BFBE68BF0}" srcOrd="0" destOrd="0" presId="urn:microsoft.com/office/officeart/2005/8/layout/hList3"/>
    <dgm:cxn modelId="{959B92AF-EB1C-4ACA-B5F6-5ECA1CCEEB00}" type="presOf" srcId="{01D92075-6125-43DF-B94D-00C43103DAC0}" destId="{13A2F837-4A2C-42B5-8F9A-10E163B59BE0}" srcOrd="0" destOrd="0" presId="urn:microsoft.com/office/officeart/2005/8/layout/hList3"/>
    <dgm:cxn modelId="{863AF9D4-0502-4643-BF58-5C06034B7E5E}" type="presParOf" srcId="{1104F552-56D7-4ABA-B24E-718AFF20D9C3}" destId="{FA51A25E-588E-4893-8F71-ED9BFBE68BF0}" srcOrd="0" destOrd="0" presId="urn:microsoft.com/office/officeart/2005/8/layout/hList3"/>
    <dgm:cxn modelId="{81007CF1-24F9-4B81-848B-848777366B86}" type="presParOf" srcId="{1104F552-56D7-4ABA-B24E-718AFF20D9C3}" destId="{7926492C-849C-46FE-B46A-FF2F3FB8C68F}" srcOrd="1" destOrd="0" presId="urn:microsoft.com/office/officeart/2005/8/layout/hList3"/>
    <dgm:cxn modelId="{1C80928E-F84B-48F6-8302-310DD87F47C9}" type="presParOf" srcId="{7926492C-849C-46FE-B46A-FF2F3FB8C68F}" destId="{BFB97D4F-3B02-42C5-BF77-23EBD104935A}" srcOrd="0" destOrd="0" presId="urn:microsoft.com/office/officeart/2005/8/layout/hList3"/>
    <dgm:cxn modelId="{713CDDEF-6C5D-4656-8A6D-03F697166823}" type="presParOf" srcId="{7926492C-849C-46FE-B46A-FF2F3FB8C68F}" destId="{13A2F837-4A2C-42B5-8F9A-10E163B59BE0}" srcOrd="1" destOrd="0" presId="urn:microsoft.com/office/officeart/2005/8/layout/hList3"/>
    <dgm:cxn modelId="{97B36EB7-30DC-4F3E-B1AC-807E873B2B92}" type="presParOf" srcId="{1104F552-56D7-4ABA-B24E-718AFF20D9C3}" destId="{AFC679A9-0764-4953-B256-E509F70888F0}"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1F9C7B34-84B2-4601-8004-C2DC643755FC}"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ru-RU"/>
        </a:p>
      </dgm:t>
    </dgm:pt>
    <dgm:pt modelId="{CCF6FA9C-F48D-40C4-A39A-D6101655B8B6}">
      <dgm:prSet/>
      <dgm:spPr/>
      <dgm:t>
        <a:bodyPr/>
        <a:lstStyle/>
        <a:p>
          <a:pPr rtl="0"/>
          <a:r>
            <a:rPr lang="ru-RU" b="1" dirty="0" smtClean="0">
              <a:latin typeface="Times New Roman" pitchFamily="18" charset="0"/>
              <a:cs typeface="Times New Roman" pitchFamily="18" charset="0"/>
            </a:rPr>
            <a:t>ИХТИСОСЛАШГАН ТИЖОРАТ БАНКЛАР</a:t>
          </a:r>
          <a:r>
            <a:rPr lang="ru-RU"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dgm:t>
    </dgm:pt>
    <dgm:pt modelId="{114FF881-D310-4D9B-830D-2869B83EF6D6}" type="parTrans" cxnId="{920F9517-02A6-4B49-B0A4-36092C17EC1F}">
      <dgm:prSet/>
      <dgm:spPr/>
      <dgm:t>
        <a:bodyPr/>
        <a:lstStyle/>
        <a:p>
          <a:endParaRPr lang="ru-RU">
            <a:latin typeface="Times New Roman" pitchFamily="18" charset="0"/>
            <a:cs typeface="Times New Roman" pitchFamily="18" charset="0"/>
          </a:endParaRPr>
        </a:p>
      </dgm:t>
    </dgm:pt>
    <dgm:pt modelId="{5EFDB374-10B2-4B7F-A4C8-7A97D21E459E}" type="sibTrans" cxnId="{920F9517-02A6-4B49-B0A4-36092C17EC1F}">
      <dgm:prSet/>
      <dgm:spPr/>
      <dgm:t>
        <a:bodyPr/>
        <a:lstStyle/>
        <a:p>
          <a:endParaRPr lang="ru-RU">
            <a:latin typeface="Times New Roman" pitchFamily="18" charset="0"/>
            <a:cs typeface="Times New Roman" pitchFamily="18" charset="0"/>
          </a:endParaRPr>
        </a:p>
      </dgm:t>
    </dgm:pt>
    <dgm:pt modelId="{DC0A2017-D24D-4F5F-968D-460C22345154}">
      <dgm:prSet/>
      <dgm:spPr/>
      <dgm:t>
        <a:bodyPr/>
        <a:lstStyle/>
        <a:p>
          <a:pPr algn="just" rtl="0"/>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иқтисодиётнинг турли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соҳаларида тижорат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тамойилларида</a:t>
          </a:r>
          <a:r>
            <a:rPr lang="ru-RU" dirty="0" smtClean="0">
              <a:latin typeface="Times New Roman" pitchFamily="18" charset="0"/>
              <a:cs typeface="Times New Roman" pitchFamily="18" charset="0"/>
            </a:rPr>
            <a:t> кредит-пул </a:t>
          </a:r>
          <a:r>
            <a:rPr lang="ru-RU" dirty="0" err="1" smtClean="0">
              <a:latin typeface="Times New Roman" pitchFamily="18" charset="0"/>
              <a:cs typeface="Times New Roman" pitchFamily="18" charset="0"/>
            </a:rPr>
            <a:t>операцияларининг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муайян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турларини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амалга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оширади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Жумладан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республикамизда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Саноат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қурилиш </a:t>
          </a:r>
          <a:r>
            <a:rPr lang="ru-RU" dirty="0" smtClean="0">
              <a:latin typeface="Times New Roman" pitchFamily="18" charset="0"/>
              <a:cs typeface="Times New Roman" pitchFamily="18" charset="0"/>
            </a:rPr>
            <a:t>банки – </a:t>
          </a:r>
          <a:r>
            <a:rPr lang="ru-RU" dirty="0" err="1" smtClean="0">
              <a:latin typeface="Times New Roman" pitchFamily="18" charset="0"/>
              <a:cs typeface="Times New Roman" pitchFamily="18" charset="0"/>
            </a:rPr>
            <a:t>саноат</a:t>
          </a:r>
          <a:r>
            <a:rPr lang="ru-RU" dirty="0" smtClean="0">
              <a:latin typeface="Times New Roman" pitchFamily="18" charset="0"/>
              <a:cs typeface="Times New Roman" pitchFamily="18" charset="0"/>
            </a:rPr>
            <a:t>, транспорт, </a:t>
          </a:r>
          <a:r>
            <a:rPr lang="ru-RU" dirty="0" err="1" smtClean="0">
              <a:latin typeface="Times New Roman" pitchFamily="18" charset="0"/>
              <a:cs typeface="Times New Roman" pitchFamily="18" charset="0"/>
            </a:rPr>
            <a:t>алоқа 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моддий-техника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таъминоти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соҳаларида; Агробанк</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агросаноат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мажмуи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тармоқлари 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соҳаларида; Тадбиркор</a:t>
          </a:r>
          <a:r>
            <a:rPr lang="ru-RU" dirty="0" smtClean="0">
              <a:latin typeface="Times New Roman" pitchFamily="18" charset="0"/>
              <a:cs typeface="Times New Roman" pitchFamily="18" charset="0"/>
            </a:rPr>
            <a:t> банки </a:t>
          </a:r>
          <a:r>
            <a:rPr lang="ru-RU" dirty="0" err="1" smtClean="0">
              <a:latin typeface="Times New Roman" pitchFamily="18" charset="0"/>
              <a:cs typeface="Times New Roman" pitchFamily="18" charset="0"/>
            </a:rPr>
            <a:t>кичик</a:t>
          </a:r>
          <a:r>
            <a:rPr lang="ru-RU" dirty="0" smtClean="0">
              <a:latin typeface="Times New Roman" pitchFamily="18" charset="0"/>
              <a:cs typeface="Times New Roman" pitchFamily="18" charset="0"/>
            </a:rPr>
            <a:t> бизнес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хусусий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тадбиркорлик</a:t>
          </a:r>
          <a:r>
            <a:rPr lang="ru-RU" dirty="0" smtClean="0">
              <a:latin typeface="Times New Roman" pitchFamily="18" charset="0"/>
              <a:cs typeface="Times New Roman" pitchFamily="18" charset="0"/>
            </a:rPr>
            <a:t>, кооператив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якка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тартибдаги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меҳнат фаолияти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соҳасида </a:t>
          </a:r>
          <a:r>
            <a:rPr lang="ru-RU" dirty="0" smtClean="0">
              <a:latin typeface="Times New Roman" pitchFamily="18" charset="0"/>
              <a:cs typeface="Times New Roman" pitchFamily="18" charset="0"/>
            </a:rPr>
            <a:t>кредит-пул </a:t>
          </a:r>
          <a:r>
            <a:rPr lang="ru-RU" dirty="0" err="1" smtClean="0">
              <a:latin typeface="Times New Roman" pitchFamily="18" charset="0"/>
              <a:cs typeface="Times New Roman" pitchFamily="18" charset="0"/>
            </a:rPr>
            <a:t>операцияларини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амалга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оширади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CA86B2A5-4860-4315-9F5C-9EA74D19205C}" type="parTrans" cxnId="{F6B5F257-4D77-4248-B89B-B44443EBDF5D}">
      <dgm:prSet/>
      <dgm:spPr/>
      <dgm:t>
        <a:bodyPr/>
        <a:lstStyle/>
        <a:p>
          <a:endParaRPr lang="ru-RU">
            <a:latin typeface="Times New Roman" pitchFamily="18" charset="0"/>
            <a:cs typeface="Times New Roman" pitchFamily="18" charset="0"/>
          </a:endParaRPr>
        </a:p>
      </dgm:t>
    </dgm:pt>
    <dgm:pt modelId="{A082F411-013A-4C52-84D3-0EE2D44A329F}" type="sibTrans" cxnId="{F6B5F257-4D77-4248-B89B-B44443EBDF5D}">
      <dgm:prSet/>
      <dgm:spPr/>
      <dgm:t>
        <a:bodyPr/>
        <a:lstStyle/>
        <a:p>
          <a:endParaRPr lang="ru-RU">
            <a:latin typeface="Times New Roman" pitchFamily="18" charset="0"/>
            <a:cs typeface="Times New Roman" pitchFamily="18" charset="0"/>
          </a:endParaRPr>
        </a:p>
      </dgm:t>
    </dgm:pt>
    <dgm:pt modelId="{ABAAD010-6A97-49EF-B25F-6E89657D4DB2}" type="pres">
      <dgm:prSet presAssocID="{1F9C7B34-84B2-4601-8004-C2DC643755FC}" presName="Name0" presStyleCnt="0">
        <dgm:presLayoutVars>
          <dgm:dir/>
          <dgm:animLvl val="lvl"/>
          <dgm:resizeHandles val="exact"/>
        </dgm:presLayoutVars>
      </dgm:prSet>
      <dgm:spPr/>
      <dgm:t>
        <a:bodyPr/>
        <a:lstStyle/>
        <a:p>
          <a:endParaRPr lang="ru-RU"/>
        </a:p>
      </dgm:t>
    </dgm:pt>
    <dgm:pt modelId="{B1B3B6E2-B678-4B39-BB87-9A13A5149A51}" type="pres">
      <dgm:prSet presAssocID="{CCF6FA9C-F48D-40C4-A39A-D6101655B8B6}" presName="composite" presStyleCnt="0"/>
      <dgm:spPr/>
    </dgm:pt>
    <dgm:pt modelId="{5C3FED2C-8A34-4784-8C32-20FDBC241B0A}" type="pres">
      <dgm:prSet presAssocID="{CCF6FA9C-F48D-40C4-A39A-D6101655B8B6}" presName="parTx" presStyleLbl="alignNode1" presStyleIdx="0" presStyleCnt="1">
        <dgm:presLayoutVars>
          <dgm:chMax val="0"/>
          <dgm:chPref val="0"/>
          <dgm:bulletEnabled val="1"/>
        </dgm:presLayoutVars>
      </dgm:prSet>
      <dgm:spPr/>
      <dgm:t>
        <a:bodyPr/>
        <a:lstStyle/>
        <a:p>
          <a:endParaRPr lang="ru-RU"/>
        </a:p>
      </dgm:t>
    </dgm:pt>
    <dgm:pt modelId="{E8C45BA4-E443-4C5A-941B-8DC4BA4B74D6}" type="pres">
      <dgm:prSet presAssocID="{CCF6FA9C-F48D-40C4-A39A-D6101655B8B6}" presName="desTx" presStyleLbl="alignAccFollowNode1" presStyleIdx="0" presStyleCnt="1">
        <dgm:presLayoutVars>
          <dgm:bulletEnabled val="1"/>
        </dgm:presLayoutVars>
      </dgm:prSet>
      <dgm:spPr/>
      <dgm:t>
        <a:bodyPr/>
        <a:lstStyle/>
        <a:p>
          <a:endParaRPr lang="ru-RU"/>
        </a:p>
      </dgm:t>
    </dgm:pt>
  </dgm:ptLst>
  <dgm:cxnLst>
    <dgm:cxn modelId="{DDC26E08-483A-47FB-8E8D-7316DB9AB77A}" type="presOf" srcId="{1F9C7B34-84B2-4601-8004-C2DC643755FC}" destId="{ABAAD010-6A97-49EF-B25F-6E89657D4DB2}" srcOrd="0" destOrd="0" presId="urn:microsoft.com/office/officeart/2005/8/layout/hList1"/>
    <dgm:cxn modelId="{9A6A3CCF-6948-4224-8F4B-5B2B37632BB5}" type="presOf" srcId="{DC0A2017-D24D-4F5F-968D-460C22345154}" destId="{E8C45BA4-E443-4C5A-941B-8DC4BA4B74D6}" srcOrd="0" destOrd="0" presId="urn:microsoft.com/office/officeart/2005/8/layout/hList1"/>
    <dgm:cxn modelId="{085106C3-3891-4A04-8B3C-E4854B1C65F0}" type="presOf" srcId="{CCF6FA9C-F48D-40C4-A39A-D6101655B8B6}" destId="{5C3FED2C-8A34-4784-8C32-20FDBC241B0A}" srcOrd="0" destOrd="0" presId="urn:microsoft.com/office/officeart/2005/8/layout/hList1"/>
    <dgm:cxn modelId="{F6B5F257-4D77-4248-B89B-B44443EBDF5D}" srcId="{CCF6FA9C-F48D-40C4-A39A-D6101655B8B6}" destId="{DC0A2017-D24D-4F5F-968D-460C22345154}" srcOrd="0" destOrd="0" parTransId="{CA86B2A5-4860-4315-9F5C-9EA74D19205C}" sibTransId="{A082F411-013A-4C52-84D3-0EE2D44A329F}"/>
    <dgm:cxn modelId="{920F9517-02A6-4B49-B0A4-36092C17EC1F}" srcId="{1F9C7B34-84B2-4601-8004-C2DC643755FC}" destId="{CCF6FA9C-F48D-40C4-A39A-D6101655B8B6}" srcOrd="0" destOrd="0" parTransId="{114FF881-D310-4D9B-830D-2869B83EF6D6}" sibTransId="{5EFDB374-10B2-4B7F-A4C8-7A97D21E459E}"/>
    <dgm:cxn modelId="{730309ED-EADD-46E1-91E6-0708A238ECE1}" type="presParOf" srcId="{ABAAD010-6A97-49EF-B25F-6E89657D4DB2}" destId="{B1B3B6E2-B678-4B39-BB87-9A13A5149A51}" srcOrd="0" destOrd="0" presId="urn:microsoft.com/office/officeart/2005/8/layout/hList1"/>
    <dgm:cxn modelId="{2DB26B2D-EF4B-42AB-9987-1DE9EF993213}" type="presParOf" srcId="{B1B3B6E2-B678-4B39-BB87-9A13A5149A51}" destId="{5C3FED2C-8A34-4784-8C32-20FDBC241B0A}" srcOrd="0" destOrd="0" presId="urn:microsoft.com/office/officeart/2005/8/layout/hList1"/>
    <dgm:cxn modelId="{92BAA180-4308-498D-88A2-F2CB5DA1D3B4}" type="presParOf" srcId="{B1B3B6E2-B678-4B39-BB87-9A13A5149A51}" destId="{E8C45BA4-E443-4C5A-941B-8DC4BA4B74D6}"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40865E03-1169-4FD1-BEFE-3BC613CEBF47}"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ru-RU"/>
        </a:p>
      </dgm:t>
    </dgm:pt>
    <dgm:pt modelId="{6EC31876-0EFE-4F48-A0D2-63BEF64B5736}">
      <dgm:prSet/>
      <dgm:spPr/>
      <dgm:t>
        <a:bodyPr/>
        <a:lstStyle/>
        <a:p>
          <a:pPr rtl="0"/>
          <a:r>
            <a:rPr lang="ru-RU" b="1" dirty="0" smtClean="0">
              <a:latin typeface="Times New Roman" pitchFamily="18" charset="0"/>
              <a:cs typeface="Times New Roman" pitchFamily="18" charset="0"/>
            </a:rPr>
            <a:t>ХАЛҚ БАНКИ</a:t>
          </a:r>
          <a:endParaRPr lang="ru-RU" dirty="0">
            <a:latin typeface="Times New Roman" pitchFamily="18" charset="0"/>
            <a:cs typeface="Times New Roman" pitchFamily="18" charset="0"/>
          </a:endParaRPr>
        </a:p>
      </dgm:t>
    </dgm:pt>
    <dgm:pt modelId="{32E6BDCD-3A52-409D-9B83-8D1376497C59}" type="parTrans" cxnId="{56196D2F-1953-47C1-BF56-156D8BD26DE6}">
      <dgm:prSet/>
      <dgm:spPr/>
      <dgm:t>
        <a:bodyPr/>
        <a:lstStyle/>
        <a:p>
          <a:endParaRPr lang="ru-RU">
            <a:latin typeface="Times New Roman" pitchFamily="18" charset="0"/>
            <a:cs typeface="Times New Roman" pitchFamily="18" charset="0"/>
          </a:endParaRPr>
        </a:p>
      </dgm:t>
    </dgm:pt>
    <dgm:pt modelId="{C35CAADB-CAE7-4933-8A6A-3F27CBD47A2B}" type="sibTrans" cxnId="{56196D2F-1953-47C1-BF56-156D8BD26DE6}">
      <dgm:prSet/>
      <dgm:spPr/>
      <dgm:t>
        <a:bodyPr/>
        <a:lstStyle/>
        <a:p>
          <a:endParaRPr lang="ru-RU">
            <a:latin typeface="Times New Roman" pitchFamily="18" charset="0"/>
            <a:cs typeface="Times New Roman" pitchFamily="18" charset="0"/>
          </a:endParaRPr>
        </a:p>
      </dgm:t>
    </dgm:pt>
    <dgm:pt modelId="{E8DE8DB8-533B-49FC-ACF9-8927E229B244}">
      <dgm:prSet/>
      <dgm:spPr/>
      <dgm:t>
        <a:bodyPr/>
        <a:lstStyle/>
        <a:p>
          <a:pPr algn="just" rtl="0"/>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мамлакатда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омонат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ишларини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ташкил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этиш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нақд пулсиз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ҳисоб-китоб қилиш 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аҳоли учун</a:t>
          </a:r>
          <a:r>
            <a:rPr lang="ru-RU" dirty="0" smtClean="0">
              <a:latin typeface="Times New Roman" pitchFamily="18" charset="0"/>
              <a:cs typeface="Times New Roman" pitchFamily="18" charset="0"/>
            </a:rPr>
            <a:t> касса </a:t>
          </a:r>
          <a:r>
            <a:rPr lang="ru-RU" dirty="0" err="1" smtClean="0">
              <a:latin typeface="Times New Roman" pitchFamily="18" charset="0"/>
              <a:cs typeface="Times New Roman" pitchFamily="18" charset="0"/>
            </a:rPr>
            <a:t>вазифасини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амалга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ошириш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аҳолига шахсий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эҳтиёжларга </a:t>
          </a:r>
          <a:r>
            <a:rPr lang="ru-RU" dirty="0" smtClean="0">
              <a:latin typeface="Times New Roman" pitchFamily="18" charset="0"/>
              <a:cs typeface="Times New Roman" pitchFamily="18" charset="0"/>
            </a:rPr>
            <a:t>кредит </a:t>
          </a:r>
          <a:r>
            <a:rPr lang="ru-RU" dirty="0" err="1" smtClean="0">
              <a:latin typeface="Times New Roman" pitchFamily="18" charset="0"/>
              <a:cs typeface="Times New Roman" pitchFamily="18" charset="0"/>
            </a:rPr>
            <a:t>бериш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каби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операцияларни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таъминлайди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BC9C18BB-291E-4CF7-AAA4-801511AD7855}" type="parTrans" cxnId="{35088B8D-264B-4FB7-B0E8-9E53F6BFA30F}">
      <dgm:prSet/>
      <dgm:spPr/>
      <dgm:t>
        <a:bodyPr/>
        <a:lstStyle/>
        <a:p>
          <a:endParaRPr lang="ru-RU">
            <a:latin typeface="Times New Roman" pitchFamily="18" charset="0"/>
            <a:cs typeface="Times New Roman" pitchFamily="18" charset="0"/>
          </a:endParaRPr>
        </a:p>
      </dgm:t>
    </dgm:pt>
    <dgm:pt modelId="{B5488071-3AFE-4211-AEBB-2DC5EE2F45DD}" type="sibTrans" cxnId="{35088B8D-264B-4FB7-B0E8-9E53F6BFA30F}">
      <dgm:prSet/>
      <dgm:spPr/>
      <dgm:t>
        <a:bodyPr/>
        <a:lstStyle/>
        <a:p>
          <a:endParaRPr lang="ru-RU">
            <a:latin typeface="Times New Roman" pitchFamily="18" charset="0"/>
            <a:cs typeface="Times New Roman" pitchFamily="18" charset="0"/>
          </a:endParaRPr>
        </a:p>
      </dgm:t>
    </dgm:pt>
    <dgm:pt modelId="{1A035D70-C1D0-4895-B653-99A42C0E0460}" type="pres">
      <dgm:prSet presAssocID="{40865E03-1169-4FD1-BEFE-3BC613CEBF47}" presName="Name0" presStyleCnt="0">
        <dgm:presLayoutVars>
          <dgm:dir/>
          <dgm:animLvl val="lvl"/>
          <dgm:resizeHandles val="exact"/>
        </dgm:presLayoutVars>
      </dgm:prSet>
      <dgm:spPr/>
      <dgm:t>
        <a:bodyPr/>
        <a:lstStyle/>
        <a:p>
          <a:endParaRPr lang="ru-RU"/>
        </a:p>
      </dgm:t>
    </dgm:pt>
    <dgm:pt modelId="{D8364DD3-69D4-4F33-A788-B4FDF156FA04}" type="pres">
      <dgm:prSet presAssocID="{6EC31876-0EFE-4F48-A0D2-63BEF64B5736}" presName="composite" presStyleCnt="0"/>
      <dgm:spPr/>
    </dgm:pt>
    <dgm:pt modelId="{6BE52877-F27C-4807-9E11-64D648F38D9C}" type="pres">
      <dgm:prSet presAssocID="{6EC31876-0EFE-4F48-A0D2-63BEF64B5736}" presName="parTx" presStyleLbl="alignNode1" presStyleIdx="0" presStyleCnt="1">
        <dgm:presLayoutVars>
          <dgm:chMax val="0"/>
          <dgm:chPref val="0"/>
          <dgm:bulletEnabled val="1"/>
        </dgm:presLayoutVars>
      </dgm:prSet>
      <dgm:spPr/>
      <dgm:t>
        <a:bodyPr/>
        <a:lstStyle/>
        <a:p>
          <a:endParaRPr lang="ru-RU"/>
        </a:p>
      </dgm:t>
    </dgm:pt>
    <dgm:pt modelId="{86498851-F692-46C5-849D-EA39063DB680}" type="pres">
      <dgm:prSet presAssocID="{6EC31876-0EFE-4F48-A0D2-63BEF64B5736}" presName="desTx" presStyleLbl="alignAccFollowNode1" presStyleIdx="0" presStyleCnt="1">
        <dgm:presLayoutVars>
          <dgm:bulletEnabled val="1"/>
        </dgm:presLayoutVars>
      </dgm:prSet>
      <dgm:spPr/>
      <dgm:t>
        <a:bodyPr/>
        <a:lstStyle/>
        <a:p>
          <a:endParaRPr lang="ru-RU"/>
        </a:p>
      </dgm:t>
    </dgm:pt>
  </dgm:ptLst>
  <dgm:cxnLst>
    <dgm:cxn modelId="{401D9011-7E99-4658-81C6-F4940AE05F89}" type="presOf" srcId="{6EC31876-0EFE-4F48-A0D2-63BEF64B5736}" destId="{6BE52877-F27C-4807-9E11-64D648F38D9C}" srcOrd="0" destOrd="0" presId="urn:microsoft.com/office/officeart/2005/8/layout/hList1"/>
    <dgm:cxn modelId="{56196D2F-1953-47C1-BF56-156D8BD26DE6}" srcId="{40865E03-1169-4FD1-BEFE-3BC613CEBF47}" destId="{6EC31876-0EFE-4F48-A0D2-63BEF64B5736}" srcOrd="0" destOrd="0" parTransId="{32E6BDCD-3A52-409D-9B83-8D1376497C59}" sibTransId="{C35CAADB-CAE7-4933-8A6A-3F27CBD47A2B}"/>
    <dgm:cxn modelId="{35088B8D-264B-4FB7-B0E8-9E53F6BFA30F}" srcId="{6EC31876-0EFE-4F48-A0D2-63BEF64B5736}" destId="{E8DE8DB8-533B-49FC-ACF9-8927E229B244}" srcOrd="0" destOrd="0" parTransId="{BC9C18BB-291E-4CF7-AAA4-801511AD7855}" sibTransId="{B5488071-3AFE-4211-AEBB-2DC5EE2F45DD}"/>
    <dgm:cxn modelId="{00B785A4-07E2-4DBD-8496-934E8F2B9B50}" type="presOf" srcId="{40865E03-1169-4FD1-BEFE-3BC613CEBF47}" destId="{1A035D70-C1D0-4895-B653-99A42C0E0460}" srcOrd="0" destOrd="0" presId="urn:microsoft.com/office/officeart/2005/8/layout/hList1"/>
    <dgm:cxn modelId="{7E7ACC26-4D6A-4732-97A7-4D65E66F9160}" type="presOf" srcId="{E8DE8DB8-533B-49FC-ACF9-8927E229B244}" destId="{86498851-F692-46C5-849D-EA39063DB680}" srcOrd="0" destOrd="0" presId="urn:microsoft.com/office/officeart/2005/8/layout/hList1"/>
    <dgm:cxn modelId="{9D3A14F4-A433-4E67-93E7-7C5CD334E03A}" type="presParOf" srcId="{1A035D70-C1D0-4895-B653-99A42C0E0460}" destId="{D8364DD3-69D4-4F33-A788-B4FDF156FA04}" srcOrd="0" destOrd="0" presId="urn:microsoft.com/office/officeart/2005/8/layout/hList1"/>
    <dgm:cxn modelId="{7D50AB1C-6D21-4C40-9F81-45B01E04FCBA}" type="presParOf" srcId="{D8364DD3-69D4-4F33-A788-B4FDF156FA04}" destId="{6BE52877-F27C-4807-9E11-64D648F38D9C}" srcOrd="0" destOrd="0" presId="urn:microsoft.com/office/officeart/2005/8/layout/hList1"/>
    <dgm:cxn modelId="{911F1F02-1990-4153-8370-3B5F9C00F875}" type="presParOf" srcId="{D8364DD3-69D4-4F33-A788-B4FDF156FA04}" destId="{86498851-F692-46C5-849D-EA39063DB68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032D3AE7-8CB2-4E91-AA46-478270C08F94}" type="doc">
      <dgm:prSet loTypeId="urn:microsoft.com/office/officeart/2005/8/layout/hList1" loCatId="list" qsTypeId="urn:microsoft.com/office/officeart/2005/8/quickstyle/3d1" qsCatId="3D" csTypeId="urn:microsoft.com/office/officeart/2005/8/colors/accent1_2" csCatId="accent1"/>
      <dgm:spPr/>
      <dgm:t>
        <a:bodyPr/>
        <a:lstStyle/>
        <a:p>
          <a:endParaRPr lang="ru-RU"/>
        </a:p>
      </dgm:t>
    </dgm:pt>
    <dgm:pt modelId="{325FFFCA-01A0-44C9-A02C-DA469298EB88}">
      <dgm:prSet/>
      <dgm:spPr/>
      <dgm:t>
        <a:bodyPr/>
        <a:lstStyle/>
        <a:p>
          <a:pPr rtl="0"/>
          <a:r>
            <a:rPr lang="ru-RU" b="1" dirty="0" err="1" smtClean="0">
              <a:latin typeface="Times New Roman" pitchFamily="18" charset="0"/>
              <a:cs typeface="Times New Roman" pitchFamily="18" charset="0"/>
            </a:rPr>
            <a:t>Ташқи иқтисодий фаолият</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миллий</a:t>
          </a:r>
          <a:r>
            <a:rPr lang="ru-RU" b="1" dirty="0" smtClean="0">
              <a:latin typeface="Times New Roman" pitchFamily="18" charset="0"/>
              <a:cs typeface="Times New Roman" pitchFamily="18" charset="0"/>
            </a:rPr>
            <a:t> банки</a:t>
          </a:r>
          <a:r>
            <a:rPr lang="ru-RU"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dgm:t>
    </dgm:pt>
    <dgm:pt modelId="{F2B85420-A7B7-4AE7-8A31-4801A1783A1C}" type="parTrans" cxnId="{76F713D3-A4A3-47C0-9732-E41CD9FBE48E}">
      <dgm:prSet/>
      <dgm:spPr/>
      <dgm:t>
        <a:bodyPr/>
        <a:lstStyle/>
        <a:p>
          <a:endParaRPr lang="ru-RU">
            <a:latin typeface="Times New Roman" pitchFamily="18" charset="0"/>
            <a:cs typeface="Times New Roman" pitchFamily="18" charset="0"/>
          </a:endParaRPr>
        </a:p>
      </dgm:t>
    </dgm:pt>
    <dgm:pt modelId="{00F467B5-C964-4C71-AB7D-01080A4037CE}" type="sibTrans" cxnId="{76F713D3-A4A3-47C0-9732-E41CD9FBE48E}">
      <dgm:prSet/>
      <dgm:spPr/>
      <dgm:t>
        <a:bodyPr/>
        <a:lstStyle/>
        <a:p>
          <a:endParaRPr lang="ru-RU">
            <a:latin typeface="Times New Roman" pitchFamily="18" charset="0"/>
            <a:cs typeface="Times New Roman" pitchFamily="18" charset="0"/>
          </a:endParaRPr>
        </a:p>
      </dgm:t>
    </dgm:pt>
    <dgm:pt modelId="{F8D9F4D9-B6C8-49DA-89DF-A78E5B8DB680}">
      <dgm:prSet/>
      <dgm:spPr/>
      <dgm:t>
        <a:bodyPr/>
        <a:lstStyle/>
        <a:p>
          <a:pPr algn="just" rtl="0"/>
          <a:r>
            <a:rPr lang="ru-RU" dirty="0" smtClean="0">
              <a:latin typeface="Times New Roman" pitchFamily="18" charset="0"/>
              <a:cs typeface="Times New Roman" pitchFamily="18" charset="0"/>
            </a:rPr>
            <a:t>экспорт-импорт </a:t>
          </a:r>
          <a:r>
            <a:rPr lang="ru-RU" dirty="0" err="1" smtClean="0">
              <a:latin typeface="Times New Roman" pitchFamily="18" charset="0"/>
              <a:cs typeface="Times New Roman" pitchFamily="18" charset="0"/>
            </a:rPr>
            <a:t>операцияларини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бевосита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амалга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оширувчи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корхона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муассасаларга</a:t>
          </a:r>
          <a:r>
            <a:rPr lang="ru-RU" dirty="0" smtClean="0">
              <a:latin typeface="Times New Roman" pitchFamily="18" charset="0"/>
              <a:cs typeface="Times New Roman" pitchFamily="18" charset="0"/>
            </a:rPr>
            <a:t> кредит </a:t>
          </a:r>
          <a:r>
            <a:rPr lang="ru-RU" dirty="0" err="1" smtClean="0">
              <a:latin typeface="Times New Roman" pitchFamily="18" charset="0"/>
              <a:cs typeface="Times New Roman" pitchFamily="18" charset="0"/>
            </a:rPr>
            <a:t>беради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қўшма корхоналарга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кредит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беришда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қатнашади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йиғма </a:t>
          </a:r>
          <a:r>
            <a:rPr lang="ru-RU" dirty="0" smtClean="0">
              <a:latin typeface="Times New Roman" pitchFamily="18" charset="0"/>
              <a:cs typeface="Times New Roman" pitchFamily="18" charset="0"/>
            </a:rPr>
            <a:t>валюта </a:t>
          </a:r>
          <a:r>
            <a:rPr lang="ru-RU" dirty="0" err="1" smtClean="0">
              <a:latin typeface="Times New Roman" pitchFamily="18" charset="0"/>
              <a:cs typeface="Times New Roman" pitchFamily="18" charset="0"/>
            </a:rPr>
            <a:t>режасининг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ижросини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валюта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ресурсларидан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тежаб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фойдаланишини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назорат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қилади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шунингдек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ташқи иқтисодий операцияларга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оид</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ҳисоб-китобларни ташкил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қилади 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амалга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оширишни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таъминлайди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34D721FB-F90F-4A65-AC28-E402A5C412F5}" type="parTrans" cxnId="{4BF991B2-7C24-40EA-8FB5-181157920E82}">
      <dgm:prSet/>
      <dgm:spPr/>
      <dgm:t>
        <a:bodyPr/>
        <a:lstStyle/>
        <a:p>
          <a:endParaRPr lang="ru-RU">
            <a:latin typeface="Times New Roman" pitchFamily="18" charset="0"/>
            <a:cs typeface="Times New Roman" pitchFamily="18" charset="0"/>
          </a:endParaRPr>
        </a:p>
      </dgm:t>
    </dgm:pt>
    <dgm:pt modelId="{6ABF7F3D-AB4D-4BDB-91F1-11C202963E65}" type="sibTrans" cxnId="{4BF991B2-7C24-40EA-8FB5-181157920E82}">
      <dgm:prSet/>
      <dgm:spPr/>
      <dgm:t>
        <a:bodyPr/>
        <a:lstStyle/>
        <a:p>
          <a:endParaRPr lang="ru-RU">
            <a:latin typeface="Times New Roman" pitchFamily="18" charset="0"/>
            <a:cs typeface="Times New Roman" pitchFamily="18" charset="0"/>
          </a:endParaRPr>
        </a:p>
      </dgm:t>
    </dgm:pt>
    <dgm:pt modelId="{0F00BAC9-30B4-4D8D-A25F-AC828571C541}" type="pres">
      <dgm:prSet presAssocID="{032D3AE7-8CB2-4E91-AA46-478270C08F94}" presName="Name0" presStyleCnt="0">
        <dgm:presLayoutVars>
          <dgm:dir/>
          <dgm:animLvl val="lvl"/>
          <dgm:resizeHandles val="exact"/>
        </dgm:presLayoutVars>
      </dgm:prSet>
      <dgm:spPr/>
      <dgm:t>
        <a:bodyPr/>
        <a:lstStyle/>
        <a:p>
          <a:endParaRPr lang="ru-RU"/>
        </a:p>
      </dgm:t>
    </dgm:pt>
    <dgm:pt modelId="{F56CCE93-11D6-42EF-B6C2-9FF2D665A514}" type="pres">
      <dgm:prSet presAssocID="{325FFFCA-01A0-44C9-A02C-DA469298EB88}" presName="composite" presStyleCnt="0"/>
      <dgm:spPr/>
    </dgm:pt>
    <dgm:pt modelId="{DCB0DF8E-6C26-4B98-8024-A7C61B06A39D}" type="pres">
      <dgm:prSet presAssocID="{325FFFCA-01A0-44C9-A02C-DA469298EB88}" presName="parTx" presStyleLbl="alignNode1" presStyleIdx="0" presStyleCnt="1">
        <dgm:presLayoutVars>
          <dgm:chMax val="0"/>
          <dgm:chPref val="0"/>
          <dgm:bulletEnabled val="1"/>
        </dgm:presLayoutVars>
      </dgm:prSet>
      <dgm:spPr/>
      <dgm:t>
        <a:bodyPr/>
        <a:lstStyle/>
        <a:p>
          <a:endParaRPr lang="ru-RU"/>
        </a:p>
      </dgm:t>
    </dgm:pt>
    <dgm:pt modelId="{DB10DB1A-3C11-4F32-9928-5E5A92E10912}" type="pres">
      <dgm:prSet presAssocID="{325FFFCA-01A0-44C9-A02C-DA469298EB88}" presName="desTx" presStyleLbl="alignAccFollowNode1" presStyleIdx="0" presStyleCnt="1">
        <dgm:presLayoutVars>
          <dgm:bulletEnabled val="1"/>
        </dgm:presLayoutVars>
      </dgm:prSet>
      <dgm:spPr/>
      <dgm:t>
        <a:bodyPr/>
        <a:lstStyle/>
        <a:p>
          <a:endParaRPr lang="ru-RU"/>
        </a:p>
      </dgm:t>
    </dgm:pt>
  </dgm:ptLst>
  <dgm:cxnLst>
    <dgm:cxn modelId="{4BF991B2-7C24-40EA-8FB5-181157920E82}" srcId="{325FFFCA-01A0-44C9-A02C-DA469298EB88}" destId="{F8D9F4D9-B6C8-49DA-89DF-A78E5B8DB680}" srcOrd="0" destOrd="0" parTransId="{34D721FB-F90F-4A65-AC28-E402A5C412F5}" sibTransId="{6ABF7F3D-AB4D-4BDB-91F1-11C202963E65}"/>
    <dgm:cxn modelId="{9E2007EB-5F12-4D07-A829-859EEF412B29}" type="presOf" srcId="{032D3AE7-8CB2-4E91-AA46-478270C08F94}" destId="{0F00BAC9-30B4-4D8D-A25F-AC828571C541}" srcOrd="0" destOrd="0" presId="urn:microsoft.com/office/officeart/2005/8/layout/hList1"/>
    <dgm:cxn modelId="{76F713D3-A4A3-47C0-9732-E41CD9FBE48E}" srcId="{032D3AE7-8CB2-4E91-AA46-478270C08F94}" destId="{325FFFCA-01A0-44C9-A02C-DA469298EB88}" srcOrd="0" destOrd="0" parTransId="{F2B85420-A7B7-4AE7-8A31-4801A1783A1C}" sibTransId="{00F467B5-C964-4C71-AB7D-01080A4037CE}"/>
    <dgm:cxn modelId="{47BCFCFA-6690-4611-AAEE-F7ECE9C38263}" type="presOf" srcId="{325FFFCA-01A0-44C9-A02C-DA469298EB88}" destId="{DCB0DF8E-6C26-4B98-8024-A7C61B06A39D}" srcOrd="0" destOrd="0" presId="urn:microsoft.com/office/officeart/2005/8/layout/hList1"/>
    <dgm:cxn modelId="{733D65D4-6460-48AC-A569-90168E429088}" type="presOf" srcId="{F8D9F4D9-B6C8-49DA-89DF-A78E5B8DB680}" destId="{DB10DB1A-3C11-4F32-9928-5E5A92E10912}" srcOrd="0" destOrd="0" presId="urn:microsoft.com/office/officeart/2005/8/layout/hList1"/>
    <dgm:cxn modelId="{3239B9BB-03BD-44B8-BB74-C89C2966D4F6}" type="presParOf" srcId="{0F00BAC9-30B4-4D8D-A25F-AC828571C541}" destId="{F56CCE93-11D6-42EF-B6C2-9FF2D665A514}" srcOrd="0" destOrd="0" presId="urn:microsoft.com/office/officeart/2005/8/layout/hList1"/>
    <dgm:cxn modelId="{0A9E3DA8-5380-4E11-ABB4-AAC744ABA7A0}" type="presParOf" srcId="{F56CCE93-11D6-42EF-B6C2-9FF2D665A514}" destId="{DCB0DF8E-6C26-4B98-8024-A7C61B06A39D}" srcOrd="0" destOrd="0" presId="urn:microsoft.com/office/officeart/2005/8/layout/hList1"/>
    <dgm:cxn modelId="{A876D9DD-32BF-4423-9FAD-395A93FE9B49}" type="presParOf" srcId="{F56CCE93-11D6-42EF-B6C2-9FF2D665A514}" destId="{DB10DB1A-3C11-4F32-9928-5E5A92E10912}"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01E2DFD4-7690-4711-8D59-C9FCD8C3D99F}" type="doc">
      <dgm:prSet loTypeId="urn:microsoft.com/office/officeart/2005/8/layout/list1" loCatId="list" qsTypeId="urn:microsoft.com/office/officeart/2005/8/quickstyle/3d1" qsCatId="3D" csTypeId="urn:microsoft.com/office/officeart/2005/8/colors/colorful4" csCatId="colorful" phldr="1"/>
      <dgm:spPr/>
      <dgm:t>
        <a:bodyPr/>
        <a:lstStyle/>
        <a:p>
          <a:endParaRPr lang="ru-RU"/>
        </a:p>
      </dgm:t>
    </dgm:pt>
    <dgm:pt modelId="{CD586188-6873-4D66-8AE3-4F1ADD2A5220}">
      <dgm:prSet/>
      <dgm:spPr/>
      <dgm:t>
        <a:bodyPr/>
        <a:lstStyle/>
        <a:p>
          <a:pPr rtl="0"/>
          <a:r>
            <a:rPr lang="ru-RU" b="1" dirty="0" err="1" smtClean="0">
              <a:latin typeface="Times New Roman" pitchFamily="18" charset="0"/>
              <a:cs typeface="Times New Roman" pitchFamily="18" charset="0"/>
            </a:rPr>
            <a:t>Инвестицион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банклар</a:t>
          </a:r>
          <a:r>
            <a:rPr lang="ru-RU"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dgm:t>
    </dgm:pt>
    <dgm:pt modelId="{46D0CED8-CDBB-445C-93CE-B61D2A831BD9}" type="parTrans" cxnId="{996236B0-987C-45FA-8DC8-C8FC4406847D}">
      <dgm:prSet/>
      <dgm:spPr/>
      <dgm:t>
        <a:bodyPr/>
        <a:lstStyle/>
        <a:p>
          <a:endParaRPr lang="ru-RU">
            <a:latin typeface="Times New Roman" pitchFamily="18" charset="0"/>
            <a:cs typeface="Times New Roman" pitchFamily="18" charset="0"/>
          </a:endParaRPr>
        </a:p>
      </dgm:t>
    </dgm:pt>
    <dgm:pt modelId="{796DFD78-3472-44C1-92A5-BDC322D8E6E1}" type="sibTrans" cxnId="{996236B0-987C-45FA-8DC8-C8FC4406847D}">
      <dgm:prSet/>
      <dgm:spPr/>
      <dgm:t>
        <a:bodyPr/>
        <a:lstStyle/>
        <a:p>
          <a:endParaRPr lang="ru-RU">
            <a:latin typeface="Times New Roman" pitchFamily="18" charset="0"/>
            <a:cs typeface="Times New Roman" pitchFamily="18" charset="0"/>
          </a:endParaRPr>
        </a:p>
      </dgm:t>
    </dgm:pt>
    <dgm:pt modelId="{42A70D92-B47C-496D-A90F-B53062376E44}">
      <dgm:prSet/>
      <dgm:spPr/>
      <dgm:t>
        <a:bodyPr/>
        <a:lstStyle/>
        <a:p>
          <a:pPr algn="just" rtl="0"/>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махсус</a:t>
          </a:r>
          <a:r>
            <a:rPr lang="ru-RU" dirty="0" smtClean="0">
              <a:latin typeface="Times New Roman" pitchFamily="18" charset="0"/>
              <a:cs typeface="Times New Roman" pitchFamily="18" charset="0"/>
            </a:rPr>
            <a:t> кредит </a:t>
          </a:r>
          <a:r>
            <a:rPr lang="ru-RU" dirty="0" err="1" smtClean="0">
              <a:latin typeface="Times New Roman" pitchFamily="18" charset="0"/>
              <a:cs typeface="Times New Roman" pitchFamily="18" charset="0"/>
            </a:rPr>
            <a:t>муассасалари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бўлиб</a:t>
          </a:r>
          <a:r>
            <a:rPr lang="ru-RU" dirty="0" smtClean="0">
              <a:latin typeface="Times New Roman" pitchFamily="18" charset="0"/>
              <a:cs typeface="Times New Roman" pitchFamily="18" charset="0"/>
            </a:rPr>
            <a:t>, облигация </a:t>
          </a:r>
          <a:r>
            <a:rPr lang="ru-RU" dirty="0" err="1" smtClean="0">
              <a:latin typeface="Times New Roman" pitchFamily="18" charset="0"/>
              <a:cs typeface="Times New Roman" pitchFamily="18" charset="0"/>
            </a:rPr>
            <a:t>ҳамда қарз мажбуриятлари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бошқа турларини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чиқариш йўли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билан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узоқ муддатли</a:t>
          </a:r>
          <a:r>
            <a:rPr lang="ru-RU" dirty="0" smtClean="0">
              <a:latin typeface="Times New Roman" pitchFamily="18" charset="0"/>
              <a:cs typeface="Times New Roman" pitchFamily="18" charset="0"/>
            </a:rPr>
            <a:t> ссуда </a:t>
          </a:r>
          <a:r>
            <a:rPr lang="ru-RU" dirty="0" err="1" smtClean="0">
              <a:latin typeface="Times New Roman" pitchFamily="18" charset="0"/>
              <a:cs typeface="Times New Roman" pitchFamily="18" charset="0"/>
            </a:rPr>
            <a:t>капиталини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жалб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қилади 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уларни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мижозлар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асосан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давлат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тадбиркорлар</a:t>
          </a:r>
          <a:r>
            <a:rPr lang="ru-RU" dirty="0" smtClean="0">
              <a:latin typeface="Times New Roman" pitchFamily="18" charset="0"/>
              <a:cs typeface="Times New Roman" pitchFamily="18" charset="0"/>
            </a:rPr>
            <a:t>) га </a:t>
          </a:r>
          <a:r>
            <a:rPr lang="ru-RU" dirty="0" err="1" smtClean="0">
              <a:latin typeface="Times New Roman" pitchFamily="18" charset="0"/>
              <a:cs typeface="Times New Roman" pitchFamily="18" charset="0"/>
            </a:rPr>
            <a:t>тақдим қилади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749A7F10-3693-4A4D-B7F5-DEF0B72683AE}" type="parTrans" cxnId="{51F40089-A35C-4674-B1B7-86D3F9841A6B}">
      <dgm:prSet/>
      <dgm:spPr/>
      <dgm:t>
        <a:bodyPr/>
        <a:lstStyle/>
        <a:p>
          <a:endParaRPr lang="ru-RU">
            <a:latin typeface="Times New Roman" pitchFamily="18" charset="0"/>
            <a:cs typeface="Times New Roman" pitchFamily="18" charset="0"/>
          </a:endParaRPr>
        </a:p>
      </dgm:t>
    </dgm:pt>
    <dgm:pt modelId="{81BA729D-010A-4D36-B3B8-D44DBCEB474F}" type="sibTrans" cxnId="{51F40089-A35C-4674-B1B7-86D3F9841A6B}">
      <dgm:prSet/>
      <dgm:spPr/>
      <dgm:t>
        <a:bodyPr/>
        <a:lstStyle/>
        <a:p>
          <a:endParaRPr lang="ru-RU">
            <a:latin typeface="Times New Roman" pitchFamily="18" charset="0"/>
            <a:cs typeface="Times New Roman" pitchFamily="18" charset="0"/>
          </a:endParaRPr>
        </a:p>
      </dgm:t>
    </dgm:pt>
    <dgm:pt modelId="{94FF663B-F671-40ED-AA38-28BD92614496}">
      <dgm:prSet/>
      <dgm:spPr/>
      <dgm:t>
        <a:bodyPr/>
        <a:lstStyle/>
        <a:p>
          <a:pPr rtl="0"/>
          <a:r>
            <a:rPr lang="ru-RU" b="1" dirty="0" err="1" smtClean="0">
              <a:latin typeface="Times New Roman" pitchFamily="18" charset="0"/>
              <a:cs typeface="Times New Roman" pitchFamily="18" charset="0"/>
            </a:rPr>
            <a:t>Инвестицион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компаниялар</a:t>
          </a:r>
          <a:r>
            <a:rPr lang="ru-RU"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dgm:t>
    </dgm:pt>
    <dgm:pt modelId="{BBD0B20E-17ED-4051-B310-C9D3BA7595EC}" type="parTrans" cxnId="{4AC9E53C-A537-4495-8D2A-8D844289A1A5}">
      <dgm:prSet/>
      <dgm:spPr/>
      <dgm:t>
        <a:bodyPr/>
        <a:lstStyle/>
        <a:p>
          <a:endParaRPr lang="ru-RU">
            <a:latin typeface="Times New Roman" pitchFamily="18" charset="0"/>
            <a:cs typeface="Times New Roman" pitchFamily="18" charset="0"/>
          </a:endParaRPr>
        </a:p>
      </dgm:t>
    </dgm:pt>
    <dgm:pt modelId="{DB3EED87-60BB-4CA0-BB61-6BDE2D556422}" type="sibTrans" cxnId="{4AC9E53C-A537-4495-8D2A-8D844289A1A5}">
      <dgm:prSet/>
      <dgm:spPr/>
      <dgm:t>
        <a:bodyPr/>
        <a:lstStyle/>
        <a:p>
          <a:endParaRPr lang="ru-RU">
            <a:latin typeface="Times New Roman" pitchFamily="18" charset="0"/>
            <a:cs typeface="Times New Roman" pitchFamily="18" charset="0"/>
          </a:endParaRPr>
        </a:p>
      </dgm:t>
    </dgm:pt>
    <dgm:pt modelId="{02287F7B-D0C5-4DFD-8908-05F000BD3BDE}">
      <dgm:prSet/>
      <dgm:spPr/>
      <dgm:t>
        <a:bodyPr/>
        <a:lstStyle/>
        <a:p>
          <a:pPr algn="just" rtl="0"/>
          <a:r>
            <a:rPr lang="ru-RU" dirty="0" err="1" smtClean="0">
              <a:latin typeface="Times New Roman" pitchFamily="18" charset="0"/>
              <a:cs typeface="Times New Roman" pitchFamily="18" charset="0"/>
            </a:rPr>
            <a:t>ўзларининг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қимматли қоғозларини чиқариш йўли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билан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ҳуқуқий инвесторлар</a:t>
          </a:r>
          <a:r>
            <a:rPr lang="ru-RU" dirty="0" smtClean="0">
              <a:latin typeface="Times New Roman" pitchFamily="18" charset="0"/>
              <a:cs typeface="Times New Roman" pitchFamily="18" charset="0"/>
            </a:rPr>
            <a:t> пул </a:t>
          </a:r>
          <a:r>
            <a:rPr lang="ru-RU" dirty="0" err="1" smtClean="0">
              <a:latin typeface="Times New Roman" pitchFamily="18" charset="0"/>
              <a:cs typeface="Times New Roman" pitchFamily="18" charset="0"/>
            </a:rPr>
            <a:t>ресурсларини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тўплайди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уларни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корхона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миллий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чет </a:t>
          </a:r>
          <a:r>
            <a:rPr lang="ru-RU" dirty="0" err="1" smtClean="0">
              <a:latin typeface="Times New Roman" pitchFamily="18" charset="0"/>
              <a:cs typeface="Times New Roman" pitchFamily="18" charset="0"/>
            </a:rPr>
            <a:t>эл</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лар</a:t>
          </a:r>
          <a:r>
            <a:rPr lang="ru-RU" dirty="0" smtClean="0">
              <a:latin typeface="Times New Roman" pitchFamily="18" charset="0"/>
              <a:cs typeface="Times New Roman" pitchFamily="18" charset="0"/>
            </a:rPr>
            <a:t> акция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облигацияларига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жойлаштиради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Бундай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компаниялар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тўлиқ инвесторлар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манфаатини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ифодалайди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уларнинг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асосий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мақсади қўйилган </a:t>
          </a:r>
          <a:r>
            <a:rPr lang="ru-RU" dirty="0" smtClean="0">
              <a:latin typeface="Times New Roman" pitchFamily="18" charset="0"/>
              <a:cs typeface="Times New Roman" pitchFamily="18" charset="0"/>
            </a:rPr>
            <a:t>капитал </a:t>
          </a:r>
          <a:r>
            <a:rPr lang="ru-RU" dirty="0" err="1" smtClean="0">
              <a:latin typeface="Times New Roman" pitchFamily="18" charset="0"/>
              <a:cs typeface="Times New Roman" pitchFamily="18" charset="0"/>
            </a:rPr>
            <a:t>ҳисобига фойда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олиш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ҳисобланади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866CC2A5-0373-4E50-9C91-3249A0279CA7}" type="parTrans" cxnId="{C8F9D416-2358-491D-BC31-A1DB2EEBFC66}">
      <dgm:prSet/>
      <dgm:spPr/>
      <dgm:t>
        <a:bodyPr/>
        <a:lstStyle/>
        <a:p>
          <a:endParaRPr lang="ru-RU">
            <a:latin typeface="Times New Roman" pitchFamily="18" charset="0"/>
            <a:cs typeface="Times New Roman" pitchFamily="18" charset="0"/>
          </a:endParaRPr>
        </a:p>
      </dgm:t>
    </dgm:pt>
    <dgm:pt modelId="{1BD43777-C8CB-4E26-93A7-DCA701659E19}" type="sibTrans" cxnId="{C8F9D416-2358-491D-BC31-A1DB2EEBFC66}">
      <dgm:prSet/>
      <dgm:spPr/>
      <dgm:t>
        <a:bodyPr/>
        <a:lstStyle/>
        <a:p>
          <a:endParaRPr lang="ru-RU">
            <a:latin typeface="Times New Roman" pitchFamily="18" charset="0"/>
            <a:cs typeface="Times New Roman" pitchFamily="18" charset="0"/>
          </a:endParaRPr>
        </a:p>
      </dgm:t>
    </dgm:pt>
    <dgm:pt modelId="{3C59F87D-99C7-45A6-ACBC-EE95BFEF855F}">
      <dgm:prSet/>
      <dgm:spPr/>
      <dgm:t>
        <a:bodyPr/>
        <a:lstStyle/>
        <a:p>
          <a:pPr rtl="0"/>
          <a:r>
            <a:rPr lang="ru-RU" b="1" dirty="0" smtClean="0">
              <a:latin typeface="Times New Roman" pitchFamily="18" charset="0"/>
              <a:cs typeface="Times New Roman" pitchFamily="18" charset="0"/>
            </a:rPr>
            <a:t>Ипотека </a:t>
          </a:r>
          <a:r>
            <a:rPr lang="ru-RU" b="1" dirty="0" err="1" smtClean="0">
              <a:latin typeface="Times New Roman" pitchFamily="18" charset="0"/>
              <a:cs typeface="Times New Roman" pitchFamily="18" charset="0"/>
            </a:rPr>
            <a:t>банклар</a:t>
          </a:r>
          <a:endParaRPr lang="en-US" b="1" dirty="0">
            <a:latin typeface="Times New Roman" pitchFamily="18" charset="0"/>
            <a:cs typeface="Times New Roman" pitchFamily="18" charset="0"/>
          </a:endParaRPr>
        </a:p>
      </dgm:t>
    </dgm:pt>
    <dgm:pt modelId="{5F6C147F-B14E-4816-8983-8CCE63C615AD}" type="parTrans" cxnId="{8A9D9460-74D6-4C43-8A5D-29B897D29F1A}">
      <dgm:prSet/>
      <dgm:spPr/>
      <dgm:t>
        <a:bodyPr/>
        <a:lstStyle/>
        <a:p>
          <a:endParaRPr lang="ru-RU">
            <a:latin typeface="Times New Roman" pitchFamily="18" charset="0"/>
            <a:cs typeface="Times New Roman" pitchFamily="18" charset="0"/>
          </a:endParaRPr>
        </a:p>
      </dgm:t>
    </dgm:pt>
    <dgm:pt modelId="{79EFB497-19D9-4EFC-B474-B4D75EF924DE}" type="sibTrans" cxnId="{8A9D9460-74D6-4C43-8A5D-29B897D29F1A}">
      <dgm:prSet/>
      <dgm:spPr/>
      <dgm:t>
        <a:bodyPr/>
        <a:lstStyle/>
        <a:p>
          <a:endParaRPr lang="ru-RU">
            <a:latin typeface="Times New Roman" pitchFamily="18" charset="0"/>
            <a:cs typeface="Times New Roman" pitchFamily="18" charset="0"/>
          </a:endParaRPr>
        </a:p>
      </dgm:t>
    </dgm:pt>
    <dgm:pt modelId="{77B57361-B5DD-4F6A-BA37-95DDC605B86D}">
      <dgm:prSet/>
      <dgm:spPr/>
      <dgm:t>
        <a:bodyPr/>
        <a:lstStyle/>
        <a:p>
          <a:pPr algn="just" rtl="0"/>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кўчмас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мулк</a:t>
          </a:r>
          <a:r>
            <a:rPr lang="ru-RU" dirty="0" smtClean="0">
              <a:latin typeface="Times New Roman" pitchFamily="18" charset="0"/>
              <a:cs typeface="Times New Roman" pitchFamily="18" charset="0"/>
            </a:rPr>
            <a:t> (ер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иншоот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ҳисобига узоқ муддатли</a:t>
          </a:r>
          <a:r>
            <a:rPr lang="ru-RU" dirty="0" smtClean="0">
              <a:latin typeface="Times New Roman" pitchFamily="18" charset="0"/>
              <a:cs typeface="Times New Roman" pitchFamily="18" charset="0"/>
            </a:rPr>
            <a:t> ссуда </a:t>
          </a:r>
          <a:r>
            <a:rPr lang="ru-RU" dirty="0" err="1" smtClean="0">
              <a:latin typeface="Times New Roman" pitchFamily="18" charset="0"/>
              <a:cs typeface="Times New Roman" pitchFamily="18" charset="0"/>
            </a:rPr>
            <a:t>беришга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ихтисослашган</a:t>
          </a:r>
          <a:r>
            <a:rPr lang="ru-RU" dirty="0" smtClean="0">
              <a:latin typeface="Times New Roman" pitchFamily="18" charset="0"/>
              <a:cs typeface="Times New Roman" pitchFamily="18" charset="0"/>
            </a:rPr>
            <a:t> кредит </a:t>
          </a:r>
          <a:r>
            <a:rPr lang="ru-RU" dirty="0" err="1" smtClean="0">
              <a:latin typeface="Times New Roman" pitchFamily="18" charset="0"/>
              <a:cs typeface="Times New Roman" pitchFamily="18" charset="0"/>
            </a:rPr>
            <a:t>муасасалари</a:t>
          </a:r>
          <a:r>
            <a:rPr lang="ru-RU" dirty="0" smtClean="0">
              <a:latin typeface="Times New Roman" pitchFamily="18" charset="0"/>
              <a:cs typeface="Times New Roman" pitchFamily="18" charset="0"/>
            </a:rPr>
            <a:t>. Ипотека </a:t>
          </a:r>
          <a:r>
            <a:rPr lang="ru-RU" dirty="0" err="1" smtClean="0">
              <a:latin typeface="Times New Roman" pitchFamily="18" charset="0"/>
              <a:cs typeface="Times New Roman" pitchFamily="18" charset="0"/>
            </a:rPr>
            <a:t>банкининг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ресурслари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ўзларининг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ипотека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облигациялари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ҳисобига шаклланади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Олинган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ссудадан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уй-жой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бошқа иншоотлар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қуриш, корхоналарнинг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ишлаб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чиқариш қувватларини кенгайтириш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учун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фойдаланилади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DA8AFB27-9374-454D-81CD-091FD45119D5}" type="parTrans" cxnId="{CAFC77C2-BA22-4EB9-AFC8-DFC14384A5AB}">
      <dgm:prSet/>
      <dgm:spPr/>
      <dgm:t>
        <a:bodyPr/>
        <a:lstStyle/>
        <a:p>
          <a:endParaRPr lang="ru-RU">
            <a:latin typeface="Times New Roman" pitchFamily="18" charset="0"/>
            <a:cs typeface="Times New Roman" pitchFamily="18" charset="0"/>
          </a:endParaRPr>
        </a:p>
      </dgm:t>
    </dgm:pt>
    <dgm:pt modelId="{744EAD27-92C5-4647-B5D5-D46D39B9F5B8}" type="sibTrans" cxnId="{CAFC77C2-BA22-4EB9-AFC8-DFC14384A5AB}">
      <dgm:prSet/>
      <dgm:spPr/>
      <dgm:t>
        <a:bodyPr/>
        <a:lstStyle/>
        <a:p>
          <a:endParaRPr lang="ru-RU">
            <a:latin typeface="Times New Roman" pitchFamily="18" charset="0"/>
            <a:cs typeface="Times New Roman" pitchFamily="18" charset="0"/>
          </a:endParaRPr>
        </a:p>
      </dgm:t>
    </dgm:pt>
    <dgm:pt modelId="{EE5BD85B-8056-4DE7-B7BD-F0CA342188D5}" type="pres">
      <dgm:prSet presAssocID="{01E2DFD4-7690-4711-8D59-C9FCD8C3D99F}" presName="linear" presStyleCnt="0">
        <dgm:presLayoutVars>
          <dgm:dir/>
          <dgm:animLvl val="lvl"/>
          <dgm:resizeHandles val="exact"/>
        </dgm:presLayoutVars>
      </dgm:prSet>
      <dgm:spPr/>
      <dgm:t>
        <a:bodyPr/>
        <a:lstStyle/>
        <a:p>
          <a:endParaRPr lang="ru-RU"/>
        </a:p>
      </dgm:t>
    </dgm:pt>
    <dgm:pt modelId="{7F64F1B6-4C4C-419D-BE56-C6CD1E7E3220}" type="pres">
      <dgm:prSet presAssocID="{CD586188-6873-4D66-8AE3-4F1ADD2A5220}" presName="parentLin" presStyleCnt="0"/>
      <dgm:spPr/>
    </dgm:pt>
    <dgm:pt modelId="{AB82F94F-BCEC-40AA-B930-62D861B07563}" type="pres">
      <dgm:prSet presAssocID="{CD586188-6873-4D66-8AE3-4F1ADD2A5220}" presName="parentLeftMargin" presStyleLbl="node1" presStyleIdx="0" presStyleCnt="3"/>
      <dgm:spPr/>
      <dgm:t>
        <a:bodyPr/>
        <a:lstStyle/>
        <a:p>
          <a:endParaRPr lang="ru-RU"/>
        </a:p>
      </dgm:t>
    </dgm:pt>
    <dgm:pt modelId="{A21B6060-EE13-4AA5-8035-FE2781ED88F0}" type="pres">
      <dgm:prSet presAssocID="{CD586188-6873-4D66-8AE3-4F1ADD2A5220}" presName="parentText" presStyleLbl="node1" presStyleIdx="0" presStyleCnt="3">
        <dgm:presLayoutVars>
          <dgm:chMax val="0"/>
          <dgm:bulletEnabled val="1"/>
        </dgm:presLayoutVars>
      </dgm:prSet>
      <dgm:spPr/>
      <dgm:t>
        <a:bodyPr/>
        <a:lstStyle/>
        <a:p>
          <a:endParaRPr lang="ru-RU"/>
        </a:p>
      </dgm:t>
    </dgm:pt>
    <dgm:pt modelId="{73D2D1A4-E3EF-4834-9DAE-5B121DCAF4E4}" type="pres">
      <dgm:prSet presAssocID="{CD586188-6873-4D66-8AE3-4F1ADD2A5220}" presName="negativeSpace" presStyleCnt="0"/>
      <dgm:spPr/>
    </dgm:pt>
    <dgm:pt modelId="{90BBD249-7B4C-41EA-B947-49158C859D77}" type="pres">
      <dgm:prSet presAssocID="{CD586188-6873-4D66-8AE3-4F1ADD2A5220}" presName="childText" presStyleLbl="conFgAcc1" presStyleIdx="0" presStyleCnt="3">
        <dgm:presLayoutVars>
          <dgm:bulletEnabled val="1"/>
        </dgm:presLayoutVars>
      </dgm:prSet>
      <dgm:spPr/>
      <dgm:t>
        <a:bodyPr/>
        <a:lstStyle/>
        <a:p>
          <a:endParaRPr lang="ru-RU"/>
        </a:p>
      </dgm:t>
    </dgm:pt>
    <dgm:pt modelId="{4EE624A3-C3DC-47A8-8DFD-1E71C718054D}" type="pres">
      <dgm:prSet presAssocID="{796DFD78-3472-44C1-92A5-BDC322D8E6E1}" presName="spaceBetweenRectangles" presStyleCnt="0"/>
      <dgm:spPr/>
    </dgm:pt>
    <dgm:pt modelId="{F0616856-0DAC-48F3-A8EF-718490F47E59}" type="pres">
      <dgm:prSet presAssocID="{94FF663B-F671-40ED-AA38-28BD92614496}" presName="parentLin" presStyleCnt="0"/>
      <dgm:spPr/>
    </dgm:pt>
    <dgm:pt modelId="{23426DA0-3424-444F-95C8-252564E7E486}" type="pres">
      <dgm:prSet presAssocID="{94FF663B-F671-40ED-AA38-28BD92614496}" presName="parentLeftMargin" presStyleLbl="node1" presStyleIdx="0" presStyleCnt="3"/>
      <dgm:spPr/>
      <dgm:t>
        <a:bodyPr/>
        <a:lstStyle/>
        <a:p>
          <a:endParaRPr lang="ru-RU"/>
        </a:p>
      </dgm:t>
    </dgm:pt>
    <dgm:pt modelId="{685E9D8A-4DA3-46CE-8936-E477A3745A20}" type="pres">
      <dgm:prSet presAssocID="{94FF663B-F671-40ED-AA38-28BD92614496}" presName="parentText" presStyleLbl="node1" presStyleIdx="1" presStyleCnt="3">
        <dgm:presLayoutVars>
          <dgm:chMax val="0"/>
          <dgm:bulletEnabled val="1"/>
        </dgm:presLayoutVars>
      </dgm:prSet>
      <dgm:spPr/>
      <dgm:t>
        <a:bodyPr/>
        <a:lstStyle/>
        <a:p>
          <a:endParaRPr lang="ru-RU"/>
        </a:p>
      </dgm:t>
    </dgm:pt>
    <dgm:pt modelId="{29866BC6-7013-4600-B73F-8EE45ED3D34A}" type="pres">
      <dgm:prSet presAssocID="{94FF663B-F671-40ED-AA38-28BD92614496}" presName="negativeSpace" presStyleCnt="0"/>
      <dgm:spPr/>
    </dgm:pt>
    <dgm:pt modelId="{28A0D8EA-D05B-4438-B1D5-8E2AE20A123E}" type="pres">
      <dgm:prSet presAssocID="{94FF663B-F671-40ED-AA38-28BD92614496}" presName="childText" presStyleLbl="conFgAcc1" presStyleIdx="1" presStyleCnt="3">
        <dgm:presLayoutVars>
          <dgm:bulletEnabled val="1"/>
        </dgm:presLayoutVars>
      </dgm:prSet>
      <dgm:spPr/>
      <dgm:t>
        <a:bodyPr/>
        <a:lstStyle/>
        <a:p>
          <a:endParaRPr lang="ru-RU"/>
        </a:p>
      </dgm:t>
    </dgm:pt>
    <dgm:pt modelId="{B9158D7F-7C7D-4167-953E-286A25E5193E}" type="pres">
      <dgm:prSet presAssocID="{DB3EED87-60BB-4CA0-BB61-6BDE2D556422}" presName="spaceBetweenRectangles" presStyleCnt="0"/>
      <dgm:spPr/>
    </dgm:pt>
    <dgm:pt modelId="{D2440AB0-ADB0-4BE5-B07D-6DBA6073CA85}" type="pres">
      <dgm:prSet presAssocID="{3C59F87D-99C7-45A6-ACBC-EE95BFEF855F}" presName="parentLin" presStyleCnt="0"/>
      <dgm:spPr/>
    </dgm:pt>
    <dgm:pt modelId="{ED7808E6-FEC6-410F-AC9E-47B3110EE728}" type="pres">
      <dgm:prSet presAssocID="{3C59F87D-99C7-45A6-ACBC-EE95BFEF855F}" presName="parentLeftMargin" presStyleLbl="node1" presStyleIdx="1" presStyleCnt="3"/>
      <dgm:spPr/>
      <dgm:t>
        <a:bodyPr/>
        <a:lstStyle/>
        <a:p>
          <a:endParaRPr lang="ru-RU"/>
        </a:p>
      </dgm:t>
    </dgm:pt>
    <dgm:pt modelId="{2165DB9C-5BFF-47C7-A8BF-CA9A45F9FC1A}" type="pres">
      <dgm:prSet presAssocID="{3C59F87D-99C7-45A6-ACBC-EE95BFEF855F}" presName="parentText" presStyleLbl="node1" presStyleIdx="2" presStyleCnt="3">
        <dgm:presLayoutVars>
          <dgm:chMax val="0"/>
          <dgm:bulletEnabled val="1"/>
        </dgm:presLayoutVars>
      </dgm:prSet>
      <dgm:spPr/>
      <dgm:t>
        <a:bodyPr/>
        <a:lstStyle/>
        <a:p>
          <a:endParaRPr lang="ru-RU"/>
        </a:p>
      </dgm:t>
    </dgm:pt>
    <dgm:pt modelId="{8B7C2B9E-C1F1-4E39-B659-4887A472D438}" type="pres">
      <dgm:prSet presAssocID="{3C59F87D-99C7-45A6-ACBC-EE95BFEF855F}" presName="negativeSpace" presStyleCnt="0"/>
      <dgm:spPr/>
    </dgm:pt>
    <dgm:pt modelId="{C22F1A13-ABAD-4254-A23A-1DA7C174806B}" type="pres">
      <dgm:prSet presAssocID="{3C59F87D-99C7-45A6-ACBC-EE95BFEF855F}" presName="childText" presStyleLbl="conFgAcc1" presStyleIdx="2" presStyleCnt="3">
        <dgm:presLayoutVars>
          <dgm:bulletEnabled val="1"/>
        </dgm:presLayoutVars>
      </dgm:prSet>
      <dgm:spPr/>
      <dgm:t>
        <a:bodyPr/>
        <a:lstStyle/>
        <a:p>
          <a:endParaRPr lang="ru-RU"/>
        </a:p>
      </dgm:t>
    </dgm:pt>
  </dgm:ptLst>
  <dgm:cxnLst>
    <dgm:cxn modelId="{1BAF6D52-F96B-4467-BDFB-7FBDE3F84C1C}" type="presOf" srcId="{77B57361-B5DD-4F6A-BA37-95DDC605B86D}" destId="{C22F1A13-ABAD-4254-A23A-1DA7C174806B}" srcOrd="0" destOrd="0" presId="urn:microsoft.com/office/officeart/2005/8/layout/list1"/>
    <dgm:cxn modelId="{8A0650D7-C500-4A41-AD44-C953C9B3B153}" type="presOf" srcId="{02287F7B-D0C5-4DFD-8908-05F000BD3BDE}" destId="{28A0D8EA-D05B-4438-B1D5-8E2AE20A123E}" srcOrd="0" destOrd="0" presId="urn:microsoft.com/office/officeart/2005/8/layout/list1"/>
    <dgm:cxn modelId="{2B6FA063-57C6-4EF2-A1E3-741F5F34B788}" type="presOf" srcId="{94FF663B-F671-40ED-AA38-28BD92614496}" destId="{685E9D8A-4DA3-46CE-8936-E477A3745A20}" srcOrd="1" destOrd="0" presId="urn:microsoft.com/office/officeart/2005/8/layout/list1"/>
    <dgm:cxn modelId="{996236B0-987C-45FA-8DC8-C8FC4406847D}" srcId="{01E2DFD4-7690-4711-8D59-C9FCD8C3D99F}" destId="{CD586188-6873-4D66-8AE3-4F1ADD2A5220}" srcOrd="0" destOrd="0" parTransId="{46D0CED8-CDBB-445C-93CE-B61D2A831BD9}" sibTransId="{796DFD78-3472-44C1-92A5-BDC322D8E6E1}"/>
    <dgm:cxn modelId="{E6ADB235-99C8-4660-A300-2E6186329C94}" type="presOf" srcId="{3C59F87D-99C7-45A6-ACBC-EE95BFEF855F}" destId="{2165DB9C-5BFF-47C7-A8BF-CA9A45F9FC1A}" srcOrd="1" destOrd="0" presId="urn:microsoft.com/office/officeart/2005/8/layout/list1"/>
    <dgm:cxn modelId="{8A9D9460-74D6-4C43-8A5D-29B897D29F1A}" srcId="{01E2DFD4-7690-4711-8D59-C9FCD8C3D99F}" destId="{3C59F87D-99C7-45A6-ACBC-EE95BFEF855F}" srcOrd="2" destOrd="0" parTransId="{5F6C147F-B14E-4816-8983-8CCE63C615AD}" sibTransId="{79EFB497-19D9-4EFC-B474-B4D75EF924DE}"/>
    <dgm:cxn modelId="{CF2C4073-A66B-4676-8AEA-6D1F778CA639}" type="presOf" srcId="{CD586188-6873-4D66-8AE3-4F1ADD2A5220}" destId="{A21B6060-EE13-4AA5-8035-FE2781ED88F0}" srcOrd="1" destOrd="0" presId="urn:microsoft.com/office/officeart/2005/8/layout/list1"/>
    <dgm:cxn modelId="{4B1F24AF-5337-487E-AC70-1FF4AC91CCF8}" type="presOf" srcId="{01E2DFD4-7690-4711-8D59-C9FCD8C3D99F}" destId="{EE5BD85B-8056-4DE7-B7BD-F0CA342188D5}" srcOrd="0" destOrd="0" presId="urn:microsoft.com/office/officeart/2005/8/layout/list1"/>
    <dgm:cxn modelId="{C8F9D416-2358-491D-BC31-A1DB2EEBFC66}" srcId="{94FF663B-F671-40ED-AA38-28BD92614496}" destId="{02287F7B-D0C5-4DFD-8908-05F000BD3BDE}" srcOrd="0" destOrd="0" parTransId="{866CC2A5-0373-4E50-9C91-3249A0279CA7}" sibTransId="{1BD43777-C8CB-4E26-93A7-DCA701659E19}"/>
    <dgm:cxn modelId="{4AC9E53C-A537-4495-8D2A-8D844289A1A5}" srcId="{01E2DFD4-7690-4711-8D59-C9FCD8C3D99F}" destId="{94FF663B-F671-40ED-AA38-28BD92614496}" srcOrd="1" destOrd="0" parTransId="{BBD0B20E-17ED-4051-B310-C9D3BA7595EC}" sibTransId="{DB3EED87-60BB-4CA0-BB61-6BDE2D556422}"/>
    <dgm:cxn modelId="{B5C9BA0E-D4D7-4AE3-8750-B23A0534D7DF}" type="presOf" srcId="{42A70D92-B47C-496D-A90F-B53062376E44}" destId="{90BBD249-7B4C-41EA-B947-49158C859D77}" srcOrd="0" destOrd="0" presId="urn:microsoft.com/office/officeart/2005/8/layout/list1"/>
    <dgm:cxn modelId="{51F40089-A35C-4674-B1B7-86D3F9841A6B}" srcId="{CD586188-6873-4D66-8AE3-4F1ADD2A5220}" destId="{42A70D92-B47C-496D-A90F-B53062376E44}" srcOrd="0" destOrd="0" parTransId="{749A7F10-3693-4A4D-B7F5-DEF0B72683AE}" sibTransId="{81BA729D-010A-4D36-B3B8-D44DBCEB474F}"/>
    <dgm:cxn modelId="{CAFC77C2-BA22-4EB9-AFC8-DFC14384A5AB}" srcId="{3C59F87D-99C7-45A6-ACBC-EE95BFEF855F}" destId="{77B57361-B5DD-4F6A-BA37-95DDC605B86D}" srcOrd="0" destOrd="0" parTransId="{DA8AFB27-9374-454D-81CD-091FD45119D5}" sibTransId="{744EAD27-92C5-4647-B5D5-D46D39B9F5B8}"/>
    <dgm:cxn modelId="{D89A37E3-866A-479D-9F98-51D9625F75E8}" type="presOf" srcId="{3C59F87D-99C7-45A6-ACBC-EE95BFEF855F}" destId="{ED7808E6-FEC6-410F-AC9E-47B3110EE728}" srcOrd="0" destOrd="0" presId="urn:microsoft.com/office/officeart/2005/8/layout/list1"/>
    <dgm:cxn modelId="{857EBD73-9883-41E6-9B6C-0F1A5196DA3E}" type="presOf" srcId="{CD586188-6873-4D66-8AE3-4F1ADD2A5220}" destId="{AB82F94F-BCEC-40AA-B930-62D861B07563}" srcOrd="0" destOrd="0" presId="urn:microsoft.com/office/officeart/2005/8/layout/list1"/>
    <dgm:cxn modelId="{B72230D6-4767-420B-B09F-CA92388889D6}" type="presOf" srcId="{94FF663B-F671-40ED-AA38-28BD92614496}" destId="{23426DA0-3424-444F-95C8-252564E7E486}" srcOrd="0" destOrd="0" presId="urn:microsoft.com/office/officeart/2005/8/layout/list1"/>
    <dgm:cxn modelId="{D3E9FE6E-5F73-46F3-9C1B-95D6FBDB1F9A}" type="presParOf" srcId="{EE5BD85B-8056-4DE7-B7BD-F0CA342188D5}" destId="{7F64F1B6-4C4C-419D-BE56-C6CD1E7E3220}" srcOrd="0" destOrd="0" presId="urn:microsoft.com/office/officeart/2005/8/layout/list1"/>
    <dgm:cxn modelId="{5CCE3ECB-3C97-4074-91DF-CBCCB33B9F8A}" type="presParOf" srcId="{7F64F1B6-4C4C-419D-BE56-C6CD1E7E3220}" destId="{AB82F94F-BCEC-40AA-B930-62D861B07563}" srcOrd="0" destOrd="0" presId="urn:microsoft.com/office/officeart/2005/8/layout/list1"/>
    <dgm:cxn modelId="{374C9F87-3BA1-4029-BFB3-DD6BF437C318}" type="presParOf" srcId="{7F64F1B6-4C4C-419D-BE56-C6CD1E7E3220}" destId="{A21B6060-EE13-4AA5-8035-FE2781ED88F0}" srcOrd="1" destOrd="0" presId="urn:microsoft.com/office/officeart/2005/8/layout/list1"/>
    <dgm:cxn modelId="{ACC2B37E-9CA1-4147-A52A-BEBF06D3A4F2}" type="presParOf" srcId="{EE5BD85B-8056-4DE7-B7BD-F0CA342188D5}" destId="{73D2D1A4-E3EF-4834-9DAE-5B121DCAF4E4}" srcOrd="1" destOrd="0" presId="urn:microsoft.com/office/officeart/2005/8/layout/list1"/>
    <dgm:cxn modelId="{E81B9880-6FB2-47E9-8A89-1D2B6EF29863}" type="presParOf" srcId="{EE5BD85B-8056-4DE7-B7BD-F0CA342188D5}" destId="{90BBD249-7B4C-41EA-B947-49158C859D77}" srcOrd="2" destOrd="0" presId="urn:microsoft.com/office/officeart/2005/8/layout/list1"/>
    <dgm:cxn modelId="{18DD3A80-B2A1-4F17-AE30-67BB386F9432}" type="presParOf" srcId="{EE5BD85B-8056-4DE7-B7BD-F0CA342188D5}" destId="{4EE624A3-C3DC-47A8-8DFD-1E71C718054D}" srcOrd="3" destOrd="0" presId="urn:microsoft.com/office/officeart/2005/8/layout/list1"/>
    <dgm:cxn modelId="{B453DEAC-1EAD-4E64-8D0B-ECCF188F96A1}" type="presParOf" srcId="{EE5BD85B-8056-4DE7-B7BD-F0CA342188D5}" destId="{F0616856-0DAC-48F3-A8EF-718490F47E59}" srcOrd="4" destOrd="0" presId="urn:microsoft.com/office/officeart/2005/8/layout/list1"/>
    <dgm:cxn modelId="{DE206F0E-6F1D-4C9B-8B4E-9C78EA98AB38}" type="presParOf" srcId="{F0616856-0DAC-48F3-A8EF-718490F47E59}" destId="{23426DA0-3424-444F-95C8-252564E7E486}" srcOrd="0" destOrd="0" presId="urn:microsoft.com/office/officeart/2005/8/layout/list1"/>
    <dgm:cxn modelId="{D47F8E8C-F536-4989-9D26-434A8F0A5B60}" type="presParOf" srcId="{F0616856-0DAC-48F3-A8EF-718490F47E59}" destId="{685E9D8A-4DA3-46CE-8936-E477A3745A20}" srcOrd="1" destOrd="0" presId="urn:microsoft.com/office/officeart/2005/8/layout/list1"/>
    <dgm:cxn modelId="{DE839981-0A26-495B-A912-AE2D4F21F909}" type="presParOf" srcId="{EE5BD85B-8056-4DE7-B7BD-F0CA342188D5}" destId="{29866BC6-7013-4600-B73F-8EE45ED3D34A}" srcOrd="5" destOrd="0" presId="urn:microsoft.com/office/officeart/2005/8/layout/list1"/>
    <dgm:cxn modelId="{607458C5-15B5-40AA-A26D-C108CF02C4A8}" type="presParOf" srcId="{EE5BD85B-8056-4DE7-B7BD-F0CA342188D5}" destId="{28A0D8EA-D05B-4438-B1D5-8E2AE20A123E}" srcOrd="6" destOrd="0" presId="urn:microsoft.com/office/officeart/2005/8/layout/list1"/>
    <dgm:cxn modelId="{4D27AF86-63BB-4017-8052-F94F8124E11D}" type="presParOf" srcId="{EE5BD85B-8056-4DE7-B7BD-F0CA342188D5}" destId="{B9158D7F-7C7D-4167-953E-286A25E5193E}" srcOrd="7" destOrd="0" presId="urn:microsoft.com/office/officeart/2005/8/layout/list1"/>
    <dgm:cxn modelId="{8F8ABB24-49CE-4658-A538-B04EFB64EE9B}" type="presParOf" srcId="{EE5BD85B-8056-4DE7-B7BD-F0CA342188D5}" destId="{D2440AB0-ADB0-4BE5-B07D-6DBA6073CA85}" srcOrd="8" destOrd="0" presId="urn:microsoft.com/office/officeart/2005/8/layout/list1"/>
    <dgm:cxn modelId="{F22767B2-E56E-4489-A85A-B02CD2999BC0}" type="presParOf" srcId="{D2440AB0-ADB0-4BE5-B07D-6DBA6073CA85}" destId="{ED7808E6-FEC6-410F-AC9E-47B3110EE728}" srcOrd="0" destOrd="0" presId="urn:microsoft.com/office/officeart/2005/8/layout/list1"/>
    <dgm:cxn modelId="{D3169451-6436-49DC-8540-B3D3AD07ECC4}" type="presParOf" srcId="{D2440AB0-ADB0-4BE5-B07D-6DBA6073CA85}" destId="{2165DB9C-5BFF-47C7-A8BF-CA9A45F9FC1A}" srcOrd="1" destOrd="0" presId="urn:microsoft.com/office/officeart/2005/8/layout/list1"/>
    <dgm:cxn modelId="{CC21DA6F-1449-4CD6-A550-DE99446603CE}" type="presParOf" srcId="{EE5BD85B-8056-4DE7-B7BD-F0CA342188D5}" destId="{8B7C2B9E-C1F1-4E39-B659-4887A472D438}" srcOrd="9" destOrd="0" presId="urn:microsoft.com/office/officeart/2005/8/layout/list1"/>
    <dgm:cxn modelId="{87A5C15A-485D-4F29-B43D-70B307205F59}" type="presParOf" srcId="{EE5BD85B-8056-4DE7-B7BD-F0CA342188D5}" destId="{C22F1A13-ABAD-4254-A23A-1DA7C174806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B28F791A-5A4F-47D0-B56A-D14F3E6AB865}"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ru-RU"/>
        </a:p>
      </dgm:t>
    </dgm:pt>
    <dgm:pt modelId="{A5EE40A4-6573-42C8-9A77-6BCC342DCFEB}">
      <dgm:prSet/>
      <dgm:spPr/>
      <dgm:t>
        <a:bodyPr/>
        <a:lstStyle/>
        <a:p>
          <a:pPr algn="ctr" rtl="0"/>
          <a:r>
            <a:rPr lang="ru-RU" b="1" dirty="0" err="1" smtClean="0">
              <a:latin typeface="Times New Roman" pitchFamily="18" charset="0"/>
              <a:cs typeface="Times New Roman" pitchFamily="18" charset="0"/>
            </a:rPr>
            <a:t>Ўзбекистон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Республикасида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тижорат</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банклари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фаолиятининг</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асосий</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кўрсаткичлари</a:t>
          </a:r>
          <a:endParaRPr lang="ru-RU" dirty="0">
            <a:latin typeface="Times New Roman" pitchFamily="18" charset="0"/>
            <a:cs typeface="Times New Roman" pitchFamily="18" charset="0"/>
          </a:endParaRPr>
        </a:p>
      </dgm:t>
    </dgm:pt>
    <dgm:pt modelId="{9A49E082-E458-424D-9490-D049D7B01275}" type="parTrans" cxnId="{4137AF66-3770-490C-8D51-DA7C163C8BFC}">
      <dgm:prSet/>
      <dgm:spPr/>
      <dgm:t>
        <a:bodyPr/>
        <a:lstStyle/>
        <a:p>
          <a:endParaRPr lang="ru-RU"/>
        </a:p>
      </dgm:t>
    </dgm:pt>
    <dgm:pt modelId="{86E868EC-32D0-4875-B24F-7A366EF3E1E2}" type="sibTrans" cxnId="{4137AF66-3770-490C-8D51-DA7C163C8BFC}">
      <dgm:prSet/>
      <dgm:spPr/>
      <dgm:t>
        <a:bodyPr/>
        <a:lstStyle/>
        <a:p>
          <a:endParaRPr lang="ru-RU"/>
        </a:p>
      </dgm:t>
    </dgm:pt>
    <dgm:pt modelId="{2DC73DC4-9606-4A6F-882E-E75723A3DC3A}" type="pres">
      <dgm:prSet presAssocID="{B28F791A-5A4F-47D0-B56A-D14F3E6AB865}" presName="linear" presStyleCnt="0">
        <dgm:presLayoutVars>
          <dgm:animLvl val="lvl"/>
          <dgm:resizeHandles val="exact"/>
        </dgm:presLayoutVars>
      </dgm:prSet>
      <dgm:spPr/>
      <dgm:t>
        <a:bodyPr/>
        <a:lstStyle/>
        <a:p>
          <a:endParaRPr lang="ru-RU"/>
        </a:p>
      </dgm:t>
    </dgm:pt>
    <dgm:pt modelId="{A0F33FB3-D23B-4E06-B425-1C37B96F7AC1}" type="pres">
      <dgm:prSet presAssocID="{A5EE40A4-6573-42C8-9A77-6BCC342DCFEB}" presName="parentText" presStyleLbl="node1" presStyleIdx="0" presStyleCnt="1">
        <dgm:presLayoutVars>
          <dgm:chMax val="0"/>
          <dgm:bulletEnabled val="1"/>
        </dgm:presLayoutVars>
      </dgm:prSet>
      <dgm:spPr/>
      <dgm:t>
        <a:bodyPr/>
        <a:lstStyle/>
        <a:p>
          <a:endParaRPr lang="ru-RU"/>
        </a:p>
      </dgm:t>
    </dgm:pt>
  </dgm:ptLst>
  <dgm:cxnLst>
    <dgm:cxn modelId="{47985776-4C29-448A-A0F1-2ECF970BF77D}" type="presOf" srcId="{A5EE40A4-6573-42C8-9A77-6BCC342DCFEB}" destId="{A0F33FB3-D23B-4E06-B425-1C37B96F7AC1}" srcOrd="0" destOrd="0" presId="urn:microsoft.com/office/officeart/2005/8/layout/vList2"/>
    <dgm:cxn modelId="{4137AF66-3770-490C-8D51-DA7C163C8BFC}" srcId="{B28F791A-5A4F-47D0-B56A-D14F3E6AB865}" destId="{A5EE40A4-6573-42C8-9A77-6BCC342DCFEB}" srcOrd="0" destOrd="0" parTransId="{9A49E082-E458-424D-9490-D049D7B01275}" sibTransId="{86E868EC-32D0-4875-B24F-7A366EF3E1E2}"/>
    <dgm:cxn modelId="{26256EA1-7F65-4BDC-9FD0-F12A731F87BD}" type="presOf" srcId="{B28F791A-5A4F-47D0-B56A-D14F3E6AB865}" destId="{2DC73DC4-9606-4A6F-882E-E75723A3DC3A}" srcOrd="0" destOrd="0" presId="urn:microsoft.com/office/officeart/2005/8/layout/vList2"/>
    <dgm:cxn modelId="{F19EA0EB-24F1-4BFD-8F9F-09D211514EE2}" type="presParOf" srcId="{2DC73DC4-9606-4A6F-882E-E75723A3DC3A}" destId="{A0F33FB3-D23B-4E06-B425-1C37B96F7AC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EC444624-0A05-42BE-9E19-F55B06F1AF93}" type="doc">
      <dgm:prSet loTypeId="urn:microsoft.com/office/officeart/2005/8/layout/vList2" loCatId="list" qsTypeId="urn:microsoft.com/office/officeart/2005/8/quickstyle/3d1" qsCatId="3D" csTypeId="urn:microsoft.com/office/officeart/2005/8/colors/accent1_2" csCatId="accent1"/>
      <dgm:spPr/>
      <dgm:t>
        <a:bodyPr/>
        <a:lstStyle/>
        <a:p>
          <a:endParaRPr lang="ru-RU"/>
        </a:p>
      </dgm:t>
    </dgm:pt>
    <dgm:pt modelId="{89CA7CD2-5B49-4F10-B0E6-4FC4587CDDE5}">
      <dgm:prSet/>
      <dgm:spPr/>
      <dgm:t>
        <a:bodyPr/>
        <a:lstStyle/>
        <a:p>
          <a:pPr algn="ctr" rtl="0"/>
          <a:r>
            <a:rPr lang="en-US" b="1" dirty="0" smtClean="0">
              <a:latin typeface="Times New Roman" pitchFamily="18" charset="0"/>
              <a:cs typeface="Times New Roman" pitchFamily="18" charset="0"/>
            </a:rPr>
            <a:t>3. </a:t>
          </a:r>
          <a:r>
            <a:rPr lang="ru-RU" b="1" dirty="0" err="1" smtClean="0">
              <a:latin typeface="Times New Roman" pitchFamily="18" charset="0"/>
              <a:cs typeface="Times New Roman" pitchFamily="18" charset="0"/>
            </a:rPr>
            <a:t>Ўзбекистонда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миллий</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валютани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мустаҳкамлаш сиёсатининг</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амалга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оширилиши</a:t>
          </a:r>
          <a:endParaRPr lang="ru-RU" dirty="0">
            <a:latin typeface="Times New Roman" pitchFamily="18" charset="0"/>
            <a:cs typeface="Times New Roman" pitchFamily="18" charset="0"/>
          </a:endParaRPr>
        </a:p>
      </dgm:t>
    </dgm:pt>
    <dgm:pt modelId="{5A8F8226-378D-4861-8023-BC55995C8B2D}" type="parTrans" cxnId="{A1937DE8-689B-4000-B955-61F2447F2FE6}">
      <dgm:prSet/>
      <dgm:spPr/>
      <dgm:t>
        <a:bodyPr/>
        <a:lstStyle/>
        <a:p>
          <a:endParaRPr lang="ru-RU"/>
        </a:p>
      </dgm:t>
    </dgm:pt>
    <dgm:pt modelId="{2B545E76-1F28-4043-B357-2DFB7C43E7E9}" type="sibTrans" cxnId="{A1937DE8-689B-4000-B955-61F2447F2FE6}">
      <dgm:prSet/>
      <dgm:spPr/>
      <dgm:t>
        <a:bodyPr/>
        <a:lstStyle/>
        <a:p>
          <a:endParaRPr lang="ru-RU"/>
        </a:p>
      </dgm:t>
    </dgm:pt>
    <dgm:pt modelId="{A703118D-A15B-4337-A9DB-0907B4558082}" type="pres">
      <dgm:prSet presAssocID="{EC444624-0A05-42BE-9E19-F55B06F1AF93}" presName="linear" presStyleCnt="0">
        <dgm:presLayoutVars>
          <dgm:animLvl val="lvl"/>
          <dgm:resizeHandles val="exact"/>
        </dgm:presLayoutVars>
      </dgm:prSet>
      <dgm:spPr/>
      <dgm:t>
        <a:bodyPr/>
        <a:lstStyle/>
        <a:p>
          <a:endParaRPr lang="ru-RU"/>
        </a:p>
      </dgm:t>
    </dgm:pt>
    <dgm:pt modelId="{34177F7A-0B7E-415D-9EF7-3D818376FC55}" type="pres">
      <dgm:prSet presAssocID="{89CA7CD2-5B49-4F10-B0E6-4FC4587CDDE5}" presName="parentText" presStyleLbl="node1" presStyleIdx="0" presStyleCnt="1">
        <dgm:presLayoutVars>
          <dgm:chMax val="0"/>
          <dgm:bulletEnabled val="1"/>
        </dgm:presLayoutVars>
      </dgm:prSet>
      <dgm:spPr/>
      <dgm:t>
        <a:bodyPr/>
        <a:lstStyle/>
        <a:p>
          <a:endParaRPr lang="ru-RU"/>
        </a:p>
      </dgm:t>
    </dgm:pt>
  </dgm:ptLst>
  <dgm:cxnLst>
    <dgm:cxn modelId="{59334AD8-28A0-4C1B-94E9-878C656FCAFC}" type="presOf" srcId="{EC444624-0A05-42BE-9E19-F55B06F1AF93}" destId="{A703118D-A15B-4337-A9DB-0907B4558082}" srcOrd="0" destOrd="0" presId="urn:microsoft.com/office/officeart/2005/8/layout/vList2"/>
    <dgm:cxn modelId="{A1937DE8-689B-4000-B955-61F2447F2FE6}" srcId="{EC444624-0A05-42BE-9E19-F55B06F1AF93}" destId="{89CA7CD2-5B49-4F10-B0E6-4FC4587CDDE5}" srcOrd="0" destOrd="0" parTransId="{5A8F8226-378D-4861-8023-BC55995C8B2D}" sibTransId="{2B545E76-1F28-4043-B357-2DFB7C43E7E9}"/>
    <dgm:cxn modelId="{09399B82-1C92-4590-8AAF-8CF707F523A4}" type="presOf" srcId="{89CA7CD2-5B49-4F10-B0E6-4FC4587CDDE5}" destId="{34177F7A-0B7E-415D-9EF7-3D818376FC55}" srcOrd="0" destOrd="0" presId="urn:microsoft.com/office/officeart/2005/8/layout/vList2"/>
    <dgm:cxn modelId="{0E1FD840-B68E-4983-B97B-B60692873ED9}" type="presParOf" srcId="{A703118D-A15B-4337-A9DB-0907B4558082}" destId="{34177F7A-0B7E-415D-9EF7-3D818376FC5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0946AAA-5E87-48ED-8C13-FCFCECE55CCB}" type="doc">
      <dgm:prSet loTypeId="urn:microsoft.com/office/officeart/2005/8/layout/chevron2" loCatId="process" qsTypeId="urn:microsoft.com/office/officeart/2005/8/quickstyle/3d1" qsCatId="3D" csTypeId="urn:microsoft.com/office/officeart/2005/8/colors/colorful1#3" csCatId="colorful"/>
      <dgm:spPr/>
      <dgm:t>
        <a:bodyPr/>
        <a:lstStyle/>
        <a:p>
          <a:endParaRPr lang="ru-RU"/>
        </a:p>
      </dgm:t>
    </dgm:pt>
    <dgm:pt modelId="{6E9FDEAE-7203-498A-A460-80587F730F76}">
      <dgm:prSet/>
      <dgm:spPr/>
      <dgm:t>
        <a:bodyPr/>
        <a:lstStyle/>
        <a:p>
          <a:pPr rtl="0"/>
          <a:r>
            <a:rPr lang="ru-RU" b="1" dirty="0" smtClean="0">
              <a:latin typeface="Times New Roman" pitchFamily="18" charset="0"/>
              <a:cs typeface="Times New Roman" pitchFamily="18" charset="0"/>
            </a:rPr>
            <a:t>1</a:t>
          </a:r>
          <a:endParaRPr lang="ru-RU" dirty="0">
            <a:latin typeface="Times New Roman" pitchFamily="18" charset="0"/>
            <a:cs typeface="Times New Roman" pitchFamily="18" charset="0"/>
          </a:endParaRPr>
        </a:p>
      </dgm:t>
    </dgm:pt>
    <dgm:pt modelId="{1965FC92-FD8E-419E-8C21-C5C2A7C34EAB}" type="parTrans" cxnId="{95A1C4FE-5AAC-4E41-97E8-BBB37B5E7A4D}">
      <dgm:prSet/>
      <dgm:spPr/>
      <dgm:t>
        <a:bodyPr/>
        <a:lstStyle/>
        <a:p>
          <a:endParaRPr lang="ru-RU">
            <a:latin typeface="Times New Roman" pitchFamily="18" charset="0"/>
            <a:cs typeface="Times New Roman" pitchFamily="18" charset="0"/>
          </a:endParaRPr>
        </a:p>
      </dgm:t>
    </dgm:pt>
    <dgm:pt modelId="{CC349736-B09D-458E-92B2-1D8C320DE149}" type="sibTrans" cxnId="{95A1C4FE-5AAC-4E41-97E8-BBB37B5E7A4D}">
      <dgm:prSet/>
      <dgm:spPr/>
      <dgm:t>
        <a:bodyPr/>
        <a:lstStyle/>
        <a:p>
          <a:endParaRPr lang="ru-RU">
            <a:latin typeface="Times New Roman" pitchFamily="18" charset="0"/>
            <a:cs typeface="Times New Roman" pitchFamily="18" charset="0"/>
          </a:endParaRPr>
        </a:p>
      </dgm:t>
    </dgm:pt>
    <dgm:pt modelId="{7A6309DE-C67F-4967-9D16-FB058855DFF6}">
      <dgm:prSet/>
      <dgm:spPr/>
      <dgm:t>
        <a:bodyPr/>
        <a:lstStyle/>
        <a:p>
          <a:pPr algn="just" rtl="0"/>
          <a:r>
            <a:rPr lang="uz-Cyrl-UZ" b="0" dirty="0" smtClean="0">
              <a:latin typeface="Times New Roman" pitchFamily="18" charset="0"/>
              <a:cs typeface="Times New Roman" pitchFamily="18" charset="0"/>
            </a:rPr>
            <a:t>Муайян даврда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масалан</a:t>
          </a:r>
          <a:r>
            <a:rPr lang="ru-RU" b="0" dirty="0" smtClean="0">
              <a:latin typeface="Times New Roman" pitchFamily="18" charset="0"/>
              <a:cs typeface="Times New Roman" pitchFamily="18" charset="0"/>
            </a:rPr>
            <a:t>,</a:t>
          </a:r>
          <a:r>
            <a:rPr lang="uz-Cyrl-UZ" b="0" dirty="0" smtClean="0">
              <a:latin typeface="Times New Roman" pitchFamily="18" charset="0"/>
              <a:cs typeface="Times New Roman" pitchFamily="18" charset="0"/>
            </a:rPr>
            <a:t> бир йил давомида</a:t>
          </a:r>
          <a:r>
            <a:rPr lang="ru-RU" b="0" dirty="0" smtClean="0">
              <a:latin typeface="Times New Roman" pitchFamily="18" charset="0"/>
              <a:cs typeface="Times New Roman" pitchFamily="18" charset="0"/>
            </a:rPr>
            <a:t>)</a:t>
          </a:r>
          <a:r>
            <a:rPr lang="uz-Cyrl-UZ" b="0" dirty="0" smtClean="0">
              <a:latin typeface="Times New Roman" pitchFamily="18" charset="0"/>
              <a:cs typeface="Times New Roman" pitchFamily="18" charset="0"/>
            </a:rPr>
            <a:t> сотилиши ва сотиб олиниши лозим бўлган товарлар суммаси. </a:t>
          </a:r>
          <a:endParaRPr lang="ru-RU" b="0" dirty="0">
            <a:latin typeface="Times New Roman" pitchFamily="18" charset="0"/>
            <a:cs typeface="Times New Roman" pitchFamily="18" charset="0"/>
          </a:endParaRPr>
        </a:p>
      </dgm:t>
    </dgm:pt>
    <dgm:pt modelId="{016FE821-EA45-4209-B209-C3C5E7793730}" type="parTrans" cxnId="{7B6403CF-98A2-488A-9721-38A445FE372E}">
      <dgm:prSet/>
      <dgm:spPr/>
      <dgm:t>
        <a:bodyPr/>
        <a:lstStyle/>
        <a:p>
          <a:endParaRPr lang="ru-RU">
            <a:latin typeface="Times New Roman" pitchFamily="18" charset="0"/>
            <a:cs typeface="Times New Roman" pitchFamily="18" charset="0"/>
          </a:endParaRPr>
        </a:p>
      </dgm:t>
    </dgm:pt>
    <dgm:pt modelId="{3162C689-7BDF-43DB-980E-333787648AC8}" type="sibTrans" cxnId="{7B6403CF-98A2-488A-9721-38A445FE372E}">
      <dgm:prSet/>
      <dgm:spPr/>
      <dgm:t>
        <a:bodyPr/>
        <a:lstStyle/>
        <a:p>
          <a:endParaRPr lang="ru-RU">
            <a:latin typeface="Times New Roman" pitchFamily="18" charset="0"/>
            <a:cs typeface="Times New Roman" pitchFamily="18" charset="0"/>
          </a:endParaRPr>
        </a:p>
      </dgm:t>
    </dgm:pt>
    <dgm:pt modelId="{B622FA48-5018-4B07-BA17-F9F233046E46}">
      <dgm:prSet/>
      <dgm:spPr/>
      <dgm:t>
        <a:bodyPr/>
        <a:lstStyle/>
        <a:p>
          <a:pPr rtl="0"/>
          <a:r>
            <a:rPr lang="uz-Cyrl-UZ" b="1" dirty="0" smtClean="0">
              <a:latin typeface="Times New Roman" pitchFamily="18" charset="0"/>
              <a:cs typeface="Times New Roman" pitchFamily="18" charset="0"/>
            </a:rPr>
            <a:t>2</a:t>
          </a:r>
          <a:endParaRPr lang="ru-RU" dirty="0">
            <a:latin typeface="Times New Roman" pitchFamily="18" charset="0"/>
            <a:cs typeface="Times New Roman" pitchFamily="18" charset="0"/>
          </a:endParaRPr>
        </a:p>
      </dgm:t>
    </dgm:pt>
    <dgm:pt modelId="{521650DF-7697-4E8A-83EC-B96880AE6044}" type="parTrans" cxnId="{641294B8-0303-416E-A040-A4DAB2AEAC89}">
      <dgm:prSet/>
      <dgm:spPr/>
      <dgm:t>
        <a:bodyPr/>
        <a:lstStyle/>
        <a:p>
          <a:endParaRPr lang="ru-RU">
            <a:latin typeface="Times New Roman" pitchFamily="18" charset="0"/>
            <a:cs typeface="Times New Roman" pitchFamily="18" charset="0"/>
          </a:endParaRPr>
        </a:p>
      </dgm:t>
    </dgm:pt>
    <dgm:pt modelId="{65C090BF-8774-40F1-BC89-5716CC6472EF}" type="sibTrans" cxnId="{641294B8-0303-416E-A040-A4DAB2AEAC89}">
      <dgm:prSet/>
      <dgm:spPr/>
      <dgm:t>
        <a:bodyPr/>
        <a:lstStyle/>
        <a:p>
          <a:endParaRPr lang="ru-RU">
            <a:latin typeface="Times New Roman" pitchFamily="18" charset="0"/>
            <a:cs typeface="Times New Roman" pitchFamily="18" charset="0"/>
          </a:endParaRPr>
        </a:p>
      </dgm:t>
    </dgm:pt>
    <dgm:pt modelId="{61601553-D339-4605-A5A5-9A0FE378DBF9}">
      <dgm:prSet/>
      <dgm:spPr/>
      <dgm:t>
        <a:bodyPr/>
        <a:lstStyle/>
        <a:p>
          <a:pPr algn="just" rtl="0"/>
          <a:r>
            <a:rPr lang="uz-Cyrl-UZ" b="0" dirty="0" smtClean="0">
              <a:latin typeface="Times New Roman" pitchFamily="18" charset="0"/>
              <a:cs typeface="Times New Roman" pitchFamily="18" charset="0"/>
            </a:rPr>
            <a:t>Пул бирлигининг айланиш тезлиги. </a:t>
          </a:r>
          <a:endParaRPr lang="ru-RU" b="0" dirty="0">
            <a:latin typeface="Times New Roman" pitchFamily="18" charset="0"/>
            <a:cs typeface="Times New Roman" pitchFamily="18" charset="0"/>
          </a:endParaRPr>
        </a:p>
      </dgm:t>
    </dgm:pt>
    <dgm:pt modelId="{80796F1A-DD6F-4AB6-93B3-E2BE56BA01C3}" type="parTrans" cxnId="{9BAAB6B0-1B4C-4FE4-BADE-D444A3088C76}">
      <dgm:prSet/>
      <dgm:spPr/>
      <dgm:t>
        <a:bodyPr/>
        <a:lstStyle/>
        <a:p>
          <a:endParaRPr lang="ru-RU">
            <a:latin typeface="Times New Roman" pitchFamily="18" charset="0"/>
            <a:cs typeface="Times New Roman" pitchFamily="18" charset="0"/>
          </a:endParaRPr>
        </a:p>
      </dgm:t>
    </dgm:pt>
    <dgm:pt modelId="{5787F162-0AAF-4DA1-9030-71C9252AD9F9}" type="sibTrans" cxnId="{9BAAB6B0-1B4C-4FE4-BADE-D444A3088C76}">
      <dgm:prSet/>
      <dgm:spPr/>
      <dgm:t>
        <a:bodyPr/>
        <a:lstStyle/>
        <a:p>
          <a:endParaRPr lang="ru-RU">
            <a:latin typeface="Times New Roman" pitchFamily="18" charset="0"/>
            <a:cs typeface="Times New Roman" pitchFamily="18" charset="0"/>
          </a:endParaRPr>
        </a:p>
      </dgm:t>
    </dgm:pt>
    <dgm:pt modelId="{881766FC-2A50-456E-B8F1-E8D1ED95B03A}">
      <dgm:prSet/>
      <dgm:spPr/>
      <dgm:t>
        <a:bodyPr/>
        <a:lstStyle/>
        <a:p>
          <a:pPr rtl="0"/>
          <a:r>
            <a:rPr lang="ru-RU" b="1" dirty="0" smtClean="0">
              <a:latin typeface="Times New Roman" pitchFamily="18" charset="0"/>
              <a:cs typeface="Times New Roman" pitchFamily="18" charset="0"/>
            </a:rPr>
            <a:t>3</a:t>
          </a:r>
          <a:endParaRPr lang="ru-RU" dirty="0">
            <a:latin typeface="Times New Roman" pitchFamily="18" charset="0"/>
            <a:cs typeface="Times New Roman" pitchFamily="18" charset="0"/>
          </a:endParaRPr>
        </a:p>
      </dgm:t>
    </dgm:pt>
    <dgm:pt modelId="{0D654330-DB8A-4697-99B6-EC21910C9213}" type="parTrans" cxnId="{4695EE3A-692A-40C2-9683-DC4A1C093B97}">
      <dgm:prSet/>
      <dgm:spPr/>
      <dgm:t>
        <a:bodyPr/>
        <a:lstStyle/>
        <a:p>
          <a:endParaRPr lang="ru-RU">
            <a:latin typeface="Times New Roman" pitchFamily="18" charset="0"/>
            <a:cs typeface="Times New Roman" pitchFamily="18" charset="0"/>
          </a:endParaRPr>
        </a:p>
      </dgm:t>
    </dgm:pt>
    <dgm:pt modelId="{2646DD9E-59E6-41A7-896A-5CED4C0B34B2}" type="sibTrans" cxnId="{4695EE3A-692A-40C2-9683-DC4A1C093B97}">
      <dgm:prSet/>
      <dgm:spPr/>
      <dgm:t>
        <a:bodyPr/>
        <a:lstStyle/>
        <a:p>
          <a:endParaRPr lang="ru-RU">
            <a:latin typeface="Times New Roman" pitchFamily="18" charset="0"/>
            <a:cs typeface="Times New Roman" pitchFamily="18" charset="0"/>
          </a:endParaRPr>
        </a:p>
      </dgm:t>
    </dgm:pt>
    <dgm:pt modelId="{DABEBA62-FDB8-4933-A0C8-B6AE9D5B501A}">
      <dgm:prSet/>
      <dgm:spPr/>
      <dgm:t>
        <a:bodyPr/>
        <a:lstStyle/>
        <a:p>
          <a:pPr algn="just" rtl="0"/>
          <a:r>
            <a:rPr lang="ru-RU" b="0" dirty="0" err="1" smtClean="0">
              <a:latin typeface="Times New Roman" pitchFamily="18" charset="0"/>
              <a:cs typeface="Times New Roman" pitchFamily="18" charset="0"/>
            </a:rPr>
            <a:t>Кредитнинг</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ривожланганлик</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даражаси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пулдан</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тўлов</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воситаси</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сифатида</a:t>
          </a:r>
          <a:r>
            <a:rPr lang="ru-RU" b="0" dirty="0" smtClean="0">
              <a:latin typeface="Times New Roman" pitchFamily="18" charset="0"/>
              <a:cs typeface="Times New Roman" pitchFamily="18" charset="0"/>
            </a:rPr>
            <a:t> </a:t>
          </a:r>
          <a:r>
            <a:rPr lang="ru-RU" b="0" dirty="0" err="1" smtClean="0">
              <a:latin typeface="Times New Roman" pitchFamily="18" charset="0"/>
              <a:cs typeface="Times New Roman" pitchFamily="18" charset="0"/>
            </a:rPr>
            <a:t>фойдаланиш</a:t>
          </a:r>
          <a:r>
            <a:rPr lang="ru-RU" b="0" dirty="0" smtClean="0">
              <a:latin typeface="Times New Roman" pitchFamily="18" charset="0"/>
              <a:cs typeface="Times New Roman" pitchFamily="18" charset="0"/>
            </a:rPr>
            <a:t>. </a:t>
          </a:r>
          <a:endParaRPr lang="ru-RU" b="0" dirty="0">
            <a:latin typeface="Times New Roman" pitchFamily="18" charset="0"/>
            <a:cs typeface="Times New Roman" pitchFamily="18" charset="0"/>
          </a:endParaRPr>
        </a:p>
      </dgm:t>
    </dgm:pt>
    <dgm:pt modelId="{3A9D91BE-8A23-4121-8E77-FF2244567999}" type="parTrans" cxnId="{DC195E2B-BD8B-4CA1-A7A2-CFE8D9C6AB18}">
      <dgm:prSet/>
      <dgm:spPr/>
      <dgm:t>
        <a:bodyPr/>
        <a:lstStyle/>
        <a:p>
          <a:endParaRPr lang="ru-RU">
            <a:latin typeface="Times New Roman" pitchFamily="18" charset="0"/>
            <a:cs typeface="Times New Roman" pitchFamily="18" charset="0"/>
          </a:endParaRPr>
        </a:p>
      </dgm:t>
    </dgm:pt>
    <dgm:pt modelId="{071377A1-9229-4728-B8DC-68D4538CCCFA}" type="sibTrans" cxnId="{DC195E2B-BD8B-4CA1-A7A2-CFE8D9C6AB18}">
      <dgm:prSet/>
      <dgm:spPr/>
      <dgm:t>
        <a:bodyPr/>
        <a:lstStyle/>
        <a:p>
          <a:endParaRPr lang="ru-RU">
            <a:latin typeface="Times New Roman" pitchFamily="18" charset="0"/>
            <a:cs typeface="Times New Roman" pitchFamily="18" charset="0"/>
          </a:endParaRPr>
        </a:p>
      </dgm:t>
    </dgm:pt>
    <dgm:pt modelId="{74A3509D-3356-4349-B234-F20AE742ABF4}" type="pres">
      <dgm:prSet presAssocID="{00946AAA-5E87-48ED-8C13-FCFCECE55CCB}" presName="linearFlow" presStyleCnt="0">
        <dgm:presLayoutVars>
          <dgm:dir/>
          <dgm:animLvl val="lvl"/>
          <dgm:resizeHandles val="exact"/>
        </dgm:presLayoutVars>
      </dgm:prSet>
      <dgm:spPr/>
      <dgm:t>
        <a:bodyPr/>
        <a:lstStyle/>
        <a:p>
          <a:endParaRPr lang="ru-RU"/>
        </a:p>
      </dgm:t>
    </dgm:pt>
    <dgm:pt modelId="{F6F79535-077B-4BC1-895C-1AE2ADA3661E}" type="pres">
      <dgm:prSet presAssocID="{6E9FDEAE-7203-498A-A460-80587F730F76}" presName="composite" presStyleCnt="0"/>
      <dgm:spPr/>
    </dgm:pt>
    <dgm:pt modelId="{ECC84924-7F13-402A-8786-6FA7B6F2324D}" type="pres">
      <dgm:prSet presAssocID="{6E9FDEAE-7203-498A-A460-80587F730F76}" presName="parentText" presStyleLbl="alignNode1" presStyleIdx="0" presStyleCnt="3">
        <dgm:presLayoutVars>
          <dgm:chMax val="1"/>
          <dgm:bulletEnabled val="1"/>
        </dgm:presLayoutVars>
      </dgm:prSet>
      <dgm:spPr/>
      <dgm:t>
        <a:bodyPr/>
        <a:lstStyle/>
        <a:p>
          <a:endParaRPr lang="ru-RU"/>
        </a:p>
      </dgm:t>
    </dgm:pt>
    <dgm:pt modelId="{DBA19584-C6C3-47B6-BDB1-A0DC4CD04203}" type="pres">
      <dgm:prSet presAssocID="{6E9FDEAE-7203-498A-A460-80587F730F76}" presName="descendantText" presStyleLbl="alignAcc1" presStyleIdx="0" presStyleCnt="3">
        <dgm:presLayoutVars>
          <dgm:bulletEnabled val="1"/>
        </dgm:presLayoutVars>
      </dgm:prSet>
      <dgm:spPr/>
      <dgm:t>
        <a:bodyPr/>
        <a:lstStyle/>
        <a:p>
          <a:endParaRPr lang="ru-RU"/>
        </a:p>
      </dgm:t>
    </dgm:pt>
    <dgm:pt modelId="{48F80D1C-C919-411D-8BA3-607991E4810E}" type="pres">
      <dgm:prSet presAssocID="{CC349736-B09D-458E-92B2-1D8C320DE149}" presName="sp" presStyleCnt="0"/>
      <dgm:spPr/>
    </dgm:pt>
    <dgm:pt modelId="{5DD7888E-0F64-4052-BF67-32EE7F43A29E}" type="pres">
      <dgm:prSet presAssocID="{B622FA48-5018-4B07-BA17-F9F233046E46}" presName="composite" presStyleCnt="0"/>
      <dgm:spPr/>
    </dgm:pt>
    <dgm:pt modelId="{0848DDF7-1488-40FB-9D14-75A0678CA775}" type="pres">
      <dgm:prSet presAssocID="{B622FA48-5018-4B07-BA17-F9F233046E46}" presName="parentText" presStyleLbl="alignNode1" presStyleIdx="1" presStyleCnt="3">
        <dgm:presLayoutVars>
          <dgm:chMax val="1"/>
          <dgm:bulletEnabled val="1"/>
        </dgm:presLayoutVars>
      </dgm:prSet>
      <dgm:spPr/>
      <dgm:t>
        <a:bodyPr/>
        <a:lstStyle/>
        <a:p>
          <a:endParaRPr lang="ru-RU"/>
        </a:p>
      </dgm:t>
    </dgm:pt>
    <dgm:pt modelId="{79FF9634-EBD0-419B-B614-C2B093720182}" type="pres">
      <dgm:prSet presAssocID="{B622FA48-5018-4B07-BA17-F9F233046E46}" presName="descendantText" presStyleLbl="alignAcc1" presStyleIdx="1" presStyleCnt="3">
        <dgm:presLayoutVars>
          <dgm:bulletEnabled val="1"/>
        </dgm:presLayoutVars>
      </dgm:prSet>
      <dgm:spPr/>
      <dgm:t>
        <a:bodyPr/>
        <a:lstStyle/>
        <a:p>
          <a:endParaRPr lang="ru-RU"/>
        </a:p>
      </dgm:t>
    </dgm:pt>
    <dgm:pt modelId="{C9978301-684C-492A-AC69-645DDCE39E1C}" type="pres">
      <dgm:prSet presAssocID="{65C090BF-8774-40F1-BC89-5716CC6472EF}" presName="sp" presStyleCnt="0"/>
      <dgm:spPr/>
    </dgm:pt>
    <dgm:pt modelId="{5D6B8852-B1B5-4A3C-B448-FE232A344197}" type="pres">
      <dgm:prSet presAssocID="{881766FC-2A50-456E-B8F1-E8D1ED95B03A}" presName="composite" presStyleCnt="0"/>
      <dgm:spPr/>
    </dgm:pt>
    <dgm:pt modelId="{60CA515B-65B6-4FAB-A467-73E99FA7F664}" type="pres">
      <dgm:prSet presAssocID="{881766FC-2A50-456E-B8F1-E8D1ED95B03A}" presName="parentText" presStyleLbl="alignNode1" presStyleIdx="2" presStyleCnt="3">
        <dgm:presLayoutVars>
          <dgm:chMax val="1"/>
          <dgm:bulletEnabled val="1"/>
        </dgm:presLayoutVars>
      </dgm:prSet>
      <dgm:spPr/>
      <dgm:t>
        <a:bodyPr/>
        <a:lstStyle/>
        <a:p>
          <a:endParaRPr lang="ru-RU"/>
        </a:p>
      </dgm:t>
    </dgm:pt>
    <dgm:pt modelId="{A5D2FE28-AFC8-461C-AC53-83BEE0F0A794}" type="pres">
      <dgm:prSet presAssocID="{881766FC-2A50-456E-B8F1-E8D1ED95B03A}" presName="descendantText" presStyleLbl="alignAcc1" presStyleIdx="2" presStyleCnt="3">
        <dgm:presLayoutVars>
          <dgm:bulletEnabled val="1"/>
        </dgm:presLayoutVars>
      </dgm:prSet>
      <dgm:spPr/>
      <dgm:t>
        <a:bodyPr/>
        <a:lstStyle/>
        <a:p>
          <a:endParaRPr lang="ru-RU"/>
        </a:p>
      </dgm:t>
    </dgm:pt>
  </dgm:ptLst>
  <dgm:cxnLst>
    <dgm:cxn modelId="{DC195E2B-BD8B-4CA1-A7A2-CFE8D9C6AB18}" srcId="{881766FC-2A50-456E-B8F1-E8D1ED95B03A}" destId="{DABEBA62-FDB8-4933-A0C8-B6AE9D5B501A}" srcOrd="0" destOrd="0" parTransId="{3A9D91BE-8A23-4121-8E77-FF2244567999}" sibTransId="{071377A1-9229-4728-B8DC-68D4538CCCFA}"/>
    <dgm:cxn modelId="{95A1C4FE-5AAC-4E41-97E8-BBB37B5E7A4D}" srcId="{00946AAA-5E87-48ED-8C13-FCFCECE55CCB}" destId="{6E9FDEAE-7203-498A-A460-80587F730F76}" srcOrd="0" destOrd="0" parTransId="{1965FC92-FD8E-419E-8C21-C5C2A7C34EAB}" sibTransId="{CC349736-B09D-458E-92B2-1D8C320DE149}"/>
    <dgm:cxn modelId="{107A4553-B1D7-4F36-BA71-3355B8FAE1E5}" type="presOf" srcId="{6E9FDEAE-7203-498A-A460-80587F730F76}" destId="{ECC84924-7F13-402A-8786-6FA7B6F2324D}" srcOrd="0" destOrd="0" presId="urn:microsoft.com/office/officeart/2005/8/layout/chevron2"/>
    <dgm:cxn modelId="{7B6403CF-98A2-488A-9721-38A445FE372E}" srcId="{6E9FDEAE-7203-498A-A460-80587F730F76}" destId="{7A6309DE-C67F-4967-9D16-FB058855DFF6}" srcOrd="0" destOrd="0" parTransId="{016FE821-EA45-4209-B209-C3C5E7793730}" sibTransId="{3162C689-7BDF-43DB-980E-333787648AC8}"/>
    <dgm:cxn modelId="{4695EE3A-692A-40C2-9683-DC4A1C093B97}" srcId="{00946AAA-5E87-48ED-8C13-FCFCECE55CCB}" destId="{881766FC-2A50-456E-B8F1-E8D1ED95B03A}" srcOrd="2" destOrd="0" parTransId="{0D654330-DB8A-4697-99B6-EC21910C9213}" sibTransId="{2646DD9E-59E6-41A7-896A-5CED4C0B34B2}"/>
    <dgm:cxn modelId="{2C1A6CB2-9FA6-4520-ABB1-3F1DD109C354}" type="presOf" srcId="{B622FA48-5018-4B07-BA17-F9F233046E46}" destId="{0848DDF7-1488-40FB-9D14-75A0678CA775}" srcOrd="0" destOrd="0" presId="urn:microsoft.com/office/officeart/2005/8/layout/chevron2"/>
    <dgm:cxn modelId="{641294B8-0303-416E-A040-A4DAB2AEAC89}" srcId="{00946AAA-5E87-48ED-8C13-FCFCECE55CCB}" destId="{B622FA48-5018-4B07-BA17-F9F233046E46}" srcOrd="1" destOrd="0" parTransId="{521650DF-7697-4E8A-83EC-B96880AE6044}" sibTransId="{65C090BF-8774-40F1-BC89-5716CC6472EF}"/>
    <dgm:cxn modelId="{7A3683E3-4FB5-4184-AF2C-EFCFC61D1A7C}" type="presOf" srcId="{61601553-D339-4605-A5A5-9A0FE378DBF9}" destId="{79FF9634-EBD0-419B-B614-C2B093720182}" srcOrd="0" destOrd="0" presId="urn:microsoft.com/office/officeart/2005/8/layout/chevron2"/>
    <dgm:cxn modelId="{9BAAB6B0-1B4C-4FE4-BADE-D444A3088C76}" srcId="{B622FA48-5018-4B07-BA17-F9F233046E46}" destId="{61601553-D339-4605-A5A5-9A0FE378DBF9}" srcOrd="0" destOrd="0" parTransId="{80796F1A-DD6F-4AB6-93B3-E2BE56BA01C3}" sibTransId="{5787F162-0AAF-4DA1-9030-71C9252AD9F9}"/>
    <dgm:cxn modelId="{28D2110F-4DF2-44B2-9EFB-6DBEAE980F04}" type="presOf" srcId="{7A6309DE-C67F-4967-9D16-FB058855DFF6}" destId="{DBA19584-C6C3-47B6-BDB1-A0DC4CD04203}" srcOrd="0" destOrd="0" presId="urn:microsoft.com/office/officeart/2005/8/layout/chevron2"/>
    <dgm:cxn modelId="{EF603344-BB9C-4DA9-9B4D-E2643EFD2BFF}" type="presOf" srcId="{DABEBA62-FDB8-4933-A0C8-B6AE9D5B501A}" destId="{A5D2FE28-AFC8-461C-AC53-83BEE0F0A794}" srcOrd="0" destOrd="0" presId="urn:microsoft.com/office/officeart/2005/8/layout/chevron2"/>
    <dgm:cxn modelId="{8A802085-3168-4756-8FA7-5F77437FA70F}" type="presOf" srcId="{881766FC-2A50-456E-B8F1-E8D1ED95B03A}" destId="{60CA515B-65B6-4FAB-A467-73E99FA7F664}" srcOrd="0" destOrd="0" presId="urn:microsoft.com/office/officeart/2005/8/layout/chevron2"/>
    <dgm:cxn modelId="{D7A3EAF4-8ACB-494D-BC31-F2A707BB2AE2}" type="presOf" srcId="{00946AAA-5E87-48ED-8C13-FCFCECE55CCB}" destId="{74A3509D-3356-4349-B234-F20AE742ABF4}" srcOrd="0" destOrd="0" presId="urn:microsoft.com/office/officeart/2005/8/layout/chevron2"/>
    <dgm:cxn modelId="{E2C7BCD0-AF19-4B4D-8BA2-241BBF351029}" type="presParOf" srcId="{74A3509D-3356-4349-B234-F20AE742ABF4}" destId="{F6F79535-077B-4BC1-895C-1AE2ADA3661E}" srcOrd="0" destOrd="0" presId="urn:microsoft.com/office/officeart/2005/8/layout/chevron2"/>
    <dgm:cxn modelId="{CA7E76AB-9821-4291-B102-63E370C5DE55}" type="presParOf" srcId="{F6F79535-077B-4BC1-895C-1AE2ADA3661E}" destId="{ECC84924-7F13-402A-8786-6FA7B6F2324D}" srcOrd="0" destOrd="0" presId="urn:microsoft.com/office/officeart/2005/8/layout/chevron2"/>
    <dgm:cxn modelId="{2EE51A36-E437-4B22-B5B5-37A7D3EA66B8}" type="presParOf" srcId="{F6F79535-077B-4BC1-895C-1AE2ADA3661E}" destId="{DBA19584-C6C3-47B6-BDB1-A0DC4CD04203}" srcOrd="1" destOrd="0" presId="urn:microsoft.com/office/officeart/2005/8/layout/chevron2"/>
    <dgm:cxn modelId="{70AA61E0-4AA0-4EEB-8A66-0B2C30317E65}" type="presParOf" srcId="{74A3509D-3356-4349-B234-F20AE742ABF4}" destId="{48F80D1C-C919-411D-8BA3-607991E4810E}" srcOrd="1" destOrd="0" presId="urn:microsoft.com/office/officeart/2005/8/layout/chevron2"/>
    <dgm:cxn modelId="{605B5440-F4A5-4B50-9CD2-80FA43B85C90}" type="presParOf" srcId="{74A3509D-3356-4349-B234-F20AE742ABF4}" destId="{5DD7888E-0F64-4052-BF67-32EE7F43A29E}" srcOrd="2" destOrd="0" presId="urn:microsoft.com/office/officeart/2005/8/layout/chevron2"/>
    <dgm:cxn modelId="{90FF5A78-D7A6-4126-94AF-4DCC7093588B}" type="presParOf" srcId="{5DD7888E-0F64-4052-BF67-32EE7F43A29E}" destId="{0848DDF7-1488-40FB-9D14-75A0678CA775}" srcOrd="0" destOrd="0" presId="urn:microsoft.com/office/officeart/2005/8/layout/chevron2"/>
    <dgm:cxn modelId="{B815081D-E1C6-4767-AD06-2670853F1DB2}" type="presParOf" srcId="{5DD7888E-0F64-4052-BF67-32EE7F43A29E}" destId="{79FF9634-EBD0-419B-B614-C2B093720182}" srcOrd="1" destOrd="0" presId="urn:microsoft.com/office/officeart/2005/8/layout/chevron2"/>
    <dgm:cxn modelId="{2B531C3F-F635-4336-8D2E-B3FE8535FC97}" type="presParOf" srcId="{74A3509D-3356-4349-B234-F20AE742ABF4}" destId="{C9978301-684C-492A-AC69-645DDCE39E1C}" srcOrd="3" destOrd="0" presId="urn:microsoft.com/office/officeart/2005/8/layout/chevron2"/>
    <dgm:cxn modelId="{09283B9B-76F5-49D5-886E-04A64F99B3E5}" type="presParOf" srcId="{74A3509D-3356-4349-B234-F20AE742ABF4}" destId="{5D6B8852-B1B5-4A3C-B448-FE232A344197}" srcOrd="4" destOrd="0" presId="urn:microsoft.com/office/officeart/2005/8/layout/chevron2"/>
    <dgm:cxn modelId="{669B0E1A-F64B-4BD8-8026-B097E0FA7DE3}" type="presParOf" srcId="{5D6B8852-B1B5-4A3C-B448-FE232A344197}" destId="{60CA515B-65B6-4FAB-A467-73E99FA7F664}" srcOrd="0" destOrd="0" presId="urn:microsoft.com/office/officeart/2005/8/layout/chevron2"/>
    <dgm:cxn modelId="{F9F25B22-5DE7-400D-A453-15E0DC121A37}" type="presParOf" srcId="{5D6B8852-B1B5-4A3C-B448-FE232A344197}" destId="{A5D2FE28-AFC8-461C-AC53-83BEE0F0A794}"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8184B01C-7E44-403F-855E-14D5B83F6B94}" type="doc">
      <dgm:prSet loTypeId="urn:microsoft.com/office/officeart/2005/8/layout/chevron2" loCatId="process" qsTypeId="urn:microsoft.com/office/officeart/2005/8/quickstyle/3d1" qsCatId="3D" csTypeId="urn:microsoft.com/office/officeart/2005/8/colors/colorful4" csCatId="colorful" phldr="1"/>
      <dgm:spPr/>
      <dgm:t>
        <a:bodyPr/>
        <a:lstStyle/>
        <a:p>
          <a:endParaRPr lang="ru-RU"/>
        </a:p>
      </dgm:t>
    </dgm:pt>
    <dgm:pt modelId="{FB6D93AA-0AA5-474A-8402-26142FE74857}">
      <dgm:prSet/>
      <dgm:spPr/>
      <dgm:t>
        <a:bodyPr/>
        <a:lstStyle/>
        <a:p>
          <a:pPr rtl="0"/>
          <a:r>
            <a:rPr lang="en-US" dirty="0" smtClean="0">
              <a:latin typeface="Times New Roman" pitchFamily="18" charset="0"/>
              <a:cs typeface="Times New Roman" pitchFamily="18" charset="0"/>
            </a:rPr>
            <a:t>1</a:t>
          </a:r>
          <a:endParaRPr lang="ru-RU" dirty="0">
            <a:latin typeface="Times New Roman" pitchFamily="18" charset="0"/>
            <a:cs typeface="Times New Roman" pitchFamily="18" charset="0"/>
          </a:endParaRPr>
        </a:p>
      </dgm:t>
    </dgm:pt>
    <dgm:pt modelId="{61A3F728-3323-4E36-8343-A942B6222058}" type="parTrans" cxnId="{70FB303B-DD4B-40DD-9B04-022E5B90420A}">
      <dgm:prSet/>
      <dgm:spPr/>
      <dgm:t>
        <a:bodyPr/>
        <a:lstStyle/>
        <a:p>
          <a:endParaRPr lang="ru-RU">
            <a:latin typeface="Times New Roman" pitchFamily="18" charset="0"/>
            <a:cs typeface="Times New Roman" pitchFamily="18" charset="0"/>
          </a:endParaRPr>
        </a:p>
      </dgm:t>
    </dgm:pt>
    <dgm:pt modelId="{9FB994E6-0B74-4C36-9EC2-15B021D87FA0}" type="sibTrans" cxnId="{70FB303B-DD4B-40DD-9B04-022E5B90420A}">
      <dgm:prSet/>
      <dgm:spPr/>
      <dgm:t>
        <a:bodyPr/>
        <a:lstStyle/>
        <a:p>
          <a:endParaRPr lang="ru-RU">
            <a:latin typeface="Times New Roman" pitchFamily="18" charset="0"/>
            <a:cs typeface="Times New Roman" pitchFamily="18" charset="0"/>
          </a:endParaRPr>
        </a:p>
      </dgm:t>
    </dgm:pt>
    <dgm:pt modelId="{5482310C-7CDA-4F12-B28F-70EC0FA57C59}">
      <dgm:prSet custT="1"/>
      <dgm:spPr/>
      <dgm:t>
        <a:bodyPr/>
        <a:lstStyle/>
        <a:p>
          <a:pPr rtl="0"/>
          <a:r>
            <a:rPr lang="ru-RU" sz="1800" dirty="0" err="1" smtClean="0">
              <a:latin typeface="Times New Roman" pitchFamily="18" charset="0"/>
              <a:cs typeface="Times New Roman" pitchFamily="18" charset="0"/>
            </a:rPr>
            <a:t>Сўмнинг</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барқарор амал</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қилиши, унинг</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ҳар қандай валютага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эркин</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алмаштирилиши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етарли</a:t>
          </a:r>
          <a:r>
            <a:rPr lang="ru-RU" sz="1800" dirty="0" smtClean="0">
              <a:latin typeface="Times New Roman" pitchFamily="18" charset="0"/>
              <a:cs typeface="Times New Roman" pitchFamily="18" charset="0"/>
            </a:rPr>
            <a:t> </a:t>
          </a:r>
          <a:r>
            <a:rPr lang="ru-RU" sz="1800" b="1" dirty="0" smtClean="0">
              <a:latin typeface="Times New Roman" pitchFamily="18" charset="0"/>
              <a:cs typeface="Times New Roman" pitchFamily="18" charset="0"/>
            </a:rPr>
            <a:t>валюта </a:t>
          </a:r>
          <a:r>
            <a:rPr lang="ru-RU" sz="1800" b="1" dirty="0" err="1" smtClean="0">
              <a:latin typeface="Times New Roman" pitchFamily="18" charset="0"/>
              <a:cs typeface="Times New Roman" pitchFamily="18" charset="0"/>
            </a:rPr>
            <a:t>захираси</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бўлишига</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боғлиқ</a:t>
          </a:r>
          <a:r>
            <a:rPr lang="ru-RU" sz="1800" dirty="0" smtClean="0">
              <a:latin typeface="Times New Roman" pitchFamily="18" charset="0"/>
              <a:cs typeface="Times New Roman" pitchFamily="18" charset="0"/>
            </a:rPr>
            <a:t>. </a:t>
          </a:r>
          <a:endParaRPr lang="ru-RU" sz="1800" dirty="0">
            <a:latin typeface="Times New Roman" pitchFamily="18" charset="0"/>
            <a:cs typeface="Times New Roman" pitchFamily="18" charset="0"/>
          </a:endParaRPr>
        </a:p>
      </dgm:t>
    </dgm:pt>
    <dgm:pt modelId="{60F00096-8436-4376-8124-CF2D3EADD342}" type="parTrans" cxnId="{AE724674-FE27-4741-9DC7-C81555A1C706}">
      <dgm:prSet/>
      <dgm:spPr/>
      <dgm:t>
        <a:bodyPr/>
        <a:lstStyle/>
        <a:p>
          <a:endParaRPr lang="ru-RU">
            <a:latin typeface="Times New Roman" pitchFamily="18" charset="0"/>
            <a:cs typeface="Times New Roman" pitchFamily="18" charset="0"/>
          </a:endParaRPr>
        </a:p>
      </dgm:t>
    </dgm:pt>
    <dgm:pt modelId="{2F572832-FAC7-4B69-AD3B-1F31E408D02D}" type="sibTrans" cxnId="{AE724674-FE27-4741-9DC7-C81555A1C706}">
      <dgm:prSet/>
      <dgm:spPr/>
      <dgm:t>
        <a:bodyPr/>
        <a:lstStyle/>
        <a:p>
          <a:endParaRPr lang="ru-RU">
            <a:latin typeface="Times New Roman" pitchFamily="18" charset="0"/>
            <a:cs typeface="Times New Roman" pitchFamily="18" charset="0"/>
          </a:endParaRPr>
        </a:p>
      </dgm:t>
    </dgm:pt>
    <dgm:pt modelId="{183A934C-1B60-49A2-97CC-9FB06BF37603}">
      <dgm:prSet/>
      <dgm:spPr/>
      <dgm:t>
        <a:bodyPr/>
        <a:lstStyle/>
        <a:p>
          <a:pPr rtl="0"/>
          <a:r>
            <a:rPr lang="en-US" dirty="0" smtClean="0">
              <a:latin typeface="Times New Roman" pitchFamily="18" charset="0"/>
              <a:cs typeface="Times New Roman" pitchFamily="18" charset="0"/>
            </a:rPr>
            <a:t>2</a:t>
          </a:r>
          <a:endParaRPr lang="ru-RU" dirty="0">
            <a:latin typeface="Times New Roman" pitchFamily="18" charset="0"/>
            <a:cs typeface="Times New Roman" pitchFamily="18" charset="0"/>
          </a:endParaRPr>
        </a:p>
      </dgm:t>
    </dgm:pt>
    <dgm:pt modelId="{CCFA834F-F46D-4E40-99A9-66950DAAE68F}" type="parTrans" cxnId="{7258B024-54AB-4477-8D14-B87B01E05572}">
      <dgm:prSet/>
      <dgm:spPr/>
      <dgm:t>
        <a:bodyPr/>
        <a:lstStyle/>
        <a:p>
          <a:endParaRPr lang="ru-RU">
            <a:latin typeface="Times New Roman" pitchFamily="18" charset="0"/>
            <a:cs typeface="Times New Roman" pitchFamily="18" charset="0"/>
          </a:endParaRPr>
        </a:p>
      </dgm:t>
    </dgm:pt>
    <dgm:pt modelId="{71E4A0D7-9D72-4181-9383-B19B9012348F}" type="sibTrans" cxnId="{7258B024-54AB-4477-8D14-B87B01E05572}">
      <dgm:prSet/>
      <dgm:spPr/>
      <dgm:t>
        <a:bodyPr/>
        <a:lstStyle/>
        <a:p>
          <a:endParaRPr lang="ru-RU">
            <a:latin typeface="Times New Roman" pitchFamily="18" charset="0"/>
            <a:cs typeface="Times New Roman" pitchFamily="18" charset="0"/>
          </a:endParaRPr>
        </a:p>
      </dgm:t>
    </dgm:pt>
    <dgm:pt modelId="{8255127B-C233-44F0-A023-A2F4CD24A446}">
      <dgm:prSet custT="1"/>
      <dgm:spPr/>
      <dgm:t>
        <a:bodyPr/>
        <a:lstStyle/>
        <a:p>
          <a:pPr algn="just" rtl="0"/>
          <a:r>
            <a:rPr lang="uz-Cyrl-UZ" sz="1800" dirty="0" smtClean="0">
              <a:latin typeface="Times New Roman" pitchFamily="18" charset="0"/>
              <a:cs typeface="Times New Roman" pitchFamily="18" charset="0"/>
            </a:rPr>
            <a:t>Сўмдан </a:t>
          </a:r>
          <a:r>
            <a:rPr lang="uz-Cyrl-UZ" sz="1800" b="1" dirty="0" smtClean="0">
              <a:latin typeface="Times New Roman" pitchFamily="18" charset="0"/>
              <a:cs typeface="Times New Roman" pitchFamily="18" charset="0"/>
            </a:rPr>
            <a:t>эҳтиёткорона ва тежаб тергаб фойдаланиш, ишлаб чиқаришга сарфланган маблағларнинг энг кўп самара беришига, олинган кредитларнинг ўз вақтида қайтарилишига эришиш</a:t>
          </a:r>
          <a:r>
            <a:rPr lang="uz-Cyrl-UZ" sz="1800" dirty="0" smtClean="0">
              <a:latin typeface="Times New Roman" pitchFamily="18" charset="0"/>
              <a:cs typeface="Times New Roman" pitchFamily="18" charset="0"/>
            </a:rPr>
            <a:t> </a:t>
          </a:r>
          <a:endParaRPr lang="ru-RU" sz="1800" dirty="0">
            <a:latin typeface="Times New Roman" pitchFamily="18" charset="0"/>
            <a:cs typeface="Times New Roman" pitchFamily="18" charset="0"/>
          </a:endParaRPr>
        </a:p>
      </dgm:t>
    </dgm:pt>
    <dgm:pt modelId="{FC2149D2-9DA3-4FDF-89CA-4749A322836B}" type="parTrans" cxnId="{3D771162-B316-4497-86AF-757631123C3F}">
      <dgm:prSet/>
      <dgm:spPr/>
      <dgm:t>
        <a:bodyPr/>
        <a:lstStyle/>
        <a:p>
          <a:endParaRPr lang="ru-RU">
            <a:latin typeface="Times New Roman" pitchFamily="18" charset="0"/>
            <a:cs typeface="Times New Roman" pitchFamily="18" charset="0"/>
          </a:endParaRPr>
        </a:p>
      </dgm:t>
    </dgm:pt>
    <dgm:pt modelId="{3478F627-7640-4B78-9246-0C94FD70A1DE}" type="sibTrans" cxnId="{3D771162-B316-4497-86AF-757631123C3F}">
      <dgm:prSet/>
      <dgm:spPr/>
      <dgm:t>
        <a:bodyPr/>
        <a:lstStyle/>
        <a:p>
          <a:endParaRPr lang="ru-RU">
            <a:latin typeface="Times New Roman" pitchFamily="18" charset="0"/>
            <a:cs typeface="Times New Roman" pitchFamily="18" charset="0"/>
          </a:endParaRPr>
        </a:p>
      </dgm:t>
    </dgm:pt>
    <dgm:pt modelId="{F8BE8018-0DE5-407B-96E5-71DFBE676EAA}">
      <dgm:prSet/>
      <dgm:spPr/>
      <dgm:t>
        <a:bodyPr/>
        <a:lstStyle/>
        <a:p>
          <a:pPr rtl="0"/>
          <a:r>
            <a:rPr lang="en-US" b="1" dirty="0" smtClean="0">
              <a:latin typeface="Times New Roman" pitchFamily="18" charset="0"/>
              <a:cs typeface="Times New Roman" pitchFamily="18" charset="0"/>
            </a:rPr>
            <a:t>3</a:t>
          </a:r>
          <a:endParaRPr lang="ru-RU" dirty="0">
            <a:latin typeface="Times New Roman" pitchFamily="18" charset="0"/>
            <a:cs typeface="Times New Roman" pitchFamily="18" charset="0"/>
          </a:endParaRPr>
        </a:p>
      </dgm:t>
    </dgm:pt>
    <dgm:pt modelId="{2A22C690-F3A8-4499-A10E-A4142AACA58E}" type="parTrans" cxnId="{245EFB6B-3B1B-4277-83FC-22C0F3B418FE}">
      <dgm:prSet/>
      <dgm:spPr/>
      <dgm:t>
        <a:bodyPr/>
        <a:lstStyle/>
        <a:p>
          <a:endParaRPr lang="ru-RU">
            <a:latin typeface="Times New Roman" pitchFamily="18" charset="0"/>
            <a:cs typeface="Times New Roman" pitchFamily="18" charset="0"/>
          </a:endParaRPr>
        </a:p>
      </dgm:t>
    </dgm:pt>
    <dgm:pt modelId="{AD3EA6C0-E920-4684-BDB0-4D7C2AE40616}" type="sibTrans" cxnId="{245EFB6B-3B1B-4277-83FC-22C0F3B418FE}">
      <dgm:prSet/>
      <dgm:spPr/>
      <dgm:t>
        <a:bodyPr/>
        <a:lstStyle/>
        <a:p>
          <a:endParaRPr lang="ru-RU">
            <a:latin typeface="Times New Roman" pitchFamily="18" charset="0"/>
            <a:cs typeface="Times New Roman" pitchFamily="18" charset="0"/>
          </a:endParaRPr>
        </a:p>
      </dgm:t>
    </dgm:pt>
    <dgm:pt modelId="{B7C761B6-1395-49A0-9242-47722A56C223}">
      <dgm:prSet custT="1"/>
      <dgm:spPr/>
      <dgm:t>
        <a:bodyPr/>
        <a:lstStyle/>
        <a:p>
          <a:pPr rtl="0"/>
          <a:r>
            <a:rPr lang="uz-Cyrl-UZ" sz="1800" b="1" dirty="0" smtClean="0">
              <a:latin typeface="Times New Roman" pitchFamily="18" charset="0"/>
              <a:cs typeface="Times New Roman" pitchFamily="18" charset="0"/>
            </a:rPr>
            <a:t>Инфляцияга қарши аниқ ўйланган сиёсат ўтказиш </a:t>
          </a:r>
          <a:endParaRPr lang="ru-RU" sz="1800" dirty="0">
            <a:latin typeface="Times New Roman" pitchFamily="18" charset="0"/>
            <a:cs typeface="Times New Roman" pitchFamily="18" charset="0"/>
          </a:endParaRPr>
        </a:p>
      </dgm:t>
    </dgm:pt>
    <dgm:pt modelId="{96C0C943-3DEF-4D05-9B2C-44A93E67FCED}" type="parTrans" cxnId="{8A7C1197-177B-43D0-A770-07C50575110E}">
      <dgm:prSet/>
      <dgm:spPr/>
      <dgm:t>
        <a:bodyPr/>
        <a:lstStyle/>
        <a:p>
          <a:endParaRPr lang="ru-RU">
            <a:latin typeface="Times New Roman" pitchFamily="18" charset="0"/>
            <a:cs typeface="Times New Roman" pitchFamily="18" charset="0"/>
          </a:endParaRPr>
        </a:p>
      </dgm:t>
    </dgm:pt>
    <dgm:pt modelId="{EDE8E43F-14E2-44BC-8BD9-E321D0263D52}" type="sibTrans" cxnId="{8A7C1197-177B-43D0-A770-07C50575110E}">
      <dgm:prSet/>
      <dgm:spPr/>
      <dgm:t>
        <a:bodyPr/>
        <a:lstStyle/>
        <a:p>
          <a:endParaRPr lang="ru-RU">
            <a:latin typeface="Times New Roman" pitchFamily="18" charset="0"/>
            <a:cs typeface="Times New Roman" pitchFamily="18" charset="0"/>
          </a:endParaRPr>
        </a:p>
      </dgm:t>
    </dgm:pt>
    <dgm:pt modelId="{E3F25136-9513-4FC9-8D11-FD163A2B4E60}" type="pres">
      <dgm:prSet presAssocID="{8184B01C-7E44-403F-855E-14D5B83F6B94}" presName="linearFlow" presStyleCnt="0">
        <dgm:presLayoutVars>
          <dgm:dir/>
          <dgm:animLvl val="lvl"/>
          <dgm:resizeHandles val="exact"/>
        </dgm:presLayoutVars>
      </dgm:prSet>
      <dgm:spPr/>
      <dgm:t>
        <a:bodyPr/>
        <a:lstStyle/>
        <a:p>
          <a:endParaRPr lang="ru-RU"/>
        </a:p>
      </dgm:t>
    </dgm:pt>
    <dgm:pt modelId="{3D5BE01E-D780-42DA-90BA-B25057D63628}" type="pres">
      <dgm:prSet presAssocID="{FB6D93AA-0AA5-474A-8402-26142FE74857}" presName="composite" presStyleCnt="0"/>
      <dgm:spPr/>
    </dgm:pt>
    <dgm:pt modelId="{3EC7B687-CC9B-4BE6-9EE3-B45FD0C57F77}" type="pres">
      <dgm:prSet presAssocID="{FB6D93AA-0AA5-474A-8402-26142FE74857}" presName="parentText" presStyleLbl="alignNode1" presStyleIdx="0" presStyleCnt="3">
        <dgm:presLayoutVars>
          <dgm:chMax val="1"/>
          <dgm:bulletEnabled val="1"/>
        </dgm:presLayoutVars>
      </dgm:prSet>
      <dgm:spPr/>
      <dgm:t>
        <a:bodyPr/>
        <a:lstStyle/>
        <a:p>
          <a:endParaRPr lang="ru-RU"/>
        </a:p>
      </dgm:t>
    </dgm:pt>
    <dgm:pt modelId="{A7508D0B-0D44-4C07-A999-CDD67EEED103}" type="pres">
      <dgm:prSet presAssocID="{FB6D93AA-0AA5-474A-8402-26142FE74857}" presName="descendantText" presStyleLbl="alignAcc1" presStyleIdx="0" presStyleCnt="3">
        <dgm:presLayoutVars>
          <dgm:bulletEnabled val="1"/>
        </dgm:presLayoutVars>
      </dgm:prSet>
      <dgm:spPr/>
      <dgm:t>
        <a:bodyPr/>
        <a:lstStyle/>
        <a:p>
          <a:endParaRPr lang="ru-RU"/>
        </a:p>
      </dgm:t>
    </dgm:pt>
    <dgm:pt modelId="{A56374F6-6A7A-42BA-8D68-F39C3A48A652}" type="pres">
      <dgm:prSet presAssocID="{9FB994E6-0B74-4C36-9EC2-15B021D87FA0}" presName="sp" presStyleCnt="0"/>
      <dgm:spPr/>
    </dgm:pt>
    <dgm:pt modelId="{8FA2C464-18F2-4873-8EF4-11BA46243BAD}" type="pres">
      <dgm:prSet presAssocID="{183A934C-1B60-49A2-97CC-9FB06BF37603}" presName="composite" presStyleCnt="0"/>
      <dgm:spPr/>
    </dgm:pt>
    <dgm:pt modelId="{A66FF946-E24F-4FA5-A597-D8FBE9FDA01B}" type="pres">
      <dgm:prSet presAssocID="{183A934C-1B60-49A2-97CC-9FB06BF37603}" presName="parentText" presStyleLbl="alignNode1" presStyleIdx="1" presStyleCnt="3">
        <dgm:presLayoutVars>
          <dgm:chMax val="1"/>
          <dgm:bulletEnabled val="1"/>
        </dgm:presLayoutVars>
      </dgm:prSet>
      <dgm:spPr/>
      <dgm:t>
        <a:bodyPr/>
        <a:lstStyle/>
        <a:p>
          <a:endParaRPr lang="ru-RU"/>
        </a:p>
      </dgm:t>
    </dgm:pt>
    <dgm:pt modelId="{CE909DB0-4A8B-4302-A449-660D21BF0576}" type="pres">
      <dgm:prSet presAssocID="{183A934C-1B60-49A2-97CC-9FB06BF37603}" presName="descendantText" presStyleLbl="alignAcc1" presStyleIdx="1" presStyleCnt="3">
        <dgm:presLayoutVars>
          <dgm:bulletEnabled val="1"/>
        </dgm:presLayoutVars>
      </dgm:prSet>
      <dgm:spPr/>
      <dgm:t>
        <a:bodyPr/>
        <a:lstStyle/>
        <a:p>
          <a:endParaRPr lang="ru-RU"/>
        </a:p>
      </dgm:t>
    </dgm:pt>
    <dgm:pt modelId="{D69871F0-86C5-421D-93E0-B301511F8D81}" type="pres">
      <dgm:prSet presAssocID="{71E4A0D7-9D72-4181-9383-B19B9012348F}" presName="sp" presStyleCnt="0"/>
      <dgm:spPr/>
    </dgm:pt>
    <dgm:pt modelId="{EF0AEB53-F853-4B9B-A489-C5259066052B}" type="pres">
      <dgm:prSet presAssocID="{F8BE8018-0DE5-407B-96E5-71DFBE676EAA}" presName="composite" presStyleCnt="0"/>
      <dgm:spPr/>
    </dgm:pt>
    <dgm:pt modelId="{C4A77B00-204B-45D1-9992-BA9840E3AD40}" type="pres">
      <dgm:prSet presAssocID="{F8BE8018-0DE5-407B-96E5-71DFBE676EAA}" presName="parentText" presStyleLbl="alignNode1" presStyleIdx="2" presStyleCnt="3">
        <dgm:presLayoutVars>
          <dgm:chMax val="1"/>
          <dgm:bulletEnabled val="1"/>
        </dgm:presLayoutVars>
      </dgm:prSet>
      <dgm:spPr/>
      <dgm:t>
        <a:bodyPr/>
        <a:lstStyle/>
        <a:p>
          <a:endParaRPr lang="ru-RU"/>
        </a:p>
      </dgm:t>
    </dgm:pt>
    <dgm:pt modelId="{58F629B1-B7E4-4A6D-A351-78305227CBF9}" type="pres">
      <dgm:prSet presAssocID="{F8BE8018-0DE5-407B-96E5-71DFBE676EAA}" presName="descendantText" presStyleLbl="alignAcc1" presStyleIdx="2" presStyleCnt="3">
        <dgm:presLayoutVars>
          <dgm:bulletEnabled val="1"/>
        </dgm:presLayoutVars>
      </dgm:prSet>
      <dgm:spPr/>
      <dgm:t>
        <a:bodyPr/>
        <a:lstStyle/>
        <a:p>
          <a:endParaRPr lang="ru-RU"/>
        </a:p>
      </dgm:t>
    </dgm:pt>
  </dgm:ptLst>
  <dgm:cxnLst>
    <dgm:cxn modelId="{40EFD3F4-E590-4BEB-9455-55B867133665}" type="presOf" srcId="{183A934C-1B60-49A2-97CC-9FB06BF37603}" destId="{A66FF946-E24F-4FA5-A597-D8FBE9FDA01B}" srcOrd="0" destOrd="0" presId="urn:microsoft.com/office/officeart/2005/8/layout/chevron2"/>
    <dgm:cxn modelId="{3D771162-B316-4497-86AF-757631123C3F}" srcId="{183A934C-1B60-49A2-97CC-9FB06BF37603}" destId="{8255127B-C233-44F0-A023-A2F4CD24A446}" srcOrd="0" destOrd="0" parTransId="{FC2149D2-9DA3-4FDF-89CA-4749A322836B}" sibTransId="{3478F627-7640-4B78-9246-0C94FD70A1DE}"/>
    <dgm:cxn modelId="{F3BE89B6-7CA6-4DEF-A0FA-48B46FFD1474}" type="presOf" srcId="{8184B01C-7E44-403F-855E-14D5B83F6B94}" destId="{E3F25136-9513-4FC9-8D11-FD163A2B4E60}" srcOrd="0" destOrd="0" presId="urn:microsoft.com/office/officeart/2005/8/layout/chevron2"/>
    <dgm:cxn modelId="{5D4A09E4-AB48-4B38-91C5-7F50A3AD6DFD}" type="presOf" srcId="{F8BE8018-0DE5-407B-96E5-71DFBE676EAA}" destId="{C4A77B00-204B-45D1-9992-BA9840E3AD40}" srcOrd="0" destOrd="0" presId="urn:microsoft.com/office/officeart/2005/8/layout/chevron2"/>
    <dgm:cxn modelId="{8A7C1197-177B-43D0-A770-07C50575110E}" srcId="{F8BE8018-0DE5-407B-96E5-71DFBE676EAA}" destId="{B7C761B6-1395-49A0-9242-47722A56C223}" srcOrd="0" destOrd="0" parTransId="{96C0C943-3DEF-4D05-9B2C-44A93E67FCED}" sibTransId="{EDE8E43F-14E2-44BC-8BD9-E321D0263D52}"/>
    <dgm:cxn modelId="{21409D2E-4BAB-44EE-B14A-226F45E091A5}" type="presOf" srcId="{B7C761B6-1395-49A0-9242-47722A56C223}" destId="{58F629B1-B7E4-4A6D-A351-78305227CBF9}" srcOrd="0" destOrd="0" presId="urn:microsoft.com/office/officeart/2005/8/layout/chevron2"/>
    <dgm:cxn modelId="{167D72BC-B8CA-4136-8AB5-16BF73C31E11}" type="presOf" srcId="{FB6D93AA-0AA5-474A-8402-26142FE74857}" destId="{3EC7B687-CC9B-4BE6-9EE3-B45FD0C57F77}" srcOrd="0" destOrd="0" presId="urn:microsoft.com/office/officeart/2005/8/layout/chevron2"/>
    <dgm:cxn modelId="{7258B024-54AB-4477-8D14-B87B01E05572}" srcId="{8184B01C-7E44-403F-855E-14D5B83F6B94}" destId="{183A934C-1B60-49A2-97CC-9FB06BF37603}" srcOrd="1" destOrd="0" parTransId="{CCFA834F-F46D-4E40-99A9-66950DAAE68F}" sibTransId="{71E4A0D7-9D72-4181-9383-B19B9012348F}"/>
    <dgm:cxn modelId="{70FB303B-DD4B-40DD-9B04-022E5B90420A}" srcId="{8184B01C-7E44-403F-855E-14D5B83F6B94}" destId="{FB6D93AA-0AA5-474A-8402-26142FE74857}" srcOrd="0" destOrd="0" parTransId="{61A3F728-3323-4E36-8343-A942B6222058}" sibTransId="{9FB994E6-0B74-4C36-9EC2-15B021D87FA0}"/>
    <dgm:cxn modelId="{AE724674-FE27-4741-9DC7-C81555A1C706}" srcId="{FB6D93AA-0AA5-474A-8402-26142FE74857}" destId="{5482310C-7CDA-4F12-B28F-70EC0FA57C59}" srcOrd="0" destOrd="0" parTransId="{60F00096-8436-4376-8124-CF2D3EADD342}" sibTransId="{2F572832-FAC7-4B69-AD3B-1F31E408D02D}"/>
    <dgm:cxn modelId="{7430E66D-4180-4380-9632-6D7DDDCEA3C1}" type="presOf" srcId="{8255127B-C233-44F0-A023-A2F4CD24A446}" destId="{CE909DB0-4A8B-4302-A449-660D21BF0576}" srcOrd="0" destOrd="0" presId="urn:microsoft.com/office/officeart/2005/8/layout/chevron2"/>
    <dgm:cxn modelId="{93A76590-4D10-44C1-87ED-3A62A4874FF1}" type="presOf" srcId="{5482310C-7CDA-4F12-B28F-70EC0FA57C59}" destId="{A7508D0B-0D44-4C07-A999-CDD67EEED103}" srcOrd="0" destOrd="0" presId="urn:microsoft.com/office/officeart/2005/8/layout/chevron2"/>
    <dgm:cxn modelId="{245EFB6B-3B1B-4277-83FC-22C0F3B418FE}" srcId="{8184B01C-7E44-403F-855E-14D5B83F6B94}" destId="{F8BE8018-0DE5-407B-96E5-71DFBE676EAA}" srcOrd="2" destOrd="0" parTransId="{2A22C690-F3A8-4499-A10E-A4142AACA58E}" sibTransId="{AD3EA6C0-E920-4684-BDB0-4D7C2AE40616}"/>
    <dgm:cxn modelId="{FE7FBB94-C5BE-4DA0-8EB9-FE81A3E59589}" type="presParOf" srcId="{E3F25136-9513-4FC9-8D11-FD163A2B4E60}" destId="{3D5BE01E-D780-42DA-90BA-B25057D63628}" srcOrd="0" destOrd="0" presId="urn:microsoft.com/office/officeart/2005/8/layout/chevron2"/>
    <dgm:cxn modelId="{A4F06784-61FD-4698-92D0-F3FBA75A499A}" type="presParOf" srcId="{3D5BE01E-D780-42DA-90BA-B25057D63628}" destId="{3EC7B687-CC9B-4BE6-9EE3-B45FD0C57F77}" srcOrd="0" destOrd="0" presId="urn:microsoft.com/office/officeart/2005/8/layout/chevron2"/>
    <dgm:cxn modelId="{A61F668A-0B91-46DF-88F4-F4624E6FE791}" type="presParOf" srcId="{3D5BE01E-D780-42DA-90BA-B25057D63628}" destId="{A7508D0B-0D44-4C07-A999-CDD67EEED103}" srcOrd="1" destOrd="0" presId="urn:microsoft.com/office/officeart/2005/8/layout/chevron2"/>
    <dgm:cxn modelId="{0EF9A099-BD23-44FA-B0A8-0A3F4C803EAD}" type="presParOf" srcId="{E3F25136-9513-4FC9-8D11-FD163A2B4E60}" destId="{A56374F6-6A7A-42BA-8D68-F39C3A48A652}" srcOrd="1" destOrd="0" presId="urn:microsoft.com/office/officeart/2005/8/layout/chevron2"/>
    <dgm:cxn modelId="{226C945C-CB32-4E6D-AA34-56E7D4882262}" type="presParOf" srcId="{E3F25136-9513-4FC9-8D11-FD163A2B4E60}" destId="{8FA2C464-18F2-4873-8EF4-11BA46243BAD}" srcOrd="2" destOrd="0" presId="urn:microsoft.com/office/officeart/2005/8/layout/chevron2"/>
    <dgm:cxn modelId="{0F925DA1-EA8E-4050-A95B-CB200549A72D}" type="presParOf" srcId="{8FA2C464-18F2-4873-8EF4-11BA46243BAD}" destId="{A66FF946-E24F-4FA5-A597-D8FBE9FDA01B}" srcOrd="0" destOrd="0" presId="urn:microsoft.com/office/officeart/2005/8/layout/chevron2"/>
    <dgm:cxn modelId="{EFEB94DC-3026-4839-AB4B-979323C306B8}" type="presParOf" srcId="{8FA2C464-18F2-4873-8EF4-11BA46243BAD}" destId="{CE909DB0-4A8B-4302-A449-660D21BF0576}" srcOrd="1" destOrd="0" presId="urn:microsoft.com/office/officeart/2005/8/layout/chevron2"/>
    <dgm:cxn modelId="{CBB54565-65A3-4922-B562-B32A6A4F9A49}" type="presParOf" srcId="{E3F25136-9513-4FC9-8D11-FD163A2B4E60}" destId="{D69871F0-86C5-421D-93E0-B301511F8D81}" srcOrd="3" destOrd="0" presId="urn:microsoft.com/office/officeart/2005/8/layout/chevron2"/>
    <dgm:cxn modelId="{8990C95B-EB8D-499B-9903-0E91FC26CFFC}" type="presParOf" srcId="{E3F25136-9513-4FC9-8D11-FD163A2B4E60}" destId="{EF0AEB53-F853-4B9B-A489-C5259066052B}" srcOrd="4" destOrd="0" presId="urn:microsoft.com/office/officeart/2005/8/layout/chevron2"/>
    <dgm:cxn modelId="{AF0616E9-E949-4D81-B773-6B40199F0AA5}" type="presParOf" srcId="{EF0AEB53-F853-4B9B-A489-C5259066052B}" destId="{C4A77B00-204B-45D1-9992-BA9840E3AD40}" srcOrd="0" destOrd="0" presId="urn:microsoft.com/office/officeart/2005/8/layout/chevron2"/>
    <dgm:cxn modelId="{6A0B01F1-9A89-4B0D-B963-9CE99C383D7F}" type="presParOf" srcId="{EF0AEB53-F853-4B9B-A489-C5259066052B}" destId="{58F629B1-B7E4-4A6D-A351-78305227CBF9}"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1.xml><?xml version="1.0" encoding="utf-8"?>
<dgm:dataModel xmlns:dgm="http://schemas.openxmlformats.org/drawingml/2006/diagram" xmlns:a="http://schemas.openxmlformats.org/drawingml/2006/main">
  <dgm:ptLst>
    <dgm:pt modelId="{6E9913E2-40C0-4E1C-9E11-F1CEAE13F932}"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ru-RU"/>
        </a:p>
      </dgm:t>
    </dgm:pt>
    <dgm:pt modelId="{B4723E69-50B4-453D-BA41-09701A737F03}">
      <dgm:prSet/>
      <dgm:spPr/>
      <dgm:t>
        <a:bodyPr/>
        <a:lstStyle/>
        <a:p>
          <a:pPr algn="just" rtl="0"/>
          <a:r>
            <a:rPr lang="ru-RU" dirty="0" err="1" smtClean="0">
              <a:latin typeface="Times New Roman" pitchFamily="18" charset="0"/>
              <a:cs typeface="Times New Roman" pitchFamily="18" charset="0"/>
            </a:rPr>
            <a:t>Республикада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миллий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валютани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мустаҳкамлаш ишида</a:t>
          </a:r>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сўмнинг</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харид</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қувватини ошириб</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бориш</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унинг</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барқарорлигини таъминлаш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асосий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вазифа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ҳисобланади.</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DD0FC9E6-B94C-4E29-A3A0-ABD74E6D6D03}" type="parTrans" cxnId="{99A85A9E-08FC-4139-B451-B9B75C675571}">
      <dgm:prSet/>
      <dgm:spPr/>
      <dgm:t>
        <a:bodyPr/>
        <a:lstStyle/>
        <a:p>
          <a:endParaRPr lang="ru-RU">
            <a:latin typeface="Times New Roman" pitchFamily="18" charset="0"/>
            <a:cs typeface="Times New Roman" pitchFamily="18" charset="0"/>
          </a:endParaRPr>
        </a:p>
      </dgm:t>
    </dgm:pt>
    <dgm:pt modelId="{D64E5049-06B3-4953-B3E5-26776DEA023F}" type="sibTrans" cxnId="{99A85A9E-08FC-4139-B451-B9B75C675571}">
      <dgm:prSet/>
      <dgm:spPr/>
      <dgm:t>
        <a:bodyPr/>
        <a:lstStyle/>
        <a:p>
          <a:endParaRPr lang="ru-RU">
            <a:latin typeface="Times New Roman" pitchFamily="18" charset="0"/>
            <a:cs typeface="Times New Roman" pitchFamily="18" charset="0"/>
          </a:endParaRPr>
        </a:p>
      </dgm:t>
    </dgm:pt>
    <dgm:pt modelId="{16113A3C-F38D-4823-A4D5-79F70D3F9C36}">
      <dgm:prSet/>
      <dgm:spPr/>
      <dgm:t>
        <a:bodyPr/>
        <a:lstStyle/>
        <a:p>
          <a:pPr rtl="0"/>
          <a:r>
            <a:rPr lang="ru-RU" dirty="0" err="1" smtClean="0">
              <a:latin typeface="Times New Roman" pitchFamily="18" charset="0"/>
              <a:cs typeface="Times New Roman" pitchFamily="18" charset="0"/>
            </a:rPr>
            <a:t>Бунга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бозорни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рақобат</a:t>
          </a:r>
          <a:r>
            <a:rPr lang="uz-Cyrl-UZ" dirty="0" smtClean="0">
              <a:latin typeface="Times New Roman" pitchFamily="18" charset="0"/>
              <a:cs typeface="Times New Roman" pitchFamily="18" charset="0"/>
            </a:rPr>
            <a:t>бар</a:t>
          </a:r>
          <a:r>
            <a:rPr lang="ru-RU" dirty="0" err="1" smtClean="0">
              <a:latin typeface="Times New Roman" pitchFamily="18" charset="0"/>
              <a:cs typeface="Times New Roman" pitchFamily="18" charset="0"/>
            </a:rPr>
            <a:t>дош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маҳсулотлар билан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тўлдириш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зарур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эҳтиётлар ҳосил қилиш орқали эришилади</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F9848A70-7A26-499C-B249-BB742472BB90}" type="parTrans" cxnId="{C5D32C10-F3F4-47BA-8674-036513881E79}">
      <dgm:prSet/>
      <dgm:spPr/>
      <dgm:t>
        <a:bodyPr/>
        <a:lstStyle/>
        <a:p>
          <a:endParaRPr lang="ru-RU">
            <a:latin typeface="Times New Roman" pitchFamily="18" charset="0"/>
            <a:cs typeface="Times New Roman" pitchFamily="18" charset="0"/>
          </a:endParaRPr>
        </a:p>
      </dgm:t>
    </dgm:pt>
    <dgm:pt modelId="{7FAEEFBF-7D3B-4DC4-BFA3-BB8268C9E917}" type="sibTrans" cxnId="{C5D32C10-F3F4-47BA-8674-036513881E79}">
      <dgm:prSet/>
      <dgm:spPr/>
      <dgm:t>
        <a:bodyPr/>
        <a:lstStyle/>
        <a:p>
          <a:endParaRPr lang="ru-RU">
            <a:latin typeface="Times New Roman" pitchFamily="18" charset="0"/>
            <a:cs typeface="Times New Roman" pitchFamily="18" charset="0"/>
          </a:endParaRPr>
        </a:p>
      </dgm:t>
    </dgm:pt>
    <dgm:pt modelId="{FBC01A2B-CB41-4D83-B24E-24857EFBF158}" type="pres">
      <dgm:prSet presAssocID="{6E9913E2-40C0-4E1C-9E11-F1CEAE13F932}" presName="Name0" presStyleCnt="0">
        <dgm:presLayoutVars>
          <dgm:dir/>
          <dgm:animLvl val="lvl"/>
          <dgm:resizeHandles val="exact"/>
        </dgm:presLayoutVars>
      </dgm:prSet>
      <dgm:spPr/>
      <dgm:t>
        <a:bodyPr/>
        <a:lstStyle/>
        <a:p>
          <a:endParaRPr lang="ru-RU"/>
        </a:p>
      </dgm:t>
    </dgm:pt>
    <dgm:pt modelId="{2A8EBA35-4A69-4D30-9A56-8223465EB9A5}" type="pres">
      <dgm:prSet presAssocID="{B4723E69-50B4-453D-BA41-09701A737F03}" presName="composite" presStyleCnt="0"/>
      <dgm:spPr/>
    </dgm:pt>
    <dgm:pt modelId="{39B1EE6D-4CE2-4D44-B034-4661B9846C65}" type="pres">
      <dgm:prSet presAssocID="{B4723E69-50B4-453D-BA41-09701A737F03}" presName="parTx" presStyleLbl="alignNode1" presStyleIdx="0" presStyleCnt="1">
        <dgm:presLayoutVars>
          <dgm:chMax val="0"/>
          <dgm:chPref val="0"/>
          <dgm:bulletEnabled val="1"/>
        </dgm:presLayoutVars>
      </dgm:prSet>
      <dgm:spPr/>
      <dgm:t>
        <a:bodyPr/>
        <a:lstStyle/>
        <a:p>
          <a:endParaRPr lang="ru-RU"/>
        </a:p>
      </dgm:t>
    </dgm:pt>
    <dgm:pt modelId="{9EBE5090-5B69-4006-8D79-961E75890CDE}" type="pres">
      <dgm:prSet presAssocID="{B4723E69-50B4-453D-BA41-09701A737F03}" presName="desTx" presStyleLbl="alignAccFollowNode1" presStyleIdx="0" presStyleCnt="1">
        <dgm:presLayoutVars>
          <dgm:bulletEnabled val="1"/>
        </dgm:presLayoutVars>
      </dgm:prSet>
      <dgm:spPr/>
      <dgm:t>
        <a:bodyPr/>
        <a:lstStyle/>
        <a:p>
          <a:endParaRPr lang="ru-RU"/>
        </a:p>
      </dgm:t>
    </dgm:pt>
  </dgm:ptLst>
  <dgm:cxnLst>
    <dgm:cxn modelId="{3D8C56C2-E4BF-4F12-9940-3E54969633E2}" type="presOf" srcId="{6E9913E2-40C0-4E1C-9E11-F1CEAE13F932}" destId="{FBC01A2B-CB41-4D83-B24E-24857EFBF158}" srcOrd="0" destOrd="0" presId="urn:microsoft.com/office/officeart/2005/8/layout/hList1"/>
    <dgm:cxn modelId="{E35C4397-A556-4187-BEF8-4B67D02D08B7}" type="presOf" srcId="{16113A3C-F38D-4823-A4D5-79F70D3F9C36}" destId="{9EBE5090-5B69-4006-8D79-961E75890CDE}" srcOrd="0" destOrd="0" presId="urn:microsoft.com/office/officeart/2005/8/layout/hList1"/>
    <dgm:cxn modelId="{C5D32C10-F3F4-47BA-8674-036513881E79}" srcId="{B4723E69-50B4-453D-BA41-09701A737F03}" destId="{16113A3C-F38D-4823-A4D5-79F70D3F9C36}" srcOrd="0" destOrd="0" parTransId="{F9848A70-7A26-499C-B249-BB742472BB90}" sibTransId="{7FAEEFBF-7D3B-4DC4-BFA3-BB8268C9E917}"/>
    <dgm:cxn modelId="{99A85A9E-08FC-4139-B451-B9B75C675571}" srcId="{6E9913E2-40C0-4E1C-9E11-F1CEAE13F932}" destId="{B4723E69-50B4-453D-BA41-09701A737F03}" srcOrd="0" destOrd="0" parTransId="{DD0FC9E6-B94C-4E29-A3A0-ABD74E6D6D03}" sibTransId="{D64E5049-06B3-4953-B3E5-26776DEA023F}"/>
    <dgm:cxn modelId="{06B861FC-C546-4EFB-AE9F-6DA47AFE54C9}" type="presOf" srcId="{B4723E69-50B4-453D-BA41-09701A737F03}" destId="{39B1EE6D-4CE2-4D44-B034-4661B9846C65}" srcOrd="0" destOrd="0" presId="urn:microsoft.com/office/officeart/2005/8/layout/hList1"/>
    <dgm:cxn modelId="{3168F7C5-8CCF-4C36-9BA5-25243A5379CB}" type="presParOf" srcId="{FBC01A2B-CB41-4D83-B24E-24857EFBF158}" destId="{2A8EBA35-4A69-4D30-9A56-8223465EB9A5}" srcOrd="0" destOrd="0" presId="urn:microsoft.com/office/officeart/2005/8/layout/hList1"/>
    <dgm:cxn modelId="{2784CDAB-1272-400E-974F-A9E7722BD8ED}" type="presParOf" srcId="{2A8EBA35-4A69-4D30-9A56-8223465EB9A5}" destId="{39B1EE6D-4CE2-4D44-B034-4661B9846C65}" srcOrd="0" destOrd="0" presId="urn:microsoft.com/office/officeart/2005/8/layout/hList1"/>
    <dgm:cxn modelId="{F4CC96B8-FA52-412C-B1A1-18D1F97CBB2C}" type="presParOf" srcId="{2A8EBA35-4A69-4D30-9A56-8223465EB9A5}" destId="{9EBE5090-5B69-4006-8D79-961E75890CDE}" srcOrd="1" destOrd="0" presId="urn:microsoft.com/office/officeart/2005/8/layout/h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2.xml><?xml version="1.0" encoding="utf-8"?>
<dgm:dataModel xmlns:dgm="http://schemas.openxmlformats.org/drawingml/2006/diagram" xmlns:a="http://schemas.openxmlformats.org/drawingml/2006/main">
  <dgm:ptLst>
    <dgm:pt modelId="{1354F79A-D5F3-4D70-AF5F-A0E0861C4E9C}" type="doc">
      <dgm:prSet loTypeId="urn:microsoft.com/office/officeart/2005/8/layout/chevron2" loCatId="process" qsTypeId="urn:microsoft.com/office/officeart/2005/8/quickstyle/3d1" qsCatId="3D" csTypeId="urn:microsoft.com/office/officeart/2005/8/colors/colorful3" csCatId="colorful"/>
      <dgm:spPr/>
      <dgm:t>
        <a:bodyPr/>
        <a:lstStyle/>
        <a:p>
          <a:endParaRPr lang="ru-RU"/>
        </a:p>
      </dgm:t>
    </dgm:pt>
    <dgm:pt modelId="{A8ABFB7D-FB36-4FF6-A25E-02C20835BCD0}">
      <dgm:prSet/>
      <dgm:spPr/>
      <dgm:t>
        <a:bodyPr/>
        <a:lstStyle/>
        <a:p>
          <a:pPr rtl="0"/>
          <a:r>
            <a:rPr lang="en-US" dirty="0" smtClean="0">
              <a:latin typeface="Times New Roman" pitchFamily="18" charset="0"/>
              <a:cs typeface="Times New Roman" pitchFamily="18" charset="0"/>
            </a:rPr>
            <a:t>4</a:t>
          </a:r>
          <a:endParaRPr lang="ru-RU" dirty="0">
            <a:latin typeface="Times New Roman" pitchFamily="18" charset="0"/>
            <a:cs typeface="Times New Roman" pitchFamily="18" charset="0"/>
          </a:endParaRPr>
        </a:p>
      </dgm:t>
    </dgm:pt>
    <dgm:pt modelId="{F0A0479F-73D5-45A5-87FD-6789CFA68D4E}" type="parTrans" cxnId="{CE3B4DDD-1336-4E27-8C12-FEEC7A27ECB4}">
      <dgm:prSet/>
      <dgm:spPr/>
      <dgm:t>
        <a:bodyPr/>
        <a:lstStyle/>
        <a:p>
          <a:endParaRPr lang="ru-RU">
            <a:latin typeface="Times New Roman" pitchFamily="18" charset="0"/>
            <a:cs typeface="Times New Roman" pitchFamily="18" charset="0"/>
          </a:endParaRPr>
        </a:p>
      </dgm:t>
    </dgm:pt>
    <dgm:pt modelId="{FC9BAD3B-B98E-420B-AE16-C4F59C2A1F72}" type="sibTrans" cxnId="{CE3B4DDD-1336-4E27-8C12-FEEC7A27ECB4}">
      <dgm:prSet/>
      <dgm:spPr/>
      <dgm:t>
        <a:bodyPr/>
        <a:lstStyle/>
        <a:p>
          <a:endParaRPr lang="ru-RU">
            <a:latin typeface="Times New Roman" pitchFamily="18" charset="0"/>
            <a:cs typeface="Times New Roman" pitchFamily="18" charset="0"/>
          </a:endParaRPr>
        </a:p>
      </dgm:t>
    </dgm:pt>
    <dgm:pt modelId="{FB3026F3-F9C0-4B51-BDD6-3931E0F102D4}">
      <dgm:prSet/>
      <dgm:spPr/>
      <dgm:t>
        <a:bodyPr/>
        <a:lstStyle/>
        <a:p>
          <a:pPr rtl="0"/>
          <a:r>
            <a:rPr lang="ru-RU" dirty="0" err="1" smtClean="0">
              <a:latin typeface="Times New Roman" pitchFamily="18" charset="0"/>
              <a:cs typeface="Times New Roman" pitchFamily="18" charset="0"/>
            </a:rPr>
            <a:t>Инфляцияга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қарши сиёсат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негизини</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пул </a:t>
          </a:r>
          <a:r>
            <a:rPr lang="ru-RU" b="1" dirty="0" err="1" smtClean="0">
              <a:latin typeface="Times New Roman" pitchFamily="18" charset="0"/>
              <a:cs typeface="Times New Roman" pitchFamily="18" charset="0"/>
            </a:rPr>
            <a:t>миқдорининг ўсишини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товарлар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хизматлар</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миқдорининг тегишли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даражада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ўсиши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билан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боғлаб олиб</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бориш</a:t>
          </a:r>
          <a:endParaRPr lang="ru-RU" dirty="0">
            <a:latin typeface="Times New Roman" pitchFamily="18" charset="0"/>
            <a:cs typeface="Times New Roman" pitchFamily="18" charset="0"/>
          </a:endParaRPr>
        </a:p>
      </dgm:t>
    </dgm:pt>
    <dgm:pt modelId="{E181F5A4-C809-406E-9381-4255A460A705}" type="parTrans" cxnId="{85F0475C-33BB-49B5-BDFA-BE01E28FD491}">
      <dgm:prSet/>
      <dgm:spPr/>
      <dgm:t>
        <a:bodyPr/>
        <a:lstStyle/>
        <a:p>
          <a:endParaRPr lang="ru-RU">
            <a:latin typeface="Times New Roman" pitchFamily="18" charset="0"/>
            <a:cs typeface="Times New Roman" pitchFamily="18" charset="0"/>
          </a:endParaRPr>
        </a:p>
      </dgm:t>
    </dgm:pt>
    <dgm:pt modelId="{4B924C76-8E2D-4B55-AB20-B8C972C69863}" type="sibTrans" cxnId="{85F0475C-33BB-49B5-BDFA-BE01E28FD491}">
      <dgm:prSet/>
      <dgm:spPr/>
      <dgm:t>
        <a:bodyPr/>
        <a:lstStyle/>
        <a:p>
          <a:endParaRPr lang="ru-RU">
            <a:latin typeface="Times New Roman" pitchFamily="18" charset="0"/>
            <a:cs typeface="Times New Roman" pitchFamily="18" charset="0"/>
          </a:endParaRPr>
        </a:p>
      </dgm:t>
    </dgm:pt>
    <dgm:pt modelId="{FBA5446D-5721-424D-B26B-4F1EA743901D}">
      <dgm:prSet/>
      <dgm:spPr/>
      <dgm:t>
        <a:bodyPr/>
        <a:lstStyle/>
        <a:p>
          <a:pPr rtl="0"/>
          <a:r>
            <a:rPr lang="en-US" dirty="0" smtClean="0">
              <a:latin typeface="Times New Roman" pitchFamily="18" charset="0"/>
              <a:cs typeface="Times New Roman" pitchFamily="18" charset="0"/>
            </a:rPr>
            <a:t>5</a:t>
          </a:r>
          <a:endParaRPr lang="ru-RU" dirty="0">
            <a:latin typeface="Times New Roman" pitchFamily="18" charset="0"/>
            <a:cs typeface="Times New Roman" pitchFamily="18" charset="0"/>
          </a:endParaRPr>
        </a:p>
      </dgm:t>
    </dgm:pt>
    <dgm:pt modelId="{60F31F8D-CA9E-477A-9EC2-50A2A5EA3F1F}" type="parTrans" cxnId="{8906BB59-BC83-4350-83C4-A7552DEE519D}">
      <dgm:prSet/>
      <dgm:spPr/>
      <dgm:t>
        <a:bodyPr/>
        <a:lstStyle/>
        <a:p>
          <a:endParaRPr lang="ru-RU">
            <a:latin typeface="Times New Roman" pitchFamily="18" charset="0"/>
            <a:cs typeface="Times New Roman" pitchFamily="18" charset="0"/>
          </a:endParaRPr>
        </a:p>
      </dgm:t>
    </dgm:pt>
    <dgm:pt modelId="{368C7281-1089-44A6-B7B1-D73153AA4664}" type="sibTrans" cxnId="{8906BB59-BC83-4350-83C4-A7552DEE519D}">
      <dgm:prSet/>
      <dgm:spPr/>
      <dgm:t>
        <a:bodyPr/>
        <a:lstStyle/>
        <a:p>
          <a:endParaRPr lang="ru-RU">
            <a:latin typeface="Times New Roman" pitchFamily="18" charset="0"/>
            <a:cs typeface="Times New Roman" pitchFamily="18" charset="0"/>
          </a:endParaRPr>
        </a:p>
      </dgm:t>
    </dgm:pt>
    <dgm:pt modelId="{6B2B2EBE-B3C4-4482-AA88-C49AD086D0F3}">
      <dgm:prSet/>
      <dgm:spPr/>
      <dgm:t>
        <a:bodyPr/>
        <a:lstStyle/>
        <a:p>
          <a:pPr rtl="0"/>
          <a:r>
            <a:rPr lang="ru-RU" dirty="0" err="1" smtClean="0">
              <a:latin typeface="Times New Roman" pitchFamily="18" charset="0"/>
              <a:cs typeface="Times New Roman" pitchFamily="18" charset="0"/>
            </a:rPr>
            <a:t>Сўмнинг</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барқарорлигини таъминлашда</a:t>
          </a:r>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нақд </a:t>
          </a:r>
          <a:r>
            <a:rPr lang="ru-RU" b="1" dirty="0" smtClean="0">
              <a:latin typeface="Times New Roman" pitchFamily="18" charset="0"/>
              <a:cs typeface="Times New Roman" pitchFamily="18" charset="0"/>
            </a:rPr>
            <a:t>пул </a:t>
          </a:r>
          <a:r>
            <a:rPr lang="ru-RU" b="1" dirty="0" err="1" smtClean="0">
              <a:latin typeface="Times New Roman" pitchFamily="18" charset="0"/>
              <a:cs typeface="Times New Roman" pitchFamily="18" charset="0"/>
            </a:rPr>
            <a:t>эмиссиясининг</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ўсишига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аҳоли қўлида пулнинг</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ҳаракатсиз туриб</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қолишига йўл</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қўймаслик</a:t>
          </a:r>
          <a:endParaRPr lang="ru-RU" dirty="0">
            <a:latin typeface="Times New Roman" pitchFamily="18" charset="0"/>
            <a:cs typeface="Times New Roman" pitchFamily="18" charset="0"/>
          </a:endParaRPr>
        </a:p>
      </dgm:t>
    </dgm:pt>
    <dgm:pt modelId="{3133FACD-38EA-4485-94BB-ECEDD3359376}" type="parTrans" cxnId="{1DEA1961-E614-48DA-B4F0-61C74C49C7E7}">
      <dgm:prSet/>
      <dgm:spPr/>
      <dgm:t>
        <a:bodyPr/>
        <a:lstStyle/>
        <a:p>
          <a:endParaRPr lang="ru-RU">
            <a:latin typeface="Times New Roman" pitchFamily="18" charset="0"/>
            <a:cs typeface="Times New Roman" pitchFamily="18" charset="0"/>
          </a:endParaRPr>
        </a:p>
      </dgm:t>
    </dgm:pt>
    <dgm:pt modelId="{302C30EC-D434-4EF7-9EC3-3211A993193C}" type="sibTrans" cxnId="{1DEA1961-E614-48DA-B4F0-61C74C49C7E7}">
      <dgm:prSet/>
      <dgm:spPr/>
      <dgm:t>
        <a:bodyPr/>
        <a:lstStyle/>
        <a:p>
          <a:endParaRPr lang="ru-RU">
            <a:latin typeface="Times New Roman" pitchFamily="18" charset="0"/>
            <a:cs typeface="Times New Roman" pitchFamily="18" charset="0"/>
          </a:endParaRPr>
        </a:p>
      </dgm:t>
    </dgm:pt>
    <dgm:pt modelId="{AB2A0258-7A81-4317-83BE-77F3A605EE17}">
      <dgm:prSet/>
      <dgm:spPr/>
      <dgm:t>
        <a:bodyPr/>
        <a:lstStyle/>
        <a:p>
          <a:pPr rtl="0"/>
          <a:r>
            <a:rPr lang="en-US" dirty="0" smtClean="0">
              <a:latin typeface="Times New Roman" pitchFamily="18" charset="0"/>
              <a:cs typeface="Times New Roman" pitchFamily="18" charset="0"/>
            </a:rPr>
            <a:t>6</a:t>
          </a:r>
          <a:endParaRPr lang="ru-RU" dirty="0">
            <a:latin typeface="Times New Roman" pitchFamily="18" charset="0"/>
            <a:cs typeface="Times New Roman" pitchFamily="18" charset="0"/>
          </a:endParaRPr>
        </a:p>
      </dgm:t>
    </dgm:pt>
    <dgm:pt modelId="{357BD97D-868D-451B-ADD7-54F9FE9B7EE1}" type="parTrans" cxnId="{90ED423D-F967-4212-8ACF-1148948E63DC}">
      <dgm:prSet/>
      <dgm:spPr/>
      <dgm:t>
        <a:bodyPr/>
        <a:lstStyle/>
        <a:p>
          <a:endParaRPr lang="ru-RU">
            <a:latin typeface="Times New Roman" pitchFamily="18" charset="0"/>
            <a:cs typeface="Times New Roman" pitchFamily="18" charset="0"/>
          </a:endParaRPr>
        </a:p>
      </dgm:t>
    </dgm:pt>
    <dgm:pt modelId="{3621D675-59E5-4B22-8F7B-74E621944299}" type="sibTrans" cxnId="{90ED423D-F967-4212-8ACF-1148948E63DC}">
      <dgm:prSet/>
      <dgm:spPr/>
      <dgm:t>
        <a:bodyPr/>
        <a:lstStyle/>
        <a:p>
          <a:endParaRPr lang="ru-RU">
            <a:latin typeface="Times New Roman" pitchFamily="18" charset="0"/>
            <a:cs typeface="Times New Roman" pitchFamily="18" charset="0"/>
          </a:endParaRPr>
        </a:p>
      </dgm:t>
    </dgm:pt>
    <dgm:pt modelId="{F02E5211-162E-4884-BEAD-C853895149FD}">
      <dgm:prSet/>
      <dgm:spPr/>
      <dgm:t>
        <a:bodyPr/>
        <a:lstStyle/>
        <a:p>
          <a:pPr rtl="0"/>
          <a:r>
            <a:rPr lang="ru-RU" dirty="0" err="1" smtClean="0">
              <a:latin typeface="Times New Roman" pitchFamily="18" charset="0"/>
              <a:cs typeface="Times New Roman" pitchFamily="18" charset="0"/>
            </a:rPr>
            <a:t>Инфляцияни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пасайтирувчи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қудратли омил</a:t>
          </a:r>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миллий</a:t>
          </a:r>
          <a:r>
            <a:rPr lang="ru-RU" b="1" dirty="0" smtClean="0">
              <a:latin typeface="Times New Roman" pitchFamily="18" charset="0"/>
              <a:cs typeface="Times New Roman" pitchFamily="18" charset="0"/>
            </a:rPr>
            <a:t> валюта </a:t>
          </a:r>
          <a:r>
            <a:rPr lang="ru-RU" b="1" dirty="0" err="1" smtClean="0">
              <a:latin typeface="Times New Roman" pitchFamily="18" charset="0"/>
              <a:cs typeface="Times New Roman" pitchFamily="18" charset="0"/>
            </a:rPr>
            <a:t>алмашув</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курсининг</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барқарорлашувига эришиш</a:t>
          </a:r>
          <a:endParaRPr lang="ru-RU" dirty="0">
            <a:latin typeface="Times New Roman" pitchFamily="18" charset="0"/>
            <a:cs typeface="Times New Roman" pitchFamily="18" charset="0"/>
          </a:endParaRPr>
        </a:p>
      </dgm:t>
    </dgm:pt>
    <dgm:pt modelId="{06E1D953-6BAE-4EC5-B15D-EAF0F5C39915}" type="parTrans" cxnId="{63B5CAC7-C3DA-419F-8A50-1253B58499C4}">
      <dgm:prSet/>
      <dgm:spPr/>
      <dgm:t>
        <a:bodyPr/>
        <a:lstStyle/>
        <a:p>
          <a:endParaRPr lang="ru-RU">
            <a:latin typeface="Times New Roman" pitchFamily="18" charset="0"/>
            <a:cs typeface="Times New Roman" pitchFamily="18" charset="0"/>
          </a:endParaRPr>
        </a:p>
      </dgm:t>
    </dgm:pt>
    <dgm:pt modelId="{CFD4B492-A637-4E60-99D0-C455B3E957CB}" type="sibTrans" cxnId="{63B5CAC7-C3DA-419F-8A50-1253B58499C4}">
      <dgm:prSet/>
      <dgm:spPr/>
      <dgm:t>
        <a:bodyPr/>
        <a:lstStyle/>
        <a:p>
          <a:endParaRPr lang="ru-RU">
            <a:latin typeface="Times New Roman" pitchFamily="18" charset="0"/>
            <a:cs typeface="Times New Roman" pitchFamily="18" charset="0"/>
          </a:endParaRPr>
        </a:p>
      </dgm:t>
    </dgm:pt>
    <dgm:pt modelId="{DCB57705-385D-4B01-BFFB-1D6CAABE9865}" type="pres">
      <dgm:prSet presAssocID="{1354F79A-D5F3-4D70-AF5F-A0E0861C4E9C}" presName="linearFlow" presStyleCnt="0">
        <dgm:presLayoutVars>
          <dgm:dir/>
          <dgm:animLvl val="lvl"/>
          <dgm:resizeHandles val="exact"/>
        </dgm:presLayoutVars>
      </dgm:prSet>
      <dgm:spPr/>
      <dgm:t>
        <a:bodyPr/>
        <a:lstStyle/>
        <a:p>
          <a:endParaRPr lang="ru-RU"/>
        </a:p>
      </dgm:t>
    </dgm:pt>
    <dgm:pt modelId="{B072B0CF-447C-4C3D-9B1E-CA220E727712}" type="pres">
      <dgm:prSet presAssocID="{A8ABFB7D-FB36-4FF6-A25E-02C20835BCD0}" presName="composite" presStyleCnt="0"/>
      <dgm:spPr/>
    </dgm:pt>
    <dgm:pt modelId="{77C8432C-712F-410D-B8B7-D9FFD6CF6853}" type="pres">
      <dgm:prSet presAssocID="{A8ABFB7D-FB36-4FF6-A25E-02C20835BCD0}" presName="parentText" presStyleLbl="alignNode1" presStyleIdx="0" presStyleCnt="3">
        <dgm:presLayoutVars>
          <dgm:chMax val="1"/>
          <dgm:bulletEnabled val="1"/>
        </dgm:presLayoutVars>
      </dgm:prSet>
      <dgm:spPr/>
      <dgm:t>
        <a:bodyPr/>
        <a:lstStyle/>
        <a:p>
          <a:endParaRPr lang="ru-RU"/>
        </a:p>
      </dgm:t>
    </dgm:pt>
    <dgm:pt modelId="{6D7CC749-2AB7-4787-9B36-EA60086E3C68}" type="pres">
      <dgm:prSet presAssocID="{A8ABFB7D-FB36-4FF6-A25E-02C20835BCD0}" presName="descendantText" presStyleLbl="alignAcc1" presStyleIdx="0" presStyleCnt="3">
        <dgm:presLayoutVars>
          <dgm:bulletEnabled val="1"/>
        </dgm:presLayoutVars>
      </dgm:prSet>
      <dgm:spPr/>
      <dgm:t>
        <a:bodyPr/>
        <a:lstStyle/>
        <a:p>
          <a:endParaRPr lang="ru-RU"/>
        </a:p>
      </dgm:t>
    </dgm:pt>
    <dgm:pt modelId="{DDCA0B49-6F89-4D52-8033-53349B995905}" type="pres">
      <dgm:prSet presAssocID="{FC9BAD3B-B98E-420B-AE16-C4F59C2A1F72}" presName="sp" presStyleCnt="0"/>
      <dgm:spPr/>
    </dgm:pt>
    <dgm:pt modelId="{3EC5DAE4-9E1E-496D-BDF3-7720229F556C}" type="pres">
      <dgm:prSet presAssocID="{FBA5446D-5721-424D-B26B-4F1EA743901D}" presName="composite" presStyleCnt="0"/>
      <dgm:spPr/>
    </dgm:pt>
    <dgm:pt modelId="{7376C60A-FFA4-4940-B16D-9F0FD69FDAEB}" type="pres">
      <dgm:prSet presAssocID="{FBA5446D-5721-424D-B26B-4F1EA743901D}" presName="parentText" presStyleLbl="alignNode1" presStyleIdx="1" presStyleCnt="3">
        <dgm:presLayoutVars>
          <dgm:chMax val="1"/>
          <dgm:bulletEnabled val="1"/>
        </dgm:presLayoutVars>
      </dgm:prSet>
      <dgm:spPr/>
      <dgm:t>
        <a:bodyPr/>
        <a:lstStyle/>
        <a:p>
          <a:endParaRPr lang="ru-RU"/>
        </a:p>
      </dgm:t>
    </dgm:pt>
    <dgm:pt modelId="{B64B9F18-1395-49CD-91E7-B2EB233D38E0}" type="pres">
      <dgm:prSet presAssocID="{FBA5446D-5721-424D-B26B-4F1EA743901D}" presName="descendantText" presStyleLbl="alignAcc1" presStyleIdx="1" presStyleCnt="3">
        <dgm:presLayoutVars>
          <dgm:bulletEnabled val="1"/>
        </dgm:presLayoutVars>
      </dgm:prSet>
      <dgm:spPr/>
      <dgm:t>
        <a:bodyPr/>
        <a:lstStyle/>
        <a:p>
          <a:endParaRPr lang="ru-RU"/>
        </a:p>
      </dgm:t>
    </dgm:pt>
    <dgm:pt modelId="{A1EF8234-71EC-4F3C-A956-E31F66858903}" type="pres">
      <dgm:prSet presAssocID="{368C7281-1089-44A6-B7B1-D73153AA4664}" presName="sp" presStyleCnt="0"/>
      <dgm:spPr/>
    </dgm:pt>
    <dgm:pt modelId="{AAE30D8C-AFC3-4C4B-8AA2-931AF28BD951}" type="pres">
      <dgm:prSet presAssocID="{AB2A0258-7A81-4317-83BE-77F3A605EE17}" presName="composite" presStyleCnt="0"/>
      <dgm:spPr/>
    </dgm:pt>
    <dgm:pt modelId="{92CAB025-8294-4026-81BE-C1574F90AA4B}" type="pres">
      <dgm:prSet presAssocID="{AB2A0258-7A81-4317-83BE-77F3A605EE17}" presName="parentText" presStyleLbl="alignNode1" presStyleIdx="2" presStyleCnt="3">
        <dgm:presLayoutVars>
          <dgm:chMax val="1"/>
          <dgm:bulletEnabled val="1"/>
        </dgm:presLayoutVars>
      </dgm:prSet>
      <dgm:spPr/>
      <dgm:t>
        <a:bodyPr/>
        <a:lstStyle/>
        <a:p>
          <a:endParaRPr lang="ru-RU"/>
        </a:p>
      </dgm:t>
    </dgm:pt>
    <dgm:pt modelId="{76706018-CA65-4605-B33F-9365B0B0B835}" type="pres">
      <dgm:prSet presAssocID="{AB2A0258-7A81-4317-83BE-77F3A605EE17}" presName="descendantText" presStyleLbl="alignAcc1" presStyleIdx="2" presStyleCnt="3">
        <dgm:presLayoutVars>
          <dgm:bulletEnabled val="1"/>
        </dgm:presLayoutVars>
      </dgm:prSet>
      <dgm:spPr/>
      <dgm:t>
        <a:bodyPr/>
        <a:lstStyle/>
        <a:p>
          <a:endParaRPr lang="ru-RU"/>
        </a:p>
      </dgm:t>
    </dgm:pt>
  </dgm:ptLst>
  <dgm:cxnLst>
    <dgm:cxn modelId="{D901089E-1C27-4723-972F-9E74BB04A591}" type="presOf" srcId="{F02E5211-162E-4884-BEAD-C853895149FD}" destId="{76706018-CA65-4605-B33F-9365B0B0B835}" srcOrd="0" destOrd="0" presId="urn:microsoft.com/office/officeart/2005/8/layout/chevron2"/>
    <dgm:cxn modelId="{B467F2E1-B486-4045-A474-4F2304125596}" type="presOf" srcId="{A8ABFB7D-FB36-4FF6-A25E-02C20835BCD0}" destId="{77C8432C-712F-410D-B8B7-D9FFD6CF6853}" srcOrd="0" destOrd="0" presId="urn:microsoft.com/office/officeart/2005/8/layout/chevron2"/>
    <dgm:cxn modelId="{86564A95-5660-4B4F-B67A-A9C578C35430}" type="presOf" srcId="{AB2A0258-7A81-4317-83BE-77F3A605EE17}" destId="{92CAB025-8294-4026-81BE-C1574F90AA4B}" srcOrd="0" destOrd="0" presId="urn:microsoft.com/office/officeart/2005/8/layout/chevron2"/>
    <dgm:cxn modelId="{7D660839-F6AF-4B69-86C7-C8A856CEED68}" type="presOf" srcId="{6B2B2EBE-B3C4-4482-AA88-C49AD086D0F3}" destId="{B64B9F18-1395-49CD-91E7-B2EB233D38E0}" srcOrd="0" destOrd="0" presId="urn:microsoft.com/office/officeart/2005/8/layout/chevron2"/>
    <dgm:cxn modelId="{32DD5B3C-C2B8-4589-A483-FBAF617349AD}" type="presOf" srcId="{FBA5446D-5721-424D-B26B-4F1EA743901D}" destId="{7376C60A-FFA4-4940-B16D-9F0FD69FDAEB}" srcOrd="0" destOrd="0" presId="urn:microsoft.com/office/officeart/2005/8/layout/chevron2"/>
    <dgm:cxn modelId="{85F0475C-33BB-49B5-BDFA-BE01E28FD491}" srcId="{A8ABFB7D-FB36-4FF6-A25E-02C20835BCD0}" destId="{FB3026F3-F9C0-4B51-BDD6-3931E0F102D4}" srcOrd="0" destOrd="0" parTransId="{E181F5A4-C809-406E-9381-4255A460A705}" sibTransId="{4B924C76-8E2D-4B55-AB20-B8C972C69863}"/>
    <dgm:cxn modelId="{8906BB59-BC83-4350-83C4-A7552DEE519D}" srcId="{1354F79A-D5F3-4D70-AF5F-A0E0861C4E9C}" destId="{FBA5446D-5721-424D-B26B-4F1EA743901D}" srcOrd="1" destOrd="0" parTransId="{60F31F8D-CA9E-477A-9EC2-50A2A5EA3F1F}" sibTransId="{368C7281-1089-44A6-B7B1-D73153AA4664}"/>
    <dgm:cxn modelId="{1DEA1961-E614-48DA-B4F0-61C74C49C7E7}" srcId="{FBA5446D-5721-424D-B26B-4F1EA743901D}" destId="{6B2B2EBE-B3C4-4482-AA88-C49AD086D0F3}" srcOrd="0" destOrd="0" parTransId="{3133FACD-38EA-4485-94BB-ECEDD3359376}" sibTransId="{302C30EC-D434-4EF7-9EC3-3211A993193C}"/>
    <dgm:cxn modelId="{90ED423D-F967-4212-8ACF-1148948E63DC}" srcId="{1354F79A-D5F3-4D70-AF5F-A0E0861C4E9C}" destId="{AB2A0258-7A81-4317-83BE-77F3A605EE17}" srcOrd="2" destOrd="0" parTransId="{357BD97D-868D-451B-ADD7-54F9FE9B7EE1}" sibTransId="{3621D675-59E5-4B22-8F7B-74E621944299}"/>
    <dgm:cxn modelId="{63B5CAC7-C3DA-419F-8A50-1253B58499C4}" srcId="{AB2A0258-7A81-4317-83BE-77F3A605EE17}" destId="{F02E5211-162E-4884-BEAD-C853895149FD}" srcOrd="0" destOrd="0" parTransId="{06E1D953-6BAE-4EC5-B15D-EAF0F5C39915}" sibTransId="{CFD4B492-A637-4E60-99D0-C455B3E957CB}"/>
    <dgm:cxn modelId="{CE3B4DDD-1336-4E27-8C12-FEEC7A27ECB4}" srcId="{1354F79A-D5F3-4D70-AF5F-A0E0861C4E9C}" destId="{A8ABFB7D-FB36-4FF6-A25E-02C20835BCD0}" srcOrd="0" destOrd="0" parTransId="{F0A0479F-73D5-45A5-87FD-6789CFA68D4E}" sibTransId="{FC9BAD3B-B98E-420B-AE16-C4F59C2A1F72}"/>
    <dgm:cxn modelId="{98FE6709-D21C-4EE1-800D-AED2D04FB5B6}" type="presOf" srcId="{FB3026F3-F9C0-4B51-BDD6-3931E0F102D4}" destId="{6D7CC749-2AB7-4787-9B36-EA60086E3C68}" srcOrd="0" destOrd="0" presId="urn:microsoft.com/office/officeart/2005/8/layout/chevron2"/>
    <dgm:cxn modelId="{9B24B6A7-2897-4D3A-A640-D4BB7575C02B}" type="presOf" srcId="{1354F79A-D5F3-4D70-AF5F-A0E0861C4E9C}" destId="{DCB57705-385D-4B01-BFFB-1D6CAABE9865}" srcOrd="0" destOrd="0" presId="urn:microsoft.com/office/officeart/2005/8/layout/chevron2"/>
    <dgm:cxn modelId="{79A9CB7C-3D04-48FB-9561-48FA3009BF1E}" type="presParOf" srcId="{DCB57705-385D-4B01-BFFB-1D6CAABE9865}" destId="{B072B0CF-447C-4C3D-9B1E-CA220E727712}" srcOrd="0" destOrd="0" presId="urn:microsoft.com/office/officeart/2005/8/layout/chevron2"/>
    <dgm:cxn modelId="{01B8A515-AD2C-4666-99E8-F1446047D8DC}" type="presParOf" srcId="{B072B0CF-447C-4C3D-9B1E-CA220E727712}" destId="{77C8432C-712F-410D-B8B7-D9FFD6CF6853}" srcOrd="0" destOrd="0" presId="urn:microsoft.com/office/officeart/2005/8/layout/chevron2"/>
    <dgm:cxn modelId="{79A30006-7EE5-45EB-92E0-159165D35659}" type="presParOf" srcId="{B072B0CF-447C-4C3D-9B1E-CA220E727712}" destId="{6D7CC749-2AB7-4787-9B36-EA60086E3C68}" srcOrd="1" destOrd="0" presId="urn:microsoft.com/office/officeart/2005/8/layout/chevron2"/>
    <dgm:cxn modelId="{BF3AE807-749B-428D-8A01-C8B7B3DB8603}" type="presParOf" srcId="{DCB57705-385D-4B01-BFFB-1D6CAABE9865}" destId="{DDCA0B49-6F89-4D52-8033-53349B995905}" srcOrd="1" destOrd="0" presId="urn:microsoft.com/office/officeart/2005/8/layout/chevron2"/>
    <dgm:cxn modelId="{1B4AF725-0B02-42FB-B48A-6D1B94AB27C9}" type="presParOf" srcId="{DCB57705-385D-4B01-BFFB-1D6CAABE9865}" destId="{3EC5DAE4-9E1E-496D-BDF3-7720229F556C}" srcOrd="2" destOrd="0" presId="urn:microsoft.com/office/officeart/2005/8/layout/chevron2"/>
    <dgm:cxn modelId="{5E231A74-670B-4F61-8CAA-149498FD56C8}" type="presParOf" srcId="{3EC5DAE4-9E1E-496D-BDF3-7720229F556C}" destId="{7376C60A-FFA4-4940-B16D-9F0FD69FDAEB}" srcOrd="0" destOrd="0" presId="urn:microsoft.com/office/officeart/2005/8/layout/chevron2"/>
    <dgm:cxn modelId="{0DA292C6-92CA-4B46-A855-301DF8780175}" type="presParOf" srcId="{3EC5DAE4-9E1E-496D-BDF3-7720229F556C}" destId="{B64B9F18-1395-49CD-91E7-B2EB233D38E0}" srcOrd="1" destOrd="0" presId="urn:microsoft.com/office/officeart/2005/8/layout/chevron2"/>
    <dgm:cxn modelId="{919795CE-4B57-4AE2-AAEF-164711CFB70B}" type="presParOf" srcId="{DCB57705-385D-4B01-BFFB-1D6CAABE9865}" destId="{A1EF8234-71EC-4F3C-A956-E31F66858903}" srcOrd="3" destOrd="0" presId="urn:microsoft.com/office/officeart/2005/8/layout/chevron2"/>
    <dgm:cxn modelId="{456689C3-C28D-473B-BD49-E860281C9126}" type="presParOf" srcId="{DCB57705-385D-4B01-BFFB-1D6CAABE9865}" destId="{AAE30D8C-AFC3-4C4B-8AA2-931AF28BD951}" srcOrd="4" destOrd="0" presId="urn:microsoft.com/office/officeart/2005/8/layout/chevron2"/>
    <dgm:cxn modelId="{5124303F-9B1F-4584-894D-E9E78DE4F3AD}" type="presParOf" srcId="{AAE30D8C-AFC3-4C4B-8AA2-931AF28BD951}" destId="{92CAB025-8294-4026-81BE-C1574F90AA4B}" srcOrd="0" destOrd="0" presId="urn:microsoft.com/office/officeart/2005/8/layout/chevron2"/>
    <dgm:cxn modelId="{48B65661-F4E6-469F-9AE0-E7A64A09C998}" type="presParOf" srcId="{AAE30D8C-AFC3-4C4B-8AA2-931AF28BD951}" destId="{76706018-CA65-4605-B33F-9365B0B0B83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3.xml><?xml version="1.0" encoding="utf-8"?>
<dgm:dataModel xmlns:dgm="http://schemas.openxmlformats.org/drawingml/2006/diagram" xmlns:a="http://schemas.openxmlformats.org/drawingml/2006/main">
  <dgm:ptLst>
    <dgm:pt modelId="{1BF2A5E1-AC1C-40AD-A505-A1B45C3631DD}" type="doc">
      <dgm:prSet loTypeId="urn:microsoft.com/office/officeart/2005/8/layout/vList2" loCatId="list" qsTypeId="urn:microsoft.com/office/officeart/2005/8/quickstyle/3d1" qsCatId="3D" csTypeId="urn:microsoft.com/office/officeart/2005/8/colors/accent1_2" csCatId="accent1"/>
      <dgm:spPr/>
      <dgm:t>
        <a:bodyPr/>
        <a:lstStyle/>
        <a:p>
          <a:endParaRPr lang="ru-RU"/>
        </a:p>
      </dgm:t>
    </dgm:pt>
    <dgm:pt modelId="{04435307-C6F1-4511-A4C9-AB822A032770}">
      <dgm:prSet/>
      <dgm:spPr/>
      <dgm:t>
        <a:bodyPr/>
        <a:lstStyle/>
        <a:p>
          <a:pPr rtl="0"/>
          <a:r>
            <a:rPr lang="uz-Cyrl-UZ" i="1" dirty="0" smtClean="0">
              <a:latin typeface="Times New Roman" pitchFamily="18" charset="0"/>
              <a:cs typeface="Times New Roman" pitchFamily="18" charset="0"/>
            </a:rPr>
            <a:t>Эътиборларингиз учун рахмат!</a:t>
          </a:r>
          <a:endParaRPr lang="ru-RU" i="1" dirty="0">
            <a:latin typeface="Times New Roman" pitchFamily="18" charset="0"/>
            <a:cs typeface="Times New Roman" pitchFamily="18" charset="0"/>
          </a:endParaRPr>
        </a:p>
      </dgm:t>
    </dgm:pt>
    <dgm:pt modelId="{B49D53A9-13A3-4722-AEE2-1E2EF8E42CBE}" type="parTrans" cxnId="{E621EA12-C2B2-403F-9A83-11D99A954EE0}">
      <dgm:prSet/>
      <dgm:spPr/>
      <dgm:t>
        <a:bodyPr/>
        <a:lstStyle/>
        <a:p>
          <a:endParaRPr lang="ru-RU" i="1">
            <a:latin typeface="Times New Roman" pitchFamily="18" charset="0"/>
            <a:cs typeface="Times New Roman" pitchFamily="18" charset="0"/>
          </a:endParaRPr>
        </a:p>
      </dgm:t>
    </dgm:pt>
    <dgm:pt modelId="{01C2A5FD-9F3A-4E6A-B89B-6826304C2018}" type="sibTrans" cxnId="{E621EA12-C2B2-403F-9A83-11D99A954EE0}">
      <dgm:prSet/>
      <dgm:spPr/>
      <dgm:t>
        <a:bodyPr/>
        <a:lstStyle/>
        <a:p>
          <a:endParaRPr lang="ru-RU" i="1">
            <a:latin typeface="Times New Roman" pitchFamily="18" charset="0"/>
            <a:cs typeface="Times New Roman" pitchFamily="18" charset="0"/>
          </a:endParaRPr>
        </a:p>
      </dgm:t>
    </dgm:pt>
    <dgm:pt modelId="{7B9BA808-BED5-4619-B868-7FB407BC1ED9}" type="pres">
      <dgm:prSet presAssocID="{1BF2A5E1-AC1C-40AD-A505-A1B45C3631DD}" presName="linear" presStyleCnt="0">
        <dgm:presLayoutVars>
          <dgm:animLvl val="lvl"/>
          <dgm:resizeHandles val="exact"/>
        </dgm:presLayoutVars>
      </dgm:prSet>
      <dgm:spPr/>
      <dgm:t>
        <a:bodyPr/>
        <a:lstStyle/>
        <a:p>
          <a:endParaRPr lang="ru-RU"/>
        </a:p>
      </dgm:t>
    </dgm:pt>
    <dgm:pt modelId="{C8B9C145-11FC-43A3-9C59-EA86616D5DA0}" type="pres">
      <dgm:prSet presAssocID="{04435307-C6F1-4511-A4C9-AB822A032770}" presName="parentText" presStyleLbl="node1" presStyleIdx="0" presStyleCnt="1">
        <dgm:presLayoutVars>
          <dgm:chMax val="0"/>
          <dgm:bulletEnabled val="1"/>
        </dgm:presLayoutVars>
      </dgm:prSet>
      <dgm:spPr/>
      <dgm:t>
        <a:bodyPr/>
        <a:lstStyle/>
        <a:p>
          <a:endParaRPr lang="ru-RU"/>
        </a:p>
      </dgm:t>
    </dgm:pt>
  </dgm:ptLst>
  <dgm:cxnLst>
    <dgm:cxn modelId="{1FD3AC01-4522-481E-89A7-002E4C361920}" type="presOf" srcId="{1BF2A5E1-AC1C-40AD-A505-A1B45C3631DD}" destId="{7B9BA808-BED5-4619-B868-7FB407BC1ED9}" srcOrd="0" destOrd="0" presId="urn:microsoft.com/office/officeart/2005/8/layout/vList2"/>
    <dgm:cxn modelId="{A9772333-C695-488C-9349-8B31A3AC51F0}" type="presOf" srcId="{04435307-C6F1-4511-A4C9-AB822A032770}" destId="{C8B9C145-11FC-43A3-9C59-EA86616D5DA0}" srcOrd="0" destOrd="0" presId="urn:microsoft.com/office/officeart/2005/8/layout/vList2"/>
    <dgm:cxn modelId="{E621EA12-C2B2-403F-9A83-11D99A954EE0}" srcId="{1BF2A5E1-AC1C-40AD-A505-A1B45C3631DD}" destId="{04435307-C6F1-4511-A4C9-AB822A032770}" srcOrd="0" destOrd="0" parTransId="{B49D53A9-13A3-4722-AEE2-1E2EF8E42CBE}" sibTransId="{01C2A5FD-9F3A-4E6A-B89B-6826304C2018}"/>
    <dgm:cxn modelId="{1949809F-26C4-4BD1-BC2B-62B41831F3B5}" type="presParOf" srcId="{7B9BA808-BED5-4619-B868-7FB407BC1ED9}" destId="{C8B9C145-11FC-43A3-9C59-EA86616D5DA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783F4-8DFE-437F-8844-653F49E8ED30}">
      <dsp:nvSpPr>
        <dsp:cNvPr id="0" name=""/>
        <dsp:cNvSpPr/>
      </dsp:nvSpPr>
      <dsp:spPr>
        <a:xfrm>
          <a:off x="0" y="539"/>
          <a:ext cx="8229600" cy="11419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b="1" kern="1200" dirty="0" smtClean="0">
              <a:latin typeface="Times New Roman" pitchFamily="18" charset="0"/>
              <a:cs typeface="Times New Roman" pitchFamily="18" charset="0"/>
            </a:rPr>
            <a:t>22-МАВЗУ.  ПУЛ-КРЕДИТ ТИЗИМИ. БАНКЛАР ВА УЛАРНИНГ  БОЗОР ИҚТИСОДИЁТИДАГИ РОЛИ</a:t>
          </a:r>
          <a:endParaRPr lang="ru-RU" sz="2400" kern="1200" dirty="0">
            <a:latin typeface="Times New Roman" pitchFamily="18" charset="0"/>
            <a:cs typeface="Times New Roman" pitchFamily="18" charset="0"/>
          </a:endParaRPr>
        </a:p>
      </dsp:txBody>
      <dsp:txXfrm>
        <a:off x="55744" y="56283"/>
        <a:ext cx="8118112" cy="10304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C545E-FA54-41C3-B88C-EC08C9406EE8}">
      <dsp:nvSpPr>
        <dsp:cNvPr id="0" name=""/>
        <dsp:cNvSpPr/>
      </dsp:nvSpPr>
      <dsp:spPr>
        <a:xfrm>
          <a:off x="0" y="6572"/>
          <a:ext cx="8229600" cy="92663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uz-Cyrl-UZ" sz="2400" kern="1200" dirty="0" smtClean="0">
              <a:latin typeface="Times New Roman" pitchFamily="18" charset="0"/>
              <a:cs typeface="Times New Roman" pitchFamily="18" charset="0"/>
            </a:rPr>
            <a:t>Муомала учун зарур бўлган пул миқдори қуйидаги формула бўйича аниқланади:</a:t>
          </a:r>
          <a:endParaRPr lang="ru-RU" sz="2400" kern="1200" dirty="0">
            <a:latin typeface="Times New Roman" pitchFamily="18" charset="0"/>
            <a:cs typeface="Times New Roman" pitchFamily="18" charset="0"/>
          </a:endParaRPr>
        </a:p>
      </dsp:txBody>
      <dsp:txXfrm>
        <a:off x="45235" y="51807"/>
        <a:ext cx="8139130" cy="83616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8B125-42D4-4B82-921E-BA59EF717F04}">
      <dsp:nvSpPr>
        <dsp:cNvPr id="0" name=""/>
        <dsp:cNvSpPr/>
      </dsp:nvSpPr>
      <dsp:spPr>
        <a:xfrm rot="5400000">
          <a:off x="4283615" y="-3370303"/>
          <a:ext cx="472174" cy="7333524"/>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uz-Cyrl-UZ" sz="2000" kern="1200" dirty="0" smtClean="0">
              <a:latin typeface="Times New Roman" pitchFamily="18" charset="0"/>
              <a:cs typeface="Times New Roman" pitchFamily="18" charset="0"/>
            </a:rPr>
            <a:t>- муайян даврда муомала учун зарур бўлган пул миқдори;</a:t>
          </a:r>
          <a:endParaRPr lang="ru-RU" sz="2000" kern="1200" dirty="0">
            <a:latin typeface="Times New Roman" pitchFamily="18" charset="0"/>
            <a:cs typeface="Times New Roman" pitchFamily="18" charset="0"/>
          </a:endParaRPr>
        </a:p>
      </dsp:txBody>
      <dsp:txXfrm rot="-5400000">
        <a:off x="852940" y="83422"/>
        <a:ext cx="7310474" cy="426074"/>
      </dsp:txXfrm>
    </dsp:sp>
    <dsp:sp modelId="{325B22AD-8970-42B0-BDCA-E39D57AFA79D}">
      <dsp:nvSpPr>
        <dsp:cNvPr id="0" name=""/>
        <dsp:cNvSpPr/>
      </dsp:nvSpPr>
      <dsp:spPr>
        <a:xfrm>
          <a:off x="301" y="1349"/>
          <a:ext cx="852639" cy="59021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rtl="0">
            <a:lnSpc>
              <a:spcPct val="90000"/>
            </a:lnSpc>
            <a:spcBef>
              <a:spcPct val="0"/>
            </a:spcBef>
            <a:spcAft>
              <a:spcPct val="35000"/>
            </a:spcAft>
          </a:pPr>
          <a:r>
            <a:rPr lang="uz-Cyrl-UZ" sz="3100" kern="1200" dirty="0" smtClean="0">
              <a:latin typeface="Times New Roman" pitchFamily="18" charset="0"/>
              <a:cs typeface="Times New Roman" pitchFamily="18" charset="0"/>
            </a:rPr>
            <a:t>П</a:t>
          </a:r>
          <a:r>
            <a:rPr lang="uz-Cyrl-UZ" sz="3100" kern="1200" baseline="-25000" dirty="0" smtClean="0">
              <a:latin typeface="Times New Roman" pitchFamily="18" charset="0"/>
              <a:cs typeface="Times New Roman" pitchFamily="18" charset="0"/>
            </a:rPr>
            <a:t>м </a:t>
          </a:r>
          <a:endParaRPr lang="uz-Cyrl-UZ" sz="3100" kern="1200" baseline="-25000" dirty="0">
            <a:latin typeface="Times New Roman" pitchFamily="18" charset="0"/>
            <a:cs typeface="Times New Roman" pitchFamily="18" charset="0"/>
          </a:endParaRPr>
        </a:p>
      </dsp:txBody>
      <dsp:txXfrm>
        <a:off x="29113" y="30161"/>
        <a:ext cx="795015" cy="532594"/>
      </dsp:txXfrm>
    </dsp:sp>
    <dsp:sp modelId="{83A8C934-7F95-47BD-B28C-946A982A4408}">
      <dsp:nvSpPr>
        <dsp:cNvPr id="0" name=""/>
        <dsp:cNvSpPr/>
      </dsp:nvSpPr>
      <dsp:spPr>
        <a:xfrm rot="5400000">
          <a:off x="4283615" y="-2750574"/>
          <a:ext cx="472174" cy="7333524"/>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сотилиши</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лозим</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бўлган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товарлар</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суммаси</a:t>
          </a:r>
          <a:endParaRPr lang="ru-RU" sz="2000" kern="1200" dirty="0">
            <a:latin typeface="Times New Roman" pitchFamily="18" charset="0"/>
            <a:cs typeface="Times New Roman" pitchFamily="18" charset="0"/>
          </a:endParaRPr>
        </a:p>
      </dsp:txBody>
      <dsp:txXfrm rot="-5400000">
        <a:off x="852940" y="703151"/>
        <a:ext cx="7310474" cy="426074"/>
      </dsp:txXfrm>
    </dsp:sp>
    <dsp:sp modelId="{F3045A68-3344-4980-903B-964D37451672}">
      <dsp:nvSpPr>
        <dsp:cNvPr id="0" name=""/>
        <dsp:cNvSpPr/>
      </dsp:nvSpPr>
      <dsp:spPr>
        <a:xfrm>
          <a:off x="301" y="621078"/>
          <a:ext cx="852639" cy="590218"/>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rtl="0">
            <a:lnSpc>
              <a:spcPct val="90000"/>
            </a:lnSpc>
            <a:spcBef>
              <a:spcPct val="0"/>
            </a:spcBef>
            <a:spcAft>
              <a:spcPct val="35000"/>
            </a:spcAft>
          </a:pPr>
          <a:r>
            <a:rPr lang="ru-RU" sz="3100" kern="1200" dirty="0" smtClean="0">
              <a:latin typeface="Times New Roman" pitchFamily="18" charset="0"/>
              <a:cs typeface="Times New Roman" pitchFamily="18" charset="0"/>
            </a:rPr>
            <a:t>Т</a:t>
          </a:r>
          <a:r>
            <a:rPr lang="ru-RU" sz="3100" kern="1200" baseline="-25000" dirty="0" smtClean="0">
              <a:latin typeface="Times New Roman" pitchFamily="18" charset="0"/>
              <a:cs typeface="Times New Roman" pitchFamily="18" charset="0"/>
            </a:rPr>
            <a:t>б </a:t>
          </a:r>
          <a:endParaRPr lang="ru-RU" sz="3100" kern="1200" baseline="-25000" dirty="0">
            <a:latin typeface="Times New Roman" pitchFamily="18" charset="0"/>
            <a:cs typeface="Times New Roman" pitchFamily="18" charset="0"/>
          </a:endParaRPr>
        </a:p>
      </dsp:txBody>
      <dsp:txXfrm>
        <a:off x="29113" y="649890"/>
        <a:ext cx="795015" cy="532594"/>
      </dsp:txXfrm>
    </dsp:sp>
    <dsp:sp modelId="{EA2F9811-4C3C-4BDB-9C33-C73ED6A417AD}">
      <dsp:nvSpPr>
        <dsp:cNvPr id="0" name=""/>
        <dsp:cNvSpPr/>
      </dsp:nvSpPr>
      <dsp:spPr>
        <a:xfrm rot="5400000">
          <a:off x="4283615" y="-2130845"/>
          <a:ext cx="472174" cy="7333524"/>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uz-Cyrl-UZ"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кредитга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сотилган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товарлар</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суммаси</a:t>
          </a:r>
          <a:r>
            <a:rPr lang="ru-RU" sz="2000" kern="1200" dirty="0" smtClean="0">
              <a:latin typeface="Times New Roman" pitchFamily="18" charset="0"/>
              <a:cs typeface="Times New Roman" pitchFamily="18" charset="0"/>
            </a:rPr>
            <a:t>;</a:t>
          </a:r>
          <a:endParaRPr lang="ru-RU" sz="2000" kern="1200" dirty="0">
            <a:latin typeface="Times New Roman" pitchFamily="18" charset="0"/>
            <a:cs typeface="Times New Roman" pitchFamily="18" charset="0"/>
          </a:endParaRPr>
        </a:p>
      </dsp:txBody>
      <dsp:txXfrm rot="-5400000">
        <a:off x="852940" y="1322880"/>
        <a:ext cx="7310474" cy="426074"/>
      </dsp:txXfrm>
    </dsp:sp>
    <dsp:sp modelId="{9A77BFCD-5F90-4B9B-9294-6451E4C43F27}">
      <dsp:nvSpPr>
        <dsp:cNvPr id="0" name=""/>
        <dsp:cNvSpPr/>
      </dsp:nvSpPr>
      <dsp:spPr>
        <a:xfrm>
          <a:off x="301" y="1240807"/>
          <a:ext cx="852639" cy="59021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rtl="0">
            <a:lnSpc>
              <a:spcPct val="90000"/>
            </a:lnSpc>
            <a:spcBef>
              <a:spcPct val="0"/>
            </a:spcBef>
            <a:spcAft>
              <a:spcPct val="35000"/>
            </a:spcAft>
          </a:pPr>
          <a:r>
            <a:rPr lang="ru-RU" sz="3100" kern="1200" dirty="0" err="1" smtClean="0">
              <a:latin typeface="Times New Roman" pitchFamily="18" charset="0"/>
              <a:cs typeface="Times New Roman" pitchFamily="18" charset="0"/>
            </a:rPr>
            <a:t>Х</a:t>
          </a:r>
          <a:r>
            <a:rPr lang="ru-RU" sz="3100" kern="1200" baseline="-25000" dirty="0" err="1" smtClean="0">
              <a:latin typeface="Times New Roman" pitchFamily="18" charset="0"/>
              <a:cs typeface="Times New Roman" pitchFamily="18" charset="0"/>
            </a:rPr>
            <a:t>к</a:t>
          </a:r>
          <a:r>
            <a:rPr lang="ru-RU" sz="3100" kern="1200" baseline="-25000" dirty="0" smtClean="0">
              <a:latin typeface="Times New Roman" pitchFamily="18" charset="0"/>
              <a:cs typeface="Times New Roman" pitchFamily="18" charset="0"/>
            </a:rPr>
            <a:t> </a:t>
          </a:r>
          <a:endParaRPr lang="ru-RU" sz="3100" kern="1200" baseline="-25000" dirty="0">
            <a:latin typeface="Times New Roman" pitchFamily="18" charset="0"/>
            <a:cs typeface="Times New Roman" pitchFamily="18" charset="0"/>
          </a:endParaRPr>
        </a:p>
      </dsp:txBody>
      <dsp:txXfrm>
        <a:off x="29113" y="1269619"/>
        <a:ext cx="795015" cy="532594"/>
      </dsp:txXfrm>
    </dsp:sp>
    <dsp:sp modelId="{ABF296A9-C35A-4CE5-9EDC-4DEFBDC2E6C8}">
      <dsp:nvSpPr>
        <dsp:cNvPr id="0" name=""/>
        <dsp:cNvSpPr/>
      </dsp:nvSpPr>
      <dsp:spPr>
        <a:xfrm rot="5400000">
          <a:off x="4283615" y="-1511116"/>
          <a:ext cx="472174" cy="7333524"/>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тўлаш</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муддати</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келган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товарлар</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ва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хизматлар</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ҳамда бошқа тўловлар</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суммаси</a:t>
          </a:r>
          <a:r>
            <a:rPr lang="ru-RU" sz="2000" kern="1200" dirty="0" smtClean="0">
              <a:latin typeface="Times New Roman" pitchFamily="18" charset="0"/>
              <a:cs typeface="Times New Roman" pitchFamily="18" charset="0"/>
            </a:rPr>
            <a:t>;</a:t>
          </a:r>
          <a:endParaRPr lang="ru-RU" sz="2000" kern="1200" dirty="0">
            <a:latin typeface="Times New Roman" pitchFamily="18" charset="0"/>
            <a:cs typeface="Times New Roman" pitchFamily="18" charset="0"/>
          </a:endParaRPr>
        </a:p>
      </dsp:txBody>
      <dsp:txXfrm rot="-5400000">
        <a:off x="852940" y="1942609"/>
        <a:ext cx="7310474" cy="426074"/>
      </dsp:txXfrm>
    </dsp:sp>
    <dsp:sp modelId="{71D4D636-B307-4073-9E4A-7B6F6DBF73A4}">
      <dsp:nvSpPr>
        <dsp:cNvPr id="0" name=""/>
        <dsp:cNvSpPr/>
      </dsp:nvSpPr>
      <dsp:spPr>
        <a:xfrm>
          <a:off x="301" y="1860536"/>
          <a:ext cx="852639" cy="590218"/>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rtl="0">
            <a:lnSpc>
              <a:spcPct val="90000"/>
            </a:lnSpc>
            <a:spcBef>
              <a:spcPct val="0"/>
            </a:spcBef>
            <a:spcAft>
              <a:spcPct val="35000"/>
            </a:spcAft>
          </a:pPr>
          <a:r>
            <a:rPr lang="ru-RU" sz="3100" kern="1200" dirty="0" err="1" smtClean="0">
              <a:latin typeface="Times New Roman" pitchFamily="18" charset="0"/>
              <a:cs typeface="Times New Roman" pitchFamily="18" charset="0"/>
            </a:rPr>
            <a:t>Х</a:t>
          </a:r>
          <a:r>
            <a:rPr lang="ru-RU" sz="3100" kern="1200" baseline="-25000" dirty="0" err="1" smtClean="0">
              <a:latin typeface="Times New Roman" pitchFamily="18" charset="0"/>
              <a:cs typeface="Times New Roman" pitchFamily="18" charset="0"/>
            </a:rPr>
            <a:t>т</a:t>
          </a:r>
          <a:r>
            <a:rPr lang="ru-RU" sz="3100" kern="1200" baseline="-25000" dirty="0" smtClean="0">
              <a:latin typeface="Times New Roman" pitchFamily="18" charset="0"/>
              <a:cs typeface="Times New Roman" pitchFamily="18" charset="0"/>
            </a:rPr>
            <a:t> </a:t>
          </a:r>
          <a:endParaRPr lang="ru-RU" sz="3100" kern="1200" baseline="-25000" dirty="0">
            <a:latin typeface="Times New Roman" pitchFamily="18" charset="0"/>
            <a:cs typeface="Times New Roman" pitchFamily="18" charset="0"/>
          </a:endParaRPr>
        </a:p>
      </dsp:txBody>
      <dsp:txXfrm>
        <a:off x="29113" y="1889348"/>
        <a:ext cx="795015" cy="532594"/>
      </dsp:txXfrm>
    </dsp:sp>
    <dsp:sp modelId="{F5B0AE61-BFC1-4906-8C2E-E41765CFD4F5}">
      <dsp:nvSpPr>
        <dsp:cNvPr id="0" name=""/>
        <dsp:cNvSpPr/>
      </dsp:nvSpPr>
      <dsp:spPr>
        <a:xfrm rot="5400000">
          <a:off x="4283615" y="-891387"/>
          <a:ext cx="472174" cy="7333524"/>
        </a:xfrm>
        <a:prstGeom prst="round2SameRect">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uz-Cyrl-UZ" sz="2000" kern="1200" dirty="0" smtClean="0">
              <a:latin typeface="Times New Roman" pitchFamily="18" charset="0"/>
              <a:cs typeface="Times New Roman" pitchFamily="18" charset="0"/>
            </a:rPr>
            <a:t>- пулнинг айланиш тезлиги.</a:t>
          </a:r>
          <a:endParaRPr lang="ru-RU" sz="2000" kern="1200" dirty="0">
            <a:latin typeface="Times New Roman" pitchFamily="18" charset="0"/>
            <a:cs typeface="Times New Roman" pitchFamily="18" charset="0"/>
          </a:endParaRPr>
        </a:p>
      </dsp:txBody>
      <dsp:txXfrm rot="-5400000">
        <a:off x="852940" y="2562338"/>
        <a:ext cx="7310474" cy="426074"/>
      </dsp:txXfrm>
    </dsp:sp>
    <dsp:sp modelId="{40FFA3DD-751A-4F7B-A947-27676A1EC50C}">
      <dsp:nvSpPr>
        <dsp:cNvPr id="0" name=""/>
        <dsp:cNvSpPr/>
      </dsp:nvSpPr>
      <dsp:spPr>
        <a:xfrm>
          <a:off x="301" y="2480265"/>
          <a:ext cx="852639" cy="590218"/>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rtl="0">
            <a:lnSpc>
              <a:spcPct val="90000"/>
            </a:lnSpc>
            <a:spcBef>
              <a:spcPct val="0"/>
            </a:spcBef>
            <a:spcAft>
              <a:spcPct val="35000"/>
            </a:spcAft>
          </a:pPr>
          <a:r>
            <a:rPr lang="uz-Cyrl-UZ" sz="3100" kern="1200" dirty="0" smtClean="0">
              <a:latin typeface="Times New Roman" pitchFamily="18" charset="0"/>
              <a:cs typeface="Times New Roman" pitchFamily="18" charset="0"/>
            </a:rPr>
            <a:t>А</a:t>
          </a:r>
          <a:r>
            <a:rPr lang="uz-Cyrl-UZ" sz="3100" kern="1200" baseline="-25000" dirty="0" smtClean="0">
              <a:latin typeface="Times New Roman" pitchFamily="18" charset="0"/>
              <a:cs typeface="Times New Roman" pitchFamily="18" charset="0"/>
            </a:rPr>
            <a:t>т </a:t>
          </a:r>
          <a:endParaRPr lang="uz-Cyrl-UZ" sz="3100" kern="1200" baseline="-25000" dirty="0">
            <a:latin typeface="Times New Roman" pitchFamily="18" charset="0"/>
            <a:cs typeface="Times New Roman" pitchFamily="18" charset="0"/>
          </a:endParaRPr>
        </a:p>
      </dsp:txBody>
      <dsp:txXfrm>
        <a:off x="29113" y="2509077"/>
        <a:ext cx="795015" cy="53259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9419A-5056-4CD1-B54C-F759951FEA72}">
      <dsp:nvSpPr>
        <dsp:cNvPr id="0" name=""/>
        <dsp:cNvSpPr/>
      </dsp:nvSpPr>
      <dsp:spPr>
        <a:xfrm>
          <a:off x="0" y="80961"/>
          <a:ext cx="8186766" cy="22066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441325" algn="just" defTabSz="1022350" rtl="0">
            <a:lnSpc>
              <a:spcPct val="90000"/>
            </a:lnSpc>
            <a:spcBef>
              <a:spcPct val="0"/>
            </a:spcBef>
            <a:spcAft>
              <a:spcPct val="35000"/>
            </a:spcAft>
          </a:pPr>
          <a:r>
            <a:rPr lang="uz-Cyrl-UZ" sz="2300" kern="1200" dirty="0" smtClean="0">
              <a:latin typeface="Times New Roman" pitchFamily="18" charset="0"/>
              <a:cs typeface="Times New Roman" pitchFamily="18" charset="0"/>
            </a:rPr>
            <a:t>Масалан сотилган товарлар суммаси 100 млн. сўмни, кредитга сотилган товарлар – 20 млн. сўмни, илгари кредитга сотилиб, айни пайтда тўлаш муддати келган товарлар ва бошқа тўловлар – 40 млн. сўмни ташкил қилиб, пулнинг айланиш тезлиги 6 марта бўлса, у ҳолда муомала учун зарур бўлган пул миқдори 20 млн. сўмга тенг бўлади. Яъни:</a:t>
          </a:r>
          <a:endParaRPr lang="ru-RU" sz="2300" kern="1200" dirty="0">
            <a:latin typeface="Times New Roman" pitchFamily="18" charset="0"/>
            <a:cs typeface="Times New Roman" pitchFamily="18" charset="0"/>
          </a:endParaRPr>
        </a:p>
      </dsp:txBody>
      <dsp:txXfrm>
        <a:off x="107718" y="188679"/>
        <a:ext cx="7971330" cy="199118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311E9-2FD5-4A39-9A96-7CD6BCC19B32}">
      <dsp:nvSpPr>
        <dsp:cNvPr id="0" name=""/>
        <dsp:cNvSpPr/>
      </dsp:nvSpPr>
      <dsp:spPr>
        <a:xfrm>
          <a:off x="0" y="6572"/>
          <a:ext cx="8229600" cy="92663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kern="1200" dirty="0" err="1" smtClean="0">
              <a:latin typeface="Times New Roman" pitchFamily="18" charset="0"/>
              <a:cs typeface="Times New Roman" pitchFamily="18" charset="0"/>
            </a:rPr>
            <a:t>Бизнинг</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республикамизда</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умумий</a:t>
          </a:r>
          <a:r>
            <a:rPr lang="ru-RU" sz="2400" kern="1200" dirty="0" smtClean="0">
              <a:latin typeface="Times New Roman" pitchFamily="18" charset="0"/>
              <a:cs typeface="Times New Roman" pitchFamily="18" charset="0"/>
            </a:rPr>
            <a:t> пул </a:t>
          </a:r>
          <a:r>
            <a:rPr lang="ru-RU" sz="2400" kern="1200" dirty="0" err="1" smtClean="0">
              <a:latin typeface="Times New Roman" pitchFamily="18" charset="0"/>
              <a:cs typeface="Times New Roman" pitchFamily="18" charset="0"/>
            </a:rPr>
            <a:t>миқдори қуйидаги </a:t>
          </a:r>
          <a:r>
            <a:rPr lang="ru-RU" sz="2400" kern="1200" dirty="0" smtClean="0">
              <a:latin typeface="Times New Roman" pitchFamily="18" charset="0"/>
              <a:cs typeface="Times New Roman" pitchFamily="18" charset="0"/>
            </a:rPr>
            <a:t>(</a:t>
          </a:r>
          <a:r>
            <a:rPr lang="ru-RU" sz="2400" kern="1200" dirty="0" err="1" smtClean="0">
              <a:latin typeface="Times New Roman" pitchFamily="18" charset="0"/>
              <a:cs typeface="Times New Roman" pitchFamily="18" charset="0"/>
            </a:rPr>
            <a:t>таркиб</a:t>
          </a:r>
          <a:r>
            <a:rPr lang="ru-RU" sz="2400" kern="1200" dirty="0" smtClean="0">
              <a:latin typeface="Times New Roman" pitchFamily="18" charset="0"/>
              <a:cs typeface="Times New Roman" pitchFamily="18" charset="0"/>
            </a:rPr>
            <a:t>)</a:t>
          </a:r>
          <a:r>
            <a:rPr lang="ru-RU" sz="2400" kern="1200" dirty="0" err="1" smtClean="0">
              <a:latin typeface="Times New Roman" pitchFamily="18" charset="0"/>
              <a:cs typeface="Times New Roman" pitchFamily="18" charset="0"/>
            </a:rPr>
            <a:t>лар</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асосида</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ҳисобланади</a:t>
          </a:r>
          <a:r>
            <a:rPr lang="ru-RU" sz="2400" kern="1200" dirty="0" smtClean="0">
              <a:latin typeface="Times New Roman" pitchFamily="18" charset="0"/>
              <a:cs typeface="Times New Roman" pitchFamily="18" charset="0"/>
            </a:rPr>
            <a:t>: </a:t>
          </a:r>
          <a:endParaRPr lang="ru-RU" sz="2400" kern="1200" dirty="0">
            <a:latin typeface="Times New Roman" pitchFamily="18" charset="0"/>
            <a:cs typeface="Times New Roman" pitchFamily="18" charset="0"/>
          </a:endParaRPr>
        </a:p>
      </dsp:txBody>
      <dsp:txXfrm>
        <a:off x="45235" y="51807"/>
        <a:ext cx="8139130" cy="83616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9C57B-932B-4623-857E-71E5C7665367}">
      <dsp:nvSpPr>
        <dsp:cNvPr id="0" name=""/>
        <dsp:cNvSpPr/>
      </dsp:nvSpPr>
      <dsp:spPr>
        <a:xfrm rot="5400000">
          <a:off x="4211687" y="-3034623"/>
          <a:ext cx="871601" cy="7163279"/>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0970" tIns="70485" rIns="140970" bIns="70485" numCol="1" spcCol="1270" anchor="ctr" anchorCtr="0">
          <a:noAutofit/>
        </a:bodyPr>
        <a:lstStyle/>
        <a:p>
          <a:pPr marL="228600" lvl="1" indent="-228600" algn="l" defTabSz="889000" rtl="0">
            <a:lnSpc>
              <a:spcPct val="90000"/>
            </a:lnSpc>
            <a:spcBef>
              <a:spcPct val="0"/>
            </a:spcBef>
            <a:spcAft>
              <a:spcPct val="15000"/>
            </a:spcAft>
            <a:buChar char="••"/>
          </a:pP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муомаладаги</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нақд (қоғоз ва</a:t>
          </a:r>
          <a:r>
            <a:rPr lang="ru-RU" sz="2000" kern="1200" dirty="0" smtClean="0">
              <a:latin typeface="Times New Roman" pitchFamily="18" charset="0"/>
              <a:cs typeface="Times New Roman" pitchFamily="18" charset="0"/>
            </a:rPr>
            <a:t> металл) </a:t>
          </a:r>
          <a:r>
            <a:rPr lang="ru-RU" sz="2000" kern="1200" dirty="0" err="1" smtClean="0">
              <a:latin typeface="Times New Roman" pitchFamily="18" charset="0"/>
              <a:cs typeface="Times New Roman" pitchFamily="18" charset="0"/>
            </a:rPr>
            <a:t>пуллар</a:t>
          </a:r>
          <a:r>
            <a:rPr lang="ru-RU" sz="2000" kern="1200" dirty="0" smtClean="0">
              <a:latin typeface="Times New Roman" pitchFamily="18" charset="0"/>
              <a:cs typeface="Times New Roman" pitchFamily="18" charset="0"/>
            </a:rPr>
            <a:t>.</a:t>
          </a:r>
          <a:endParaRPr lang="ru-RU" sz="2000" kern="1200" dirty="0">
            <a:latin typeface="Times New Roman" pitchFamily="18" charset="0"/>
            <a:cs typeface="Times New Roman" pitchFamily="18" charset="0"/>
          </a:endParaRPr>
        </a:p>
      </dsp:txBody>
      <dsp:txXfrm rot="-5400000">
        <a:off x="1065848" y="153764"/>
        <a:ext cx="7120731" cy="786505"/>
      </dsp:txXfrm>
    </dsp:sp>
    <dsp:sp modelId="{943A163D-EE68-460C-B945-999103DE4EEC}">
      <dsp:nvSpPr>
        <dsp:cNvPr id="0" name=""/>
        <dsp:cNvSpPr/>
      </dsp:nvSpPr>
      <dsp:spPr>
        <a:xfrm>
          <a:off x="471" y="2265"/>
          <a:ext cx="1065376" cy="108950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rtl="0">
            <a:lnSpc>
              <a:spcPct val="90000"/>
            </a:lnSpc>
            <a:spcBef>
              <a:spcPct val="0"/>
            </a:spcBef>
            <a:spcAft>
              <a:spcPct val="35000"/>
            </a:spcAft>
          </a:pPr>
          <a:r>
            <a:rPr lang="ru-RU" sz="3700" b="1" kern="1200" dirty="0" smtClean="0">
              <a:latin typeface="Times New Roman" pitchFamily="18" charset="0"/>
              <a:cs typeface="Times New Roman" pitchFamily="18" charset="0"/>
            </a:rPr>
            <a:t>М0</a:t>
          </a:r>
          <a:endParaRPr lang="ru-RU" sz="3700" kern="1200" dirty="0">
            <a:latin typeface="Times New Roman" pitchFamily="18" charset="0"/>
            <a:cs typeface="Times New Roman" pitchFamily="18" charset="0"/>
          </a:endParaRPr>
        </a:p>
      </dsp:txBody>
      <dsp:txXfrm>
        <a:off x="52478" y="54272"/>
        <a:ext cx="961362" cy="985487"/>
      </dsp:txXfrm>
    </dsp:sp>
    <dsp:sp modelId="{73D6C6AB-3EC8-4B65-8235-0C6E733C7648}">
      <dsp:nvSpPr>
        <dsp:cNvPr id="0" name=""/>
        <dsp:cNvSpPr/>
      </dsp:nvSpPr>
      <dsp:spPr>
        <a:xfrm rot="5400000">
          <a:off x="4211687" y="-1890646"/>
          <a:ext cx="871601" cy="7163279"/>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0970" tIns="70485" rIns="140970" bIns="70485" numCol="1" spcCol="1270" anchor="ctr" anchorCtr="0">
          <a:noAutofit/>
        </a:bodyPr>
        <a:lstStyle/>
        <a:p>
          <a:pPr marL="171450" lvl="1" indent="-171450" algn="just" defTabSz="800100" rtl="0">
            <a:lnSpc>
              <a:spcPct val="90000"/>
            </a:lnSpc>
            <a:spcBef>
              <a:spcPct val="0"/>
            </a:spcBef>
            <a:spcAft>
              <a:spcPct val="15000"/>
            </a:spcAft>
            <a:buChar char="••"/>
          </a:pPr>
          <a:r>
            <a:rPr lang="ru-RU" sz="1800" kern="1200" dirty="0" smtClean="0">
              <a:latin typeface="Times New Roman" pitchFamily="18" charset="0"/>
              <a:cs typeface="Times New Roman" pitchFamily="18" charset="0"/>
            </a:rPr>
            <a:t>М0 + </a:t>
          </a:r>
          <a:r>
            <a:rPr lang="ru-RU" sz="1800" kern="1200" dirty="0" err="1" smtClean="0">
              <a:latin typeface="Times New Roman" pitchFamily="18" charset="0"/>
              <a:cs typeface="Times New Roman" pitchFamily="18" charset="0"/>
            </a:rPr>
            <a:t>аҳолининг жорий</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ҳисоб варақларидаги </a:t>
          </a:r>
          <a:r>
            <a:rPr lang="ru-RU" sz="1800" kern="1200" dirty="0" smtClean="0">
              <a:latin typeface="Times New Roman" pitchFamily="18" charset="0"/>
              <a:cs typeface="Times New Roman" pitchFamily="18" charset="0"/>
            </a:rPr>
            <a:t>пул </a:t>
          </a:r>
          <a:r>
            <a:rPr lang="ru-RU" sz="1800" kern="1200" dirty="0" err="1" smtClean="0">
              <a:latin typeface="Times New Roman" pitchFamily="18" charset="0"/>
              <a:cs typeface="Times New Roman" pitchFamily="18" charset="0"/>
            </a:rPr>
            <a:t>қолдиқлари</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корхоналарнинг</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ҳисоб варақларидаги пул</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маблағлари</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банклардаги</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талаб</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қилиб олиш</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мумкин</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бўлган</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пул</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омонатлари</a:t>
          </a:r>
          <a:r>
            <a:rPr lang="ru-RU" sz="1800" kern="1200" dirty="0" smtClean="0">
              <a:latin typeface="Times New Roman" pitchFamily="18" charset="0"/>
              <a:cs typeface="Times New Roman" pitchFamily="18" charset="0"/>
            </a:rPr>
            <a:t>. </a:t>
          </a:r>
          <a:endParaRPr lang="ru-RU" sz="1800" kern="1200" dirty="0">
            <a:latin typeface="Times New Roman" pitchFamily="18" charset="0"/>
            <a:cs typeface="Times New Roman" pitchFamily="18" charset="0"/>
          </a:endParaRPr>
        </a:p>
      </dsp:txBody>
      <dsp:txXfrm rot="-5400000">
        <a:off x="1065848" y="1297741"/>
        <a:ext cx="7120731" cy="786505"/>
      </dsp:txXfrm>
    </dsp:sp>
    <dsp:sp modelId="{981E542C-A12A-4B59-B4D7-40C50291969E}">
      <dsp:nvSpPr>
        <dsp:cNvPr id="0" name=""/>
        <dsp:cNvSpPr/>
      </dsp:nvSpPr>
      <dsp:spPr>
        <a:xfrm>
          <a:off x="471" y="1146242"/>
          <a:ext cx="1065376" cy="1089501"/>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rtl="0">
            <a:lnSpc>
              <a:spcPct val="90000"/>
            </a:lnSpc>
            <a:spcBef>
              <a:spcPct val="0"/>
            </a:spcBef>
            <a:spcAft>
              <a:spcPct val="35000"/>
            </a:spcAft>
          </a:pPr>
          <a:r>
            <a:rPr lang="ru-RU" sz="3700" b="1" kern="1200" dirty="0" smtClean="0">
              <a:latin typeface="Times New Roman" pitchFamily="18" charset="0"/>
              <a:cs typeface="Times New Roman" pitchFamily="18" charset="0"/>
            </a:rPr>
            <a:t>М1 </a:t>
          </a:r>
          <a:endParaRPr lang="ru-RU" sz="3700" b="1" kern="1200" dirty="0">
            <a:latin typeface="Times New Roman" pitchFamily="18" charset="0"/>
            <a:cs typeface="Times New Roman" pitchFamily="18" charset="0"/>
          </a:endParaRPr>
        </a:p>
      </dsp:txBody>
      <dsp:txXfrm>
        <a:off x="52478" y="1198249"/>
        <a:ext cx="961362" cy="985487"/>
      </dsp:txXfrm>
    </dsp:sp>
    <dsp:sp modelId="{D5B57C09-38D4-4668-BCF5-D7AAA127F53C}">
      <dsp:nvSpPr>
        <dsp:cNvPr id="0" name=""/>
        <dsp:cNvSpPr/>
      </dsp:nvSpPr>
      <dsp:spPr>
        <a:xfrm rot="5400000">
          <a:off x="4211687" y="-746669"/>
          <a:ext cx="871601" cy="7163279"/>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just" defTabSz="800100" rtl="0">
            <a:lnSpc>
              <a:spcPct val="90000"/>
            </a:lnSpc>
            <a:spcBef>
              <a:spcPct val="0"/>
            </a:spcBef>
            <a:spcAft>
              <a:spcPct val="15000"/>
            </a:spcAft>
            <a:buChar char="••"/>
          </a:pPr>
          <a:r>
            <a:rPr lang="ru-RU" sz="1800" kern="1200" dirty="0" smtClean="0">
              <a:latin typeface="Times New Roman" pitchFamily="18" charset="0"/>
              <a:cs typeface="Times New Roman" pitchFamily="18" charset="0"/>
            </a:rPr>
            <a:t>М1 + </a:t>
          </a:r>
          <a:r>
            <a:rPr lang="ru-RU" sz="1800" kern="1200" dirty="0" err="1" smtClean="0">
              <a:latin typeface="Times New Roman" pitchFamily="18" charset="0"/>
              <a:cs typeface="Times New Roman" pitchFamily="18" charset="0"/>
            </a:rPr>
            <a:t>тижорат</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банкларидаги</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муддатли</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омонатлар</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ва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жамғарма ҳисоб варақларидаги пуллар</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ихтисослаштирилган</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молиявий</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муассасалардаги</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депозитлар</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ва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бошқа активлар</a:t>
          </a:r>
          <a:r>
            <a:rPr lang="ru-RU" sz="1800" kern="1200" dirty="0" smtClean="0">
              <a:latin typeface="Times New Roman" pitchFamily="18" charset="0"/>
              <a:cs typeface="Times New Roman" pitchFamily="18" charset="0"/>
            </a:rPr>
            <a:t>. </a:t>
          </a:r>
          <a:endParaRPr lang="ru-RU" sz="1800" kern="1200" dirty="0">
            <a:latin typeface="Times New Roman" pitchFamily="18" charset="0"/>
            <a:cs typeface="Times New Roman" pitchFamily="18" charset="0"/>
          </a:endParaRPr>
        </a:p>
      </dsp:txBody>
      <dsp:txXfrm rot="-5400000">
        <a:off x="1065848" y="2441718"/>
        <a:ext cx="7120731" cy="786505"/>
      </dsp:txXfrm>
    </dsp:sp>
    <dsp:sp modelId="{A78525C6-1B13-44E4-AD21-2E53628DE7F0}">
      <dsp:nvSpPr>
        <dsp:cNvPr id="0" name=""/>
        <dsp:cNvSpPr/>
      </dsp:nvSpPr>
      <dsp:spPr>
        <a:xfrm>
          <a:off x="471" y="2290219"/>
          <a:ext cx="1065376" cy="108950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rtl="0">
            <a:lnSpc>
              <a:spcPct val="90000"/>
            </a:lnSpc>
            <a:spcBef>
              <a:spcPct val="0"/>
            </a:spcBef>
            <a:spcAft>
              <a:spcPct val="35000"/>
            </a:spcAft>
          </a:pPr>
          <a:r>
            <a:rPr lang="ru-RU" sz="3700" b="1" kern="1200" dirty="0" smtClean="0">
              <a:latin typeface="Times New Roman" pitchFamily="18" charset="0"/>
              <a:cs typeface="Times New Roman" pitchFamily="18" charset="0"/>
            </a:rPr>
            <a:t>М2 </a:t>
          </a:r>
          <a:endParaRPr lang="ru-RU" sz="3700" b="1" kern="1200" dirty="0">
            <a:latin typeface="Times New Roman" pitchFamily="18" charset="0"/>
            <a:cs typeface="Times New Roman" pitchFamily="18" charset="0"/>
          </a:endParaRPr>
        </a:p>
      </dsp:txBody>
      <dsp:txXfrm>
        <a:off x="52478" y="2342226"/>
        <a:ext cx="961362" cy="985487"/>
      </dsp:txXfrm>
    </dsp:sp>
    <dsp:sp modelId="{5356EA5C-F9D6-4B9B-96B5-1829A8B9E960}">
      <dsp:nvSpPr>
        <dsp:cNvPr id="0" name=""/>
        <dsp:cNvSpPr/>
      </dsp:nvSpPr>
      <dsp:spPr>
        <a:xfrm rot="5400000">
          <a:off x="4211687" y="397306"/>
          <a:ext cx="871601" cy="7163279"/>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228600" lvl="1" indent="-228600" algn="just" defTabSz="889000" rtl="0">
            <a:lnSpc>
              <a:spcPct val="90000"/>
            </a:lnSpc>
            <a:spcBef>
              <a:spcPct val="0"/>
            </a:spcBef>
            <a:spcAft>
              <a:spcPct val="15000"/>
            </a:spcAft>
            <a:buChar char="••"/>
          </a:pPr>
          <a:r>
            <a:rPr lang="ru-RU" sz="2000" kern="1200" dirty="0" smtClean="0">
              <a:latin typeface="Times New Roman" pitchFamily="18" charset="0"/>
              <a:cs typeface="Times New Roman" pitchFamily="18" charset="0"/>
            </a:rPr>
            <a:t>М2 + банк </a:t>
          </a:r>
          <a:r>
            <a:rPr lang="ru-RU" sz="2000" kern="1200" dirty="0" err="1" smtClean="0">
              <a:latin typeface="Times New Roman" pitchFamily="18" charset="0"/>
              <a:cs typeface="Times New Roman" pitchFamily="18" charset="0"/>
            </a:rPr>
            <a:t>сертификатлари</a:t>
          </a:r>
          <a:r>
            <a:rPr lang="ru-RU" sz="2000" kern="1200" dirty="0" smtClean="0">
              <a:latin typeface="Times New Roman" pitchFamily="18" charset="0"/>
              <a:cs typeface="Times New Roman" pitchFamily="18" charset="0"/>
            </a:rPr>
            <a:t> + </a:t>
          </a:r>
          <a:r>
            <a:rPr lang="ru-RU" sz="2000" kern="1200" dirty="0" err="1" smtClean="0">
              <a:latin typeface="Times New Roman" pitchFamily="18" charset="0"/>
              <a:cs typeface="Times New Roman" pitchFamily="18" charset="0"/>
            </a:rPr>
            <a:t>аниқ мақсадли </a:t>
          </a:r>
          <a:r>
            <a:rPr lang="ru-RU" sz="2000" kern="1200" dirty="0" smtClean="0">
              <a:latin typeface="Times New Roman" pitchFamily="18" charset="0"/>
              <a:cs typeface="Times New Roman" pitchFamily="18" charset="0"/>
            </a:rPr>
            <a:t>заём </a:t>
          </a:r>
          <a:r>
            <a:rPr lang="ru-RU" sz="2000" kern="1200" dirty="0" err="1" smtClean="0">
              <a:latin typeface="Times New Roman" pitchFamily="18" charset="0"/>
              <a:cs typeface="Times New Roman" pitchFamily="18" charset="0"/>
            </a:rPr>
            <a:t>облигациялари</a:t>
          </a:r>
          <a:r>
            <a:rPr lang="ru-RU" sz="2000" kern="1200" dirty="0" smtClean="0">
              <a:latin typeface="Times New Roman" pitchFamily="18" charset="0"/>
              <a:cs typeface="Times New Roman" pitchFamily="18" charset="0"/>
            </a:rPr>
            <a:t> + </a:t>
          </a:r>
          <a:r>
            <a:rPr lang="ru-RU" sz="2000" kern="1200" dirty="0" err="1" smtClean="0">
              <a:latin typeface="Times New Roman" pitchFamily="18" charset="0"/>
              <a:cs typeface="Times New Roman" pitchFamily="18" charset="0"/>
            </a:rPr>
            <a:t>давлат</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заём</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облигациялари</a:t>
          </a:r>
          <a:r>
            <a:rPr lang="ru-RU" sz="2000" kern="1200" dirty="0" smtClean="0">
              <a:latin typeface="Times New Roman" pitchFamily="18" charset="0"/>
              <a:cs typeface="Times New Roman" pitchFamily="18" charset="0"/>
            </a:rPr>
            <a:t> + </a:t>
          </a:r>
          <a:r>
            <a:rPr lang="ru-RU" sz="2000" kern="1200" dirty="0" err="1" smtClean="0">
              <a:latin typeface="Times New Roman" pitchFamily="18" charset="0"/>
              <a:cs typeface="Times New Roman" pitchFamily="18" charset="0"/>
            </a:rPr>
            <a:t>хазина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мажбуриятлари</a:t>
          </a:r>
          <a:r>
            <a:rPr lang="ru-RU" sz="2000" kern="1200" dirty="0" smtClean="0">
              <a:latin typeface="Times New Roman" pitchFamily="18" charset="0"/>
              <a:cs typeface="Times New Roman" pitchFamily="18" charset="0"/>
            </a:rPr>
            <a:t>. </a:t>
          </a:r>
          <a:endParaRPr lang="ru-RU" sz="2000" kern="1200" dirty="0">
            <a:latin typeface="Times New Roman" pitchFamily="18" charset="0"/>
            <a:cs typeface="Times New Roman" pitchFamily="18" charset="0"/>
          </a:endParaRPr>
        </a:p>
      </dsp:txBody>
      <dsp:txXfrm rot="-5400000">
        <a:off x="1065848" y="3585693"/>
        <a:ext cx="7120731" cy="786505"/>
      </dsp:txXfrm>
    </dsp:sp>
    <dsp:sp modelId="{6C68C151-9E3E-49C3-A9FE-21DED04B068D}">
      <dsp:nvSpPr>
        <dsp:cNvPr id="0" name=""/>
        <dsp:cNvSpPr/>
      </dsp:nvSpPr>
      <dsp:spPr>
        <a:xfrm>
          <a:off x="471" y="3434195"/>
          <a:ext cx="1065376" cy="1089501"/>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rtl="0">
            <a:lnSpc>
              <a:spcPct val="90000"/>
            </a:lnSpc>
            <a:spcBef>
              <a:spcPct val="0"/>
            </a:spcBef>
            <a:spcAft>
              <a:spcPct val="35000"/>
            </a:spcAft>
          </a:pPr>
          <a:r>
            <a:rPr lang="ru-RU" sz="3700" b="1" kern="1200" dirty="0" smtClean="0">
              <a:latin typeface="Times New Roman" pitchFamily="18" charset="0"/>
              <a:cs typeface="Times New Roman" pitchFamily="18" charset="0"/>
            </a:rPr>
            <a:t>М3 </a:t>
          </a:r>
          <a:endParaRPr lang="ru-RU" sz="3700" b="1" kern="1200" dirty="0">
            <a:latin typeface="Times New Roman" pitchFamily="18" charset="0"/>
            <a:cs typeface="Times New Roman" pitchFamily="18" charset="0"/>
          </a:endParaRPr>
        </a:p>
      </dsp:txBody>
      <dsp:txXfrm>
        <a:off x="52478" y="3486202"/>
        <a:ext cx="961362" cy="98548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C7CC0-FA29-4029-A161-E848E68355B9}">
      <dsp:nvSpPr>
        <dsp:cNvPr id="0" name=""/>
        <dsp:cNvSpPr/>
      </dsp:nvSpPr>
      <dsp:spPr>
        <a:xfrm>
          <a:off x="0" y="6857"/>
          <a:ext cx="8472518" cy="7488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ru-RU" sz="2600" b="1" kern="1200" dirty="0" smtClean="0">
              <a:latin typeface="Times New Roman" pitchFamily="18" charset="0"/>
              <a:cs typeface="Times New Roman" pitchFamily="18" charset="0"/>
            </a:rPr>
            <a:t>ЛИКВИДЛИК</a:t>
          </a:r>
          <a:endParaRPr lang="ru-RU" sz="2600" kern="1200" dirty="0">
            <a:latin typeface="Times New Roman" pitchFamily="18" charset="0"/>
            <a:cs typeface="Times New Roman" pitchFamily="18" charset="0"/>
          </a:endParaRPr>
        </a:p>
      </dsp:txBody>
      <dsp:txXfrm>
        <a:off x="0" y="6857"/>
        <a:ext cx="8472518" cy="748800"/>
      </dsp:txXfrm>
    </dsp:sp>
    <dsp:sp modelId="{E05110FC-F196-46EF-A46D-AA0D6FCFDD0B}">
      <dsp:nvSpPr>
        <dsp:cNvPr id="0" name=""/>
        <dsp:cNvSpPr/>
      </dsp:nvSpPr>
      <dsp:spPr>
        <a:xfrm>
          <a:off x="0" y="755657"/>
          <a:ext cx="8472518" cy="139171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8684" tIns="138684" rIns="184912" bIns="208026" numCol="1" spcCol="1270" anchor="t" anchorCtr="0">
          <a:noAutofit/>
        </a:bodyPr>
        <a:lstStyle/>
        <a:p>
          <a:pPr marL="228600" lvl="1" indent="-228600" algn="just" defTabSz="1155700" rtl="0">
            <a:lnSpc>
              <a:spcPct val="90000"/>
            </a:lnSpc>
            <a:spcBef>
              <a:spcPct val="0"/>
            </a:spcBef>
            <a:spcAft>
              <a:spcPct val="15000"/>
            </a:spcAft>
            <a:buChar char="••"/>
          </a:pP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бу</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турли</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активларнинг</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ўз</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қийматини йўқотмасдан </a:t>
          </a:r>
          <a:r>
            <a:rPr lang="ru-RU" sz="2600" b="0" kern="1200" dirty="0" smtClean="0">
              <a:latin typeface="Times New Roman" pitchFamily="18" charset="0"/>
              <a:cs typeface="Times New Roman" pitchFamily="18" charset="0"/>
            </a:rPr>
            <a:t>(</a:t>
          </a:r>
          <a:r>
            <a:rPr lang="ru-RU" sz="2600" b="0" kern="1200" dirty="0" err="1" smtClean="0">
              <a:latin typeface="Times New Roman" pitchFamily="18" charset="0"/>
              <a:cs typeface="Times New Roman" pitchFamily="18" charset="0"/>
            </a:rPr>
            <a:t>яъни</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энг</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кам</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харажатлар</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асосида</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тезлик</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билан</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нақд пулга</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айлана</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олиш</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қобилиятидир.</a:t>
          </a:r>
          <a:r>
            <a:rPr lang="ru-RU" sz="2600" b="0" kern="1200" dirty="0" smtClean="0">
              <a:latin typeface="Times New Roman" pitchFamily="18" charset="0"/>
              <a:cs typeface="Times New Roman" pitchFamily="18" charset="0"/>
            </a:rPr>
            <a:t> </a:t>
          </a:r>
          <a:endParaRPr lang="ru-RU" sz="2600" b="0" kern="1200" dirty="0">
            <a:latin typeface="Times New Roman" pitchFamily="18" charset="0"/>
            <a:cs typeface="Times New Roman" pitchFamily="18" charset="0"/>
          </a:endParaRPr>
        </a:p>
      </dsp:txBody>
      <dsp:txXfrm>
        <a:off x="0" y="755657"/>
        <a:ext cx="8472518" cy="139171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DC4FA-8BD0-431D-8739-E52641A78E6C}">
      <dsp:nvSpPr>
        <dsp:cNvPr id="0" name=""/>
        <dsp:cNvSpPr/>
      </dsp:nvSpPr>
      <dsp:spPr>
        <a:xfrm>
          <a:off x="0" y="0"/>
          <a:ext cx="8258204" cy="3268666"/>
        </a:xfrm>
        <a:prstGeom prst="roundRect">
          <a:avLst>
            <a:gd name="adj" fmla="val 8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3840" tIns="243840" rIns="243840" bIns="2017948" numCol="1" spcCol="1270" anchor="t" anchorCtr="0">
          <a:noAutofit/>
        </a:bodyPr>
        <a:lstStyle/>
        <a:p>
          <a:pPr lvl="0" algn="l" defTabSz="2844800" rtl="0">
            <a:lnSpc>
              <a:spcPct val="90000"/>
            </a:lnSpc>
            <a:spcBef>
              <a:spcPct val="0"/>
            </a:spcBef>
            <a:spcAft>
              <a:spcPct val="35000"/>
            </a:spcAft>
          </a:pPr>
          <a:r>
            <a:rPr lang="ru-RU" sz="6400" kern="1200" dirty="0" err="1" smtClean="0">
              <a:latin typeface="Times New Roman" pitchFamily="18" charset="0"/>
              <a:cs typeface="Times New Roman" pitchFamily="18" charset="0"/>
            </a:rPr>
            <a:t>Нақд пуллар</a:t>
          </a:r>
          <a:endParaRPr lang="ru-RU" sz="6400" kern="1200" dirty="0">
            <a:latin typeface="Times New Roman" pitchFamily="18" charset="0"/>
            <a:cs typeface="Times New Roman" pitchFamily="18" charset="0"/>
          </a:endParaRPr>
        </a:p>
      </dsp:txBody>
      <dsp:txXfrm>
        <a:off x="81376" y="81376"/>
        <a:ext cx="8095452" cy="3105914"/>
      </dsp:txXfrm>
    </dsp:sp>
    <dsp:sp modelId="{17914566-876C-4D82-A3B4-5526F708FDC5}">
      <dsp:nvSpPr>
        <dsp:cNvPr id="0" name=""/>
        <dsp:cNvSpPr/>
      </dsp:nvSpPr>
      <dsp:spPr>
        <a:xfrm>
          <a:off x="206455" y="1470900"/>
          <a:ext cx="3888170" cy="1470900"/>
        </a:xfrm>
        <a:prstGeom prst="roundRect">
          <a:avLst>
            <a:gd name="adj" fmla="val 105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ru-RU" sz="2200" kern="1200" dirty="0" err="1" smtClean="0">
              <a:latin typeface="Times New Roman" pitchFamily="18" charset="0"/>
              <a:cs typeface="Times New Roman" pitchFamily="18" charset="0"/>
            </a:rPr>
            <a:t>ривожланган</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бозор</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иқтисодиёти мамлакатларида</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умумий</a:t>
          </a:r>
          <a:r>
            <a:rPr lang="ru-RU" sz="2200" kern="1200" dirty="0" smtClean="0">
              <a:latin typeface="Times New Roman" pitchFamily="18" charset="0"/>
              <a:cs typeface="Times New Roman" pitchFamily="18" charset="0"/>
            </a:rPr>
            <a:t> пул </a:t>
          </a:r>
          <a:r>
            <a:rPr lang="ru-RU" sz="2200" kern="1200" dirty="0" err="1" smtClean="0">
              <a:latin typeface="Times New Roman" pitchFamily="18" charset="0"/>
              <a:cs typeface="Times New Roman" pitchFamily="18" charset="0"/>
            </a:rPr>
            <a:t>массасининг</a:t>
          </a:r>
          <a:r>
            <a:rPr lang="ru-RU" sz="2200" kern="1200" dirty="0" smtClean="0">
              <a:latin typeface="Times New Roman" pitchFamily="18" charset="0"/>
              <a:cs typeface="Times New Roman" pitchFamily="18" charset="0"/>
            </a:rPr>
            <a:t> 9-10 </a:t>
          </a:r>
          <a:r>
            <a:rPr lang="ru-RU" sz="2200" kern="1200" dirty="0" err="1" smtClean="0">
              <a:latin typeface="Times New Roman" pitchFamily="18" charset="0"/>
              <a:cs typeface="Times New Roman" pitchFamily="18" charset="0"/>
            </a:rPr>
            <a:t>фоизини</a:t>
          </a:r>
          <a:r>
            <a:rPr lang="ru-RU" sz="2200" kern="1200" dirty="0" smtClean="0">
              <a:latin typeface="Times New Roman" pitchFamily="18" charset="0"/>
              <a:cs typeface="Times New Roman" pitchFamily="18" charset="0"/>
            </a:rPr>
            <a:t>, </a:t>
          </a:r>
          <a:endParaRPr lang="ru-RU" sz="2200" kern="1200" dirty="0">
            <a:latin typeface="Times New Roman" pitchFamily="18" charset="0"/>
            <a:cs typeface="Times New Roman" pitchFamily="18" charset="0"/>
          </a:endParaRPr>
        </a:p>
      </dsp:txBody>
      <dsp:txXfrm>
        <a:off x="251690" y="1516135"/>
        <a:ext cx="3797700" cy="1380430"/>
      </dsp:txXfrm>
    </dsp:sp>
    <dsp:sp modelId="{9E80522A-D446-4786-94CD-DCA8D414D7F3}">
      <dsp:nvSpPr>
        <dsp:cNvPr id="0" name=""/>
        <dsp:cNvSpPr/>
      </dsp:nvSpPr>
      <dsp:spPr>
        <a:xfrm>
          <a:off x="4156017" y="1470900"/>
          <a:ext cx="3888170" cy="1470900"/>
        </a:xfrm>
        <a:prstGeom prst="roundRect">
          <a:avLst>
            <a:gd name="adj" fmla="val 105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ru-RU" sz="2200" kern="1200" dirty="0" err="1" smtClean="0">
              <a:latin typeface="Times New Roman" pitchFamily="18" charset="0"/>
              <a:cs typeface="Times New Roman" pitchFamily="18" charset="0"/>
            </a:rPr>
            <a:t>бозор</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иқтисодиётига ўтаётган</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мустақил ҳамдўстлик давлатларида</a:t>
          </a:r>
          <a:r>
            <a:rPr lang="ru-RU" sz="2200" kern="1200" dirty="0" smtClean="0">
              <a:latin typeface="Times New Roman" pitchFamily="18" charset="0"/>
              <a:cs typeface="Times New Roman" pitchFamily="18" charset="0"/>
            </a:rPr>
            <a:t> 35–40 </a:t>
          </a:r>
          <a:r>
            <a:rPr lang="ru-RU" sz="2200" kern="1200" dirty="0" err="1" smtClean="0">
              <a:latin typeface="Times New Roman" pitchFamily="18" charset="0"/>
              <a:cs typeface="Times New Roman" pitchFamily="18" charset="0"/>
            </a:rPr>
            <a:t>фоизни</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ташкил</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қилади</a:t>
          </a:r>
          <a:r>
            <a:rPr lang="ru-RU" sz="2200" kern="1200" dirty="0" smtClean="0">
              <a:latin typeface="Times New Roman" pitchFamily="18" charset="0"/>
              <a:cs typeface="Times New Roman" pitchFamily="18" charset="0"/>
            </a:rPr>
            <a:t>. </a:t>
          </a:r>
          <a:endParaRPr lang="ru-RU" sz="2200" kern="1200" dirty="0">
            <a:latin typeface="Times New Roman" pitchFamily="18" charset="0"/>
            <a:cs typeface="Times New Roman" pitchFamily="18" charset="0"/>
          </a:endParaRPr>
        </a:p>
      </dsp:txBody>
      <dsp:txXfrm>
        <a:off x="4201252" y="1516135"/>
        <a:ext cx="3797700" cy="138043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D72E0-39A4-4B4E-A1D7-D6DE92768172}">
      <dsp:nvSpPr>
        <dsp:cNvPr id="0" name=""/>
        <dsp:cNvSpPr/>
      </dsp:nvSpPr>
      <dsp:spPr>
        <a:xfrm>
          <a:off x="0" y="402681"/>
          <a:ext cx="8229600" cy="1965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499872" rIns="638708" bIns="170688" numCol="1" spcCol="1270" anchor="t" anchorCtr="0">
          <a:noAutofit/>
        </a:bodyPr>
        <a:lstStyle/>
        <a:p>
          <a:pPr marL="228600" lvl="1" indent="-228600" algn="just" defTabSz="1066800" rtl="0">
            <a:lnSpc>
              <a:spcPct val="90000"/>
            </a:lnSpc>
            <a:spcBef>
              <a:spcPct val="0"/>
            </a:spcBef>
            <a:spcAft>
              <a:spcPct val="15000"/>
            </a:spcAft>
            <a:buChar char="••"/>
          </a:pP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бу</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мамлакатдаги</a:t>
          </a:r>
          <a:r>
            <a:rPr lang="ru-RU" sz="2400" b="0" kern="1200" dirty="0" smtClean="0">
              <a:latin typeface="Times New Roman" pitchFamily="18" charset="0"/>
              <a:cs typeface="Times New Roman" pitchFamily="18" charset="0"/>
            </a:rPr>
            <a:t> пул </a:t>
          </a:r>
          <a:r>
            <a:rPr lang="ru-RU" sz="2400" b="0" kern="1200" dirty="0" err="1" smtClean="0">
              <a:latin typeface="Times New Roman" pitchFamily="18" charset="0"/>
              <a:cs typeface="Times New Roman" pitchFamily="18" charset="0"/>
            </a:rPr>
            <a:t>миқдори ҳамда фоиз</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ставкасининг</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турли</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даражаларида</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пул</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маблағларига бўлган</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талаб</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ва</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пул</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таклифининг</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ўзаро</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нисбатини</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ифодаловчи</a:t>
          </a:r>
          <a:r>
            <a:rPr lang="ru-RU" sz="2400" b="0" kern="1200" dirty="0" smtClean="0">
              <a:latin typeface="Times New Roman" pitchFamily="18" charset="0"/>
              <a:cs typeface="Times New Roman" pitchFamily="18" charset="0"/>
            </a:rPr>
            <a:t>  механизм. </a:t>
          </a:r>
          <a:endParaRPr lang="ru-RU" sz="2400" b="0" kern="1200" dirty="0">
            <a:latin typeface="Times New Roman" pitchFamily="18" charset="0"/>
            <a:cs typeface="Times New Roman" pitchFamily="18" charset="0"/>
          </a:endParaRPr>
        </a:p>
      </dsp:txBody>
      <dsp:txXfrm>
        <a:off x="0" y="402681"/>
        <a:ext cx="8229600" cy="1965600"/>
      </dsp:txXfrm>
    </dsp:sp>
    <dsp:sp modelId="{42071F2A-CB83-4942-A5D8-14787AF7E0A4}">
      <dsp:nvSpPr>
        <dsp:cNvPr id="0" name=""/>
        <dsp:cNvSpPr/>
      </dsp:nvSpPr>
      <dsp:spPr>
        <a:xfrm>
          <a:off x="411480" y="48441"/>
          <a:ext cx="5760720" cy="7084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066800" rtl="0">
            <a:lnSpc>
              <a:spcPct val="90000"/>
            </a:lnSpc>
            <a:spcBef>
              <a:spcPct val="0"/>
            </a:spcBef>
            <a:spcAft>
              <a:spcPct val="35000"/>
            </a:spcAft>
          </a:pPr>
          <a:r>
            <a:rPr lang="ru-RU" sz="2400" b="1" kern="1200" dirty="0" smtClean="0">
              <a:latin typeface="Times New Roman" pitchFamily="18" charset="0"/>
              <a:cs typeface="Times New Roman" pitchFamily="18" charset="0"/>
            </a:rPr>
            <a:t>Пул </a:t>
          </a:r>
          <a:r>
            <a:rPr lang="ru-RU" sz="2400" b="1" kern="1200" dirty="0" err="1" smtClean="0">
              <a:latin typeface="Times New Roman" pitchFamily="18" charset="0"/>
              <a:cs typeface="Times New Roman" pitchFamily="18" charset="0"/>
            </a:rPr>
            <a:t>бозори</a:t>
          </a:r>
          <a:r>
            <a:rPr lang="ru-RU" sz="2400" b="1" kern="1200" dirty="0" smtClean="0">
              <a:latin typeface="Times New Roman" pitchFamily="18" charset="0"/>
              <a:cs typeface="Times New Roman" pitchFamily="18" charset="0"/>
            </a:rPr>
            <a:t> </a:t>
          </a:r>
          <a:endParaRPr lang="ru-RU" sz="2400" b="1" kern="1200" dirty="0">
            <a:latin typeface="Times New Roman" pitchFamily="18" charset="0"/>
            <a:cs typeface="Times New Roman" pitchFamily="18" charset="0"/>
          </a:endParaRPr>
        </a:p>
      </dsp:txBody>
      <dsp:txXfrm>
        <a:off x="446065" y="83026"/>
        <a:ext cx="5691550" cy="639310"/>
      </dsp:txXfrm>
    </dsp:sp>
    <dsp:sp modelId="{04AE36C4-6E3C-4099-AA7A-386472B15610}">
      <dsp:nvSpPr>
        <dsp:cNvPr id="0" name=""/>
        <dsp:cNvSpPr/>
      </dsp:nvSpPr>
      <dsp:spPr>
        <a:xfrm>
          <a:off x="0" y="2852121"/>
          <a:ext cx="8229600" cy="1625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499872" rIns="638708" bIns="170688" numCol="1" spcCol="1270" anchor="t" anchorCtr="0">
          <a:noAutofit/>
        </a:bodyPr>
        <a:lstStyle/>
        <a:p>
          <a:pPr marL="228600" lvl="1" indent="-228600" algn="just" defTabSz="1066800" rtl="0">
            <a:lnSpc>
              <a:spcPct val="90000"/>
            </a:lnSpc>
            <a:spcBef>
              <a:spcPct val="0"/>
            </a:spcBef>
            <a:spcAft>
              <a:spcPct val="15000"/>
            </a:spcAft>
            <a:buChar char="••"/>
          </a:pP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бу</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бозорда</a:t>
          </a:r>
          <a:r>
            <a:rPr lang="ru-RU" sz="2400" b="0" kern="1200" dirty="0" smtClean="0">
              <a:latin typeface="Times New Roman" pitchFamily="18" charset="0"/>
              <a:cs typeface="Times New Roman" pitchFamily="18" charset="0"/>
            </a:rPr>
            <a:t> пул </a:t>
          </a:r>
          <a:r>
            <a:rPr lang="ru-RU" sz="2400" b="0" kern="1200" dirty="0" err="1" smtClean="0">
              <a:latin typeface="Times New Roman" pitchFamily="18" charset="0"/>
              <a:cs typeface="Times New Roman" pitchFamily="18" charset="0"/>
            </a:rPr>
            <a:t>сифатида</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муомалада</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бўлган</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турли-туман</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молиявий</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маблағлар</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яъни</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пул</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агрегатлари</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йиғиндиси ҳисобланади</a:t>
          </a:r>
          <a:r>
            <a:rPr lang="ru-RU" sz="2400" b="0" kern="1200" dirty="0" smtClean="0">
              <a:latin typeface="Times New Roman" pitchFamily="18" charset="0"/>
              <a:cs typeface="Times New Roman" pitchFamily="18" charset="0"/>
            </a:rPr>
            <a:t>. </a:t>
          </a:r>
          <a:endParaRPr lang="ru-RU" sz="2400" b="0" kern="1200" dirty="0">
            <a:latin typeface="Times New Roman" pitchFamily="18" charset="0"/>
            <a:cs typeface="Times New Roman" pitchFamily="18" charset="0"/>
          </a:endParaRPr>
        </a:p>
      </dsp:txBody>
      <dsp:txXfrm>
        <a:off x="0" y="2852121"/>
        <a:ext cx="8229600" cy="1625400"/>
      </dsp:txXfrm>
    </dsp:sp>
    <dsp:sp modelId="{F1492003-C3B0-4959-B111-04EB0928B8F9}">
      <dsp:nvSpPr>
        <dsp:cNvPr id="0" name=""/>
        <dsp:cNvSpPr/>
      </dsp:nvSpPr>
      <dsp:spPr>
        <a:xfrm>
          <a:off x="411480" y="2497881"/>
          <a:ext cx="5760720" cy="7084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066800" rtl="0">
            <a:lnSpc>
              <a:spcPct val="90000"/>
            </a:lnSpc>
            <a:spcBef>
              <a:spcPct val="0"/>
            </a:spcBef>
            <a:spcAft>
              <a:spcPct val="35000"/>
            </a:spcAft>
          </a:pPr>
          <a:r>
            <a:rPr lang="ru-RU" sz="2400" b="1" kern="1200" dirty="0" smtClean="0">
              <a:latin typeface="Times New Roman" pitchFamily="18" charset="0"/>
              <a:cs typeface="Times New Roman" pitchFamily="18" charset="0"/>
            </a:rPr>
            <a:t>Пул </a:t>
          </a:r>
          <a:r>
            <a:rPr lang="ru-RU" sz="2400" b="1" kern="1200" dirty="0" err="1" smtClean="0">
              <a:latin typeface="Times New Roman" pitchFamily="18" charset="0"/>
              <a:cs typeface="Times New Roman" pitchFamily="18" charset="0"/>
            </a:rPr>
            <a:t>таклифи</a:t>
          </a:r>
          <a:r>
            <a:rPr lang="ru-RU" sz="2400" b="1" kern="1200" dirty="0" smtClean="0">
              <a:latin typeface="Times New Roman" pitchFamily="18" charset="0"/>
              <a:cs typeface="Times New Roman" pitchFamily="18" charset="0"/>
            </a:rPr>
            <a:t> </a:t>
          </a:r>
          <a:endParaRPr lang="ru-RU" sz="2400" b="1" kern="1200" dirty="0">
            <a:latin typeface="Times New Roman" pitchFamily="18" charset="0"/>
            <a:cs typeface="Times New Roman" pitchFamily="18" charset="0"/>
          </a:endParaRPr>
        </a:p>
      </dsp:txBody>
      <dsp:txXfrm>
        <a:off x="446065" y="2532466"/>
        <a:ext cx="5691550" cy="63931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AE7B0-9AF9-4046-8EDD-4BBBE90BA0A1}">
      <dsp:nvSpPr>
        <dsp:cNvPr id="0" name=""/>
        <dsp:cNvSpPr/>
      </dsp:nvSpPr>
      <dsp:spPr>
        <a:xfrm>
          <a:off x="0" y="45152"/>
          <a:ext cx="8258204" cy="576000"/>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ru-RU" sz="2000" b="1" kern="1200" dirty="0" smtClean="0">
              <a:latin typeface="Times New Roman" pitchFamily="18" charset="0"/>
              <a:cs typeface="Times New Roman" pitchFamily="18" charset="0"/>
            </a:rPr>
            <a:t>ПУЛ ТАКЛИФИ МУЛЬТИПЛИКАТОРИ</a:t>
          </a:r>
          <a:endParaRPr lang="ru-RU" sz="2000" kern="1200" dirty="0">
            <a:latin typeface="Times New Roman" pitchFamily="18" charset="0"/>
            <a:cs typeface="Times New Roman" pitchFamily="18" charset="0"/>
          </a:endParaRPr>
        </a:p>
      </dsp:txBody>
      <dsp:txXfrm>
        <a:off x="0" y="45152"/>
        <a:ext cx="8258204" cy="576000"/>
      </dsp:txXfrm>
    </dsp:sp>
    <dsp:sp modelId="{6B8FBD27-F15A-45A6-9FC8-B9F4DC941FE2}">
      <dsp:nvSpPr>
        <dsp:cNvPr id="0" name=""/>
        <dsp:cNvSpPr/>
      </dsp:nvSpPr>
      <dsp:spPr>
        <a:xfrm>
          <a:off x="0" y="621152"/>
          <a:ext cx="8258204" cy="1345049"/>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just" defTabSz="889000" rtl="0">
            <a:lnSpc>
              <a:spcPct val="90000"/>
            </a:lnSpc>
            <a:spcBef>
              <a:spcPct val="0"/>
            </a:spcBef>
            <a:spcAft>
              <a:spcPct val="15000"/>
            </a:spcAft>
            <a:buChar char="••"/>
          </a:pPr>
          <a:r>
            <a:rPr lang="ru-RU" sz="2000" b="0" kern="1200" dirty="0" smtClean="0">
              <a:latin typeface="Times New Roman" pitchFamily="18" charset="0"/>
              <a:cs typeface="Times New Roman" pitchFamily="18" charset="0"/>
            </a:rPr>
            <a:t> – </a:t>
          </a:r>
          <a:r>
            <a:rPr lang="ru-RU" sz="2000" b="0" kern="1200" dirty="0" err="1" smtClean="0">
              <a:latin typeface="Times New Roman" pitchFamily="18" charset="0"/>
              <a:cs typeface="Times New Roman" pitchFamily="18" charset="0"/>
            </a:rPr>
            <a:t>бу</a:t>
          </a:r>
          <a:r>
            <a:rPr lang="ru-RU" sz="2000" b="0" kern="1200" dirty="0" smtClean="0">
              <a:latin typeface="Times New Roman" pitchFamily="18" charset="0"/>
              <a:cs typeface="Times New Roman" pitchFamily="18" charset="0"/>
            </a:rPr>
            <a:t> </a:t>
          </a:r>
          <a:r>
            <a:rPr lang="ru-RU" sz="2000" b="0" kern="1200" dirty="0" err="1" smtClean="0">
              <a:latin typeface="Times New Roman" pitchFamily="18" charset="0"/>
              <a:cs typeface="Times New Roman" pitchFamily="18" charset="0"/>
            </a:rPr>
            <a:t>банкдаги</a:t>
          </a:r>
          <a:r>
            <a:rPr lang="ru-RU" sz="2000" b="0" kern="1200" dirty="0" smtClean="0">
              <a:latin typeface="Times New Roman" pitchFamily="18" charset="0"/>
              <a:cs typeface="Times New Roman" pitchFamily="18" charset="0"/>
            </a:rPr>
            <a:t> пул </a:t>
          </a:r>
          <a:r>
            <a:rPr lang="ru-RU" sz="2000" b="0" kern="1200" dirty="0" err="1" smtClean="0">
              <a:latin typeface="Times New Roman" pitchFamily="18" charset="0"/>
              <a:cs typeface="Times New Roman" pitchFamily="18" charset="0"/>
            </a:rPr>
            <a:t>депозитлари</a:t>
          </a:r>
          <a:r>
            <a:rPr lang="ru-RU" sz="2000" b="0" kern="1200" dirty="0" smtClean="0">
              <a:latin typeface="Times New Roman" pitchFamily="18" charset="0"/>
              <a:cs typeface="Times New Roman" pitchFamily="18" charset="0"/>
            </a:rPr>
            <a:t> </a:t>
          </a:r>
          <a:r>
            <a:rPr lang="ru-RU" sz="2000" b="0" kern="1200" dirty="0" err="1" smtClean="0">
              <a:latin typeface="Times New Roman" pitchFamily="18" charset="0"/>
              <a:cs typeface="Times New Roman" pitchFamily="18" charset="0"/>
            </a:rPr>
            <a:t>қўшимча равишда</a:t>
          </a:r>
          <a:r>
            <a:rPr lang="ru-RU" sz="2000" b="0" kern="1200" dirty="0" smtClean="0">
              <a:latin typeface="Times New Roman" pitchFamily="18" charset="0"/>
              <a:cs typeface="Times New Roman" pitchFamily="18" charset="0"/>
            </a:rPr>
            <a:t> </a:t>
          </a:r>
          <a:r>
            <a:rPr lang="ru-RU" sz="2000" b="0" kern="1200" dirty="0" err="1" smtClean="0">
              <a:latin typeface="Times New Roman" pitchFamily="18" charset="0"/>
              <a:cs typeface="Times New Roman" pitchFamily="18" charset="0"/>
            </a:rPr>
            <a:t>ўсган</a:t>
          </a:r>
          <a:r>
            <a:rPr lang="ru-RU" sz="2000" b="0" kern="1200" dirty="0" smtClean="0">
              <a:latin typeface="Times New Roman" pitchFamily="18" charset="0"/>
              <a:cs typeface="Times New Roman" pitchFamily="18" charset="0"/>
            </a:rPr>
            <a:t> </a:t>
          </a:r>
          <a:r>
            <a:rPr lang="ru-RU" sz="2000" b="0" kern="1200" dirty="0" err="1" smtClean="0">
              <a:latin typeface="Times New Roman" pitchFamily="18" charset="0"/>
              <a:cs typeface="Times New Roman" pitchFamily="18" charset="0"/>
            </a:rPr>
            <a:t>ҳажмининг мажбурий</a:t>
          </a:r>
          <a:r>
            <a:rPr lang="ru-RU" sz="2000" b="0" kern="1200" dirty="0" smtClean="0">
              <a:latin typeface="Times New Roman" pitchFamily="18" charset="0"/>
              <a:cs typeface="Times New Roman" pitchFamily="18" charset="0"/>
            </a:rPr>
            <a:t> </a:t>
          </a:r>
          <a:r>
            <a:rPr lang="ru-RU" sz="2000" b="0" kern="1200" dirty="0" err="1" smtClean="0">
              <a:latin typeface="Times New Roman" pitchFamily="18" charset="0"/>
              <a:cs typeface="Times New Roman" pitchFamily="18" charset="0"/>
            </a:rPr>
            <a:t>захиралар</a:t>
          </a:r>
          <a:r>
            <a:rPr lang="ru-RU" sz="2000" b="0" kern="1200" dirty="0" smtClean="0">
              <a:latin typeface="Times New Roman" pitchFamily="18" charset="0"/>
              <a:cs typeface="Times New Roman" pitchFamily="18" charset="0"/>
            </a:rPr>
            <a:t> </a:t>
          </a:r>
          <a:r>
            <a:rPr lang="ru-RU" sz="2000" b="0" kern="1200" dirty="0" err="1" smtClean="0">
              <a:latin typeface="Times New Roman" pitchFamily="18" charset="0"/>
              <a:cs typeface="Times New Roman" pitchFamily="18" charset="0"/>
            </a:rPr>
            <a:t>қўшимча ҳажмига нисбати</a:t>
          </a:r>
          <a:r>
            <a:rPr lang="ru-RU" sz="2000" b="0" kern="1200" dirty="0" smtClean="0">
              <a:latin typeface="Times New Roman" pitchFamily="18" charset="0"/>
              <a:cs typeface="Times New Roman" pitchFamily="18" charset="0"/>
            </a:rPr>
            <a:t> </a:t>
          </a:r>
          <a:r>
            <a:rPr lang="ru-RU" sz="2000" b="0" kern="1200" dirty="0" err="1" smtClean="0">
              <a:latin typeface="Times New Roman" pitchFamily="18" charset="0"/>
              <a:cs typeface="Times New Roman" pitchFamily="18" charset="0"/>
            </a:rPr>
            <a:t>бўлиб</a:t>
          </a:r>
          <a:r>
            <a:rPr lang="ru-RU" sz="2000" b="0" kern="1200" dirty="0" smtClean="0">
              <a:latin typeface="Times New Roman" pitchFamily="18" charset="0"/>
              <a:cs typeface="Times New Roman" pitchFamily="18" charset="0"/>
            </a:rPr>
            <a:t>, </a:t>
          </a:r>
          <a:r>
            <a:rPr lang="ru-RU" sz="2000" b="0" kern="1200" dirty="0" err="1" smtClean="0">
              <a:latin typeface="Times New Roman" pitchFamily="18" charset="0"/>
              <a:cs typeface="Times New Roman" pitchFamily="18" charset="0"/>
            </a:rPr>
            <a:t>пул</a:t>
          </a:r>
          <a:r>
            <a:rPr lang="ru-RU" sz="2000" b="0" kern="1200" dirty="0" smtClean="0">
              <a:latin typeface="Times New Roman" pitchFamily="18" charset="0"/>
              <a:cs typeface="Times New Roman" pitchFamily="18" charset="0"/>
            </a:rPr>
            <a:t> </a:t>
          </a:r>
          <a:r>
            <a:rPr lang="ru-RU" sz="2000" b="0" kern="1200" dirty="0" err="1" smtClean="0">
              <a:latin typeface="Times New Roman" pitchFamily="18" charset="0"/>
              <a:cs typeface="Times New Roman" pitchFamily="18" charset="0"/>
            </a:rPr>
            <a:t>маблағларининг бир</a:t>
          </a:r>
          <a:r>
            <a:rPr lang="ru-RU" sz="2000" b="0" kern="1200" dirty="0" smtClean="0">
              <a:latin typeface="Times New Roman" pitchFamily="18" charset="0"/>
              <a:cs typeface="Times New Roman" pitchFamily="18" charset="0"/>
            </a:rPr>
            <a:t> </a:t>
          </a:r>
          <a:r>
            <a:rPr lang="ru-RU" sz="2000" b="0" kern="1200" dirty="0" err="1" smtClean="0">
              <a:latin typeface="Times New Roman" pitchFamily="18" charset="0"/>
              <a:cs typeface="Times New Roman" pitchFamily="18" charset="0"/>
            </a:rPr>
            <a:t>бирликка</a:t>
          </a:r>
          <a:r>
            <a:rPr lang="ru-RU" sz="2000" b="0" kern="1200" dirty="0" smtClean="0">
              <a:latin typeface="Times New Roman" pitchFamily="18" charset="0"/>
              <a:cs typeface="Times New Roman" pitchFamily="18" charset="0"/>
            </a:rPr>
            <a:t> </a:t>
          </a:r>
          <a:r>
            <a:rPr lang="ru-RU" sz="2000" b="0" kern="1200" dirty="0" err="1" smtClean="0">
              <a:latin typeface="Times New Roman" pitchFamily="18" charset="0"/>
              <a:cs typeface="Times New Roman" pitchFamily="18" charset="0"/>
            </a:rPr>
            <a:t>кўпайиши</a:t>
          </a:r>
          <a:r>
            <a:rPr lang="ru-RU" sz="2000" b="0" kern="1200" dirty="0" smtClean="0">
              <a:latin typeface="Times New Roman" pitchFamily="18" charset="0"/>
              <a:cs typeface="Times New Roman" pitchFamily="18" charset="0"/>
            </a:rPr>
            <a:t> </a:t>
          </a:r>
          <a:r>
            <a:rPr lang="ru-RU" sz="2000" b="0" kern="1200" dirty="0" err="1" smtClean="0">
              <a:latin typeface="Times New Roman" pitchFamily="18" charset="0"/>
              <a:cs typeface="Times New Roman" pitchFamily="18" charset="0"/>
            </a:rPr>
            <a:t>иқтисодиётдаги пул</a:t>
          </a:r>
          <a:r>
            <a:rPr lang="ru-RU" sz="2000" b="0" kern="1200" dirty="0" smtClean="0">
              <a:latin typeface="Times New Roman" pitchFamily="18" charset="0"/>
              <a:cs typeface="Times New Roman" pitchFamily="18" charset="0"/>
            </a:rPr>
            <a:t> </a:t>
          </a:r>
          <a:r>
            <a:rPr lang="ru-RU" sz="2000" b="0" kern="1200" dirty="0" err="1" smtClean="0">
              <a:latin typeface="Times New Roman" pitchFamily="18" charset="0"/>
              <a:cs typeface="Times New Roman" pitchFamily="18" charset="0"/>
            </a:rPr>
            <a:t>таклифининг</a:t>
          </a:r>
          <a:r>
            <a:rPr lang="ru-RU" sz="2000" b="0" kern="1200" dirty="0" smtClean="0">
              <a:latin typeface="Times New Roman" pitchFamily="18" charset="0"/>
              <a:cs typeface="Times New Roman" pitchFamily="18" charset="0"/>
            </a:rPr>
            <a:t> </a:t>
          </a:r>
          <a:r>
            <a:rPr lang="ru-RU" sz="2000" b="0" kern="1200" dirty="0" err="1" smtClean="0">
              <a:latin typeface="Times New Roman" pitchFamily="18" charset="0"/>
              <a:cs typeface="Times New Roman" pitchFamily="18" charset="0"/>
            </a:rPr>
            <a:t>қанчага ўсишини</a:t>
          </a:r>
          <a:r>
            <a:rPr lang="ru-RU" sz="2000" b="0" kern="1200" dirty="0" smtClean="0">
              <a:latin typeface="Times New Roman" pitchFamily="18" charset="0"/>
              <a:cs typeface="Times New Roman" pitchFamily="18" charset="0"/>
            </a:rPr>
            <a:t> </a:t>
          </a:r>
          <a:r>
            <a:rPr lang="ru-RU" sz="2000" b="0" kern="1200" dirty="0" err="1" smtClean="0">
              <a:latin typeface="Times New Roman" pitchFamily="18" charset="0"/>
              <a:cs typeface="Times New Roman" pitchFamily="18" charset="0"/>
            </a:rPr>
            <a:t>кўрсатади</a:t>
          </a:r>
          <a:r>
            <a:rPr lang="ru-RU" sz="2000" b="0" kern="1200" dirty="0" smtClean="0">
              <a:latin typeface="Times New Roman" pitchFamily="18" charset="0"/>
              <a:cs typeface="Times New Roman" pitchFamily="18" charset="0"/>
            </a:rPr>
            <a:t>:</a:t>
          </a:r>
          <a:endParaRPr lang="ru-RU" sz="2000" b="0" kern="1200" dirty="0">
            <a:latin typeface="Times New Roman" pitchFamily="18" charset="0"/>
            <a:cs typeface="Times New Roman" pitchFamily="18" charset="0"/>
          </a:endParaRPr>
        </a:p>
      </dsp:txBody>
      <dsp:txXfrm>
        <a:off x="0" y="621152"/>
        <a:ext cx="8258204" cy="134504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16D8B-BCCE-4749-AF42-38C606B3928D}">
      <dsp:nvSpPr>
        <dsp:cNvPr id="0" name=""/>
        <dsp:cNvSpPr/>
      </dsp:nvSpPr>
      <dsp:spPr>
        <a:xfrm rot="5400000">
          <a:off x="4491765" y="-3033192"/>
          <a:ext cx="481508" cy="6670773"/>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rtl="0">
            <a:lnSpc>
              <a:spcPct val="90000"/>
            </a:lnSpc>
            <a:spcBef>
              <a:spcPct val="0"/>
            </a:spcBef>
            <a:spcAft>
              <a:spcPct val="15000"/>
            </a:spcAft>
            <a:buChar char="••"/>
          </a:pPr>
          <a:r>
            <a:rPr lang="ru-RU" sz="2000" kern="1200" dirty="0" smtClean="0">
              <a:latin typeface="Times New Roman" pitchFamily="18" charset="0"/>
              <a:cs typeface="Times New Roman" pitchFamily="18" charset="0"/>
            </a:rPr>
            <a:t>– пул </a:t>
          </a:r>
          <a:r>
            <a:rPr lang="ru-RU" sz="2000" kern="1200" dirty="0" err="1" smtClean="0">
              <a:latin typeface="Times New Roman" pitchFamily="18" charset="0"/>
              <a:cs typeface="Times New Roman" pitchFamily="18" charset="0"/>
            </a:rPr>
            <a:t>таклифи</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мультипликатори</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коэффициенти</a:t>
          </a:r>
          <a:r>
            <a:rPr lang="ru-RU" sz="2000" kern="1200" dirty="0" smtClean="0">
              <a:latin typeface="Times New Roman" pitchFamily="18" charset="0"/>
              <a:cs typeface="Times New Roman" pitchFamily="18" charset="0"/>
            </a:rPr>
            <a:t>;</a:t>
          </a:r>
          <a:endParaRPr lang="ru-RU" sz="2000" kern="1200" dirty="0">
            <a:latin typeface="Times New Roman" pitchFamily="18" charset="0"/>
            <a:cs typeface="Times New Roman" pitchFamily="18" charset="0"/>
          </a:endParaRPr>
        </a:p>
      </dsp:txBody>
      <dsp:txXfrm rot="-5400000">
        <a:off x="1397133" y="84945"/>
        <a:ext cx="6647268" cy="434498"/>
      </dsp:txXfrm>
    </dsp:sp>
    <dsp:sp modelId="{92A612C4-95F5-4E99-B518-C80ABA9CA293}">
      <dsp:nvSpPr>
        <dsp:cNvPr id="0" name=""/>
        <dsp:cNvSpPr/>
      </dsp:nvSpPr>
      <dsp:spPr>
        <a:xfrm>
          <a:off x="47421" y="1251"/>
          <a:ext cx="1349712" cy="60188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kern="1200" dirty="0" smtClean="0">
              <a:latin typeface="Times New Roman" pitchFamily="18" charset="0"/>
              <a:cs typeface="Times New Roman" pitchFamily="18" charset="0"/>
            </a:rPr>
            <a:t>m</a:t>
          </a:r>
          <a:r>
            <a:rPr lang="ru-RU" sz="3200" kern="1200" dirty="0" smtClean="0">
              <a:latin typeface="Times New Roman" pitchFamily="18" charset="0"/>
              <a:cs typeface="Times New Roman" pitchFamily="18" charset="0"/>
            </a:rPr>
            <a:t> </a:t>
          </a:r>
          <a:endParaRPr lang="en-US" sz="3200" kern="1200" dirty="0">
            <a:latin typeface="Times New Roman" pitchFamily="18" charset="0"/>
            <a:cs typeface="Times New Roman" pitchFamily="18" charset="0"/>
          </a:endParaRPr>
        </a:p>
      </dsp:txBody>
      <dsp:txXfrm>
        <a:off x="76803" y="30633"/>
        <a:ext cx="1290948" cy="543122"/>
      </dsp:txXfrm>
    </dsp:sp>
    <dsp:sp modelId="{32F40D9C-8DEC-4E62-9EA0-321BAADBCC80}">
      <dsp:nvSpPr>
        <dsp:cNvPr id="0" name=""/>
        <dsp:cNvSpPr/>
      </dsp:nvSpPr>
      <dsp:spPr>
        <a:xfrm rot="5400000">
          <a:off x="4491765" y="-2401212"/>
          <a:ext cx="481508" cy="6670773"/>
        </a:xfrm>
        <a:prstGeom prst="round2SameRect">
          <a:avLst/>
        </a:prstGeom>
        <a:solidFill>
          <a:schemeClr val="accent3">
            <a:tint val="40000"/>
            <a:alpha val="90000"/>
            <a:hueOff val="3572283"/>
            <a:satOff val="-4598"/>
            <a:lumOff val="-358"/>
            <a:alphaOff val="0"/>
          </a:schemeClr>
        </a:solidFill>
        <a:ln w="9525" cap="flat" cmpd="sng" algn="ctr">
          <a:solidFill>
            <a:schemeClr val="accent3">
              <a:tint val="40000"/>
              <a:alpha val="90000"/>
              <a:hueOff val="3572283"/>
              <a:satOff val="-4598"/>
              <a:lumOff val="-358"/>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rtl="0">
            <a:lnSpc>
              <a:spcPct val="90000"/>
            </a:lnSpc>
            <a:spcBef>
              <a:spcPct val="0"/>
            </a:spcBef>
            <a:spcAft>
              <a:spcPct val="15000"/>
            </a:spcAft>
            <a:buChar char="••"/>
          </a:pP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банкдаги</a:t>
          </a:r>
          <a:r>
            <a:rPr lang="ru-RU" sz="2000" kern="1200" dirty="0" smtClean="0">
              <a:latin typeface="Times New Roman" pitchFamily="18" charset="0"/>
              <a:cs typeface="Times New Roman" pitchFamily="18" charset="0"/>
            </a:rPr>
            <a:t> пул </a:t>
          </a:r>
          <a:r>
            <a:rPr lang="ru-RU" sz="2000" kern="1200" dirty="0" err="1" smtClean="0">
              <a:latin typeface="Times New Roman" pitchFamily="18" charset="0"/>
              <a:cs typeface="Times New Roman" pitchFamily="18" charset="0"/>
            </a:rPr>
            <a:t>депозитларининг</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қўшимча равишда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ўсган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ҳажми</a:t>
          </a:r>
          <a:r>
            <a:rPr lang="ru-RU" sz="2000" kern="1200" dirty="0" smtClean="0">
              <a:latin typeface="Times New Roman" pitchFamily="18" charset="0"/>
              <a:cs typeface="Times New Roman" pitchFamily="18" charset="0"/>
            </a:rPr>
            <a:t>; </a:t>
          </a:r>
          <a:endParaRPr lang="ru-RU" sz="2000" kern="1200" dirty="0">
            <a:latin typeface="Times New Roman" pitchFamily="18" charset="0"/>
            <a:cs typeface="Times New Roman" pitchFamily="18" charset="0"/>
          </a:endParaRPr>
        </a:p>
      </dsp:txBody>
      <dsp:txXfrm rot="-5400000">
        <a:off x="1397133" y="716925"/>
        <a:ext cx="6647268" cy="434498"/>
      </dsp:txXfrm>
    </dsp:sp>
    <dsp:sp modelId="{6B386739-C834-4766-9607-B2AC5CAA4FAB}">
      <dsp:nvSpPr>
        <dsp:cNvPr id="0" name=""/>
        <dsp:cNvSpPr/>
      </dsp:nvSpPr>
      <dsp:spPr>
        <a:xfrm>
          <a:off x="47421" y="633231"/>
          <a:ext cx="1349712" cy="601886"/>
        </a:xfrm>
        <a:prstGeom prst="round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kern="1200" dirty="0" smtClean="0">
              <a:latin typeface="Times New Roman" pitchFamily="18" charset="0"/>
              <a:cs typeface="Times New Roman" pitchFamily="18" charset="0"/>
            </a:rPr>
            <a:t>M</a:t>
          </a:r>
          <a:r>
            <a:rPr lang="en-US" sz="3200" kern="1200" baseline="-25000" dirty="0" smtClean="0">
              <a:latin typeface="Times New Roman" pitchFamily="18" charset="0"/>
              <a:cs typeface="Times New Roman" pitchFamily="18" charset="0"/>
            </a:rPr>
            <a:t>s</a:t>
          </a:r>
          <a:r>
            <a:rPr lang="en-US" sz="3200" kern="1200" dirty="0" smtClean="0">
              <a:latin typeface="Times New Roman" pitchFamily="18" charset="0"/>
              <a:cs typeface="Times New Roman" pitchFamily="18" charset="0"/>
            </a:rPr>
            <a:t> </a:t>
          </a:r>
          <a:endParaRPr lang="en-US" sz="3200" kern="1200" dirty="0">
            <a:latin typeface="Times New Roman" pitchFamily="18" charset="0"/>
            <a:cs typeface="Times New Roman" pitchFamily="18" charset="0"/>
          </a:endParaRPr>
        </a:p>
      </dsp:txBody>
      <dsp:txXfrm>
        <a:off x="76803" y="662613"/>
        <a:ext cx="1290948" cy="543122"/>
      </dsp:txXfrm>
    </dsp:sp>
    <dsp:sp modelId="{BA58BC1D-FAAB-495E-AE0B-542AE3351BB4}">
      <dsp:nvSpPr>
        <dsp:cNvPr id="0" name=""/>
        <dsp:cNvSpPr/>
      </dsp:nvSpPr>
      <dsp:spPr>
        <a:xfrm rot="5400000">
          <a:off x="4491765" y="-1769231"/>
          <a:ext cx="481508" cy="6670773"/>
        </a:xfrm>
        <a:prstGeom prst="round2SameRect">
          <a:avLst/>
        </a:prstGeom>
        <a:solidFill>
          <a:schemeClr val="accent3">
            <a:tint val="40000"/>
            <a:alpha val="90000"/>
            <a:hueOff val="7144567"/>
            <a:satOff val="-9195"/>
            <a:lumOff val="-717"/>
            <a:alphaOff val="0"/>
          </a:schemeClr>
        </a:solidFill>
        <a:ln w="9525" cap="flat" cmpd="sng" algn="ctr">
          <a:solidFill>
            <a:schemeClr val="accent3">
              <a:tint val="40000"/>
              <a:alpha val="90000"/>
              <a:hueOff val="7144567"/>
              <a:satOff val="-9195"/>
              <a:lumOff val="-717"/>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rtl="0">
            <a:lnSpc>
              <a:spcPct val="90000"/>
            </a:lnSpc>
            <a:spcBef>
              <a:spcPct val="0"/>
            </a:spcBef>
            <a:spcAft>
              <a:spcPct val="15000"/>
            </a:spcAft>
            <a:buChar char="••"/>
          </a:pP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мажбурий</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захиралар</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қўшимча ҳажми;</a:t>
          </a:r>
          <a:endParaRPr lang="ru-RU" sz="2000" kern="1200" dirty="0">
            <a:latin typeface="Times New Roman" pitchFamily="18" charset="0"/>
            <a:cs typeface="Times New Roman" pitchFamily="18" charset="0"/>
          </a:endParaRPr>
        </a:p>
      </dsp:txBody>
      <dsp:txXfrm rot="-5400000">
        <a:off x="1397133" y="1348906"/>
        <a:ext cx="6647268" cy="434498"/>
      </dsp:txXfrm>
    </dsp:sp>
    <dsp:sp modelId="{8CC38025-6B4F-4BF4-BFB9-3C1FED063D04}">
      <dsp:nvSpPr>
        <dsp:cNvPr id="0" name=""/>
        <dsp:cNvSpPr/>
      </dsp:nvSpPr>
      <dsp:spPr>
        <a:xfrm>
          <a:off x="47421" y="1265212"/>
          <a:ext cx="1349712" cy="601886"/>
        </a:xfrm>
        <a:prstGeom prst="round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kern="1200" dirty="0" smtClean="0">
              <a:latin typeface="Times New Roman" pitchFamily="18" charset="0"/>
              <a:cs typeface="Times New Roman" pitchFamily="18" charset="0"/>
            </a:rPr>
            <a:t>R</a:t>
          </a:r>
          <a:endParaRPr lang="ru-RU" sz="3200" kern="1200" dirty="0">
            <a:latin typeface="Times New Roman" pitchFamily="18" charset="0"/>
            <a:cs typeface="Times New Roman" pitchFamily="18" charset="0"/>
          </a:endParaRPr>
        </a:p>
      </dsp:txBody>
      <dsp:txXfrm>
        <a:off x="76803" y="1294594"/>
        <a:ext cx="1290948" cy="543122"/>
      </dsp:txXfrm>
    </dsp:sp>
    <dsp:sp modelId="{D9AF52AA-A21B-487B-9F67-A01BF7D4EB56}">
      <dsp:nvSpPr>
        <dsp:cNvPr id="0" name=""/>
        <dsp:cNvSpPr/>
      </dsp:nvSpPr>
      <dsp:spPr>
        <a:xfrm rot="5400000">
          <a:off x="4491765" y="-1137251"/>
          <a:ext cx="481508" cy="6670773"/>
        </a:xfrm>
        <a:prstGeom prst="round2SameRect">
          <a:avLst/>
        </a:prstGeom>
        <a:solidFill>
          <a:schemeClr val="accent3">
            <a:tint val="40000"/>
            <a:alpha val="90000"/>
            <a:hueOff val="10716850"/>
            <a:satOff val="-13793"/>
            <a:lumOff val="-1075"/>
            <a:alphaOff val="0"/>
          </a:schemeClr>
        </a:solidFill>
        <a:ln w="9525" cap="flat" cmpd="sng" algn="ctr">
          <a:solidFill>
            <a:schemeClr val="accent3">
              <a:tint val="40000"/>
              <a:alpha val="90000"/>
              <a:hueOff val="10716850"/>
              <a:satOff val="-13793"/>
              <a:lumOff val="-1075"/>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rtl="0">
            <a:lnSpc>
              <a:spcPct val="90000"/>
            </a:lnSpc>
            <a:spcBef>
              <a:spcPct val="0"/>
            </a:spcBef>
            <a:spcAft>
              <a:spcPct val="15000"/>
            </a:spcAft>
            <a:buChar char="••"/>
          </a:pP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мажбурий</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захиранинг</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фоиздаги</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меъёри</a:t>
          </a:r>
          <a:r>
            <a:rPr lang="ru-RU" sz="2000" kern="1200" dirty="0" smtClean="0">
              <a:latin typeface="Times New Roman" pitchFamily="18" charset="0"/>
              <a:cs typeface="Times New Roman" pitchFamily="18" charset="0"/>
            </a:rPr>
            <a:t>.</a:t>
          </a:r>
          <a:endParaRPr lang="ru-RU" sz="2000" kern="1200" dirty="0">
            <a:latin typeface="Times New Roman" pitchFamily="18" charset="0"/>
            <a:cs typeface="Times New Roman" pitchFamily="18" charset="0"/>
          </a:endParaRPr>
        </a:p>
      </dsp:txBody>
      <dsp:txXfrm rot="-5400000">
        <a:off x="1397133" y="1980886"/>
        <a:ext cx="6647268" cy="434498"/>
      </dsp:txXfrm>
    </dsp:sp>
    <dsp:sp modelId="{DC9946E0-20E3-43BD-836A-D916178A07FA}">
      <dsp:nvSpPr>
        <dsp:cNvPr id="0" name=""/>
        <dsp:cNvSpPr/>
      </dsp:nvSpPr>
      <dsp:spPr>
        <a:xfrm>
          <a:off x="47421" y="1897192"/>
          <a:ext cx="1349712" cy="601886"/>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kern="1200" dirty="0" smtClean="0">
              <a:latin typeface="Times New Roman" pitchFamily="18" charset="0"/>
              <a:cs typeface="Times New Roman" pitchFamily="18" charset="0"/>
            </a:rPr>
            <a:t>r</a:t>
          </a:r>
          <a:r>
            <a:rPr lang="ru-RU" sz="3200" kern="1200" dirty="0" smtClean="0">
              <a:latin typeface="Times New Roman" pitchFamily="18" charset="0"/>
              <a:cs typeface="Times New Roman" pitchFamily="18" charset="0"/>
            </a:rPr>
            <a:t> </a:t>
          </a:r>
          <a:endParaRPr lang="en-US" sz="3200" kern="1200" dirty="0">
            <a:latin typeface="Times New Roman" pitchFamily="18" charset="0"/>
            <a:cs typeface="Times New Roman" pitchFamily="18" charset="0"/>
          </a:endParaRPr>
        </a:p>
      </dsp:txBody>
      <dsp:txXfrm>
        <a:off x="76803" y="1926574"/>
        <a:ext cx="1290948" cy="5431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67B3E-8D8C-4EA4-9BB2-E64F42D8DCD8}">
      <dsp:nvSpPr>
        <dsp:cNvPr id="0" name=""/>
        <dsp:cNvSpPr/>
      </dsp:nvSpPr>
      <dsp:spPr>
        <a:xfrm rot="5400000">
          <a:off x="-282652" y="284701"/>
          <a:ext cx="1884347" cy="1319042"/>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rtl="0">
            <a:lnSpc>
              <a:spcPct val="90000"/>
            </a:lnSpc>
            <a:spcBef>
              <a:spcPct val="0"/>
            </a:spcBef>
            <a:spcAft>
              <a:spcPct val="35000"/>
            </a:spcAft>
          </a:pPr>
          <a:r>
            <a:rPr lang="ru-RU" sz="3900" b="1" kern="1200" dirty="0" smtClean="0">
              <a:latin typeface="Times New Roman" pitchFamily="18" charset="0"/>
              <a:cs typeface="Times New Roman" pitchFamily="18" charset="0"/>
            </a:rPr>
            <a:t>1</a:t>
          </a:r>
          <a:endParaRPr lang="ru-RU" sz="3900" b="1" kern="1200" dirty="0">
            <a:latin typeface="Times New Roman" pitchFamily="18" charset="0"/>
            <a:cs typeface="Times New Roman" pitchFamily="18" charset="0"/>
          </a:endParaRPr>
        </a:p>
      </dsp:txBody>
      <dsp:txXfrm rot="-5400000">
        <a:off x="1" y="661569"/>
        <a:ext cx="1319042" cy="565305"/>
      </dsp:txXfrm>
    </dsp:sp>
    <dsp:sp modelId="{03BF086E-19D1-44ED-B0D8-2BCFB25E5C05}">
      <dsp:nvSpPr>
        <dsp:cNvPr id="0" name=""/>
        <dsp:cNvSpPr/>
      </dsp:nvSpPr>
      <dsp:spPr>
        <a:xfrm rot="5400000">
          <a:off x="4176210" y="-2855118"/>
          <a:ext cx="1224825" cy="6939161"/>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2024" tIns="17145" rIns="17145" bIns="17145" numCol="1" spcCol="1270" anchor="ctr" anchorCtr="0">
          <a:noAutofit/>
        </a:bodyPr>
        <a:lstStyle/>
        <a:p>
          <a:pPr marL="228600" lvl="1" indent="-228600" algn="just" defTabSz="1200150" rtl="0">
            <a:lnSpc>
              <a:spcPct val="90000"/>
            </a:lnSpc>
            <a:spcBef>
              <a:spcPct val="0"/>
            </a:spcBef>
            <a:spcAft>
              <a:spcPct val="15000"/>
            </a:spcAft>
            <a:buChar char="••"/>
          </a:pPr>
          <a:r>
            <a:rPr lang="ru-RU" sz="2700" b="0" kern="1200" smtClean="0">
              <a:latin typeface="Times New Roman" pitchFamily="18" charset="0"/>
              <a:cs typeface="Times New Roman" pitchFamily="18" charset="0"/>
            </a:rPr>
            <a:t>Пул </a:t>
          </a:r>
          <a:r>
            <a:rPr lang="ru-RU" sz="2700" b="0" kern="1200" dirty="0" err="1" smtClean="0">
              <a:latin typeface="Times New Roman" pitchFamily="18" charset="0"/>
              <a:cs typeface="Times New Roman" pitchFamily="18" charset="0"/>
            </a:rPr>
            <a:t>муомаласи</a:t>
          </a:r>
          <a:r>
            <a:rPr lang="ru-RU" sz="2700" b="0" kern="1200" dirty="0" smtClean="0">
              <a:latin typeface="Times New Roman" pitchFamily="18" charset="0"/>
              <a:cs typeface="Times New Roman" pitchFamily="18" charset="0"/>
            </a:rPr>
            <a:t> </a:t>
          </a:r>
          <a:r>
            <a:rPr lang="ru-RU" sz="2700" b="0" kern="1200" dirty="0" err="1" smtClean="0">
              <a:latin typeface="Times New Roman" pitchFamily="18" charset="0"/>
              <a:cs typeface="Times New Roman" pitchFamily="18" charset="0"/>
            </a:rPr>
            <a:t>ва</a:t>
          </a:r>
          <a:r>
            <a:rPr lang="ru-RU" sz="2700" b="0" kern="1200" dirty="0" smtClean="0">
              <a:latin typeface="Times New Roman" pitchFamily="18" charset="0"/>
              <a:cs typeface="Times New Roman" pitchFamily="18" charset="0"/>
            </a:rPr>
            <a:t> </a:t>
          </a:r>
          <a:r>
            <a:rPr lang="ru-RU" sz="2700" b="0" kern="1200" dirty="0" err="1" smtClean="0">
              <a:latin typeface="Times New Roman" pitchFamily="18" charset="0"/>
              <a:cs typeface="Times New Roman" pitchFamily="18" charset="0"/>
            </a:rPr>
            <a:t>унинг</a:t>
          </a:r>
          <a:r>
            <a:rPr lang="ru-RU" sz="2700" b="0" kern="1200" dirty="0" smtClean="0">
              <a:latin typeface="Times New Roman" pitchFamily="18" charset="0"/>
              <a:cs typeface="Times New Roman" pitchFamily="18" charset="0"/>
            </a:rPr>
            <a:t> </a:t>
          </a:r>
          <a:r>
            <a:rPr lang="ru-RU" sz="2700" b="0" kern="1200" dirty="0" err="1" smtClean="0">
              <a:latin typeface="Times New Roman" pitchFamily="18" charset="0"/>
              <a:cs typeface="Times New Roman" pitchFamily="18" charset="0"/>
            </a:rPr>
            <a:t>амал</a:t>
          </a:r>
          <a:r>
            <a:rPr lang="ru-RU" sz="2700" b="0" kern="1200" dirty="0" smtClean="0">
              <a:latin typeface="Times New Roman" pitchFamily="18" charset="0"/>
              <a:cs typeface="Times New Roman" pitchFamily="18" charset="0"/>
            </a:rPr>
            <a:t> </a:t>
          </a:r>
          <a:r>
            <a:rPr lang="ru-RU" sz="2700" b="0" kern="1200" dirty="0" err="1" smtClean="0">
              <a:latin typeface="Times New Roman" pitchFamily="18" charset="0"/>
              <a:cs typeface="Times New Roman" pitchFamily="18" charset="0"/>
            </a:rPr>
            <a:t>қилиш қонуниятлари</a:t>
          </a:r>
          <a:r>
            <a:rPr lang="ru-RU" sz="2700" b="0" kern="1200" dirty="0" smtClean="0">
              <a:latin typeface="Times New Roman" pitchFamily="18" charset="0"/>
              <a:cs typeface="Times New Roman" pitchFamily="18" charset="0"/>
            </a:rPr>
            <a:t>. </a:t>
          </a:r>
          <a:r>
            <a:rPr lang="ru-RU" sz="2700" b="0" kern="1200" dirty="0" err="1" smtClean="0">
              <a:latin typeface="Times New Roman" pitchFamily="18" charset="0"/>
              <a:cs typeface="Times New Roman" pitchFamily="18" charset="0"/>
            </a:rPr>
            <a:t>Пулга</a:t>
          </a:r>
          <a:r>
            <a:rPr lang="ru-RU" sz="2700" b="0" kern="1200" dirty="0" smtClean="0">
              <a:latin typeface="Times New Roman" pitchFamily="18" charset="0"/>
              <a:cs typeface="Times New Roman" pitchFamily="18" charset="0"/>
            </a:rPr>
            <a:t> </a:t>
          </a:r>
          <a:r>
            <a:rPr lang="ru-RU" sz="2700" b="0" kern="1200" dirty="0" err="1" smtClean="0">
              <a:latin typeface="Times New Roman" pitchFamily="18" charset="0"/>
              <a:cs typeface="Times New Roman" pitchFamily="18" charset="0"/>
            </a:rPr>
            <a:t>бўлган</a:t>
          </a:r>
          <a:r>
            <a:rPr lang="ru-RU" sz="2700" b="0" kern="1200" dirty="0" smtClean="0">
              <a:latin typeface="Times New Roman" pitchFamily="18" charset="0"/>
              <a:cs typeface="Times New Roman" pitchFamily="18" charset="0"/>
            </a:rPr>
            <a:t> </a:t>
          </a:r>
          <a:r>
            <a:rPr lang="ru-RU" sz="2700" b="0" kern="1200" dirty="0" err="1" smtClean="0">
              <a:latin typeface="Times New Roman" pitchFamily="18" charset="0"/>
              <a:cs typeface="Times New Roman" pitchFamily="18" charset="0"/>
            </a:rPr>
            <a:t>талаб</a:t>
          </a:r>
          <a:r>
            <a:rPr lang="ru-RU" sz="2700" b="0" kern="1200" dirty="0" smtClean="0">
              <a:latin typeface="Times New Roman" pitchFamily="18" charset="0"/>
              <a:cs typeface="Times New Roman" pitchFamily="18" charset="0"/>
            </a:rPr>
            <a:t> </a:t>
          </a:r>
          <a:r>
            <a:rPr lang="ru-RU" sz="2700" b="0" kern="1200" dirty="0" err="1" smtClean="0">
              <a:latin typeface="Times New Roman" pitchFamily="18" charset="0"/>
              <a:cs typeface="Times New Roman" pitchFamily="18" charset="0"/>
            </a:rPr>
            <a:t>ва</a:t>
          </a:r>
          <a:r>
            <a:rPr lang="ru-RU" sz="2700" b="0" kern="1200" dirty="0" smtClean="0">
              <a:latin typeface="Times New Roman" pitchFamily="18" charset="0"/>
              <a:cs typeface="Times New Roman" pitchFamily="18" charset="0"/>
            </a:rPr>
            <a:t> пул </a:t>
          </a:r>
          <a:r>
            <a:rPr lang="ru-RU" sz="2700" b="0" kern="1200" dirty="0" err="1" smtClean="0">
              <a:latin typeface="Times New Roman" pitchFamily="18" charset="0"/>
              <a:cs typeface="Times New Roman" pitchFamily="18" charset="0"/>
            </a:rPr>
            <a:t>таклифи</a:t>
          </a:r>
          <a:endParaRPr lang="ru-RU" sz="2700" b="0" kern="1200" dirty="0">
            <a:latin typeface="Times New Roman" pitchFamily="18" charset="0"/>
            <a:cs typeface="Times New Roman" pitchFamily="18" charset="0"/>
          </a:endParaRPr>
        </a:p>
      </dsp:txBody>
      <dsp:txXfrm rot="-5400000">
        <a:off x="1319043" y="61840"/>
        <a:ext cx="6879370" cy="1105243"/>
      </dsp:txXfrm>
    </dsp:sp>
    <dsp:sp modelId="{9F70C7C4-5103-47AB-B5C5-D1C951957173}">
      <dsp:nvSpPr>
        <dsp:cNvPr id="0" name=""/>
        <dsp:cNvSpPr/>
      </dsp:nvSpPr>
      <dsp:spPr>
        <a:xfrm rot="5400000">
          <a:off x="-282652" y="1879236"/>
          <a:ext cx="1884347" cy="1319042"/>
        </a:xfrm>
        <a:prstGeom prst="chevron">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rtl="0">
            <a:lnSpc>
              <a:spcPct val="90000"/>
            </a:lnSpc>
            <a:spcBef>
              <a:spcPct val="0"/>
            </a:spcBef>
            <a:spcAft>
              <a:spcPct val="35000"/>
            </a:spcAft>
          </a:pPr>
          <a:r>
            <a:rPr lang="uz-Cyrl-UZ" sz="3900" b="1" kern="1200" dirty="0" smtClean="0">
              <a:latin typeface="Times New Roman" pitchFamily="18" charset="0"/>
              <a:cs typeface="Times New Roman" pitchFamily="18" charset="0"/>
            </a:rPr>
            <a:t>2</a:t>
          </a:r>
          <a:endParaRPr lang="ru-RU" sz="3900" kern="1200" dirty="0">
            <a:latin typeface="Times New Roman" pitchFamily="18" charset="0"/>
            <a:cs typeface="Times New Roman" pitchFamily="18" charset="0"/>
          </a:endParaRPr>
        </a:p>
      </dsp:txBody>
      <dsp:txXfrm rot="-5400000">
        <a:off x="1" y="2256104"/>
        <a:ext cx="1319042" cy="565305"/>
      </dsp:txXfrm>
    </dsp:sp>
    <dsp:sp modelId="{87A3DBCF-C9BE-48E1-8602-14E5E93248EB}">
      <dsp:nvSpPr>
        <dsp:cNvPr id="0" name=""/>
        <dsp:cNvSpPr/>
      </dsp:nvSpPr>
      <dsp:spPr>
        <a:xfrm rot="5400000">
          <a:off x="4176210" y="-1260582"/>
          <a:ext cx="1224825" cy="6939161"/>
        </a:xfrm>
        <a:prstGeom prst="round2Same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2024" tIns="17145" rIns="17145" bIns="17145" numCol="1" spcCol="1270" anchor="ctr" anchorCtr="0">
          <a:noAutofit/>
        </a:bodyPr>
        <a:lstStyle/>
        <a:p>
          <a:pPr marL="228600" lvl="1" indent="-228600" algn="just" defTabSz="1200150" rtl="0">
            <a:lnSpc>
              <a:spcPct val="90000"/>
            </a:lnSpc>
            <a:spcBef>
              <a:spcPct val="0"/>
            </a:spcBef>
            <a:spcAft>
              <a:spcPct val="15000"/>
            </a:spcAft>
            <a:buChar char="••"/>
          </a:pPr>
          <a:r>
            <a:rPr lang="uz-Cyrl-UZ" sz="2700" b="0" kern="1200" dirty="0" smtClean="0">
              <a:latin typeface="Times New Roman" pitchFamily="18" charset="0"/>
              <a:cs typeface="Times New Roman" pitchFamily="18" charset="0"/>
            </a:rPr>
            <a:t>Инфляция, унинг моҳияти ва турлари</a:t>
          </a:r>
          <a:endParaRPr lang="ru-RU" sz="2700" b="0" kern="1200" dirty="0">
            <a:latin typeface="Times New Roman" pitchFamily="18" charset="0"/>
            <a:cs typeface="Times New Roman" pitchFamily="18" charset="0"/>
          </a:endParaRPr>
        </a:p>
      </dsp:txBody>
      <dsp:txXfrm rot="-5400000">
        <a:off x="1319043" y="1656376"/>
        <a:ext cx="6879370" cy="110524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ECE25-8C61-42A6-A3D1-5A7F7FDE720A}">
      <dsp:nvSpPr>
        <dsp:cNvPr id="0" name=""/>
        <dsp:cNvSpPr/>
      </dsp:nvSpPr>
      <dsp:spPr>
        <a:xfrm>
          <a:off x="0" y="78254"/>
          <a:ext cx="8229600" cy="7722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uz-Cyrl-UZ" sz="3300" b="1" kern="1200" dirty="0" smtClean="0">
              <a:latin typeface="Times New Roman" pitchFamily="18" charset="0"/>
              <a:cs typeface="Times New Roman" pitchFamily="18" charset="0"/>
            </a:rPr>
            <a:t>2. Инфляция, унинг моҳияти ва турлари</a:t>
          </a:r>
          <a:endParaRPr lang="ru-RU" sz="3300" kern="1200" dirty="0">
            <a:latin typeface="Times New Roman" pitchFamily="18" charset="0"/>
            <a:cs typeface="Times New Roman" pitchFamily="18" charset="0"/>
          </a:endParaRPr>
        </a:p>
      </dsp:txBody>
      <dsp:txXfrm>
        <a:off x="37696" y="115950"/>
        <a:ext cx="8154208" cy="69680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122AD-3654-4F0D-9BC1-5210895AB996}">
      <dsp:nvSpPr>
        <dsp:cNvPr id="0" name=""/>
        <dsp:cNvSpPr/>
      </dsp:nvSpPr>
      <dsp:spPr>
        <a:xfrm>
          <a:off x="0" y="19281"/>
          <a:ext cx="8229600" cy="864000"/>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rtl="0">
            <a:lnSpc>
              <a:spcPct val="90000"/>
            </a:lnSpc>
            <a:spcBef>
              <a:spcPct val="0"/>
            </a:spcBef>
            <a:spcAft>
              <a:spcPct val="35000"/>
            </a:spcAft>
          </a:pPr>
          <a:r>
            <a:rPr lang="uz-Cyrl-UZ" sz="3000" b="1" kern="1200" dirty="0" smtClean="0">
              <a:latin typeface="Times New Roman" pitchFamily="18" charset="0"/>
              <a:cs typeface="Times New Roman" pitchFamily="18" charset="0"/>
            </a:rPr>
            <a:t>«ИНФЛЯЦИЯ»</a:t>
          </a:r>
          <a:r>
            <a:rPr lang="uz-Cyrl-UZ" sz="3000" kern="1200" dirty="0" smtClean="0">
              <a:latin typeface="Times New Roman" pitchFamily="18" charset="0"/>
              <a:cs typeface="Times New Roman" pitchFamily="18" charset="0"/>
            </a:rPr>
            <a:t> </a:t>
          </a:r>
          <a:endParaRPr lang="uz-Cyrl-UZ" sz="3000" kern="1200" dirty="0">
            <a:latin typeface="Times New Roman" pitchFamily="18" charset="0"/>
            <a:cs typeface="Times New Roman" pitchFamily="18" charset="0"/>
          </a:endParaRPr>
        </a:p>
      </dsp:txBody>
      <dsp:txXfrm>
        <a:off x="0" y="19281"/>
        <a:ext cx="8229600" cy="864000"/>
      </dsp:txXfrm>
    </dsp:sp>
    <dsp:sp modelId="{E6F740A4-0C9C-4226-A0AA-2AF14CE3BE46}">
      <dsp:nvSpPr>
        <dsp:cNvPr id="0" name=""/>
        <dsp:cNvSpPr/>
      </dsp:nvSpPr>
      <dsp:spPr>
        <a:xfrm>
          <a:off x="0" y="883281"/>
          <a:ext cx="8229600" cy="3623400"/>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0020" tIns="160020" rIns="213360" bIns="240030" numCol="1" spcCol="1270" anchor="t" anchorCtr="0">
          <a:noAutofit/>
        </a:bodyPr>
        <a:lstStyle/>
        <a:p>
          <a:pPr marL="285750" lvl="1" indent="-285750" algn="just" defTabSz="1333500" rtl="0">
            <a:lnSpc>
              <a:spcPct val="90000"/>
            </a:lnSpc>
            <a:spcBef>
              <a:spcPct val="0"/>
            </a:spcBef>
            <a:spcAft>
              <a:spcPct val="15000"/>
            </a:spcAft>
            <a:buChar char="••"/>
          </a:pPr>
          <a:r>
            <a:rPr lang="uz-Cyrl-UZ" sz="3000" kern="1200" dirty="0" smtClean="0">
              <a:latin typeface="Times New Roman" pitchFamily="18" charset="0"/>
              <a:cs typeface="Times New Roman" pitchFamily="18" charset="0"/>
            </a:rPr>
            <a:t>атамаси (лотинча inflation – шишмоқ, кенгаймоқ) илк бора Шимолий Америкада 1861-1865 йиллардаги фуқаролар уруши даврида қўлланилиб, муомалада қоғоз пулларнинг ҳаддан ортиқ кўпайиб кетишини ифодалаган эди. Иқтисодий адабиётларда эса бу атама ХХ асрда, биринчи жаҳон урушидан кейин кенг тарқалди. </a:t>
          </a:r>
          <a:endParaRPr lang="ru-RU" sz="3000" kern="1200" dirty="0">
            <a:latin typeface="Times New Roman" pitchFamily="18" charset="0"/>
            <a:cs typeface="Times New Roman" pitchFamily="18" charset="0"/>
          </a:endParaRPr>
        </a:p>
      </dsp:txBody>
      <dsp:txXfrm>
        <a:off x="0" y="883281"/>
        <a:ext cx="8229600" cy="36234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EB5A8-7077-44A6-9EE5-B90BA01C97EF}">
      <dsp:nvSpPr>
        <dsp:cNvPr id="0" name=""/>
        <dsp:cNvSpPr/>
      </dsp:nvSpPr>
      <dsp:spPr>
        <a:xfrm>
          <a:off x="0" y="12353"/>
          <a:ext cx="8229600" cy="7722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uz-Cyrl-UZ" sz="2000" kern="1200" dirty="0" smtClean="0">
              <a:latin typeface="Times New Roman" pitchFamily="18" charset="0"/>
              <a:cs typeface="Times New Roman" pitchFamily="18" charset="0"/>
            </a:rPr>
            <a:t>Инфляция тушунчаси жуда серқирра бўлиб, иқтисодий адабиётларда унинг кўплаб изоҳлари мавжуд. Жумладан:</a:t>
          </a:r>
          <a:endParaRPr lang="ru-RU" sz="2000" kern="1200" dirty="0">
            <a:latin typeface="Times New Roman" pitchFamily="18" charset="0"/>
            <a:cs typeface="Times New Roman" pitchFamily="18" charset="0"/>
          </a:endParaRPr>
        </a:p>
      </dsp:txBody>
      <dsp:txXfrm>
        <a:off x="37696" y="50049"/>
        <a:ext cx="8154208" cy="69680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59B4A-9205-4151-94F5-1EA161790A0A}">
      <dsp:nvSpPr>
        <dsp:cNvPr id="0" name=""/>
        <dsp:cNvSpPr/>
      </dsp:nvSpPr>
      <dsp:spPr>
        <a:xfrm>
          <a:off x="0" y="212041"/>
          <a:ext cx="8401080" cy="1126125"/>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52017" tIns="270764" rIns="652017" bIns="128016" numCol="1" spcCol="1270" anchor="t" anchorCtr="0">
          <a:noAutofit/>
        </a:bodyPr>
        <a:lstStyle/>
        <a:p>
          <a:pPr marL="171450" lvl="1" indent="-171450" algn="just" defTabSz="800100" rtl="0">
            <a:lnSpc>
              <a:spcPct val="90000"/>
            </a:lnSpc>
            <a:spcBef>
              <a:spcPct val="0"/>
            </a:spcBef>
            <a:spcAft>
              <a:spcPct val="15000"/>
            </a:spcAft>
            <a:buChar char="••"/>
          </a:pPr>
          <a:r>
            <a:rPr lang="uz-Cyrl-UZ" sz="1800" kern="1200" dirty="0" smtClean="0">
              <a:latin typeface="Times New Roman" pitchFamily="18" charset="0"/>
              <a:cs typeface="Times New Roman" pitchFamily="18" charset="0"/>
            </a:rPr>
            <a:t>– бу пул массасининг товар айланмаси эҳтиёжларига нисбатан ортиб кетиши натижасида пул бирлигининг қадрсизланиши ва шунга мос равишда товар </a:t>
          </a:r>
          <a:r>
            <a:rPr lang="uz-Cyrl-UZ" sz="1800" kern="1200" smtClean="0">
              <a:latin typeface="Times New Roman" pitchFamily="18" charset="0"/>
              <a:cs typeface="Times New Roman" pitchFamily="18" charset="0"/>
            </a:rPr>
            <a:t>нархларининг ўсишидир.</a:t>
          </a:r>
          <a:endParaRPr lang="ru-RU" sz="1800" kern="1200" dirty="0">
            <a:latin typeface="Times New Roman" pitchFamily="18" charset="0"/>
            <a:cs typeface="Times New Roman" pitchFamily="18" charset="0"/>
          </a:endParaRPr>
        </a:p>
      </dsp:txBody>
      <dsp:txXfrm>
        <a:off x="0" y="212041"/>
        <a:ext cx="8401080" cy="1126125"/>
      </dsp:txXfrm>
    </dsp:sp>
    <dsp:sp modelId="{89BCC9C3-A8C8-453E-84C1-E3DD6A1E23AF}">
      <dsp:nvSpPr>
        <dsp:cNvPr id="0" name=""/>
        <dsp:cNvSpPr/>
      </dsp:nvSpPr>
      <dsp:spPr>
        <a:xfrm>
          <a:off x="420054" y="20161"/>
          <a:ext cx="5880756" cy="38376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2279" tIns="0" rIns="222279" bIns="0" numCol="1" spcCol="1270" anchor="ctr" anchorCtr="0">
          <a:noAutofit/>
        </a:bodyPr>
        <a:lstStyle/>
        <a:p>
          <a:pPr lvl="0" algn="just" defTabSz="800100" rtl="0">
            <a:lnSpc>
              <a:spcPct val="90000"/>
            </a:lnSpc>
            <a:spcBef>
              <a:spcPct val="0"/>
            </a:spcBef>
            <a:spcAft>
              <a:spcPct val="35000"/>
            </a:spcAft>
          </a:pPr>
          <a:r>
            <a:rPr lang="uz-Cyrl-UZ" sz="1800" kern="1200" dirty="0" smtClean="0">
              <a:latin typeface="Times New Roman" pitchFamily="18" charset="0"/>
              <a:cs typeface="Times New Roman" pitchFamily="18" charset="0"/>
            </a:rPr>
            <a:t>Инфляция</a:t>
          </a:r>
          <a:endParaRPr lang="en-US" sz="1800" kern="1200" dirty="0">
            <a:latin typeface="Times New Roman" pitchFamily="18" charset="0"/>
            <a:cs typeface="Times New Roman" pitchFamily="18" charset="0"/>
          </a:endParaRPr>
        </a:p>
      </dsp:txBody>
      <dsp:txXfrm>
        <a:off x="438788" y="38895"/>
        <a:ext cx="5843288" cy="346292"/>
      </dsp:txXfrm>
    </dsp:sp>
    <dsp:sp modelId="{0CB0BEF0-9E0E-4BA8-A025-609E9508EF20}">
      <dsp:nvSpPr>
        <dsp:cNvPr id="0" name=""/>
        <dsp:cNvSpPr/>
      </dsp:nvSpPr>
      <dsp:spPr>
        <a:xfrm>
          <a:off x="0" y="1600246"/>
          <a:ext cx="8401080" cy="880425"/>
        </a:xfrm>
        <a:prstGeom prst="rect">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52017" tIns="270764" rIns="652017" bIns="128016" numCol="1" spcCol="1270" anchor="t" anchorCtr="0">
          <a:noAutofit/>
        </a:bodyPr>
        <a:lstStyle/>
        <a:p>
          <a:pPr marL="171450" lvl="1" indent="-171450" algn="just" defTabSz="800100" rtl="0">
            <a:lnSpc>
              <a:spcPct val="90000"/>
            </a:lnSpc>
            <a:spcBef>
              <a:spcPct val="0"/>
            </a:spcBef>
            <a:spcAft>
              <a:spcPct val="15000"/>
            </a:spcAft>
            <a:buChar char="••"/>
          </a:pPr>
          <a:r>
            <a:rPr lang="uz-Cyrl-UZ" sz="1800" kern="1200" dirty="0" smtClean="0">
              <a:latin typeface="Times New Roman" pitchFamily="18" charset="0"/>
              <a:cs typeface="Times New Roman" pitchFamily="18" charset="0"/>
            </a:rPr>
            <a:t>– бу муомала соҳасининг пул белгилари билан миллий хўжалик ҳақиқий эҳтиёжларидан ортиқча миқдорда тўлиб кетиши. </a:t>
          </a:r>
          <a:endParaRPr lang="ru-RU" sz="1800" kern="1200" dirty="0">
            <a:latin typeface="Times New Roman" pitchFamily="18" charset="0"/>
            <a:cs typeface="Times New Roman" pitchFamily="18" charset="0"/>
          </a:endParaRPr>
        </a:p>
      </dsp:txBody>
      <dsp:txXfrm>
        <a:off x="0" y="1600246"/>
        <a:ext cx="8401080" cy="880425"/>
      </dsp:txXfrm>
    </dsp:sp>
    <dsp:sp modelId="{80AA8CCA-28B5-46A0-A539-EC3D84EF72B3}">
      <dsp:nvSpPr>
        <dsp:cNvPr id="0" name=""/>
        <dsp:cNvSpPr/>
      </dsp:nvSpPr>
      <dsp:spPr>
        <a:xfrm>
          <a:off x="420054" y="1408366"/>
          <a:ext cx="5880756" cy="383760"/>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2279" tIns="0" rIns="222279" bIns="0" numCol="1" spcCol="1270" anchor="ctr" anchorCtr="0">
          <a:noAutofit/>
        </a:bodyPr>
        <a:lstStyle/>
        <a:p>
          <a:pPr lvl="0" algn="just" defTabSz="800100" rtl="0">
            <a:lnSpc>
              <a:spcPct val="90000"/>
            </a:lnSpc>
            <a:spcBef>
              <a:spcPct val="0"/>
            </a:spcBef>
            <a:spcAft>
              <a:spcPct val="35000"/>
            </a:spcAft>
          </a:pPr>
          <a:r>
            <a:rPr lang="uz-Cyrl-UZ" sz="1800" kern="1200" dirty="0" smtClean="0">
              <a:latin typeface="Times New Roman" pitchFamily="18" charset="0"/>
              <a:cs typeface="Times New Roman" pitchFamily="18" charset="0"/>
            </a:rPr>
            <a:t>Инфляция</a:t>
          </a:r>
          <a:endParaRPr lang="en-US" sz="1800" kern="1200" dirty="0">
            <a:latin typeface="Times New Roman" pitchFamily="18" charset="0"/>
            <a:cs typeface="Times New Roman" pitchFamily="18" charset="0"/>
          </a:endParaRPr>
        </a:p>
      </dsp:txBody>
      <dsp:txXfrm>
        <a:off x="438788" y="1427100"/>
        <a:ext cx="5843288" cy="346292"/>
      </dsp:txXfrm>
    </dsp:sp>
    <dsp:sp modelId="{A8317D43-E940-4BCA-BBAE-7B68F9B1B318}">
      <dsp:nvSpPr>
        <dsp:cNvPr id="0" name=""/>
        <dsp:cNvSpPr/>
      </dsp:nvSpPr>
      <dsp:spPr>
        <a:xfrm>
          <a:off x="0" y="2742751"/>
          <a:ext cx="8401080" cy="880425"/>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52017" tIns="270764" rIns="652017" bIns="128016" numCol="1" spcCol="1270" anchor="t" anchorCtr="0">
          <a:noAutofit/>
        </a:bodyPr>
        <a:lstStyle/>
        <a:p>
          <a:pPr marL="171450" lvl="1" indent="-171450" algn="just" defTabSz="800100" rtl="0">
            <a:lnSpc>
              <a:spcPct val="90000"/>
            </a:lnSpc>
            <a:spcBef>
              <a:spcPct val="0"/>
            </a:spcBef>
            <a:spcAft>
              <a:spcPct val="15000"/>
            </a:spcAft>
            <a:buChar char="••"/>
          </a:pPr>
          <a:r>
            <a:rPr lang="uz-Cyrl-UZ" sz="1800" kern="1200" dirty="0" smtClean="0">
              <a:latin typeface="Times New Roman" pitchFamily="18" charset="0"/>
              <a:cs typeface="Times New Roman" pitchFamily="18" charset="0"/>
            </a:rPr>
            <a:t>– бу иқтисодий тизимда нарх ўсишининг барқарор тенденцияси орқали ифодаланувчи макроиқтисодий ҳодиса. </a:t>
          </a:r>
          <a:endParaRPr lang="ru-RU" sz="1800" kern="1200" dirty="0">
            <a:latin typeface="Times New Roman" pitchFamily="18" charset="0"/>
            <a:cs typeface="Times New Roman" pitchFamily="18" charset="0"/>
          </a:endParaRPr>
        </a:p>
      </dsp:txBody>
      <dsp:txXfrm>
        <a:off x="0" y="2742751"/>
        <a:ext cx="8401080" cy="880425"/>
      </dsp:txXfrm>
    </dsp:sp>
    <dsp:sp modelId="{EE840B6D-D638-4D7E-A523-1CF5FE1830E8}">
      <dsp:nvSpPr>
        <dsp:cNvPr id="0" name=""/>
        <dsp:cNvSpPr/>
      </dsp:nvSpPr>
      <dsp:spPr>
        <a:xfrm>
          <a:off x="420054" y="2550871"/>
          <a:ext cx="5880756" cy="38376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2279" tIns="0" rIns="222279" bIns="0" numCol="1" spcCol="1270" anchor="ctr" anchorCtr="0">
          <a:noAutofit/>
        </a:bodyPr>
        <a:lstStyle/>
        <a:p>
          <a:pPr lvl="0" algn="just" defTabSz="800100" rtl="0">
            <a:lnSpc>
              <a:spcPct val="90000"/>
            </a:lnSpc>
            <a:spcBef>
              <a:spcPct val="0"/>
            </a:spcBef>
            <a:spcAft>
              <a:spcPct val="35000"/>
            </a:spcAft>
          </a:pPr>
          <a:r>
            <a:rPr lang="uz-Cyrl-UZ" sz="1800" kern="1200" dirty="0" smtClean="0">
              <a:latin typeface="Times New Roman" pitchFamily="18" charset="0"/>
              <a:cs typeface="Times New Roman" pitchFamily="18" charset="0"/>
            </a:rPr>
            <a:t>Инфляция </a:t>
          </a:r>
          <a:endParaRPr lang="en-US" sz="1800" kern="1200" dirty="0">
            <a:latin typeface="Times New Roman" pitchFamily="18" charset="0"/>
            <a:cs typeface="Times New Roman" pitchFamily="18" charset="0"/>
          </a:endParaRPr>
        </a:p>
      </dsp:txBody>
      <dsp:txXfrm>
        <a:off x="438788" y="2569605"/>
        <a:ext cx="5843288" cy="34629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80830-B28D-4467-88AE-388B816EE866}">
      <dsp:nvSpPr>
        <dsp:cNvPr id="0" name=""/>
        <dsp:cNvSpPr/>
      </dsp:nvSpPr>
      <dsp:spPr>
        <a:xfrm>
          <a:off x="0" y="66808"/>
          <a:ext cx="8429684" cy="45630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dirty="0" smtClean="0">
              <a:latin typeface="Times New Roman" pitchFamily="18" charset="0"/>
              <a:cs typeface="Times New Roman" pitchFamily="18" charset="0"/>
            </a:rPr>
            <a:t>Курс экономической теории. Учебное пособие под ред. </a:t>
          </a:r>
          <a:r>
            <a:rPr lang="ru-RU" sz="1200" kern="1200" dirty="0" err="1" smtClean="0">
              <a:latin typeface="Times New Roman" pitchFamily="18" charset="0"/>
              <a:cs typeface="Times New Roman" pitchFamily="18" charset="0"/>
            </a:rPr>
            <a:t>Чепурина</a:t>
          </a:r>
          <a:r>
            <a:rPr lang="ru-RU" sz="1200" kern="1200" dirty="0" smtClean="0">
              <a:latin typeface="Times New Roman" pitchFamily="18" charset="0"/>
              <a:cs typeface="Times New Roman" pitchFamily="18" charset="0"/>
            </a:rPr>
            <a:t> М.Н., Киселевой Е.А. Киров, изд. «АСА», 1995. – 423-б.</a:t>
          </a:r>
          <a:endParaRPr lang="ru-RU" sz="1200" kern="1200" dirty="0">
            <a:latin typeface="Times New Roman" pitchFamily="18" charset="0"/>
            <a:cs typeface="Times New Roman" pitchFamily="18" charset="0"/>
          </a:endParaRPr>
        </a:p>
      </dsp:txBody>
      <dsp:txXfrm>
        <a:off x="22275" y="89083"/>
        <a:ext cx="8385134" cy="411750"/>
      </dsp:txXfrm>
    </dsp:sp>
    <dsp:sp modelId="{197255C4-65B0-4C9F-BE1D-343DD0C15290}">
      <dsp:nvSpPr>
        <dsp:cNvPr id="0" name=""/>
        <dsp:cNvSpPr/>
      </dsp:nvSpPr>
      <dsp:spPr>
        <a:xfrm>
          <a:off x="0" y="557668"/>
          <a:ext cx="8429684" cy="456300"/>
        </a:xfrm>
        <a:prstGeom prst="roundRect">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dirty="0" smtClean="0">
              <a:latin typeface="Times New Roman" pitchFamily="18" charset="0"/>
              <a:cs typeface="Times New Roman" pitchFamily="18" charset="0"/>
            </a:rPr>
            <a:t>Борисов Е.Ф. Экономическая теория: Учебник. – </a:t>
          </a:r>
          <a:r>
            <a:rPr lang="uz-Cyrl-UZ" sz="1200" kern="1200" dirty="0" smtClean="0">
              <a:latin typeface="Times New Roman" pitchFamily="18" charset="0"/>
              <a:cs typeface="Times New Roman" pitchFamily="18" charset="0"/>
            </a:rPr>
            <a:t>2</a:t>
          </a:r>
          <a:r>
            <a:rPr lang="ru-RU" sz="1200" kern="1200" dirty="0" smtClean="0">
              <a:latin typeface="Times New Roman" pitchFamily="18" charset="0"/>
              <a:cs typeface="Times New Roman" pitchFamily="18" charset="0"/>
            </a:rPr>
            <a:t>-е изд., </a:t>
          </a:r>
          <a:r>
            <a:rPr lang="ru-RU" sz="1200" kern="1200" dirty="0" err="1" smtClean="0">
              <a:latin typeface="Times New Roman" pitchFamily="18" charset="0"/>
              <a:cs typeface="Times New Roman" pitchFamily="18" charset="0"/>
            </a:rPr>
            <a:t>перераб</a:t>
          </a:r>
          <a:r>
            <a:rPr lang="ru-RU" sz="1200" kern="1200" dirty="0" smtClean="0">
              <a:latin typeface="Times New Roman" pitchFamily="18" charset="0"/>
              <a:cs typeface="Times New Roman" pitchFamily="18" charset="0"/>
            </a:rPr>
            <a:t>. и доп. М.: ТК </a:t>
          </a:r>
          <a:r>
            <a:rPr lang="ru-RU" sz="1200" kern="1200" dirty="0" err="1" smtClean="0">
              <a:latin typeface="Times New Roman" pitchFamily="18" charset="0"/>
              <a:cs typeface="Times New Roman" pitchFamily="18" charset="0"/>
            </a:rPr>
            <a:t>Велби</a:t>
          </a:r>
          <a:r>
            <a:rPr lang="ru-RU" sz="1200" kern="1200" dirty="0" smtClean="0">
              <a:latin typeface="Times New Roman" pitchFamily="18" charset="0"/>
              <a:cs typeface="Times New Roman" pitchFamily="18" charset="0"/>
            </a:rPr>
            <a:t>,</a:t>
          </a:r>
          <a:r>
            <a:rPr lang="uz-Cyrl-UZ" sz="1200" kern="1200" dirty="0" smtClean="0">
              <a:latin typeface="Times New Roman" pitchFamily="18" charset="0"/>
              <a:cs typeface="Times New Roman" pitchFamily="18" charset="0"/>
            </a:rPr>
            <a:t> Изд-во Проспект,</a:t>
          </a:r>
          <a:r>
            <a:rPr lang="ru-RU" sz="1200" kern="1200" dirty="0" smtClean="0">
              <a:latin typeface="Times New Roman" pitchFamily="18" charset="0"/>
              <a:cs typeface="Times New Roman" pitchFamily="18" charset="0"/>
            </a:rPr>
            <a:t> 2005, </a:t>
          </a:r>
          <a:r>
            <a:rPr lang="uz-Cyrl-UZ" sz="1200" kern="1200" dirty="0" smtClean="0">
              <a:latin typeface="Times New Roman" pitchFamily="18" charset="0"/>
              <a:cs typeface="Times New Roman" pitchFamily="18" charset="0"/>
            </a:rPr>
            <a:t>170</a:t>
          </a:r>
          <a:r>
            <a:rPr lang="ru-RU" sz="1200" kern="1200" dirty="0" smtClean="0">
              <a:latin typeface="Times New Roman" pitchFamily="18" charset="0"/>
              <a:cs typeface="Times New Roman" pitchFamily="18" charset="0"/>
            </a:rPr>
            <a:t>-б.</a:t>
          </a:r>
          <a:endParaRPr lang="ru-RU" sz="1200" kern="1200" dirty="0">
            <a:latin typeface="Times New Roman" pitchFamily="18" charset="0"/>
            <a:cs typeface="Times New Roman" pitchFamily="18" charset="0"/>
          </a:endParaRPr>
        </a:p>
      </dsp:txBody>
      <dsp:txXfrm>
        <a:off x="22275" y="579943"/>
        <a:ext cx="8385134" cy="411750"/>
      </dsp:txXfrm>
    </dsp:sp>
    <dsp:sp modelId="{4430BC03-68AF-46A1-9BBA-631828A8AC0A}">
      <dsp:nvSpPr>
        <dsp:cNvPr id="0" name=""/>
        <dsp:cNvSpPr/>
      </dsp:nvSpPr>
      <dsp:spPr>
        <a:xfrm>
          <a:off x="0" y="1048528"/>
          <a:ext cx="8429684" cy="456300"/>
        </a:xfrm>
        <a:prstGeom prst="round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dirty="0" smtClean="0">
              <a:latin typeface="Times New Roman" pitchFamily="18" charset="0"/>
              <a:cs typeface="Times New Roman" pitchFamily="18" charset="0"/>
            </a:rPr>
            <a:t>Экономическая теория: Учеб. для студ. </a:t>
          </a:r>
          <a:r>
            <a:rPr lang="ru-RU" sz="1200" kern="1200" dirty="0" err="1" smtClean="0">
              <a:latin typeface="Times New Roman" pitchFamily="18" charset="0"/>
              <a:cs typeface="Times New Roman" pitchFamily="18" charset="0"/>
            </a:rPr>
            <a:t>высш</a:t>
          </a:r>
          <a:r>
            <a:rPr lang="ru-RU" sz="1200" kern="1200" dirty="0" smtClean="0">
              <a:latin typeface="Times New Roman" pitchFamily="18" charset="0"/>
              <a:cs typeface="Times New Roman" pitchFamily="18" charset="0"/>
            </a:rPr>
            <a:t>. учеб. заведений / Под ред. </a:t>
          </a:r>
          <a:r>
            <a:rPr lang="ru-RU" sz="1200" kern="1200" dirty="0" err="1" smtClean="0">
              <a:latin typeface="Times New Roman" pitchFamily="18" charset="0"/>
              <a:cs typeface="Times New Roman" pitchFamily="18" charset="0"/>
            </a:rPr>
            <a:t>В.Д.Камаева</a:t>
          </a:r>
          <a:r>
            <a:rPr lang="ru-RU" sz="1200" kern="1200" dirty="0" smtClean="0">
              <a:latin typeface="Times New Roman" pitchFamily="18" charset="0"/>
              <a:cs typeface="Times New Roman" pitchFamily="18" charset="0"/>
            </a:rPr>
            <a:t>. – 10-е изд., </a:t>
          </a:r>
          <a:r>
            <a:rPr lang="ru-RU" sz="1200" kern="1200" dirty="0" err="1" smtClean="0">
              <a:latin typeface="Times New Roman" pitchFamily="18" charset="0"/>
              <a:cs typeface="Times New Roman" pitchFamily="18" charset="0"/>
            </a:rPr>
            <a:t>перераб</a:t>
          </a:r>
          <a:r>
            <a:rPr lang="ru-RU" sz="1200" kern="1200" dirty="0" smtClean="0">
              <a:latin typeface="Times New Roman" pitchFamily="18" charset="0"/>
              <a:cs typeface="Times New Roman" pitchFamily="18" charset="0"/>
            </a:rPr>
            <a:t>. и доп. - М.: </a:t>
          </a:r>
          <a:r>
            <a:rPr lang="ru-RU" sz="1200" kern="1200" dirty="0" err="1" smtClean="0">
              <a:latin typeface="Times New Roman" pitchFamily="18" charset="0"/>
              <a:cs typeface="Times New Roman" pitchFamily="18" charset="0"/>
            </a:rPr>
            <a:t>Гуманит</a:t>
          </a:r>
          <a:r>
            <a:rPr lang="ru-RU" sz="1200" kern="1200" dirty="0" smtClean="0">
              <a:latin typeface="Times New Roman" pitchFamily="18" charset="0"/>
              <a:cs typeface="Times New Roman" pitchFamily="18" charset="0"/>
            </a:rPr>
            <a:t>. изд. центр ВЛАДОС, 2004, 416-б.</a:t>
          </a:r>
          <a:endParaRPr lang="ru-RU" sz="1200" kern="1200" dirty="0">
            <a:latin typeface="Times New Roman" pitchFamily="18" charset="0"/>
            <a:cs typeface="Times New Roman" pitchFamily="18" charset="0"/>
          </a:endParaRPr>
        </a:p>
      </dsp:txBody>
      <dsp:txXfrm>
        <a:off x="22275" y="1070803"/>
        <a:ext cx="8385134" cy="41175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1E38C-4655-416B-95DC-0C3823B05B1C}">
      <dsp:nvSpPr>
        <dsp:cNvPr id="0" name=""/>
        <dsp:cNvSpPr/>
      </dsp:nvSpPr>
      <dsp:spPr>
        <a:xfrm>
          <a:off x="0" y="428627"/>
          <a:ext cx="8229600" cy="37422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562356" rIns="638708" bIns="192024" numCol="1" spcCol="1270" anchor="t" anchorCtr="0">
          <a:noAutofit/>
        </a:bodyPr>
        <a:lstStyle/>
        <a:p>
          <a:pPr marL="228600" lvl="1" indent="-228600" algn="just" defTabSz="1200150" rtl="0">
            <a:lnSpc>
              <a:spcPct val="90000"/>
            </a:lnSpc>
            <a:spcBef>
              <a:spcPct val="0"/>
            </a:spcBef>
            <a:spcAft>
              <a:spcPct val="15000"/>
            </a:spcAft>
            <a:buChar char="••"/>
          </a:pPr>
          <a:r>
            <a:rPr lang="uz-Cyrl-UZ" sz="2700" kern="1200" dirty="0" smtClean="0">
              <a:latin typeface="Times New Roman" pitchFamily="18" charset="0"/>
              <a:cs typeface="Times New Roman" pitchFamily="18" charset="0"/>
            </a:rPr>
            <a:t>- муомалада мавжуд бўлган нақд қоғоз пуллар ёки нақд бўлмаган қоғоз пул ҳажмининг товарларнинг реал таклифига нисбатан ҳаддан ташқари кўпайиб кетиши;</a:t>
          </a:r>
          <a:endParaRPr lang="ru-RU" sz="2700" kern="1200" dirty="0">
            <a:latin typeface="Times New Roman" pitchFamily="18" charset="0"/>
            <a:cs typeface="Times New Roman" pitchFamily="18" charset="0"/>
          </a:endParaRPr>
        </a:p>
        <a:p>
          <a:pPr marL="228600" lvl="1" indent="-228600" algn="just" defTabSz="1200150" rtl="0">
            <a:lnSpc>
              <a:spcPct val="90000"/>
            </a:lnSpc>
            <a:spcBef>
              <a:spcPct val="0"/>
            </a:spcBef>
            <a:spcAft>
              <a:spcPct val="15000"/>
            </a:spcAft>
            <a:buChar char="••"/>
          </a:pPr>
          <a:r>
            <a:rPr lang="uz-Cyrl-UZ" sz="2700" kern="1200" dirty="0" smtClean="0">
              <a:latin typeface="Times New Roman" pitchFamily="18" charset="0"/>
              <a:cs typeface="Times New Roman" pitchFamily="18" charset="0"/>
            </a:rPr>
            <a:t>- пулларнинг харид қобилиятининг пасайиши;</a:t>
          </a:r>
          <a:endParaRPr lang="ru-RU" sz="2700" kern="1200" dirty="0">
            <a:latin typeface="Times New Roman" pitchFamily="18" charset="0"/>
            <a:cs typeface="Times New Roman" pitchFamily="18" charset="0"/>
          </a:endParaRPr>
        </a:p>
        <a:p>
          <a:pPr marL="228600" lvl="1" indent="-228600" algn="just" defTabSz="1200150" rtl="0">
            <a:lnSpc>
              <a:spcPct val="90000"/>
            </a:lnSpc>
            <a:spcBef>
              <a:spcPct val="0"/>
            </a:spcBef>
            <a:spcAft>
              <a:spcPct val="15000"/>
            </a:spcAft>
            <a:buChar char="••"/>
          </a:pPr>
          <a:r>
            <a:rPr lang="uz-Cyrl-UZ" sz="2700" kern="1200" dirty="0" smtClean="0">
              <a:latin typeface="Times New Roman" pitchFamily="18" charset="0"/>
              <a:cs typeface="Times New Roman" pitchFamily="18" charset="0"/>
            </a:rPr>
            <a:t>- узоқ давр мобайнида нархларнинг умумий ўсиши.</a:t>
          </a:r>
          <a:r>
            <a:rPr lang="ru-RU" sz="2700" kern="1200" dirty="0" smtClean="0">
              <a:latin typeface="Times New Roman" pitchFamily="18" charset="0"/>
              <a:cs typeface="Times New Roman" pitchFamily="18" charset="0"/>
            </a:rPr>
            <a:t> </a:t>
          </a:r>
          <a:endParaRPr lang="ru-RU" sz="2700" kern="1200" dirty="0">
            <a:latin typeface="Times New Roman" pitchFamily="18" charset="0"/>
            <a:cs typeface="Times New Roman" pitchFamily="18" charset="0"/>
          </a:endParaRPr>
        </a:p>
      </dsp:txBody>
      <dsp:txXfrm>
        <a:off x="0" y="428627"/>
        <a:ext cx="8229600" cy="3742200"/>
      </dsp:txXfrm>
    </dsp:sp>
    <dsp:sp modelId="{9EE7E25B-80EF-4801-AB51-9386E3781B16}">
      <dsp:nvSpPr>
        <dsp:cNvPr id="0" name=""/>
        <dsp:cNvSpPr/>
      </dsp:nvSpPr>
      <dsp:spPr>
        <a:xfrm>
          <a:off x="411480" y="37061"/>
          <a:ext cx="5760720" cy="79704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200150" rtl="0">
            <a:lnSpc>
              <a:spcPct val="90000"/>
            </a:lnSpc>
            <a:spcBef>
              <a:spcPct val="0"/>
            </a:spcBef>
            <a:spcAft>
              <a:spcPct val="35000"/>
            </a:spcAft>
          </a:pPr>
          <a:r>
            <a:rPr lang="uz-Cyrl-UZ" sz="2700" kern="1200" dirty="0" smtClean="0">
              <a:latin typeface="Times New Roman" pitchFamily="18" charset="0"/>
              <a:cs typeface="Times New Roman" pitchFamily="18" charset="0"/>
            </a:rPr>
            <a:t>Инфляция – бу:</a:t>
          </a:r>
          <a:endParaRPr lang="ru-RU" sz="2700" kern="1200" dirty="0">
            <a:latin typeface="Times New Roman" pitchFamily="18" charset="0"/>
            <a:cs typeface="Times New Roman" pitchFamily="18" charset="0"/>
          </a:endParaRPr>
        </a:p>
      </dsp:txBody>
      <dsp:txXfrm>
        <a:off x="450388" y="75969"/>
        <a:ext cx="5682904" cy="71922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D9DCD1-74EA-467B-A1BD-802B75ABE950}">
      <dsp:nvSpPr>
        <dsp:cNvPr id="0" name=""/>
        <dsp:cNvSpPr/>
      </dsp:nvSpPr>
      <dsp:spPr>
        <a:xfrm>
          <a:off x="0" y="24175"/>
          <a:ext cx="7858180" cy="1000350"/>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dirty="0" smtClean="0">
              <a:latin typeface="Times New Roman" pitchFamily="18" charset="0"/>
              <a:cs typeface="Times New Roman" pitchFamily="18" charset="0"/>
            </a:rPr>
            <a:t>Экономическая теория: Учебник. - Изд., </a:t>
          </a:r>
          <a:r>
            <a:rPr lang="ru-RU" sz="1900" kern="1200" dirty="0" err="1" smtClean="0">
              <a:latin typeface="Times New Roman" pitchFamily="18" charset="0"/>
              <a:cs typeface="Times New Roman" pitchFamily="18" charset="0"/>
            </a:rPr>
            <a:t>испр</a:t>
          </a:r>
          <a:r>
            <a:rPr lang="ru-RU" sz="1900" kern="1200" dirty="0" smtClean="0">
              <a:latin typeface="Times New Roman" pitchFamily="18" charset="0"/>
              <a:cs typeface="Times New Roman" pitchFamily="18" charset="0"/>
            </a:rPr>
            <a:t>. и доп. / Под общ. ред. акад. В.И.Видяпина, А.И.Добрынина, Г.П.Журавлевой, </a:t>
          </a:r>
          <a:r>
            <a:rPr lang="ru-RU" sz="1900" kern="1200" dirty="0" err="1" smtClean="0">
              <a:latin typeface="Times New Roman" pitchFamily="18" charset="0"/>
              <a:cs typeface="Times New Roman" pitchFamily="18" charset="0"/>
            </a:rPr>
            <a:t>Л.С.Тарасевича</a:t>
          </a:r>
          <a:r>
            <a:rPr lang="ru-RU" sz="1900" kern="1200" dirty="0" smtClean="0">
              <a:latin typeface="Times New Roman" pitchFamily="18" charset="0"/>
              <a:cs typeface="Times New Roman" pitchFamily="18" charset="0"/>
            </a:rPr>
            <a:t>. – М.: ИНФРА-М, 2005, 538-б.</a:t>
          </a:r>
          <a:endParaRPr lang="ru-RU" sz="1900" kern="1200" dirty="0">
            <a:latin typeface="Times New Roman" pitchFamily="18" charset="0"/>
            <a:cs typeface="Times New Roman" pitchFamily="18" charset="0"/>
          </a:endParaRPr>
        </a:p>
      </dsp:txBody>
      <dsp:txXfrm>
        <a:off x="48833" y="73008"/>
        <a:ext cx="7760514" cy="90268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E41D1-A793-4ED3-9028-70CCFEA121D6}">
      <dsp:nvSpPr>
        <dsp:cNvPr id="0" name=""/>
        <dsp:cNvSpPr/>
      </dsp:nvSpPr>
      <dsp:spPr>
        <a:xfrm>
          <a:off x="0" y="18675"/>
          <a:ext cx="8229600" cy="110564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uz-Cyrl-UZ" sz="2100" kern="1200" dirty="0" smtClean="0">
              <a:latin typeface="Times New Roman" pitchFamily="18" charset="0"/>
              <a:cs typeface="Times New Roman" pitchFamily="18" charset="0"/>
            </a:rPr>
            <a:t>Пулнинг қадрсизланиши фақатгина қоғоз пулларгагина хос бўлган ҳодиса эмас, у ҳамма пулларга, жумладан металл (олтин) пулларга ҳам хосдир. Олтин пул қуйидаги икки ҳолатда қадрсизланади:</a:t>
          </a:r>
          <a:endParaRPr lang="ru-RU" sz="2100" kern="1200" dirty="0">
            <a:latin typeface="Times New Roman" pitchFamily="18" charset="0"/>
            <a:cs typeface="Times New Roman" pitchFamily="18" charset="0"/>
          </a:endParaRPr>
        </a:p>
      </dsp:txBody>
      <dsp:txXfrm>
        <a:off x="53973" y="72648"/>
        <a:ext cx="8121654" cy="99770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32E372-A5E1-48A8-BB3E-3B43C5B9F199}">
      <dsp:nvSpPr>
        <dsp:cNvPr id="0" name=""/>
        <dsp:cNvSpPr/>
      </dsp:nvSpPr>
      <dsp:spPr>
        <a:xfrm>
          <a:off x="0" y="34491"/>
          <a:ext cx="8229600" cy="115830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uz-Cyrl-UZ" sz="2200" kern="1200" dirty="0" smtClean="0">
              <a:latin typeface="Times New Roman" pitchFamily="18" charset="0"/>
              <a:cs typeface="Times New Roman" pitchFamily="18" charset="0"/>
            </a:rPr>
            <a:t>1) олтин қазиб олиш технологияси такомиллашиб, янги техникаларни қўллаган ҳолда меҳнат унумдорлигининг ошиши ва, бинобарин, олтин қийматининг пасайиши натижасида. </a:t>
          </a:r>
          <a:endParaRPr lang="uz-Cyrl-UZ" sz="2200" kern="1200" dirty="0">
            <a:latin typeface="Times New Roman" pitchFamily="18" charset="0"/>
            <a:cs typeface="Times New Roman" pitchFamily="18" charset="0"/>
          </a:endParaRPr>
        </a:p>
      </dsp:txBody>
      <dsp:txXfrm>
        <a:off x="56544" y="91035"/>
        <a:ext cx="8116512" cy="1045212"/>
      </dsp:txXfrm>
    </dsp:sp>
    <dsp:sp modelId="{5BC58803-2328-40E2-965F-CAC2C4C33C25}">
      <dsp:nvSpPr>
        <dsp:cNvPr id="0" name=""/>
        <dsp:cNvSpPr/>
      </dsp:nvSpPr>
      <dsp:spPr>
        <a:xfrm>
          <a:off x="0" y="1192791"/>
          <a:ext cx="8229600" cy="956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171450" lvl="1" indent="-171450" algn="just" defTabSz="755650" rtl="0">
            <a:lnSpc>
              <a:spcPct val="90000"/>
            </a:lnSpc>
            <a:spcBef>
              <a:spcPct val="0"/>
            </a:spcBef>
            <a:spcAft>
              <a:spcPct val="20000"/>
            </a:spcAft>
            <a:buChar char="••"/>
          </a:pPr>
          <a:r>
            <a:rPr lang="uz-Cyrl-UZ" sz="1700" kern="1200" dirty="0" smtClean="0">
              <a:latin typeface="Times New Roman" pitchFamily="18" charset="0"/>
              <a:cs typeface="Times New Roman" pitchFamily="18" charset="0"/>
            </a:rPr>
            <a:t>Агар бошқа товарлар қиймати ўзгармаган ҳолда олтин қиймати икки баробар пасайган, деб фараз қилсак, у ҳолда товарлар одатдаги ҳажмларининг муомаласи учун икки баробар кўпроқ олтин пул керак бўлади. Демак, бу ҳолатда товарлар нархи ошиб, олтин пулнинг қадрсизланиши рўй беради;</a:t>
          </a:r>
          <a:endParaRPr lang="ru-RU" sz="1700" kern="1200" dirty="0">
            <a:latin typeface="Times New Roman" pitchFamily="18" charset="0"/>
            <a:cs typeface="Times New Roman" pitchFamily="18" charset="0"/>
          </a:endParaRPr>
        </a:p>
      </dsp:txBody>
      <dsp:txXfrm>
        <a:off x="0" y="1192791"/>
        <a:ext cx="8229600" cy="956340"/>
      </dsp:txXfrm>
    </dsp:sp>
    <dsp:sp modelId="{B79D44F5-6442-4E07-ADF0-1FB75084D47B}">
      <dsp:nvSpPr>
        <dsp:cNvPr id="0" name=""/>
        <dsp:cNvSpPr/>
      </dsp:nvSpPr>
      <dsp:spPr>
        <a:xfrm>
          <a:off x="0" y="2149131"/>
          <a:ext cx="8229600" cy="115830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uz-Cyrl-UZ" sz="2200" kern="1200" dirty="0" smtClean="0">
              <a:latin typeface="Times New Roman" pitchFamily="18" charset="0"/>
              <a:cs typeface="Times New Roman" pitchFamily="18" charset="0"/>
            </a:rPr>
            <a:t>2) баъзи иқтисодчилар металл пулларнинг қадрсизланишини қадимдан маълум бўлган металл пулларни сохталаштириш жараёни билан ҳам боғлайдилар. </a:t>
          </a:r>
          <a:endParaRPr lang="uz-Cyrl-UZ" sz="2200" kern="1200" dirty="0">
            <a:latin typeface="Times New Roman" pitchFamily="18" charset="0"/>
            <a:cs typeface="Times New Roman" pitchFamily="18" charset="0"/>
          </a:endParaRPr>
        </a:p>
      </dsp:txBody>
      <dsp:txXfrm>
        <a:off x="56544" y="2205675"/>
        <a:ext cx="8116512" cy="1045212"/>
      </dsp:txXfrm>
    </dsp:sp>
    <dsp:sp modelId="{4C77D19A-80C9-40A7-AF1B-E077AEA5D5BE}">
      <dsp:nvSpPr>
        <dsp:cNvPr id="0" name=""/>
        <dsp:cNvSpPr/>
      </dsp:nvSpPr>
      <dsp:spPr>
        <a:xfrm>
          <a:off x="0" y="3307431"/>
          <a:ext cx="8229600" cy="118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171450" lvl="1" indent="-171450" algn="just" defTabSz="755650" rtl="0">
            <a:lnSpc>
              <a:spcPct val="90000"/>
            </a:lnSpc>
            <a:spcBef>
              <a:spcPct val="0"/>
            </a:spcBef>
            <a:spcAft>
              <a:spcPct val="20000"/>
            </a:spcAft>
            <a:buChar char="••"/>
          </a:pPr>
          <a:r>
            <a:rPr lang="uz-Cyrl-UZ" sz="1700" kern="1200" dirty="0" smtClean="0">
              <a:latin typeface="Times New Roman" pitchFamily="18" charset="0"/>
              <a:cs typeface="Times New Roman" pitchFamily="18" charset="0"/>
            </a:rPr>
            <a:t>Қадимги Греция, Рим империясида эрамизга қадар ва кейинчалик бошқа давлатларда ҳам олтин ва кумуш тангалар таркибини нисбатан арзон металлар аралаштириш ёки уларнинг оғирлигини ўзгартириш орқали сохталаштириш ҳолатлари учраб турган. Бу эса металл пулларнинг ўз қадрини йўқотишини келтириб чиқарган.</a:t>
          </a:r>
          <a:endParaRPr lang="ru-RU" sz="1700" kern="1200" dirty="0">
            <a:latin typeface="Times New Roman" pitchFamily="18" charset="0"/>
            <a:cs typeface="Times New Roman" pitchFamily="18" charset="0"/>
          </a:endParaRPr>
        </a:p>
      </dsp:txBody>
      <dsp:txXfrm>
        <a:off x="0" y="3307431"/>
        <a:ext cx="8229600" cy="118404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9DF948-C189-4B45-9B60-D9EBDFDBE9D7}">
      <dsp:nvSpPr>
        <dsp:cNvPr id="0" name=""/>
        <dsp:cNvSpPr/>
      </dsp:nvSpPr>
      <dsp:spPr>
        <a:xfrm>
          <a:off x="0" y="11654"/>
          <a:ext cx="8229600" cy="111969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uz-Cyrl-UZ" sz="2900" kern="1200" dirty="0" smtClean="0">
              <a:latin typeface="Times New Roman" pitchFamily="18" charset="0"/>
              <a:cs typeface="Times New Roman" pitchFamily="18" charset="0"/>
            </a:rPr>
            <a:t>Қоғоз пуллар инфляцияга учраганда уч хил нарсага нисбатан қадрсизланади:</a:t>
          </a:r>
          <a:endParaRPr lang="ru-RU" sz="2900" kern="1200" dirty="0">
            <a:latin typeface="Times New Roman" pitchFamily="18" charset="0"/>
            <a:cs typeface="Times New Roman" pitchFamily="18" charset="0"/>
          </a:endParaRPr>
        </a:p>
      </dsp:txBody>
      <dsp:txXfrm>
        <a:off x="54659" y="66313"/>
        <a:ext cx="8120282" cy="10103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9C216-22E5-469A-B398-6B5453F0052B}">
      <dsp:nvSpPr>
        <dsp:cNvPr id="0" name=""/>
        <dsp:cNvSpPr/>
      </dsp:nvSpPr>
      <dsp:spPr>
        <a:xfrm>
          <a:off x="0" y="108180"/>
          <a:ext cx="8229600" cy="92663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b="1" kern="1200" dirty="0" smtClean="0">
              <a:latin typeface="Times New Roman" pitchFamily="18" charset="0"/>
              <a:cs typeface="Times New Roman" pitchFamily="18" charset="0"/>
            </a:rPr>
            <a:t>1. Пул </a:t>
          </a:r>
          <a:r>
            <a:rPr lang="ru-RU" sz="2400" b="1" kern="1200" dirty="0" err="1" smtClean="0">
              <a:latin typeface="Times New Roman" pitchFamily="18" charset="0"/>
              <a:cs typeface="Times New Roman" pitchFamily="18" charset="0"/>
            </a:rPr>
            <a:t>муомаласи</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ва</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унинг</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амал</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қилиш қонуниятлари</a:t>
          </a:r>
          <a:r>
            <a:rPr lang="ru-RU" sz="2400" b="1" kern="1200" dirty="0" smtClean="0">
              <a:latin typeface="Times New Roman" pitchFamily="18" charset="0"/>
              <a:cs typeface="Times New Roman" pitchFamily="18" charset="0"/>
            </a:rPr>
            <a:t>. </a:t>
          </a:r>
          <a:r>
            <a:rPr lang="ru-RU" sz="2400" kern="1200" dirty="0" smtClean="0">
              <a:latin typeface="Times New Roman" pitchFamily="18" charset="0"/>
              <a:cs typeface="Times New Roman" pitchFamily="18" charset="0"/>
            </a:rPr>
            <a:t/>
          </a:r>
          <a:br>
            <a:rPr lang="ru-RU" sz="2400" kern="1200" dirty="0" smtClean="0">
              <a:latin typeface="Times New Roman" pitchFamily="18" charset="0"/>
              <a:cs typeface="Times New Roman" pitchFamily="18" charset="0"/>
            </a:rPr>
          </a:br>
          <a:r>
            <a:rPr lang="ru-RU" sz="2400" b="1" kern="1200" dirty="0" err="1" smtClean="0">
              <a:latin typeface="Times New Roman" pitchFamily="18" charset="0"/>
              <a:cs typeface="Times New Roman" pitchFamily="18" charset="0"/>
            </a:rPr>
            <a:t>Пулга</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бўлган</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талаб</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ва</a:t>
          </a:r>
          <a:r>
            <a:rPr lang="ru-RU" sz="2400" b="1" kern="1200" dirty="0" smtClean="0">
              <a:latin typeface="Times New Roman" pitchFamily="18" charset="0"/>
              <a:cs typeface="Times New Roman" pitchFamily="18" charset="0"/>
            </a:rPr>
            <a:t> пул </a:t>
          </a:r>
          <a:r>
            <a:rPr lang="ru-RU" sz="2400" b="1" kern="1200" dirty="0" err="1" smtClean="0">
              <a:latin typeface="Times New Roman" pitchFamily="18" charset="0"/>
              <a:cs typeface="Times New Roman" pitchFamily="18" charset="0"/>
            </a:rPr>
            <a:t>таклифи</a:t>
          </a:r>
          <a:endParaRPr lang="ru-RU" sz="2400" kern="1200" dirty="0">
            <a:latin typeface="Times New Roman" pitchFamily="18" charset="0"/>
            <a:cs typeface="Times New Roman" pitchFamily="18" charset="0"/>
          </a:endParaRPr>
        </a:p>
      </dsp:txBody>
      <dsp:txXfrm>
        <a:off x="45235" y="153415"/>
        <a:ext cx="8139130" cy="83616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86383-39D8-43CA-8A6B-54D347DBEBD0}">
      <dsp:nvSpPr>
        <dsp:cNvPr id="0" name=""/>
        <dsp:cNvSpPr/>
      </dsp:nvSpPr>
      <dsp:spPr>
        <a:xfrm>
          <a:off x="0" y="514630"/>
          <a:ext cx="8229600" cy="1157625"/>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437388" rIns="638708" bIns="149352" numCol="1" spcCol="1270" anchor="t" anchorCtr="0">
          <a:noAutofit/>
        </a:bodyPr>
        <a:lstStyle/>
        <a:p>
          <a:pPr marL="228600" lvl="1" indent="-228600" algn="just" defTabSz="933450" rtl="0">
            <a:lnSpc>
              <a:spcPct val="90000"/>
            </a:lnSpc>
            <a:spcBef>
              <a:spcPct val="0"/>
            </a:spcBef>
            <a:spcAft>
              <a:spcPct val="15000"/>
            </a:spcAft>
            <a:buChar char="••"/>
          </a:pPr>
          <a:r>
            <a:rPr lang="uz-Cyrl-UZ" sz="2100" kern="1200" dirty="0" smtClean="0">
              <a:latin typeface="Times New Roman" pitchFamily="18" charset="0"/>
              <a:cs typeface="Times New Roman" pitchFamily="18" charset="0"/>
            </a:rPr>
            <a:t>– бу олтиннинг қоғоз пулларда бозор нархининг ошишида ўз ифодасини топади;</a:t>
          </a:r>
          <a:endParaRPr lang="ru-RU" sz="2100" kern="1200" dirty="0">
            <a:latin typeface="Times New Roman" pitchFamily="18" charset="0"/>
            <a:cs typeface="Times New Roman" pitchFamily="18" charset="0"/>
          </a:endParaRPr>
        </a:p>
      </dsp:txBody>
      <dsp:txXfrm>
        <a:off x="0" y="514630"/>
        <a:ext cx="8229600" cy="1157625"/>
      </dsp:txXfrm>
    </dsp:sp>
    <dsp:sp modelId="{64CE1B9D-411B-4ADC-BC58-C600F61B03F4}">
      <dsp:nvSpPr>
        <dsp:cNvPr id="0" name=""/>
        <dsp:cNvSpPr/>
      </dsp:nvSpPr>
      <dsp:spPr>
        <a:xfrm>
          <a:off x="411480" y="204670"/>
          <a:ext cx="5760720" cy="6199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just" defTabSz="933450" rtl="0">
            <a:lnSpc>
              <a:spcPct val="90000"/>
            </a:lnSpc>
            <a:spcBef>
              <a:spcPct val="0"/>
            </a:spcBef>
            <a:spcAft>
              <a:spcPct val="35000"/>
            </a:spcAft>
          </a:pPr>
          <a:r>
            <a:rPr lang="uz-Cyrl-UZ" sz="2100" kern="1200" dirty="0" smtClean="0">
              <a:latin typeface="Times New Roman" pitchFamily="18" charset="0"/>
              <a:cs typeface="Times New Roman" pitchFamily="18" charset="0"/>
            </a:rPr>
            <a:t>1) олтинга нисбатан </a:t>
          </a:r>
          <a:endParaRPr lang="uz-Cyrl-UZ" sz="2100" kern="1200" dirty="0">
            <a:latin typeface="Times New Roman" pitchFamily="18" charset="0"/>
            <a:cs typeface="Times New Roman" pitchFamily="18" charset="0"/>
          </a:endParaRPr>
        </a:p>
      </dsp:txBody>
      <dsp:txXfrm>
        <a:off x="441742" y="234932"/>
        <a:ext cx="5700196" cy="559396"/>
      </dsp:txXfrm>
    </dsp:sp>
    <dsp:sp modelId="{58F166B9-4D27-4DB2-A077-7C48FADEBAC6}">
      <dsp:nvSpPr>
        <dsp:cNvPr id="0" name=""/>
        <dsp:cNvSpPr/>
      </dsp:nvSpPr>
      <dsp:spPr>
        <a:xfrm>
          <a:off x="0" y="2095615"/>
          <a:ext cx="8229600" cy="876487"/>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437388" rIns="638708" bIns="149352" numCol="1" spcCol="1270" anchor="t" anchorCtr="0">
          <a:noAutofit/>
        </a:bodyPr>
        <a:lstStyle/>
        <a:p>
          <a:pPr marL="228600" lvl="1" indent="-228600" algn="just" defTabSz="933450" rtl="0">
            <a:lnSpc>
              <a:spcPct val="90000"/>
            </a:lnSpc>
            <a:spcBef>
              <a:spcPct val="0"/>
            </a:spcBef>
            <a:spcAft>
              <a:spcPct val="15000"/>
            </a:spcAft>
            <a:buChar char="••"/>
          </a:pPr>
          <a:r>
            <a:rPr lang="uz-Cyrl-UZ" sz="2100" kern="1200" dirty="0" smtClean="0">
              <a:latin typeface="Times New Roman" pitchFamily="18" charset="0"/>
              <a:cs typeface="Times New Roman" pitchFamily="18" charset="0"/>
            </a:rPr>
            <a:t>– бу товарлар нархининг ошишида ўз ифодасини топади;</a:t>
          </a:r>
          <a:endParaRPr lang="ru-RU" sz="2100" kern="1200" dirty="0">
            <a:latin typeface="Times New Roman" pitchFamily="18" charset="0"/>
            <a:cs typeface="Times New Roman" pitchFamily="18" charset="0"/>
          </a:endParaRPr>
        </a:p>
      </dsp:txBody>
      <dsp:txXfrm>
        <a:off x="0" y="2095615"/>
        <a:ext cx="8229600" cy="876487"/>
      </dsp:txXfrm>
    </dsp:sp>
    <dsp:sp modelId="{6436C2F5-111E-462B-AE99-70AA4F667452}">
      <dsp:nvSpPr>
        <dsp:cNvPr id="0" name=""/>
        <dsp:cNvSpPr/>
      </dsp:nvSpPr>
      <dsp:spPr>
        <a:xfrm>
          <a:off x="411480" y="1785655"/>
          <a:ext cx="5760720" cy="61992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just" defTabSz="933450" rtl="0">
            <a:lnSpc>
              <a:spcPct val="90000"/>
            </a:lnSpc>
            <a:spcBef>
              <a:spcPct val="0"/>
            </a:spcBef>
            <a:spcAft>
              <a:spcPct val="35000"/>
            </a:spcAft>
          </a:pPr>
          <a:r>
            <a:rPr lang="uz-Cyrl-UZ" sz="2100" kern="1200" dirty="0" smtClean="0">
              <a:latin typeface="Times New Roman" pitchFamily="18" charset="0"/>
              <a:cs typeface="Times New Roman" pitchFamily="18" charset="0"/>
            </a:rPr>
            <a:t>2) товарларга нисбатан </a:t>
          </a:r>
          <a:endParaRPr lang="uz-Cyrl-UZ" sz="2100" kern="1200" dirty="0">
            <a:latin typeface="Times New Roman" pitchFamily="18" charset="0"/>
            <a:cs typeface="Times New Roman" pitchFamily="18" charset="0"/>
          </a:endParaRPr>
        </a:p>
      </dsp:txBody>
      <dsp:txXfrm>
        <a:off x="441742" y="1815917"/>
        <a:ext cx="5700196" cy="559396"/>
      </dsp:txXfrm>
    </dsp:sp>
    <dsp:sp modelId="{855C0752-5F18-47F5-A592-26F4E0C54DC4}">
      <dsp:nvSpPr>
        <dsp:cNvPr id="0" name=""/>
        <dsp:cNvSpPr/>
      </dsp:nvSpPr>
      <dsp:spPr>
        <a:xfrm>
          <a:off x="0" y="3395462"/>
          <a:ext cx="8229600" cy="1157625"/>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437388" rIns="638708" bIns="149352" numCol="1" spcCol="1270" anchor="t" anchorCtr="0">
          <a:noAutofit/>
        </a:bodyPr>
        <a:lstStyle/>
        <a:p>
          <a:pPr marL="228600" lvl="1" indent="-228600" algn="just" defTabSz="933450" rtl="0">
            <a:lnSpc>
              <a:spcPct val="90000"/>
            </a:lnSpc>
            <a:spcBef>
              <a:spcPct val="0"/>
            </a:spcBef>
            <a:spcAft>
              <a:spcPct val="15000"/>
            </a:spcAft>
            <a:buChar char="••"/>
          </a:pPr>
          <a:r>
            <a:rPr lang="uz-Cyrl-UZ" sz="2100" kern="1200" dirty="0" smtClean="0">
              <a:latin typeface="Times New Roman" pitchFamily="18" charset="0"/>
              <a:cs typeface="Times New Roman" pitchFamily="18" charset="0"/>
            </a:rPr>
            <a:t>– бу чет эл валюталарига нисбатан миллий пул курсининг тушиб кетишида ўз ифодасини топади.</a:t>
          </a:r>
          <a:endParaRPr lang="ru-RU" sz="2100" kern="1200" dirty="0">
            <a:latin typeface="Times New Roman" pitchFamily="18" charset="0"/>
            <a:cs typeface="Times New Roman" pitchFamily="18" charset="0"/>
          </a:endParaRPr>
        </a:p>
      </dsp:txBody>
      <dsp:txXfrm>
        <a:off x="0" y="3395462"/>
        <a:ext cx="8229600" cy="1157625"/>
      </dsp:txXfrm>
    </dsp:sp>
    <dsp:sp modelId="{48E47B67-2746-4A6E-B0FD-273A811D4BE4}">
      <dsp:nvSpPr>
        <dsp:cNvPr id="0" name=""/>
        <dsp:cNvSpPr/>
      </dsp:nvSpPr>
      <dsp:spPr>
        <a:xfrm>
          <a:off x="411480" y="3085502"/>
          <a:ext cx="5760720" cy="61992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just" defTabSz="933450" rtl="0">
            <a:lnSpc>
              <a:spcPct val="90000"/>
            </a:lnSpc>
            <a:spcBef>
              <a:spcPct val="0"/>
            </a:spcBef>
            <a:spcAft>
              <a:spcPct val="35000"/>
            </a:spcAft>
          </a:pPr>
          <a:r>
            <a:rPr lang="uz-Cyrl-UZ" sz="2100" kern="1200" dirty="0" smtClean="0">
              <a:latin typeface="Times New Roman" pitchFamily="18" charset="0"/>
              <a:cs typeface="Times New Roman" pitchFamily="18" charset="0"/>
            </a:rPr>
            <a:t>3) бардошли чет эл валюталарига нисбатан</a:t>
          </a:r>
          <a:endParaRPr lang="ru-RU" sz="2100" kern="1200" dirty="0">
            <a:latin typeface="Times New Roman" pitchFamily="18" charset="0"/>
            <a:cs typeface="Times New Roman" pitchFamily="18" charset="0"/>
          </a:endParaRPr>
        </a:p>
      </dsp:txBody>
      <dsp:txXfrm>
        <a:off x="441742" y="3115764"/>
        <a:ext cx="5700196" cy="559396"/>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AB38C-76AA-44F4-8576-A782171CD720}">
      <dsp:nvSpPr>
        <dsp:cNvPr id="0" name=""/>
        <dsp:cNvSpPr/>
      </dsp:nvSpPr>
      <dsp:spPr>
        <a:xfrm>
          <a:off x="0" y="18543"/>
          <a:ext cx="8229600" cy="1474200"/>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ru-RU" sz="2800" b="0" kern="1200" dirty="0" err="1" smtClean="0">
              <a:latin typeface="Times New Roman" pitchFamily="18" charset="0"/>
              <a:cs typeface="Times New Roman" pitchFamily="18" charset="0"/>
            </a:rPr>
            <a:t>Нархлар</a:t>
          </a:r>
          <a:r>
            <a:rPr lang="ru-RU" sz="2800" b="0" kern="1200" dirty="0" smtClean="0">
              <a:latin typeface="Times New Roman" pitchFamily="18" charset="0"/>
              <a:cs typeface="Times New Roman" pitchFamily="18" charset="0"/>
            </a:rPr>
            <a:t> </a:t>
          </a:r>
          <a:r>
            <a:rPr lang="ru-RU" sz="2800" b="0" kern="1200" dirty="0" err="1" smtClean="0">
              <a:latin typeface="Times New Roman" pitchFamily="18" charset="0"/>
              <a:cs typeface="Times New Roman" pitchFamily="18" charset="0"/>
            </a:rPr>
            <a:t>индекси</a:t>
          </a:r>
          <a:r>
            <a:rPr lang="ru-RU" sz="2800" b="0" kern="1200" dirty="0" smtClean="0">
              <a:latin typeface="Times New Roman" pitchFamily="18" charset="0"/>
              <a:cs typeface="Times New Roman" pitchFamily="18" charset="0"/>
            </a:rPr>
            <a:t> </a:t>
          </a:r>
          <a:r>
            <a:rPr lang="ru-RU" sz="2800" b="0" kern="1200" dirty="0" err="1" smtClean="0">
              <a:latin typeface="Times New Roman" pitchFamily="18" charset="0"/>
              <a:cs typeface="Times New Roman" pitchFamily="18" charset="0"/>
            </a:rPr>
            <a:t>жорий</a:t>
          </a:r>
          <a:r>
            <a:rPr lang="ru-RU" sz="2800" b="0" kern="1200" dirty="0" smtClean="0">
              <a:latin typeface="Times New Roman" pitchFamily="18" charset="0"/>
              <a:cs typeface="Times New Roman" pitchFamily="18" charset="0"/>
            </a:rPr>
            <a:t> </a:t>
          </a:r>
          <a:r>
            <a:rPr lang="ru-RU" sz="2800" b="0" kern="1200" dirty="0" err="1" smtClean="0">
              <a:latin typeface="Times New Roman" pitchFamily="18" charset="0"/>
              <a:cs typeface="Times New Roman" pitchFamily="18" charset="0"/>
            </a:rPr>
            <a:t>даврдаги</a:t>
          </a:r>
          <a:r>
            <a:rPr lang="ru-RU" sz="2800" b="0" kern="1200" dirty="0" smtClean="0">
              <a:latin typeface="Times New Roman" pitchFamily="18" charset="0"/>
              <a:cs typeface="Times New Roman" pitchFamily="18" charset="0"/>
            </a:rPr>
            <a:t> </a:t>
          </a:r>
          <a:r>
            <a:rPr lang="ru-RU" sz="2800" b="0" kern="1200" dirty="0" err="1" smtClean="0">
              <a:latin typeface="Times New Roman" pitchFamily="18" charset="0"/>
              <a:cs typeface="Times New Roman" pitchFamily="18" charset="0"/>
            </a:rPr>
            <a:t>истеъмол</a:t>
          </a:r>
          <a:r>
            <a:rPr lang="ru-RU" sz="2800" b="0" kern="1200" dirty="0" smtClean="0">
              <a:latin typeface="Times New Roman" pitchFamily="18" charset="0"/>
              <a:cs typeface="Times New Roman" pitchFamily="18" charset="0"/>
            </a:rPr>
            <a:t> </a:t>
          </a:r>
          <a:r>
            <a:rPr lang="ru-RU" sz="2800" b="0" kern="1200" dirty="0" err="1" smtClean="0">
              <a:latin typeface="Times New Roman" pitchFamily="18" charset="0"/>
              <a:cs typeface="Times New Roman" pitchFamily="18" charset="0"/>
            </a:rPr>
            <a:t>нархларини</a:t>
          </a:r>
          <a:r>
            <a:rPr lang="ru-RU" sz="2800" b="0" kern="1200" dirty="0" smtClean="0">
              <a:latin typeface="Times New Roman" pitchFamily="18" charset="0"/>
              <a:cs typeface="Times New Roman" pitchFamily="18" charset="0"/>
            </a:rPr>
            <a:t> базис </a:t>
          </a:r>
          <a:r>
            <a:rPr lang="ru-RU" sz="2800" b="0" kern="1200" dirty="0" err="1" smtClean="0">
              <a:latin typeface="Times New Roman" pitchFamily="18" charset="0"/>
              <a:cs typeface="Times New Roman" pitchFamily="18" charset="0"/>
            </a:rPr>
            <a:t>даврдаги</a:t>
          </a:r>
          <a:r>
            <a:rPr lang="ru-RU" sz="2800" b="0" kern="1200" dirty="0" smtClean="0">
              <a:latin typeface="Times New Roman" pitchFamily="18" charset="0"/>
              <a:cs typeface="Times New Roman" pitchFamily="18" charset="0"/>
            </a:rPr>
            <a:t> </a:t>
          </a:r>
          <a:r>
            <a:rPr lang="ru-RU" sz="2800" b="0" kern="1200" dirty="0" err="1" smtClean="0">
              <a:latin typeface="Times New Roman" pitchFamily="18" charset="0"/>
              <a:cs typeface="Times New Roman" pitchFamily="18" charset="0"/>
            </a:rPr>
            <a:t>истеъмол</a:t>
          </a:r>
          <a:r>
            <a:rPr lang="ru-RU" sz="2800" b="0" kern="1200" dirty="0" smtClean="0">
              <a:latin typeface="Times New Roman" pitchFamily="18" charset="0"/>
              <a:cs typeface="Times New Roman" pitchFamily="18" charset="0"/>
            </a:rPr>
            <a:t> </a:t>
          </a:r>
          <a:r>
            <a:rPr lang="ru-RU" sz="2800" b="0" kern="1200" dirty="0" err="1" smtClean="0">
              <a:latin typeface="Times New Roman" pitchFamily="18" charset="0"/>
              <a:cs typeface="Times New Roman" pitchFamily="18" charset="0"/>
            </a:rPr>
            <a:t>нархларига</a:t>
          </a:r>
          <a:r>
            <a:rPr lang="ru-RU" sz="2800" b="0" kern="1200" dirty="0" smtClean="0">
              <a:latin typeface="Times New Roman" pitchFamily="18" charset="0"/>
              <a:cs typeface="Times New Roman" pitchFamily="18" charset="0"/>
            </a:rPr>
            <a:t> </a:t>
          </a:r>
          <a:r>
            <a:rPr lang="ru-RU" sz="2800" b="0" kern="1200" dirty="0" err="1" smtClean="0">
              <a:latin typeface="Times New Roman" pitchFamily="18" charset="0"/>
              <a:cs typeface="Times New Roman" pitchFamily="18" charset="0"/>
            </a:rPr>
            <a:t>нисбати</a:t>
          </a:r>
          <a:r>
            <a:rPr lang="ru-RU" sz="2800" b="0" kern="1200" dirty="0" smtClean="0">
              <a:latin typeface="Times New Roman" pitchFamily="18" charset="0"/>
              <a:cs typeface="Times New Roman" pitchFamily="18" charset="0"/>
            </a:rPr>
            <a:t> </a:t>
          </a:r>
          <a:r>
            <a:rPr lang="ru-RU" sz="2800" b="0" kern="1200" dirty="0" err="1" smtClean="0">
              <a:latin typeface="Times New Roman" pitchFamily="18" charset="0"/>
              <a:cs typeface="Times New Roman" pitchFamily="18" charset="0"/>
            </a:rPr>
            <a:t>орқали аниқланади</a:t>
          </a:r>
          <a:r>
            <a:rPr lang="ru-RU" sz="2800" b="0" kern="1200" dirty="0" smtClean="0">
              <a:latin typeface="Times New Roman" pitchFamily="18" charset="0"/>
              <a:cs typeface="Times New Roman" pitchFamily="18" charset="0"/>
            </a:rPr>
            <a:t>:</a:t>
          </a:r>
          <a:endParaRPr lang="ru-RU" sz="2800" b="0" kern="1200" dirty="0">
            <a:latin typeface="Times New Roman" pitchFamily="18" charset="0"/>
            <a:cs typeface="Times New Roman" pitchFamily="18" charset="0"/>
          </a:endParaRPr>
        </a:p>
      </dsp:txBody>
      <dsp:txXfrm>
        <a:off x="71965" y="90508"/>
        <a:ext cx="8085670" cy="133027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4AAA5-DE0D-4ED7-BE7E-651F26894CA6}">
      <dsp:nvSpPr>
        <dsp:cNvPr id="0" name=""/>
        <dsp:cNvSpPr/>
      </dsp:nvSpPr>
      <dsp:spPr>
        <a:xfrm rot="5400000">
          <a:off x="4707644" y="-2275982"/>
          <a:ext cx="584856" cy="5285250"/>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ru-RU" sz="1900" kern="1200" dirty="0" smtClean="0">
              <a:latin typeface="Times New Roman" pitchFamily="18" charset="0"/>
              <a:cs typeface="Times New Roman" pitchFamily="18" charset="0"/>
            </a:rPr>
            <a:t>– </a:t>
          </a:r>
          <a:r>
            <a:rPr lang="ru-RU" sz="1900" kern="1200" dirty="0" err="1" smtClean="0">
              <a:latin typeface="Times New Roman" pitchFamily="18" charset="0"/>
              <a:cs typeface="Times New Roman" pitchFamily="18" charset="0"/>
            </a:rPr>
            <a:t>нархлар</a:t>
          </a:r>
          <a:r>
            <a:rPr lang="ru-RU" sz="1900" kern="1200" dirty="0" smtClean="0">
              <a:latin typeface="Times New Roman" pitchFamily="18" charset="0"/>
              <a:cs typeface="Times New Roman" pitchFamily="18" charset="0"/>
            </a:rPr>
            <a:t> </a:t>
          </a:r>
          <a:r>
            <a:rPr lang="ru-RU" sz="1900" kern="1200" dirty="0" err="1" smtClean="0">
              <a:latin typeface="Times New Roman" pitchFamily="18" charset="0"/>
              <a:cs typeface="Times New Roman" pitchFamily="18" charset="0"/>
            </a:rPr>
            <a:t>индекси</a:t>
          </a:r>
          <a:r>
            <a:rPr lang="ru-RU" sz="1900" kern="1200" dirty="0" smtClean="0">
              <a:latin typeface="Times New Roman" pitchFamily="18" charset="0"/>
              <a:cs typeface="Times New Roman" pitchFamily="18" charset="0"/>
            </a:rPr>
            <a:t>;</a:t>
          </a:r>
          <a:endParaRPr lang="ru-RU" sz="1900" kern="1200" dirty="0">
            <a:latin typeface="Times New Roman" pitchFamily="18" charset="0"/>
            <a:cs typeface="Times New Roman" pitchFamily="18" charset="0"/>
          </a:endParaRPr>
        </a:p>
      </dsp:txBody>
      <dsp:txXfrm rot="-5400000">
        <a:off x="2357447" y="102765"/>
        <a:ext cx="5256700" cy="527756"/>
      </dsp:txXfrm>
    </dsp:sp>
    <dsp:sp modelId="{BE93DD51-DEE5-4604-9E97-F9D7F329AA8F}">
      <dsp:nvSpPr>
        <dsp:cNvPr id="0" name=""/>
        <dsp:cNvSpPr/>
      </dsp:nvSpPr>
      <dsp:spPr>
        <a:xfrm>
          <a:off x="615505" y="1107"/>
          <a:ext cx="1741942" cy="73107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rtl="0">
            <a:lnSpc>
              <a:spcPct val="90000"/>
            </a:lnSpc>
            <a:spcBef>
              <a:spcPct val="0"/>
            </a:spcBef>
            <a:spcAft>
              <a:spcPct val="35000"/>
            </a:spcAft>
          </a:pPr>
          <a:r>
            <a:rPr lang="ru-RU" sz="3800" kern="1200" dirty="0" smtClean="0">
              <a:latin typeface="Times New Roman" pitchFamily="18" charset="0"/>
              <a:cs typeface="Times New Roman" pitchFamily="18" charset="0"/>
            </a:rPr>
            <a:t>НИ</a:t>
          </a:r>
          <a:endParaRPr lang="ru-RU" sz="3800" kern="1200" dirty="0">
            <a:latin typeface="Times New Roman" pitchFamily="18" charset="0"/>
            <a:cs typeface="Times New Roman" pitchFamily="18" charset="0"/>
          </a:endParaRPr>
        </a:p>
      </dsp:txBody>
      <dsp:txXfrm>
        <a:off x="651193" y="36795"/>
        <a:ext cx="1670566" cy="659694"/>
      </dsp:txXfrm>
    </dsp:sp>
    <dsp:sp modelId="{134B62E4-2443-442E-B19C-C95A618B360F}">
      <dsp:nvSpPr>
        <dsp:cNvPr id="0" name=""/>
        <dsp:cNvSpPr/>
      </dsp:nvSpPr>
      <dsp:spPr>
        <a:xfrm rot="5400000">
          <a:off x="4707644" y="-1508357"/>
          <a:ext cx="584856" cy="5285250"/>
        </a:xfrm>
        <a:prstGeom prst="round2SameRect">
          <a:avLst/>
        </a:prstGeom>
        <a:solidFill>
          <a:schemeClr val="accent3">
            <a:tint val="40000"/>
            <a:alpha val="90000"/>
            <a:hueOff val="5358425"/>
            <a:satOff val="-6896"/>
            <a:lumOff val="-537"/>
            <a:alphaOff val="0"/>
          </a:schemeClr>
        </a:solidFill>
        <a:ln w="9525" cap="flat" cmpd="sng" algn="ctr">
          <a:solidFill>
            <a:schemeClr val="accent3">
              <a:tint val="40000"/>
              <a:alpha val="90000"/>
              <a:hueOff val="5358425"/>
              <a:satOff val="-6896"/>
              <a:lumOff val="-537"/>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ru-RU" sz="1900" kern="1200" dirty="0" smtClean="0">
              <a:latin typeface="Times New Roman" pitchFamily="18" charset="0"/>
              <a:cs typeface="Times New Roman" pitchFamily="18" charset="0"/>
            </a:rPr>
            <a:t>– </a:t>
          </a:r>
          <a:r>
            <a:rPr lang="ru-RU" sz="1900" kern="1200" dirty="0" err="1" smtClean="0">
              <a:latin typeface="Times New Roman" pitchFamily="18" charset="0"/>
              <a:cs typeface="Times New Roman" pitchFamily="18" charset="0"/>
            </a:rPr>
            <a:t>жорий</a:t>
          </a:r>
          <a:r>
            <a:rPr lang="ru-RU" sz="1900" kern="1200" dirty="0" smtClean="0">
              <a:latin typeface="Times New Roman" pitchFamily="18" charset="0"/>
              <a:cs typeface="Times New Roman" pitchFamily="18" charset="0"/>
            </a:rPr>
            <a:t> </a:t>
          </a:r>
          <a:r>
            <a:rPr lang="ru-RU" sz="1900" kern="1200" dirty="0" err="1" smtClean="0">
              <a:latin typeface="Times New Roman" pitchFamily="18" charset="0"/>
              <a:cs typeface="Times New Roman" pitchFamily="18" charset="0"/>
            </a:rPr>
            <a:t>даврдаги</a:t>
          </a:r>
          <a:r>
            <a:rPr lang="ru-RU" sz="1900" kern="1200" dirty="0" smtClean="0">
              <a:latin typeface="Times New Roman" pitchFamily="18" charset="0"/>
              <a:cs typeface="Times New Roman" pitchFamily="18" charset="0"/>
            </a:rPr>
            <a:t> </a:t>
          </a:r>
          <a:r>
            <a:rPr lang="ru-RU" sz="1900" kern="1200" dirty="0" err="1" smtClean="0">
              <a:latin typeface="Times New Roman" pitchFamily="18" charset="0"/>
              <a:cs typeface="Times New Roman" pitchFamily="18" charset="0"/>
            </a:rPr>
            <a:t>истеъмол</a:t>
          </a:r>
          <a:r>
            <a:rPr lang="ru-RU" sz="1900" kern="1200" dirty="0" smtClean="0">
              <a:latin typeface="Times New Roman" pitchFamily="18" charset="0"/>
              <a:cs typeface="Times New Roman" pitchFamily="18" charset="0"/>
            </a:rPr>
            <a:t> </a:t>
          </a:r>
          <a:r>
            <a:rPr lang="ru-RU" sz="1900" kern="1200" dirty="0" err="1" smtClean="0">
              <a:latin typeface="Times New Roman" pitchFamily="18" charset="0"/>
              <a:cs typeface="Times New Roman" pitchFamily="18" charset="0"/>
            </a:rPr>
            <a:t>товарлари</a:t>
          </a:r>
          <a:r>
            <a:rPr lang="ru-RU" sz="1900" kern="1200" dirty="0" smtClean="0">
              <a:latin typeface="Times New Roman" pitchFamily="18" charset="0"/>
              <a:cs typeface="Times New Roman" pitchFamily="18" charset="0"/>
            </a:rPr>
            <a:t> </a:t>
          </a:r>
          <a:r>
            <a:rPr lang="ru-RU" sz="1900" kern="1200" dirty="0" err="1" smtClean="0">
              <a:latin typeface="Times New Roman" pitchFamily="18" charset="0"/>
              <a:cs typeface="Times New Roman" pitchFamily="18" charset="0"/>
            </a:rPr>
            <a:t>нархи</a:t>
          </a:r>
          <a:r>
            <a:rPr lang="ru-RU" sz="1900" kern="1200" dirty="0" smtClean="0">
              <a:latin typeface="Times New Roman" pitchFamily="18" charset="0"/>
              <a:cs typeface="Times New Roman" pitchFamily="18" charset="0"/>
            </a:rPr>
            <a:t>;</a:t>
          </a:r>
          <a:endParaRPr lang="ru-RU" sz="1900" kern="1200" dirty="0">
            <a:latin typeface="Times New Roman" pitchFamily="18" charset="0"/>
            <a:cs typeface="Times New Roman" pitchFamily="18" charset="0"/>
          </a:endParaRPr>
        </a:p>
      </dsp:txBody>
      <dsp:txXfrm rot="-5400000">
        <a:off x="2357447" y="870390"/>
        <a:ext cx="5256700" cy="527756"/>
      </dsp:txXfrm>
    </dsp:sp>
    <dsp:sp modelId="{89C2EF35-EE90-47A7-A2AA-51B43D12485E}">
      <dsp:nvSpPr>
        <dsp:cNvPr id="0" name=""/>
        <dsp:cNvSpPr/>
      </dsp:nvSpPr>
      <dsp:spPr>
        <a:xfrm>
          <a:off x="615505" y="768732"/>
          <a:ext cx="1741942" cy="731070"/>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rtl="0">
            <a:lnSpc>
              <a:spcPct val="90000"/>
            </a:lnSpc>
            <a:spcBef>
              <a:spcPct val="0"/>
            </a:spcBef>
            <a:spcAft>
              <a:spcPct val="35000"/>
            </a:spcAft>
          </a:pPr>
          <a:r>
            <a:rPr lang="ru-RU" sz="3800" kern="1200" dirty="0" err="1" smtClean="0">
              <a:latin typeface="Times New Roman" pitchFamily="18" charset="0"/>
              <a:cs typeface="Times New Roman" pitchFamily="18" charset="0"/>
            </a:rPr>
            <a:t>ТН</a:t>
          </a:r>
          <a:r>
            <a:rPr lang="ru-RU" sz="3800" kern="1200" baseline="-25000" dirty="0" err="1" smtClean="0">
              <a:latin typeface="Times New Roman" pitchFamily="18" charset="0"/>
              <a:cs typeface="Times New Roman" pitchFamily="18" charset="0"/>
            </a:rPr>
            <a:t>ж</a:t>
          </a:r>
          <a:r>
            <a:rPr lang="ru-RU" sz="3800" kern="1200" dirty="0" smtClean="0">
              <a:latin typeface="Times New Roman" pitchFamily="18" charset="0"/>
              <a:cs typeface="Times New Roman" pitchFamily="18" charset="0"/>
            </a:rPr>
            <a:t> </a:t>
          </a:r>
          <a:endParaRPr lang="ru-RU" sz="3800" kern="1200" dirty="0">
            <a:latin typeface="Times New Roman" pitchFamily="18" charset="0"/>
            <a:cs typeface="Times New Roman" pitchFamily="18" charset="0"/>
          </a:endParaRPr>
        </a:p>
      </dsp:txBody>
      <dsp:txXfrm>
        <a:off x="651193" y="804420"/>
        <a:ext cx="1670566" cy="659694"/>
      </dsp:txXfrm>
    </dsp:sp>
    <dsp:sp modelId="{343F0831-F8C2-4AC4-B897-4856F2F47AD1}">
      <dsp:nvSpPr>
        <dsp:cNvPr id="0" name=""/>
        <dsp:cNvSpPr/>
      </dsp:nvSpPr>
      <dsp:spPr>
        <a:xfrm rot="5400000">
          <a:off x="4707644" y="-740733"/>
          <a:ext cx="584856" cy="5285250"/>
        </a:xfrm>
        <a:prstGeom prst="round2SameRect">
          <a:avLst/>
        </a:prstGeom>
        <a:solidFill>
          <a:schemeClr val="accent3">
            <a:tint val="40000"/>
            <a:alpha val="90000"/>
            <a:hueOff val="10716850"/>
            <a:satOff val="-13793"/>
            <a:lumOff val="-1075"/>
            <a:alphaOff val="0"/>
          </a:schemeClr>
        </a:solidFill>
        <a:ln w="9525" cap="flat" cmpd="sng" algn="ctr">
          <a:solidFill>
            <a:schemeClr val="accent3">
              <a:tint val="40000"/>
              <a:alpha val="90000"/>
              <a:hueOff val="10716850"/>
              <a:satOff val="-13793"/>
              <a:lumOff val="-1075"/>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ru-RU" sz="1900" kern="1200" dirty="0" smtClean="0">
              <a:latin typeface="Times New Roman" pitchFamily="18" charset="0"/>
              <a:cs typeface="Times New Roman" pitchFamily="18" charset="0"/>
            </a:rPr>
            <a:t>– базис </a:t>
          </a:r>
          <a:r>
            <a:rPr lang="ru-RU" sz="1900" kern="1200" dirty="0" err="1" smtClean="0">
              <a:latin typeface="Times New Roman" pitchFamily="18" charset="0"/>
              <a:cs typeface="Times New Roman" pitchFamily="18" charset="0"/>
            </a:rPr>
            <a:t>даврдаги</a:t>
          </a:r>
          <a:r>
            <a:rPr lang="ru-RU" sz="1900" kern="1200" dirty="0" smtClean="0">
              <a:latin typeface="Times New Roman" pitchFamily="18" charset="0"/>
              <a:cs typeface="Times New Roman" pitchFamily="18" charset="0"/>
            </a:rPr>
            <a:t> </a:t>
          </a:r>
          <a:r>
            <a:rPr lang="ru-RU" sz="1900" kern="1200" dirty="0" err="1" smtClean="0">
              <a:latin typeface="Times New Roman" pitchFamily="18" charset="0"/>
              <a:cs typeface="Times New Roman" pitchFamily="18" charset="0"/>
            </a:rPr>
            <a:t>истеъмол</a:t>
          </a:r>
          <a:r>
            <a:rPr lang="ru-RU" sz="1900" kern="1200" dirty="0" smtClean="0">
              <a:latin typeface="Times New Roman" pitchFamily="18" charset="0"/>
              <a:cs typeface="Times New Roman" pitchFamily="18" charset="0"/>
            </a:rPr>
            <a:t> </a:t>
          </a:r>
          <a:r>
            <a:rPr lang="ru-RU" sz="1900" kern="1200" dirty="0" err="1" smtClean="0">
              <a:latin typeface="Times New Roman" pitchFamily="18" charset="0"/>
              <a:cs typeface="Times New Roman" pitchFamily="18" charset="0"/>
            </a:rPr>
            <a:t>товарлари</a:t>
          </a:r>
          <a:r>
            <a:rPr lang="ru-RU" sz="1900" kern="1200" dirty="0" smtClean="0">
              <a:latin typeface="Times New Roman" pitchFamily="18" charset="0"/>
              <a:cs typeface="Times New Roman" pitchFamily="18" charset="0"/>
            </a:rPr>
            <a:t> </a:t>
          </a:r>
          <a:r>
            <a:rPr lang="ru-RU" sz="1900" kern="1200" dirty="0" err="1" smtClean="0">
              <a:latin typeface="Times New Roman" pitchFamily="18" charset="0"/>
              <a:cs typeface="Times New Roman" pitchFamily="18" charset="0"/>
            </a:rPr>
            <a:t>нархи</a:t>
          </a:r>
          <a:r>
            <a:rPr lang="ru-RU" sz="1900" kern="1200" dirty="0" smtClean="0">
              <a:latin typeface="Times New Roman" pitchFamily="18" charset="0"/>
              <a:cs typeface="Times New Roman" pitchFamily="18" charset="0"/>
            </a:rPr>
            <a:t>.</a:t>
          </a:r>
          <a:endParaRPr lang="ru-RU" sz="1900" kern="1200" dirty="0">
            <a:latin typeface="Times New Roman" pitchFamily="18" charset="0"/>
            <a:cs typeface="Times New Roman" pitchFamily="18" charset="0"/>
          </a:endParaRPr>
        </a:p>
      </dsp:txBody>
      <dsp:txXfrm rot="-5400000">
        <a:off x="2357447" y="1638014"/>
        <a:ext cx="5256700" cy="527756"/>
      </dsp:txXfrm>
    </dsp:sp>
    <dsp:sp modelId="{D5E1DC07-3A7B-4EFE-9EC5-3F7D4FDFD5C4}">
      <dsp:nvSpPr>
        <dsp:cNvPr id="0" name=""/>
        <dsp:cNvSpPr/>
      </dsp:nvSpPr>
      <dsp:spPr>
        <a:xfrm>
          <a:off x="615505" y="1536356"/>
          <a:ext cx="1741942" cy="73107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rtl="0">
            <a:lnSpc>
              <a:spcPct val="90000"/>
            </a:lnSpc>
            <a:spcBef>
              <a:spcPct val="0"/>
            </a:spcBef>
            <a:spcAft>
              <a:spcPct val="35000"/>
            </a:spcAft>
          </a:pPr>
          <a:r>
            <a:rPr lang="ru-RU" sz="3800" kern="1200" dirty="0" err="1" smtClean="0">
              <a:latin typeface="Times New Roman" pitchFamily="18" charset="0"/>
              <a:cs typeface="Times New Roman" pitchFamily="18" charset="0"/>
            </a:rPr>
            <a:t>ТН</a:t>
          </a:r>
          <a:r>
            <a:rPr lang="ru-RU" sz="3800" kern="1200" baseline="-25000" dirty="0" err="1" smtClean="0">
              <a:latin typeface="Times New Roman" pitchFamily="18" charset="0"/>
              <a:cs typeface="Times New Roman" pitchFamily="18" charset="0"/>
            </a:rPr>
            <a:t>б</a:t>
          </a:r>
          <a:r>
            <a:rPr lang="ru-RU" sz="3800" kern="1200" baseline="-25000" dirty="0" smtClean="0">
              <a:latin typeface="Times New Roman" pitchFamily="18" charset="0"/>
              <a:cs typeface="Times New Roman" pitchFamily="18" charset="0"/>
            </a:rPr>
            <a:t> </a:t>
          </a:r>
          <a:endParaRPr lang="ru-RU" sz="3800" kern="1200" baseline="-25000" dirty="0">
            <a:latin typeface="Times New Roman" pitchFamily="18" charset="0"/>
            <a:cs typeface="Times New Roman" pitchFamily="18" charset="0"/>
          </a:endParaRPr>
        </a:p>
      </dsp:txBody>
      <dsp:txXfrm>
        <a:off x="651193" y="1572044"/>
        <a:ext cx="1670566" cy="659694"/>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501AD-5764-4567-946D-32D6C29B4CFE}">
      <dsp:nvSpPr>
        <dsp:cNvPr id="0" name=""/>
        <dsp:cNvSpPr/>
      </dsp:nvSpPr>
      <dsp:spPr>
        <a:xfrm>
          <a:off x="0" y="18543"/>
          <a:ext cx="8229600" cy="14742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ru-RU" sz="2800" kern="1200" dirty="0" err="1" smtClean="0">
              <a:latin typeface="Times New Roman" pitchFamily="18" charset="0"/>
              <a:cs typeface="Times New Roman" pitchFamily="18" charset="0"/>
            </a:rPr>
            <a:t>Нархлар</a:t>
          </a:r>
          <a:r>
            <a:rPr lang="ru-RU" sz="2800" kern="1200" dirty="0" smtClean="0">
              <a:latin typeface="Times New Roman" pitchFamily="18" charset="0"/>
              <a:cs typeface="Times New Roman" pitchFamily="18" charset="0"/>
            </a:rPr>
            <a:t> </a:t>
          </a:r>
          <a:r>
            <a:rPr lang="ru-RU" sz="2800" kern="1200" dirty="0" err="1" smtClean="0">
              <a:latin typeface="Times New Roman" pitchFamily="18" charset="0"/>
              <a:cs typeface="Times New Roman" pitchFamily="18" charset="0"/>
            </a:rPr>
            <a:t>ўзгаришини</a:t>
          </a:r>
          <a:r>
            <a:rPr lang="ru-RU" sz="2800" kern="1200" dirty="0" smtClean="0">
              <a:latin typeface="Times New Roman" pitchFamily="18" charset="0"/>
              <a:cs typeface="Times New Roman" pitchFamily="18" charset="0"/>
            </a:rPr>
            <a:t> </a:t>
          </a:r>
          <a:r>
            <a:rPr lang="ru-RU" sz="2800" kern="1200" dirty="0" err="1" smtClean="0">
              <a:latin typeface="Times New Roman" pitchFamily="18" charset="0"/>
              <a:cs typeface="Times New Roman" pitchFamily="18" charset="0"/>
            </a:rPr>
            <a:t>ҳисобга олиш</a:t>
          </a:r>
          <a:r>
            <a:rPr lang="ru-RU" sz="2800" kern="1200" dirty="0" smtClean="0">
              <a:latin typeface="Times New Roman" pitchFamily="18" charset="0"/>
              <a:cs typeface="Times New Roman" pitchFamily="18" charset="0"/>
            </a:rPr>
            <a:t> </a:t>
          </a:r>
          <a:r>
            <a:rPr lang="ru-RU" sz="2800" kern="1200" dirty="0" err="1" smtClean="0">
              <a:latin typeface="Times New Roman" pitchFamily="18" charset="0"/>
              <a:cs typeface="Times New Roman" pitchFamily="18" charset="0"/>
            </a:rPr>
            <a:t>қамровига кўра</a:t>
          </a:r>
          <a:r>
            <a:rPr lang="ru-RU" sz="2800" kern="1200" dirty="0" smtClean="0">
              <a:latin typeface="Times New Roman" pitchFamily="18" charset="0"/>
              <a:cs typeface="Times New Roman" pitchFamily="18" charset="0"/>
            </a:rPr>
            <a:t> </a:t>
          </a:r>
          <a:r>
            <a:rPr lang="ru-RU" sz="2800" kern="1200" dirty="0" err="1" smtClean="0">
              <a:latin typeface="Times New Roman" pitchFamily="18" charset="0"/>
              <a:cs typeface="Times New Roman" pitchFamily="18" charset="0"/>
            </a:rPr>
            <a:t>нархлар</a:t>
          </a:r>
          <a:r>
            <a:rPr lang="ru-RU" sz="2800" kern="1200" dirty="0" smtClean="0">
              <a:latin typeface="Times New Roman" pitchFamily="18" charset="0"/>
              <a:cs typeface="Times New Roman" pitchFamily="18" charset="0"/>
            </a:rPr>
            <a:t> </a:t>
          </a:r>
          <a:r>
            <a:rPr lang="ru-RU" sz="2800" kern="1200" dirty="0" err="1" smtClean="0">
              <a:latin typeface="Times New Roman" pitchFamily="18" charset="0"/>
              <a:cs typeface="Times New Roman" pitchFamily="18" charset="0"/>
            </a:rPr>
            <a:t>индексининг</a:t>
          </a:r>
          <a:r>
            <a:rPr lang="ru-RU" sz="2800" kern="1200" dirty="0" smtClean="0">
              <a:latin typeface="Times New Roman" pitchFamily="18" charset="0"/>
              <a:cs typeface="Times New Roman" pitchFamily="18" charset="0"/>
            </a:rPr>
            <a:t> </a:t>
          </a:r>
          <a:r>
            <a:rPr lang="ru-RU" sz="2800" kern="1200" dirty="0" err="1" smtClean="0">
              <a:latin typeface="Times New Roman" pitchFamily="18" charset="0"/>
              <a:cs typeface="Times New Roman" pitchFamily="18" charset="0"/>
            </a:rPr>
            <a:t>қуйидаги турларини</a:t>
          </a:r>
          <a:r>
            <a:rPr lang="ru-RU" sz="2800" kern="1200" dirty="0" smtClean="0">
              <a:latin typeface="Times New Roman" pitchFamily="18" charset="0"/>
              <a:cs typeface="Times New Roman" pitchFamily="18" charset="0"/>
            </a:rPr>
            <a:t> </a:t>
          </a:r>
          <a:r>
            <a:rPr lang="ru-RU" sz="2800" kern="1200" dirty="0" err="1" smtClean="0">
              <a:latin typeface="Times New Roman" pitchFamily="18" charset="0"/>
              <a:cs typeface="Times New Roman" pitchFamily="18" charset="0"/>
            </a:rPr>
            <a:t>ҳисоблаш мумкин</a:t>
          </a:r>
          <a:r>
            <a:rPr lang="ru-RU" sz="2800" kern="1200" dirty="0" smtClean="0">
              <a:latin typeface="Times New Roman" pitchFamily="18" charset="0"/>
              <a:cs typeface="Times New Roman" pitchFamily="18" charset="0"/>
            </a:rPr>
            <a:t>:</a:t>
          </a:r>
          <a:endParaRPr lang="ru-RU" sz="2800" kern="1200" dirty="0">
            <a:latin typeface="Times New Roman" pitchFamily="18" charset="0"/>
            <a:cs typeface="Times New Roman" pitchFamily="18" charset="0"/>
          </a:endParaRPr>
        </a:p>
      </dsp:txBody>
      <dsp:txXfrm>
        <a:off x="71965" y="90508"/>
        <a:ext cx="8085670" cy="133027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7A63C-B9FE-4E7F-9BAC-195FD57BEF44}">
      <dsp:nvSpPr>
        <dsp:cNvPr id="0" name=""/>
        <dsp:cNvSpPr/>
      </dsp:nvSpPr>
      <dsp:spPr>
        <a:xfrm>
          <a:off x="0" y="44046"/>
          <a:ext cx="8258204" cy="84240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ru-RU" sz="3600" kern="1200" dirty="0" smtClean="0">
              <a:latin typeface="Times New Roman" pitchFamily="18" charset="0"/>
              <a:cs typeface="Times New Roman" pitchFamily="18" charset="0"/>
            </a:rPr>
            <a:t>- </a:t>
          </a:r>
          <a:r>
            <a:rPr lang="ru-RU" sz="3600" kern="1200" dirty="0" err="1" smtClean="0">
              <a:latin typeface="Times New Roman" pitchFamily="18" charset="0"/>
              <a:cs typeface="Times New Roman" pitchFamily="18" charset="0"/>
            </a:rPr>
            <a:t>истеъмол</a:t>
          </a:r>
          <a:r>
            <a:rPr lang="ru-RU" sz="3600" kern="1200" dirty="0" smtClean="0">
              <a:latin typeface="Times New Roman" pitchFamily="18" charset="0"/>
              <a:cs typeface="Times New Roman" pitchFamily="18" charset="0"/>
            </a:rPr>
            <a:t> </a:t>
          </a:r>
          <a:r>
            <a:rPr lang="ru-RU" sz="3600" kern="1200" dirty="0" err="1" smtClean="0">
              <a:latin typeface="Times New Roman" pitchFamily="18" charset="0"/>
              <a:cs typeface="Times New Roman" pitchFamily="18" charset="0"/>
            </a:rPr>
            <a:t>нархлари</a:t>
          </a:r>
          <a:r>
            <a:rPr lang="ru-RU" sz="3600" kern="1200" dirty="0" smtClean="0">
              <a:latin typeface="Times New Roman" pitchFamily="18" charset="0"/>
              <a:cs typeface="Times New Roman" pitchFamily="18" charset="0"/>
            </a:rPr>
            <a:t> </a:t>
          </a:r>
          <a:r>
            <a:rPr lang="ru-RU" sz="3600" kern="1200" dirty="0" err="1" smtClean="0">
              <a:latin typeface="Times New Roman" pitchFamily="18" charset="0"/>
              <a:cs typeface="Times New Roman" pitchFamily="18" charset="0"/>
            </a:rPr>
            <a:t>индекси</a:t>
          </a:r>
          <a:r>
            <a:rPr lang="ru-RU" sz="3600" kern="1200" dirty="0" smtClean="0">
              <a:latin typeface="Times New Roman" pitchFamily="18" charset="0"/>
              <a:cs typeface="Times New Roman" pitchFamily="18" charset="0"/>
            </a:rPr>
            <a:t>;</a:t>
          </a:r>
          <a:endParaRPr lang="ru-RU" sz="3600" kern="1200" dirty="0">
            <a:latin typeface="Times New Roman" pitchFamily="18" charset="0"/>
            <a:cs typeface="Times New Roman" pitchFamily="18" charset="0"/>
          </a:endParaRPr>
        </a:p>
      </dsp:txBody>
      <dsp:txXfrm>
        <a:off x="41123" y="85169"/>
        <a:ext cx="8175958" cy="760154"/>
      </dsp:txXfrm>
    </dsp:sp>
    <dsp:sp modelId="{05625162-BA5B-4D0F-A3BC-42D1B990BFFC}">
      <dsp:nvSpPr>
        <dsp:cNvPr id="0" name=""/>
        <dsp:cNvSpPr/>
      </dsp:nvSpPr>
      <dsp:spPr>
        <a:xfrm>
          <a:off x="0" y="990126"/>
          <a:ext cx="8258204" cy="842400"/>
        </a:xfrm>
        <a:prstGeom prst="roundRect">
          <a:avLst/>
        </a:prstGeom>
        <a:gradFill rotWithShape="0">
          <a:gsLst>
            <a:gs pos="0">
              <a:schemeClr val="accent3">
                <a:hueOff val="3750088"/>
                <a:satOff val="-5627"/>
                <a:lumOff val="-915"/>
                <a:alphaOff val="0"/>
                <a:tint val="50000"/>
                <a:satMod val="300000"/>
              </a:schemeClr>
            </a:gs>
            <a:gs pos="35000">
              <a:schemeClr val="accent3">
                <a:hueOff val="3750088"/>
                <a:satOff val="-5627"/>
                <a:lumOff val="-915"/>
                <a:alphaOff val="0"/>
                <a:tint val="37000"/>
                <a:satMod val="300000"/>
              </a:schemeClr>
            </a:gs>
            <a:gs pos="100000">
              <a:schemeClr val="accent3">
                <a:hueOff val="3750088"/>
                <a:satOff val="-5627"/>
                <a:lumOff val="-9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ru-RU" sz="3600" kern="1200" dirty="0" smtClean="0">
              <a:latin typeface="Times New Roman" pitchFamily="18" charset="0"/>
              <a:cs typeface="Times New Roman" pitchFamily="18" charset="0"/>
            </a:rPr>
            <a:t>- </a:t>
          </a:r>
          <a:r>
            <a:rPr lang="ru-RU" sz="3600" kern="1200" dirty="0" err="1" smtClean="0">
              <a:latin typeface="Times New Roman" pitchFamily="18" charset="0"/>
              <a:cs typeface="Times New Roman" pitchFamily="18" charset="0"/>
            </a:rPr>
            <a:t>улгуржи</a:t>
          </a:r>
          <a:r>
            <a:rPr lang="ru-RU" sz="3600" kern="1200" dirty="0" smtClean="0">
              <a:latin typeface="Times New Roman" pitchFamily="18" charset="0"/>
              <a:cs typeface="Times New Roman" pitchFamily="18" charset="0"/>
            </a:rPr>
            <a:t> </a:t>
          </a:r>
          <a:r>
            <a:rPr lang="ru-RU" sz="3600" kern="1200" dirty="0" err="1" smtClean="0">
              <a:latin typeface="Times New Roman" pitchFamily="18" charset="0"/>
              <a:cs typeface="Times New Roman" pitchFamily="18" charset="0"/>
            </a:rPr>
            <a:t>нархлар</a:t>
          </a:r>
          <a:r>
            <a:rPr lang="ru-RU" sz="3600" kern="1200" dirty="0" smtClean="0">
              <a:latin typeface="Times New Roman" pitchFamily="18" charset="0"/>
              <a:cs typeface="Times New Roman" pitchFamily="18" charset="0"/>
            </a:rPr>
            <a:t> </a:t>
          </a:r>
          <a:r>
            <a:rPr lang="ru-RU" sz="3600" kern="1200" dirty="0" err="1" smtClean="0">
              <a:latin typeface="Times New Roman" pitchFamily="18" charset="0"/>
              <a:cs typeface="Times New Roman" pitchFamily="18" charset="0"/>
            </a:rPr>
            <a:t>индекси</a:t>
          </a:r>
          <a:r>
            <a:rPr lang="ru-RU" sz="3600" kern="1200" dirty="0" smtClean="0">
              <a:latin typeface="Times New Roman" pitchFamily="18" charset="0"/>
              <a:cs typeface="Times New Roman" pitchFamily="18" charset="0"/>
            </a:rPr>
            <a:t>;</a:t>
          </a:r>
          <a:endParaRPr lang="ru-RU" sz="3600" kern="1200" dirty="0">
            <a:latin typeface="Times New Roman" pitchFamily="18" charset="0"/>
            <a:cs typeface="Times New Roman" pitchFamily="18" charset="0"/>
          </a:endParaRPr>
        </a:p>
      </dsp:txBody>
      <dsp:txXfrm>
        <a:off x="41123" y="1031249"/>
        <a:ext cx="8175958" cy="760154"/>
      </dsp:txXfrm>
    </dsp:sp>
    <dsp:sp modelId="{56CBC887-46BF-410E-A787-921CD46C3790}">
      <dsp:nvSpPr>
        <dsp:cNvPr id="0" name=""/>
        <dsp:cNvSpPr/>
      </dsp:nvSpPr>
      <dsp:spPr>
        <a:xfrm>
          <a:off x="0" y="1936206"/>
          <a:ext cx="8258204" cy="842400"/>
        </a:xfrm>
        <a:prstGeom prst="roundRect">
          <a:avLst/>
        </a:prstGeom>
        <a:gradFill rotWithShape="0">
          <a:gsLst>
            <a:gs pos="0">
              <a:schemeClr val="accent3">
                <a:hueOff val="7500176"/>
                <a:satOff val="-11253"/>
                <a:lumOff val="-1830"/>
                <a:alphaOff val="0"/>
                <a:tint val="50000"/>
                <a:satMod val="300000"/>
              </a:schemeClr>
            </a:gs>
            <a:gs pos="35000">
              <a:schemeClr val="accent3">
                <a:hueOff val="7500176"/>
                <a:satOff val="-11253"/>
                <a:lumOff val="-1830"/>
                <a:alphaOff val="0"/>
                <a:tint val="37000"/>
                <a:satMod val="300000"/>
              </a:schemeClr>
            </a:gs>
            <a:gs pos="100000">
              <a:schemeClr val="accent3">
                <a:hueOff val="7500176"/>
                <a:satOff val="-11253"/>
                <a:lumOff val="-18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ru-RU" sz="3600" kern="1200" dirty="0" smtClean="0">
              <a:latin typeface="Times New Roman" pitchFamily="18" charset="0"/>
              <a:cs typeface="Times New Roman" pitchFamily="18" charset="0"/>
            </a:rPr>
            <a:t>- </a:t>
          </a:r>
          <a:r>
            <a:rPr lang="ru-RU" sz="3600" kern="1200" dirty="0" err="1" smtClean="0">
              <a:latin typeface="Times New Roman" pitchFamily="18" charset="0"/>
              <a:cs typeface="Times New Roman" pitchFamily="18" charset="0"/>
            </a:rPr>
            <a:t>нархлар</a:t>
          </a:r>
          <a:r>
            <a:rPr lang="ru-RU" sz="3600" kern="1200" dirty="0" smtClean="0">
              <a:latin typeface="Times New Roman" pitchFamily="18" charset="0"/>
              <a:cs typeface="Times New Roman" pitchFamily="18" charset="0"/>
            </a:rPr>
            <a:t> </a:t>
          </a:r>
          <a:r>
            <a:rPr lang="ru-RU" sz="3600" kern="1200" dirty="0" err="1" smtClean="0">
              <a:latin typeface="Times New Roman" pitchFamily="18" charset="0"/>
              <a:cs typeface="Times New Roman" pitchFamily="18" charset="0"/>
            </a:rPr>
            <a:t>индекси</a:t>
          </a:r>
          <a:r>
            <a:rPr lang="ru-RU" sz="3600" kern="1200" dirty="0" smtClean="0">
              <a:latin typeface="Times New Roman" pitchFamily="18" charset="0"/>
              <a:cs typeface="Times New Roman" pitchFamily="18" charset="0"/>
            </a:rPr>
            <a:t> – ЯИМ </a:t>
          </a:r>
          <a:r>
            <a:rPr lang="ru-RU" sz="3600" kern="1200" dirty="0" err="1" smtClean="0">
              <a:latin typeface="Times New Roman" pitchFamily="18" charset="0"/>
              <a:cs typeface="Times New Roman" pitchFamily="18" charset="0"/>
            </a:rPr>
            <a:t>дефлятори</a:t>
          </a:r>
          <a:r>
            <a:rPr lang="ru-RU" sz="3600" kern="1200" dirty="0" smtClean="0">
              <a:latin typeface="Times New Roman" pitchFamily="18" charset="0"/>
              <a:cs typeface="Times New Roman" pitchFamily="18" charset="0"/>
            </a:rPr>
            <a:t>;</a:t>
          </a:r>
          <a:endParaRPr lang="ru-RU" sz="3600" kern="1200" dirty="0">
            <a:latin typeface="Times New Roman" pitchFamily="18" charset="0"/>
            <a:cs typeface="Times New Roman" pitchFamily="18" charset="0"/>
          </a:endParaRPr>
        </a:p>
      </dsp:txBody>
      <dsp:txXfrm>
        <a:off x="41123" y="1977329"/>
        <a:ext cx="8175958" cy="760154"/>
      </dsp:txXfrm>
    </dsp:sp>
    <dsp:sp modelId="{57AEE387-BF54-4AFB-9EE0-92145C596935}">
      <dsp:nvSpPr>
        <dsp:cNvPr id="0" name=""/>
        <dsp:cNvSpPr/>
      </dsp:nvSpPr>
      <dsp:spPr>
        <a:xfrm>
          <a:off x="0" y="2882286"/>
          <a:ext cx="8258204" cy="842400"/>
        </a:xfrm>
        <a:prstGeom prst="round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ru-RU" sz="3600" kern="1200" dirty="0" smtClean="0">
              <a:latin typeface="Times New Roman" pitchFamily="18" charset="0"/>
              <a:cs typeface="Times New Roman" pitchFamily="18" charset="0"/>
            </a:rPr>
            <a:t>- экспорт </a:t>
          </a:r>
          <a:r>
            <a:rPr lang="ru-RU" sz="3600" kern="1200" dirty="0" err="1" smtClean="0">
              <a:latin typeface="Times New Roman" pitchFamily="18" charset="0"/>
              <a:cs typeface="Times New Roman" pitchFamily="18" charset="0"/>
            </a:rPr>
            <a:t>ва</a:t>
          </a:r>
          <a:r>
            <a:rPr lang="ru-RU" sz="3600" kern="1200" dirty="0" smtClean="0">
              <a:latin typeface="Times New Roman" pitchFamily="18" charset="0"/>
              <a:cs typeface="Times New Roman" pitchFamily="18" charset="0"/>
            </a:rPr>
            <a:t> импорт </a:t>
          </a:r>
          <a:r>
            <a:rPr lang="ru-RU" sz="3600" kern="1200" dirty="0" err="1" smtClean="0">
              <a:latin typeface="Times New Roman" pitchFamily="18" charset="0"/>
              <a:cs typeface="Times New Roman" pitchFamily="18" charset="0"/>
            </a:rPr>
            <a:t>нархлар</a:t>
          </a:r>
          <a:r>
            <a:rPr lang="ru-RU" sz="3600" kern="1200" dirty="0" smtClean="0">
              <a:latin typeface="Times New Roman" pitchFamily="18" charset="0"/>
              <a:cs typeface="Times New Roman" pitchFamily="18" charset="0"/>
            </a:rPr>
            <a:t> </a:t>
          </a:r>
          <a:r>
            <a:rPr lang="ru-RU" sz="3600" kern="1200" dirty="0" err="1" smtClean="0">
              <a:latin typeface="Times New Roman" pitchFamily="18" charset="0"/>
              <a:cs typeface="Times New Roman" pitchFamily="18" charset="0"/>
            </a:rPr>
            <a:t>индекси</a:t>
          </a:r>
          <a:r>
            <a:rPr lang="ru-RU" sz="3600" kern="1200" dirty="0" smtClean="0">
              <a:latin typeface="Times New Roman" pitchFamily="18" charset="0"/>
              <a:cs typeface="Times New Roman" pitchFamily="18" charset="0"/>
            </a:rPr>
            <a:t>.</a:t>
          </a:r>
          <a:endParaRPr lang="ru-RU" sz="3600" kern="1200" dirty="0">
            <a:latin typeface="Times New Roman" pitchFamily="18" charset="0"/>
            <a:cs typeface="Times New Roman" pitchFamily="18" charset="0"/>
          </a:endParaRPr>
        </a:p>
      </dsp:txBody>
      <dsp:txXfrm>
        <a:off x="41123" y="2923409"/>
        <a:ext cx="8175958" cy="76015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4AAA5-DE0D-4ED7-BE7E-651F26894CA6}">
      <dsp:nvSpPr>
        <dsp:cNvPr id="0" name=""/>
        <dsp:cNvSpPr/>
      </dsp:nvSpPr>
      <dsp:spPr>
        <a:xfrm rot="5400000">
          <a:off x="4663829" y="-2271227"/>
          <a:ext cx="534110" cy="5212116"/>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ru-RU" sz="1900" b="0" kern="1200" dirty="0" smtClean="0">
              <a:latin typeface="Times New Roman" pitchFamily="18" charset="0"/>
              <a:cs typeface="Times New Roman" pitchFamily="18" charset="0"/>
            </a:rPr>
            <a:t>– инфляция </a:t>
          </a:r>
          <a:r>
            <a:rPr lang="ru-RU" sz="1900" b="0" kern="1200" dirty="0" err="1" smtClean="0">
              <a:latin typeface="Times New Roman" pitchFamily="18" charset="0"/>
              <a:cs typeface="Times New Roman" pitchFamily="18" charset="0"/>
            </a:rPr>
            <a:t>суръати</a:t>
          </a:r>
          <a:endParaRPr lang="ru-RU" sz="1900" b="0" kern="1200" dirty="0">
            <a:latin typeface="Times New Roman" pitchFamily="18" charset="0"/>
            <a:cs typeface="Times New Roman" pitchFamily="18" charset="0"/>
          </a:endParaRPr>
        </a:p>
      </dsp:txBody>
      <dsp:txXfrm rot="-5400000">
        <a:off x="2324827" y="93848"/>
        <a:ext cx="5186043" cy="481964"/>
      </dsp:txXfrm>
    </dsp:sp>
    <dsp:sp modelId="{BE93DD51-DEE5-4604-9E97-F9D7F329AA8F}">
      <dsp:nvSpPr>
        <dsp:cNvPr id="0" name=""/>
        <dsp:cNvSpPr/>
      </dsp:nvSpPr>
      <dsp:spPr>
        <a:xfrm>
          <a:off x="606988" y="1011"/>
          <a:ext cx="1717838" cy="667638"/>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rtl="0">
            <a:lnSpc>
              <a:spcPct val="90000"/>
            </a:lnSpc>
            <a:spcBef>
              <a:spcPct val="0"/>
            </a:spcBef>
            <a:spcAft>
              <a:spcPct val="35000"/>
            </a:spcAft>
          </a:pPr>
          <a:r>
            <a:rPr lang="ru-RU" sz="3500" kern="1200" dirty="0" smtClean="0">
              <a:latin typeface="Times New Roman" pitchFamily="18" charset="0"/>
              <a:cs typeface="Times New Roman" pitchFamily="18" charset="0"/>
            </a:rPr>
            <a:t>ИС</a:t>
          </a:r>
          <a:endParaRPr lang="ru-RU" sz="3500" kern="1200" dirty="0">
            <a:latin typeface="Times New Roman" pitchFamily="18" charset="0"/>
            <a:cs typeface="Times New Roman" pitchFamily="18" charset="0"/>
          </a:endParaRPr>
        </a:p>
      </dsp:txBody>
      <dsp:txXfrm>
        <a:off x="639579" y="33602"/>
        <a:ext cx="1652656" cy="602456"/>
      </dsp:txXfrm>
    </dsp:sp>
    <dsp:sp modelId="{134B62E4-2443-442E-B19C-C95A618B360F}">
      <dsp:nvSpPr>
        <dsp:cNvPr id="0" name=""/>
        <dsp:cNvSpPr/>
      </dsp:nvSpPr>
      <dsp:spPr>
        <a:xfrm rot="5400000">
          <a:off x="4663829" y="-1570207"/>
          <a:ext cx="534110" cy="5212116"/>
        </a:xfrm>
        <a:prstGeom prst="round2SameRect">
          <a:avLst/>
        </a:prstGeom>
        <a:solidFill>
          <a:schemeClr val="accent3">
            <a:tint val="40000"/>
            <a:alpha val="90000"/>
            <a:hueOff val="5358425"/>
            <a:satOff val="-6896"/>
            <a:lumOff val="-537"/>
            <a:alphaOff val="0"/>
          </a:schemeClr>
        </a:solidFill>
        <a:ln w="9525" cap="flat" cmpd="sng" algn="ctr">
          <a:solidFill>
            <a:schemeClr val="accent3">
              <a:tint val="40000"/>
              <a:alpha val="90000"/>
              <a:hueOff val="5358425"/>
              <a:satOff val="-6896"/>
              <a:lumOff val="-537"/>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ru-RU" sz="1900" kern="1200" dirty="0" smtClean="0">
              <a:latin typeface="Times New Roman" pitchFamily="18" charset="0"/>
              <a:cs typeface="Times New Roman" pitchFamily="18" charset="0"/>
            </a:rPr>
            <a:t>– </a:t>
          </a:r>
          <a:r>
            <a:rPr lang="ru-RU" sz="1900" kern="1200" dirty="0" err="1" smtClean="0">
              <a:latin typeface="Times New Roman" pitchFamily="18" charset="0"/>
              <a:cs typeface="Times New Roman" pitchFamily="18" charset="0"/>
            </a:rPr>
            <a:t>жорий</a:t>
          </a:r>
          <a:r>
            <a:rPr lang="ru-RU" sz="1900" kern="1200" dirty="0" smtClean="0">
              <a:latin typeface="Times New Roman" pitchFamily="18" charset="0"/>
              <a:cs typeface="Times New Roman" pitchFamily="18" charset="0"/>
            </a:rPr>
            <a:t> </a:t>
          </a:r>
          <a:r>
            <a:rPr lang="ru-RU" sz="1900" kern="1200" dirty="0" err="1" smtClean="0">
              <a:latin typeface="Times New Roman" pitchFamily="18" charset="0"/>
              <a:cs typeface="Times New Roman" pitchFamily="18" charset="0"/>
            </a:rPr>
            <a:t>даврдаги</a:t>
          </a:r>
          <a:r>
            <a:rPr lang="ru-RU" sz="1900" kern="1200" dirty="0" smtClean="0">
              <a:latin typeface="Times New Roman" pitchFamily="18" charset="0"/>
              <a:cs typeface="Times New Roman" pitchFamily="18" charset="0"/>
            </a:rPr>
            <a:t> </a:t>
          </a:r>
          <a:r>
            <a:rPr lang="ru-RU" sz="1900" kern="1200" dirty="0" err="1" smtClean="0">
              <a:latin typeface="Times New Roman" pitchFamily="18" charset="0"/>
              <a:cs typeface="Times New Roman" pitchFamily="18" charset="0"/>
            </a:rPr>
            <a:t>истеъмол</a:t>
          </a:r>
          <a:r>
            <a:rPr lang="ru-RU" sz="1900" kern="1200" dirty="0" smtClean="0">
              <a:latin typeface="Times New Roman" pitchFamily="18" charset="0"/>
              <a:cs typeface="Times New Roman" pitchFamily="18" charset="0"/>
            </a:rPr>
            <a:t> </a:t>
          </a:r>
          <a:r>
            <a:rPr lang="ru-RU" sz="1900" kern="1200" dirty="0" err="1" smtClean="0">
              <a:latin typeface="Times New Roman" pitchFamily="18" charset="0"/>
              <a:cs typeface="Times New Roman" pitchFamily="18" charset="0"/>
            </a:rPr>
            <a:t>товарлари</a:t>
          </a:r>
          <a:r>
            <a:rPr lang="ru-RU" sz="1900" kern="1200" dirty="0" smtClean="0">
              <a:latin typeface="Times New Roman" pitchFamily="18" charset="0"/>
              <a:cs typeface="Times New Roman" pitchFamily="18" charset="0"/>
            </a:rPr>
            <a:t> </a:t>
          </a:r>
          <a:r>
            <a:rPr lang="ru-RU" sz="1900" kern="1200" dirty="0" err="1" smtClean="0">
              <a:latin typeface="Times New Roman" pitchFamily="18" charset="0"/>
              <a:cs typeface="Times New Roman" pitchFamily="18" charset="0"/>
            </a:rPr>
            <a:t>нархи</a:t>
          </a:r>
          <a:r>
            <a:rPr lang="ru-RU" sz="1900" kern="1200" dirty="0" smtClean="0">
              <a:latin typeface="Times New Roman" pitchFamily="18" charset="0"/>
              <a:cs typeface="Times New Roman" pitchFamily="18" charset="0"/>
            </a:rPr>
            <a:t>;</a:t>
          </a:r>
          <a:endParaRPr lang="ru-RU" sz="1900" kern="1200" dirty="0">
            <a:latin typeface="Times New Roman" pitchFamily="18" charset="0"/>
            <a:cs typeface="Times New Roman" pitchFamily="18" charset="0"/>
          </a:endParaRPr>
        </a:p>
      </dsp:txBody>
      <dsp:txXfrm rot="-5400000">
        <a:off x="2324827" y="794868"/>
        <a:ext cx="5186043" cy="481964"/>
      </dsp:txXfrm>
    </dsp:sp>
    <dsp:sp modelId="{89C2EF35-EE90-47A7-A2AA-51B43D12485E}">
      <dsp:nvSpPr>
        <dsp:cNvPr id="0" name=""/>
        <dsp:cNvSpPr/>
      </dsp:nvSpPr>
      <dsp:spPr>
        <a:xfrm>
          <a:off x="606988" y="702031"/>
          <a:ext cx="1717838" cy="667638"/>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rtl="0">
            <a:lnSpc>
              <a:spcPct val="90000"/>
            </a:lnSpc>
            <a:spcBef>
              <a:spcPct val="0"/>
            </a:spcBef>
            <a:spcAft>
              <a:spcPct val="35000"/>
            </a:spcAft>
          </a:pPr>
          <a:r>
            <a:rPr lang="ru-RU" sz="3500" kern="1200" dirty="0" err="1" smtClean="0">
              <a:latin typeface="Times New Roman" pitchFamily="18" charset="0"/>
              <a:cs typeface="Times New Roman" pitchFamily="18" charset="0"/>
            </a:rPr>
            <a:t>ТН</a:t>
          </a:r>
          <a:r>
            <a:rPr lang="ru-RU" sz="3500" kern="1200" baseline="-25000" dirty="0" err="1" smtClean="0">
              <a:latin typeface="Times New Roman" pitchFamily="18" charset="0"/>
              <a:cs typeface="Times New Roman" pitchFamily="18" charset="0"/>
            </a:rPr>
            <a:t>ж</a:t>
          </a:r>
          <a:r>
            <a:rPr lang="ru-RU" sz="3500" kern="1200" dirty="0" smtClean="0">
              <a:latin typeface="Times New Roman" pitchFamily="18" charset="0"/>
              <a:cs typeface="Times New Roman" pitchFamily="18" charset="0"/>
            </a:rPr>
            <a:t> </a:t>
          </a:r>
          <a:endParaRPr lang="ru-RU" sz="3500" kern="1200" dirty="0">
            <a:latin typeface="Times New Roman" pitchFamily="18" charset="0"/>
            <a:cs typeface="Times New Roman" pitchFamily="18" charset="0"/>
          </a:endParaRPr>
        </a:p>
      </dsp:txBody>
      <dsp:txXfrm>
        <a:off x="639579" y="734622"/>
        <a:ext cx="1652656" cy="602456"/>
      </dsp:txXfrm>
    </dsp:sp>
    <dsp:sp modelId="{343F0831-F8C2-4AC4-B897-4856F2F47AD1}">
      <dsp:nvSpPr>
        <dsp:cNvPr id="0" name=""/>
        <dsp:cNvSpPr/>
      </dsp:nvSpPr>
      <dsp:spPr>
        <a:xfrm rot="5400000">
          <a:off x="4663829" y="-869186"/>
          <a:ext cx="534110" cy="5212116"/>
        </a:xfrm>
        <a:prstGeom prst="round2SameRect">
          <a:avLst/>
        </a:prstGeom>
        <a:solidFill>
          <a:schemeClr val="accent3">
            <a:tint val="40000"/>
            <a:alpha val="90000"/>
            <a:hueOff val="10716850"/>
            <a:satOff val="-13793"/>
            <a:lumOff val="-1075"/>
            <a:alphaOff val="0"/>
          </a:schemeClr>
        </a:solidFill>
        <a:ln w="9525" cap="flat" cmpd="sng" algn="ctr">
          <a:solidFill>
            <a:schemeClr val="accent3">
              <a:tint val="40000"/>
              <a:alpha val="90000"/>
              <a:hueOff val="10716850"/>
              <a:satOff val="-13793"/>
              <a:lumOff val="-1075"/>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ru-RU" sz="1900" kern="1200" dirty="0" smtClean="0">
              <a:latin typeface="Times New Roman" pitchFamily="18" charset="0"/>
              <a:cs typeface="Times New Roman" pitchFamily="18" charset="0"/>
            </a:rPr>
            <a:t>– базис </a:t>
          </a:r>
          <a:r>
            <a:rPr lang="ru-RU" sz="1900" kern="1200" dirty="0" err="1" smtClean="0">
              <a:latin typeface="Times New Roman" pitchFamily="18" charset="0"/>
              <a:cs typeface="Times New Roman" pitchFamily="18" charset="0"/>
            </a:rPr>
            <a:t>даврдаги</a:t>
          </a:r>
          <a:r>
            <a:rPr lang="ru-RU" sz="1900" kern="1200" dirty="0" smtClean="0">
              <a:latin typeface="Times New Roman" pitchFamily="18" charset="0"/>
              <a:cs typeface="Times New Roman" pitchFamily="18" charset="0"/>
            </a:rPr>
            <a:t> </a:t>
          </a:r>
          <a:r>
            <a:rPr lang="ru-RU" sz="1900" kern="1200" dirty="0" err="1" smtClean="0">
              <a:latin typeface="Times New Roman" pitchFamily="18" charset="0"/>
              <a:cs typeface="Times New Roman" pitchFamily="18" charset="0"/>
            </a:rPr>
            <a:t>истеъмол</a:t>
          </a:r>
          <a:r>
            <a:rPr lang="ru-RU" sz="1900" kern="1200" dirty="0" smtClean="0">
              <a:latin typeface="Times New Roman" pitchFamily="18" charset="0"/>
              <a:cs typeface="Times New Roman" pitchFamily="18" charset="0"/>
            </a:rPr>
            <a:t> </a:t>
          </a:r>
          <a:r>
            <a:rPr lang="ru-RU" sz="1900" kern="1200" dirty="0" err="1" smtClean="0">
              <a:latin typeface="Times New Roman" pitchFamily="18" charset="0"/>
              <a:cs typeface="Times New Roman" pitchFamily="18" charset="0"/>
            </a:rPr>
            <a:t>товарлари</a:t>
          </a:r>
          <a:r>
            <a:rPr lang="ru-RU" sz="1900" kern="1200" dirty="0" smtClean="0">
              <a:latin typeface="Times New Roman" pitchFamily="18" charset="0"/>
              <a:cs typeface="Times New Roman" pitchFamily="18" charset="0"/>
            </a:rPr>
            <a:t> </a:t>
          </a:r>
          <a:r>
            <a:rPr lang="ru-RU" sz="1900" kern="1200" dirty="0" err="1" smtClean="0">
              <a:latin typeface="Times New Roman" pitchFamily="18" charset="0"/>
              <a:cs typeface="Times New Roman" pitchFamily="18" charset="0"/>
            </a:rPr>
            <a:t>нархи</a:t>
          </a:r>
          <a:r>
            <a:rPr lang="ru-RU" sz="1900" kern="1200" dirty="0" smtClean="0">
              <a:latin typeface="Times New Roman" pitchFamily="18" charset="0"/>
              <a:cs typeface="Times New Roman" pitchFamily="18" charset="0"/>
            </a:rPr>
            <a:t>.</a:t>
          </a:r>
          <a:endParaRPr lang="ru-RU" sz="1900" kern="1200" dirty="0">
            <a:latin typeface="Times New Roman" pitchFamily="18" charset="0"/>
            <a:cs typeface="Times New Roman" pitchFamily="18" charset="0"/>
          </a:endParaRPr>
        </a:p>
      </dsp:txBody>
      <dsp:txXfrm rot="-5400000">
        <a:off x="2324827" y="1495889"/>
        <a:ext cx="5186043" cy="481964"/>
      </dsp:txXfrm>
    </dsp:sp>
    <dsp:sp modelId="{D5E1DC07-3A7B-4EFE-9EC5-3F7D4FDFD5C4}">
      <dsp:nvSpPr>
        <dsp:cNvPr id="0" name=""/>
        <dsp:cNvSpPr/>
      </dsp:nvSpPr>
      <dsp:spPr>
        <a:xfrm>
          <a:off x="606988" y="1403052"/>
          <a:ext cx="1717838" cy="667638"/>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rtl="0">
            <a:lnSpc>
              <a:spcPct val="90000"/>
            </a:lnSpc>
            <a:spcBef>
              <a:spcPct val="0"/>
            </a:spcBef>
            <a:spcAft>
              <a:spcPct val="35000"/>
            </a:spcAft>
          </a:pPr>
          <a:r>
            <a:rPr lang="ru-RU" sz="3500" kern="1200" dirty="0" err="1" smtClean="0">
              <a:latin typeface="Times New Roman" pitchFamily="18" charset="0"/>
              <a:cs typeface="Times New Roman" pitchFamily="18" charset="0"/>
            </a:rPr>
            <a:t>ТН</a:t>
          </a:r>
          <a:r>
            <a:rPr lang="ru-RU" sz="3500" kern="1200" baseline="-25000" dirty="0" err="1" smtClean="0">
              <a:latin typeface="Times New Roman" pitchFamily="18" charset="0"/>
              <a:cs typeface="Times New Roman" pitchFamily="18" charset="0"/>
            </a:rPr>
            <a:t>б</a:t>
          </a:r>
          <a:r>
            <a:rPr lang="ru-RU" sz="3500" kern="1200" baseline="-25000" dirty="0" smtClean="0">
              <a:latin typeface="Times New Roman" pitchFamily="18" charset="0"/>
              <a:cs typeface="Times New Roman" pitchFamily="18" charset="0"/>
            </a:rPr>
            <a:t> </a:t>
          </a:r>
          <a:endParaRPr lang="ru-RU" sz="3500" kern="1200" baseline="-25000" dirty="0">
            <a:latin typeface="Times New Roman" pitchFamily="18" charset="0"/>
            <a:cs typeface="Times New Roman" pitchFamily="18" charset="0"/>
          </a:endParaRPr>
        </a:p>
      </dsp:txBody>
      <dsp:txXfrm>
        <a:off x="639579" y="1435643"/>
        <a:ext cx="1652656" cy="602456"/>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82006-256B-4203-A424-C5B045249B17}">
      <dsp:nvSpPr>
        <dsp:cNvPr id="0" name=""/>
        <dsp:cNvSpPr/>
      </dsp:nvSpPr>
      <dsp:spPr>
        <a:xfrm>
          <a:off x="0" y="18679"/>
          <a:ext cx="8072494" cy="110564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rtl="0">
            <a:lnSpc>
              <a:spcPct val="90000"/>
            </a:lnSpc>
            <a:spcBef>
              <a:spcPct val="0"/>
            </a:spcBef>
            <a:spcAft>
              <a:spcPct val="35000"/>
            </a:spcAft>
          </a:pPr>
          <a:r>
            <a:rPr lang="ru-RU" sz="2100" b="0" i="0" kern="1200" baseline="0" dirty="0" err="1" smtClean="0">
              <a:latin typeface="Times New Roman" pitchFamily="18" charset="0"/>
              <a:cs typeface="Times New Roman" pitchFamily="18" charset="0"/>
            </a:rPr>
            <a:t>Масалан</a:t>
          </a:r>
          <a:r>
            <a:rPr lang="ru-RU" sz="2100" b="0" i="0" kern="1200" baseline="0" dirty="0" smtClean="0">
              <a:latin typeface="Times New Roman" pitchFamily="18" charset="0"/>
              <a:cs typeface="Times New Roman" pitchFamily="18" charset="0"/>
            </a:rPr>
            <a:t>, </a:t>
          </a:r>
          <a:r>
            <a:rPr lang="ru-RU" sz="2100" b="0" i="0" kern="1200" baseline="0" dirty="0" err="1" smtClean="0">
              <a:latin typeface="Times New Roman" pitchFamily="18" charset="0"/>
              <a:cs typeface="Times New Roman" pitchFamily="18" charset="0"/>
            </a:rPr>
            <a:t>истеъмол</a:t>
          </a:r>
          <a:r>
            <a:rPr lang="ru-RU" sz="2100" b="0" i="0" kern="1200" baseline="0" dirty="0" smtClean="0">
              <a:latin typeface="Times New Roman" pitchFamily="18" charset="0"/>
              <a:cs typeface="Times New Roman" pitchFamily="18" charset="0"/>
            </a:rPr>
            <a:t> </a:t>
          </a:r>
          <a:r>
            <a:rPr lang="ru-RU" sz="2100" b="0" i="0" kern="1200" baseline="0" dirty="0" err="1" smtClean="0">
              <a:latin typeface="Times New Roman" pitchFamily="18" charset="0"/>
              <a:cs typeface="Times New Roman" pitchFamily="18" charset="0"/>
            </a:rPr>
            <a:t>товарларининг</a:t>
          </a:r>
          <a:r>
            <a:rPr lang="ru-RU" sz="2100" b="0" i="0" kern="1200" baseline="0" dirty="0" smtClean="0">
              <a:latin typeface="Times New Roman" pitchFamily="18" charset="0"/>
              <a:cs typeface="Times New Roman" pitchFamily="18" charset="0"/>
            </a:rPr>
            <a:t> </a:t>
          </a:r>
          <a:r>
            <a:rPr lang="ru-RU" sz="2100" b="0" i="0" kern="1200" baseline="0" dirty="0" err="1" smtClean="0">
              <a:latin typeface="Times New Roman" pitchFamily="18" charset="0"/>
              <a:cs typeface="Times New Roman" pitchFamily="18" charset="0"/>
            </a:rPr>
            <a:t>нарх</a:t>
          </a:r>
          <a:r>
            <a:rPr lang="ru-RU" sz="2100" b="0" i="0" kern="1200" baseline="0" dirty="0" smtClean="0">
              <a:latin typeface="Times New Roman" pitchFamily="18" charset="0"/>
              <a:cs typeface="Times New Roman" pitchFamily="18" charset="0"/>
            </a:rPr>
            <a:t> </a:t>
          </a:r>
          <a:r>
            <a:rPr lang="ru-RU" sz="2100" b="0" i="0" kern="1200" baseline="0" dirty="0" err="1" smtClean="0">
              <a:latin typeface="Times New Roman" pitchFamily="18" charset="0"/>
              <a:cs typeface="Times New Roman" pitchFamily="18" charset="0"/>
            </a:rPr>
            <a:t>индекси</a:t>
          </a:r>
          <a:r>
            <a:rPr lang="ru-RU" sz="2100" b="0" i="0" kern="1200" baseline="0" dirty="0" smtClean="0">
              <a:latin typeface="Times New Roman" pitchFamily="18" charset="0"/>
              <a:cs typeface="Times New Roman" pitchFamily="18" charset="0"/>
            </a:rPr>
            <a:t> 2008 </a:t>
          </a:r>
          <a:r>
            <a:rPr lang="ru-RU" sz="2100" b="0" i="0" kern="1200" baseline="0" dirty="0" err="1" smtClean="0">
              <a:latin typeface="Times New Roman" pitchFamily="18" charset="0"/>
              <a:cs typeface="Times New Roman" pitchFamily="18" charset="0"/>
            </a:rPr>
            <a:t>йилда</a:t>
          </a:r>
          <a:r>
            <a:rPr lang="ru-RU" sz="2100" b="0" i="0" kern="1200" baseline="0" dirty="0" smtClean="0">
              <a:latin typeface="Times New Roman" pitchFamily="18" charset="0"/>
              <a:cs typeface="Times New Roman" pitchFamily="18" charset="0"/>
            </a:rPr>
            <a:t> 112,6% га, 2007 </a:t>
          </a:r>
          <a:r>
            <a:rPr lang="ru-RU" sz="2100" b="0" i="0" kern="1200" baseline="0" dirty="0" err="1" smtClean="0">
              <a:latin typeface="Times New Roman" pitchFamily="18" charset="0"/>
              <a:cs typeface="Times New Roman" pitchFamily="18" charset="0"/>
            </a:rPr>
            <a:t>йилда</a:t>
          </a:r>
          <a:r>
            <a:rPr lang="ru-RU" sz="2100" b="0" i="0" kern="1200" baseline="0" dirty="0" smtClean="0">
              <a:latin typeface="Times New Roman" pitchFamily="18" charset="0"/>
              <a:cs typeface="Times New Roman" pitchFamily="18" charset="0"/>
            </a:rPr>
            <a:t> 116,8% га </a:t>
          </a:r>
          <a:r>
            <a:rPr lang="ru-RU" sz="2100" b="0" i="0" kern="1200" baseline="0" dirty="0" err="1" smtClean="0">
              <a:latin typeface="Times New Roman" pitchFamily="18" charset="0"/>
              <a:cs typeface="Times New Roman" pitchFamily="18" charset="0"/>
            </a:rPr>
            <a:t>тенг</a:t>
          </a:r>
          <a:r>
            <a:rPr lang="ru-RU" sz="2100" b="0" i="0" kern="1200" baseline="0" dirty="0" smtClean="0">
              <a:latin typeface="Times New Roman" pitchFamily="18" charset="0"/>
              <a:cs typeface="Times New Roman" pitchFamily="18" charset="0"/>
            </a:rPr>
            <a:t> </a:t>
          </a:r>
          <a:r>
            <a:rPr lang="ru-RU" sz="2100" b="0" i="0" kern="1200" baseline="0" dirty="0" err="1" smtClean="0">
              <a:latin typeface="Times New Roman" pitchFamily="18" charset="0"/>
              <a:cs typeface="Times New Roman" pitchFamily="18" charset="0"/>
            </a:rPr>
            <a:t>бўлса</a:t>
          </a:r>
          <a:r>
            <a:rPr lang="ru-RU" sz="2100" b="0" i="0" kern="1200" baseline="0" dirty="0" smtClean="0">
              <a:latin typeface="Times New Roman" pitchFamily="18" charset="0"/>
              <a:cs typeface="Times New Roman" pitchFamily="18" charset="0"/>
            </a:rPr>
            <a:t>, инфляция </a:t>
          </a:r>
          <a:r>
            <a:rPr lang="ru-RU" sz="2100" b="0" i="0" kern="1200" baseline="0" dirty="0" err="1" smtClean="0">
              <a:latin typeface="Times New Roman" pitchFamily="18" charset="0"/>
              <a:cs typeface="Times New Roman" pitchFamily="18" charset="0"/>
            </a:rPr>
            <a:t>суръати</a:t>
          </a:r>
          <a:r>
            <a:rPr lang="ru-RU" sz="2100" b="0" i="0" kern="1200" baseline="0" dirty="0" smtClean="0">
              <a:latin typeface="Times New Roman" pitchFamily="18" charset="0"/>
              <a:cs typeface="Times New Roman" pitchFamily="18" charset="0"/>
            </a:rPr>
            <a:t> </a:t>
          </a:r>
          <a:r>
            <a:rPr lang="ru-RU" sz="2100" b="0" i="0" kern="1200" baseline="0" dirty="0" err="1" smtClean="0">
              <a:latin typeface="Times New Roman" pitchFamily="18" charset="0"/>
              <a:cs typeface="Times New Roman" pitchFamily="18" charset="0"/>
            </a:rPr>
            <a:t>қуйидагича бўлади</a:t>
          </a:r>
          <a:r>
            <a:rPr lang="ru-RU" sz="2100" b="0" i="0" kern="1200" baseline="0" dirty="0" smtClean="0">
              <a:latin typeface="Times New Roman" pitchFamily="18" charset="0"/>
              <a:cs typeface="Times New Roman" pitchFamily="18" charset="0"/>
            </a:rPr>
            <a:t>:</a:t>
          </a:r>
          <a:endParaRPr lang="ru-RU" sz="2100" b="0" i="0" kern="1200" baseline="0" dirty="0">
            <a:latin typeface="Times New Roman" pitchFamily="18" charset="0"/>
            <a:cs typeface="Times New Roman" pitchFamily="18" charset="0"/>
          </a:endParaRPr>
        </a:p>
      </dsp:txBody>
      <dsp:txXfrm>
        <a:off x="53973" y="72652"/>
        <a:ext cx="7964548" cy="997703"/>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B7414-F63E-403B-BCC4-84EE9658BEC2}">
      <dsp:nvSpPr>
        <dsp:cNvPr id="0" name=""/>
        <dsp:cNvSpPr/>
      </dsp:nvSpPr>
      <dsp:spPr>
        <a:xfrm>
          <a:off x="0" y="86477"/>
          <a:ext cx="8229600" cy="835200"/>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rtl="0">
            <a:lnSpc>
              <a:spcPct val="90000"/>
            </a:lnSpc>
            <a:spcBef>
              <a:spcPct val="0"/>
            </a:spcBef>
            <a:spcAft>
              <a:spcPct val="35000"/>
            </a:spcAft>
          </a:pPr>
          <a:r>
            <a:rPr lang="uz-Cyrl-UZ" sz="2900" b="1" kern="1200" dirty="0" smtClean="0">
              <a:latin typeface="Times New Roman" pitchFamily="18" charset="0"/>
              <a:cs typeface="Times New Roman" pitchFamily="18" charset="0"/>
            </a:rPr>
            <a:t>ТАЛАБ ИНФЛЯЦИЯСИ</a:t>
          </a:r>
          <a:endParaRPr lang="ru-RU" sz="2900" kern="1200" dirty="0">
            <a:latin typeface="Times New Roman" pitchFamily="18" charset="0"/>
            <a:cs typeface="Times New Roman" pitchFamily="18" charset="0"/>
          </a:endParaRPr>
        </a:p>
      </dsp:txBody>
      <dsp:txXfrm>
        <a:off x="0" y="86477"/>
        <a:ext cx="8229600" cy="835200"/>
      </dsp:txXfrm>
    </dsp:sp>
    <dsp:sp modelId="{63B69678-447D-4D55-9039-171196FAAA90}">
      <dsp:nvSpPr>
        <dsp:cNvPr id="0" name=""/>
        <dsp:cNvSpPr/>
      </dsp:nvSpPr>
      <dsp:spPr>
        <a:xfrm>
          <a:off x="0" y="921677"/>
          <a:ext cx="8229600" cy="3821040"/>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4686" tIns="154686" rIns="206248" bIns="232029" numCol="1" spcCol="1270" anchor="t" anchorCtr="0">
          <a:noAutofit/>
        </a:bodyPr>
        <a:lstStyle/>
        <a:p>
          <a:pPr marL="285750" lvl="1" indent="-285750" algn="just" defTabSz="1289050" rtl="0">
            <a:lnSpc>
              <a:spcPct val="90000"/>
            </a:lnSpc>
            <a:spcBef>
              <a:spcPct val="0"/>
            </a:spcBef>
            <a:spcAft>
              <a:spcPct val="15000"/>
            </a:spcAft>
            <a:buChar char="••"/>
          </a:pPr>
          <a:r>
            <a:rPr lang="uz-Cyrl-UZ" sz="2900" kern="1200" dirty="0" smtClean="0">
              <a:latin typeface="Times New Roman" pitchFamily="18" charset="0"/>
              <a:cs typeface="Times New Roman" pitchFamily="18" charset="0"/>
            </a:rPr>
            <a:t>Нарх даражасининг анъанавий ўзгариши жами талаб ортиқчалиги билан тушунтирилади. Иқтисодиётнинг ишлаб чиқариш соҳаси маҳсулотнинг реал ҳажмини кўпайтириб, ортиқча талабни қондира олмайди. Чунки барча мавжуд ресурслар тўлиқ фойдаланилган бўлади. Шу сабабли бу ортиқча талаб нархнинг ошишига олиб келади ва талаб инфляциясини келтириб чиқаради. </a:t>
          </a:r>
          <a:endParaRPr lang="ru-RU" sz="2900" kern="1200" dirty="0">
            <a:latin typeface="Times New Roman" pitchFamily="18" charset="0"/>
            <a:cs typeface="Times New Roman" pitchFamily="18" charset="0"/>
          </a:endParaRPr>
        </a:p>
      </dsp:txBody>
      <dsp:txXfrm>
        <a:off x="0" y="921677"/>
        <a:ext cx="8229600" cy="382104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E2D4C-04DD-4805-9C85-8CE27D574D82}">
      <dsp:nvSpPr>
        <dsp:cNvPr id="0" name=""/>
        <dsp:cNvSpPr/>
      </dsp:nvSpPr>
      <dsp:spPr>
        <a:xfrm>
          <a:off x="0" y="33854"/>
          <a:ext cx="8001056" cy="1003860"/>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uz-Cyrl-UZ" sz="2600" b="0" i="0" kern="1200" baseline="0" dirty="0" smtClean="0">
              <a:latin typeface="Times New Roman" pitchFamily="18" charset="0"/>
              <a:cs typeface="Times New Roman" pitchFamily="18" charset="0"/>
            </a:rPr>
            <a:t>Келиб чиқиш сабаблари ва ўсиш суръатларига қараб, инфляциянинг бир қанча турларини фарқлаш мумкин.</a:t>
          </a:r>
          <a:endParaRPr lang="uz-Cyrl-UZ" sz="2600" b="0" i="0" kern="1200" baseline="0" dirty="0">
            <a:latin typeface="Times New Roman" pitchFamily="18" charset="0"/>
            <a:cs typeface="Times New Roman" pitchFamily="18" charset="0"/>
          </a:endParaRPr>
        </a:p>
      </dsp:txBody>
      <dsp:txXfrm>
        <a:off x="49004" y="82858"/>
        <a:ext cx="7903048" cy="905852"/>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3C241-4BD8-4529-B680-783AA640AC3E}">
      <dsp:nvSpPr>
        <dsp:cNvPr id="0" name=""/>
        <dsp:cNvSpPr/>
      </dsp:nvSpPr>
      <dsp:spPr>
        <a:xfrm>
          <a:off x="0" y="653"/>
          <a:ext cx="8229600" cy="795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ru-RU" sz="3400" b="1" kern="1200" dirty="0" err="1" smtClean="0">
              <a:latin typeface="Times New Roman" pitchFamily="18" charset="0"/>
              <a:cs typeface="Times New Roman" pitchFamily="18" charset="0"/>
            </a:rPr>
            <a:t>Талаб</a:t>
          </a:r>
          <a:r>
            <a:rPr lang="ru-RU" sz="3400" b="1" kern="1200" dirty="0" smtClean="0">
              <a:latin typeface="Times New Roman" pitchFamily="18" charset="0"/>
              <a:cs typeface="Times New Roman" pitchFamily="18" charset="0"/>
            </a:rPr>
            <a:t> </a:t>
          </a:r>
          <a:r>
            <a:rPr lang="ru-RU" sz="3400" b="1" kern="1200" dirty="0" err="1" smtClean="0">
              <a:latin typeface="Times New Roman" pitchFamily="18" charset="0"/>
              <a:cs typeface="Times New Roman" pitchFamily="18" charset="0"/>
            </a:rPr>
            <a:t>инфляцияси</a:t>
          </a:r>
          <a:endParaRPr lang="ru-RU" sz="3400" kern="1200" dirty="0">
            <a:latin typeface="Times New Roman" pitchFamily="18" charset="0"/>
            <a:cs typeface="Times New Roman" pitchFamily="18" charset="0"/>
          </a:endParaRPr>
        </a:p>
      </dsp:txBody>
      <dsp:txXfrm>
        <a:off x="38838" y="39491"/>
        <a:ext cx="8151924" cy="7179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CBFFD-9EA4-4E04-9B9F-F6BE1FF069D4}">
      <dsp:nvSpPr>
        <dsp:cNvPr id="0" name=""/>
        <dsp:cNvSpPr/>
      </dsp:nvSpPr>
      <dsp:spPr>
        <a:xfrm>
          <a:off x="0" y="9955"/>
          <a:ext cx="8229600" cy="173745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just" defTabSz="1466850" rtl="0">
            <a:lnSpc>
              <a:spcPct val="90000"/>
            </a:lnSpc>
            <a:spcBef>
              <a:spcPct val="0"/>
            </a:spcBef>
            <a:spcAft>
              <a:spcPct val="35000"/>
            </a:spcAft>
          </a:pPr>
          <a:r>
            <a:rPr lang="ru-RU" sz="3300" b="1" kern="1200" dirty="0" err="1" smtClean="0">
              <a:latin typeface="Times New Roman" pitchFamily="18" charset="0"/>
              <a:cs typeface="Times New Roman" pitchFamily="18" charset="0"/>
            </a:rPr>
            <a:t>Пулнинг</a:t>
          </a:r>
          <a:r>
            <a:rPr lang="ru-RU" sz="3300" b="1" kern="1200" dirty="0" smtClean="0">
              <a:latin typeface="Times New Roman" pitchFamily="18" charset="0"/>
              <a:cs typeface="Times New Roman" pitchFamily="18" charset="0"/>
            </a:rPr>
            <a:t> </a:t>
          </a:r>
          <a:r>
            <a:rPr lang="ru-RU" sz="3300" b="1" kern="1200" dirty="0" err="1" smtClean="0">
              <a:latin typeface="Times New Roman" pitchFamily="18" charset="0"/>
              <a:cs typeface="Times New Roman" pitchFamily="18" charset="0"/>
            </a:rPr>
            <a:t>ўз</a:t>
          </a:r>
          <a:r>
            <a:rPr lang="ru-RU" sz="3300" b="1" kern="1200" dirty="0" smtClean="0">
              <a:latin typeface="Times New Roman" pitchFamily="18" charset="0"/>
              <a:cs typeface="Times New Roman" pitchFamily="18" charset="0"/>
            </a:rPr>
            <a:t> </a:t>
          </a:r>
          <a:r>
            <a:rPr lang="ru-RU" sz="3300" b="1" kern="1200" dirty="0" err="1" smtClean="0">
              <a:latin typeface="Times New Roman" pitchFamily="18" charset="0"/>
              <a:cs typeface="Times New Roman" pitchFamily="18" charset="0"/>
            </a:rPr>
            <a:t>вазифаларини</a:t>
          </a:r>
          <a:r>
            <a:rPr lang="ru-RU" sz="3300" b="1" kern="1200" dirty="0" smtClean="0">
              <a:latin typeface="Times New Roman" pitchFamily="18" charset="0"/>
              <a:cs typeface="Times New Roman" pitchFamily="18" charset="0"/>
            </a:rPr>
            <a:t> </a:t>
          </a:r>
          <a:r>
            <a:rPr lang="ru-RU" sz="3300" b="1" kern="1200" dirty="0" err="1" smtClean="0">
              <a:latin typeface="Times New Roman" pitchFamily="18" charset="0"/>
              <a:cs typeface="Times New Roman" pitchFamily="18" charset="0"/>
            </a:rPr>
            <a:t>бажариш</a:t>
          </a:r>
          <a:r>
            <a:rPr lang="ru-RU" sz="3300" b="1" kern="1200" dirty="0" smtClean="0">
              <a:latin typeface="Times New Roman" pitchFamily="18" charset="0"/>
              <a:cs typeface="Times New Roman" pitchFamily="18" charset="0"/>
            </a:rPr>
            <a:t> </a:t>
          </a:r>
          <a:r>
            <a:rPr lang="ru-RU" sz="3300" b="1" kern="1200" dirty="0" err="1" smtClean="0">
              <a:latin typeface="Times New Roman" pitchFamily="18" charset="0"/>
              <a:cs typeface="Times New Roman" pitchFamily="18" charset="0"/>
            </a:rPr>
            <a:t>жараёнидаги</a:t>
          </a:r>
          <a:r>
            <a:rPr lang="ru-RU" sz="3300" b="1" kern="1200" dirty="0" smtClean="0">
              <a:latin typeface="Times New Roman" pitchFamily="18" charset="0"/>
              <a:cs typeface="Times New Roman" pitchFamily="18" charset="0"/>
            </a:rPr>
            <a:t> </a:t>
          </a:r>
          <a:r>
            <a:rPr lang="ru-RU" sz="3300" b="1" kern="1200" dirty="0" err="1" smtClean="0">
              <a:latin typeface="Times New Roman" pitchFamily="18" charset="0"/>
              <a:cs typeface="Times New Roman" pitchFamily="18" charset="0"/>
            </a:rPr>
            <a:t>тўхтовсиз</a:t>
          </a:r>
          <a:r>
            <a:rPr lang="ru-RU" sz="3300" b="1" kern="1200" dirty="0" smtClean="0">
              <a:latin typeface="Times New Roman" pitchFamily="18" charset="0"/>
              <a:cs typeface="Times New Roman" pitchFamily="18" charset="0"/>
            </a:rPr>
            <a:t> </a:t>
          </a:r>
          <a:r>
            <a:rPr lang="ru-RU" sz="3300" b="1" kern="1200" dirty="0" err="1" smtClean="0">
              <a:latin typeface="Times New Roman" pitchFamily="18" charset="0"/>
              <a:cs typeface="Times New Roman" pitchFamily="18" charset="0"/>
            </a:rPr>
            <a:t>ҳаракати </a:t>
          </a:r>
          <a:r>
            <a:rPr lang="ru-RU" sz="3300" b="1" kern="1200" dirty="0" smtClean="0">
              <a:latin typeface="Times New Roman" pitchFamily="18" charset="0"/>
              <a:cs typeface="Times New Roman" pitchFamily="18" charset="0"/>
            </a:rPr>
            <a:t>пул </a:t>
          </a:r>
          <a:r>
            <a:rPr lang="ru-RU" sz="3300" b="1" kern="1200" dirty="0" err="1" smtClean="0">
              <a:latin typeface="Times New Roman" pitchFamily="18" charset="0"/>
              <a:cs typeface="Times New Roman" pitchFamily="18" charset="0"/>
            </a:rPr>
            <a:t>муомаласи</a:t>
          </a:r>
          <a:r>
            <a:rPr lang="ru-RU" sz="3300" b="1" kern="1200" dirty="0" smtClean="0">
              <a:latin typeface="Times New Roman" pitchFamily="18" charset="0"/>
              <a:cs typeface="Times New Roman" pitchFamily="18" charset="0"/>
            </a:rPr>
            <a:t> </a:t>
          </a:r>
          <a:r>
            <a:rPr lang="ru-RU" sz="3300" b="1" kern="1200" dirty="0" err="1" smtClean="0">
              <a:latin typeface="Times New Roman" pitchFamily="18" charset="0"/>
              <a:cs typeface="Times New Roman" pitchFamily="18" charset="0"/>
            </a:rPr>
            <a:t>дейилади</a:t>
          </a:r>
          <a:r>
            <a:rPr lang="ru-RU" sz="3300" b="1" kern="1200" dirty="0" smtClean="0">
              <a:latin typeface="Times New Roman" pitchFamily="18" charset="0"/>
              <a:cs typeface="Times New Roman" pitchFamily="18" charset="0"/>
            </a:rPr>
            <a:t>.</a:t>
          </a:r>
          <a:endParaRPr lang="ru-RU" sz="3300" kern="1200" dirty="0">
            <a:latin typeface="Times New Roman" pitchFamily="18" charset="0"/>
            <a:cs typeface="Times New Roman" pitchFamily="18" charset="0"/>
          </a:endParaRPr>
        </a:p>
      </dsp:txBody>
      <dsp:txXfrm>
        <a:off x="84815" y="94770"/>
        <a:ext cx="8059970" cy="1567820"/>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91E8C-7D1D-46DC-8642-25769B0BBFC5}">
      <dsp:nvSpPr>
        <dsp:cNvPr id="0" name=""/>
        <dsp:cNvSpPr/>
      </dsp:nvSpPr>
      <dsp:spPr>
        <a:xfrm>
          <a:off x="0" y="244537"/>
          <a:ext cx="8229600" cy="892800"/>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rtl="0">
            <a:lnSpc>
              <a:spcPct val="90000"/>
            </a:lnSpc>
            <a:spcBef>
              <a:spcPct val="0"/>
            </a:spcBef>
            <a:spcAft>
              <a:spcPct val="35000"/>
            </a:spcAft>
          </a:pPr>
          <a:r>
            <a:rPr lang="ru-RU" sz="3100" b="1" kern="1200" dirty="0" err="1" smtClean="0">
              <a:latin typeface="Times New Roman" pitchFamily="18" charset="0"/>
              <a:cs typeface="Times New Roman" pitchFamily="18" charset="0"/>
            </a:rPr>
            <a:t>Таклиф</a:t>
          </a:r>
          <a:r>
            <a:rPr lang="ru-RU" sz="3100" b="1" kern="1200" dirty="0" smtClean="0">
              <a:latin typeface="Times New Roman" pitchFamily="18" charset="0"/>
              <a:cs typeface="Times New Roman" pitchFamily="18" charset="0"/>
            </a:rPr>
            <a:t> </a:t>
          </a:r>
          <a:r>
            <a:rPr lang="ru-RU" sz="3100" b="1" kern="1200" dirty="0" err="1" smtClean="0">
              <a:latin typeface="Times New Roman" pitchFamily="18" charset="0"/>
              <a:cs typeface="Times New Roman" pitchFamily="18" charset="0"/>
            </a:rPr>
            <a:t>инфляцияси</a:t>
          </a:r>
          <a:r>
            <a:rPr lang="en-GB" sz="3100" b="1" kern="1200" dirty="0" smtClean="0">
              <a:latin typeface="Times New Roman" pitchFamily="18" charset="0"/>
              <a:cs typeface="Times New Roman" pitchFamily="18" charset="0"/>
            </a:rPr>
            <a:t>.</a:t>
          </a:r>
          <a:r>
            <a:rPr lang="en-GB" sz="3100" kern="1200" dirty="0" smtClean="0">
              <a:latin typeface="Times New Roman" pitchFamily="18" charset="0"/>
              <a:cs typeface="Times New Roman" pitchFamily="18" charset="0"/>
            </a:rPr>
            <a:t> </a:t>
          </a:r>
          <a:endParaRPr lang="ru-RU" sz="3100" kern="1200" dirty="0">
            <a:latin typeface="Times New Roman" pitchFamily="18" charset="0"/>
            <a:cs typeface="Times New Roman" pitchFamily="18" charset="0"/>
          </a:endParaRPr>
        </a:p>
      </dsp:txBody>
      <dsp:txXfrm>
        <a:off x="0" y="244537"/>
        <a:ext cx="8229600" cy="892800"/>
      </dsp:txXfrm>
    </dsp:sp>
    <dsp:sp modelId="{9F3F4F4F-0984-4458-B8C7-A432F5175654}">
      <dsp:nvSpPr>
        <dsp:cNvPr id="0" name=""/>
        <dsp:cNvSpPr/>
      </dsp:nvSpPr>
      <dsp:spPr>
        <a:xfrm>
          <a:off x="0" y="1137337"/>
          <a:ext cx="8229600" cy="3744180"/>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5354" tIns="165354" rIns="220472" bIns="248031" numCol="1" spcCol="1270" anchor="t" anchorCtr="0">
          <a:noAutofit/>
        </a:bodyPr>
        <a:lstStyle/>
        <a:p>
          <a:pPr marL="285750" lvl="1" indent="-285750" algn="just" defTabSz="1377950" rtl="0">
            <a:lnSpc>
              <a:spcPct val="90000"/>
            </a:lnSpc>
            <a:spcBef>
              <a:spcPct val="0"/>
            </a:spcBef>
            <a:spcAft>
              <a:spcPct val="15000"/>
            </a:spcAft>
            <a:buChar char="••"/>
          </a:pPr>
          <a:r>
            <a:rPr lang="ru-RU" sz="3100" kern="1200" dirty="0" smtClean="0">
              <a:latin typeface="Times New Roman" pitchFamily="18" charset="0"/>
              <a:cs typeface="Times New Roman" pitchFamily="18" charset="0"/>
            </a:rPr>
            <a:t>Инфляция </a:t>
          </a:r>
          <a:r>
            <a:rPr lang="ru-RU" sz="3100" kern="1200" dirty="0" err="1" smtClean="0">
              <a:latin typeface="Times New Roman" pitchFamily="18" charset="0"/>
              <a:cs typeface="Times New Roman" pitchFamily="18" charset="0"/>
            </a:rPr>
            <a:t>ишлаб</a:t>
          </a:r>
          <a:r>
            <a:rPr lang="ru-RU" sz="3100" kern="1200" dirty="0" smtClean="0">
              <a:latin typeface="Times New Roman" pitchFamily="18" charset="0"/>
              <a:cs typeface="Times New Roman" pitchFamily="18" charset="0"/>
            </a:rPr>
            <a:t> </a:t>
          </a:r>
          <a:r>
            <a:rPr lang="ru-RU" sz="3100" kern="1200" dirty="0" err="1" smtClean="0">
              <a:latin typeface="Times New Roman" pitchFamily="18" charset="0"/>
              <a:cs typeface="Times New Roman" pitchFamily="18" charset="0"/>
            </a:rPr>
            <a:t>чиқариш харажатлари</a:t>
          </a:r>
          <a:r>
            <a:rPr lang="ru-RU" sz="3100" kern="1200" dirty="0" smtClean="0">
              <a:latin typeface="Times New Roman" pitchFamily="18" charset="0"/>
              <a:cs typeface="Times New Roman" pitchFamily="18" charset="0"/>
            </a:rPr>
            <a:t> </a:t>
          </a:r>
          <a:r>
            <a:rPr lang="ru-RU" sz="3100" kern="1200" dirty="0" err="1" smtClean="0">
              <a:latin typeface="Times New Roman" pitchFamily="18" charset="0"/>
              <a:cs typeface="Times New Roman" pitchFamily="18" charset="0"/>
            </a:rPr>
            <a:t>ва</a:t>
          </a:r>
          <a:r>
            <a:rPr lang="ru-RU" sz="3100" kern="1200" dirty="0" smtClean="0">
              <a:latin typeface="Times New Roman" pitchFamily="18" charset="0"/>
              <a:cs typeface="Times New Roman" pitchFamily="18" charset="0"/>
            </a:rPr>
            <a:t> </a:t>
          </a:r>
          <a:r>
            <a:rPr lang="ru-RU" sz="3100" kern="1200" dirty="0" err="1" smtClean="0">
              <a:latin typeface="Times New Roman" pitchFamily="18" charset="0"/>
              <a:cs typeface="Times New Roman" pitchFamily="18" charset="0"/>
            </a:rPr>
            <a:t>бозордаги</a:t>
          </a:r>
          <a:r>
            <a:rPr lang="ru-RU" sz="3100" kern="1200" dirty="0" smtClean="0">
              <a:latin typeface="Times New Roman" pitchFamily="18" charset="0"/>
              <a:cs typeface="Times New Roman" pitchFamily="18" charset="0"/>
            </a:rPr>
            <a:t> </a:t>
          </a:r>
          <a:r>
            <a:rPr lang="ru-RU" sz="3100" kern="1200" dirty="0" err="1" smtClean="0">
              <a:latin typeface="Times New Roman" pitchFamily="18" charset="0"/>
              <a:cs typeface="Times New Roman" pitchFamily="18" charset="0"/>
            </a:rPr>
            <a:t>таклифнинг</a:t>
          </a:r>
          <a:r>
            <a:rPr lang="ru-RU" sz="3100" kern="1200" dirty="0" smtClean="0">
              <a:latin typeface="Times New Roman" pitchFamily="18" charset="0"/>
              <a:cs typeface="Times New Roman" pitchFamily="18" charset="0"/>
            </a:rPr>
            <a:t> </a:t>
          </a:r>
          <a:r>
            <a:rPr lang="ru-RU" sz="3100" kern="1200" dirty="0" err="1" smtClean="0">
              <a:latin typeface="Times New Roman" pitchFamily="18" charset="0"/>
              <a:cs typeface="Times New Roman" pitchFamily="18" charset="0"/>
            </a:rPr>
            <a:t>ўзгариши</a:t>
          </a:r>
          <a:r>
            <a:rPr lang="ru-RU" sz="3100" kern="1200" dirty="0" smtClean="0">
              <a:latin typeface="Times New Roman" pitchFamily="18" charset="0"/>
              <a:cs typeface="Times New Roman" pitchFamily="18" charset="0"/>
            </a:rPr>
            <a:t> </a:t>
          </a:r>
          <a:r>
            <a:rPr lang="ru-RU" sz="3100" kern="1200" dirty="0" err="1" smtClean="0">
              <a:latin typeface="Times New Roman" pitchFamily="18" charset="0"/>
              <a:cs typeface="Times New Roman" pitchFamily="18" charset="0"/>
            </a:rPr>
            <a:t>натижасида</a:t>
          </a:r>
          <a:r>
            <a:rPr lang="ru-RU" sz="3100" kern="1200" dirty="0" smtClean="0">
              <a:latin typeface="Times New Roman" pitchFamily="18" charset="0"/>
              <a:cs typeface="Times New Roman" pitchFamily="18" charset="0"/>
            </a:rPr>
            <a:t> </a:t>
          </a:r>
          <a:r>
            <a:rPr lang="ru-RU" sz="3100" kern="1200" dirty="0" err="1" smtClean="0">
              <a:latin typeface="Times New Roman" pitchFamily="18" charset="0"/>
              <a:cs typeface="Times New Roman" pitchFamily="18" charset="0"/>
            </a:rPr>
            <a:t>ҳам келиб</a:t>
          </a:r>
          <a:r>
            <a:rPr lang="ru-RU" sz="3100" kern="1200" dirty="0" smtClean="0">
              <a:latin typeface="Times New Roman" pitchFamily="18" charset="0"/>
              <a:cs typeface="Times New Roman" pitchFamily="18" charset="0"/>
            </a:rPr>
            <a:t> </a:t>
          </a:r>
          <a:r>
            <a:rPr lang="ru-RU" sz="3100" kern="1200" dirty="0" err="1" smtClean="0">
              <a:latin typeface="Times New Roman" pitchFamily="18" charset="0"/>
              <a:cs typeface="Times New Roman" pitchFamily="18" charset="0"/>
            </a:rPr>
            <a:t>чиқиши мумкин</a:t>
          </a:r>
          <a:r>
            <a:rPr lang="en-US" sz="3100" kern="1200" dirty="0" smtClean="0">
              <a:latin typeface="Times New Roman" pitchFamily="18" charset="0"/>
              <a:cs typeface="Times New Roman" pitchFamily="18" charset="0"/>
            </a:rPr>
            <a:t>. </a:t>
          </a:r>
          <a:r>
            <a:rPr lang="ru-RU" sz="3100" kern="1200" dirty="0" err="1" smtClean="0">
              <a:latin typeface="Times New Roman" pitchFamily="18" charset="0"/>
              <a:cs typeface="Times New Roman" pitchFamily="18" charset="0"/>
            </a:rPr>
            <a:t>Ишлаб</a:t>
          </a:r>
          <a:r>
            <a:rPr lang="ru-RU" sz="3100" kern="1200" dirty="0" smtClean="0">
              <a:latin typeface="Times New Roman" pitchFamily="18" charset="0"/>
              <a:cs typeface="Times New Roman" pitchFamily="18" charset="0"/>
            </a:rPr>
            <a:t> </a:t>
          </a:r>
          <a:r>
            <a:rPr lang="ru-RU" sz="3100" kern="1200" dirty="0" err="1" smtClean="0">
              <a:latin typeface="Times New Roman" pitchFamily="18" charset="0"/>
              <a:cs typeface="Times New Roman" pitchFamily="18" charset="0"/>
            </a:rPr>
            <a:t>чиқариш харажатларининг</a:t>
          </a:r>
          <a:r>
            <a:rPr lang="ru-RU" sz="3100" kern="1200" dirty="0" smtClean="0">
              <a:latin typeface="Times New Roman" pitchFamily="18" charset="0"/>
              <a:cs typeface="Times New Roman" pitchFamily="18" charset="0"/>
            </a:rPr>
            <a:t> </a:t>
          </a:r>
          <a:r>
            <a:rPr lang="ru-RU" sz="3100" kern="1200" dirty="0" err="1" smtClean="0">
              <a:latin typeface="Times New Roman" pitchFamily="18" charset="0"/>
              <a:cs typeface="Times New Roman" pitchFamily="18" charset="0"/>
            </a:rPr>
            <a:t>ўсиши</a:t>
          </a:r>
          <a:r>
            <a:rPr lang="ru-RU" sz="3100" kern="1200" dirty="0" smtClean="0">
              <a:latin typeface="Times New Roman" pitchFamily="18" charset="0"/>
              <a:cs typeface="Times New Roman" pitchFamily="18" charset="0"/>
            </a:rPr>
            <a:t> </a:t>
          </a:r>
          <a:r>
            <a:rPr lang="ru-RU" sz="3100" kern="1200" dirty="0" err="1" smtClean="0">
              <a:latin typeface="Times New Roman" pitchFamily="18" charset="0"/>
              <a:cs typeface="Times New Roman" pitchFamily="18" charset="0"/>
            </a:rPr>
            <a:t>келтириб</a:t>
          </a:r>
          <a:r>
            <a:rPr lang="ru-RU" sz="3100" kern="1200" dirty="0" smtClean="0">
              <a:latin typeface="Times New Roman" pitchFamily="18" charset="0"/>
              <a:cs typeface="Times New Roman" pitchFamily="18" charset="0"/>
            </a:rPr>
            <a:t> </a:t>
          </a:r>
          <a:r>
            <a:rPr lang="ru-RU" sz="3100" kern="1200" dirty="0" err="1" smtClean="0">
              <a:latin typeface="Times New Roman" pitchFamily="18" charset="0"/>
              <a:cs typeface="Times New Roman" pitchFamily="18" charset="0"/>
            </a:rPr>
            <a:t>чиқадиган </a:t>
          </a:r>
          <a:r>
            <a:rPr lang="ru-RU" sz="3100" kern="1200" dirty="0" smtClean="0">
              <a:latin typeface="Times New Roman" pitchFamily="18" charset="0"/>
              <a:cs typeface="Times New Roman" pitchFamily="18" charset="0"/>
            </a:rPr>
            <a:t>инфляция </a:t>
          </a:r>
          <a:r>
            <a:rPr lang="ru-RU" sz="3100" kern="1200" dirty="0" err="1" smtClean="0">
              <a:latin typeface="Times New Roman" pitchFamily="18" charset="0"/>
              <a:cs typeface="Times New Roman" pitchFamily="18" charset="0"/>
            </a:rPr>
            <a:t>маҳсулот бирлигига</a:t>
          </a:r>
          <a:r>
            <a:rPr lang="ru-RU" sz="3100" kern="1200" dirty="0" smtClean="0">
              <a:latin typeface="Times New Roman" pitchFamily="18" charset="0"/>
              <a:cs typeface="Times New Roman" pitchFamily="18" charset="0"/>
            </a:rPr>
            <a:t> </a:t>
          </a:r>
          <a:r>
            <a:rPr lang="ru-RU" sz="3100" kern="1200" dirty="0" err="1" smtClean="0">
              <a:latin typeface="Times New Roman" pitchFamily="18" charset="0"/>
              <a:cs typeface="Times New Roman" pitchFamily="18" charset="0"/>
            </a:rPr>
            <a:t>қилинадиган харажатларнинг</a:t>
          </a:r>
          <a:r>
            <a:rPr lang="ru-RU" sz="3100" kern="1200" dirty="0" smtClean="0">
              <a:latin typeface="Times New Roman" pitchFamily="18" charset="0"/>
              <a:cs typeface="Times New Roman" pitchFamily="18" charset="0"/>
            </a:rPr>
            <a:t> </a:t>
          </a:r>
          <a:r>
            <a:rPr lang="ru-RU" sz="3100" kern="1200" dirty="0" err="1" smtClean="0">
              <a:latin typeface="Times New Roman" pitchFamily="18" charset="0"/>
              <a:cs typeface="Times New Roman" pitchFamily="18" charset="0"/>
            </a:rPr>
            <a:t>кўпайиши</a:t>
          </a:r>
          <a:r>
            <a:rPr lang="ru-RU" sz="3100" kern="1200" dirty="0" smtClean="0">
              <a:latin typeface="Times New Roman" pitchFamily="18" charset="0"/>
              <a:cs typeface="Times New Roman" pitchFamily="18" charset="0"/>
            </a:rPr>
            <a:t> </a:t>
          </a:r>
          <a:r>
            <a:rPr lang="ru-RU" sz="3100" kern="1200" dirty="0" err="1" smtClean="0">
              <a:latin typeface="Times New Roman" pitchFamily="18" charset="0"/>
              <a:cs typeface="Times New Roman" pitchFamily="18" charset="0"/>
            </a:rPr>
            <a:t>ҳисобига нархларнинг</a:t>
          </a:r>
          <a:r>
            <a:rPr lang="ru-RU" sz="3100" kern="1200" dirty="0" smtClean="0">
              <a:latin typeface="Times New Roman" pitchFamily="18" charset="0"/>
              <a:cs typeface="Times New Roman" pitchFamily="18" charset="0"/>
            </a:rPr>
            <a:t> </a:t>
          </a:r>
          <a:r>
            <a:rPr lang="ru-RU" sz="3100" kern="1200" dirty="0" err="1" smtClean="0">
              <a:latin typeface="Times New Roman" pitchFamily="18" charset="0"/>
              <a:cs typeface="Times New Roman" pitchFamily="18" charset="0"/>
            </a:rPr>
            <a:t>ошишини</a:t>
          </a:r>
          <a:r>
            <a:rPr lang="ru-RU" sz="3100" kern="1200" dirty="0" smtClean="0">
              <a:latin typeface="Times New Roman" pitchFamily="18" charset="0"/>
              <a:cs typeface="Times New Roman" pitchFamily="18" charset="0"/>
            </a:rPr>
            <a:t> </a:t>
          </a:r>
          <a:r>
            <a:rPr lang="ru-RU" sz="3100" kern="1200" dirty="0" err="1" smtClean="0">
              <a:latin typeface="Times New Roman" pitchFamily="18" charset="0"/>
              <a:cs typeface="Times New Roman" pitchFamily="18" charset="0"/>
            </a:rPr>
            <a:t>билдиради</a:t>
          </a:r>
          <a:r>
            <a:rPr lang="en-US" sz="3100" kern="1200" dirty="0" smtClean="0">
              <a:latin typeface="Times New Roman" pitchFamily="18" charset="0"/>
              <a:cs typeface="Times New Roman" pitchFamily="18" charset="0"/>
            </a:rPr>
            <a:t>. </a:t>
          </a:r>
          <a:r>
            <a:rPr lang="ru-RU" sz="3100" kern="1200" dirty="0" err="1" smtClean="0">
              <a:latin typeface="Times New Roman" pitchFamily="18" charset="0"/>
              <a:cs typeface="Times New Roman" pitchFamily="18" charset="0"/>
            </a:rPr>
            <a:t>Бу</a:t>
          </a:r>
          <a:r>
            <a:rPr lang="ru-RU" sz="3100" kern="1200" dirty="0" smtClean="0">
              <a:latin typeface="Times New Roman" pitchFamily="18" charset="0"/>
              <a:cs typeface="Times New Roman" pitchFamily="18" charset="0"/>
            </a:rPr>
            <a:t> </a:t>
          </a:r>
          <a:r>
            <a:rPr lang="ru-RU" sz="3100" kern="1200" dirty="0" err="1" smtClean="0">
              <a:latin typeface="Times New Roman" pitchFamily="18" charset="0"/>
              <a:cs typeface="Times New Roman" pitchFamily="18" charset="0"/>
            </a:rPr>
            <a:t>ҳолатни ҳам чизма</a:t>
          </a:r>
          <a:r>
            <a:rPr lang="ru-RU" sz="3100" kern="1200" dirty="0" smtClean="0">
              <a:latin typeface="Times New Roman" pitchFamily="18" charset="0"/>
              <a:cs typeface="Times New Roman" pitchFamily="18" charset="0"/>
            </a:rPr>
            <a:t> </a:t>
          </a:r>
          <a:r>
            <a:rPr lang="ru-RU" sz="3100" kern="1200" dirty="0" err="1" smtClean="0">
              <a:latin typeface="Times New Roman" pitchFamily="18" charset="0"/>
              <a:cs typeface="Times New Roman" pitchFamily="18" charset="0"/>
            </a:rPr>
            <a:t>орқали кўриб</a:t>
          </a:r>
          <a:r>
            <a:rPr lang="ru-RU" sz="3100" kern="1200" dirty="0" smtClean="0">
              <a:latin typeface="Times New Roman" pitchFamily="18" charset="0"/>
              <a:cs typeface="Times New Roman" pitchFamily="18" charset="0"/>
            </a:rPr>
            <a:t> </a:t>
          </a:r>
          <a:r>
            <a:rPr lang="ru-RU" sz="3100" kern="1200" dirty="0" err="1" smtClean="0">
              <a:latin typeface="Times New Roman" pitchFamily="18" charset="0"/>
              <a:cs typeface="Times New Roman" pitchFamily="18" charset="0"/>
            </a:rPr>
            <a:t>чиқамиз</a:t>
          </a:r>
          <a:r>
            <a:rPr lang="ru-RU" sz="3100" kern="1200" dirty="0" smtClean="0">
              <a:latin typeface="Times New Roman" pitchFamily="18" charset="0"/>
              <a:cs typeface="Times New Roman" pitchFamily="18" charset="0"/>
            </a:rPr>
            <a:t> </a:t>
          </a:r>
          <a:endParaRPr lang="ru-RU" sz="3100" kern="1200" dirty="0">
            <a:latin typeface="Times New Roman" pitchFamily="18" charset="0"/>
            <a:cs typeface="Times New Roman" pitchFamily="18" charset="0"/>
          </a:endParaRPr>
        </a:p>
      </dsp:txBody>
      <dsp:txXfrm>
        <a:off x="0" y="1137337"/>
        <a:ext cx="8229600" cy="374418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3C241-4BD8-4529-B680-783AA640AC3E}">
      <dsp:nvSpPr>
        <dsp:cNvPr id="0" name=""/>
        <dsp:cNvSpPr/>
      </dsp:nvSpPr>
      <dsp:spPr>
        <a:xfrm>
          <a:off x="0" y="653"/>
          <a:ext cx="8229600" cy="795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ru-RU" sz="3400" b="1" kern="1200" dirty="0" err="1" smtClean="0">
              <a:latin typeface="Times New Roman" pitchFamily="18" charset="0"/>
              <a:cs typeface="Times New Roman" pitchFamily="18" charset="0"/>
            </a:rPr>
            <a:t>Таклиф</a:t>
          </a:r>
          <a:r>
            <a:rPr lang="ru-RU" sz="3400" b="1" kern="1200" dirty="0" smtClean="0">
              <a:latin typeface="Times New Roman" pitchFamily="18" charset="0"/>
              <a:cs typeface="Times New Roman" pitchFamily="18" charset="0"/>
            </a:rPr>
            <a:t> </a:t>
          </a:r>
          <a:r>
            <a:rPr lang="ru-RU" sz="3400" b="1" kern="1200" dirty="0" err="1" smtClean="0">
              <a:latin typeface="Times New Roman" pitchFamily="18" charset="0"/>
              <a:cs typeface="Times New Roman" pitchFamily="18" charset="0"/>
            </a:rPr>
            <a:t>инфляцияси</a:t>
          </a:r>
          <a:endParaRPr lang="ru-RU" sz="3400" kern="1200" dirty="0">
            <a:latin typeface="Times New Roman" pitchFamily="18" charset="0"/>
            <a:cs typeface="Times New Roman" pitchFamily="18" charset="0"/>
          </a:endParaRPr>
        </a:p>
      </dsp:txBody>
      <dsp:txXfrm>
        <a:off x="38838" y="39491"/>
        <a:ext cx="8151924" cy="717924"/>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75051-353A-4B02-8409-C9BC0DCF86B9}">
      <dsp:nvSpPr>
        <dsp:cNvPr id="0" name=""/>
        <dsp:cNvSpPr/>
      </dsp:nvSpPr>
      <dsp:spPr>
        <a:xfrm>
          <a:off x="0" y="11654"/>
          <a:ext cx="8229600" cy="111969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ru-RU" sz="2900" kern="1200" dirty="0" err="1" smtClean="0">
              <a:latin typeface="Times New Roman" pitchFamily="18" charset="0"/>
              <a:cs typeface="Times New Roman" pitchFamily="18" charset="0"/>
            </a:rPr>
            <a:t>Инфляциянинг</a:t>
          </a:r>
          <a:r>
            <a:rPr lang="ru-RU" sz="2900" kern="1200" dirty="0" smtClean="0">
              <a:latin typeface="Times New Roman" pitchFamily="18" charset="0"/>
              <a:cs typeface="Times New Roman" pitchFamily="18" charset="0"/>
            </a:rPr>
            <a:t> </a:t>
          </a:r>
          <a:r>
            <a:rPr lang="ru-RU" sz="2900" kern="1200" dirty="0" err="1" smtClean="0">
              <a:latin typeface="Times New Roman" pitchFamily="18" charset="0"/>
              <a:cs typeface="Times New Roman" pitchFamily="18" charset="0"/>
            </a:rPr>
            <a:t>қуйидаги сабабларини</a:t>
          </a:r>
          <a:r>
            <a:rPr lang="ru-RU" sz="2900" kern="1200" dirty="0" smtClean="0">
              <a:latin typeface="Times New Roman" pitchFamily="18" charset="0"/>
              <a:cs typeface="Times New Roman" pitchFamily="18" charset="0"/>
            </a:rPr>
            <a:t> </a:t>
          </a:r>
          <a:r>
            <a:rPr lang="ru-RU" sz="2900" kern="1200" dirty="0" err="1" smtClean="0">
              <a:latin typeface="Times New Roman" pitchFamily="18" charset="0"/>
              <a:cs typeface="Times New Roman" pitchFamily="18" charset="0"/>
            </a:rPr>
            <a:t>ҳам кўрсатиш</a:t>
          </a:r>
          <a:r>
            <a:rPr lang="ru-RU" sz="2900" kern="1200" dirty="0" smtClean="0">
              <a:latin typeface="Times New Roman" pitchFamily="18" charset="0"/>
              <a:cs typeface="Times New Roman" pitchFamily="18" charset="0"/>
            </a:rPr>
            <a:t> </a:t>
          </a:r>
          <a:r>
            <a:rPr lang="ru-RU" sz="2900" kern="1200" dirty="0" err="1" smtClean="0">
              <a:latin typeface="Times New Roman" pitchFamily="18" charset="0"/>
              <a:cs typeface="Times New Roman" pitchFamily="18" charset="0"/>
            </a:rPr>
            <a:t>мумкин</a:t>
          </a:r>
          <a:r>
            <a:rPr lang="en-GB" sz="2900" kern="1200" dirty="0" smtClean="0">
              <a:latin typeface="Times New Roman" pitchFamily="18" charset="0"/>
              <a:cs typeface="Times New Roman" pitchFamily="18" charset="0"/>
            </a:rPr>
            <a:t>:</a:t>
          </a:r>
          <a:endParaRPr lang="ru-RU" sz="2900" kern="1200" dirty="0">
            <a:latin typeface="Times New Roman" pitchFamily="18" charset="0"/>
            <a:cs typeface="Times New Roman" pitchFamily="18" charset="0"/>
          </a:endParaRPr>
        </a:p>
      </dsp:txBody>
      <dsp:txXfrm>
        <a:off x="54659" y="66313"/>
        <a:ext cx="8120282" cy="1010372"/>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4F420-A898-4D86-8BD4-31BD4792BCA0}">
      <dsp:nvSpPr>
        <dsp:cNvPr id="0" name=""/>
        <dsp:cNvSpPr/>
      </dsp:nvSpPr>
      <dsp:spPr>
        <a:xfrm>
          <a:off x="0" y="61401"/>
          <a:ext cx="8229600" cy="104247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монополистик</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фаолиятларнинг</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пайдо</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бўлиши</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ва</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амал</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қилиши;</a:t>
          </a:r>
          <a:endParaRPr lang="ru-RU" sz="2700" kern="1200" dirty="0">
            <a:latin typeface="Times New Roman" pitchFamily="18" charset="0"/>
            <a:cs typeface="Times New Roman" pitchFamily="18" charset="0"/>
          </a:endParaRPr>
        </a:p>
      </dsp:txBody>
      <dsp:txXfrm>
        <a:off x="50889" y="112290"/>
        <a:ext cx="8127822" cy="940692"/>
      </dsp:txXfrm>
    </dsp:sp>
    <dsp:sp modelId="{AB9EEA2B-2AA6-48A4-9AF3-587B5999B4F7}">
      <dsp:nvSpPr>
        <dsp:cNvPr id="0" name=""/>
        <dsp:cNvSpPr/>
      </dsp:nvSpPr>
      <dsp:spPr>
        <a:xfrm>
          <a:off x="0" y="1181631"/>
          <a:ext cx="8229600" cy="1042470"/>
        </a:xfrm>
        <a:prstGeom prst="roundRect">
          <a:avLst/>
        </a:prstGeom>
        <a:gradFill rotWithShape="0">
          <a:gsLst>
            <a:gs pos="0">
              <a:schemeClr val="accent3">
                <a:hueOff val="3750088"/>
                <a:satOff val="-5627"/>
                <a:lumOff val="-915"/>
                <a:alphaOff val="0"/>
                <a:tint val="50000"/>
                <a:satMod val="300000"/>
              </a:schemeClr>
            </a:gs>
            <a:gs pos="35000">
              <a:schemeClr val="accent3">
                <a:hueOff val="3750088"/>
                <a:satOff val="-5627"/>
                <a:lumOff val="-915"/>
                <a:alphaOff val="0"/>
                <a:tint val="37000"/>
                <a:satMod val="300000"/>
              </a:schemeClr>
            </a:gs>
            <a:gs pos="100000">
              <a:schemeClr val="accent3">
                <a:hueOff val="3750088"/>
                <a:satOff val="-5627"/>
                <a:lumOff val="-9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нотўғри солиқ сиёсати</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юритиш</a:t>
          </a:r>
          <a:r>
            <a:rPr lang="ru-RU" sz="2700" kern="1200" dirty="0" smtClean="0">
              <a:latin typeface="Times New Roman" pitchFamily="18" charset="0"/>
              <a:cs typeface="Times New Roman" pitchFamily="18" charset="0"/>
            </a:rPr>
            <a:t>;</a:t>
          </a:r>
          <a:endParaRPr lang="ru-RU" sz="2700" kern="1200" dirty="0">
            <a:latin typeface="Times New Roman" pitchFamily="18" charset="0"/>
            <a:cs typeface="Times New Roman" pitchFamily="18" charset="0"/>
          </a:endParaRPr>
        </a:p>
      </dsp:txBody>
      <dsp:txXfrm>
        <a:off x="50889" y="1232520"/>
        <a:ext cx="8127822" cy="940692"/>
      </dsp:txXfrm>
    </dsp:sp>
    <dsp:sp modelId="{04BB80D1-79D3-4E19-AD05-17C592662B8F}">
      <dsp:nvSpPr>
        <dsp:cNvPr id="0" name=""/>
        <dsp:cNvSpPr/>
      </dsp:nvSpPr>
      <dsp:spPr>
        <a:xfrm>
          <a:off x="0" y="2301861"/>
          <a:ext cx="8229600" cy="1042470"/>
        </a:xfrm>
        <a:prstGeom prst="roundRect">
          <a:avLst/>
        </a:prstGeom>
        <a:gradFill rotWithShape="0">
          <a:gsLst>
            <a:gs pos="0">
              <a:schemeClr val="accent3">
                <a:hueOff val="7500176"/>
                <a:satOff val="-11253"/>
                <a:lumOff val="-1830"/>
                <a:alphaOff val="0"/>
                <a:tint val="50000"/>
                <a:satMod val="300000"/>
              </a:schemeClr>
            </a:gs>
            <a:gs pos="35000">
              <a:schemeClr val="accent3">
                <a:hueOff val="7500176"/>
                <a:satOff val="-11253"/>
                <a:lumOff val="-1830"/>
                <a:alphaOff val="0"/>
                <a:tint val="37000"/>
                <a:satMod val="300000"/>
              </a:schemeClr>
            </a:gs>
            <a:gs pos="100000">
              <a:schemeClr val="accent3">
                <a:hueOff val="7500176"/>
                <a:satOff val="-11253"/>
                <a:lumOff val="-18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жаҳон бозорларидаги</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нархларнинг</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ўсиши</a:t>
          </a:r>
          <a:r>
            <a:rPr lang="ru-RU" sz="2700" kern="1200" dirty="0" smtClean="0">
              <a:latin typeface="Times New Roman" pitchFamily="18" charset="0"/>
              <a:cs typeface="Times New Roman" pitchFamily="18" charset="0"/>
            </a:rPr>
            <a:t>;</a:t>
          </a:r>
          <a:endParaRPr lang="ru-RU" sz="2700" kern="1200" dirty="0">
            <a:latin typeface="Times New Roman" pitchFamily="18" charset="0"/>
            <a:cs typeface="Times New Roman" pitchFamily="18" charset="0"/>
          </a:endParaRPr>
        </a:p>
      </dsp:txBody>
      <dsp:txXfrm>
        <a:off x="50889" y="2352750"/>
        <a:ext cx="8127822" cy="940692"/>
      </dsp:txXfrm>
    </dsp:sp>
    <dsp:sp modelId="{DAF060F4-86ED-4D82-B60C-28F70639DE6A}">
      <dsp:nvSpPr>
        <dsp:cNvPr id="0" name=""/>
        <dsp:cNvSpPr/>
      </dsp:nvSpPr>
      <dsp:spPr>
        <a:xfrm>
          <a:off x="0" y="3422091"/>
          <a:ext cx="8229600" cy="1042470"/>
        </a:xfrm>
        <a:prstGeom prst="round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ҳарбий соҳадаги харажатларнинг</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ўсиши</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ва</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ҳоказо.</a:t>
          </a:r>
          <a:r>
            <a:rPr lang="ru-RU" sz="2700" kern="1200" dirty="0" smtClean="0">
              <a:latin typeface="Times New Roman" pitchFamily="18" charset="0"/>
              <a:cs typeface="Times New Roman" pitchFamily="18" charset="0"/>
            </a:rPr>
            <a:t> </a:t>
          </a:r>
          <a:endParaRPr lang="ru-RU" sz="2700" kern="1200" dirty="0">
            <a:latin typeface="Times New Roman" pitchFamily="18" charset="0"/>
            <a:cs typeface="Times New Roman" pitchFamily="18" charset="0"/>
          </a:endParaRPr>
        </a:p>
      </dsp:txBody>
      <dsp:txXfrm>
        <a:off x="50889" y="3472980"/>
        <a:ext cx="8127822" cy="940692"/>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F2CA2-F913-4EE7-A6EB-5EADD3C9E9A9}">
      <dsp:nvSpPr>
        <dsp:cNvPr id="0" name=""/>
        <dsp:cNvSpPr/>
      </dsp:nvSpPr>
      <dsp:spPr>
        <a:xfrm>
          <a:off x="0" y="653"/>
          <a:ext cx="8229600" cy="795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ru-RU" sz="3400" kern="1200" dirty="0" err="1" smtClean="0">
              <a:latin typeface="Times New Roman" pitchFamily="18" charset="0"/>
              <a:cs typeface="Times New Roman" pitchFamily="18" charset="0"/>
            </a:rPr>
            <a:t>Инфляциянинг</a:t>
          </a:r>
          <a:r>
            <a:rPr lang="ru-RU" sz="3400" kern="1200" dirty="0" smtClean="0">
              <a:latin typeface="Times New Roman" pitchFamily="18" charset="0"/>
              <a:cs typeface="Times New Roman" pitchFamily="18" charset="0"/>
            </a:rPr>
            <a:t> </a:t>
          </a:r>
          <a:r>
            <a:rPr lang="ru-RU" sz="3400" kern="1200" dirty="0" err="1" smtClean="0">
              <a:latin typeface="Times New Roman" pitchFamily="18" charset="0"/>
              <a:cs typeface="Times New Roman" pitchFamily="18" charset="0"/>
            </a:rPr>
            <a:t>турлари</a:t>
          </a:r>
          <a:endParaRPr lang="ru-RU" sz="3400" kern="1200" dirty="0">
            <a:latin typeface="Times New Roman" pitchFamily="18" charset="0"/>
            <a:cs typeface="Times New Roman" pitchFamily="18" charset="0"/>
          </a:endParaRPr>
        </a:p>
      </dsp:txBody>
      <dsp:txXfrm>
        <a:off x="38838" y="39491"/>
        <a:ext cx="8151924" cy="717924"/>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19D94-3EEB-4B8E-90B1-4B8FF7757AD9}">
      <dsp:nvSpPr>
        <dsp:cNvPr id="0" name=""/>
        <dsp:cNvSpPr/>
      </dsp:nvSpPr>
      <dsp:spPr>
        <a:xfrm>
          <a:off x="0" y="0"/>
          <a:ext cx="2643685" cy="2614616"/>
        </a:xfrm>
        <a:prstGeom prst="roundRect">
          <a:avLst>
            <a:gd name="adj" fmla="val 10000"/>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b="0" kern="1200" dirty="0" err="1" smtClean="0">
              <a:latin typeface="Times New Roman" pitchFamily="18" charset="0"/>
              <a:cs typeface="Times New Roman" pitchFamily="18" charset="0"/>
            </a:rPr>
            <a:t>Ўрмалаб</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борувчи</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инфляцияда</a:t>
          </a:r>
          <a:r>
            <a:rPr lang="ru-RU" sz="2400" b="0" kern="1200" dirty="0" smtClean="0">
              <a:latin typeface="Times New Roman" pitchFamily="18" charset="0"/>
              <a:cs typeface="Times New Roman" pitchFamily="18" charset="0"/>
            </a:rPr>
            <a:t> </a:t>
          </a:r>
          <a:endParaRPr lang="ru-RU" sz="2400" b="0" kern="1200" dirty="0">
            <a:latin typeface="Times New Roman" pitchFamily="18" charset="0"/>
            <a:cs typeface="Times New Roman" pitchFamily="18" charset="0"/>
          </a:endParaRPr>
        </a:p>
      </dsp:txBody>
      <dsp:txXfrm>
        <a:off x="0" y="0"/>
        <a:ext cx="2643685" cy="784385"/>
      </dsp:txXfrm>
    </dsp:sp>
    <dsp:sp modelId="{F4676C5C-81B0-4417-8441-A619CB59BDD3}">
      <dsp:nvSpPr>
        <dsp:cNvPr id="0" name=""/>
        <dsp:cNvSpPr/>
      </dsp:nvSpPr>
      <dsp:spPr>
        <a:xfrm>
          <a:off x="265385" y="900104"/>
          <a:ext cx="2114948" cy="146806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rtl="0">
            <a:lnSpc>
              <a:spcPct val="90000"/>
            </a:lnSpc>
            <a:spcBef>
              <a:spcPct val="0"/>
            </a:spcBef>
            <a:spcAft>
              <a:spcPct val="35000"/>
            </a:spcAft>
          </a:pPr>
          <a:r>
            <a:rPr lang="ru-RU" sz="2000" kern="1200" dirty="0" err="1" smtClean="0">
              <a:latin typeface="Times New Roman" pitchFamily="18" charset="0"/>
              <a:cs typeface="Times New Roman" pitchFamily="18" charset="0"/>
            </a:rPr>
            <a:t>нархлар</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йилига</a:t>
          </a:r>
          <a:r>
            <a:rPr lang="ru-RU" sz="2000" kern="1200" dirty="0" smtClean="0">
              <a:latin typeface="Times New Roman" pitchFamily="18" charset="0"/>
              <a:cs typeface="Times New Roman" pitchFamily="18" charset="0"/>
            </a:rPr>
            <a:t> 10 </a:t>
          </a:r>
          <a:r>
            <a:rPr lang="ru-RU" sz="2000" kern="1200" dirty="0" err="1" smtClean="0">
              <a:latin typeface="Times New Roman" pitchFamily="18" charset="0"/>
              <a:cs typeface="Times New Roman" pitchFamily="18" charset="0"/>
            </a:rPr>
            <a:t>фоизгача</a:t>
          </a:r>
          <a:r>
            <a:rPr lang="ru-RU" sz="2000" kern="1200" dirty="0" smtClean="0">
              <a:latin typeface="Times New Roman" pitchFamily="18" charset="0"/>
              <a:cs typeface="Times New Roman" pitchFamily="18" charset="0"/>
            </a:rPr>
            <a:t>, </a:t>
          </a:r>
          <a:endParaRPr lang="ru-RU" sz="2000" kern="1200" dirty="0">
            <a:latin typeface="Times New Roman" pitchFamily="18" charset="0"/>
            <a:cs typeface="Times New Roman" pitchFamily="18" charset="0"/>
          </a:endParaRPr>
        </a:p>
      </dsp:txBody>
      <dsp:txXfrm>
        <a:off x="308383" y="943102"/>
        <a:ext cx="2028952" cy="1382066"/>
      </dsp:txXfrm>
    </dsp:sp>
    <dsp:sp modelId="{8EC74F4A-B019-4F85-B4B5-D35BD3FC657A}">
      <dsp:nvSpPr>
        <dsp:cNvPr id="0" name=""/>
        <dsp:cNvSpPr/>
      </dsp:nvSpPr>
      <dsp:spPr>
        <a:xfrm>
          <a:off x="2842978" y="0"/>
          <a:ext cx="2643685" cy="2614616"/>
        </a:xfrm>
        <a:prstGeom prst="roundRect">
          <a:avLst>
            <a:gd name="adj" fmla="val 10000"/>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b="0" kern="1200" dirty="0" err="1" smtClean="0">
              <a:latin typeface="Times New Roman" pitchFamily="18" charset="0"/>
              <a:cs typeface="Times New Roman" pitchFamily="18" charset="0"/>
            </a:rPr>
            <a:t>Жадал</a:t>
          </a:r>
          <a:r>
            <a:rPr lang="ru-RU" sz="2400" b="0" kern="1200" dirty="0" smtClean="0">
              <a:latin typeface="Times New Roman" pitchFamily="18" charset="0"/>
              <a:cs typeface="Times New Roman" pitchFamily="18" charset="0"/>
            </a:rPr>
            <a:t> </a:t>
          </a:r>
          <a:r>
            <a:rPr lang="ru-RU" sz="2400" b="0" kern="1200" dirty="0" err="1" smtClean="0">
              <a:latin typeface="Times New Roman" pitchFamily="18" charset="0"/>
              <a:cs typeface="Times New Roman" pitchFamily="18" charset="0"/>
            </a:rPr>
            <a:t>инфляцияда</a:t>
          </a:r>
          <a:r>
            <a:rPr lang="ru-RU" sz="2400" b="0" kern="1200" dirty="0" smtClean="0">
              <a:latin typeface="Times New Roman" pitchFamily="18" charset="0"/>
              <a:cs typeface="Times New Roman" pitchFamily="18" charset="0"/>
            </a:rPr>
            <a:t> </a:t>
          </a:r>
          <a:endParaRPr lang="ru-RU" sz="2400" b="0" kern="1200" dirty="0">
            <a:latin typeface="Times New Roman" pitchFamily="18" charset="0"/>
            <a:cs typeface="Times New Roman" pitchFamily="18" charset="0"/>
          </a:endParaRPr>
        </a:p>
      </dsp:txBody>
      <dsp:txXfrm>
        <a:off x="2842978" y="0"/>
        <a:ext cx="2643685" cy="784385"/>
      </dsp:txXfrm>
    </dsp:sp>
    <dsp:sp modelId="{92D4C950-46C9-4B4B-9425-59B2138973C4}">
      <dsp:nvSpPr>
        <dsp:cNvPr id="0" name=""/>
        <dsp:cNvSpPr/>
      </dsp:nvSpPr>
      <dsp:spPr>
        <a:xfrm>
          <a:off x="3107346" y="900104"/>
          <a:ext cx="2114948" cy="1468062"/>
        </a:xfrm>
        <a:prstGeom prst="roundRect">
          <a:avLst>
            <a:gd name="adj" fmla="val 1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rtl="0">
            <a:lnSpc>
              <a:spcPct val="90000"/>
            </a:lnSpc>
            <a:spcBef>
              <a:spcPct val="0"/>
            </a:spcBef>
            <a:spcAft>
              <a:spcPct val="35000"/>
            </a:spcAft>
          </a:pPr>
          <a:r>
            <a:rPr lang="ru-RU" sz="2000" kern="1200" dirty="0" smtClean="0">
              <a:latin typeface="Times New Roman" pitchFamily="18" charset="0"/>
              <a:cs typeface="Times New Roman" pitchFamily="18" charset="0"/>
            </a:rPr>
            <a:t>20 дан 200 </a:t>
          </a:r>
          <a:r>
            <a:rPr lang="ru-RU" sz="2000" kern="1200" dirty="0" err="1" smtClean="0">
              <a:latin typeface="Times New Roman" pitchFamily="18" charset="0"/>
              <a:cs typeface="Times New Roman" pitchFamily="18" charset="0"/>
            </a:rPr>
            <a:t>фоизгача</a:t>
          </a:r>
          <a:r>
            <a:rPr lang="ru-RU" sz="2000" kern="1200" dirty="0" smtClean="0">
              <a:latin typeface="Times New Roman" pitchFamily="18" charset="0"/>
              <a:cs typeface="Times New Roman" pitchFamily="18" charset="0"/>
            </a:rPr>
            <a:t>, </a:t>
          </a:r>
          <a:endParaRPr lang="ru-RU" sz="2000" kern="1200" dirty="0">
            <a:latin typeface="Times New Roman" pitchFamily="18" charset="0"/>
            <a:cs typeface="Times New Roman" pitchFamily="18" charset="0"/>
          </a:endParaRPr>
        </a:p>
      </dsp:txBody>
      <dsp:txXfrm>
        <a:off x="3150344" y="943102"/>
        <a:ext cx="2028952" cy="1382066"/>
      </dsp:txXfrm>
    </dsp:sp>
    <dsp:sp modelId="{25185466-45D0-490D-A434-0596A1EE4E27}">
      <dsp:nvSpPr>
        <dsp:cNvPr id="0" name=""/>
        <dsp:cNvSpPr/>
      </dsp:nvSpPr>
      <dsp:spPr>
        <a:xfrm>
          <a:off x="5684939" y="0"/>
          <a:ext cx="2643685" cy="2614616"/>
        </a:xfrm>
        <a:prstGeom prst="roundRect">
          <a:avLst>
            <a:gd name="adj" fmla="val 10000"/>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b="0" kern="1200" dirty="0" err="1" smtClean="0">
              <a:latin typeface="Times New Roman" pitchFamily="18" charset="0"/>
              <a:cs typeface="Times New Roman" pitchFamily="18" charset="0"/>
            </a:rPr>
            <a:t>Гиперинфляцияда</a:t>
          </a:r>
          <a:r>
            <a:rPr lang="ru-RU" sz="2400" b="0" kern="1200" dirty="0" smtClean="0">
              <a:latin typeface="Times New Roman" pitchFamily="18" charset="0"/>
              <a:cs typeface="Times New Roman" pitchFamily="18" charset="0"/>
            </a:rPr>
            <a:t> </a:t>
          </a:r>
          <a:endParaRPr lang="ru-RU" sz="2400" b="0" kern="1200" dirty="0">
            <a:latin typeface="Times New Roman" pitchFamily="18" charset="0"/>
            <a:cs typeface="Times New Roman" pitchFamily="18" charset="0"/>
          </a:endParaRPr>
        </a:p>
      </dsp:txBody>
      <dsp:txXfrm>
        <a:off x="5684939" y="0"/>
        <a:ext cx="2643685" cy="784385"/>
      </dsp:txXfrm>
    </dsp:sp>
    <dsp:sp modelId="{9CDBC988-FBF2-4851-82F6-D88AAAE530E9}">
      <dsp:nvSpPr>
        <dsp:cNvPr id="0" name=""/>
        <dsp:cNvSpPr/>
      </dsp:nvSpPr>
      <dsp:spPr>
        <a:xfrm>
          <a:off x="5949308" y="900104"/>
          <a:ext cx="2114948" cy="1468062"/>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rtl="0">
            <a:lnSpc>
              <a:spcPct val="90000"/>
            </a:lnSpc>
            <a:spcBef>
              <a:spcPct val="0"/>
            </a:spcBef>
            <a:spcAft>
              <a:spcPct val="35000"/>
            </a:spcAft>
          </a:pPr>
          <a:r>
            <a:rPr lang="ru-RU" sz="2000" kern="1200" dirty="0" smtClean="0">
              <a:latin typeface="Times New Roman" pitchFamily="18" charset="0"/>
              <a:cs typeface="Times New Roman" pitchFamily="18" charset="0"/>
            </a:rPr>
            <a:t>200 </a:t>
          </a:r>
          <a:r>
            <a:rPr lang="ru-RU" sz="2000" kern="1200" dirty="0" err="1" smtClean="0">
              <a:latin typeface="Times New Roman" pitchFamily="18" charset="0"/>
              <a:cs typeface="Times New Roman" pitchFamily="18" charset="0"/>
            </a:rPr>
            <a:t>фоиздан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юқори даражада</a:t>
          </a:r>
          <a:endParaRPr lang="ru-RU" sz="2000" kern="1200" dirty="0">
            <a:latin typeface="Times New Roman" pitchFamily="18" charset="0"/>
            <a:cs typeface="Times New Roman" pitchFamily="18" charset="0"/>
          </a:endParaRPr>
        </a:p>
      </dsp:txBody>
      <dsp:txXfrm>
        <a:off x="5992306" y="943102"/>
        <a:ext cx="2028952" cy="1382066"/>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344EC-CDA7-46C1-B425-8952F523ED5A}">
      <dsp:nvSpPr>
        <dsp:cNvPr id="0" name=""/>
        <dsp:cNvSpPr/>
      </dsp:nvSpPr>
      <dsp:spPr>
        <a:xfrm>
          <a:off x="0" y="298301"/>
          <a:ext cx="8072494" cy="763087"/>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26515" tIns="354076" rIns="626515" bIns="142240" numCol="1" spcCol="1270" anchor="t" anchorCtr="0">
          <a:noAutofit/>
        </a:bodyPr>
        <a:lstStyle/>
        <a:p>
          <a:pPr marL="228600" lvl="1" indent="-228600" algn="l" defTabSz="889000" rtl="0">
            <a:lnSpc>
              <a:spcPct val="90000"/>
            </a:lnSpc>
            <a:spcBef>
              <a:spcPct val="0"/>
            </a:spcBef>
            <a:spcAft>
              <a:spcPct val="15000"/>
            </a:spcAft>
            <a:buChar char="••"/>
          </a:pPr>
          <a:r>
            <a:rPr lang="ru-RU" sz="2000" kern="1200" dirty="0" err="1" smtClean="0">
              <a:latin typeface="Times New Roman" pitchFamily="18" charset="0"/>
              <a:cs typeface="Times New Roman" pitchFamily="18" charset="0"/>
            </a:rPr>
            <a:t>унинг</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оқибатларини олдиндан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башорат</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қилиш мумкин</a:t>
          </a:r>
          <a:r>
            <a:rPr lang="ru-RU" sz="2000" kern="1200" dirty="0" smtClean="0">
              <a:latin typeface="Times New Roman" pitchFamily="18" charset="0"/>
              <a:cs typeface="Times New Roman" pitchFamily="18" charset="0"/>
            </a:rPr>
            <a:t>, </a:t>
          </a:r>
          <a:endParaRPr lang="ru-RU" sz="2000" kern="1200" dirty="0">
            <a:latin typeface="Times New Roman" pitchFamily="18" charset="0"/>
            <a:cs typeface="Times New Roman" pitchFamily="18" charset="0"/>
          </a:endParaRPr>
        </a:p>
      </dsp:txBody>
      <dsp:txXfrm>
        <a:off x="0" y="298301"/>
        <a:ext cx="8072494" cy="763087"/>
      </dsp:txXfrm>
    </dsp:sp>
    <dsp:sp modelId="{364A7712-14E0-4653-9BCB-078F22371FBF}">
      <dsp:nvSpPr>
        <dsp:cNvPr id="0" name=""/>
        <dsp:cNvSpPr/>
      </dsp:nvSpPr>
      <dsp:spPr>
        <a:xfrm>
          <a:off x="403624" y="47381"/>
          <a:ext cx="5650745" cy="50184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585" tIns="0" rIns="213585" bIns="0" numCol="1" spcCol="1270" anchor="ctr" anchorCtr="0">
          <a:noAutofit/>
        </a:bodyPr>
        <a:lstStyle/>
        <a:p>
          <a:pPr lvl="0" algn="l" defTabSz="889000" rtl="0">
            <a:lnSpc>
              <a:spcPct val="90000"/>
            </a:lnSpc>
            <a:spcBef>
              <a:spcPct val="0"/>
            </a:spcBef>
            <a:spcAft>
              <a:spcPct val="35000"/>
            </a:spcAft>
          </a:pPr>
          <a:r>
            <a:rPr lang="ru-RU" sz="2000" b="1" kern="1200" dirty="0" err="1" smtClean="0">
              <a:latin typeface="Times New Roman" pitchFamily="18" charset="0"/>
              <a:cs typeface="Times New Roman" pitchFamily="18" charset="0"/>
            </a:rPr>
            <a:t>Кутилаётган</a:t>
          </a:r>
          <a:r>
            <a:rPr lang="ru-RU" sz="2000" b="1" kern="1200" dirty="0" smtClean="0">
              <a:latin typeface="Times New Roman" pitchFamily="18" charset="0"/>
              <a:cs typeface="Times New Roman" pitchFamily="18" charset="0"/>
            </a:rPr>
            <a:t> инфляция</a:t>
          </a:r>
          <a:endParaRPr lang="ru-RU" sz="2000" kern="1200" dirty="0">
            <a:latin typeface="Times New Roman" pitchFamily="18" charset="0"/>
            <a:cs typeface="Times New Roman" pitchFamily="18" charset="0"/>
          </a:endParaRPr>
        </a:p>
      </dsp:txBody>
      <dsp:txXfrm>
        <a:off x="428122" y="71879"/>
        <a:ext cx="5601749" cy="452844"/>
      </dsp:txXfrm>
    </dsp:sp>
    <dsp:sp modelId="{1D793E3D-5724-4563-A252-4BFD2B2D2B64}">
      <dsp:nvSpPr>
        <dsp:cNvPr id="0" name=""/>
        <dsp:cNvSpPr/>
      </dsp:nvSpPr>
      <dsp:spPr>
        <a:xfrm>
          <a:off x="0" y="1404108"/>
          <a:ext cx="8072494" cy="763087"/>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26515" tIns="354076" rIns="626515" bIns="142240" numCol="1" spcCol="1270" anchor="t" anchorCtr="0">
          <a:noAutofit/>
        </a:bodyPr>
        <a:lstStyle/>
        <a:p>
          <a:pPr marL="228600" lvl="1" indent="-228600" algn="l" defTabSz="889000" rtl="0">
            <a:lnSpc>
              <a:spcPct val="90000"/>
            </a:lnSpc>
            <a:spcBef>
              <a:spcPct val="0"/>
            </a:spcBef>
            <a:spcAft>
              <a:spcPct val="15000"/>
            </a:spcAft>
            <a:buChar char="••"/>
          </a:pPr>
          <a:r>
            <a:rPr lang="ru-RU" sz="2000" kern="1200" dirty="0" err="1" smtClean="0">
              <a:latin typeface="Times New Roman" pitchFamily="18" charset="0"/>
              <a:cs typeface="Times New Roman" pitchFamily="18" charset="0"/>
            </a:rPr>
            <a:t>олдиндан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айтиб</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бўлмайди</a:t>
          </a:r>
          <a:r>
            <a:rPr lang="ru-RU" sz="2000" kern="1200" dirty="0" smtClean="0">
              <a:latin typeface="Times New Roman" pitchFamily="18" charset="0"/>
              <a:cs typeface="Times New Roman" pitchFamily="18" charset="0"/>
            </a:rPr>
            <a:t>.</a:t>
          </a:r>
          <a:endParaRPr lang="ru-RU" sz="2000" kern="1200" dirty="0">
            <a:latin typeface="Times New Roman" pitchFamily="18" charset="0"/>
            <a:cs typeface="Times New Roman" pitchFamily="18" charset="0"/>
          </a:endParaRPr>
        </a:p>
      </dsp:txBody>
      <dsp:txXfrm>
        <a:off x="0" y="1404108"/>
        <a:ext cx="8072494" cy="763087"/>
      </dsp:txXfrm>
    </dsp:sp>
    <dsp:sp modelId="{6027A558-6C79-4309-A8E1-1DC60CA65BC7}">
      <dsp:nvSpPr>
        <dsp:cNvPr id="0" name=""/>
        <dsp:cNvSpPr/>
      </dsp:nvSpPr>
      <dsp:spPr>
        <a:xfrm>
          <a:off x="403624" y="1153189"/>
          <a:ext cx="5650745" cy="50184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213585" tIns="0" rIns="213585" bIns="0" numCol="1" spcCol="1270" anchor="ctr" anchorCtr="0">
          <a:noAutofit/>
        </a:bodyPr>
        <a:lstStyle/>
        <a:p>
          <a:pPr lvl="0" algn="l" defTabSz="889000" rtl="0">
            <a:lnSpc>
              <a:spcPct val="90000"/>
            </a:lnSpc>
            <a:spcBef>
              <a:spcPct val="0"/>
            </a:spcBef>
            <a:spcAft>
              <a:spcPct val="35000"/>
            </a:spcAft>
          </a:pPr>
          <a:r>
            <a:rPr lang="ru-RU" sz="2000" b="1" kern="1200" dirty="0" err="1" smtClean="0">
              <a:latin typeface="Times New Roman" pitchFamily="18" charset="0"/>
              <a:cs typeface="Times New Roman" pitchFamily="18" charset="0"/>
            </a:rPr>
            <a:t>Кутилмаган</a:t>
          </a:r>
          <a:r>
            <a:rPr lang="ru-RU" sz="2000" b="1" kern="1200" dirty="0" smtClean="0">
              <a:latin typeface="Times New Roman" pitchFamily="18" charset="0"/>
              <a:cs typeface="Times New Roman" pitchFamily="18" charset="0"/>
            </a:rPr>
            <a:t> инфляция</a:t>
          </a:r>
          <a:r>
            <a:rPr lang="ru-RU" sz="2000" kern="1200" dirty="0" smtClean="0">
              <a:latin typeface="Times New Roman" pitchFamily="18" charset="0"/>
              <a:cs typeface="Times New Roman" pitchFamily="18" charset="0"/>
            </a:rPr>
            <a:t> </a:t>
          </a:r>
          <a:endParaRPr lang="ru-RU" sz="2000" kern="1200" dirty="0">
            <a:latin typeface="Times New Roman" pitchFamily="18" charset="0"/>
            <a:cs typeface="Times New Roman" pitchFamily="18" charset="0"/>
          </a:endParaRPr>
        </a:p>
      </dsp:txBody>
      <dsp:txXfrm>
        <a:off x="428122" y="1177687"/>
        <a:ext cx="5601749" cy="452844"/>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3FEAC-C714-4C4E-A02C-5C0EBFDDBCF6}">
      <dsp:nvSpPr>
        <dsp:cNvPr id="0" name=""/>
        <dsp:cNvSpPr/>
      </dsp:nvSpPr>
      <dsp:spPr>
        <a:xfrm rot="5400000">
          <a:off x="-208126" y="208443"/>
          <a:ext cx="1387512" cy="971258"/>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b="1" kern="1200" dirty="0" smtClean="0">
              <a:latin typeface="Times New Roman" pitchFamily="18" charset="0"/>
              <a:cs typeface="Times New Roman" pitchFamily="18" charset="0"/>
            </a:rPr>
            <a:t>1</a:t>
          </a:r>
          <a:endParaRPr lang="ru-RU" sz="2800" kern="1200" dirty="0">
            <a:latin typeface="Times New Roman" pitchFamily="18" charset="0"/>
            <a:cs typeface="Times New Roman" pitchFamily="18" charset="0"/>
          </a:endParaRPr>
        </a:p>
      </dsp:txBody>
      <dsp:txXfrm rot="-5400000">
        <a:off x="1" y="485945"/>
        <a:ext cx="971258" cy="416254"/>
      </dsp:txXfrm>
    </dsp:sp>
    <dsp:sp modelId="{582ACA94-6EC8-4E5A-92D9-3EEC63A11768}">
      <dsp:nvSpPr>
        <dsp:cNvPr id="0" name=""/>
        <dsp:cNvSpPr/>
      </dsp:nvSpPr>
      <dsp:spPr>
        <a:xfrm rot="5400000">
          <a:off x="4163789" y="-3192214"/>
          <a:ext cx="901882" cy="7286945"/>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just" defTabSz="1155700" rtl="0">
            <a:lnSpc>
              <a:spcPct val="90000"/>
            </a:lnSpc>
            <a:spcBef>
              <a:spcPct val="0"/>
            </a:spcBef>
            <a:spcAft>
              <a:spcPct val="15000"/>
            </a:spcAft>
            <a:buChar char="••"/>
          </a:pPr>
          <a:r>
            <a:rPr lang="ru-RU" sz="2600" b="0" kern="1200" dirty="0" err="1" smtClean="0">
              <a:latin typeface="Times New Roman" pitchFamily="18" charset="0"/>
              <a:cs typeface="Times New Roman" pitchFamily="18" charset="0"/>
            </a:rPr>
            <a:t>Кредитнинг</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моҳияти, манбалари</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ва</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вазифалари</a:t>
          </a:r>
          <a:endParaRPr lang="ru-RU" sz="2600" b="0" kern="1200" dirty="0">
            <a:latin typeface="Times New Roman" pitchFamily="18" charset="0"/>
            <a:cs typeface="Times New Roman" pitchFamily="18" charset="0"/>
          </a:endParaRPr>
        </a:p>
      </dsp:txBody>
      <dsp:txXfrm rot="-5400000">
        <a:off x="971258" y="44343"/>
        <a:ext cx="7242919" cy="813830"/>
      </dsp:txXfrm>
    </dsp:sp>
    <dsp:sp modelId="{61CCFA05-74DE-4C54-9A62-3DB0AE0FA067}">
      <dsp:nvSpPr>
        <dsp:cNvPr id="0" name=""/>
        <dsp:cNvSpPr/>
      </dsp:nvSpPr>
      <dsp:spPr>
        <a:xfrm rot="5400000">
          <a:off x="-208126" y="1398737"/>
          <a:ext cx="1387512" cy="971258"/>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b="1" kern="1200" dirty="0" smtClean="0">
              <a:latin typeface="Times New Roman" pitchFamily="18" charset="0"/>
              <a:cs typeface="Times New Roman" pitchFamily="18" charset="0"/>
            </a:rPr>
            <a:t>2</a:t>
          </a:r>
          <a:endParaRPr lang="ru-RU" sz="2800" kern="1200" dirty="0">
            <a:latin typeface="Times New Roman" pitchFamily="18" charset="0"/>
            <a:cs typeface="Times New Roman" pitchFamily="18" charset="0"/>
          </a:endParaRPr>
        </a:p>
      </dsp:txBody>
      <dsp:txXfrm rot="-5400000">
        <a:off x="1" y="1676239"/>
        <a:ext cx="971258" cy="416254"/>
      </dsp:txXfrm>
    </dsp:sp>
    <dsp:sp modelId="{6D721AAF-8C6C-4792-A1E9-2B4CAC1B90E8}">
      <dsp:nvSpPr>
        <dsp:cNvPr id="0" name=""/>
        <dsp:cNvSpPr/>
      </dsp:nvSpPr>
      <dsp:spPr>
        <a:xfrm rot="5400000">
          <a:off x="4163789" y="-2001920"/>
          <a:ext cx="901882" cy="7286945"/>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just" defTabSz="1155700" rtl="0">
            <a:lnSpc>
              <a:spcPct val="90000"/>
            </a:lnSpc>
            <a:spcBef>
              <a:spcPct val="0"/>
            </a:spcBef>
            <a:spcAft>
              <a:spcPct val="15000"/>
            </a:spcAft>
            <a:buChar char="••"/>
          </a:pPr>
          <a:r>
            <a:rPr lang="ru-RU" sz="2600" b="0" kern="1200" dirty="0" smtClean="0">
              <a:latin typeface="Times New Roman" pitchFamily="18" charset="0"/>
              <a:cs typeface="Times New Roman" pitchFamily="18" charset="0"/>
            </a:rPr>
            <a:t>Банк </a:t>
          </a:r>
          <a:r>
            <a:rPr lang="ru-RU" sz="2600" b="0" kern="1200" dirty="0" err="1" smtClean="0">
              <a:latin typeface="Times New Roman" pitchFamily="18" charset="0"/>
              <a:cs typeface="Times New Roman" pitchFamily="18" charset="0"/>
            </a:rPr>
            <a:t>тизими</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Марказий</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ва</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тижорат</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банклар</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ҳамда уларнинг</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вазифалари</a:t>
          </a:r>
          <a:endParaRPr lang="ru-RU" sz="2600" b="0" kern="1200" dirty="0">
            <a:latin typeface="Times New Roman" pitchFamily="18" charset="0"/>
            <a:cs typeface="Times New Roman" pitchFamily="18" charset="0"/>
          </a:endParaRPr>
        </a:p>
      </dsp:txBody>
      <dsp:txXfrm rot="-5400000">
        <a:off x="971258" y="1234637"/>
        <a:ext cx="7242919" cy="813830"/>
      </dsp:txXfrm>
    </dsp:sp>
    <dsp:sp modelId="{B1610B03-E39A-49BD-9F87-95F33054983D}">
      <dsp:nvSpPr>
        <dsp:cNvPr id="0" name=""/>
        <dsp:cNvSpPr/>
      </dsp:nvSpPr>
      <dsp:spPr>
        <a:xfrm rot="5400000">
          <a:off x="-208126" y="2589031"/>
          <a:ext cx="1387512" cy="971258"/>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b="1" kern="1200" dirty="0" smtClean="0">
              <a:latin typeface="Times New Roman" pitchFamily="18" charset="0"/>
              <a:cs typeface="Times New Roman" pitchFamily="18" charset="0"/>
            </a:rPr>
            <a:t>3</a:t>
          </a:r>
          <a:endParaRPr lang="ru-RU" sz="2800" kern="1200" dirty="0">
            <a:latin typeface="Times New Roman" pitchFamily="18" charset="0"/>
            <a:cs typeface="Times New Roman" pitchFamily="18" charset="0"/>
          </a:endParaRPr>
        </a:p>
      </dsp:txBody>
      <dsp:txXfrm rot="-5400000">
        <a:off x="1" y="2866533"/>
        <a:ext cx="971258" cy="416254"/>
      </dsp:txXfrm>
    </dsp:sp>
    <dsp:sp modelId="{4B10F790-156E-4638-9594-ECC7C1DE8AA2}">
      <dsp:nvSpPr>
        <dsp:cNvPr id="0" name=""/>
        <dsp:cNvSpPr/>
      </dsp:nvSpPr>
      <dsp:spPr>
        <a:xfrm rot="5400000">
          <a:off x="4163789" y="-811626"/>
          <a:ext cx="901882" cy="7286945"/>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just" defTabSz="1155700" rtl="0">
            <a:lnSpc>
              <a:spcPct val="90000"/>
            </a:lnSpc>
            <a:spcBef>
              <a:spcPct val="0"/>
            </a:spcBef>
            <a:spcAft>
              <a:spcPct val="15000"/>
            </a:spcAft>
            <a:buChar char="••"/>
          </a:pPr>
          <a:r>
            <a:rPr lang="ru-RU" sz="2600" b="0" kern="1200" dirty="0" err="1" smtClean="0">
              <a:latin typeface="Times New Roman" pitchFamily="18" charset="0"/>
              <a:cs typeface="Times New Roman" pitchFamily="18" charset="0"/>
            </a:rPr>
            <a:t>Ўзбекистонда</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миллий</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валютани</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мустаҳкамлаш сиёсатининг</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амалга</a:t>
          </a:r>
          <a:r>
            <a:rPr lang="ru-RU" sz="2600" b="0" kern="1200" dirty="0" smtClean="0">
              <a:latin typeface="Times New Roman" pitchFamily="18" charset="0"/>
              <a:cs typeface="Times New Roman" pitchFamily="18" charset="0"/>
            </a:rPr>
            <a:t> </a:t>
          </a:r>
          <a:r>
            <a:rPr lang="ru-RU" sz="2600" b="0" kern="1200" dirty="0" err="1" smtClean="0">
              <a:latin typeface="Times New Roman" pitchFamily="18" charset="0"/>
              <a:cs typeface="Times New Roman" pitchFamily="18" charset="0"/>
            </a:rPr>
            <a:t>оширилиши</a:t>
          </a:r>
          <a:endParaRPr lang="ru-RU" sz="2600" b="0" kern="1200" dirty="0">
            <a:latin typeface="Times New Roman" pitchFamily="18" charset="0"/>
            <a:cs typeface="Times New Roman" pitchFamily="18" charset="0"/>
          </a:endParaRPr>
        </a:p>
      </dsp:txBody>
      <dsp:txXfrm rot="-5400000">
        <a:off x="971258" y="2424931"/>
        <a:ext cx="7242919" cy="813830"/>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70D69-4BFC-4F50-BA4C-46281F21887D}">
      <dsp:nvSpPr>
        <dsp:cNvPr id="0" name=""/>
        <dsp:cNvSpPr/>
      </dsp:nvSpPr>
      <dsp:spPr>
        <a:xfrm>
          <a:off x="0" y="11654"/>
          <a:ext cx="8229600" cy="111969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b="1" kern="1200" dirty="0" smtClean="0">
              <a:latin typeface="Times New Roman" pitchFamily="18" charset="0"/>
              <a:cs typeface="Times New Roman" pitchFamily="18" charset="0"/>
            </a:rPr>
            <a:t>1</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Кредитнинг</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моҳияти, манбалари</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ва</a:t>
          </a:r>
          <a:r>
            <a:rPr lang="ru-RU" sz="2900" b="1" kern="1200" dirty="0" smtClean="0">
              <a:latin typeface="Times New Roman" pitchFamily="18" charset="0"/>
              <a:cs typeface="Times New Roman" pitchFamily="18" charset="0"/>
            </a:rPr>
            <a:t> </a:t>
          </a:r>
          <a:r>
            <a:rPr lang="ru-RU" sz="2900" b="1" kern="1200" dirty="0" err="1" smtClean="0">
              <a:latin typeface="Times New Roman" pitchFamily="18" charset="0"/>
              <a:cs typeface="Times New Roman" pitchFamily="18" charset="0"/>
            </a:rPr>
            <a:t>вазифалари</a:t>
          </a:r>
          <a:endParaRPr lang="ru-RU" sz="2900" kern="1200" dirty="0">
            <a:latin typeface="Times New Roman" pitchFamily="18" charset="0"/>
            <a:cs typeface="Times New Roman" pitchFamily="18" charset="0"/>
          </a:endParaRPr>
        </a:p>
      </dsp:txBody>
      <dsp:txXfrm>
        <a:off x="54659" y="66313"/>
        <a:ext cx="8120282" cy="1010372"/>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5559B-4C55-4F08-A8C9-057B67B4E623}">
      <dsp:nvSpPr>
        <dsp:cNvPr id="0" name=""/>
        <dsp:cNvSpPr/>
      </dsp:nvSpPr>
      <dsp:spPr>
        <a:xfrm>
          <a:off x="0" y="31373"/>
          <a:ext cx="8229600" cy="8352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rtl="0">
            <a:lnSpc>
              <a:spcPct val="90000"/>
            </a:lnSpc>
            <a:spcBef>
              <a:spcPct val="0"/>
            </a:spcBef>
            <a:spcAft>
              <a:spcPct val="35000"/>
            </a:spcAft>
          </a:pPr>
          <a:r>
            <a:rPr lang="ru-RU" sz="2900" b="1" kern="1200" dirty="0" smtClean="0">
              <a:latin typeface="Times New Roman" pitchFamily="18" charset="0"/>
              <a:cs typeface="Times New Roman" pitchFamily="18" charset="0"/>
            </a:rPr>
            <a:t>КРЕДИТ</a:t>
          </a:r>
          <a:r>
            <a:rPr lang="ru-RU" sz="2900" kern="1200" dirty="0" smtClean="0">
              <a:latin typeface="Times New Roman" pitchFamily="18" charset="0"/>
              <a:cs typeface="Times New Roman" pitchFamily="18" charset="0"/>
            </a:rPr>
            <a:t> </a:t>
          </a:r>
          <a:endParaRPr lang="en-US" sz="2900" kern="1200" dirty="0">
            <a:latin typeface="Times New Roman" pitchFamily="18" charset="0"/>
            <a:cs typeface="Times New Roman" pitchFamily="18" charset="0"/>
          </a:endParaRPr>
        </a:p>
      </dsp:txBody>
      <dsp:txXfrm>
        <a:off x="0" y="31373"/>
        <a:ext cx="8229600" cy="835200"/>
      </dsp:txXfrm>
    </dsp:sp>
    <dsp:sp modelId="{619298C6-90AB-4BA1-AE51-C3BDD56D2BB5}">
      <dsp:nvSpPr>
        <dsp:cNvPr id="0" name=""/>
        <dsp:cNvSpPr/>
      </dsp:nvSpPr>
      <dsp:spPr>
        <a:xfrm>
          <a:off x="0" y="866573"/>
          <a:ext cx="8229600" cy="350262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4686" tIns="154686" rIns="206248" bIns="232029" numCol="1" spcCol="1270" anchor="t" anchorCtr="0">
          <a:noAutofit/>
        </a:bodyPr>
        <a:lstStyle/>
        <a:p>
          <a:pPr marL="285750" lvl="1" indent="-285750" algn="just" defTabSz="1289050" rtl="0">
            <a:lnSpc>
              <a:spcPct val="90000"/>
            </a:lnSpc>
            <a:spcBef>
              <a:spcPct val="0"/>
            </a:spcBef>
            <a:spcAft>
              <a:spcPct val="15000"/>
            </a:spcAft>
            <a:buChar char="••"/>
          </a:pPr>
          <a:r>
            <a:rPr lang="ru-RU" sz="2900" b="0" kern="1200" dirty="0" err="1" smtClean="0">
              <a:latin typeface="Times New Roman" pitchFamily="18" charset="0"/>
              <a:cs typeface="Times New Roman" pitchFamily="18" charset="0"/>
            </a:rPr>
            <a:t>бўш</a:t>
          </a:r>
          <a:r>
            <a:rPr lang="ru-RU" sz="2900" b="0" kern="1200" dirty="0" smtClean="0">
              <a:latin typeface="Times New Roman" pitchFamily="18" charset="0"/>
              <a:cs typeface="Times New Roman" pitchFamily="18" charset="0"/>
            </a:rPr>
            <a:t> </a:t>
          </a:r>
          <a:r>
            <a:rPr lang="ru-RU" sz="2900" b="0" kern="1200" dirty="0" err="1" smtClean="0">
              <a:latin typeface="Times New Roman" pitchFamily="18" charset="0"/>
              <a:cs typeface="Times New Roman" pitchFamily="18" charset="0"/>
            </a:rPr>
            <a:t>турган</a:t>
          </a:r>
          <a:r>
            <a:rPr lang="ru-RU" sz="2900" b="0" kern="1200" dirty="0" smtClean="0">
              <a:latin typeface="Times New Roman" pitchFamily="18" charset="0"/>
              <a:cs typeface="Times New Roman" pitchFamily="18" charset="0"/>
            </a:rPr>
            <a:t> пул </a:t>
          </a:r>
          <a:r>
            <a:rPr lang="ru-RU" sz="2900" b="0" kern="1200" dirty="0" err="1" smtClean="0">
              <a:latin typeface="Times New Roman" pitchFamily="18" charset="0"/>
              <a:cs typeface="Times New Roman" pitchFamily="18" charset="0"/>
            </a:rPr>
            <a:t>маблағларини </a:t>
          </a:r>
          <a:r>
            <a:rPr lang="ru-RU" sz="2900" b="0" kern="1200" dirty="0" smtClean="0">
              <a:latin typeface="Times New Roman" pitchFamily="18" charset="0"/>
              <a:cs typeface="Times New Roman" pitchFamily="18" charset="0"/>
            </a:rPr>
            <a:t>ссуда </a:t>
          </a:r>
          <a:r>
            <a:rPr lang="ru-RU" sz="2900" b="0" kern="1200" dirty="0" err="1" smtClean="0">
              <a:latin typeface="Times New Roman" pitchFamily="18" charset="0"/>
              <a:cs typeface="Times New Roman" pitchFamily="18" charset="0"/>
            </a:rPr>
            <a:t>фонди</a:t>
          </a:r>
          <a:r>
            <a:rPr lang="ru-RU" sz="2900" b="0" kern="1200" dirty="0" smtClean="0">
              <a:latin typeface="Times New Roman" pitchFamily="18" charset="0"/>
              <a:cs typeface="Times New Roman" pitchFamily="18" charset="0"/>
            </a:rPr>
            <a:t> </a:t>
          </a:r>
          <a:r>
            <a:rPr lang="ru-RU" sz="2900" b="0" kern="1200" dirty="0" err="1" smtClean="0">
              <a:latin typeface="Times New Roman" pitchFamily="18" charset="0"/>
              <a:cs typeface="Times New Roman" pitchFamily="18" charset="0"/>
            </a:rPr>
            <a:t>шаклида</a:t>
          </a:r>
          <a:r>
            <a:rPr lang="ru-RU" sz="2900" b="0" kern="1200" dirty="0" smtClean="0">
              <a:latin typeface="Times New Roman" pitchFamily="18" charset="0"/>
              <a:cs typeface="Times New Roman" pitchFamily="18" charset="0"/>
            </a:rPr>
            <a:t> </a:t>
          </a:r>
          <a:r>
            <a:rPr lang="ru-RU" sz="2900" b="0" kern="1200" dirty="0" err="1" smtClean="0">
              <a:latin typeface="Times New Roman" pitchFamily="18" charset="0"/>
              <a:cs typeface="Times New Roman" pitchFamily="18" charset="0"/>
            </a:rPr>
            <a:t>тўплаш</a:t>
          </a:r>
          <a:r>
            <a:rPr lang="ru-RU" sz="2900" b="0" kern="1200" dirty="0" smtClean="0">
              <a:latin typeface="Times New Roman" pitchFamily="18" charset="0"/>
              <a:cs typeface="Times New Roman" pitchFamily="18" charset="0"/>
            </a:rPr>
            <a:t> </a:t>
          </a:r>
          <a:r>
            <a:rPr lang="ru-RU" sz="2900" b="0" kern="1200" dirty="0" err="1" smtClean="0">
              <a:latin typeface="Times New Roman" pitchFamily="18" charset="0"/>
              <a:cs typeface="Times New Roman" pitchFamily="18" charset="0"/>
            </a:rPr>
            <a:t>ва</a:t>
          </a:r>
          <a:r>
            <a:rPr lang="ru-RU" sz="2900" b="0" kern="1200" dirty="0" smtClean="0">
              <a:latin typeface="Times New Roman" pitchFamily="18" charset="0"/>
              <a:cs typeface="Times New Roman" pitchFamily="18" charset="0"/>
            </a:rPr>
            <a:t> </a:t>
          </a:r>
          <a:r>
            <a:rPr lang="ru-RU" sz="2900" b="0" kern="1200" dirty="0" err="1" smtClean="0">
              <a:latin typeface="Times New Roman" pitchFamily="18" charset="0"/>
              <a:cs typeface="Times New Roman" pitchFamily="18" charset="0"/>
            </a:rPr>
            <a:t>уларни</a:t>
          </a:r>
          <a:r>
            <a:rPr lang="ru-RU" sz="2900" b="0" kern="1200" dirty="0" smtClean="0">
              <a:latin typeface="Times New Roman" pitchFamily="18" charset="0"/>
              <a:cs typeface="Times New Roman" pitchFamily="18" charset="0"/>
            </a:rPr>
            <a:t> </a:t>
          </a:r>
          <a:r>
            <a:rPr lang="ru-RU" sz="2900" b="0" kern="1200" dirty="0" err="1" smtClean="0">
              <a:latin typeface="Times New Roman" pitchFamily="18" charset="0"/>
              <a:cs typeface="Times New Roman" pitchFamily="18" charset="0"/>
            </a:rPr>
            <a:t>пулга</a:t>
          </a:r>
          <a:r>
            <a:rPr lang="ru-RU" sz="2900" b="0" kern="1200" dirty="0" smtClean="0">
              <a:latin typeface="Times New Roman" pitchFamily="18" charset="0"/>
              <a:cs typeface="Times New Roman" pitchFamily="18" charset="0"/>
            </a:rPr>
            <a:t> </a:t>
          </a:r>
          <a:r>
            <a:rPr lang="ru-RU" sz="2900" b="0" kern="1200" dirty="0" err="1" smtClean="0">
              <a:latin typeface="Times New Roman" pitchFamily="18" charset="0"/>
              <a:cs typeface="Times New Roman" pitchFamily="18" charset="0"/>
            </a:rPr>
            <a:t>муҳтож бўлиб</a:t>
          </a:r>
          <a:r>
            <a:rPr lang="ru-RU" sz="2900" b="0" kern="1200" dirty="0" smtClean="0">
              <a:latin typeface="Times New Roman" pitchFamily="18" charset="0"/>
              <a:cs typeface="Times New Roman" pitchFamily="18" charset="0"/>
            </a:rPr>
            <a:t> </a:t>
          </a:r>
          <a:r>
            <a:rPr lang="ru-RU" sz="2900" b="0" kern="1200" dirty="0" err="1" smtClean="0">
              <a:latin typeface="Times New Roman" pitchFamily="18" charset="0"/>
              <a:cs typeface="Times New Roman" pitchFamily="18" charset="0"/>
            </a:rPr>
            <a:t>турган</a:t>
          </a:r>
          <a:r>
            <a:rPr lang="ru-RU" sz="2900" b="0" kern="1200" dirty="0" smtClean="0">
              <a:latin typeface="Times New Roman" pitchFamily="18" charset="0"/>
              <a:cs typeface="Times New Roman" pitchFamily="18" charset="0"/>
            </a:rPr>
            <a:t> </a:t>
          </a:r>
          <a:r>
            <a:rPr lang="ru-RU" sz="2900" b="0" kern="1200" dirty="0" err="1" smtClean="0">
              <a:latin typeface="Times New Roman" pitchFamily="18" charset="0"/>
              <a:cs typeface="Times New Roman" pitchFamily="18" charset="0"/>
            </a:rPr>
            <a:t>ҳуқуқий ва</a:t>
          </a:r>
          <a:r>
            <a:rPr lang="ru-RU" sz="2900" b="0" kern="1200" dirty="0" smtClean="0">
              <a:latin typeface="Times New Roman" pitchFamily="18" charset="0"/>
              <a:cs typeface="Times New Roman" pitchFamily="18" charset="0"/>
            </a:rPr>
            <a:t> </a:t>
          </a:r>
          <a:r>
            <a:rPr lang="ru-RU" sz="2900" b="0" kern="1200" dirty="0" err="1" smtClean="0">
              <a:latin typeface="Times New Roman" pitchFamily="18" charset="0"/>
              <a:cs typeface="Times New Roman" pitchFamily="18" charset="0"/>
            </a:rPr>
            <a:t>жисмоний</a:t>
          </a:r>
          <a:r>
            <a:rPr lang="ru-RU" sz="2900" b="0" kern="1200" dirty="0" smtClean="0">
              <a:latin typeface="Times New Roman" pitchFamily="18" charset="0"/>
              <a:cs typeface="Times New Roman" pitchFamily="18" charset="0"/>
            </a:rPr>
            <a:t> </a:t>
          </a:r>
          <a:r>
            <a:rPr lang="ru-RU" sz="2900" b="0" kern="1200" dirty="0" err="1" smtClean="0">
              <a:latin typeface="Times New Roman" pitchFamily="18" charset="0"/>
              <a:cs typeface="Times New Roman" pitchFamily="18" charset="0"/>
            </a:rPr>
            <a:t>шахсларга</a:t>
          </a:r>
          <a:r>
            <a:rPr lang="ru-RU" sz="2900" b="0" kern="1200" dirty="0" smtClean="0">
              <a:latin typeface="Times New Roman" pitchFamily="18" charset="0"/>
              <a:cs typeface="Times New Roman" pitchFamily="18" charset="0"/>
            </a:rPr>
            <a:t> </a:t>
          </a:r>
          <a:r>
            <a:rPr lang="ru-RU" sz="2900" b="0" kern="1200" dirty="0" err="1" smtClean="0">
              <a:latin typeface="Times New Roman" pitchFamily="18" charset="0"/>
              <a:cs typeface="Times New Roman" pitchFamily="18" charset="0"/>
            </a:rPr>
            <a:t>ишлаб</a:t>
          </a:r>
          <a:r>
            <a:rPr lang="ru-RU" sz="2900" b="0" kern="1200" dirty="0" smtClean="0">
              <a:latin typeface="Times New Roman" pitchFamily="18" charset="0"/>
              <a:cs typeface="Times New Roman" pitchFamily="18" charset="0"/>
            </a:rPr>
            <a:t> </a:t>
          </a:r>
          <a:r>
            <a:rPr lang="ru-RU" sz="2900" b="0" kern="1200" dirty="0" err="1" smtClean="0">
              <a:latin typeface="Times New Roman" pitchFamily="18" charset="0"/>
              <a:cs typeface="Times New Roman" pitchFamily="18" charset="0"/>
            </a:rPr>
            <a:t>чиқариш ва</a:t>
          </a:r>
          <a:r>
            <a:rPr lang="ru-RU" sz="2900" b="0" kern="1200" dirty="0" smtClean="0">
              <a:latin typeface="Times New Roman" pitchFamily="18" charset="0"/>
              <a:cs typeface="Times New Roman" pitchFamily="18" charset="0"/>
            </a:rPr>
            <a:t> </a:t>
          </a:r>
          <a:r>
            <a:rPr lang="ru-RU" sz="2900" b="0" kern="1200" dirty="0" err="1" smtClean="0">
              <a:latin typeface="Times New Roman" pitchFamily="18" charset="0"/>
              <a:cs typeface="Times New Roman" pitchFamily="18" charset="0"/>
            </a:rPr>
            <a:t>бошқа эҳтиёжлари учун</a:t>
          </a:r>
          <a:r>
            <a:rPr lang="ru-RU" sz="2900" b="0" kern="1200" dirty="0" smtClean="0">
              <a:latin typeface="Times New Roman" pitchFamily="18" charset="0"/>
              <a:cs typeface="Times New Roman" pitchFamily="18" charset="0"/>
            </a:rPr>
            <a:t> </a:t>
          </a:r>
          <a:r>
            <a:rPr lang="ru-RU" sz="2900" b="0" kern="1200" dirty="0" err="1" smtClean="0">
              <a:latin typeface="Times New Roman" pitchFamily="18" charset="0"/>
              <a:cs typeface="Times New Roman" pitchFamily="18" charset="0"/>
            </a:rPr>
            <a:t>маълум</a:t>
          </a:r>
          <a:r>
            <a:rPr lang="ru-RU" sz="2900" b="0" kern="1200" dirty="0" smtClean="0">
              <a:latin typeface="Times New Roman" pitchFamily="18" charset="0"/>
              <a:cs typeface="Times New Roman" pitchFamily="18" charset="0"/>
            </a:rPr>
            <a:t> </a:t>
          </a:r>
          <a:r>
            <a:rPr lang="ru-RU" sz="2900" b="0" kern="1200" dirty="0" err="1" smtClean="0">
              <a:latin typeface="Times New Roman" pitchFamily="18" charset="0"/>
              <a:cs typeface="Times New Roman" pitchFamily="18" charset="0"/>
            </a:rPr>
            <a:t>муддатга</a:t>
          </a:r>
          <a:r>
            <a:rPr lang="ru-RU" sz="2900" b="0" kern="1200" dirty="0" smtClean="0">
              <a:latin typeface="Times New Roman" pitchFamily="18" charset="0"/>
              <a:cs typeface="Times New Roman" pitchFamily="18" charset="0"/>
            </a:rPr>
            <a:t>, </a:t>
          </a:r>
          <a:r>
            <a:rPr lang="ru-RU" sz="2900" b="0" kern="1200" dirty="0" err="1" smtClean="0">
              <a:latin typeface="Times New Roman" pitchFamily="18" charset="0"/>
              <a:cs typeface="Times New Roman" pitchFamily="18" charset="0"/>
            </a:rPr>
            <a:t>фоиз</a:t>
          </a:r>
          <a:r>
            <a:rPr lang="ru-RU" sz="2900" b="0" kern="1200" dirty="0" smtClean="0">
              <a:latin typeface="Times New Roman" pitchFamily="18" charset="0"/>
              <a:cs typeface="Times New Roman" pitchFamily="18" charset="0"/>
            </a:rPr>
            <a:t> </a:t>
          </a:r>
          <a:r>
            <a:rPr lang="ru-RU" sz="2900" b="0" kern="1200" dirty="0" err="1" smtClean="0">
              <a:latin typeface="Times New Roman" pitchFamily="18" charset="0"/>
              <a:cs typeface="Times New Roman" pitchFamily="18" charset="0"/>
            </a:rPr>
            <a:t>тўловлари</a:t>
          </a:r>
          <a:r>
            <a:rPr lang="ru-RU" sz="2900" b="0" kern="1200" dirty="0" smtClean="0">
              <a:latin typeface="Times New Roman" pitchFamily="18" charset="0"/>
              <a:cs typeface="Times New Roman" pitchFamily="18" charset="0"/>
            </a:rPr>
            <a:t> </a:t>
          </a:r>
          <a:r>
            <a:rPr lang="ru-RU" sz="2900" b="0" kern="1200" dirty="0" err="1" smtClean="0">
              <a:latin typeface="Times New Roman" pitchFamily="18" charset="0"/>
              <a:cs typeface="Times New Roman" pitchFamily="18" charset="0"/>
            </a:rPr>
            <a:t>билан</a:t>
          </a:r>
          <a:r>
            <a:rPr lang="ru-RU" sz="2900" b="0" kern="1200" dirty="0" smtClean="0">
              <a:latin typeface="Times New Roman" pitchFamily="18" charset="0"/>
              <a:cs typeface="Times New Roman" pitchFamily="18" charset="0"/>
            </a:rPr>
            <a:t> </a:t>
          </a:r>
          <a:r>
            <a:rPr lang="ru-RU" sz="2900" b="0" kern="1200" dirty="0" err="1" smtClean="0">
              <a:latin typeface="Times New Roman" pitchFamily="18" charset="0"/>
              <a:cs typeface="Times New Roman" pitchFamily="18" charset="0"/>
            </a:rPr>
            <a:t>қайтариш шартида</a:t>
          </a:r>
          <a:r>
            <a:rPr lang="ru-RU" sz="2900" b="0" kern="1200" dirty="0" smtClean="0">
              <a:latin typeface="Times New Roman" pitchFamily="18" charset="0"/>
              <a:cs typeface="Times New Roman" pitchFamily="18" charset="0"/>
            </a:rPr>
            <a:t> </a:t>
          </a:r>
          <a:r>
            <a:rPr lang="ru-RU" sz="2900" b="0" kern="1200" dirty="0" err="1" smtClean="0">
              <a:latin typeface="Times New Roman" pitchFamily="18" charset="0"/>
              <a:cs typeface="Times New Roman" pitchFamily="18" charset="0"/>
            </a:rPr>
            <a:t>қарзга бериш</a:t>
          </a:r>
          <a:r>
            <a:rPr lang="ru-RU" sz="2900" b="0" kern="1200" dirty="0" smtClean="0">
              <a:latin typeface="Times New Roman" pitchFamily="18" charset="0"/>
              <a:cs typeface="Times New Roman" pitchFamily="18" charset="0"/>
            </a:rPr>
            <a:t> </a:t>
          </a:r>
          <a:r>
            <a:rPr lang="ru-RU" sz="2900" b="0" kern="1200" dirty="0" err="1" smtClean="0">
              <a:latin typeface="Times New Roman" pitchFamily="18" charset="0"/>
              <a:cs typeface="Times New Roman" pitchFamily="18" charset="0"/>
            </a:rPr>
            <a:t>муносабатларини</a:t>
          </a:r>
          <a:r>
            <a:rPr lang="ru-RU" sz="2900" b="0" kern="1200" dirty="0" smtClean="0">
              <a:latin typeface="Times New Roman" pitchFamily="18" charset="0"/>
              <a:cs typeface="Times New Roman" pitchFamily="18" charset="0"/>
            </a:rPr>
            <a:t> </a:t>
          </a:r>
          <a:r>
            <a:rPr lang="ru-RU" sz="2900" b="0" kern="1200" dirty="0" err="1" smtClean="0">
              <a:latin typeface="Times New Roman" pitchFamily="18" charset="0"/>
              <a:cs typeface="Times New Roman" pitchFamily="18" charset="0"/>
            </a:rPr>
            <a:t>ифодалайди</a:t>
          </a:r>
          <a:r>
            <a:rPr lang="ru-RU" sz="2900" b="0" kern="1200" dirty="0" smtClean="0">
              <a:latin typeface="Times New Roman" pitchFamily="18" charset="0"/>
              <a:cs typeface="Times New Roman" pitchFamily="18" charset="0"/>
            </a:rPr>
            <a:t>. </a:t>
          </a:r>
          <a:r>
            <a:rPr lang="ru-RU" sz="2900" kern="1200" dirty="0" smtClean="0">
              <a:latin typeface="Times New Roman" pitchFamily="18" charset="0"/>
              <a:cs typeface="Times New Roman" pitchFamily="18" charset="0"/>
            </a:rPr>
            <a:t>Кредит </a:t>
          </a:r>
          <a:r>
            <a:rPr lang="ru-RU" sz="2900" kern="1200" dirty="0" err="1" smtClean="0">
              <a:latin typeface="Times New Roman" pitchFamily="18" charset="0"/>
              <a:cs typeface="Times New Roman" pitchFamily="18" charset="0"/>
            </a:rPr>
            <a:t>лотинча</a:t>
          </a:r>
          <a:r>
            <a:rPr lang="ru-RU" sz="2900" kern="1200" dirty="0" smtClean="0">
              <a:latin typeface="Times New Roman" pitchFamily="18" charset="0"/>
              <a:cs typeface="Times New Roman" pitchFamily="18" charset="0"/>
            </a:rPr>
            <a:t> </a:t>
          </a:r>
          <a:r>
            <a:rPr lang="en-US" sz="2900" kern="1200" dirty="0" err="1" smtClean="0">
              <a:latin typeface="Times New Roman" pitchFamily="18" charset="0"/>
              <a:cs typeface="Times New Roman" pitchFamily="18" charset="0"/>
            </a:rPr>
            <a:t>creditum</a:t>
          </a:r>
          <a:r>
            <a:rPr lang="en-US" sz="2900" kern="1200" dirty="0" smtClean="0">
              <a:latin typeface="Times New Roman" pitchFamily="18" charset="0"/>
              <a:cs typeface="Times New Roman" pitchFamily="18" charset="0"/>
            </a:rPr>
            <a:t> </a:t>
          </a:r>
          <a:r>
            <a:rPr lang="uz-Cyrl-UZ" sz="2900" kern="1200" dirty="0" smtClean="0">
              <a:latin typeface="Times New Roman" pitchFamily="18" charset="0"/>
              <a:cs typeface="Times New Roman" pitchFamily="18" charset="0"/>
            </a:rPr>
            <a:t>сўзидан олинган бўлиб, қарз маъносини англатади.</a:t>
          </a:r>
          <a:endParaRPr lang="ru-RU" sz="2900" b="0" kern="1200" dirty="0">
            <a:latin typeface="Times New Roman" pitchFamily="18" charset="0"/>
            <a:cs typeface="Times New Roman" pitchFamily="18" charset="0"/>
          </a:endParaRPr>
        </a:p>
      </dsp:txBody>
      <dsp:txXfrm>
        <a:off x="0" y="866573"/>
        <a:ext cx="8229600" cy="35026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CDCBF-5607-4848-8CB7-FED3F9BFA761}">
      <dsp:nvSpPr>
        <dsp:cNvPr id="0" name=""/>
        <dsp:cNvSpPr/>
      </dsp:nvSpPr>
      <dsp:spPr>
        <a:xfrm rot="16200000">
          <a:off x="1196586" y="-1196586"/>
          <a:ext cx="1428759" cy="3821933"/>
        </a:xfrm>
        <a:prstGeom prst="round1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ru-RU" sz="2400" b="1" kern="1200" dirty="0" err="1" smtClean="0">
              <a:latin typeface="Times New Roman" pitchFamily="18" charset="0"/>
              <a:cs typeface="Times New Roman" pitchFamily="18" charset="0"/>
            </a:rPr>
            <a:t>қиймат ўлчови</a:t>
          </a:r>
          <a:r>
            <a:rPr lang="ru-RU" sz="2400" kern="1200" dirty="0" smtClean="0">
              <a:latin typeface="Times New Roman" pitchFamily="18" charset="0"/>
              <a:cs typeface="Times New Roman" pitchFamily="18" charset="0"/>
            </a:rPr>
            <a:t> </a:t>
          </a:r>
          <a:endParaRPr lang="ru-RU" sz="2400" kern="1200" dirty="0">
            <a:latin typeface="Times New Roman" pitchFamily="18" charset="0"/>
            <a:cs typeface="Times New Roman" pitchFamily="18" charset="0"/>
          </a:endParaRPr>
        </a:p>
      </dsp:txBody>
      <dsp:txXfrm rot="5400000">
        <a:off x="0" y="0"/>
        <a:ext cx="3821933" cy="1071570"/>
      </dsp:txXfrm>
    </dsp:sp>
    <dsp:sp modelId="{4FBC518D-582D-4648-B2A0-DB4BFB0C14A8}">
      <dsp:nvSpPr>
        <dsp:cNvPr id="0" name=""/>
        <dsp:cNvSpPr/>
      </dsp:nvSpPr>
      <dsp:spPr>
        <a:xfrm>
          <a:off x="3821933" y="0"/>
          <a:ext cx="3821933" cy="1428759"/>
        </a:xfrm>
        <a:prstGeom prst="round1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ru-RU" sz="2400" b="1" kern="1200" dirty="0" err="1" smtClean="0">
              <a:latin typeface="Times New Roman" pitchFamily="18" charset="0"/>
              <a:cs typeface="Times New Roman" pitchFamily="18" charset="0"/>
            </a:rPr>
            <a:t>муомала</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воситаси</a:t>
          </a:r>
          <a:endParaRPr lang="ru-RU" sz="2400" b="1" kern="1200" dirty="0">
            <a:latin typeface="Times New Roman" pitchFamily="18" charset="0"/>
            <a:cs typeface="Times New Roman" pitchFamily="18" charset="0"/>
          </a:endParaRPr>
        </a:p>
      </dsp:txBody>
      <dsp:txXfrm>
        <a:off x="3821933" y="0"/>
        <a:ext cx="3821933" cy="1071570"/>
      </dsp:txXfrm>
    </dsp:sp>
    <dsp:sp modelId="{772FF9DD-1BEC-4177-851C-E66E26B2E88A}">
      <dsp:nvSpPr>
        <dsp:cNvPr id="0" name=""/>
        <dsp:cNvSpPr/>
      </dsp:nvSpPr>
      <dsp:spPr>
        <a:xfrm rot="10800000">
          <a:off x="0" y="1428759"/>
          <a:ext cx="3821933" cy="1428759"/>
        </a:xfrm>
        <a:prstGeom prst="round1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ru-RU" sz="2400" b="1" kern="1200" dirty="0" err="1" smtClean="0">
              <a:latin typeface="Times New Roman" pitchFamily="18" charset="0"/>
              <a:cs typeface="Times New Roman" pitchFamily="18" charset="0"/>
            </a:rPr>
            <a:t>тўлов</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воситаси</a:t>
          </a:r>
          <a:r>
            <a:rPr lang="ru-RU" sz="2400" b="1" kern="1200" dirty="0" smtClean="0">
              <a:latin typeface="Times New Roman" pitchFamily="18" charset="0"/>
              <a:cs typeface="Times New Roman" pitchFamily="18" charset="0"/>
            </a:rPr>
            <a:t> </a:t>
          </a:r>
          <a:endParaRPr lang="ru-RU" sz="2400" b="1" kern="1200" dirty="0">
            <a:latin typeface="Times New Roman" pitchFamily="18" charset="0"/>
            <a:cs typeface="Times New Roman" pitchFamily="18" charset="0"/>
          </a:endParaRPr>
        </a:p>
      </dsp:txBody>
      <dsp:txXfrm rot="10800000">
        <a:off x="0" y="1785950"/>
        <a:ext cx="3821933" cy="1071570"/>
      </dsp:txXfrm>
    </dsp:sp>
    <dsp:sp modelId="{B138A666-E0B4-4A19-9803-35AD122299C1}">
      <dsp:nvSpPr>
        <dsp:cNvPr id="0" name=""/>
        <dsp:cNvSpPr/>
      </dsp:nvSpPr>
      <dsp:spPr>
        <a:xfrm rot="5400000">
          <a:off x="5018519" y="232173"/>
          <a:ext cx="1428759" cy="3821933"/>
        </a:xfrm>
        <a:prstGeom prst="round1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ru-RU" sz="2400" kern="1200" dirty="0" err="1" smtClean="0">
              <a:latin typeface="Times New Roman" pitchFamily="18" charset="0"/>
              <a:cs typeface="Times New Roman" pitchFamily="18" charset="0"/>
            </a:rPr>
            <a:t>бойлик</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тўплаш</a:t>
          </a:r>
          <a:r>
            <a:rPr lang="ru-RU" sz="2400" kern="1200" dirty="0" smtClean="0">
              <a:latin typeface="Times New Roman" pitchFamily="18" charset="0"/>
              <a:cs typeface="Times New Roman" pitchFamily="18" charset="0"/>
            </a:rPr>
            <a:t>  </a:t>
          </a:r>
          <a:endParaRPr lang="ru-RU" sz="2400" kern="1200" dirty="0">
            <a:latin typeface="Times New Roman" pitchFamily="18" charset="0"/>
            <a:cs typeface="Times New Roman" pitchFamily="18" charset="0"/>
          </a:endParaRPr>
        </a:p>
      </dsp:txBody>
      <dsp:txXfrm rot="-5400000">
        <a:off x="3821933" y="1785949"/>
        <a:ext cx="3821933" cy="1071570"/>
      </dsp:txXfrm>
    </dsp:sp>
    <dsp:sp modelId="{75DFD59B-06F0-49BF-9600-5A7146B4AC06}">
      <dsp:nvSpPr>
        <dsp:cNvPr id="0" name=""/>
        <dsp:cNvSpPr/>
      </dsp:nvSpPr>
      <dsp:spPr>
        <a:xfrm>
          <a:off x="2398075" y="928694"/>
          <a:ext cx="2847714" cy="1000132"/>
        </a:xfrm>
        <a:prstGeom prst="roundRect">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b="1" kern="1200" dirty="0" err="1" smtClean="0">
              <a:latin typeface="Times New Roman" pitchFamily="18" charset="0"/>
              <a:cs typeface="Times New Roman" pitchFamily="18" charset="0"/>
            </a:rPr>
            <a:t>Пулнинг</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вазифалари</a:t>
          </a:r>
          <a:endParaRPr lang="ru-RU" sz="2400" b="1" kern="1200" dirty="0">
            <a:latin typeface="Times New Roman" pitchFamily="18" charset="0"/>
            <a:cs typeface="Times New Roman" pitchFamily="18" charset="0"/>
          </a:endParaRPr>
        </a:p>
      </dsp:txBody>
      <dsp:txXfrm>
        <a:off x="2446897" y="977516"/>
        <a:ext cx="2750070" cy="902488"/>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B8961-29FD-47BB-96F4-21CE4EEF84CA}">
      <dsp:nvSpPr>
        <dsp:cNvPr id="0" name=""/>
        <dsp:cNvSpPr/>
      </dsp:nvSpPr>
      <dsp:spPr>
        <a:xfrm>
          <a:off x="0" y="9149"/>
          <a:ext cx="8229600" cy="142155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just" defTabSz="1200150" rtl="0">
            <a:lnSpc>
              <a:spcPct val="90000"/>
            </a:lnSpc>
            <a:spcBef>
              <a:spcPct val="0"/>
            </a:spcBef>
            <a:spcAft>
              <a:spcPct val="35000"/>
            </a:spcAft>
          </a:pPr>
          <a:r>
            <a:rPr lang="ru-RU" sz="2700" kern="1200" dirty="0" smtClean="0">
              <a:latin typeface="Times New Roman" pitchFamily="18" charset="0"/>
              <a:cs typeface="Times New Roman" pitchFamily="18" charset="0"/>
            </a:rPr>
            <a:t>Пул </a:t>
          </a:r>
          <a:r>
            <a:rPr lang="ru-RU" sz="2700" kern="1200" dirty="0" err="1" smtClean="0">
              <a:latin typeface="Times New Roman" pitchFamily="18" charset="0"/>
              <a:cs typeface="Times New Roman" pitchFamily="18" charset="0"/>
            </a:rPr>
            <a:t>шаклидаги</a:t>
          </a:r>
          <a:r>
            <a:rPr lang="ru-RU" sz="2700" kern="1200" dirty="0" smtClean="0">
              <a:latin typeface="Times New Roman" pitchFamily="18" charset="0"/>
              <a:cs typeface="Times New Roman" pitchFamily="18" charset="0"/>
            </a:rPr>
            <a:t> капитал </a:t>
          </a:r>
          <a:r>
            <a:rPr lang="ru-RU" sz="2700" b="1" kern="1200" dirty="0" smtClean="0">
              <a:latin typeface="Times New Roman" pitchFamily="18" charset="0"/>
              <a:cs typeface="Times New Roman" pitchFamily="18" charset="0"/>
            </a:rPr>
            <a:t>ссуда капитали</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дейилса</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унинг</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ҳаракати </a:t>
          </a:r>
          <a:r>
            <a:rPr lang="ru-RU" sz="2700" b="1" kern="1200" dirty="0" err="1" smtClean="0">
              <a:latin typeface="Times New Roman" pitchFamily="18" charset="0"/>
              <a:cs typeface="Times New Roman" pitchFamily="18" charset="0"/>
            </a:rPr>
            <a:t>кредитнинг</a:t>
          </a:r>
          <a:r>
            <a:rPr lang="ru-RU" sz="2700" b="1" kern="1200" dirty="0" smtClean="0">
              <a:latin typeface="Times New Roman" pitchFamily="18" charset="0"/>
              <a:cs typeface="Times New Roman" pitchFamily="18" charset="0"/>
            </a:rPr>
            <a:t> </a:t>
          </a:r>
          <a:r>
            <a:rPr lang="ru-RU" sz="2700" b="1" kern="1200" dirty="0" err="1" smtClean="0">
              <a:latin typeface="Times New Roman" pitchFamily="18" charset="0"/>
              <a:cs typeface="Times New Roman" pitchFamily="18" charset="0"/>
            </a:rPr>
            <a:t>мазмунини</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ташкил</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қилади</a:t>
          </a:r>
          <a:r>
            <a:rPr lang="ru-RU" sz="2700" kern="1200" dirty="0" smtClean="0">
              <a:latin typeface="Times New Roman" pitchFamily="18" charset="0"/>
              <a:cs typeface="Times New Roman" pitchFamily="18" charset="0"/>
            </a:rPr>
            <a:t>.</a:t>
          </a:r>
          <a:endParaRPr lang="ru-RU" sz="2700" kern="1200" dirty="0">
            <a:latin typeface="Times New Roman" pitchFamily="18" charset="0"/>
            <a:cs typeface="Times New Roman" pitchFamily="18" charset="0"/>
          </a:endParaRPr>
        </a:p>
      </dsp:txBody>
      <dsp:txXfrm>
        <a:off x="69394" y="78543"/>
        <a:ext cx="8090812" cy="1282762"/>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63D01-88F2-482E-9918-90D8B36274C3}">
      <dsp:nvSpPr>
        <dsp:cNvPr id="0" name=""/>
        <dsp:cNvSpPr/>
      </dsp:nvSpPr>
      <dsp:spPr>
        <a:xfrm>
          <a:off x="40" y="3172"/>
          <a:ext cx="3845569" cy="1300531"/>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rtl="0">
            <a:lnSpc>
              <a:spcPct val="90000"/>
            </a:lnSpc>
            <a:spcBef>
              <a:spcPct val="0"/>
            </a:spcBef>
            <a:spcAft>
              <a:spcPct val="35000"/>
            </a:spcAft>
          </a:pPr>
          <a:r>
            <a:rPr lang="ru-RU" sz="2700" b="1" kern="1200" dirty="0" smtClean="0">
              <a:latin typeface="Times New Roman" pitchFamily="18" charset="0"/>
              <a:cs typeface="Times New Roman" pitchFamily="18" charset="0"/>
            </a:rPr>
            <a:t>Кредит </a:t>
          </a:r>
          <a:r>
            <a:rPr lang="ru-RU" sz="2700" b="1" kern="1200" dirty="0" err="1" smtClean="0">
              <a:latin typeface="Times New Roman" pitchFamily="18" charset="0"/>
              <a:cs typeface="Times New Roman" pitchFamily="18" charset="0"/>
            </a:rPr>
            <a:t>муносабатларининг</a:t>
          </a:r>
          <a:r>
            <a:rPr lang="ru-RU" sz="2700" b="1" kern="1200" dirty="0" smtClean="0">
              <a:latin typeface="Times New Roman" pitchFamily="18" charset="0"/>
              <a:cs typeface="Times New Roman" pitchFamily="18" charset="0"/>
            </a:rPr>
            <a:t> </a:t>
          </a:r>
          <a:r>
            <a:rPr lang="ru-RU" sz="2700" b="1" kern="1200" dirty="0" err="1" smtClean="0">
              <a:latin typeface="Times New Roman" pitchFamily="18" charset="0"/>
              <a:cs typeface="Times New Roman" pitchFamily="18" charset="0"/>
            </a:rPr>
            <a:t>субъектлари</a:t>
          </a:r>
          <a:endParaRPr lang="en-US" sz="2700" b="1" kern="1200" dirty="0">
            <a:latin typeface="Times New Roman" pitchFamily="18" charset="0"/>
            <a:cs typeface="Times New Roman" pitchFamily="18" charset="0"/>
          </a:endParaRPr>
        </a:p>
      </dsp:txBody>
      <dsp:txXfrm>
        <a:off x="40" y="3172"/>
        <a:ext cx="3845569" cy="1300531"/>
      </dsp:txXfrm>
    </dsp:sp>
    <dsp:sp modelId="{F6FF6284-CAFF-450E-920B-2BD01C86F788}">
      <dsp:nvSpPr>
        <dsp:cNvPr id="0" name=""/>
        <dsp:cNvSpPr/>
      </dsp:nvSpPr>
      <dsp:spPr>
        <a:xfrm>
          <a:off x="40" y="1303703"/>
          <a:ext cx="3845569" cy="2890484"/>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ru-RU" sz="2700" kern="1200" dirty="0" err="1" smtClean="0">
              <a:latin typeface="Times New Roman" pitchFamily="18" charset="0"/>
              <a:cs typeface="Times New Roman" pitchFamily="18" charset="0"/>
            </a:rPr>
            <a:t>Турли</a:t>
          </a:r>
          <a:r>
            <a:rPr lang="ru-RU" sz="2700" kern="1200" dirty="0" smtClean="0">
              <a:latin typeface="Times New Roman" pitchFamily="18" charset="0"/>
              <a:cs typeface="Times New Roman" pitchFamily="18" charset="0"/>
            </a:rPr>
            <a:t> хил </a:t>
          </a:r>
          <a:r>
            <a:rPr lang="ru-RU" sz="2700" kern="1200" dirty="0" err="1" smtClean="0">
              <a:latin typeface="Times New Roman" pitchFamily="18" charset="0"/>
              <a:cs typeface="Times New Roman" pitchFamily="18" charset="0"/>
            </a:rPr>
            <a:t>корхона</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ва</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фирмалар</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ташкилотлар</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давлат</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ва</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унинг</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муассасалари</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ҳамда аҳолининг кенг</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қатлами</a:t>
          </a:r>
          <a:endParaRPr lang="en-US" sz="2700" b="1" kern="1200" dirty="0">
            <a:latin typeface="Times New Roman" pitchFamily="18" charset="0"/>
            <a:cs typeface="Times New Roman" pitchFamily="18" charset="0"/>
          </a:endParaRPr>
        </a:p>
      </dsp:txBody>
      <dsp:txXfrm>
        <a:off x="40" y="1303703"/>
        <a:ext cx="3845569" cy="2890484"/>
      </dsp:txXfrm>
    </dsp:sp>
    <dsp:sp modelId="{46338909-0931-4F7F-AD87-88843A27CFEB}">
      <dsp:nvSpPr>
        <dsp:cNvPr id="0" name=""/>
        <dsp:cNvSpPr/>
      </dsp:nvSpPr>
      <dsp:spPr>
        <a:xfrm>
          <a:off x="4383989" y="3172"/>
          <a:ext cx="3845569" cy="1300531"/>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rtl="0">
            <a:lnSpc>
              <a:spcPct val="90000"/>
            </a:lnSpc>
            <a:spcBef>
              <a:spcPct val="0"/>
            </a:spcBef>
            <a:spcAft>
              <a:spcPct val="35000"/>
            </a:spcAft>
          </a:pPr>
          <a:r>
            <a:rPr lang="ru-RU" sz="2700" b="1" kern="1200" dirty="0" smtClean="0">
              <a:latin typeface="Times New Roman" pitchFamily="18" charset="0"/>
              <a:cs typeface="Times New Roman" pitchFamily="18" charset="0"/>
            </a:rPr>
            <a:t>Кредит </a:t>
          </a:r>
          <a:r>
            <a:rPr lang="ru-RU" sz="2700" b="1" kern="1200" dirty="0" err="1" smtClean="0">
              <a:latin typeface="Times New Roman" pitchFamily="18" charset="0"/>
              <a:cs typeface="Times New Roman" pitchFamily="18" charset="0"/>
            </a:rPr>
            <a:t>муносабатларининг</a:t>
          </a:r>
          <a:r>
            <a:rPr lang="ru-RU" sz="2700" b="1" kern="1200" dirty="0" smtClean="0">
              <a:latin typeface="Times New Roman" pitchFamily="18" charset="0"/>
              <a:cs typeface="Times New Roman" pitchFamily="18" charset="0"/>
            </a:rPr>
            <a:t> </a:t>
          </a:r>
          <a:r>
            <a:rPr lang="ru-RU" sz="2700" b="1" kern="1200" dirty="0" err="1" smtClean="0">
              <a:latin typeface="Times New Roman" pitchFamily="18" charset="0"/>
              <a:cs typeface="Times New Roman" pitchFamily="18" charset="0"/>
            </a:rPr>
            <a:t>объекти</a:t>
          </a:r>
          <a:endParaRPr lang="en-US" sz="2700" b="1" kern="1200" dirty="0">
            <a:latin typeface="Times New Roman" pitchFamily="18" charset="0"/>
            <a:cs typeface="Times New Roman" pitchFamily="18" charset="0"/>
          </a:endParaRPr>
        </a:p>
      </dsp:txBody>
      <dsp:txXfrm>
        <a:off x="4383989" y="3172"/>
        <a:ext cx="3845569" cy="1300531"/>
      </dsp:txXfrm>
    </dsp:sp>
    <dsp:sp modelId="{FF53903E-E54C-485C-A513-CAEA3FFE06A7}">
      <dsp:nvSpPr>
        <dsp:cNvPr id="0" name=""/>
        <dsp:cNvSpPr/>
      </dsp:nvSpPr>
      <dsp:spPr>
        <a:xfrm>
          <a:off x="4383989" y="1303703"/>
          <a:ext cx="3845569" cy="2890484"/>
        </a:xfrm>
        <a:prstGeom prst="rect">
          <a:avLst/>
        </a:prstGeom>
        <a:solidFill>
          <a:schemeClr val="accent3">
            <a:tint val="40000"/>
            <a:alpha val="90000"/>
            <a:hueOff val="10716850"/>
            <a:satOff val="-13793"/>
            <a:lumOff val="-1075"/>
            <a:alphaOff val="0"/>
          </a:schemeClr>
        </a:solidFill>
        <a:ln w="9525" cap="flat" cmpd="sng" algn="ctr">
          <a:solidFill>
            <a:schemeClr val="accent3">
              <a:tint val="40000"/>
              <a:alpha val="90000"/>
              <a:hueOff val="10716850"/>
              <a:satOff val="-13793"/>
              <a:lumOff val="-1075"/>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ru-RU" sz="2700" kern="1200" dirty="0" err="1" smtClean="0">
              <a:latin typeface="Times New Roman" pitchFamily="18" charset="0"/>
              <a:cs typeface="Times New Roman" pitchFamily="18" charset="0"/>
            </a:rPr>
            <a:t>жамиятда</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вақтинча бўш</a:t>
          </a:r>
          <a:r>
            <a:rPr lang="ru-RU" sz="2700" kern="1200" dirty="0" smtClean="0">
              <a:latin typeface="Times New Roman" pitchFamily="18" charset="0"/>
              <a:cs typeface="Times New Roman" pitchFamily="18" charset="0"/>
            </a:rPr>
            <a:t> </a:t>
          </a:r>
          <a:r>
            <a:rPr lang="ru-RU" sz="2700" kern="1200" dirty="0" err="1" smtClean="0">
              <a:latin typeface="Times New Roman" pitchFamily="18" charset="0"/>
              <a:cs typeface="Times New Roman" pitchFamily="18" charset="0"/>
            </a:rPr>
            <a:t>турган</a:t>
          </a:r>
          <a:r>
            <a:rPr lang="ru-RU" sz="2700" kern="1200" dirty="0" smtClean="0">
              <a:latin typeface="Times New Roman" pitchFamily="18" charset="0"/>
              <a:cs typeface="Times New Roman" pitchFamily="18" charset="0"/>
            </a:rPr>
            <a:t> пул </a:t>
          </a:r>
          <a:r>
            <a:rPr lang="ru-RU" sz="2700" kern="1200" dirty="0" err="1" smtClean="0">
              <a:latin typeface="Times New Roman" pitchFamily="18" charset="0"/>
              <a:cs typeface="Times New Roman" pitchFamily="18" charset="0"/>
            </a:rPr>
            <a:t>маблағларидир</a:t>
          </a:r>
          <a:r>
            <a:rPr lang="ru-RU" sz="2700" kern="1200" dirty="0" smtClean="0">
              <a:latin typeface="Times New Roman" pitchFamily="18" charset="0"/>
              <a:cs typeface="Times New Roman" pitchFamily="18" charset="0"/>
            </a:rPr>
            <a:t>.</a:t>
          </a:r>
          <a:endParaRPr lang="ru-RU" sz="2700" kern="1200" dirty="0">
            <a:latin typeface="Times New Roman" pitchFamily="18" charset="0"/>
            <a:cs typeface="Times New Roman" pitchFamily="18" charset="0"/>
          </a:endParaRPr>
        </a:p>
      </dsp:txBody>
      <dsp:txXfrm>
        <a:off x="4383989" y="1303703"/>
        <a:ext cx="3845569" cy="2890484"/>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6E2DF-8799-4977-8051-EDE97F60DD39}">
      <dsp:nvSpPr>
        <dsp:cNvPr id="0" name=""/>
        <dsp:cNvSpPr/>
      </dsp:nvSpPr>
      <dsp:spPr>
        <a:xfrm>
          <a:off x="0" y="3680"/>
          <a:ext cx="8229600" cy="10038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ru-RU" sz="2600" kern="1200" dirty="0" smtClean="0">
              <a:latin typeface="Times New Roman" pitchFamily="18" charset="0"/>
              <a:cs typeface="Times New Roman" pitchFamily="18" charset="0"/>
            </a:rPr>
            <a:t>Кредит </a:t>
          </a:r>
          <a:r>
            <a:rPr lang="ru-RU" sz="2600" kern="1200" dirty="0" err="1" smtClean="0">
              <a:latin typeface="Times New Roman" pitchFamily="18" charset="0"/>
              <a:cs typeface="Times New Roman" pitchFamily="18" charset="0"/>
            </a:rPr>
            <a:t>ресурсларининг</a:t>
          </a:r>
          <a:r>
            <a:rPr lang="ru-RU" sz="2600" kern="1200" dirty="0" smtClean="0">
              <a:latin typeface="Times New Roman" pitchFamily="18" charset="0"/>
              <a:cs typeface="Times New Roman" pitchFamily="18" charset="0"/>
            </a:rPr>
            <a:t> </a:t>
          </a:r>
          <a:r>
            <a:rPr lang="ru-RU" sz="2600" b="1" kern="1200" dirty="0" err="1" smtClean="0">
              <a:latin typeface="Times New Roman" pitchFamily="18" charset="0"/>
              <a:cs typeface="Times New Roman" pitchFamily="18" charset="0"/>
            </a:rPr>
            <a:t>асосий</a:t>
          </a:r>
          <a:r>
            <a:rPr lang="ru-RU" sz="2600" b="1" kern="1200" dirty="0" smtClean="0">
              <a:latin typeface="Times New Roman" pitchFamily="18" charset="0"/>
              <a:cs typeface="Times New Roman" pitchFamily="18" charset="0"/>
            </a:rPr>
            <a:t> </a:t>
          </a:r>
          <a:r>
            <a:rPr lang="ru-RU" sz="2600" b="1" kern="1200" dirty="0" err="1" smtClean="0">
              <a:latin typeface="Times New Roman" pitchFamily="18" charset="0"/>
              <a:cs typeface="Times New Roman" pitchFamily="18" charset="0"/>
            </a:rPr>
            <a:t>манбалари</a:t>
          </a:r>
          <a:r>
            <a:rPr lang="ru-RU" sz="2600" kern="1200" dirty="0" smtClean="0">
              <a:latin typeface="Times New Roman" pitchFamily="18" charset="0"/>
              <a:cs typeface="Times New Roman" pitchFamily="18" charset="0"/>
            </a:rPr>
            <a:t> </a:t>
          </a:r>
          <a:r>
            <a:rPr lang="ru-RU" sz="2600" kern="1200" dirty="0" err="1" smtClean="0">
              <a:latin typeface="Times New Roman" pitchFamily="18" charset="0"/>
              <a:cs typeface="Times New Roman" pitchFamily="18" charset="0"/>
            </a:rPr>
            <a:t>қуйидагилардан иборат</a:t>
          </a:r>
          <a:r>
            <a:rPr lang="ru-RU" sz="2600" kern="1200" dirty="0" smtClean="0">
              <a:latin typeface="Times New Roman" pitchFamily="18" charset="0"/>
              <a:cs typeface="Times New Roman" pitchFamily="18" charset="0"/>
            </a:rPr>
            <a:t>:</a:t>
          </a:r>
          <a:endParaRPr lang="ru-RU" sz="2600" kern="1200" dirty="0">
            <a:latin typeface="Times New Roman" pitchFamily="18" charset="0"/>
            <a:cs typeface="Times New Roman" pitchFamily="18" charset="0"/>
          </a:endParaRPr>
        </a:p>
      </dsp:txBody>
      <dsp:txXfrm>
        <a:off x="49004" y="52684"/>
        <a:ext cx="8131592" cy="905852"/>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B30BA-53FE-47C6-9924-7653940ABEEA}">
      <dsp:nvSpPr>
        <dsp:cNvPr id="0" name=""/>
        <dsp:cNvSpPr/>
      </dsp:nvSpPr>
      <dsp:spPr>
        <a:xfrm rot="5400000">
          <a:off x="-133470" y="138255"/>
          <a:ext cx="889803" cy="622862"/>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latin typeface="Times New Roman" pitchFamily="18" charset="0"/>
              <a:cs typeface="Times New Roman" pitchFamily="18" charset="0"/>
            </a:rPr>
            <a:t>1</a:t>
          </a:r>
          <a:endParaRPr lang="ru-RU" sz="1800" kern="1200" dirty="0">
            <a:latin typeface="Times New Roman" pitchFamily="18" charset="0"/>
            <a:cs typeface="Times New Roman" pitchFamily="18" charset="0"/>
          </a:endParaRPr>
        </a:p>
      </dsp:txBody>
      <dsp:txXfrm rot="-5400000">
        <a:off x="1" y="316215"/>
        <a:ext cx="622862" cy="266941"/>
      </dsp:txXfrm>
    </dsp:sp>
    <dsp:sp modelId="{332F5371-189B-4A1F-902C-7DFDFD0A1444}">
      <dsp:nvSpPr>
        <dsp:cNvPr id="0" name=""/>
        <dsp:cNvSpPr/>
      </dsp:nvSpPr>
      <dsp:spPr>
        <a:xfrm rot="5400000">
          <a:off x="4137045" y="-3509397"/>
          <a:ext cx="578371" cy="760673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rtl="0">
            <a:lnSpc>
              <a:spcPct val="90000"/>
            </a:lnSpc>
            <a:spcBef>
              <a:spcPct val="0"/>
            </a:spcBef>
            <a:spcAft>
              <a:spcPct val="15000"/>
            </a:spcAft>
            <a:buChar char="••"/>
          </a:pPr>
          <a:r>
            <a:rPr lang="ru-RU" sz="2000" kern="1200" dirty="0" err="1" smtClean="0">
              <a:latin typeface="Times New Roman" pitchFamily="18" charset="0"/>
              <a:cs typeface="Times New Roman" pitchFamily="18" charset="0"/>
            </a:rPr>
            <a:t>корхоналарнинг</a:t>
          </a:r>
          <a:r>
            <a:rPr lang="ru-RU" sz="2000" kern="1200" dirty="0" smtClean="0">
              <a:latin typeface="Times New Roman" pitchFamily="18" charset="0"/>
              <a:cs typeface="Times New Roman" pitchFamily="18" charset="0"/>
            </a:rPr>
            <a:t> амортизация </a:t>
          </a:r>
          <a:r>
            <a:rPr lang="ru-RU" sz="2000" kern="1200" dirty="0" err="1" smtClean="0">
              <a:latin typeface="Times New Roman" pitchFamily="18" charset="0"/>
              <a:cs typeface="Times New Roman" pitchFamily="18" charset="0"/>
            </a:rPr>
            <a:t>ажратмалари</a:t>
          </a:r>
          <a:r>
            <a:rPr lang="ru-RU" sz="2000" kern="1200" dirty="0" smtClean="0">
              <a:latin typeface="Times New Roman" pitchFamily="18" charset="0"/>
              <a:cs typeface="Times New Roman" pitchFamily="18" charset="0"/>
            </a:rPr>
            <a:t>;</a:t>
          </a:r>
          <a:endParaRPr lang="ru-RU" sz="2000" kern="1200" dirty="0">
            <a:latin typeface="Times New Roman" pitchFamily="18" charset="0"/>
            <a:cs typeface="Times New Roman" pitchFamily="18" charset="0"/>
          </a:endParaRPr>
        </a:p>
      </dsp:txBody>
      <dsp:txXfrm rot="-5400000">
        <a:off x="622862" y="33020"/>
        <a:ext cx="7578503" cy="521903"/>
      </dsp:txXfrm>
    </dsp:sp>
    <dsp:sp modelId="{B8DC4A71-E922-4B3F-ADEC-5869083DE976}">
      <dsp:nvSpPr>
        <dsp:cNvPr id="0" name=""/>
        <dsp:cNvSpPr/>
      </dsp:nvSpPr>
      <dsp:spPr>
        <a:xfrm rot="5400000">
          <a:off x="-133470" y="929937"/>
          <a:ext cx="889803" cy="622862"/>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latin typeface="Times New Roman" pitchFamily="18" charset="0"/>
              <a:cs typeface="Times New Roman" pitchFamily="18" charset="0"/>
            </a:rPr>
            <a:t>2</a:t>
          </a:r>
          <a:endParaRPr lang="ru-RU" sz="1800" kern="1200" dirty="0">
            <a:latin typeface="Times New Roman" pitchFamily="18" charset="0"/>
            <a:cs typeface="Times New Roman" pitchFamily="18" charset="0"/>
          </a:endParaRPr>
        </a:p>
      </dsp:txBody>
      <dsp:txXfrm rot="-5400000">
        <a:off x="1" y="1107897"/>
        <a:ext cx="622862" cy="266941"/>
      </dsp:txXfrm>
    </dsp:sp>
    <dsp:sp modelId="{8C9F8014-A5A8-4D66-8E14-177B1BD3689B}">
      <dsp:nvSpPr>
        <dsp:cNvPr id="0" name=""/>
        <dsp:cNvSpPr/>
      </dsp:nvSpPr>
      <dsp:spPr>
        <a:xfrm rot="5400000">
          <a:off x="4137045" y="-2717715"/>
          <a:ext cx="578371" cy="7606737"/>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rtl="0">
            <a:lnSpc>
              <a:spcPct val="90000"/>
            </a:lnSpc>
            <a:spcBef>
              <a:spcPct val="0"/>
            </a:spcBef>
            <a:spcAft>
              <a:spcPct val="15000"/>
            </a:spcAft>
            <a:buChar char="••"/>
          </a:pPr>
          <a:r>
            <a:rPr lang="ru-RU" sz="2000" kern="1200" dirty="0" err="1" smtClean="0">
              <a:latin typeface="Times New Roman" pitchFamily="18" charset="0"/>
              <a:cs typeface="Times New Roman" pitchFamily="18" charset="0"/>
            </a:rPr>
            <a:t>маҳсулот сотишдан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олинган</a:t>
          </a:r>
          <a:r>
            <a:rPr lang="ru-RU" sz="2000" kern="1200" dirty="0" smtClean="0">
              <a:latin typeface="Times New Roman" pitchFamily="18" charset="0"/>
              <a:cs typeface="Times New Roman" pitchFamily="18" charset="0"/>
            </a:rPr>
            <a:t> пул </a:t>
          </a:r>
          <a:r>
            <a:rPr lang="ru-RU" sz="2000" kern="1200" dirty="0" err="1" smtClean="0">
              <a:latin typeface="Times New Roman" pitchFamily="18" charset="0"/>
              <a:cs typeface="Times New Roman" pitchFamily="18" charset="0"/>
            </a:rPr>
            <a:t>тушумлари</a:t>
          </a:r>
          <a:r>
            <a:rPr lang="ru-RU" sz="2000" kern="1200" dirty="0" smtClean="0">
              <a:latin typeface="Times New Roman" pitchFamily="18" charset="0"/>
              <a:cs typeface="Times New Roman" pitchFamily="18" charset="0"/>
            </a:rPr>
            <a:t>; </a:t>
          </a:r>
          <a:endParaRPr lang="ru-RU" sz="2000" kern="1200" dirty="0">
            <a:latin typeface="Times New Roman" pitchFamily="18" charset="0"/>
            <a:cs typeface="Times New Roman" pitchFamily="18" charset="0"/>
          </a:endParaRPr>
        </a:p>
      </dsp:txBody>
      <dsp:txXfrm rot="-5400000">
        <a:off x="622862" y="824702"/>
        <a:ext cx="7578503" cy="521903"/>
      </dsp:txXfrm>
    </dsp:sp>
    <dsp:sp modelId="{648F219D-6939-47A4-BA4B-FF6B23C20AB7}">
      <dsp:nvSpPr>
        <dsp:cNvPr id="0" name=""/>
        <dsp:cNvSpPr/>
      </dsp:nvSpPr>
      <dsp:spPr>
        <a:xfrm rot="5400000">
          <a:off x="-133470" y="1721619"/>
          <a:ext cx="889803" cy="622862"/>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latin typeface="Times New Roman" pitchFamily="18" charset="0"/>
              <a:cs typeface="Times New Roman" pitchFamily="18" charset="0"/>
            </a:rPr>
            <a:t>3</a:t>
          </a:r>
          <a:endParaRPr lang="ru-RU" sz="1800" kern="1200" dirty="0">
            <a:latin typeface="Times New Roman" pitchFamily="18" charset="0"/>
            <a:cs typeface="Times New Roman" pitchFamily="18" charset="0"/>
          </a:endParaRPr>
        </a:p>
      </dsp:txBody>
      <dsp:txXfrm rot="-5400000">
        <a:off x="1" y="1899579"/>
        <a:ext cx="622862" cy="266941"/>
      </dsp:txXfrm>
    </dsp:sp>
    <dsp:sp modelId="{17DA1CDD-24E0-49CA-BFAE-2AB11EBC8D51}">
      <dsp:nvSpPr>
        <dsp:cNvPr id="0" name=""/>
        <dsp:cNvSpPr/>
      </dsp:nvSpPr>
      <dsp:spPr>
        <a:xfrm rot="5400000">
          <a:off x="4137045" y="-1926033"/>
          <a:ext cx="578371" cy="7606737"/>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rtl="0">
            <a:lnSpc>
              <a:spcPct val="90000"/>
            </a:lnSpc>
            <a:spcBef>
              <a:spcPct val="0"/>
            </a:spcBef>
            <a:spcAft>
              <a:spcPct val="15000"/>
            </a:spcAft>
            <a:buChar char="••"/>
          </a:pPr>
          <a:r>
            <a:rPr lang="ru-RU" sz="2000" kern="1200" dirty="0" err="1" smtClean="0">
              <a:latin typeface="Times New Roman" pitchFamily="18" charset="0"/>
              <a:cs typeface="Times New Roman" pitchFamily="18" charset="0"/>
            </a:rPr>
            <a:t>корхоналарнинг</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ишлаб</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чиқариш, фан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ва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техникани</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ривожлантириш</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фондлари</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моддий</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рағбатлантириш фондлари</a:t>
          </a:r>
          <a:r>
            <a:rPr lang="ru-RU" sz="2000" kern="1200" dirty="0" smtClean="0">
              <a:latin typeface="Times New Roman" pitchFamily="18" charset="0"/>
              <a:cs typeface="Times New Roman" pitchFamily="18" charset="0"/>
            </a:rPr>
            <a:t>;</a:t>
          </a:r>
          <a:endParaRPr lang="ru-RU" sz="2000" kern="1200" dirty="0">
            <a:latin typeface="Times New Roman" pitchFamily="18" charset="0"/>
            <a:cs typeface="Times New Roman" pitchFamily="18" charset="0"/>
          </a:endParaRPr>
        </a:p>
      </dsp:txBody>
      <dsp:txXfrm rot="-5400000">
        <a:off x="622862" y="1616384"/>
        <a:ext cx="7578503" cy="521903"/>
      </dsp:txXfrm>
    </dsp:sp>
    <dsp:sp modelId="{E46312A7-F424-4ED0-B83F-A249453EDB16}">
      <dsp:nvSpPr>
        <dsp:cNvPr id="0" name=""/>
        <dsp:cNvSpPr/>
      </dsp:nvSpPr>
      <dsp:spPr>
        <a:xfrm rot="5400000">
          <a:off x="-133470" y="2513302"/>
          <a:ext cx="889803" cy="622862"/>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latin typeface="Times New Roman" pitchFamily="18" charset="0"/>
              <a:cs typeface="Times New Roman" pitchFamily="18" charset="0"/>
            </a:rPr>
            <a:t>4</a:t>
          </a:r>
          <a:endParaRPr lang="ru-RU" sz="1800" kern="1200" dirty="0">
            <a:latin typeface="Times New Roman" pitchFamily="18" charset="0"/>
            <a:cs typeface="Times New Roman" pitchFamily="18" charset="0"/>
          </a:endParaRPr>
        </a:p>
      </dsp:txBody>
      <dsp:txXfrm rot="-5400000">
        <a:off x="1" y="2691262"/>
        <a:ext cx="622862" cy="266941"/>
      </dsp:txXfrm>
    </dsp:sp>
    <dsp:sp modelId="{17BF5A2F-1FEA-4CE9-8CF8-BF1ADB429728}">
      <dsp:nvSpPr>
        <dsp:cNvPr id="0" name=""/>
        <dsp:cNvSpPr/>
      </dsp:nvSpPr>
      <dsp:spPr>
        <a:xfrm rot="5400000">
          <a:off x="4137045" y="-1134351"/>
          <a:ext cx="578371" cy="7606737"/>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rtl="0">
            <a:lnSpc>
              <a:spcPct val="90000"/>
            </a:lnSpc>
            <a:spcBef>
              <a:spcPct val="0"/>
            </a:spcBef>
            <a:spcAft>
              <a:spcPct val="15000"/>
            </a:spcAft>
            <a:buChar char="••"/>
          </a:pPr>
          <a:r>
            <a:rPr lang="ru-RU" sz="2000" kern="1200" dirty="0" err="1" smtClean="0">
              <a:latin typeface="Times New Roman" pitchFamily="18" charset="0"/>
              <a:cs typeface="Times New Roman" pitchFamily="18" charset="0"/>
            </a:rPr>
            <a:t>корхоналар</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фойдаси</a:t>
          </a:r>
          <a:r>
            <a:rPr lang="ru-RU" sz="2000" kern="1200" dirty="0" smtClean="0">
              <a:latin typeface="Times New Roman" pitchFamily="18" charset="0"/>
              <a:cs typeface="Times New Roman" pitchFamily="18" charset="0"/>
            </a:rPr>
            <a:t>. Улар </a:t>
          </a:r>
          <a:r>
            <a:rPr lang="ru-RU" sz="2000" kern="1200" dirty="0" err="1" smtClean="0">
              <a:latin typeface="Times New Roman" pitchFamily="18" charset="0"/>
              <a:cs typeface="Times New Roman" pitchFamily="18" charset="0"/>
            </a:rPr>
            <a:t>корхона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эҳтиёжлари учун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фойдалангунча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банкдаги</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ҳисобларида сақланади</a:t>
          </a:r>
          <a:r>
            <a:rPr lang="ru-RU" sz="2000" kern="1200" dirty="0" smtClean="0">
              <a:latin typeface="Times New Roman" pitchFamily="18" charset="0"/>
              <a:cs typeface="Times New Roman" pitchFamily="18" charset="0"/>
            </a:rPr>
            <a:t>;</a:t>
          </a:r>
          <a:endParaRPr lang="ru-RU" sz="2000" kern="1200" dirty="0">
            <a:latin typeface="Times New Roman" pitchFamily="18" charset="0"/>
            <a:cs typeface="Times New Roman" pitchFamily="18" charset="0"/>
          </a:endParaRPr>
        </a:p>
      </dsp:txBody>
      <dsp:txXfrm rot="-5400000">
        <a:off x="622862" y="2408066"/>
        <a:ext cx="7578503" cy="521903"/>
      </dsp:txXfrm>
    </dsp:sp>
    <dsp:sp modelId="{60188286-A4BD-43DD-AC28-05ACE4941DCA}">
      <dsp:nvSpPr>
        <dsp:cNvPr id="0" name=""/>
        <dsp:cNvSpPr/>
      </dsp:nvSpPr>
      <dsp:spPr>
        <a:xfrm rot="5400000">
          <a:off x="-133470" y="3304984"/>
          <a:ext cx="889803" cy="622862"/>
        </a:xfrm>
        <a:prstGeom prst="chevron">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latin typeface="Times New Roman" pitchFamily="18" charset="0"/>
              <a:cs typeface="Times New Roman" pitchFamily="18" charset="0"/>
            </a:rPr>
            <a:t>5</a:t>
          </a:r>
          <a:endParaRPr lang="ru-RU" sz="1800" kern="1200" dirty="0">
            <a:latin typeface="Times New Roman" pitchFamily="18" charset="0"/>
            <a:cs typeface="Times New Roman" pitchFamily="18" charset="0"/>
          </a:endParaRPr>
        </a:p>
      </dsp:txBody>
      <dsp:txXfrm rot="-5400000">
        <a:off x="1" y="3482944"/>
        <a:ext cx="622862" cy="266941"/>
      </dsp:txXfrm>
    </dsp:sp>
    <dsp:sp modelId="{67384E6D-C737-4418-AC51-1E8D2A943C99}">
      <dsp:nvSpPr>
        <dsp:cNvPr id="0" name=""/>
        <dsp:cNvSpPr/>
      </dsp:nvSpPr>
      <dsp:spPr>
        <a:xfrm rot="5400000">
          <a:off x="4137045" y="-342669"/>
          <a:ext cx="578371" cy="7606737"/>
        </a:xfrm>
        <a:prstGeom prst="round2Same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rtl="0">
            <a:lnSpc>
              <a:spcPct val="90000"/>
            </a:lnSpc>
            <a:spcBef>
              <a:spcPct val="0"/>
            </a:spcBef>
            <a:spcAft>
              <a:spcPct val="15000"/>
            </a:spcAft>
            <a:buChar char="••"/>
          </a:pPr>
          <a:r>
            <a:rPr lang="ru-RU" sz="2000" kern="1200" dirty="0" err="1" smtClean="0">
              <a:latin typeface="Times New Roman" pitchFamily="18" charset="0"/>
              <a:cs typeface="Times New Roman" pitchFamily="18" charset="0"/>
            </a:rPr>
            <a:t>банкдаги</a:t>
          </a:r>
          <a:r>
            <a:rPr lang="ru-RU" sz="2000" kern="1200" dirty="0" smtClean="0">
              <a:latin typeface="Times New Roman" pitchFamily="18" charset="0"/>
              <a:cs typeface="Times New Roman" pitchFamily="18" charset="0"/>
            </a:rPr>
            <a:t> бюджет </a:t>
          </a:r>
          <a:r>
            <a:rPr lang="ru-RU" sz="2000" kern="1200" dirty="0" err="1" smtClean="0">
              <a:latin typeface="Times New Roman" pitchFamily="18" charset="0"/>
              <a:cs typeface="Times New Roman" pitchFamily="18" charset="0"/>
            </a:rPr>
            <a:t>муассасалари</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касаба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уюшмалари</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ва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бошқа ижтимоий</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ташкилотларнинг</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жорий</a:t>
          </a:r>
          <a:r>
            <a:rPr lang="ru-RU" sz="2000" kern="1200" dirty="0" smtClean="0">
              <a:latin typeface="Times New Roman" pitchFamily="18" charset="0"/>
              <a:cs typeface="Times New Roman" pitchFamily="18" charset="0"/>
            </a:rPr>
            <a:t> пул </a:t>
          </a:r>
          <a:r>
            <a:rPr lang="ru-RU" sz="2000" kern="1200" dirty="0" err="1" smtClean="0">
              <a:latin typeface="Times New Roman" pitchFamily="18" charset="0"/>
              <a:cs typeface="Times New Roman" pitchFamily="18" charset="0"/>
            </a:rPr>
            <a:t>ресурслари</a:t>
          </a:r>
          <a:r>
            <a:rPr lang="ru-RU" sz="2000" kern="1200" dirty="0" smtClean="0">
              <a:latin typeface="Times New Roman" pitchFamily="18" charset="0"/>
              <a:cs typeface="Times New Roman" pitchFamily="18" charset="0"/>
            </a:rPr>
            <a:t>; </a:t>
          </a:r>
          <a:endParaRPr lang="ru-RU" sz="2000" kern="1200" dirty="0">
            <a:latin typeface="Times New Roman" pitchFamily="18" charset="0"/>
            <a:cs typeface="Times New Roman" pitchFamily="18" charset="0"/>
          </a:endParaRPr>
        </a:p>
      </dsp:txBody>
      <dsp:txXfrm rot="-5400000">
        <a:off x="622862" y="3199748"/>
        <a:ext cx="7578503" cy="521903"/>
      </dsp:txXfrm>
    </dsp:sp>
    <dsp:sp modelId="{16492C8E-11C4-44BA-81E1-283BCABE2649}">
      <dsp:nvSpPr>
        <dsp:cNvPr id="0" name=""/>
        <dsp:cNvSpPr/>
      </dsp:nvSpPr>
      <dsp:spPr>
        <a:xfrm rot="5400000">
          <a:off x="-133470" y="4096666"/>
          <a:ext cx="889803" cy="622862"/>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latin typeface="Times New Roman" pitchFamily="18" charset="0"/>
              <a:cs typeface="Times New Roman" pitchFamily="18" charset="0"/>
            </a:rPr>
            <a:t>6</a:t>
          </a:r>
          <a:endParaRPr lang="ru-RU" sz="1800" kern="1200" dirty="0">
            <a:latin typeface="Times New Roman" pitchFamily="18" charset="0"/>
            <a:cs typeface="Times New Roman" pitchFamily="18" charset="0"/>
          </a:endParaRPr>
        </a:p>
      </dsp:txBody>
      <dsp:txXfrm rot="-5400000">
        <a:off x="1" y="4274626"/>
        <a:ext cx="622862" cy="266941"/>
      </dsp:txXfrm>
    </dsp:sp>
    <dsp:sp modelId="{0B537DDD-9A60-4502-B0EC-21FFB8E6CCCB}">
      <dsp:nvSpPr>
        <dsp:cNvPr id="0" name=""/>
        <dsp:cNvSpPr/>
      </dsp:nvSpPr>
      <dsp:spPr>
        <a:xfrm rot="5400000">
          <a:off x="4137045" y="449013"/>
          <a:ext cx="578371" cy="760673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rtl="0">
            <a:lnSpc>
              <a:spcPct val="90000"/>
            </a:lnSpc>
            <a:spcBef>
              <a:spcPct val="0"/>
            </a:spcBef>
            <a:spcAft>
              <a:spcPct val="15000"/>
            </a:spcAft>
            <a:buChar char="••"/>
          </a:pPr>
          <a:r>
            <a:rPr lang="ru-RU" sz="2000" kern="1200" dirty="0" err="1" smtClean="0">
              <a:latin typeface="Times New Roman" pitchFamily="18" charset="0"/>
              <a:cs typeface="Times New Roman" pitchFamily="18" charset="0"/>
            </a:rPr>
            <a:t>аҳолининг бўш</a:t>
          </a:r>
          <a:r>
            <a:rPr lang="ru-RU" sz="2000" kern="1200" dirty="0" smtClean="0">
              <a:latin typeface="Times New Roman" pitchFamily="18" charset="0"/>
              <a:cs typeface="Times New Roman" pitchFamily="18" charset="0"/>
            </a:rPr>
            <a:t> пул </a:t>
          </a:r>
          <a:r>
            <a:rPr lang="ru-RU" sz="2000" kern="1200" dirty="0" err="1" smtClean="0">
              <a:latin typeface="Times New Roman" pitchFamily="18" charset="0"/>
              <a:cs typeface="Times New Roman" pitchFamily="18" charset="0"/>
            </a:rPr>
            <a:t>маблағлари</a:t>
          </a:r>
          <a:r>
            <a:rPr lang="ru-RU" sz="2000" kern="1200" dirty="0" smtClean="0">
              <a:latin typeface="Times New Roman" pitchFamily="18" charset="0"/>
              <a:cs typeface="Times New Roman" pitchFamily="18" charset="0"/>
            </a:rPr>
            <a:t>.</a:t>
          </a:r>
          <a:endParaRPr lang="ru-RU" sz="2000" kern="1200" dirty="0">
            <a:latin typeface="Times New Roman" pitchFamily="18" charset="0"/>
            <a:cs typeface="Times New Roman" pitchFamily="18" charset="0"/>
          </a:endParaRPr>
        </a:p>
      </dsp:txBody>
      <dsp:txXfrm rot="-5400000">
        <a:off x="622862" y="3991430"/>
        <a:ext cx="7578503" cy="521903"/>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D171A-D0BF-4E6C-B66F-C3B4979798BB}">
      <dsp:nvSpPr>
        <dsp:cNvPr id="0" name=""/>
        <dsp:cNvSpPr/>
      </dsp:nvSpPr>
      <dsp:spPr>
        <a:xfrm>
          <a:off x="0" y="9900"/>
          <a:ext cx="8229600" cy="11231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ru-RU" sz="4800" kern="1200" dirty="0" err="1" smtClean="0">
              <a:latin typeface="Times New Roman" pitchFamily="18" charset="0"/>
              <a:cs typeface="Times New Roman" pitchFamily="18" charset="0"/>
            </a:rPr>
            <a:t>Кредитнинг</a:t>
          </a:r>
          <a:r>
            <a:rPr lang="ru-RU" sz="4800" kern="1200" dirty="0" smtClean="0">
              <a:latin typeface="Times New Roman" pitchFamily="18" charset="0"/>
              <a:cs typeface="Times New Roman" pitchFamily="18" charset="0"/>
            </a:rPr>
            <a:t> </a:t>
          </a:r>
          <a:r>
            <a:rPr lang="ru-RU" sz="4800" kern="1200" dirty="0" err="1" smtClean="0">
              <a:latin typeface="Times New Roman" pitchFamily="18" charset="0"/>
              <a:cs typeface="Times New Roman" pitchFamily="18" charset="0"/>
            </a:rPr>
            <a:t>вазифалари</a:t>
          </a:r>
          <a:endParaRPr lang="ru-RU" sz="4800" kern="1200" dirty="0">
            <a:latin typeface="Times New Roman" pitchFamily="18" charset="0"/>
            <a:cs typeface="Times New Roman" pitchFamily="18" charset="0"/>
          </a:endParaRPr>
        </a:p>
      </dsp:txBody>
      <dsp:txXfrm>
        <a:off x="54830" y="64730"/>
        <a:ext cx="8119940" cy="1013539"/>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36B84-ECC5-4A4D-BB10-C365D43F67DC}">
      <dsp:nvSpPr>
        <dsp:cNvPr id="0" name=""/>
        <dsp:cNvSpPr/>
      </dsp:nvSpPr>
      <dsp:spPr>
        <a:xfrm>
          <a:off x="0" y="417716"/>
          <a:ext cx="8229600" cy="23625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520700" rIns="638708" bIns="177800" numCol="1" spcCol="1270" anchor="t" anchorCtr="0">
          <a:noAutofit/>
        </a:bodyPr>
        <a:lstStyle/>
        <a:p>
          <a:pPr marL="228600" lvl="1" indent="-228600" algn="just" defTabSz="1111250" rtl="0">
            <a:lnSpc>
              <a:spcPct val="90000"/>
            </a:lnSpc>
            <a:spcBef>
              <a:spcPct val="0"/>
            </a:spcBef>
            <a:spcAft>
              <a:spcPct val="15000"/>
            </a:spcAft>
            <a:buChar char="••"/>
          </a:pPr>
          <a:r>
            <a:rPr lang="ru-RU" sz="2500" kern="1200" dirty="0" err="1" smtClean="0">
              <a:latin typeface="Times New Roman" pitchFamily="18" charset="0"/>
              <a:cs typeface="Times New Roman" pitchFamily="18" charset="0"/>
            </a:rPr>
            <a:t>Унинг</a:t>
          </a:r>
          <a:r>
            <a:rPr lang="ru-RU" sz="2500" kern="1200" dirty="0" smtClean="0">
              <a:latin typeface="Times New Roman" pitchFamily="18" charset="0"/>
              <a:cs typeface="Times New Roman" pitchFamily="18" charset="0"/>
            </a:rPr>
            <a:t> </a:t>
          </a:r>
          <a:r>
            <a:rPr lang="ru-RU" sz="2500" kern="1200" dirty="0" err="1" smtClean="0">
              <a:latin typeface="Times New Roman" pitchFamily="18" charset="0"/>
              <a:cs typeface="Times New Roman" pitchFamily="18" charset="0"/>
            </a:rPr>
            <a:t>ёрдамида</a:t>
          </a:r>
          <a:r>
            <a:rPr lang="ru-RU" sz="2500" kern="1200" dirty="0" smtClean="0">
              <a:latin typeface="Times New Roman" pitchFamily="18" charset="0"/>
              <a:cs typeface="Times New Roman" pitchFamily="18" charset="0"/>
            </a:rPr>
            <a:t> </a:t>
          </a:r>
          <a:r>
            <a:rPr lang="ru-RU" sz="2500" kern="1200" dirty="0" err="1" smtClean="0">
              <a:latin typeface="Times New Roman" pitchFamily="18" charset="0"/>
              <a:cs typeface="Times New Roman" pitchFamily="18" charset="0"/>
            </a:rPr>
            <a:t>корхоналар</a:t>
          </a:r>
          <a:r>
            <a:rPr lang="ru-RU" sz="2500" kern="1200" dirty="0" smtClean="0">
              <a:latin typeface="Times New Roman" pitchFamily="18" charset="0"/>
              <a:cs typeface="Times New Roman" pitchFamily="18" charset="0"/>
            </a:rPr>
            <a:t>, </a:t>
          </a:r>
          <a:r>
            <a:rPr lang="ru-RU" sz="2500" kern="1200" dirty="0" err="1" smtClean="0">
              <a:latin typeface="Times New Roman" pitchFamily="18" charset="0"/>
              <a:cs typeface="Times New Roman" pitchFamily="18" charset="0"/>
            </a:rPr>
            <a:t>давлат</a:t>
          </a:r>
          <a:r>
            <a:rPr lang="ru-RU" sz="2500" kern="1200" dirty="0" smtClean="0">
              <a:latin typeface="Times New Roman" pitchFamily="18" charset="0"/>
              <a:cs typeface="Times New Roman" pitchFamily="18" charset="0"/>
            </a:rPr>
            <a:t> </a:t>
          </a:r>
          <a:r>
            <a:rPr lang="ru-RU" sz="2500" kern="1200" dirty="0" err="1" smtClean="0">
              <a:latin typeface="Times New Roman" pitchFamily="18" charset="0"/>
              <a:cs typeface="Times New Roman" pitchFamily="18" charset="0"/>
            </a:rPr>
            <a:t>ва</a:t>
          </a:r>
          <a:r>
            <a:rPr lang="ru-RU" sz="2500" kern="1200" dirty="0" smtClean="0">
              <a:latin typeface="Times New Roman" pitchFamily="18" charset="0"/>
              <a:cs typeface="Times New Roman" pitchFamily="18" charset="0"/>
            </a:rPr>
            <a:t> </a:t>
          </a:r>
          <a:r>
            <a:rPr lang="ru-RU" sz="2500" kern="1200" dirty="0" err="1" smtClean="0">
              <a:latin typeface="Times New Roman" pitchFamily="18" charset="0"/>
              <a:cs typeface="Times New Roman" pitchFamily="18" charset="0"/>
            </a:rPr>
            <a:t>аҳолининг бўш</a:t>
          </a:r>
          <a:r>
            <a:rPr lang="ru-RU" sz="2500" kern="1200" dirty="0" smtClean="0">
              <a:latin typeface="Times New Roman" pitchFamily="18" charset="0"/>
              <a:cs typeface="Times New Roman" pitchFamily="18" charset="0"/>
            </a:rPr>
            <a:t> пул </a:t>
          </a:r>
          <a:r>
            <a:rPr lang="ru-RU" sz="2500" kern="1200" dirty="0" err="1" smtClean="0">
              <a:latin typeface="Times New Roman" pitchFamily="18" charset="0"/>
              <a:cs typeface="Times New Roman" pitchFamily="18" charset="0"/>
            </a:rPr>
            <a:t>маблағлари </a:t>
          </a:r>
          <a:r>
            <a:rPr lang="ru-RU" sz="2500" kern="1200" dirty="0" smtClean="0">
              <a:latin typeface="Times New Roman" pitchFamily="18" charset="0"/>
              <a:cs typeface="Times New Roman" pitchFamily="18" charset="0"/>
            </a:rPr>
            <a:t>ссуда </a:t>
          </a:r>
          <a:r>
            <a:rPr lang="ru-RU" sz="2500" kern="1200" dirty="0" err="1" smtClean="0">
              <a:latin typeface="Times New Roman" pitchFamily="18" charset="0"/>
              <a:cs typeface="Times New Roman" pitchFamily="18" charset="0"/>
            </a:rPr>
            <a:t>фонди</a:t>
          </a:r>
          <a:r>
            <a:rPr lang="ru-RU" sz="2500" kern="1200" dirty="0" smtClean="0">
              <a:latin typeface="Times New Roman" pitchFamily="18" charset="0"/>
              <a:cs typeface="Times New Roman" pitchFamily="18" charset="0"/>
            </a:rPr>
            <a:t> </a:t>
          </a:r>
          <a:r>
            <a:rPr lang="ru-RU" sz="2500" kern="1200" dirty="0" err="1" smtClean="0">
              <a:latin typeface="Times New Roman" pitchFamily="18" charset="0"/>
              <a:cs typeface="Times New Roman" pitchFamily="18" charset="0"/>
            </a:rPr>
            <a:t>шаклида</a:t>
          </a:r>
          <a:r>
            <a:rPr lang="ru-RU" sz="2500" kern="1200" dirty="0" smtClean="0">
              <a:latin typeface="Times New Roman" pitchFamily="18" charset="0"/>
              <a:cs typeface="Times New Roman" pitchFamily="18" charset="0"/>
            </a:rPr>
            <a:t> </a:t>
          </a:r>
          <a:r>
            <a:rPr lang="ru-RU" sz="2500" kern="1200" dirty="0" err="1" smtClean="0">
              <a:latin typeface="Times New Roman" pitchFamily="18" charset="0"/>
              <a:cs typeface="Times New Roman" pitchFamily="18" charset="0"/>
            </a:rPr>
            <a:t>тўпланиб</a:t>
          </a:r>
          <a:r>
            <a:rPr lang="ru-RU" sz="2500" kern="1200" dirty="0" smtClean="0">
              <a:latin typeface="Times New Roman" pitchFamily="18" charset="0"/>
              <a:cs typeface="Times New Roman" pitchFamily="18" charset="0"/>
            </a:rPr>
            <a:t>, </a:t>
          </a:r>
          <a:r>
            <a:rPr lang="ru-RU" sz="2500" kern="1200" dirty="0" err="1" smtClean="0">
              <a:latin typeface="Times New Roman" pitchFamily="18" charset="0"/>
              <a:cs typeface="Times New Roman" pitchFamily="18" charset="0"/>
            </a:rPr>
            <a:t>кейин</a:t>
          </a:r>
          <a:r>
            <a:rPr lang="ru-RU" sz="2500" kern="1200" dirty="0" smtClean="0">
              <a:latin typeface="Times New Roman" pitchFamily="18" charset="0"/>
              <a:cs typeface="Times New Roman" pitchFamily="18" charset="0"/>
            </a:rPr>
            <a:t> </a:t>
          </a:r>
          <a:r>
            <a:rPr lang="ru-RU" sz="2500" kern="1200" dirty="0" err="1" smtClean="0">
              <a:latin typeface="Times New Roman" pitchFamily="18" charset="0"/>
              <a:cs typeface="Times New Roman" pitchFamily="18" charset="0"/>
            </a:rPr>
            <a:t>бу</a:t>
          </a:r>
          <a:r>
            <a:rPr lang="ru-RU" sz="2500" kern="1200" dirty="0" smtClean="0">
              <a:latin typeface="Times New Roman" pitchFamily="18" charset="0"/>
              <a:cs typeface="Times New Roman" pitchFamily="18" charset="0"/>
            </a:rPr>
            <a:t> </a:t>
          </a:r>
          <a:r>
            <a:rPr lang="ru-RU" sz="2500" kern="1200" dirty="0" err="1" smtClean="0">
              <a:latin typeface="Times New Roman" pitchFamily="18" charset="0"/>
              <a:cs typeface="Times New Roman" pitchFamily="18" charset="0"/>
            </a:rPr>
            <a:t>маблағлар </a:t>
          </a:r>
          <a:r>
            <a:rPr lang="ru-RU" sz="2500" kern="1200" dirty="0" smtClean="0">
              <a:latin typeface="Times New Roman" pitchFamily="18" charset="0"/>
              <a:cs typeface="Times New Roman" pitchFamily="18" charset="0"/>
            </a:rPr>
            <a:t>кредит </a:t>
          </a:r>
          <a:r>
            <a:rPr lang="ru-RU" sz="2500" kern="1200" dirty="0" err="1" smtClean="0">
              <a:latin typeface="Times New Roman" pitchFamily="18" charset="0"/>
              <a:cs typeface="Times New Roman" pitchFamily="18" charset="0"/>
            </a:rPr>
            <a:t>механизми</a:t>
          </a:r>
          <a:r>
            <a:rPr lang="ru-RU" sz="2500" kern="1200" dirty="0" smtClean="0">
              <a:latin typeface="Times New Roman" pitchFamily="18" charset="0"/>
              <a:cs typeface="Times New Roman" pitchFamily="18" charset="0"/>
            </a:rPr>
            <a:t> </a:t>
          </a:r>
          <a:r>
            <a:rPr lang="ru-RU" sz="2500" kern="1200" dirty="0" err="1" smtClean="0">
              <a:latin typeface="Times New Roman" pitchFamily="18" charset="0"/>
              <a:cs typeface="Times New Roman" pitchFamily="18" charset="0"/>
            </a:rPr>
            <a:t>орқали иқтисодиёт тармоқлари эҳтиёжларини ҳисобга олиб</a:t>
          </a:r>
          <a:r>
            <a:rPr lang="ru-RU" sz="2500" kern="1200" dirty="0" smtClean="0">
              <a:latin typeface="Times New Roman" pitchFamily="18" charset="0"/>
              <a:cs typeface="Times New Roman" pitchFamily="18" charset="0"/>
            </a:rPr>
            <a:t> </a:t>
          </a:r>
          <a:r>
            <a:rPr lang="ru-RU" sz="2500" kern="1200" dirty="0" err="1" smtClean="0">
              <a:latin typeface="Times New Roman" pitchFamily="18" charset="0"/>
              <a:cs typeface="Times New Roman" pitchFamily="18" charset="0"/>
            </a:rPr>
            <a:t>қайта тақсимланади</a:t>
          </a:r>
          <a:r>
            <a:rPr lang="ru-RU" sz="2500" kern="1200" dirty="0" smtClean="0">
              <a:latin typeface="Times New Roman" pitchFamily="18" charset="0"/>
              <a:cs typeface="Times New Roman" pitchFamily="18" charset="0"/>
            </a:rPr>
            <a:t>.</a:t>
          </a:r>
          <a:endParaRPr lang="en-US" sz="2500" b="1" kern="1200" dirty="0">
            <a:latin typeface="Times New Roman" pitchFamily="18" charset="0"/>
            <a:cs typeface="Times New Roman" pitchFamily="18" charset="0"/>
          </a:endParaRPr>
        </a:p>
      </dsp:txBody>
      <dsp:txXfrm>
        <a:off x="0" y="417716"/>
        <a:ext cx="8229600" cy="2362500"/>
      </dsp:txXfrm>
    </dsp:sp>
    <dsp:sp modelId="{5EF107FC-D178-404A-9187-7A32119E314C}">
      <dsp:nvSpPr>
        <dsp:cNvPr id="0" name=""/>
        <dsp:cNvSpPr/>
      </dsp:nvSpPr>
      <dsp:spPr>
        <a:xfrm>
          <a:off x="411480" y="48715"/>
          <a:ext cx="5760720" cy="7380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111250" rtl="0">
            <a:lnSpc>
              <a:spcPct val="90000"/>
            </a:lnSpc>
            <a:spcBef>
              <a:spcPct val="0"/>
            </a:spcBef>
            <a:spcAft>
              <a:spcPct val="35000"/>
            </a:spcAft>
          </a:pPr>
          <a:r>
            <a:rPr lang="ru-RU" sz="2500" b="1" kern="1200" dirty="0" err="1" smtClean="0">
              <a:latin typeface="Times New Roman" pitchFamily="18" charset="0"/>
              <a:cs typeface="Times New Roman" pitchFamily="18" charset="0"/>
            </a:rPr>
            <a:t>Қайта тақсимлаш вазифаси</a:t>
          </a:r>
          <a:endParaRPr lang="en-US" sz="2500" b="1" kern="1200" dirty="0">
            <a:latin typeface="Times New Roman" pitchFamily="18" charset="0"/>
            <a:cs typeface="Times New Roman" pitchFamily="18" charset="0"/>
          </a:endParaRPr>
        </a:p>
      </dsp:txBody>
      <dsp:txXfrm>
        <a:off x="447506" y="84741"/>
        <a:ext cx="5688668" cy="665948"/>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60D5A-52D2-4C94-B526-1792EC192542}">
      <dsp:nvSpPr>
        <dsp:cNvPr id="0" name=""/>
        <dsp:cNvSpPr/>
      </dsp:nvSpPr>
      <dsp:spPr>
        <a:xfrm>
          <a:off x="4011" y="0"/>
          <a:ext cx="8207347" cy="1714512"/>
        </a:xfrm>
        <a:prstGeom prst="roundRect">
          <a:avLst>
            <a:gd name="adj" fmla="val 10000"/>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endParaRPr lang="en-US" sz="2400" kern="1200" dirty="0" smtClean="0">
            <a:latin typeface="Times New Roman" pitchFamily="18" charset="0"/>
            <a:cs typeface="Times New Roman" pitchFamily="18" charset="0"/>
          </a:endParaRPr>
        </a:p>
        <a:p>
          <a:pPr lvl="0" algn="just" defTabSz="1066800" rtl="0">
            <a:lnSpc>
              <a:spcPct val="90000"/>
            </a:lnSpc>
            <a:spcBef>
              <a:spcPct val="0"/>
            </a:spcBef>
            <a:spcAft>
              <a:spcPct val="35000"/>
            </a:spcAft>
          </a:pPr>
          <a:r>
            <a:rPr lang="ru-RU" sz="2400" kern="1200" dirty="0" smtClean="0">
              <a:latin typeface="Times New Roman" pitchFamily="18" charset="0"/>
              <a:cs typeface="Times New Roman" pitchFamily="18" charset="0"/>
            </a:rPr>
            <a:t>Кредит </a:t>
          </a:r>
          <a:r>
            <a:rPr lang="ru-RU" sz="2400" kern="1200" dirty="0" err="1" smtClean="0">
              <a:latin typeface="Times New Roman" pitchFamily="18" charset="0"/>
              <a:cs typeface="Times New Roman" pitchFamily="18" charset="0"/>
            </a:rPr>
            <a:t>пулга</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тенглаштирилган</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тўлов</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воситаларини</a:t>
          </a:r>
          <a:r>
            <a:rPr lang="ru-RU" sz="2400" kern="1200" dirty="0" smtClean="0">
              <a:latin typeface="Times New Roman" pitchFamily="18" charset="0"/>
              <a:cs typeface="Times New Roman" pitchFamily="18" charset="0"/>
            </a:rPr>
            <a:t> (вексель, чек, сертификат </a:t>
          </a:r>
          <a:r>
            <a:rPr lang="ru-RU" sz="2400" kern="1200" dirty="0" err="1" smtClean="0">
              <a:latin typeface="Times New Roman" pitchFamily="18" charset="0"/>
              <a:cs typeface="Times New Roman" pitchFamily="18" charset="0"/>
            </a:rPr>
            <a:t>ва</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ҳ</a:t>
          </a:r>
          <a:r>
            <a:rPr lang="ru-RU" sz="2400" kern="1200" dirty="0" smtClean="0">
              <a:latin typeface="Times New Roman" pitchFamily="18" charset="0"/>
              <a:cs typeface="Times New Roman" pitchFamily="18" charset="0"/>
            </a:rPr>
            <a:t>.к.) </a:t>
          </a:r>
          <a:r>
            <a:rPr lang="ru-RU" sz="2400" kern="1200" dirty="0" err="1" smtClean="0">
              <a:latin typeface="Times New Roman" pitchFamily="18" charset="0"/>
              <a:cs typeface="Times New Roman" pitchFamily="18" charset="0"/>
            </a:rPr>
            <a:t>юзага</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чиқариб, уларни</a:t>
          </a:r>
          <a:endParaRPr lang="ru-RU" sz="2400" kern="1200" dirty="0">
            <a:latin typeface="Times New Roman" pitchFamily="18" charset="0"/>
            <a:cs typeface="Times New Roman" pitchFamily="18" charset="0"/>
          </a:endParaRPr>
        </a:p>
      </dsp:txBody>
      <dsp:txXfrm>
        <a:off x="4011" y="0"/>
        <a:ext cx="8207347" cy="514353"/>
      </dsp:txXfrm>
    </dsp:sp>
    <dsp:sp modelId="{CB078B90-0062-4F35-894D-57204438C1F3}">
      <dsp:nvSpPr>
        <dsp:cNvPr id="0" name=""/>
        <dsp:cNvSpPr/>
      </dsp:nvSpPr>
      <dsp:spPr>
        <a:xfrm>
          <a:off x="357189" y="928699"/>
          <a:ext cx="7643863" cy="65080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lvl="0" algn="just" defTabSz="977900" rtl="0">
            <a:lnSpc>
              <a:spcPct val="90000"/>
            </a:lnSpc>
            <a:spcBef>
              <a:spcPct val="0"/>
            </a:spcBef>
            <a:spcAft>
              <a:spcPct val="35000"/>
            </a:spcAft>
          </a:pPr>
          <a:r>
            <a:rPr lang="ru-RU" sz="2200" b="1" kern="1200" dirty="0" err="1" smtClean="0">
              <a:latin typeface="Times New Roman" pitchFamily="18" charset="0"/>
              <a:cs typeface="Times New Roman" pitchFamily="18" charset="0"/>
            </a:rPr>
            <a:t>хўжалик</a:t>
          </a:r>
          <a:r>
            <a:rPr lang="ru-RU" sz="2200" b="1" kern="1200" dirty="0" smtClean="0">
              <a:latin typeface="Times New Roman" pitchFamily="18" charset="0"/>
              <a:cs typeface="Times New Roman" pitchFamily="18" charset="0"/>
            </a:rPr>
            <a:t> </a:t>
          </a:r>
          <a:r>
            <a:rPr lang="ru-RU" sz="2200" b="1" kern="1200" dirty="0" err="1" smtClean="0">
              <a:latin typeface="Times New Roman" pitchFamily="18" charset="0"/>
              <a:cs typeface="Times New Roman" pitchFamily="18" charset="0"/>
            </a:rPr>
            <a:t>амалиётига</a:t>
          </a:r>
          <a:r>
            <a:rPr lang="ru-RU" sz="2200" b="1" kern="1200" dirty="0" smtClean="0">
              <a:latin typeface="Times New Roman" pitchFamily="18" charset="0"/>
              <a:cs typeface="Times New Roman" pitchFamily="18" charset="0"/>
            </a:rPr>
            <a:t> </a:t>
          </a:r>
          <a:r>
            <a:rPr lang="ru-RU" sz="2200" b="1" kern="1200" dirty="0" err="1" smtClean="0">
              <a:latin typeface="Times New Roman" pitchFamily="18" charset="0"/>
              <a:cs typeface="Times New Roman" pitchFamily="18" charset="0"/>
            </a:rPr>
            <a:t>жорий</a:t>
          </a:r>
          <a:r>
            <a:rPr lang="ru-RU" sz="2200" b="1" kern="1200" dirty="0" smtClean="0">
              <a:latin typeface="Times New Roman" pitchFamily="18" charset="0"/>
              <a:cs typeface="Times New Roman" pitchFamily="18" charset="0"/>
            </a:rPr>
            <a:t> </a:t>
          </a:r>
          <a:r>
            <a:rPr lang="ru-RU" sz="2200" b="1" kern="1200" dirty="0" err="1" smtClean="0">
              <a:latin typeface="Times New Roman" pitchFamily="18" charset="0"/>
              <a:cs typeface="Times New Roman" pitchFamily="18" charset="0"/>
            </a:rPr>
            <a:t>этиш</a:t>
          </a:r>
          <a:r>
            <a:rPr lang="ru-RU" sz="2200" kern="1200" dirty="0" smtClean="0">
              <a:latin typeface="Times New Roman" pitchFamily="18" charset="0"/>
              <a:cs typeface="Times New Roman" pitchFamily="18" charset="0"/>
            </a:rPr>
            <a:t> </a:t>
          </a:r>
          <a:r>
            <a:rPr lang="ru-RU" sz="2200" b="1" kern="1200" dirty="0" err="1" smtClean="0">
              <a:latin typeface="Times New Roman" pitchFamily="18" charset="0"/>
              <a:cs typeface="Times New Roman" pitchFamily="18" charset="0"/>
            </a:rPr>
            <a:t>вазифасини</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бажаради</a:t>
          </a:r>
          <a:r>
            <a:rPr lang="ru-RU" sz="2200" kern="1200" dirty="0" smtClean="0">
              <a:latin typeface="Times New Roman" pitchFamily="18" charset="0"/>
              <a:cs typeface="Times New Roman" pitchFamily="18" charset="0"/>
            </a:rPr>
            <a:t>.</a:t>
          </a:r>
          <a:endParaRPr lang="ru-RU" sz="2200" kern="1200" dirty="0">
            <a:latin typeface="Times New Roman" pitchFamily="18" charset="0"/>
            <a:cs typeface="Times New Roman" pitchFamily="18" charset="0"/>
          </a:endParaRPr>
        </a:p>
      </dsp:txBody>
      <dsp:txXfrm>
        <a:off x="376250" y="947760"/>
        <a:ext cx="7605741" cy="612684"/>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37549-950C-4614-BFD6-608707FF8FCD}">
      <dsp:nvSpPr>
        <dsp:cNvPr id="0" name=""/>
        <dsp:cNvSpPr/>
      </dsp:nvSpPr>
      <dsp:spPr>
        <a:xfrm>
          <a:off x="4018" y="0"/>
          <a:ext cx="8221563" cy="1143000"/>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endParaRPr lang="en-US" sz="2000" kern="1200" dirty="0" smtClean="0">
            <a:latin typeface="Times New Roman" pitchFamily="18" charset="0"/>
            <a:cs typeface="Times New Roman" pitchFamily="18" charset="0"/>
          </a:endParaRPr>
        </a:p>
        <a:p>
          <a:pPr lvl="0" algn="just" defTabSz="889000" rtl="0">
            <a:lnSpc>
              <a:spcPct val="90000"/>
            </a:lnSpc>
            <a:spcBef>
              <a:spcPct val="0"/>
            </a:spcBef>
            <a:spcAft>
              <a:spcPct val="35000"/>
            </a:spcAft>
          </a:pPr>
          <a:r>
            <a:rPr lang="ru-RU" sz="2000" kern="1200" dirty="0" smtClean="0">
              <a:latin typeface="Times New Roman" pitchFamily="18" charset="0"/>
              <a:cs typeface="Times New Roman" pitchFamily="18" charset="0"/>
            </a:rPr>
            <a:t>Кредит ссуда </a:t>
          </a:r>
          <a:r>
            <a:rPr lang="ru-RU" sz="2000" kern="1200" dirty="0" err="1" smtClean="0">
              <a:latin typeface="Times New Roman" pitchFamily="18" charset="0"/>
              <a:cs typeface="Times New Roman" pitchFamily="18" charset="0"/>
            </a:rPr>
            <a:t>фондининг</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ҳаракати </a:t>
          </a:r>
          <a:r>
            <a:rPr lang="ru-RU" sz="2000" kern="1200" dirty="0" smtClean="0">
              <a:latin typeface="Times New Roman" pitchFamily="18" charset="0"/>
              <a:cs typeface="Times New Roman" pitchFamily="18" charset="0"/>
            </a:rPr>
            <a:t>(</a:t>
          </a:r>
          <a:r>
            <a:rPr lang="ru-RU" sz="2000" kern="1200" dirty="0" err="1" smtClean="0">
              <a:latin typeface="Times New Roman" pitchFamily="18" charset="0"/>
              <a:cs typeface="Times New Roman" pitchFamily="18" charset="0"/>
            </a:rPr>
            <a:t>қарз бериш</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ва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қарзни ундириш</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орқали</a:t>
          </a:r>
          <a:endParaRPr lang="ru-RU" sz="2000" kern="1200" dirty="0">
            <a:latin typeface="Times New Roman" pitchFamily="18" charset="0"/>
            <a:cs typeface="Times New Roman" pitchFamily="18" charset="0"/>
          </a:endParaRPr>
        </a:p>
      </dsp:txBody>
      <dsp:txXfrm>
        <a:off x="4018" y="0"/>
        <a:ext cx="8221563" cy="342900"/>
      </dsp:txXfrm>
    </dsp:sp>
    <dsp:sp modelId="{7BB1BFB3-5903-460D-9543-E3B93ED39DC1}">
      <dsp:nvSpPr>
        <dsp:cNvPr id="0" name=""/>
        <dsp:cNvSpPr/>
      </dsp:nvSpPr>
      <dsp:spPr>
        <a:xfrm>
          <a:off x="1643069" y="571463"/>
          <a:ext cx="6200900" cy="57153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rtl="0">
            <a:lnSpc>
              <a:spcPct val="90000"/>
            </a:lnSpc>
            <a:spcBef>
              <a:spcPct val="0"/>
            </a:spcBef>
            <a:spcAft>
              <a:spcPct val="35000"/>
            </a:spcAft>
          </a:pPr>
          <a:r>
            <a:rPr lang="ru-RU" sz="2000" b="1" kern="1200" dirty="0" err="1" smtClean="0">
              <a:latin typeface="Times New Roman" pitchFamily="18" charset="0"/>
              <a:cs typeface="Times New Roman" pitchFamily="18" charset="0"/>
            </a:rPr>
            <a:t>иқтисодий ўсишни</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рағбатлантириш вазифасини</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бажаради</a:t>
          </a:r>
          <a:r>
            <a:rPr lang="ru-RU" sz="2000" kern="1200" dirty="0" smtClean="0">
              <a:latin typeface="Times New Roman" pitchFamily="18" charset="0"/>
              <a:cs typeface="Times New Roman" pitchFamily="18" charset="0"/>
            </a:rPr>
            <a:t>.</a:t>
          </a:r>
          <a:endParaRPr lang="ru-RU" sz="2000" kern="1200" dirty="0">
            <a:latin typeface="Times New Roman" pitchFamily="18" charset="0"/>
            <a:cs typeface="Times New Roman" pitchFamily="18" charset="0"/>
          </a:endParaRPr>
        </a:p>
      </dsp:txBody>
      <dsp:txXfrm>
        <a:off x="1659809" y="588203"/>
        <a:ext cx="6167420" cy="538056"/>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7B7A8-1F9B-4499-B784-31C73C380E6C}">
      <dsp:nvSpPr>
        <dsp:cNvPr id="0" name=""/>
        <dsp:cNvSpPr/>
      </dsp:nvSpPr>
      <dsp:spPr>
        <a:xfrm>
          <a:off x="8036" y="0"/>
          <a:ext cx="8221563" cy="1571636"/>
        </a:xfrm>
        <a:prstGeom prst="roundRect">
          <a:avLst>
            <a:gd name="adj" fmla="val 10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endParaRPr lang="en-US" sz="1000" kern="1200" dirty="0" smtClean="0">
            <a:latin typeface="Times New Roman" pitchFamily="18" charset="0"/>
            <a:cs typeface="Times New Roman" pitchFamily="18" charset="0"/>
          </a:endParaRPr>
        </a:p>
        <a:p>
          <a:pPr lvl="0" algn="just" defTabSz="444500" rtl="0">
            <a:lnSpc>
              <a:spcPct val="90000"/>
            </a:lnSpc>
            <a:spcBef>
              <a:spcPct val="0"/>
            </a:spcBef>
            <a:spcAft>
              <a:spcPct val="35000"/>
            </a:spcAft>
          </a:pPr>
          <a:endParaRPr lang="en-US" sz="1000" kern="1200" dirty="0" smtClean="0">
            <a:latin typeface="Times New Roman" pitchFamily="18" charset="0"/>
            <a:cs typeface="Times New Roman" pitchFamily="18" charset="0"/>
          </a:endParaRPr>
        </a:p>
        <a:p>
          <a:pPr lvl="0" algn="just" defTabSz="444500" rtl="0">
            <a:lnSpc>
              <a:spcPct val="90000"/>
            </a:lnSpc>
            <a:spcBef>
              <a:spcPct val="0"/>
            </a:spcBef>
            <a:spcAft>
              <a:spcPct val="35000"/>
            </a:spcAft>
          </a:pPr>
          <a:r>
            <a:rPr lang="ru-RU" sz="2400" kern="1200" dirty="0" smtClean="0">
              <a:latin typeface="Times New Roman" pitchFamily="18" charset="0"/>
              <a:cs typeface="Times New Roman" pitchFamily="18" charset="0"/>
            </a:rPr>
            <a:t>Кредит </a:t>
          </a:r>
          <a:r>
            <a:rPr lang="ru-RU" sz="2400" kern="1200" dirty="0" err="1" smtClean="0">
              <a:latin typeface="Times New Roman" pitchFamily="18" charset="0"/>
              <a:cs typeface="Times New Roman" pitchFamily="18" charset="0"/>
            </a:rPr>
            <a:t>ўз</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муассасалари</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орқали иқтисодий субъектлар</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фаолияти</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устидан</a:t>
          </a:r>
          <a:endParaRPr lang="en-US" sz="2400" kern="1200" dirty="0">
            <a:latin typeface="Times New Roman" pitchFamily="18" charset="0"/>
            <a:cs typeface="Times New Roman" pitchFamily="18" charset="0"/>
          </a:endParaRPr>
        </a:p>
      </dsp:txBody>
      <dsp:txXfrm>
        <a:off x="8036" y="0"/>
        <a:ext cx="8221563" cy="471490"/>
      </dsp:txXfrm>
    </dsp:sp>
    <dsp:sp modelId="{6EE974F5-30ED-482C-BC03-B68C4D0E3D69}">
      <dsp:nvSpPr>
        <dsp:cNvPr id="0" name=""/>
        <dsp:cNvSpPr/>
      </dsp:nvSpPr>
      <dsp:spPr>
        <a:xfrm>
          <a:off x="1428782" y="878944"/>
          <a:ext cx="6012264" cy="69269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rtl="0">
            <a:lnSpc>
              <a:spcPct val="90000"/>
            </a:lnSpc>
            <a:spcBef>
              <a:spcPct val="0"/>
            </a:spcBef>
            <a:spcAft>
              <a:spcPct val="35000"/>
            </a:spcAft>
          </a:pPr>
          <a:r>
            <a:rPr lang="ru-RU" sz="2400" b="1" kern="1200" dirty="0" err="1" smtClean="0">
              <a:latin typeface="Times New Roman" pitchFamily="18" charset="0"/>
              <a:cs typeface="Times New Roman" pitchFamily="18" charset="0"/>
            </a:rPr>
            <a:t>назорат</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қилиш вазифасини</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бажаради</a:t>
          </a:r>
          <a:r>
            <a:rPr lang="ru-RU" sz="2400" kern="1200" dirty="0" smtClean="0">
              <a:latin typeface="Times New Roman" pitchFamily="18" charset="0"/>
              <a:cs typeface="Times New Roman" pitchFamily="18" charset="0"/>
            </a:rPr>
            <a:t>.</a:t>
          </a:r>
          <a:endParaRPr lang="ru-RU" sz="2400" kern="1200" dirty="0">
            <a:latin typeface="Times New Roman" pitchFamily="18" charset="0"/>
            <a:cs typeface="Times New Roman" pitchFamily="18" charset="0"/>
          </a:endParaRPr>
        </a:p>
      </dsp:txBody>
      <dsp:txXfrm>
        <a:off x="1449070" y="899232"/>
        <a:ext cx="5971688" cy="652115"/>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12424-50AD-4350-866E-B4568437F608}">
      <dsp:nvSpPr>
        <dsp:cNvPr id="0" name=""/>
        <dsp:cNvSpPr/>
      </dsp:nvSpPr>
      <dsp:spPr>
        <a:xfrm>
          <a:off x="0" y="223301"/>
          <a:ext cx="8072494" cy="125212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26515" tIns="312420" rIns="626515" bIns="142240" numCol="1" spcCol="1270" anchor="t" anchorCtr="0">
          <a:noAutofit/>
        </a:bodyPr>
        <a:lstStyle/>
        <a:p>
          <a:pPr marL="228600" lvl="1" indent="-228600" algn="just" defTabSz="889000" rtl="0">
            <a:lnSpc>
              <a:spcPct val="90000"/>
            </a:lnSpc>
            <a:spcBef>
              <a:spcPct val="0"/>
            </a:spcBef>
            <a:spcAft>
              <a:spcPct val="15000"/>
            </a:spcAft>
            <a:buChar char="••"/>
          </a:pPr>
          <a:r>
            <a:rPr lang="ru-RU" sz="2000" kern="1200" dirty="0" smtClean="0">
              <a:latin typeface="Times New Roman" pitchFamily="18" charset="0"/>
              <a:cs typeface="Times New Roman" pitchFamily="18" charset="0"/>
            </a:rPr>
            <a:t>Бунда кредит </a:t>
          </a:r>
          <a:r>
            <a:rPr lang="ru-RU" sz="2000" kern="1200" dirty="0" err="1" smtClean="0">
              <a:latin typeface="Times New Roman" pitchFamily="18" charset="0"/>
              <a:cs typeface="Times New Roman" pitchFamily="18" charset="0"/>
            </a:rPr>
            <a:t>учун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фоиз</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ставкаларини</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табақалаштириш</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давлат</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томонидан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кафолатлар</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ва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имтиёзлар</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бериш</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каби</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усуллардан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фойдаланилади</a:t>
          </a:r>
          <a:r>
            <a:rPr lang="ru-RU" sz="2000" kern="1200" dirty="0" smtClean="0">
              <a:latin typeface="Times New Roman" pitchFamily="18" charset="0"/>
              <a:cs typeface="Times New Roman" pitchFamily="18" charset="0"/>
            </a:rPr>
            <a:t>. </a:t>
          </a:r>
          <a:endParaRPr lang="ru-RU" sz="2000" kern="1200" dirty="0">
            <a:latin typeface="Times New Roman" pitchFamily="18" charset="0"/>
            <a:cs typeface="Times New Roman" pitchFamily="18" charset="0"/>
          </a:endParaRPr>
        </a:p>
      </dsp:txBody>
      <dsp:txXfrm>
        <a:off x="0" y="223301"/>
        <a:ext cx="8072494" cy="1252125"/>
      </dsp:txXfrm>
    </dsp:sp>
    <dsp:sp modelId="{77D8841D-D96F-48BA-AA3C-7FC279541530}">
      <dsp:nvSpPr>
        <dsp:cNvPr id="0" name=""/>
        <dsp:cNvSpPr/>
      </dsp:nvSpPr>
      <dsp:spPr>
        <a:xfrm>
          <a:off x="403624" y="1901"/>
          <a:ext cx="5650745"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585" tIns="0" rIns="213585" bIns="0" numCol="1" spcCol="1270" anchor="ctr" anchorCtr="0">
          <a:noAutofit/>
        </a:bodyPr>
        <a:lstStyle/>
        <a:p>
          <a:pPr lvl="0" algn="just" defTabSz="889000" rtl="0">
            <a:lnSpc>
              <a:spcPct val="90000"/>
            </a:lnSpc>
            <a:spcBef>
              <a:spcPct val="0"/>
            </a:spcBef>
            <a:spcAft>
              <a:spcPct val="35000"/>
            </a:spcAft>
          </a:pPr>
          <a:r>
            <a:rPr lang="ru-RU" sz="2000" b="1" kern="1200" dirty="0" err="1" smtClean="0">
              <a:latin typeface="Times New Roman" pitchFamily="18" charset="0"/>
              <a:cs typeface="Times New Roman" pitchFamily="18" charset="0"/>
            </a:rPr>
            <a:t>Иқтисодиётни тартибга</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солиш</a:t>
          </a:r>
          <a:endParaRPr lang="en-US" sz="2000" b="1" kern="1200" dirty="0">
            <a:latin typeface="Times New Roman" pitchFamily="18" charset="0"/>
            <a:cs typeface="Times New Roman" pitchFamily="18" charset="0"/>
          </a:endParaRPr>
        </a:p>
      </dsp:txBody>
      <dsp:txXfrm>
        <a:off x="425240" y="23517"/>
        <a:ext cx="5607513" cy="3995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F5313-4EA9-4314-9680-2689D817FB52}">
      <dsp:nvSpPr>
        <dsp:cNvPr id="0" name=""/>
        <dsp:cNvSpPr/>
      </dsp:nvSpPr>
      <dsp:spPr>
        <a:xfrm>
          <a:off x="0" y="11654"/>
          <a:ext cx="8229600" cy="111969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ru-RU" sz="2900" kern="1200" dirty="0" err="1" smtClean="0">
              <a:latin typeface="Times New Roman" pitchFamily="18" charset="0"/>
              <a:cs typeface="Times New Roman" pitchFamily="18" charset="0"/>
            </a:rPr>
            <a:t>Мамлакат</a:t>
          </a:r>
          <a:r>
            <a:rPr lang="ru-RU" sz="2900" kern="1200" dirty="0" smtClean="0">
              <a:latin typeface="Times New Roman" pitchFamily="18" charset="0"/>
              <a:cs typeface="Times New Roman" pitchFamily="18" charset="0"/>
            </a:rPr>
            <a:t> </a:t>
          </a:r>
          <a:r>
            <a:rPr lang="ru-RU" sz="2900" b="1" kern="1200" dirty="0" smtClean="0">
              <a:latin typeface="Times New Roman" pitchFamily="18" charset="0"/>
              <a:cs typeface="Times New Roman" pitchFamily="18" charset="0"/>
            </a:rPr>
            <a:t>пул </a:t>
          </a:r>
          <a:r>
            <a:rPr lang="ru-RU" sz="2900" b="1" kern="1200" dirty="0" err="1" smtClean="0">
              <a:latin typeface="Times New Roman" pitchFamily="18" charset="0"/>
              <a:cs typeface="Times New Roman" pitchFamily="18" charset="0"/>
            </a:rPr>
            <a:t>тизими</a:t>
          </a:r>
          <a:r>
            <a:rPr lang="ru-RU" sz="2900" kern="1200" dirty="0" err="1" smtClean="0">
              <a:latin typeface="Times New Roman" pitchFamily="18" charset="0"/>
              <a:cs typeface="Times New Roman" pitchFamily="18" charset="0"/>
            </a:rPr>
            <a:t>нинг</a:t>
          </a:r>
          <a:r>
            <a:rPr lang="ru-RU" sz="2900" kern="1200" dirty="0" smtClean="0">
              <a:latin typeface="Times New Roman" pitchFamily="18" charset="0"/>
              <a:cs typeface="Times New Roman" pitchFamily="18" charset="0"/>
            </a:rPr>
            <a:t> </a:t>
          </a:r>
          <a:r>
            <a:rPr lang="ru-RU" sz="2900" kern="1200" dirty="0" err="1" smtClean="0">
              <a:latin typeface="Times New Roman" pitchFamily="18" charset="0"/>
              <a:cs typeface="Times New Roman" pitchFamily="18" charset="0"/>
            </a:rPr>
            <a:t>муҳим таркибий</a:t>
          </a:r>
          <a:r>
            <a:rPr lang="ru-RU" sz="2900" kern="1200" dirty="0" smtClean="0">
              <a:latin typeface="Times New Roman" pitchFamily="18" charset="0"/>
              <a:cs typeface="Times New Roman" pitchFamily="18" charset="0"/>
            </a:rPr>
            <a:t> </a:t>
          </a:r>
          <a:r>
            <a:rPr lang="ru-RU" sz="2900" kern="1200" dirty="0" err="1" smtClean="0">
              <a:latin typeface="Times New Roman" pitchFamily="18" charset="0"/>
              <a:cs typeface="Times New Roman" pitchFamily="18" charset="0"/>
            </a:rPr>
            <a:t>қисмлари қуйидагилардан иборат</a:t>
          </a:r>
          <a:r>
            <a:rPr lang="ru-RU" sz="2900" kern="1200" dirty="0" smtClean="0">
              <a:latin typeface="Times New Roman" pitchFamily="18" charset="0"/>
              <a:cs typeface="Times New Roman" pitchFamily="18" charset="0"/>
            </a:rPr>
            <a:t>:</a:t>
          </a:r>
          <a:endParaRPr lang="ru-RU" sz="2900" kern="1200" dirty="0">
            <a:latin typeface="Times New Roman" pitchFamily="18" charset="0"/>
            <a:cs typeface="Times New Roman" pitchFamily="18" charset="0"/>
          </a:endParaRPr>
        </a:p>
      </dsp:txBody>
      <dsp:txXfrm>
        <a:off x="54659" y="66313"/>
        <a:ext cx="8120282" cy="1010372"/>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7F50C-F242-4047-8342-A41EC8623B5C}">
      <dsp:nvSpPr>
        <dsp:cNvPr id="0" name=""/>
        <dsp:cNvSpPr/>
      </dsp:nvSpPr>
      <dsp:spPr>
        <a:xfrm>
          <a:off x="4093383" y="624609"/>
          <a:ext cx="1415870" cy="262069"/>
        </a:xfrm>
        <a:custGeom>
          <a:avLst/>
          <a:gdLst/>
          <a:ahLst/>
          <a:cxnLst/>
          <a:rect l="0" t="0" r="0" b="0"/>
          <a:pathLst>
            <a:path>
              <a:moveTo>
                <a:pt x="0" y="0"/>
              </a:moveTo>
              <a:lnTo>
                <a:pt x="0" y="131034"/>
              </a:lnTo>
              <a:lnTo>
                <a:pt x="1415870" y="131034"/>
              </a:lnTo>
              <a:lnTo>
                <a:pt x="1415870" y="262069"/>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2935C3B-E6E5-41E8-A995-0FBAD1DF4F22}">
      <dsp:nvSpPr>
        <dsp:cNvPr id="0" name=""/>
        <dsp:cNvSpPr/>
      </dsp:nvSpPr>
      <dsp:spPr>
        <a:xfrm>
          <a:off x="2640373" y="624609"/>
          <a:ext cx="1453009" cy="262069"/>
        </a:xfrm>
        <a:custGeom>
          <a:avLst/>
          <a:gdLst/>
          <a:ahLst/>
          <a:cxnLst/>
          <a:rect l="0" t="0" r="0" b="0"/>
          <a:pathLst>
            <a:path>
              <a:moveTo>
                <a:pt x="1453009" y="0"/>
              </a:moveTo>
              <a:lnTo>
                <a:pt x="1453009" y="131034"/>
              </a:lnTo>
              <a:lnTo>
                <a:pt x="0" y="131034"/>
              </a:lnTo>
              <a:lnTo>
                <a:pt x="0" y="262069"/>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17A5ED5-35A9-4E14-A286-CC8802C263F5}">
      <dsp:nvSpPr>
        <dsp:cNvPr id="0" name=""/>
        <dsp:cNvSpPr/>
      </dsp:nvSpPr>
      <dsp:spPr>
        <a:xfrm>
          <a:off x="2752364" y="632"/>
          <a:ext cx="2682036" cy="62397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ru-RU" sz="2200" kern="1200" dirty="0" err="1" smtClean="0">
              <a:latin typeface="Times New Roman" pitchFamily="18" charset="0"/>
              <a:cs typeface="Times New Roman" pitchFamily="18" charset="0"/>
            </a:rPr>
            <a:t>Кредитнинг</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шакллари</a:t>
          </a:r>
          <a:endParaRPr lang="ru-RU" sz="2200" kern="1200" dirty="0">
            <a:latin typeface="Times New Roman" pitchFamily="18" charset="0"/>
            <a:cs typeface="Times New Roman" pitchFamily="18" charset="0"/>
          </a:endParaRPr>
        </a:p>
      </dsp:txBody>
      <dsp:txXfrm>
        <a:off x="2752364" y="632"/>
        <a:ext cx="2682036" cy="623976"/>
      </dsp:txXfrm>
    </dsp:sp>
    <dsp:sp modelId="{5CEEE70A-FD50-4EFA-B89F-FDB7A53B9136}">
      <dsp:nvSpPr>
        <dsp:cNvPr id="0" name=""/>
        <dsp:cNvSpPr/>
      </dsp:nvSpPr>
      <dsp:spPr>
        <a:xfrm>
          <a:off x="1355538" y="886678"/>
          <a:ext cx="2569670" cy="62397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ru-RU" sz="2200" kern="1200" dirty="0" smtClean="0">
              <a:latin typeface="Times New Roman" pitchFamily="18" charset="0"/>
              <a:cs typeface="Times New Roman" pitchFamily="18" charset="0"/>
            </a:rPr>
            <a:t>пул </a:t>
          </a:r>
          <a:r>
            <a:rPr lang="ru-RU" sz="2200" kern="1200" dirty="0" err="1" smtClean="0">
              <a:latin typeface="Times New Roman" pitchFamily="18" charset="0"/>
              <a:cs typeface="Times New Roman" pitchFamily="18" charset="0"/>
            </a:rPr>
            <a:t>шакли</a:t>
          </a:r>
          <a:endParaRPr lang="ru-RU" sz="2200" kern="1200" dirty="0">
            <a:latin typeface="Times New Roman" pitchFamily="18" charset="0"/>
            <a:cs typeface="Times New Roman" pitchFamily="18" charset="0"/>
          </a:endParaRPr>
        </a:p>
      </dsp:txBody>
      <dsp:txXfrm>
        <a:off x="1355538" y="886678"/>
        <a:ext cx="2569670" cy="623976"/>
      </dsp:txXfrm>
    </dsp:sp>
    <dsp:sp modelId="{244E0F9E-6AC9-4047-8066-5BE66A89BBF3}">
      <dsp:nvSpPr>
        <dsp:cNvPr id="0" name=""/>
        <dsp:cNvSpPr/>
      </dsp:nvSpPr>
      <dsp:spPr>
        <a:xfrm>
          <a:off x="4187278" y="886678"/>
          <a:ext cx="2643948" cy="62397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ru-RU" sz="2200" kern="1200" dirty="0" smtClean="0">
              <a:latin typeface="Times New Roman" pitchFamily="18" charset="0"/>
              <a:cs typeface="Times New Roman" pitchFamily="18" charset="0"/>
            </a:rPr>
            <a:t>товар </a:t>
          </a:r>
          <a:r>
            <a:rPr lang="ru-RU" sz="2200" kern="1200" dirty="0" err="1" smtClean="0">
              <a:latin typeface="Times New Roman" pitchFamily="18" charset="0"/>
              <a:cs typeface="Times New Roman" pitchFamily="18" charset="0"/>
            </a:rPr>
            <a:t>шакли</a:t>
          </a:r>
          <a:r>
            <a:rPr lang="ru-RU" sz="2200" kern="1200" dirty="0" smtClean="0">
              <a:latin typeface="Times New Roman" pitchFamily="18" charset="0"/>
              <a:cs typeface="Times New Roman" pitchFamily="18" charset="0"/>
            </a:rPr>
            <a:t> </a:t>
          </a:r>
          <a:endParaRPr lang="ru-RU" sz="2200" kern="1200" dirty="0">
            <a:latin typeface="Times New Roman" pitchFamily="18" charset="0"/>
            <a:cs typeface="Times New Roman" pitchFamily="18" charset="0"/>
          </a:endParaRPr>
        </a:p>
      </dsp:txBody>
      <dsp:txXfrm>
        <a:off x="4187278" y="886678"/>
        <a:ext cx="2643948" cy="623976"/>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39E18-712C-4AC4-8534-4376197C45C9}">
      <dsp:nvSpPr>
        <dsp:cNvPr id="0" name=""/>
        <dsp:cNvSpPr/>
      </dsp:nvSpPr>
      <dsp:spPr>
        <a:xfrm>
          <a:off x="3452299" y="2617831"/>
          <a:ext cx="1810836" cy="181083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ru-RU" sz="2400" b="1" kern="1200" dirty="0" smtClean="0">
              <a:latin typeface="Times New Roman" pitchFamily="18" charset="0"/>
              <a:cs typeface="Times New Roman" pitchFamily="18" charset="0"/>
            </a:rPr>
            <a:t>Пул </a:t>
          </a:r>
          <a:r>
            <a:rPr lang="ru-RU" sz="2400" b="1" kern="1200" dirty="0" err="1" smtClean="0">
              <a:latin typeface="Times New Roman" pitchFamily="18" charset="0"/>
              <a:cs typeface="Times New Roman" pitchFamily="18" charset="0"/>
            </a:rPr>
            <a:t>кредити</a:t>
          </a:r>
          <a:endParaRPr lang="en-US" sz="2400" kern="1200" dirty="0">
            <a:latin typeface="Times New Roman" pitchFamily="18" charset="0"/>
            <a:cs typeface="Times New Roman" pitchFamily="18" charset="0"/>
          </a:endParaRPr>
        </a:p>
      </dsp:txBody>
      <dsp:txXfrm>
        <a:off x="3717490" y="2883022"/>
        <a:ext cx="1280454" cy="1280454"/>
      </dsp:txXfrm>
    </dsp:sp>
    <dsp:sp modelId="{1EA134F5-3746-4215-9629-40616DC0E145}">
      <dsp:nvSpPr>
        <dsp:cNvPr id="0" name=""/>
        <dsp:cNvSpPr/>
      </dsp:nvSpPr>
      <dsp:spPr>
        <a:xfrm rot="10800000">
          <a:off x="1341990" y="3265205"/>
          <a:ext cx="1994242" cy="516088"/>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EAD9365-3C05-48B2-96C2-9B63DC62B8F8}">
      <dsp:nvSpPr>
        <dsp:cNvPr id="0" name=""/>
        <dsp:cNvSpPr/>
      </dsp:nvSpPr>
      <dsp:spPr>
        <a:xfrm>
          <a:off x="708197" y="3016215"/>
          <a:ext cx="1267585" cy="101406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ru-RU" sz="1800" b="1" kern="1200" dirty="0" smtClean="0">
              <a:latin typeface="Times New Roman" pitchFamily="18" charset="0"/>
              <a:cs typeface="Times New Roman" pitchFamily="18" charset="0"/>
            </a:rPr>
            <a:t>Банк </a:t>
          </a:r>
          <a:r>
            <a:rPr lang="ru-RU" sz="1800" b="1" kern="1200" dirty="0" err="1" smtClean="0">
              <a:latin typeface="Times New Roman" pitchFamily="18" charset="0"/>
              <a:cs typeface="Times New Roman" pitchFamily="18" charset="0"/>
            </a:rPr>
            <a:t>кредити</a:t>
          </a:r>
          <a:r>
            <a:rPr lang="ru-RU" sz="1800" b="1" kern="1200" dirty="0" smtClean="0">
              <a:latin typeface="Times New Roman" pitchFamily="18" charset="0"/>
              <a:cs typeface="Times New Roman" pitchFamily="18" charset="0"/>
            </a:rPr>
            <a:t> </a:t>
          </a:r>
          <a:endParaRPr lang="ru-RU" sz="1800" kern="1200" dirty="0">
            <a:latin typeface="Times New Roman" pitchFamily="18" charset="0"/>
            <a:cs typeface="Times New Roman" pitchFamily="18" charset="0"/>
          </a:endParaRPr>
        </a:p>
      </dsp:txBody>
      <dsp:txXfrm>
        <a:off x="737898" y="3045916"/>
        <a:ext cx="1208183" cy="954666"/>
      </dsp:txXfrm>
    </dsp:sp>
    <dsp:sp modelId="{3098C0E2-FF12-48AA-A6B5-82C37577E60C}">
      <dsp:nvSpPr>
        <dsp:cNvPr id="0" name=""/>
        <dsp:cNvSpPr/>
      </dsp:nvSpPr>
      <dsp:spPr>
        <a:xfrm rot="12600000">
          <a:off x="1612432" y="2255902"/>
          <a:ext cx="1994242" cy="516088"/>
        </a:xfrm>
        <a:prstGeom prst="lef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A423D67-7CDA-4BB5-AB58-6853E190AFEC}">
      <dsp:nvSpPr>
        <dsp:cNvPr id="0" name=""/>
        <dsp:cNvSpPr/>
      </dsp:nvSpPr>
      <dsp:spPr>
        <a:xfrm>
          <a:off x="1112228" y="1508351"/>
          <a:ext cx="1267585" cy="1014068"/>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ru-RU" sz="1800" b="1" kern="1200" dirty="0" err="1" smtClean="0">
              <a:latin typeface="Times New Roman" pitchFamily="18" charset="0"/>
              <a:cs typeface="Times New Roman" pitchFamily="18" charset="0"/>
            </a:rPr>
            <a:t>Хўжаликлараро</a:t>
          </a:r>
          <a:r>
            <a:rPr lang="ru-RU" sz="1800" b="1" kern="1200" dirty="0" smtClean="0">
              <a:latin typeface="Times New Roman" pitchFamily="18" charset="0"/>
              <a:cs typeface="Times New Roman" pitchFamily="18" charset="0"/>
            </a:rPr>
            <a:t> кредит</a:t>
          </a:r>
          <a:r>
            <a:rPr lang="ru-RU" sz="1800" kern="1200" dirty="0" smtClean="0">
              <a:latin typeface="Times New Roman" pitchFamily="18" charset="0"/>
              <a:cs typeface="Times New Roman" pitchFamily="18" charset="0"/>
            </a:rPr>
            <a:t> </a:t>
          </a:r>
          <a:endParaRPr lang="ru-RU" sz="1800" kern="1200" dirty="0">
            <a:latin typeface="Times New Roman" pitchFamily="18" charset="0"/>
            <a:cs typeface="Times New Roman" pitchFamily="18" charset="0"/>
          </a:endParaRPr>
        </a:p>
      </dsp:txBody>
      <dsp:txXfrm>
        <a:off x="1141929" y="1538052"/>
        <a:ext cx="1208183" cy="954666"/>
      </dsp:txXfrm>
    </dsp:sp>
    <dsp:sp modelId="{CAED2888-8110-41F0-AD85-0ADE4C6421C8}">
      <dsp:nvSpPr>
        <dsp:cNvPr id="0" name=""/>
        <dsp:cNvSpPr/>
      </dsp:nvSpPr>
      <dsp:spPr>
        <a:xfrm rot="14400000">
          <a:off x="2351293" y="1517041"/>
          <a:ext cx="1994242" cy="516088"/>
        </a:xfrm>
        <a:prstGeom prst="lef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0D0316B-6057-4410-9B7F-1524D204474B}">
      <dsp:nvSpPr>
        <dsp:cNvPr id="0" name=""/>
        <dsp:cNvSpPr/>
      </dsp:nvSpPr>
      <dsp:spPr>
        <a:xfrm>
          <a:off x="2216061" y="404519"/>
          <a:ext cx="1267585" cy="1014068"/>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ru-RU" sz="1800" b="1" kern="1200" dirty="0" err="1" smtClean="0">
              <a:latin typeface="Times New Roman" pitchFamily="18" charset="0"/>
              <a:cs typeface="Times New Roman" pitchFamily="18" charset="0"/>
            </a:rPr>
            <a:t>Тижорат</a:t>
          </a:r>
          <a:r>
            <a:rPr lang="ru-RU" sz="1800" b="1" kern="1200" dirty="0" smtClean="0">
              <a:latin typeface="Times New Roman" pitchFamily="18" charset="0"/>
              <a:cs typeface="Times New Roman" pitchFamily="18" charset="0"/>
            </a:rPr>
            <a:t> </a:t>
          </a:r>
          <a:r>
            <a:rPr lang="ru-RU" sz="1800" b="1" kern="1200" dirty="0" err="1" smtClean="0">
              <a:latin typeface="Times New Roman" pitchFamily="18" charset="0"/>
              <a:cs typeface="Times New Roman" pitchFamily="18" charset="0"/>
            </a:rPr>
            <a:t>кредити</a:t>
          </a:r>
          <a:r>
            <a:rPr lang="ru-RU" sz="1800" kern="1200" dirty="0" smtClean="0">
              <a:latin typeface="Times New Roman" pitchFamily="18" charset="0"/>
              <a:cs typeface="Times New Roman" pitchFamily="18" charset="0"/>
            </a:rPr>
            <a:t> </a:t>
          </a:r>
          <a:endParaRPr lang="ru-RU" sz="1800" kern="1200" dirty="0">
            <a:latin typeface="Times New Roman" pitchFamily="18" charset="0"/>
            <a:cs typeface="Times New Roman" pitchFamily="18" charset="0"/>
          </a:endParaRPr>
        </a:p>
      </dsp:txBody>
      <dsp:txXfrm>
        <a:off x="2245762" y="434220"/>
        <a:ext cx="1208183" cy="954666"/>
      </dsp:txXfrm>
    </dsp:sp>
    <dsp:sp modelId="{4948B096-F211-486A-B7DB-7642DEDF7132}">
      <dsp:nvSpPr>
        <dsp:cNvPr id="0" name=""/>
        <dsp:cNvSpPr/>
      </dsp:nvSpPr>
      <dsp:spPr>
        <a:xfrm rot="16200000">
          <a:off x="3360596" y="1246599"/>
          <a:ext cx="1994242" cy="516088"/>
        </a:xfrm>
        <a:prstGeom prst="lef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62262E9-46D3-4C16-930F-CE5F7B25F4F2}">
      <dsp:nvSpPr>
        <dsp:cNvPr id="0" name=""/>
        <dsp:cNvSpPr/>
      </dsp:nvSpPr>
      <dsp:spPr>
        <a:xfrm>
          <a:off x="3723925" y="488"/>
          <a:ext cx="1267585" cy="1014068"/>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ru-RU" sz="1800" b="1" kern="1200" dirty="0" err="1" smtClean="0">
              <a:latin typeface="Times New Roman" pitchFamily="18" charset="0"/>
              <a:cs typeface="Times New Roman" pitchFamily="18" charset="0"/>
            </a:rPr>
            <a:t>Истеъмол</a:t>
          </a:r>
          <a:r>
            <a:rPr lang="ru-RU" sz="1800" b="1" kern="1200" dirty="0" smtClean="0">
              <a:latin typeface="Times New Roman" pitchFamily="18" charset="0"/>
              <a:cs typeface="Times New Roman" pitchFamily="18" charset="0"/>
            </a:rPr>
            <a:t> </a:t>
          </a:r>
          <a:r>
            <a:rPr lang="ru-RU" sz="1800" b="1" kern="1200" dirty="0" err="1" smtClean="0">
              <a:latin typeface="Times New Roman" pitchFamily="18" charset="0"/>
              <a:cs typeface="Times New Roman" pitchFamily="18" charset="0"/>
            </a:rPr>
            <a:t>кредити</a:t>
          </a:r>
          <a:r>
            <a:rPr lang="ru-RU" sz="1800" kern="1200" dirty="0" smtClean="0">
              <a:latin typeface="Times New Roman" pitchFamily="18" charset="0"/>
              <a:cs typeface="Times New Roman" pitchFamily="18" charset="0"/>
            </a:rPr>
            <a:t> </a:t>
          </a:r>
          <a:endParaRPr lang="ru-RU" sz="1800" kern="1200" dirty="0">
            <a:latin typeface="Times New Roman" pitchFamily="18" charset="0"/>
            <a:cs typeface="Times New Roman" pitchFamily="18" charset="0"/>
          </a:endParaRPr>
        </a:p>
      </dsp:txBody>
      <dsp:txXfrm>
        <a:off x="3753626" y="30189"/>
        <a:ext cx="1208183" cy="954666"/>
      </dsp:txXfrm>
    </dsp:sp>
    <dsp:sp modelId="{350AA1F7-39CA-4AEB-9FD2-883AA9CF7162}">
      <dsp:nvSpPr>
        <dsp:cNvPr id="0" name=""/>
        <dsp:cNvSpPr/>
      </dsp:nvSpPr>
      <dsp:spPr>
        <a:xfrm rot="18000000">
          <a:off x="4369899" y="1517041"/>
          <a:ext cx="1994242" cy="516088"/>
        </a:xfrm>
        <a:prstGeom prst="leftArrow">
          <a:avLst>
            <a:gd name="adj1" fmla="val 6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DCCBB47-868E-4044-A7D4-7D36DB118E18}">
      <dsp:nvSpPr>
        <dsp:cNvPr id="0" name=""/>
        <dsp:cNvSpPr/>
      </dsp:nvSpPr>
      <dsp:spPr>
        <a:xfrm>
          <a:off x="5231789" y="404519"/>
          <a:ext cx="1267585" cy="1014068"/>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ru-RU" sz="1800" b="1" kern="1200" dirty="0" smtClean="0">
              <a:latin typeface="Times New Roman" pitchFamily="18" charset="0"/>
              <a:cs typeface="Times New Roman" pitchFamily="18" charset="0"/>
            </a:rPr>
            <a:t>Ипотека </a:t>
          </a:r>
          <a:r>
            <a:rPr lang="ru-RU" sz="1800" b="1" kern="1200" dirty="0" err="1" smtClean="0">
              <a:latin typeface="Times New Roman" pitchFamily="18" charset="0"/>
              <a:cs typeface="Times New Roman" pitchFamily="18" charset="0"/>
            </a:rPr>
            <a:t>кредити</a:t>
          </a:r>
          <a:r>
            <a:rPr lang="ru-RU" sz="1800" b="1" kern="1200" dirty="0" smtClean="0">
              <a:latin typeface="Times New Roman" pitchFamily="18" charset="0"/>
              <a:cs typeface="Times New Roman" pitchFamily="18" charset="0"/>
            </a:rPr>
            <a:t> </a:t>
          </a:r>
          <a:endParaRPr lang="ru-RU" sz="1800" kern="1200" dirty="0">
            <a:latin typeface="Times New Roman" pitchFamily="18" charset="0"/>
            <a:cs typeface="Times New Roman" pitchFamily="18" charset="0"/>
          </a:endParaRPr>
        </a:p>
      </dsp:txBody>
      <dsp:txXfrm>
        <a:off x="5261490" y="434220"/>
        <a:ext cx="1208183" cy="954666"/>
      </dsp:txXfrm>
    </dsp:sp>
    <dsp:sp modelId="{998BBDAF-F706-42AA-B470-060CA37DDBA2}">
      <dsp:nvSpPr>
        <dsp:cNvPr id="0" name=""/>
        <dsp:cNvSpPr/>
      </dsp:nvSpPr>
      <dsp:spPr>
        <a:xfrm rot="19800000">
          <a:off x="5108761" y="2255902"/>
          <a:ext cx="1994242" cy="516088"/>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F8968B9-E967-4C4A-8922-C3EAE186C077}">
      <dsp:nvSpPr>
        <dsp:cNvPr id="0" name=""/>
        <dsp:cNvSpPr/>
      </dsp:nvSpPr>
      <dsp:spPr>
        <a:xfrm>
          <a:off x="6335622" y="1508351"/>
          <a:ext cx="1267585" cy="101406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ru-RU" sz="1800" b="1" kern="1200" dirty="0" err="1" smtClean="0">
              <a:latin typeface="Times New Roman" pitchFamily="18" charset="0"/>
              <a:cs typeface="Times New Roman" pitchFamily="18" charset="0"/>
            </a:rPr>
            <a:t>Давлат</a:t>
          </a:r>
          <a:r>
            <a:rPr lang="ru-RU" sz="1800" b="1" kern="1200" dirty="0" smtClean="0">
              <a:latin typeface="Times New Roman" pitchFamily="18" charset="0"/>
              <a:cs typeface="Times New Roman" pitchFamily="18" charset="0"/>
            </a:rPr>
            <a:t> </a:t>
          </a:r>
          <a:r>
            <a:rPr lang="ru-RU" sz="1800" b="1" kern="1200" dirty="0" err="1" smtClean="0">
              <a:latin typeface="Times New Roman" pitchFamily="18" charset="0"/>
              <a:cs typeface="Times New Roman" pitchFamily="18" charset="0"/>
            </a:rPr>
            <a:t>кредити</a:t>
          </a:r>
          <a:r>
            <a:rPr lang="ru-RU" sz="1800" kern="1200" dirty="0" smtClean="0">
              <a:latin typeface="Times New Roman" pitchFamily="18" charset="0"/>
              <a:cs typeface="Times New Roman" pitchFamily="18" charset="0"/>
            </a:rPr>
            <a:t> </a:t>
          </a:r>
          <a:endParaRPr lang="ru-RU" sz="1800" kern="1200" dirty="0">
            <a:latin typeface="Times New Roman" pitchFamily="18" charset="0"/>
            <a:cs typeface="Times New Roman" pitchFamily="18" charset="0"/>
          </a:endParaRPr>
        </a:p>
      </dsp:txBody>
      <dsp:txXfrm>
        <a:off x="6365323" y="1538052"/>
        <a:ext cx="1208183" cy="954666"/>
      </dsp:txXfrm>
    </dsp:sp>
    <dsp:sp modelId="{2AEA1016-7B22-4FDB-AAA0-64B46E8654A3}">
      <dsp:nvSpPr>
        <dsp:cNvPr id="0" name=""/>
        <dsp:cNvSpPr/>
      </dsp:nvSpPr>
      <dsp:spPr>
        <a:xfrm>
          <a:off x="5379203" y="3265205"/>
          <a:ext cx="1994242" cy="516088"/>
        </a:xfrm>
        <a:prstGeom prst="lef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EFBD685-0BE1-48F9-B63F-5A00A0BF4948}">
      <dsp:nvSpPr>
        <dsp:cNvPr id="0" name=""/>
        <dsp:cNvSpPr/>
      </dsp:nvSpPr>
      <dsp:spPr>
        <a:xfrm>
          <a:off x="6739652" y="3016215"/>
          <a:ext cx="1267585" cy="1014068"/>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ru-RU" sz="1800" b="1" kern="1200" dirty="0" err="1" smtClean="0">
              <a:latin typeface="Times New Roman" pitchFamily="18" charset="0"/>
              <a:cs typeface="Times New Roman" pitchFamily="18" charset="0"/>
            </a:rPr>
            <a:t>Халқаро </a:t>
          </a:r>
          <a:r>
            <a:rPr lang="ru-RU" sz="1800" b="1" kern="1200" dirty="0" smtClean="0">
              <a:latin typeface="Times New Roman" pitchFamily="18" charset="0"/>
              <a:cs typeface="Times New Roman" pitchFamily="18" charset="0"/>
            </a:rPr>
            <a:t>кредит</a:t>
          </a:r>
          <a:r>
            <a:rPr lang="ru-RU" sz="1800" kern="1200" dirty="0" smtClean="0">
              <a:latin typeface="Times New Roman" pitchFamily="18" charset="0"/>
              <a:cs typeface="Times New Roman" pitchFamily="18" charset="0"/>
            </a:rPr>
            <a:t> </a:t>
          </a:r>
          <a:endParaRPr lang="ru-RU" sz="1800" kern="1200" dirty="0">
            <a:latin typeface="Times New Roman" pitchFamily="18" charset="0"/>
            <a:cs typeface="Times New Roman" pitchFamily="18" charset="0"/>
          </a:endParaRPr>
        </a:p>
      </dsp:txBody>
      <dsp:txXfrm>
        <a:off x="6769353" y="3045916"/>
        <a:ext cx="1208183" cy="954666"/>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6EFA0-1122-40E3-A798-FB0B89845251}">
      <dsp:nvSpPr>
        <dsp:cNvPr id="0" name=""/>
        <dsp:cNvSpPr/>
      </dsp:nvSpPr>
      <dsp:spPr>
        <a:xfrm>
          <a:off x="0" y="384229"/>
          <a:ext cx="8229600" cy="17199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437388" rIns="638708" bIns="149352" numCol="1" spcCol="1270" anchor="t" anchorCtr="0">
          <a:noAutofit/>
        </a:bodyPr>
        <a:lstStyle/>
        <a:p>
          <a:pPr marL="228600" lvl="1" indent="-228600" algn="just" defTabSz="933450" rtl="0">
            <a:lnSpc>
              <a:spcPct val="90000"/>
            </a:lnSpc>
            <a:spcBef>
              <a:spcPct val="0"/>
            </a:spcBef>
            <a:spcAft>
              <a:spcPct val="15000"/>
            </a:spcAft>
            <a:buChar char="••"/>
          </a:pPr>
          <a:r>
            <a:rPr lang="ru-RU" sz="2100" b="0" kern="1200" dirty="0" smtClean="0">
              <a:latin typeface="Times New Roman" pitchFamily="18" charset="0"/>
              <a:cs typeface="Times New Roman" pitchFamily="18" charset="0"/>
            </a:rPr>
            <a:t>– пул </a:t>
          </a:r>
          <a:r>
            <a:rPr lang="ru-RU" sz="2100" b="0" kern="1200" dirty="0" err="1" smtClean="0">
              <a:latin typeface="Times New Roman" pitchFamily="18" charset="0"/>
              <a:cs typeface="Times New Roman" pitchFamily="18" charset="0"/>
            </a:rPr>
            <a:t>эгалари</a:t>
          </a:r>
          <a:r>
            <a:rPr lang="ru-RU" sz="2100" b="0" kern="1200" dirty="0" smtClean="0">
              <a:latin typeface="Times New Roman" pitchFamily="18" charset="0"/>
              <a:cs typeface="Times New Roman" pitchFamily="18" charset="0"/>
            </a:rPr>
            <a:t> (</a:t>
          </a:r>
          <a:r>
            <a:rPr lang="ru-RU" sz="2100" b="0" kern="1200" dirty="0" err="1" smtClean="0">
              <a:latin typeface="Times New Roman" pitchFamily="18" charset="0"/>
              <a:cs typeface="Times New Roman" pitchFamily="18" charset="0"/>
            </a:rPr>
            <a:t>банклар</a:t>
          </a:r>
          <a:r>
            <a:rPr lang="ru-RU" sz="2100" b="0" kern="1200" dirty="0" smtClean="0">
              <a:latin typeface="Times New Roman" pitchFamily="18" charset="0"/>
              <a:cs typeface="Times New Roman" pitchFamily="18" charset="0"/>
            </a:rPr>
            <a:t> </a:t>
          </a:r>
          <a:r>
            <a:rPr lang="ru-RU" sz="2100" b="0" kern="1200" dirty="0" err="1" smtClean="0">
              <a:latin typeface="Times New Roman" pitchFamily="18" charset="0"/>
              <a:cs typeface="Times New Roman" pitchFamily="18" charset="0"/>
            </a:rPr>
            <a:t>ва</a:t>
          </a:r>
          <a:r>
            <a:rPr lang="ru-RU" sz="2100" b="0" kern="1200" dirty="0" smtClean="0">
              <a:latin typeface="Times New Roman" pitchFamily="18" charset="0"/>
              <a:cs typeface="Times New Roman" pitchFamily="18" charset="0"/>
            </a:rPr>
            <a:t> </a:t>
          </a:r>
          <a:r>
            <a:rPr lang="ru-RU" sz="2100" b="0" kern="1200" dirty="0" err="1" smtClean="0">
              <a:latin typeface="Times New Roman" pitchFamily="18" charset="0"/>
              <a:cs typeface="Times New Roman" pitchFamily="18" charset="0"/>
            </a:rPr>
            <a:t>махсус</a:t>
          </a:r>
          <a:r>
            <a:rPr lang="ru-RU" sz="2100" b="0" kern="1200" dirty="0" smtClean="0">
              <a:latin typeface="Times New Roman" pitchFamily="18" charset="0"/>
              <a:cs typeface="Times New Roman" pitchFamily="18" charset="0"/>
            </a:rPr>
            <a:t> кредит </a:t>
          </a:r>
          <a:r>
            <a:rPr lang="ru-RU" sz="2100" b="0" kern="1200" dirty="0" err="1" smtClean="0">
              <a:latin typeface="Times New Roman" pitchFamily="18" charset="0"/>
              <a:cs typeface="Times New Roman" pitchFamily="18" charset="0"/>
            </a:rPr>
            <a:t>муассасалари</a:t>
          </a:r>
          <a:r>
            <a:rPr lang="ru-RU" sz="2100" b="0" kern="1200" dirty="0" smtClean="0">
              <a:latin typeface="Times New Roman" pitchFamily="18" charset="0"/>
              <a:cs typeface="Times New Roman" pitchFamily="18" charset="0"/>
            </a:rPr>
            <a:t>) </a:t>
          </a:r>
          <a:r>
            <a:rPr lang="ru-RU" sz="2100" b="0" kern="1200" dirty="0" err="1" smtClean="0">
              <a:latin typeface="Times New Roman" pitchFamily="18" charset="0"/>
              <a:cs typeface="Times New Roman" pitchFamily="18" charset="0"/>
            </a:rPr>
            <a:t>томонидан</a:t>
          </a:r>
          <a:r>
            <a:rPr lang="ru-RU" sz="2100" b="0" kern="1200" dirty="0" smtClean="0">
              <a:latin typeface="Times New Roman" pitchFamily="18" charset="0"/>
              <a:cs typeface="Times New Roman" pitchFamily="18" charset="0"/>
            </a:rPr>
            <a:t> </a:t>
          </a:r>
          <a:r>
            <a:rPr lang="ru-RU" sz="2100" b="0" kern="1200" dirty="0" err="1" smtClean="0">
              <a:latin typeface="Times New Roman" pitchFamily="18" charset="0"/>
              <a:cs typeface="Times New Roman" pitchFamily="18" charset="0"/>
            </a:rPr>
            <a:t>қарз олувчилар</a:t>
          </a:r>
          <a:r>
            <a:rPr lang="ru-RU" sz="2100" b="0" kern="1200" dirty="0" smtClean="0">
              <a:latin typeface="Times New Roman" pitchFamily="18" charset="0"/>
              <a:cs typeface="Times New Roman" pitchFamily="18" charset="0"/>
            </a:rPr>
            <a:t> (</a:t>
          </a:r>
          <a:r>
            <a:rPr lang="ru-RU" sz="2100" b="0" kern="1200" dirty="0" err="1" smtClean="0">
              <a:latin typeface="Times New Roman" pitchFamily="18" charset="0"/>
              <a:cs typeface="Times New Roman" pitchFamily="18" charset="0"/>
            </a:rPr>
            <a:t>тадбиркорлар</a:t>
          </a:r>
          <a:r>
            <a:rPr lang="ru-RU" sz="2100" b="0" kern="1200" dirty="0" smtClean="0">
              <a:latin typeface="Times New Roman" pitchFamily="18" charset="0"/>
              <a:cs typeface="Times New Roman" pitchFamily="18" charset="0"/>
            </a:rPr>
            <a:t>, </a:t>
          </a:r>
          <a:r>
            <a:rPr lang="ru-RU" sz="2100" b="0" kern="1200" dirty="0" err="1" smtClean="0">
              <a:latin typeface="Times New Roman" pitchFamily="18" charset="0"/>
              <a:cs typeface="Times New Roman" pitchFamily="18" charset="0"/>
            </a:rPr>
            <a:t>давлат</a:t>
          </a:r>
          <a:r>
            <a:rPr lang="ru-RU" sz="2100" b="0" kern="1200" dirty="0" smtClean="0">
              <a:latin typeface="Times New Roman" pitchFamily="18" charset="0"/>
              <a:cs typeface="Times New Roman" pitchFamily="18" charset="0"/>
            </a:rPr>
            <a:t>, </a:t>
          </a:r>
          <a:r>
            <a:rPr lang="ru-RU" sz="2100" b="0" kern="1200" dirty="0" err="1" smtClean="0">
              <a:latin typeface="Times New Roman" pitchFamily="18" charset="0"/>
              <a:cs typeface="Times New Roman" pitchFamily="18" charset="0"/>
            </a:rPr>
            <a:t>уй</a:t>
          </a:r>
          <a:r>
            <a:rPr lang="ru-RU" sz="2100" b="0" kern="1200" dirty="0" smtClean="0">
              <a:latin typeface="Times New Roman" pitchFamily="18" charset="0"/>
              <a:cs typeface="Times New Roman" pitchFamily="18" charset="0"/>
            </a:rPr>
            <a:t> </a:t>
          </a:r>
          <a:r>
            <a:rPr lang="ru-RU" sz="2100" b="0" kern="1200" dirty="0" err="1" smtClean="0">
              <a:latin typeface="Times New Roman" pitchFamily="18" charset="0"/>
              <a:cs typeface="Times New Roman" pitchFamily="18" charset="0"/>
            </a:rPr>
            <a:t>хўжалиги</a:t>
          </a:r>
          <a:r>
            <a:rPr lang="ru-RU" sz="2100" b="0" kern="1200" dirty="0" smtClean="0">
              <a:latin typeface="Times New Roman" pitchFamily="18" charset="0"/>
              <a:cs typeface="Times New Roman" pitchFamily="18" charset="0"/>
            </a:rPr>
            <a:t> </a:t>
          </a:r>
          <a:r>
            <a:rPr lang="ru-RU" sz="2100" b="0" kern="1200" dirty="0" err="1" smtClean="0">
              <a:latin typeface="Times New Roman" pitchFamily="18" charset="0"/>
              <a:cs typeface="Times New Roman" pitchFamily="18" charset="0"/>
            </a:rPr>
            <a:t>сектори</a:t>
          </a:r>
          <a:r>
            <a:rPr lang="ru-RU" sz="2100" b="0" kern="1200" dirty="0" smtClean="0">
              <a:latin typeface="Times New Roman" pitchFamily="18" charset="0"/>
              <a:cs typeface="Times New Roman" pitchFamily="18" charset="0"/>
            </a:rPr>
            <a:t>)га пул </a:t>
          </a:r>
          <a:r>
            <a:rPr lang="ru-RU" sz="2100" b="0" kern="1200" dirty="0" err="1" smtClean="0">
              <a:latin typeface="Times New Roman" pitchFamily="18" charset="0"/>
              <a:cs typeface="Times New Roman" pitchFamily="18" charset="0"/>
            </a:rPr>
            <a:t>ссудалари</a:t>
          </a:r>
          <a:r>
            <a:rPr lang="ru-RU" sz="2100" b="0" kern="1200" dirty="0" smtClean="0">
              <a:latin typeface="Times New Roman" pitchFamily="18" charset="0"/>
              <a:cs typeface="Times New Roman" pitchFamily="18" charset="0"/>
            </a:rPr>
            <a:t> </a:t>
          </a:r>
          <a:r>
            <a:rPr lang="ru-RU" sz="2100" b="0" kern="1200" dirty="0" err="1" smtClean="0">
              <a:latin typeface="Times New Roman" pitchFamily="18" charset="0"/>
              <a:cs typeface="Times New Roman" pitchFamily="18" charset="0"/>
            </a:rPr>
            <a:t>шаклида</a:t>
          </a:r>
          <a:r>
            <a:rPr lang="ru-RU" sz="2100" b="0" kern="1200" dirty="0" smtClean="0">
              <a:latin typeface="Times New Roman" pitchFamily="18" charset="0"/>
              <a:cs typeface="Times New Roman" pitchFamily="18" charset="0"/>
            </a:rPr>
            <a:t> </a:t>
          </a:r>
          <a:r>
            <a:rPr lang="ru-RU" sz="2100" b="0" kern="1200" dirty="0" err="1" smtClean="0">
              <a:latin typeface="Times New Roman" pitchFamily="18" charset="0"/>
              <a:cs typeface="Times New Roman" pitchFamily="18" charset="0"/>
            </a:rPr>
            <a:t>берилувчи</a:t>
          </a:r>
          <a:r>
            <a:rPr lang="ru-RU" sz="2100" b="0" kern="1200" dirty="0" smtClean="0">
              <a:latin typeface="Times New Roman" pitchFamily="18" charset="0"/>
              <a:cs typeface="Times New Roman" pitchFamily="18" charset="0"/>
            </a:rPr>
            <a:t> кредит. </a:t>
          </a:r>
          <a:endParaRPr lang="ru-RU" sz="2100" b="0" kern="1200" dirty="0">
            <a:latin typeface="Times New Roman" pitchFamily="18" charset="0"/>
            <a:cs typeface="Times New Roman" pitchFamily="18" charset="0"/>
          </a:endParaRPr>
        </a:p>
      </dsp:txBody>
      <dsp:txXfrm>
        <a:off x="0" y="384229"/>
        <a:ext cx="8229600" cy="1719900"/>
      </dsp:txXfrm>
    </dsp:sp>
    <dsp:sp modelId="{648410CB-AD01-4631-88F0-B04E9DBFF04E}">
      <dsp:nvSpPr>
        <dsp:cNvPr id="0" name=""/>
        <dsp:cNvSpPr/>
      </dsp:nvSpPr>
      <dsp:spPr>
        <a:xfrm>
          <a:off x="411480" y="74269"/>
          <a:ext cx="5760720" cy="6199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933450" rtl="0">
            <a:lnSpc>
              <a:spcPct val="90000"/>
            </a:lnSpc>
            <a:spcBef>
              <a:spcPct val="0"/>
            </a:spcBef>
            <a:spcAft>
              <a:spcPct val="35000"/>
            </a:spcAft>
          </a:pPr>
          <a:r>
            <a:rPr lang="ru-RU" sz="2100" b="1" kern="1200" dirty="0" smtClean="0">
              <a:latin typeface="Times New Roman" pitchFamily="18" charset="0"/>
              <a:cs typeface="Times New Roman" pitchFamily="18" charset="0"/>
            </a:rPr>
            <a:t>Банк </a:t>
          </a:r>
          <a:r>
            <a:rPr lang="ru-RU" sz="2100" b="1" kern="1200" dirty="0" err="1" smtClean="0">
              <a:latin typeface="Times New Roman" pitchFamily="18" charset="0"/>
              <a:cs typeface="Times New Roman" pitchFamily="18" charset="0"/>
            </a:rPr>
            <a:t>кредити</a:t>
          </a:r>
          <a:endParaRPr lang="ru-RU" sz="2100" kern="1200" dirty="0">
            <a:latin typeface="Times New Roman" pitchFamily="18" charset="0"/>
            <a:cs typeface="Times New Roman" pitchFamily="18" charset="0"/>
          </a:endParaRPr>
        </a:p>
      </dsp:txBody>
      <dsp:txXfrm>
        <a:off x="441742" y="104531"/>
        <a:ext cx="5700196" cy="559396"/>
      </dsp:txXfrm>
    </dsp:sp>
    <dsp:sp modelId="{76BC95BF-28F0-41C4-998D-0BD0A2AC7EBC}">
      <dsp:nvSpPr>
        <dsp:cNvPr id="0" name=""/>
        <dsp:cNvSpPr/>
      </dsp:nvSpPr>
      <dsp:spPr>
        <a:xfrm>
          <a:off x="0" y="2527489"/>
          <a:ext cx="8229600" cy="1157625"/>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437388" rIns="638708" bIns="149352" numCol="1" spcCol="1270" anchor="t" anchorCtr="0">
          <a:noAutofit/>
        </a:bodyPr>
        <a:lstStyle/>
        <a:p>
          <a:pPr marL="228600" lvl="1" indent="-228600" algn="just" defTabSz="933450" rtl="0">
            <a:lnSpc>
              <a:spcPct val="90000"/>
            </a:lnSpc>
            <a:spcBef>
              <a:spcPct val="0"/>
            </a:spcBef>
            <a:spcAft>
              <a:spcPct val="15000"/>
            </a:spcAft>
            <a:buChar char="••"/>
          </a:pPr>
          <a:r>
            <a:rPr lang="ru-RU" sz="2100" b="0" kern="1200" dirty="0" smtClean="0">
              <a:latin typeface="Times New Roman" pitchFamily="18" charset="0"/>
              <a:cs typeface="Times New Roman" pitchFamily="18" charset="0"/>
            </a:rPr>
            <a:t>– </a:t>
          </a:r>
          <a:r>
            <a:rPr lang="ru-RU" sz="2100" b="0" kern="1200" dirty="0" err="1" smtClean="0">
              <a:latin typeface="Times New Roman" pitchFamily="18" charset="0"/>
              <a:cs typeface="Times New Roman" pitchFamily="18" charset="0"/>
            </a:rPr>
            <a:t>корхоналар</a:t>
          </a:r>
          <a:r>
            <a:rPr lang="ru-RU" sz="2100" b="0" kern="1200" dirty="0" smtClean="0">
              <a:latin typeface="Times New Roman" pitchFamily="18" charset="0"/>
              <a:cs typeface="Times New Roman" pitchFamily="18" charset="0"/>
            </a:rPr>
            <a:t>, </a:t>
          </a:r>
          <a:r>
            <a:rPr lang="ru-RU" sz="2100" b="0" kern="1200" dirty="0" err="1" smtClean="0">
              <a:latin typeface="Times New Roman" pitchFamily="18" charset="0"/>
              <a:cs typeface="Times New Roman" pitchFamily="18" charset="0"/>
            </a:rPr>
            <a:t>бирлашмалар</a:t>
          </a:r>
          <a:r>
            <a:rPr lang="ru-RU" sz="2100" b="0" kern="1200" dirty="0" smtClean="0">
              <a:latin typeface="Times New Roman" pitchFamily="18" charset="0"/>
              <a:cs typeface="Times New Roman" pitchFamily="18" charset="0"/>
            </a:rPr>
            <a:t> </a:t>
          </a:r>
          <a:r>
            <a:rPr lang="ru-RU" sz="2100" b="0" kern="1200" dirty="0" err="1" smtClean="0">
              <a:latin typeface="Times New Roman" pitchFamily="18" charset="0"/>
              <a:cs typeface="Times New Roman" pitchFamily="18" charset="0"/>
            </a:rPr>
            <a:t>ва</a:t>
          </a:r>
          <a:r>
            <a:rPr lang="ru-RU" sz="2100" b="0" kern="1200" dirty="0" smtClean="0">
              <a:latin typeface="Times New Roman" pitchFamily="18" charset="0"/>
              <a:cs typeface="Times New Roman" pitchFamily="18" charset="0"/>
            </a:rPr>
            <a:t> </a:t>
          </a:r>
          <a:r>
            <a:rPr lang="ru-RU" sz="2100" b="0" kern="1200" dirty="0" err="1" smtClean="0">
              <a:latin typeface="Times New Roman" pitchFamily="18" charset="0"/>
              <a:cs typeface="Times New Roman" pitchFamily="18" charset="0"/>
            </a:rPr>
            <a:t>бошқа хўжалик</a:t>
          </a:r>
          <a:r>
            <a:rPr lang="ru-RU" sz="2100" b="0" kern="1200" dirty="0" smtClean="0">
              <a:latin typeface="Times New Roman" pitchFamily="18" charset="0"/>
              <a:cs typeface="Times New Roman" pitchFamily="18" charset="0"/>
            </a:rPr>
            <a:t> </a:t>
          </a:r>
          <a:r>
            <a:rPr lang="ru-RU" sz="2100" b="0" kern="1200" dirty="0" err="1" smtClean="0">
              <a:latin typeface="Times New Roman" pitchFamily="18" charset="0"/>
              <a:cs typeface="Times New Roman" pitchFamily="18" charset="0"/>
            </a:rPr>
            <a:t>юритувчи</a:t>
          </a:r>
          <a:r>
            <a:rPr lang="ru-RU" sz="2100" b="0" kern="1200" dirty="0" smtClean="0">
              <a:latin typeface="Times New Roman" pitchFamily="18" charset="0"/>
              <a:cs typeface="Times New Roman" pitchFamily="18" charset="0"/>
            </a:rPr>
            <a:t> </a:t>
          </a:r>
          <a:r>
            <a:rPr lang="ru-RU" sz="2100" b="0" kern="1200" dirty="0" err="1" smtClean="0">
              <a:latin typeface="Times New Roman" pitchFamily="18" charset="0"/>
              <a:cs typeface="Times New Roman" pitchFamily="18" charset="0"/>
            </a:rPr>
            <a:t>субъектларнинг</a:t>
          </a:r>
          <a:r>
            <a:rPr lang="ru-RU" sz="2100" b="0" kern="1200" dirty="0" smtClean="0">
              <a:latin typeface="Times New Roman" pitchFamily="18" charset="0"/>
              <a:cs typeface="Times New Roman" pitchFamily="18" charset="0"/>
            </a:rPr>
            <a:t> </a:t>
          </a:r>
          <a:r>
            <a:rPr lang="ru-RU" sz="2100" b="0" kern="1200" dirty="0" err="1" smtClean="0">
              <a:latin typeface="Times New Roman" pitchFamily="18" charset="0"/>
              <a:cs typeface="Times New Roman" pitchFamily="18" charset="0"/>
            </a:rPr>
            <a:t>бир-бирига</a:t>
          </a:r>
          <a:r>
            <a:rPr lang="ru-RU" sz="2100" b="0" kern="1200" dirty="0" smtClean="0">
              <a:latin typeface="Times New Roman" pitchFamily="18" charset="0"/>
              <a:cs typeface="Times New Roman" pitchFamily="18" charset="0"/>
            </a:rPr>
            <a:t> </a:t>
          </a:r>
          <a:r>
            <a:rPr lang="ru-RU" sz="2100" b="0" kern="1200" dirty="0" err="1" smtClean="0">
              <a:latin typeface="Times New Roman" pitchFamily="18" charset="0"/>
              <a:cs typeface="Times New Roman" pitchFamily="18" charset="0"/>
            </a:rPr>
            <a:t>берадиган</a:t>
          </a:r>
          <a:r>
            <a:rPr lang="ru-RU" sz="2100" b="0" kern="1200" dirty="0" smtClean="0">
              <a:latin typeface="Times New Roman" pitchFamily="18" charset="0"/>
              <a:cs typeface="Times New Roman" pitchFamily="18" charset="0"/>
            </a:rPr>
            <a:t> </a:t>
          </a:r>
          <a:r>
            <a:rPr lang="ru-RU" sz="2100" b="0" kern="1200" dirty="0" err="1" smtClean="0">
              <a:latin typeface="Times New Roman" pitchFamily="18" charset="0"/>
              <a:cs typeface="Times New Roman" pitchFamily="18" charset="0"/>
            </a:rPr>
            <a:t>кредити</a:t>
          </a:r>
          <a:r>
            <a:rPr lang="ru-RU" sz="2100" b="0" kern="1200" dirty="0" smtClean="0">
              <a:latin typeface="Times New Roman" pitchFamily="18" charset="0"/>
              <a:cs typeface="Times New Roman" pitchFamily="18" charset="0"/>
            </a:rPr>
            <a:t>. </a:t>
          </a:r>
          <a:endParaRPr lang="ru-RU" sz="2100" b="0" kern="1200" dirty="0">
            <a:latin typeface="Times New Roman" pitchFamily="18" charset="0"/>
            <a:cs typeface="Times New Roman" pitchFamily="18" charset="0"/>
          </a:endParaRPr>
        </a:p>
      </dsp:txBody>
      <dsp:txXfrm>
        <a:off x="0" y="2527489"/>
        <a:ext cx="8229600" cy="1157625"/>
      </dsp:txXfrm>
    </dsp:sp>
    <dsp:sp modelId="{A10E5929-792E-4D3D-866C-A9C64A449715}">
      <dsp:nvSpPr>
        <dsp:cNvPr id="0" name=""/>
        <dsp:cNvSpPr/>
      </dsp:nvSpPr>
      <dsp:spPr>
        <a:xfrm>
          <a:off x="411480" y="2217529"/>
          <a:ext cx="5760720" cy="61992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933450">
            <a:lnSpc>
              <a:spcPct val="90000"/>
            </a:lnSpc>
            <a:spcBef>
              <a:spcPct val="0"/>
            </a:spcBef>
            <a:spcAft>
              <a:spcPct val="35000"/>
            </a:spcAft>
          </a:pPr>
          <a:r>
            <a:rPr lang="ru-RU" sz="2100" b="1" kern="1200" smtClean="0">
              <a:latin typeface="Times New Roman" pitchFamily="18" charset="0"/>
              <a:cs typeface="Times New Roman" pitchFamily="18" charset="0"/>
            </a:rPr>
            <a:t>Тижорат </a:t>
          </a:r>
          <a:r>
            <a:rPr lang="ru-RU" sz="2100" b="1" kern="1200" dirty="0" err="1" smtClean="0">
              <a:latin typeface="Times New Roman" pitchFamily="18" charset="0"/>
              <a:cs typeface="Times New Roman" pitchFamily="18" charset="0"/>
            </a:rPr>
            <a:t>кредити</a:t>
          </a:r>
          <a:r>
            <a:rPr lang="ru-RU" sz="2100" kern="1200" dirty="0" smtClean="0">
              <a:latin typeface="Times New Roman" pitchFamily="18" charset="0"/>
              <a:cs typeface="Times New Roman" pitchFamily="18" charset="0"/>
            </a:rPr>
            <a:t> </a:t>
          </a:r>
          <a:endParaRPr lang="ru-RU" sz="2100" kern="1200">
            <a:latin typeface="Times New Roman" pitchFamily="18" charset="0"/>
            <a:cs typeface="Times New Roman" pitchFamily="18" charset="0"/>
          </a:endParaRPr>
        </a:p>
      </dsp:txBody>
      <dsp:txXfrm>
        <a:off x="441742" y="2247791"/>
        <a:ext cx="5700196" cy="559396"/>
      </dsp:txXfrm>
    </dsp:sp>
    <dsp:sp modelId="{A8C268BE-02ED-4450-BA8A-63FBB9DE2855}">
      <dsp:nvSpPr>
        <dsp:cNvPr id="0" name=""/>
        <dsp:cNvSpPr/>
      </dsp:nvSpPr>
      <dsp:spPr>
        <a:xfrm>
          <a:off x="0" y="4108474"/>
          <a:ext cx="8229600" cy="1157625"/>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437388" rIns="638708" bIns="149352" numCol="1" spcCol="1270" anchor="t" anchorCtr="0">
          <a:noAutofit/>
        </a:bodyPr>
        <a:lstStyle/>
        <a:p>
          <a:pPr marL="228600" lvl="1" indent="-228600" algn="just" defTabSz="933450" rtl="0">
            <a:lnSpc>
              <a:spcPct val="90000"/>
            </a:lnSpc>
            <a:spcBef>
              <a:spcPct val="0"/>
            </a:spcBef>
            <a:spcAft>
              <a:spcPct val="15000"/>
            </a:spcAft>
            <a:buChar char="••"/>
          </a:pPr>
          <a:r>
            <a:rPr lang="ru-RU" sz="2100" b="0" kern="1200" dirty="0" smtClean="0">
              <a:latin typeface="Times New Roman" pitchFamily="18" charset="0"/>
              <a:cs typeface="Times New Roman" pitchFamily="18" charset="0"/>
            </a:rPr>
            <a:t>– </a:t>
          </a:r>
          <a:r>
            <a:rPr lang="ru-RU" sz="2100" b="0" kern="1200" dirty="0" err="1" smtClean="0">
              <a:latin typeface="Times New Roman" pitchFamily="18" charset="0"/>
              <a:cs typeface="Times New Roman" pitchFamily="18" charset="0"/>
            </a:rPr>
            <a:t>бир</a:t>
          </a:r>
          <a:r>
            <a:rPr lang="ru-RU" sz="2100" b="0" kern="1200" dirty="0" smtClean="0">
              <a:latin typeface="Times New Roman" pitchFamily="18" charset="0"/>
              <a:cs typeface="Times New Roman" pitchFamily="18" charset="0"/>
            </a:rPr>
            <a:t> </a:t>
          </a:r>
          <a:r>
            <a:rPr lang="ru-RU" sz="2100" b="0" kern="1200" dirty="0" err="1" smtClean="0">
              <a:latin typeface="Times New Roman" pitchFamily="18" charset="0"/>
              <a:cs typeface="Times New Roman" pitchFamily="18" charset="0"/>
            </a:rPr>
            <a:t>корхона</a:t>
          </a:r>
          <a:r>
            <a:rPr lang="ru-RU" sz="2100" b="0" kern="1200" dirty="0" smtClean="0">
              <a:latin typeface="Times New Roman" pitchFamily="18" charset="0"/>
              <a:cs typeface="Times New Roman" pitchFamily="18" charset="0"/>
            </a:rPr>
            <a:t> (</a:t>
          </a:r>
          <a:r>
            <a:rPr lang="ru-RU" sz="2100" b="0" kern="1200" dirty="0" err="1" smtClean="0">
              <a:latin typeface="Times New Roman" pitchFamily="18" charset="0"/>
              <a:cs typeface="Times New Roman" pitchFamily="18" charset="0"/>
            </a:rPr>
            <a:t>муассаса</a:t>
          </a:r>
          <a:r>
            <a:rPr lang="ru-RU" sz="2100" b="0" kern="1200" dirty="0" smtClean="0">
              <a:latin typeface="Times New Roman" pitchFamily="18" charset="0"/>
              <a:cs typeface="Times New Roman" pitchFamily="18" charset="0"/>
            </a:rPr>
            <a:t>) </a:t>
          </a:r>
          <a:r>
            <a:rPr lang="ru-RU" sz="2100" b="0" kern="1200" dirty="0" err="1" smtClean="0">
              <a:latin typeface="Times New Roman" pitchFamily="18" charset="0"/>
              <a:cs typeface="Times New Roman" pitchFamily="18" charset="0"/>
            </a:rPr>
            <a:t>томонидан</a:t>
          </a:r>
          <a:r>
            <a:rPr lang="ru-RU" sz="2100" b="0" kern="1200" dirty="0" smtClean="0">
              <a:latin typeface="Times New Roman" pitchFamily="18" charset="0"/>
              <a:cs typeface="Times New Roman" pitchFamily="18" charset="0"/>
            </a:rPr>
            <a:t> </a:t>
          </a:r>
          <a:r>
            <a:rPr lang="ru-RU" sz="2100" b="0" kern="1200" dirty="0" err="1" smtClean="0">
              <a:latin typeface="Times New Roman" pitchFamily="18" charset="0"/>
              <a:cs typeface="Times New Roman" pitchFamily="18" charset="0"/>
            </a:rPr>
            <a:t>иккинчисига</a:t>
          </a:r>
          <a:r>
            <a:rPr lang="ru-RU" sz="2100" b="0" kern="1200" dirty="0" smtClean="0">
              <a:latin typeface="Times New Roman" pitchFamily="18" charset="0"/>
              <a:cs typeface="Times New Roman" pitchFamily="18" charset="0"/>
            </a:rPr>
            <a:t> </a:t>
          </a:r>
          <a:r>
            <a:rPr lang="ru-RU" sz="2100" b="0" kern="1200" dirty="0" err="1" smtClean="0">
              <a:latin typeface="Times New Roman" pitchFamily="18" charset="0"/>
              <a:cs typeface="Times New Roman" pitchFamily="18" charset="0"/>
            </a:rPr>
            <a:t>берилувчи</a:t>
          </a:r>
          <a:r>
            <a:rPr lang="ru-RU" sz="2100" b="0" kern="1200" dirty="0" smtClean="0">
              <a:latin typeface="Times New Roman" pitchFamily="18" charset="0"/>
              <a:cs typeface="Times New Roman" pitchFamily="18" charset="0"/>
            </a:rPr>
            <a:t> кредит. </a:t>
          </a:r>
          <a:endParaRPr lang="ru-RU" sz="2100" b="0" kern="1200" dirty="0">
            <a:latin typeface="Times New Roman" pitchFamily="18" charset="0"/>
            <a:cs typeface="Times New Roman" pitchFamily="18" charset="0"/>
          </a:endParaRPr>
        </a:p>
      </dsp:txBody>
      <dsp:txXfrm>
        <a:off x="0" y="4108474"/>
        <a:ext cx="8229600" cy="1157625"/>
      </dsp:txXfrm>
    </dsp:sp>
    <dsp:sp modelId="{739E864F-46B2-4B28-9D35-252A3ED8B35F}">
      <dsp:nvSpPr>
        <dsp:cNvPr id="0" name=""/>
        <dsp:cNvSpPr/>
      </dsp:nvSpPr>
      <dsp:spPr>
        <a:xfrm>
          <a:off x="411480" y="3798514"/>
          <a:ext cx="5760720" cy="61992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933450" rtl="0">
            <a:lnSpc>
              <a:spcPct val="90000"/>
            </a:lnSpc>
            <a:spcBef>
              <a:spcPct val="0"/>
            </a:spcBef>
            <a:spcAft>
              <a:spcPct val="35000"/>
            </a:spcAft>
          </a:pPr>
          <a:r>
            <a:rPr lang="ru-RU" sz="2100" b="1" kern="1200" dirty="0" err="1" smtClean="0">
              <a:latin typeface="Times New Roman" pitchFamily="18" charset="0"/>
              <a:cs typeface="Times New Roman" pitchFamily="18" charset="0"/>
            </a:rPr>
            <a:t>Хўжаликлараро</a:t>
          </a:r>
          <a:r>
            <a:rPr lang="ru-RU" sz="2100" b="1" kern="1200" dirty="0" smtClean="0">
              <a:latin typeface="Times New Roman" pitchFamily="18" charset="0"/>
              <a:cs typeface="Times New Roman" pitchFamily="18" charset="0"/>
            </a:rPr>
            <a:t> кредит</a:t>
          </a:r>
          <a:endParaRPr lang="ru-RU" sz="2100" kern="1200" dirty="0">
            <a:latin typeface="Times New Roman" pitchFamily="18" charset="0"/>
            <a:cs typeface="Times New Roman" pitchFamily="18" charset="0"/>
          </a:endParaRPr>
        </a:p>
      </dsp:txBody>
      <dsp:txXfrm>
        <a:off x="441742" y="3828776"/>
        <a:ext cx="5700196" cy="559396"/>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91633-56AB-454F-AA3B-7523907B624F}">
      <dsp:nvSpPr>
        <dsp:cNvPr id="0" name=""/>
        <dsp:cNvSpPr/>
      </dsp:nvSpPr>
      <dsp:spPr>
        <a:xfrm>
          <a:off x="0" y="306177"/>
          <a:ext cx="8229600" cy="121905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74904" rIns="638708" bIns="128016" numCol="1" spcCol="1270" anchor="t" anchorCtr="0">
          <a:noAutofit/>
        </a:bodyPr>
        <a:lstStyle/>
        <a:p>
          <a:pPr marL="171450" lvl="1" indent="-171450" algn="just" defTabSz="800100" rtl="0">
            <a:lnSpc>
              <a:spcPct val="90000"/>
            </a:lnSpc>
            <a:spcBef>
              <a:spcPct val="0"/>
            </a:spcBef>
            <a:spcAft>
              <a:spcPct val="15000"/>
            </a:spcAft>
            <a:buChar char="••"/>
          </a:pP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хусусий</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шахсларга</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бирини</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навбатда</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узоқ муддат</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фойдаланадиган</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истеъмол</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товарлари</a:t>
          </a:r>
          <a:r>
            <a:rPr lang="ru-RU" sz="1800" b="0" kern="1200" dirty="0" smtClean="0">
              <a:latin typeface="Times New Roman" pitchFamily="18" charset="0"/>
              <a:cs typeface="Times New Roman" pitchFamily="18" charset="0"/>
            </a:rPr>
            <a:t> (мебель, автомобиль, телевизор </a:t>
          </a:r>
          <a:r>
            <a:rPr lang="ru-RU" sz="1800" b="0" kern="1200" dirty="0" err="1" smtClean="0">
              <a:latin typeface="Times New Roman" pitchFamily="18" charset="0"/>
              <a:cs typeface="Times New Roman" pitchFamily="18" charset="0"/>
            </a:rPr>
            <a:t>ва</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бошқалар</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сотиб</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олиш</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учун</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маълум</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муддатга</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бериладиган</a:t>
          </a:r>
          <a:r>
            <a:rPr lang="ru-RU" sz="1800" b="0" kern="1200" dirty="0" smtClean="0">
              <a:latin typeface="Times New Roman" pitchFamily="18" charset="0"/>
              <a:cs typeface="Times New Roman" pitchFamily="18" charset="0"/>
            </a:rPr>
            <a:t> кредит. </a:t>
          </a:r>
          <a:endParaRPr lang="ru-RU" sz="1800" b="0" kern="1200" dirty="0">
            <a:latin typeface="Times New Roman" pitchFamily="18" charset="0"/>
            <a:cs typeface="Times New Roman" pitchFamily="18" charset="0"/>
          </a:endParaRPr>
        </a:p>
      </dsp:txBody>
      <dsp:txXfrm>
        <a:off x="0" y="306177"/>
        <a:ext cx="8229600" cy="1219050"/>
      </dsp:txXfrm>
    </dsp:sp>
    <dsp:sp modelId="{F09A260F-9920-4285-80F8-217F49B36C6C}">
      <dsp:nvSpPr>
        <dsp:cNvPr id="0" name=""/>
        <dsp:cNvSpPr/>
      </dsp:nvSpPr>
      <dsp:spPr>
        <a:xfrm>
          <a:off x="411480" y="40497"/>
          <a:ext cx="5760720" cy="53136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ru-RU" sz="1800" b="1" kern="1200" dirty="0" err="1" smtClean="0">
              <a:latin typeface="Times New Roman" pitchFamily="18" charset="0"/>
              <a:cs typeface="Times New Roman" pitchFamily="18" charset="0"/>
            </a:rPr>
            <a:t>Истеъмол</a:t>
          </a:r>
          <a:r>
            <a:rPr lang="ru-RU" sz="1800" b="1" kern="1200" dirty="0" smtClean="0">
              <a:latin typeface="Times New Roman" pitchFamily="18" charset="0"/>
              <a:cs typeface="Times New Roman" pitchFamily="18" charset="0"/>
            </a:rPr>
            <a:t> </a:t>
          </a:r>
          <a:r>
            <a:rPr lang="ru-RU" sz="1800" b="1" kern="1200" dirty="0" err="1" smtClean="0">
              <a:latin typeface="Times New Roman" pitchFamily="18" charset="0"/>
              <a:cs typeface="Times New Roman" pitchFamily="18" charset="0"/>
            </a:rPr>
            <a:t>кредити</a:t>
          </a:r>
          <a:endParaRPr lang="ru-RU" sz="1800" b="1" kern="1200" dirty="0">
            <a:latin typeface="Times New Roman" pitchFamily="18" charset="0"/>
            <a:cs typeface="Times New Roman" pitchFamily="18" charset="0"/>
          </a:endParaRPr>
        </a:p>
      </dsp:txBody>
      <dsp:txXfrm>
        <a:off x="437419" y="66436"/>
        <a:ext cx="5708842" cy="479482"/>
      </dsp:txXfrm>
    </dsp:sp>
    <dsp:sp modelId="{B3A571FC-E379-420D-906C-07AB7F1F48C3}">
      <dsp:nvSpPr>
        <dsp:cNvPr id="0" name=""/>
        <dsp:cNvSpPr/>
      </dsp:nvSpPr>
      <dsp:spPr>
        <a:xfrm>
          <a:off x="0" y="1888107"/>
          <a:ext cx="8229600" cy="992250"/>
        </a:xfrm>
        <a:prstGeom prst="rect">
          <a:avLst/>
        </a:prstGeom>
        <a:solidFill>
          <a:schemeClr val="lt1">
            <a:alpha val="90000"/>
            <a:hueOff val="0"/>
            <a:satOff val="0"/>
            <a:lumOff val="0"/>
            <a:alphaOff val="0"/>
          </a:schemeClr>
        </a:solidFill>
        <a:ln w="9525" cap="flat" cmpd="sng" algn="ctr">
          <a:solidFill>
            <a:schemeClr val="accent3">
              <a:hueOff val="3750088"/>
              <a:satOff val="-5627"/>
              <a:lumOff val="-91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74904" rIns="638708" bIns="128016" numCol="1" spcCol="1270" anchor="t" anchorCtr="0">
          <a:noAutofit/>
        </a:bodyPr>
        <a:lstStyle/>
        <a:p>
          <a:pPr marL="171450" lvl="1" indent="-171450" algn="just" defTabSz="800100" rtl="0">
            <a:lnSpc>
              <a:spcPct val="90000"/>
            </a:lnSpc>
            <a:spcBef>
              <a:spcPct val="0"/>
            </a:spcBef>
            <a:spcAft>
              <a:spcPct val="15000"/>
            </a:spcAft>
            <a:buChar char="••"/>
          </a:pP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кўчмас</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мулклар</a:t>
          </a:r>
          <a:r>
            <a:rPr lang="ru-RU" sz="1800" b="0" kern="1200" dirty="0" smtClean="0">
              <a:latin typeface="Times New Roman" pitchFamily="18" charset="0"/>
              <a:cs typeface="Times New Roman" pitchFamily="18" charset="0"/>
            </a:rPr>
            <a:t> (ер, </a:t>
          </a:r>
          <a:r>
            <a:rPr lang="ru-RU" sz="1800" b="0" kern="1200" dirty="0" err="1" smtClean="0">
              <a:latin typeface="Times New Roman" pitchFamily="18" charset="0"/>
              <a:cs typeface="Times New Roman" pitchFamily="18" charset="0"/>
            </a:rPr>
            <a:t>бино</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ҳисобига узоқ муддатли</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ссудалар</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шаклида</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берилувчи</a:t>
          </a:r>
          <a:r>
            <a:rPr lang="ru-RU" sz="1800" b="0" kern="1200" dirty="0" smtClean="0">
              <a:latin typeface="Times New Roman" pitchFamily="18" charset="0"/>
              <a:cs typeface="Times New Roman" pitchFamily="18" charset="0"/>
            </a:rPr>
            <a:t> кредит.</a:t>
          </a:r>
          <a:endParaRPr lang="ru-RU" sz="1800" b="0" kern="1200" dirty="0">
            <a:latin typeface="Times New Roman" pitchFamily="18" charset="0"/>
            <a:cs typeface="Times New Roman" pitchFamily="18" charset="0"/>
          </a:endParaRPr>
        </a:p>
      </dsp:txBody>
      <dsp:txXfrm>
        <a:off x="0" y="1888107"/>
        <a:ext cx="8229600" cy="992250"/>
      </dsp:txXfrm>
    </dsp:sp>
    <dsp:sp modelId="{844CA1EB-7511-4870-B3AB-CBDEF4939F08}">
      <dsp:nvSpPr>
        <dsp:cNvPr id="0" name=""/>
        <dsp:cNvSpPr/>
      </dsp:nvSpPr>
      <dsp:spPr>
        <a:xfrm>
          <a:off x="411480" y="1622427"/>
          <a:ext cx="5760720" cy="531360"/>
        </a:xfrm>
        <a:prstGeom prst="round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ru-RU" sz="1800" b="1" kern="1200" dirty="0" smtClean="0">
              <a:latin typeface="Times New Roman" pitchFamily="18" charset="0"/>
              <a:cs typeface="Times New Roman" pitchFamily="18" charset="0"/>
            </a:rPr>
            <a:t>Ипотека </a:t>
          </a:r>
          <a:r>
            <a:rPr lang="ru-RU" sz="1800" b="1" kern="1200" dirty="0" err="1" smtClean="0">
              <a:latin typeface="Times New Roman" pitchFamily="18" charset="0"/>
              <a:cs typeface="Times New Roman" pitchFamily="18" charset="0"/>
            </a:rPr>
            <a:t>кредити</a:t>
          </a:r>
          <a:r>
            <a:rPr lang="ru-RU" sz="1800" b="1" kern="1200" dirty="0" smtClean="0">
              <a:latin typeface="Times New Roman" pitchFamily="18" charset="0"/>
              <a:cs typeface="Times New Roman" pitchFamily="18" charset="0"/>
            </a:rPr>
            <a:t> </a:t>
          </a:r>
          <a:endParaRPr lang="ru-RU" sz="1800" b="1" kern="1200" dirty="0">
            <a:latin typeface="Times New Roman" pitchFamily="18" charset="0"/>
            <a:cs typeface="Times New Roman" pitchFamily="18" charset="0"/>
          </a:endParaRPr>
        </a:p>
      </dsp:txBody>
      <dsp:txXfrm>
        <a:off x="437419" y="1648366"/>
        <a:ext cx="5708842" cy="479482"/>
      </dsp:txXfrm>
    </dsp:sp>
    <dsp:sp modelId="{3FB0D077-47AC-416C-9D7E-D8D93029A787}">
      <dsp:nvSpPr>
        <dsp:cNvPr id="0" name=""/>
        <dsp:cNvSpPr/>
      </dsp:nvSpPr>
      <dsp:spPr>
        <a:xfrm>
          <a:off x="0" y="3243238"/>
          <a:ext cx="8229600" cy="1219050"/>
        </a:xfrm>
        <a:prstGeom prst="rect">
          <a:avLst/>
        </a:prstGeom>
        <a:solidFill>
          <a:schemeClr val="lt1">
            <a:alpha val="90000"/>
            <a:hueOff val="0"/>
            <a:satOff val="0"/>
            <a:lumOff val="0"/>
            <a:alphaOff val="0"/>
          </a:schemeClr>
        </a:solidFill>
        <a:ln w="9525" cap="flat" cmpd="sng" algn="ctr">
          <a:solidFill>
            <a:schemeClr val="accent3">
              <a:hueOff val="7500176"/>
              <a:satOff val="-11253"/>
              <a:lumOff val="-183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74904" rIns="638708" bIns="128016" numCol="1" spcCol="1270" anchor="t" anchorCtr="0">
          <a:noAutofit/>
        </a:bodyPr>
        <a:lstStyle/>
        <a:p>
          <a:pPr marL="171450" lvl="1" indent="-171450" algn="just" defTabSz="800100" rtl="0">
            <a:lnSpc>
              <a:spcPct val="90000"/>
            </a:lnSpc>
            <a:spcBef>
              <a:spcPct val="0"/>
            </a:spcBef>
            <a:spcAft>
              <a:spcPct val="15000"/>
            </a:spcAft>
            <a:buChar char="••"/>
          </a:pP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давлат</a:t>
          </a:r>
          <a:r>
            <a:rPr lang="ru-RU" sz="1800" b="0" kern="1200" dirty="0" smtClean="0">
              <a:latin typeface="Times New Roman" pitchFamily="18" charset="0"/>
              <a:cs typeface="Times New Roman" pitchFamily="18" charset="0"/>
            </a:rPr>
            <a:t> пул </a:t>
          </a:r>
          <a:r>
            <a:rPr lang="ru-RU" sz="1800" b="0" kern="1200" dirty="0" err="1" smtClean="0">
              <a:latin typeface="Times New Roman" pitchFamily="18" charset="0"/>
              <a:cs typeface="Times New Roman" pitchFamily="18" charset="0"/>
            </a:rPr>
            <a:t>маблағлари қарздори</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аҳоли ва</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хусусий</a:t>
          </a:r>
          <a:r>
            <a:rPr lang="ru-RU" sz="1800" b="0" kern="1200" dirty="0" smtClean="0">
              <a:latin typeface="Times New Roman" pitchFamily="18" charset="0"/>
              <a:cs typeface="Times New Roman" pitchFamily="18" charset="0"/>
            </a:rPr>
            <a:t> бизнес </a:t>
          </a:r>
          <a:r>
            <a:rPr lang="ru-RU" sz="1800" b="0" kern="1200" dirty="0" err="1" smtClean="0">
              <a:latin typeface="Times New Roman" pitchFamily="18" charset="0"/>
              <a:cs typeface="Times New Roman" pitchFamily="18" charset="0"/>
            </a:rPr>
            <a:t>эса</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кредиторлари</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бўлиб</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чиқадиган </a:t>
          </a:r>
          <a:r>
            <a:rPr lang="ru-RU" sz="1800" b="0" kern="1200" dirty="0" smtClean="0">
              <a:latin typeface="Times New Roman" pitchFamily="18" charset="0"/>
              <a:cs typeface="Times New Roman" pitchFamily="18" charset="0"/>
            </a:rPr>
            <a:t>кредит </a:t>
          </a:r>
          <a:r>
            <a:rPr lang="ru-RU" sz="1800" b="0" kern="1200" dirty="0" err="1" smtClean="0">
              <a:latin typeface="Times New Roman" pitchFamily="18" charset="0"/>
              <a:cs typeface="Times New Roman" pitchFamily="18" charset="0"/>
            </a:rPr>
            <a:t>муносабатларининг</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ўзига</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хос</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шакли</a:t>
          </a:r>
          <a:r>
            <a:rPr lang="ru-RU" sz="1800" b="0" kern="1200" dirty="0" smtClean="0">
              <a:latin typeface="Times New Roman" pitchFamily="18" charset="0"/>
              <a:cs typeface="Times New Roman" pitchFamily="18" charset="0"/>
            </a:rPr>
            <a:t>. </a:t>
          </a:r>
          <a:endParaRPr lang="ru-RU" sz="1800" b="0" kern="1200" dirty="0">
            <a:latin typeface="Times New Roman" pitchFamily="18" charset="0"/>
            <a:cs typeface="Times New Roman" pitchFamily="18" charset="0"/>
          </a:endParaRPr>
        </a:p>
      </dsp:txBody>
      <dsp:txXfrm>
        <a:off x="0" y="3243238"/>
        <a:ext cx="8229600" cy="1219050"/>
      </dsp:txXfrm>
    </dsp:sp>
    <dsp:sp modelId="{4FAE0F9B-10AB-480A-8757-2CBC2DB89000}">
      <dsp:nvSpPr>
        <dsp:cNvPr id="0" name=""/>
        <dsp:cNvSpPr/>
      </dsp:nvSpPr>
      <dsp:spPr>
        <a:xfrm>
          <a:off x="411480" y="2977558"/>
          <a:ext cx="5760720" cy="531360"/>
        </a:xfrm>
        <a:prstGeom prst="round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ru-RU" sz="1800" b="1" kern="1200" dirty="0" err="1" smtClean="0">
              <a:latin typeface="Times New Roman" pitchFamily="18" charset="0"/>
              <a:cs typeface="Times New Roman" pitchFamily="18" charset="0"/>
            </a:rPr>
            <a:t>Давлат</a:t>
          </a:r>
          <a:r>
            <a:rPr lang="ru-RU" sz="1800" b="1" kern="1200" dirty="0" smtClean="0">
              <a:latin typeface="Times New Roman" pitchFamily="18" charset="0"/>
              <a:cs typeface="Times New Roman" pitchFamily="18" charset="0"/>
            </a:rPr>
            <a:t> </a:t>
          </a:r>
          <a:r>
            <a:rPr lang="ru-RU" sz="1800" b="1" kern="1200" dirty="0" err="1" smtClean="0">
              <a:latin typeface="Times New Roman" pitchFamily="18" charset="0"/>
              <a:cs typeface="Times New Roman" pitchFamily="18" charset="0"/>
            </a:rPr>
            <a:t>кредити</a:t>
          </a:r>
          <a:r>
            <a:rPr lang="ru-RU" sz="1800" kern="1200" dirty="0" smtClean="0">
              <a:latin typeface="Times New Roman" pitchFamily="18" charset="0"/>
              <a:cs typeface="Times New Roman" pitchFamily="18" charset="0"/>
            </a:rPr>
            <a:t> </a:t>
          </a:r>
          <a:endParaRPr lang="ru-RU" sz="1800" kern="1200" dirty="0">
            <a:latin typeface="Times New Roman" pitchFamily="18" charset="0"/>
            <a:cs typeface="Times New Roman" pitchFamily="18" charset="0"/>
          </a:endParaRPr>
        </a:p>
      </dsp:txBody>
      <dsp:txXfrm>
        <a:off x="437419" y="3003497"/>
        <a:ext cx="5708842" cy="479482"/>
      </dsp:txXfrm>
    </dsp:sp>
    <dsp:sp modelId="{BEA38CAA-E91A-4CEB-A548-76B367D74F0B}">
      <dsp:nvSpPr>
        <dsp:cNvPr id="0" name=""/>
        <dsp:cNvSpPr/>
      </dsp:nvSpPr>
      <dsp:spPr>
        <a:xfrm>
          <a:off x="0" y="4825168"/>
          <a:ext cx="8229600" cy="992250"/>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74904" rIns="638708" bIns="128016" numCol="1" spcCol="1270" anchor="t" anchorCtr="0">
          <a:noAutofit/>
        </a:bodyPr>
        <a:lstStyle/>
        <a:p>
          <a:pPr marL="171450" lvl="1" indent="-171450" algn="just" defTabSz="800100" rtl="0">
            <a:lnSpc>
              <a:spcPct val="90000"/>
            </a:lnSpc>
            <a:spcBef>
              <a:spcPct val="0"/>
            </a:spcBef>
            <a:spcAft>
              <a:spcPct val="15000"/>
            </a:spcAft>
            <a:buChar char="••"/>
          </a:pPr>
          <a:r>
            <a:rPr lang="ru-RU" sz="1800" b="0" kern="1200" dirty="0" smtClean="0">
              <a:latin typeface="Times New Roman" pitchFamily="18" charset="0"/>
              <a:cs typeface="Times New Roman" pitchFamily="18" charset="0"/>
            </a:rPr>
            <a:t>– ссуда </a:t>
          </a:r>
          <a:r>
            <a:rPr lang="ru-RU" sz="1800" b="0" kern="1200" dirty="0" err="1" smtClean="0">
              <a:latin typeface="Times New Roman" pitchFamily="18" charset="0"/>
              <a:cs typeface="Times New Roman" pitchFamily="18" charset="0"/>
            </a:rPr>
            <a:t>капиталининг</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халқаро иқтисодий муносабатлар</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соҳасидаги ҳаракатини намоён</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этувчи</a:t>
          </a:r>
          <a:r>
            <a:rPr lang="ru-RU" sz="1800" b="0" kern="1200" dirty="0" smtClean="0">
              <a:latin typeface="Times New Roman" pitchFamily="18" charset="0"/>
              <a:cs typeface="Times New Roman" pitchFamily="18" charset="0"/>
            </a:rPr>
            <a:t> </a:t>
          </a:r>
          <a:r>
            <a:rPr lang="ru-RU" sz="1800" b="0" kern="1200" dirty="0" err="1" smtClean="0">
              <a:latin typeface="Times New Roman" pitchFamily="18" charset="0"/>
              <a:cs typeface="Times New Roman" pitchFamily="18" charset="0"/>
            </a:rPr>
            <a:t>шакли</a:t>
          </a:r>
          <a:r>
            <a:rPr lang="ru-RU" sz="1800" b="0" kern="1200" dirty="0" smtClean="0">
              <a:latin typeface="Times New Roman" pitchFamily="18" charset="0"/>
              <a:cs typeface="Times New Roman" pitchFamily="18" charset="0"/>
            </a:rPr>
            <a:t>. </a:t>
          </a:r>
          <a:endParaRPr lang="ru-RU" sz="1800" b="0" kern="1200" dirty="0">
            <a:latin typeface="Times New Roman" pitchFamily="18" charset="0"/>
            <a:cs typeface="Times New Roman" pitchFamily="18" charset="0"/>
          </a:endParaRPr>
        </a:p>
      </dsp:txBody>
      <dsp:txXfrm>
        <a:off x="0" y="4825168"/>
        <a:ext cx="8229600" cy="992250"/>
      </dsp:txXfrm>
    </dsp:sp>
    <dsp:sp modelId="{317FB829-0794-4102-AE6F-E5DB4C8FD8E9}">
      <dsp:nvSpPr>
        <dsp:cNvPr id="0" name=""/>
        <dsp:cNvSpPr/>
      </dsp:nvSpPr>
      <dsp:spPr>
        <a:xfrm>
          <a:off x="411480" y="4559488"/>
          <a:ext cx="5760720" cy="53136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lang="ru-RU" sz="1800" b="1" kern="1200" dirty="0" err="1" smtClean="0">
              <a:latin typeface="Times New Roman" pitchFamily="18" charset="0"/>
              <a:cs typeface="Times New Roman" pitchFamily="18" charset="0"/>
            </a:rPr>
            <a:t>Халқаро </a:t>
          </a:r>
          <a:r>
            <a:rPr lang="ru-RU" sz="1800" b="1" kern="1200" dirty="0" smtClean="0">
              <a:latin typeface="Times New Roman" pitchFamily="18" charset="0"/>
              <a:cs typeface="Times New Roman" pitchFamily="18" charset="0"/>
            </a:rPr>
            <a:t>кредит</a:t>
          </a:r>
          <a:endParaRPr lang="ru-RU" sz="1800" kern="1200" dirty="0">
            <a:latin typeface="Times New Roman" pitchFamily="18" charset="0"/>
            <a:cs typeface="Times New Roman" pitchFamily="18" charset="0"/>
          </a:endParaRPr>
        </a:p>
      </dsp:txBody>
      <dsp:txXfrm>
        <a:off x="437419" y="4585427"/>
        <a:ext cx="5708842" cy="479482"/>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7D6E1-5351-417E-BA7F-4A1B01F13D29}">
      <dsp:nvSpPr>
        <dsp:cNvPr id="0" name=""/>
        <dsp:cNvSpPr/>
      </dsp:nvSpPr>
      <dsp:spPr>
        <a:xfrm>
          <a:off x="0" y="11654"/>
          <a:ext cx="8229600" cy="111969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ru-RU" sz="2900" kern="1200" dirty="0" err="1" smtClean="0">
              <a:latin typeface="Times New Roman" pitchFamily="18" charset="0"/>
              <a:cs typeface="Times New Roman" pitchFamily="18" charset="0"/>
            </a:rPr>
            <a:t>Кредитлашнинг</a:t>
          </a:r>
          <a:r>
            <a:rPr lang="ru-RU" sz="2900" kern="1200" dirty="0" smtClean="0">
              <a:latin typeface="Times New Roman" pitchFamily="18" charset="0"/>
              <a:cs typeface="Times New Roman" pitchFamily="18" charset="0"/>
            </a:rPr>
            <a:t> лизинг, факторинг, форфейтинг, траст </a:t>
          </a:r>
          <a:r>
            <a:rPr lang="ru-RU" sz="2900" kern="1200" dirty="0" err="1" smtClean="0">
              <a:latin typeface="Times New Roman" pitchFamily="18" charset="0"/>
              <a:cs typeface="Times New Roman" pitchFamily="18" charset="0"/>
            </a:rPr>
            <a:t>каби</a:t>
          </a:r>
          <a:r>
            <a:rPr lang="ru-RU" sz="2900" kern="1200" dirty="0" smtClean="0">
              <a:latin typeface="Times New Roman" pitchFamily="18" charset="0"/>
              <a:cs typeface="Times New Roman" pitchFamily="18" charset="0"/>
            </a:rPr>
            <a:t> </a:t>
          </a:r>
          <a:r>
            <a:rPr lang="ru-RU" sz="2900" kern="1200" dirty="0" err="1" smtClean="0">
              <a:latin typeface="Times New Roman" pitchFamily="18" charset="0"/>
              <a:cs typeface="Times New Roman" pitchFamily="18" charset="0"/>
            </a:rPr>
            <a:t>шакллари</a:t>
          </a:r>
          <a:r>
            <a:rPr lang="ru-RU" sz="2900" kern="1200" dirty="0" smtClean="0">
              <a:latin typeface="Times New Roman" pitchFamily="18" charset="0"/>
              <a:cs typeface="Times New Roman" pitchFamily="18" charset="0"/>
            </a:rPr>
            <a:t> </a:t>
          </a:r>
          <a:r>
            <a:rPr lang="ru-RU" sz="2900" kern="1200" dirty="0" err="1" smtClean="0">
              <a:latin typeface="Times New Roman" pitchFamily="18" charset="0"/>
              <a:cs typeface="Times New Roman" pitchFamily="18" charset="0"/>
            </a:rPr>
            <a:t>кенг</a:t>
          </a:r>
          <a:r>
            <a:rPr lang="ru-RU" sz="2900" kern="1200" dirty="0" smtClean="0">
              <a:latin typeface="Times New Roman" pitchFamily="18" charset="0"/>
              <a:cs typeface="Times New Roman" pitchFamily="18" charset="0"/>
            </a:rPr>
            <a:t> </a:t>
          </a:r>
          <a:r>
            <a:rPr lang="ru-RU" sz="2900" kern="1200" dirty="0" err="1" smtClean="0">
              <a:latin typeface="Times New Roman" pitchFamily="18" charset="0"/>
              <a:cs typeface="Times New Roman" pitchFamily="18" charset="0"/>
            </a:rPr>
            <a:t>ривожланиб</a:t>
          </a:r>
          <a:r>
            <a:rPr lang="ru-RU" sz="2900" kern="1200" dirty="0" smtClean="0">
              <a:latin typeface="Times New Roman" pitchFamily="18" charset="0"/>
              <a:cs typeface="Times New Roman" pitchFamily="18" charset="0"/>
            </a:rPr>
            <a:t> </a:t>
          </a:r>
          <a:r>
            <a:rPr lang="ru-RU" sz="2900" kern="1200" dirty="0" err="1" smtClean="0">
              <a:latin typeface="Times New Roman" pitchFamily="18" charset="0"/>
              <a:cs typeface="Times New Roman" pitchFamily="18" charset="0"/>
            </a:rPr>
            <a:t>бормоқда</a:t>
          </a:r>
          <a:r>
            <a:rPr lang="ru-RU" sz="2900" kern="1200" dirty="0" smtClean="0">
              <a:latin typeface="Times New Roman" pitchFamily="18" charset="0"/>
              <a:cs typeface="Times New Roman" pitchFamily="18" charset="0"/>
            </a:rPr>
            <a:t>.</a:t>
          </a:r>
          <a:endParaRPr lang="ru-RU" sz="2900" kern="1200" dirty="0">
            <a:latin typeface="Times New Roman" pitchFamily="18" charset="0"/>
            <a:cs typeface="Times New Roman" pitchFamily="18" charset="0"/>
          </a:endParaRPr>
        </a:p>
      </dsp:txBody>
      <dsp:txXfrm>
        <a:off x="54659" y="66313"/>
        <a:ext cx="8120282" cy="1010372"/>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F0F7E-FAAD-4B34-9A9E-2129301F87BE}">
      <dsp:nvSpPr>
        <dsp:cNvPr id="0" name=""/>
        <dsp:cNvSpPr/>
      </dsp:nvSpPr>
      <dsp:spPr>
        <a:xfrm>
          <a:off x="0" y="23684"/>
          <a:ext cx="8229600" cy="7200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0">
            <a:lnSpc>
              <a:spcPct val="90000"/>
            </a:lnSpc>
            <a:spcBef>
              <a:spcPct val="0"/>
            </a:spcBef>
            <a:spcAft>
              <a:spcPct val="35000"/>
            </a:spcAft>
          </a:pPr>
          <a:r>
            <a:rPr lang="ru-RU" sz="2500" b="1" kern="1200" dirty="0" smtClean="0">
              <a:latin typeface="Times New Roman" pitchFamily="18" charset="0"/>
              <a:cs typeface="Times New Roman" pitchFamily="18" charset="0"/>
            </a:rPr>
            <a:t>ЛИЗИНГ</a:t>
          </a:r>
          <a:r>
            <a:rPr lang="ru-RU" sz="2500" kern="1200" dirty="0" smtClean="0">
              <a:latin typeface="Times New Roman" pitchFamily="18" charset="0"/>
              <a:cs typeface="Times New Roman" pitchFamily="18" charset="0"/>
            </a:rPr>
            <a:t> </a:t>
          </a:r>
          <a:endParaRPr lang="ru-RU" sz="2500" kern="1200" dirty="0">
            <a:latin typeface="Times New Roman" pitchFamily="18" charset="0"/>
            <a:cs typeface="Times New Roman" pitchFamily="18" charset="0"/>
          </a:endParaRPr>
        </a:p>
      </dsp:txBody>
      <dsp:txXfrm>
        <a:off x="0" y="23684"/>
        <a:ext cx="8229600" cy="720000"/>
      </dsp:txXfrm>
    </dsp:sp>
    <dsp:sp modelId="{279C82DD-7282-432F-8BA2-B4DEAEC38986}">
      <dsp:nvSpPr>
        <dsp:cNvPr id="0" name=""/>
        <dsp:cNvSpPr/>
      </dsp:nvSpPr>
      <dsp:spPr>
        <a:xfrm>
          <a:off x="0" y="743684"/>
          <a:ext cx="8229600" cy="1990125"/>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3350" tIns="133350" rIns="177800" bIns="200025" numCol="1" spcCol="1270" anchor="t" anchorCtr="0">
          <a:noAutofit/>
        </a:bodyPr>
        <a:lstStyle/>
        <a:p>
          <a:pPr marL="228600" lvl="1" indent="-228600" algn="just" defTabSz="1111250" rtl="0">
            <a:lnSpc>
              <a:spcPct val="90000"/>
            </a:lnSpc>
            <a:spcBef>
              <a:spcPct val="0"/>
            </a:spcBef>
            <a:spcAft>
              <a:spcPct val="15000"/>
            </a:spcAft>
            <a:buChar char="••"/>
          </a:pPr>
          <a:r>
            <a:rPr lang="ru-RU" sz="2500" b="0" kern="1200" dirty="0" smtClean="0">
              <a:latin typeface="Times New Roman" pitchFamily="18" charset="0"/>
              <a:cs typeface="Times New Roman" pitchFamily="18" charset="0"/>
            </a:rPr>
            <a:t>– </a:t>
          </a:r>
          <a:r>
            <a:rPr lang="ru-RU" sz="2500" b="0" kern="1200" dirty="0" err="1" smtClean="0">
              <a:latin typeface="Times New Roman" pitchFamily="18" charset="0"/>
              <a:cs typeface="Times New Roman" pitchFamily="18" charset="0"/>
            </a:rPr>
            <a:t>бу</a:t>
          </a:r>
          <a:r>
            <a:rPr lang="ru-RU" sz="2500" b="0" kern="1200" dirty="0" smtClean="0">
              <a:latin typeface="Times New Roman" pitchFamily="18" charset="0"/>
              <a:cs typeface="Times New Roman" pitchFamily="18" charset="0"/>
            </a:rPr>
            <a:t> </a:t>
          </a:r>
          <a:r>
            <a:rPr lang="ru-RU" sz="2500" b="0" kern="1200" dirty="0" err="1" smtClean="0">
              <a:latin typeface="Times New Roman" pitchFamily="18" charset="0"/>
              <a:cs typeface="Times New Roman" pitchFamily="18" charset="0"/>
            </a:rPr>
            <a:t>кредитнинг</a:t>
          </a:r>
          <a:r>
            <a:rPr lang="ru-RU" sz="2500" b="0" kern="1200" dirty="0" smtClean="0">
              <a:latin typeface="Times New Roman" pitchFamily="18" charset="0"/>
              <a:cs typeface="Times New Roman" pitchFamily="18" charset="0"/>
            </a:rPr>
            <a:t> </a:t>
          </a:r>
          <a:r>
            <a:rPr lang="ru-RU" sz="2500" b="0" kern="1200" dirty="0" err="1" smtClean="0">
              <a:latin typeface="Times New Roman" pitchFamily="18" charset="0"/>
              <a:cs typeface="Times New Roman" pitchFamily="18" charset="0"/>
            </a:rPr>
            <a:t>пулсиз</a:t>
          </a:r>
          <a:r>
            <a:rPr lang="ru-RU" sz="2500" b="0" kern="1200" dirty="0" smtClean="0">
              <a:latin typeface="Times New Roman" pitchFamily="18" charset="0"/>
              <a:cs typeface="Times New Roman" pitchFamily="18" charset="0"/>
            </a:rPr>
            <a:t> </a:t>
          </a:r>
          <a:r>
            <a:rPr lang="ru-RU" sz="2500" b="0" kern="1200" dirty="0" err="1" smtClean="0">
              <a:latin typeface="Times New Roman" pitchFamily="18" charset="0"/>
              <a:cs typeface="Times New Roman" pitchFamily="18" charset="0"/>
            </a:rPr>
            <a:t>шакли</a:t>
          </a:r>
          <a:r>
            <a:rPr lang="ru-RU" sz="2500" b="0" kern="1200" dirty="0" smtClean="0">
              <a:latin typeface="Times New Roman" pitchFamily="18" charset="0"/>
              <a:cs typeface="Times New Roman" pitchFamily="18" charset="0"/>
            </a:rPr>
            <a:t> </a:t>
          </a:r>
          <a:r>
            <a:rPr lang="ru-RU" sz="2500" b="0" kern="1200" dirty="0" err="1" smtClean="0">
              <a:latin typeface="Times New Roman" pitchFamily="18" charset="0"/>
              <a:cs typeface="Times New Roman" pitchFamily="18" charset="0"/>
            </a:rPr>
            <a:t>бўлиб</a:t>
          </a:r>
          <a:r>
            <a:rPr lang="ru-RU" sz="2500" b="0" kern="1200" dirty="0" smtClean="0">
              <a:latin typeface="Times New Roman" pitchFamily="18" charset="0"/>
              <a:cs typeface="Times New Roman" pitchFamily="18" charset="0"/>
            </a:rPr>
            <a:t>, </a:t>
          </a:r>
          <a:r>
            <a:rPr lang="ru-RU" sz="2500" b="0" kern="1200" dirty="0" err="1" smtClean="0">
              <a:latin typeface="Times New Roman" pitchFamily="18" charset="0"/>
              <a:cs typeface="Times New Roman" pitchFamily="18" charset="0"/>
            </a:rPr>
            <a:t>одатда</a:t>
          </a:r>
          <a:r>
            <a:rPr lang="ru-RU" sz="2500" b="0" kern="1200" dirty="0" smtClean="0">
              <a:latin typeface="Times New Roman" pitchFamily="18" charset="0"/>
              <a:cs typeface="Times New Roman" pitchFamily="18" charset="0"/>
            </a:rPr>
            <a:t> </a:t>
          </a:r>
          <a:r>
            <a:rPr lang="ru-RU" sz="2500" b="0" kern="1200" dirty="0" err="1" smtClean="0">
              <a:latin typeface="Times New Roman" pitchFamily="18" charset="0"/>
              <a:cs typeface="Times New Roman" pitchFamily="18" charset="0"/>
            </a:rPr>
            <a:t>ишлаб</a:t>
          </a:r>
          <a:r>
            <a:rPr lang="ru-RU" sz="2500" b="0" kern="1200" dirty="0" smtClean="0">
              <a:latin typeface="Times New Roman" pitchFamily="18" charset="0"/>
              <a:cs typeface="Times New Roman" pitchFamily="18" charset="0"/>
            </a:rPr>
            <a:t> </a:t>
          </a:r>
          <a:r>
            <a:rPr lang="ru-RU" sz="2500" b="0" kern="1200" dirty="0" err="1" smtClean="0">
              <a:latin typeface="Times New Roman" pitchFamily="18" charset="0"/>
              <a:cs typeface="Times New Roman" pitchFamily="18" charset="0"/>
            </a:rPr>
            <a:t>чиқариш воситалари</a:t>
          </a:r>
          <a:r>
            <a:rPr lang="ru-RU" sz="2500" b="0" kern="1200" dirty="0" smtClean="0">
              <a:latin typeface="Times New Roman" pitchFamily="18" charset="0"/>
              <a:cs typeface="Times New Roman" pitchFamily="18" charset="0"/>
            </a:rPr>
            <a:t> </a:t>
          </a:r>
          <a:r>
            <a:rPr lang="ru-RU" sz="2500" b="0" kern="1200" dirty="0" err="1" smtClean="0">
              <a:latin typeface="Times New Roman" pitchFamily="18" charset="0"/>
              <a:cs typeface="Times New Roman" pitchFamily="18" charset="0"/>
            </a:rPr>
            <a:t>ва</a:t>
          </a:r>
          <a:r>
            <a:rPr lang="ru-RU" sz="2500" b="0" kern="1200" dirty="0" smtClean="0">
              <a:latin typeface="Times New Roman" pitchFamily="18" charset="0"/>
              <a:cs typeface="Times New Roman" pitchFamily="18" charset="0"/>
            </a:rPr>
            <a:t> </a:t>
          </a:r>
          <a:r>
            <a:rPr lang="ru-RU" sz="2500" b="0" kern="1200" dirty="0" err="1" smtClean="0">
              <a:latin typeface="Times New Roman" pitchFamily="18" charset="0"/>
              <a:cs typeface="Times New Roman" pitchFamily="18" charset="0"/>
            </a:rPr>
            <a:t>бошқа моддий</a:t>
          </a:r>
          <a:r>
            <a:rPr lang="ru-RU" sz="2500" b="0" kern="1200" dirty="0" smtClean="0">
              <a:latin typeface="Times New Roman" pitchFamily="18" charset="0"/>
              <a:cs typeface="Times New Roman" pitchFamily="18" charset="0"/>
            </a:rPr>
            <a:t> </a:t>
          </a:r>
          <a:r>
            <a:rPr lang="ru-RU" sz="2500" b="0" kern="1200" dirty="0" err="1" smtClean="0">
              <a:latin typeface="Times New Roman" pitchFamily="18" charset="0"/>
              <a:cs typeface="Times New Roman" pitchFamily="18" charset="0"/>
            </a:rPr>
            <a:t>бойликларни</a:t>
          </a:r>
          <a:r>
            <a:rPr lang="ru-RU" sz="2500" b="0" kern="1200" dirty="0" smtClean="0">
              <a:latin typeface="Times New Roman" pitchFamily="18" charset="0"/>
              <a:cs typeface="Times New Roman" pitchFamily="18" charset="0"/>
            </a:rPr>
            <a:t> </a:t>
          </a:r>
          <a:r>
            <a:rPr lang="ru-RU" sz="2500" b="0" kern="1200" dirty="0" err="1" smtClean="0">
              <a:latin typeface="Times New Roman" pitchFamily="18" charset="0"/>
              <a:cs typeface="Times New Roman" pitchFamily="18" charset="0"/>
            </a:rPr>
            <a:t>кейинчалик</a:t>
          </a:r>
          <a:r>
            <a:rPr lang="ru-RU" sz="2500" b="0" kern="1200" dirty="0" smtClean="0">
              <a:latin typeface="Times New Roman" pitchFamily="18" charset="0"/>
              <a:cs typeface="Times New Roman" pitchFamily="18" charset="0"/>
            </a:rPr>
            <a:t> </a:t>
          </a:r>
          <a:r>
            <a:rPr lang="ru-RU" sz="2500" b="0" kern="1200" dirty="0" err="1" smtClean="0">
              <a:latin typeface="Times New Roman" pitchFamily="18" charset="0"/>
              <a:cs typeface="Times New Roman" pitchFamily="18" charset="0"/>
            </a:rPr>
            <a:t>фойдаланувчилар</a:t>
          </a:r>
          <a:r>
            <a:rPr lang="ru-RU" sz="2500" b="0" kern="1200" dirty="0" smtClean="0">
              <a:latin typeface="Times New Roman" pitchFamily="18" charset="0"/>
              <a:cs typeface="Times New Roman" pitchFamily="18" charset="0"/>
            </a:rPr>
            <a:t> </a:t>
          </a:r>
          <a:r>
            <a:rPr lang="ru-RU" sz="2500" b="0" kern="1200" dirty="0" err="1" smtClean="0">
              <a:latin typeface="Times New Roman" pitchFamily="18" charset="0"/>
              <a:cs typeface="Times New Roman" pitchFamily="18" charset="0"/>
            </a:rPr>
            <a:t>томонидан</a:t>
          </a:r>
          <a:r>
            <a:rPr lang="ru-RU" sz="2500" b="0" kern="1200" dirty="0" smtClean="0">
              <a:latin typeface="Times New Roman" pitchFamily="18" charset="0"/>
              <a:cs typeface="Times New Roman" pitchFamily="18" charset="0"/>
            </a:rPr>
            <a:t> </a:t>
          </a:r>
          <a:r>
            <a:rPr lang="ru-RU" sz="2500" b="0" kern="1200" dirty="0" err="1" smtClean="0">
              <a:latin typeface="Times New Roman" pitchFamily="18" charset="0"/>
              <a:cs typeface="Times New Roman" pitchFamily="18" charset="0"/>
            </a:rPr>
            <a:t>мунтазам</a:t>
          </a:r>
          <a:r>
            <a:rPr lang="ru-RU" sz="2500" b="0" kern="1200" dirty="0" smtClean="0">
              <a:latin typeface="Times New Roman" pitchFamily="18" charset="0"/>
              <a:cs typeface="Times New Roman" pitchFamily="18" charset="0"/>
            </a:rPr>
            <a:t> </a:t>
          </a:r>
          <a:r>
            <a:rPr lang="ru-RU" sz="2500" b="0" kern="1200" dirty="0" err="1" smtClean="0">
              <a:latin typeface="Times New Roman" pitchFamily="18" charset="0"/>
              <a:cs typeface="Times New Roman" pitchFamily="18" charset="0"/>
            </a:rPr>
            <a:t>равишда</a:t>
          </a:r>
          <a:r>
            <a:rPr lang="ru-RU" sz="2500" b="0" kern="1200" dirty="0" smtClean="0">
              <a:latin typeface="Times New Roman" pitchFamily="18" charset="0"/>
              <a:cs typeface="Times New Roman" pitchFamily="18" charset="0"/>
            </a:rPr>
            <a:t> </a:t>
          </a:r>
          <a:r>
            <a:rPr lang="ru-RU" sz="2500" b="0" kern="1200" dirty="0" err="1" smtClean="0">
              <a:latin typeface="Times New Roman" pitchFamily="18" charset="0"/>
              <a:cs typeface="Times New Roman" pitchFamily="18" charset="0"/>
            </a:rPr>
            <a:t>ҳақ тўлаб</a:t>
          </a:r>
          <a:r>
            <a:rPr lang="ru-RU" sz="2500" b="0" kern="1200" dirty="0" smtClean="0">
              <a:latin typeface="Times New Roman" pitchFamily="18" charset="0"/>
              <a:cs typeface="Times New Roman" pitchFamily="18" charset="0"/>
            </a:rPr>
            <a:t> </a:t>
          </a:r>
          <a:r>
            <a:rPr lang="ru-RU" sz="2500" b="0" kern="1200" dirty="0" err="1" smtClean="0">
              <a:latin typeface="Times New Roman" pitchFamily="18" charset="0"/>
              <a:cs typeface="Times New Roman" pitchFamily="18" charset="0"/>
            </a:rPr>
            <a:t>бориб</a:t>
          </a:r>
          <a:r>
            <a:rPr lang="ru-RU" sz="2500" b="0" kern="1200" dirty="0" smtClean="0">
              <a:latin typeface="Times New Roman" pitchFamily="18" charset="0"/>
              <a:cs typeface="Times New Roman" pitchFamily="18" charset="0"/>
            </a:rPr>
            <a:t>, </a:t>
          </a:r>
          <a:r>
            <a:rPr lang="ru-RU" sz="2500" b="0" kern="1200" dirty="0" err="1" smtClean="0">
              <a:latin typeface="Times New Roman" pitchFamily="18" charset="0"/>
              <a:cs typeface="Times New Roman" pitchFamily="18" charset="0"/>
            </a:rPr>
            <a:t>сотиб</a:t>
          </a:r>
          <a:r>
            <a:rPr lang="ru-RU" sz="2500" b="0" kern="1200" dirty="0" smtClean="0">
              <a:latin typeface="Times New Roman" pitchFamily="18" charset="0"/>
              <a:cs typeface="Times New Roman" pitchFamily="18" charset="0"/>
            </a:rPr>
            <a:t> </a:t>
          </a:r>
          <a:r>
            <a:rPr lang="ru-RU" sz="2500" b="0" kern="1200" dirty="0" err="1" smtClean="0">
              <a:latin typeface="Times New Roman" pitchFamily="18" charset="0"/>
              <a:cs typeface="Times New Roman" pitchFamily="18" charset="0"/>
            </a:rPr>
            <a:t>олиш</a:t>
          </a:r>
          <a:r>
            <a:rPr lang="ru-RU" sz="2500" b="0" kern="1200" dirty="0" smtClean="0">
              <a:latin typeface="Times New Roman" pitchFamily="18" charset="0"/>
              <a:cs typeface="Times New Roman" pitchFamily="18" charset="0"/>
            </a:rPr>
            <a:t> </a:t>
          </a:r>
          <a:r>
            <a:rPr lang="ru-RU" sz="2500" b="0" kern="1200" dirty="0" err="1" smtClean="0">
              <a:latin typeface="Times New Roman" pitchFamily="18" charset="0"/>
              <a:cs typeface="Times New Roman" pitchFamily="18" charset="0"/>
            </a:rPr>
            <a:t>шарти</a:t>
          </a:r>
          <a:r>
            <a:rPr lang="ru-RU" sz="2500" b="0" kern="1200" dirty="0" smtClean="0">
              <a:latin typeface="Times New Roman" pitchFamily="18" charset="0"/>
              <a:cs typeface="Times New Roman" pitchFamily="18" charset="0"/>
            </a:rPr>
            <a:t> </a:t>
          </a:r>
          <a:r>
            <a:rPr lang="ru-RU" sz="2500" b="0" kern="1200" dirty="0" err="1" smtClean="0">
              <a:latin typeface="Times New Roman" pitchFamily="18" charset="0"/>
              <a:cs typeface="Times New Roman" pitchFamily="18" charset="0"/>
            </a:rPr>
            <a:t>билан</a:t>
          </a:r>
          <a:r>
            <a:rPr lang="ru-RU" sz="2500" b="0" kern="1200" dirty="0" smtClean="0">
              <a:latin typeface="Times New Roman" pitchFamily="18" charset="0"/>
              <a:cs typeface="Times New Roman" pitchFamily="18" charset="0"/>
            </a:rPr>
            <a:t> </a:t>
          </a:r>
          <a:r>
            <a:rPr lang="ru-RU" sz="2500" b="0" kern="1200" dirty="0" err="1" smtClean="0">
              <a:latin typeface="Times New Roman" pitchFamily="18" charset="0"/>
              <a:cs typeface="Times New Roman" pitchFamily="18" charset="0"/>
            </a:rPr>
            <a:t>узоқ муддатли</a:t>
          </a:r>
          <a:r>
            <a:rPr lang="ru-RU" sz="2500" b="0" kern="1200" dirty="0" smtClean="0">
              <a:latin typeface="Times New Roman" pitchFamily="18" charset="0"/>
              <a:cs typeface="Times New Roman" pitchFamily="18" charset="0"/>
            </a:rPr>
            <a:t> </a:t>
          </a:r>
          <a:r>
            <a:rPr lang="ru-RU" sz="2500" b="0" kern="1200" dirty="0" err="1" smtClean="0">
              <a:latin typeface="Times New Roman" pitchFamily="18" charset="0"/>
              <a:cs typeface="Times New Roman" pitchFamily="18" charset="0"/>
            </a:rPr>
            <a:t>ижарага</a:t>
          </a:r>
          <a:r>
            <a:rPr lang="ru-RU" sz="2500" b="0" kern="1200" dirty="0" smtClean="0">
              <a:latin typeface="Times New Roman" pitchFamily="18" charset="0"/>
              <a:cs typeface="Times New Roman" pitchFamily="18" charset="0"/>
            </a:rPr>
            <a:t> </a:t>
          </a:r>
          <a:r>
            <a:rPr lang="ru-RU" sz="2500" b="0" kern="1200" dirty="0" err="1" smtClean="0">
              <a:latin typeface="Times New Roman" pitchFamily="18" charset="0"/>
              <a:cs typeface="Times New Roman" pitchFamily="18" charset="0"/>
            </a:rPr>
            <a:t>беришдан</a:t>
          </a:r>
          <a:r>
            <a:rPr lang="ru-RU" sz="2500" b="0" kern="1200" dirty="0" smtClean="0">
              <a:latin typeface="Times New Roman" pitchFamily="18" charset="0"/>
              <a:cs typeface="Times New Roman" pitchFamily="18" charset="0"/>
            </a:rPr>
            <a:t> </a:t>
          </a:r>
          <a:r>
            <a:rPr lang="ru-RU" sz="2500" b="0" kern="1200" dirty="0" err="1" smtClean="0">
              <a:latin typeface="Times New Roman" pitchFamily="18" charset="0"/>
              <a:cs typeface="Times New Roman" pitchFamily="18" charset="0"/>
            </a:rPr>
            <a:t>иборат</a:t>
          </a:r>
          <a:r>
            <a:rPr lang="ru-RU" sz="2500" b="0" kern="1200" dirty="0" smtClean="0">
              <a:latin typeface="Times New Roman" pitchFamily="18" charset="0"/>
              <a:cs typeface="Times New Roman" pitchFamily="18" charset="0"/>
            </a:rPr>
            <a:t>.</a:t>
          </a:r>
          <a:endParaRPr lang="ru-RU" sz="2500" b="0" kern="1200" dirty="0">
            <a:latin typeface="Times New Roman" pitchFamily="18" charset="0"/>
            <a:cs typeface="Times New Roman" pitchFamily="18" charset="0"/>
          </a:endParaRPr>
        </a:p>
      </dsp:txBody>
      <dsp:txXfrm>
        <a:off x="0" y="743684"/>
        <a:ext cx="8229600" cy="1990125"/>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50CC1-DED8-4E0A-A118-08DD60DD3B3A}">
      <dsp:nvSpPr>
        <dsp:cNvPr id="0" name=""/>
        <dsp:cNvSpPr/>
      </dsp:nvSpPr>
      <dsp:spPr>
        <a:xfrm>
          <a:off x="0" y="295973"/>
          <a:ext cx="8258204" cy="20979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0928" tIns="374904" rIns="640928" bIns="142240" numCol="1" spcCol="1270" anchor="t" anchorCtr="0">
          <a:noAutofit/>
        </a:bodyPr>
        <a:lstStyle/>
        <a:p>
          <a:pPr marL="228600" lvl="1" indent="-228600" algn="just" defTabSz="889000" rtl="0">
            <a:lnSpc>
              <a:spcPct val="90000"/>
            </a:lnSpc>
            <a:spcBef>
              <a:spcPct val="0"/>
            </a:spcBef>
            <a:spcAft>
              <a:spcPct val="15000"/>
            </a:spcAft>
            <a:buChar char="••"/>
          </a:pP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бошқа иқтисодий субъектларнинг</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қарздорлик бўйича</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мажбуриятларини</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сотиб</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олиш</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ёки</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қайта сотиш</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муносабатлари</a:t>
          </a:r>
          <a:r>
            <a:rPr lang="ru-RU" sz="2000" b="1" kern="1200" dirty="0" smtClean="0">
              <a:latin typeface="Times New Roman" pitchFamily="18" charset="0"/>
              <a:cs typeface="Times New Roman" pitchFamily="18" charset="0"/>
            </a:rPr>
            <a:t>.</a:t>
          </a:r>
          <a:r>
            <a:rPr lang="ru-RU" sz="2000" kern="1200" dirty="0" smtClean="0">
              <a:latin typeface="Times New Roman" pitchFamily="18" charset="0"/>
              <a:cs typeface="Times New Roman" pitchFamily="18" charset="0"/>
            </a:rPr>
            <a:t> Бунда банк </a:t>
          </a:r>
          <a:r>
            <a:rPr lang="ru-RU" sz="2000" kern="1200" dirty="0" err="1" smtClean="0">
              <a:latin typeface="Times New Roman" pitchFamily="18" charset="0"/>
              <a:cs typeface="Times New Roman" pitchFamily="18" charset="0"/>
            </a:rPr>
            <a:t>корхоналарнинг</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дебиторлик</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ҳисоб варақалари</a:t>
          </a:r>
          <a:r>
            <a:rPr lang="ru-RU" sz="2000" kern="1200" dirty="0" smtClean="0">
              <a:latin typeface="Times New Roman" pitchFamily="18" charset="0"/>
              <a:cs typeface="Times New Roman" pitchFamily="18" charset="0"/>
            </a:rPr>
            <a:t>»ни </a:t>
          </a:r>
          <a:r>
            <a:rPr lang="ru-RU" sz="2000" kern="1200" dirty="0" err="1" smtClean="0">
              <a:latin typeface="Times New Roman" pitchFamily="18" charset="0"/>
              <a:cs typeface="Times New Roman" pitchFamily="18" charset="0"/>
            </a:rPr>
            <a:t>ўзи</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учун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фойдали</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шартлар</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асосида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нақд пулга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сотиб</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олади</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кейин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эса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бу</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қарзларни қарздордан ундириб</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олади</a:t>
          </a:r>
          <a:r>
            <a:rPr lang="ru-RU" sz="2000" kern="1200" dirty="0" smtClean="0">
              <a:latin typeface="Times New Roman" pitchFamily="18" charset="0"/>
              <a:cs typeface="Times New Roman" pitchFamily="18" charset="0"/>
            </a:rPr>
            <a:t>.   </a:t>
          </a:r>
          <a:endParaRPr lang="ru-RU" sz="2000" kern="1200" dirty="0">
            <a:latin typeface="Times New Roman" pitchFamily="18" charset="0"/>
            <a:cs typeface="Times New Roman" pitchFamily="18" charset="0"/>
          </a:endParaRPr>
        </a:p>
      </dsp:txBody>
      <dsp:txXfrm>
        <a:off x="0" y="295973"/>
        <a:ext cx="8258204" cy="2097900"/>
      </dsp:txXfrm>
    </dsp:sp>
    <dsp:sp modelId="{107AB147-5D76-4A8B-BBD4-C395667D5573}">
      <dsp:nvSpPr>
        <dsp:cNvPr id="0" name=""/>
        <dsp:cNvSpPr/>
      </dsp:nvSpPr>
      <dsp:spPr>
        <a:xfrm>
          <a:off x="412910" y="30293"/>
          <a:ext cx="5780742" cy="53136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8498" tIns="0" rIns="218498" bIns="0" numCol="1" spcCol="1270" anchor="ctr" anchorCtr="0">
          <a:noAutofit/>
        </a:bodyPr>
        <a:lstStyle/>
        <a:p>
          <a:pPr lvl="0" algn="just" defTabSz="889000" rtl="0">
            <a:lnSpc>
              <a:spcPct val="90000"/>
            </a:lnSpc>
            <a:spcBef>
              <a:spcPct val="0"/>
            </a:spcBef>
            <a:spcAft>
              <a:spcPct val="35000"/>
            </a:spcAft>
          </a:pPr>
          <a:r>
            <a:rPr lang="ru-RU" sz="2000" b="1" kern="1200" dirty="0" smtClean="0">
              <a:latin typeface="Times New Roman" pitchFamily="18" charset="0"/>
              <a:cs typeface="Times New Roman" pitchFamily="18" charset="0"/>
            </a:rPr>
            <a:t>Факторинг</a:t>
          </a:r>
          <a:r>
            <a:rPr lang="ru-RU" sz="2000" kern="1200" dirty="0" smtClean="0">
              <a:latin typeface="Times New Roman" pitchFamily="18" charset="0"/>
              <a:cs typeface="Times New Roman" pitchFamily="18" charset="0"/>
            </a:rPr>
            <a:t> </a:t>
          </a:r>
          <a:endParaRPr lang="ru-RU" sz="2000" kern="1200" dirty="0">
            <a:latin typeface="Times New Roman" pitchFamily="18" charset="0"/>
            <a:cs typeface="Times New Roman" pitchFamily="18" charset="0"/>
          </a:endParaRPr>
        </a:p>
      </dsp:txBody>
      <dsp:txXfrm>
        <a:off x="438849" y="56232"/>
        <a:ext cx="5728864" cy="479482"/>
      </dsp:txXfrm>
    </dsp:sp>
    <dsp:sp modelId="{493050E1-E13D-4D7A-A861-5520E7E751D8}">
      <dsp:nvSpPr>
        <dsp:cNvPr id="0" name=""/>
        <dsp:cNvSpPr/>
      </dsp:nvSpPr>
      <dsp:spPr>
        <a:xfrm>
          <a:off x="0" y="2756754"/>
          <a:ext cx="8258204" cy="1587600"/>
        </a:xfrm>
        <a:prstGeom prst="rect">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0928" tIns="374904" rIns="640928" bIns="142240" numCol="1" spcCol="1270" anchor="t" anchorCtr="0">
          <a:noAutofit/>
        </a:bodyPr>
        <a:lstStyle/>
        <a:p>
          <a:pPr marL="228600" lvl="1" indent="-228600" algn="just" defTabSz="889000" rtl="0">
            <a:lnSpc>
              <a:spcPct val="90000"/>
            </a:lnSpc>
            <a:spcBef>
              <a:spcPct val="0"/>
            </a:spcBef>
            <a:spcAft>
              <a:spcPct val="15000"/>
            </a:spcAft>
            <a:buChar char="••"/>
          </a:pPr>
          <a:r>
            <a:rPr lang="ru-RU" sz="2000" b="1" kern="1200" dirty="0" smtClean="0">
              <a:latin typeface="Times New Roman" pitchFamily="18" charset="0"/>
              <a:cs typeface="Times New Roman" pitchFamily="18" charset="0"/>
            </a:rPr>
            <a:t>– факторинг </a:t>
          </a:r>
          <a:r>
            <a:rPr lang="ru-RU" sz="2000" b="1" kern="1200" dirty="0" err="1" smtClean="0">
              <a:latin typeface="Times New Roman" pitchFamily="18" charset="0"/>
              <a:cs typeface="Times New Roman" pitchFamily="18" charset="0"/>
            </a:rPr>
            <a:t>муносабатларининг</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узоқ муддатли</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шакли</a:t>
          </a:r>
          <a:r>
            <a:rPr lang="ru-RU" sz="2000" b="1" kern="1200" dirty="0" smtClean="0">
              <a:latin typeface="Times New Roman" pitchFamily="18" charset="0"/>
              <a:cs typeface="Times New Roman" pitchFamily="18" charset="0"/>
            </a:rPr>
            <a:t>.</a:t>
          </a:r>
          <a:r>
            <a:rPr lang="ru-RU" sz="2000" kern="1200" dirty="0" smtClean="0">
              <a:latin typeface="Times New Roman" pitchFamily="18" charset="0"/>
              <a:cs typeface="Times New Roman" pitchFamily="18" charset="0"/>
            </a:rPr>
            <a:t> Бунда </a:t>
          </a:r>
          <a:r>
            <a:rPr lang="ru-RU" sz="2000" kern="1200" dirty="0" err="1" smtClean="0">
              <a:latin typeface="Times New Roman" pitchFamily="18" charset="0"/>
              <a:cs typeface="Times New Roman" pitchFamily="18" charset="0"/>
            </a:rPr>
            <a:t>қарздорлик бўйича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ҳуқуқларни сотиб</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олган</a:t>
          </a:r>
          <a:r>
            <a:rPr lang="ru-RU" sz="2000" kern="1200" dirty="0" smtClean="0">
              <a:latin typeface="Times New Roman" pitchFamily="18" charset="0"/>
              <a:cs typeface="Times New Roman" pitchFamily="18" charset="0"/>
            </a:rPr>
            <a:t> банк </a:t>
          </a:r>
          <a:r>
            <a:rPr lang="ru-RU" sz="2000" kern="1200" dirty="0" err="1" smtClean="0">
              <a:latin typeface="Times New Roman" pitchFamily="18" charset="0"/>
              <a:cs typeface="Times New Roman" pitchFamily="18" charset="0"/>
            </a:rPr>
            <a:t>уларни</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одатда</a:t>
          </a:r>
          <a:r>
            <a:rPr lang="ru-RU" sz="2000" kern="1200" dirty="0" smtClean="0">
              <a:latin typeface="Times New Roman" pitchFamily="18" charset="0"/>
              <a:cs typeface="Times New Roman" pitchFamily="18" charset="0"/>
            </a:rPr>
            <a:t> 1-5 </a:t>
          </a:r>
          <a:r>
            <a:rPr lang="ru-RU" sz="2000" kern="1200" dirty="0" err="1" smtClean="0">
              <a:latin typeface="Times New Roman" pitchFamily="18" charset="0"/>
              <a:cs typeface="Times New Roman" pitchFamily="18" charset="0"/>
            </a:rPr>
            <a:t>йил</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вақт ўтгандан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сўнг</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ундириши</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мумкин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бўлади</a:t>
          </a:r>
          <a:r>
            <a:rPr lang="ru-RU" sz="2000" kern="1200" dirty="0" smtClean="0">
              <a:latin typeface="Times New Roman" pitchFamily="18" charset="0"/>
              <a:cs typeface="Times New Roman" pitchFamily="18" charset="0"/>
            </a:rPr>
            <a:t>. </a:t>
          </a:r>
          <a:endParaRPr lang="ru-RU" sz="2000" kern="1200" dirty="0">
            <a:latin typeface="Times New Roman" pitchFamily="18" charset="0"/>
            <a:cs typeface="Times New Roman" pitchFamily="18" charset="0"/>
          </a:endParaRPr>
        </a:p>
      </dsp:txBody>
      <dsp:txXfrm>
        <a:off x="0" y="2756754"/>
        <a:ext cx="8258204" cy="1587600"/>
      </dsp:txXfrm>
    </dsp:sp>
    <dsp:sp modelId="{7D7FA069-2F25-425D-AC4B-02D86C5604BE}">
      <dsp:nvSpPr>
        <dsp:cNvPr id="0" name=""/>
        <dsp:cNvSpPr/>
      </dsp:nvSpPr>
      <dsp:spPr>
        <a:xfrm>
          <a:off x="412910" y="2491074"/>
          <a:ext cx="5780742" cy="531360"/>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8498" tIns="0" rIns="218498" bIns="0" numCol="1" spcCol="1270" anchor="ctr" anchorCtr="0">
          <a:noAutofit/>
        </a:bodyPr>
        <a:lstStyle/>
        <a:p>
          <a:pPr lvl="0" algn="just" defTabSz="889000" rtl="0">
            <a:lnSpc>
              <a:spcPct val="90000"/>
            </a:lnSpc>
            <a:spcBef>
              <a:spcPct val="0"/>
            </a:spcBef>
            <a:spcAft>
              <a:spcPct val="35000"/>
            </a:spcAft>
          </a:pPr>
          <a:r>
            <a:rPr lang="ru-RU" sz="2000" b="1" kern="1200" dirty="0" smtClean="0">
              <a:latin typeface="Times New Roman" pitchFamily="18" charset="0"/>
              <a:cs typeface="Times New Roman" pitchFamily="18" charset="0"/>
            </a:rPr>
            <a:t>Форфейтинг</a:t>
          </a:r>
          <a:endParaRPr lang="ru-RU" sz="2000" kern="1200" dirty="0">
            <a:latin typeface="Times New Roman" pitchFamily="18" charset="0"/>
            <a:cs typeface="Times New Roman" pitchFamily="18" charset="0"/>
          </a:endParaRPr>
        </a:p>
      </dsp:txBody>
      <dsp:txXfrm>
        <a:off x="438849" y="2517013"/>
        <a:ext cx="5728864" cy="479482"/>
      </dsp:txXfrm>
    </dsp:sp>
    <dsp:sp modelId="{0B298AD1-4E8A-46E2-BEC6-51790FA8D890}">
      <dsp:nvSpPr>
        <dsp:cNvPr id="0" name=""/>
        <dsp:cNvSpPr/>
      </dsp:nvSpPr>
      <dsp:spPr>
        <a:xfrm>
          <a:off x="0" y="4707234"/>
          <a:ext cx="8258204" cy="1048950"/>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0928" tIns="374904" rIns="640928" bIns="142240" numCol="1" spcCol="1270" anchor="t" anchorCtr="0">
          <a:noAutofit/>
        </a:bodyPr>
        <a:lstStyle/>
        <a:p>
          <a:pPr marL="228600" lvl="1" indent="-228600" algn="just" defTabSz="889000" rtl="0">
            <a:lnSpc>
              <a:spcPct val="90000"/>
            </a:lnSpc>
            <a:spcBef>
              <a:spcPct val="0"/>
            </a:spcBef>
            <a:spcAft>
              <a:spcPct val="15000"/>
            </a:spcAft>
            <a:buChar char="••"/>
          </a:pP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бу</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мижозларнинг</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капиталларини</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бошқариш бўйича</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операциялар</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мажмуи</a:t>
          </a:r>
          <a:r>
            <a:rPr lang="ru-RU" sz="2000" b="1" kern="1200" dirty="0" smtClean="0">
              <a:latin typeface="Times New Roman" pitchFamily="18" charset="0"/>
              <a:cs typeface="Times New Roman" pitchFamily="18" charset="0"/>
            </a:rPr>
            <a:t>.</a:t>
          </a:r>
          <a:endParaRPr lang="ru-RU" sz="2000" kern="1200" dirty="0">
            <a:latin typeface="Times New Roman" pitchFamily="18" charset="0"/>
            <a:cs typeface="Times New Roman" pitchFamily="18" charset="0"/>
          </a:endParaRPr>
        </a:p>
      </dsp:txBody>
      <dsp:txXfrm>
        <a:off x="0" y="4707234"/>
        <a:ext cx="8258204" cy="1048950"/>
      </dsp:txXfrm>
    </dsp:sp>
    <dsp:sp modelId="{87A34CCC-E00A-412E-ABA5-EB216606CDFA}">
      <dsp:nvSpPr>
        <dsp:cNvPr id="0" name=""/>
        <dsp:cNvSpPr/>
      </dsp:nvSpPr>
      <dsp:spPr>
        <a:xfrm>
          <a:off x="412910" y="4441554"/>
          <a:ext cx="5780742" cy="53136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8498" tIns="0" rIns="218498" bIns="0" numCol="1" spcCol="1270" anchor="ctr" anchorCtr="0">
          <a:noAutofit/>
        </a:bodyPr>
        <a:lstStyle/>
        <a:p>
          <a:pPr lvl="0" algn="just" defTabSz="889000" rtl="0">
            <a:lnSpc>
              <a:spcPct val="90000"/>
            </a:lnSpc>
            <a:spcBef>
              <a:spcPct val="0"/>
            </a:spcBef>
            <a:spcAft>
              <a:spcPct val="35000"/>
            </a:spcAft>
          </a:pPr>
          <a:r>
            <a:rPr lang="ru-RU" sz="2000" b="1" kern="1200" dirty="0" smtClean="0">
              <a:latin typeface="Times New Roman" pitchFamily="18" charset="0"/>
              <a:cs typeface="Times New Roman" pitchFamily="18" charset="0"/>
            </a:rPr>
            <a:t>Траст</a:t>
          </a:r>
          <a:endParaRPr lang="ru-RU" sz="2000" kern="1200" dirty="0">
            <a:latin typeface="Times New Roman" pitchFamily="18" charset="0"/>
            <a:cs typeface="Times New Roman" pitchFamily="18" charset="0"/>
          </a:endParaRPr>
        </a:p>
      </dsp:txBody>
      <dsp:txXfrm>
        <a:off x="438849" y="4467493"/>
        <a:ext cx="5728864" cy="479482"/>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D9906-8D87-4635-AB47-3A2F15CBAB7F}">
      <dsp:nvSpPr>
        <dsp:cNvPr id="0" name=""/>
        <dsp:cNvSpPr/>
      </dsp:nvSpPr>
      <dsp:spPr>
        <a:xfrm>
          <a:off x="0" y="790"/>
          <a:ext cx="8229600" cy="10810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ru-RU" sz="2800" kern="1200" dirty="0" smtClean="0">
              <a:latin typeface="Times New Roman" pitchFamily="18" charset="0"/>
              <a:cs typeface="Times New Roman" pitchFamily="18" charset="0"/>
            </a:rPr>
            <a:t>Кредит </a:t>
          </a:r>
          <a:r>
            <a:rPr lang="ru-RU" sz="2800" kern="1200" dirty="0" err="1" smtClean="0">
              <a:latin typeface="Times New Roman" pitchFamily="18" charset="0"/>
              <a:cs typeface="Times New Roman" pitchFamily="18" charset="0"/>
            </a:rPr>
            <a:t>бериш</a:t>
          </a:r>
          <a:r>
            <a:rPr lang="ru-RU" sz="2800" kern="1200" dirty="0" smtClean="0">
              <a:latin typeface="Times New Roman" pitchFamily="18" charset="0"/>
              <a:cs typeface="Times New Roman" pitchFamily="18" charset="0"/>
            </a:rPr>
            <a:t> </a:t>
          </a:r>
          <a:r>
            <a:rPr lang="ru-RU" sz="2800" kern="1200" dirty="0" err="1" smtClean="0">
              <a:latin typeface="Times New Roman" pitchFamily="18" charset="0"/>
              <a:cs typeface="Times New Roman" pitchFamily="18" charset="0"/>
            </a:rPr>
            <a:t>қуйидаги </a:t>
          </a:r>
          <a:r>
            <a:rPr lang="ru-RU" sz="2800" b="1" kern="1200" dirty="0" err="1" smtClean="0">
              <a:latin typeface="Times New Roman" pitchFamily="18" charset="0"/>
              <a:cs typeface="Times New Roman" pitchFamily="18" charset="0"/>
            </a:rPr>
            <a:t>тамойилларга</a:t>
          </a:r>
          <a:r>
            <a:rPr lang="ru-RU" sz="2800" kern="1200" dirty="0" smtClean="0">
              <a:latin typeface="Times New Roman" pitchFamily="18" charset="0"/>
              <a:cs typeface="Times New Roman" pitchFamily="18" charset="0"/>
            </a:rPr>
            <a:t> </a:t>
          </a:r>
          <a:r>
            <a:rPr lang="ru-RU" sz="2800" kern="1200" dirty="0" err="1" smtClean="0">
              <a:latin typeface="Times New Roman" pitchFamily="18" charset="0"/>
              <a:cs typeface="Times New Roman" pitchFamily="18" charset="0"/>
            </a:rPr>
            <a:t>асосланади</a:t>
          </a:r>
          <a:r>
            <a:rPr lang="ru-RU" sz="2800" kern="1200" dirty="0" smtClean="0">
              <a:latin typeface="Times New Roman" pitchFamily="18" charset="0"/>
              <a:cs typeface="Times New Roman" pitchFamily="18" charset="0"/>
            </a:rPr>
            <a:t>:</a:t>
          </a:r>
          <a:endParaRPr lang="ru-RU" sz="2800" kern="1200" dirty="0">
            <a:latin typeface="Times New Roman" pitchFamily="18" charset="0"/>
            <a:cs typeface="Times New Roman" pitchFamily="18" charset="0"/>
          </a:endParaRPr>
        </a:p>
      </dsp:txBody>
      <dsp:txXfrm>
        <a:off x="52774" y="53564"/>
        <a:ext cx="8124052" cy="975532"/>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048AA-ECAC-4B13-91E4-D147BDBA0390}">
      <dsp:nvSpPr>
        <dsp:cNvPr id="0" name=""/>
        <dsp:cNvSpPr/>
      </dsp:nvSpPr>
      <dsp:spPr>
        <a:xfrm rot="5400000">
          <a:off x="-154828" y="155420"/>
          <a:ext cx="1032190" cy="722533"/>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ru-RU" sz="2100" kern="1200" dirty="0" smtClean="0">
              <a:latin typeface="Times New Roman" pitchFamily="18" charset="0"/>
              <a:cs typeface="Times New Roman" pitchFamily="18" charset="0"/>
            </a:rPr>
            <a:t>1</a:t>
          </a:r>
          <a:endParaRPr lang="ru-RU" sz="2100" kern="1200" dirty="0">
            <a:latin typeface="Times New Roman" pitchFamily="18" charset="0"/>
            <a:cs typeface="Times New Roman" pitchFamily="18" charset="0"/>
          </a:endParaRPr>
        </a:p>
      </dsp:txBody>
      <dsp:txXfrm rot="-5400000">
        <a:off x="1" y="361859"/>
        <a:ext cx="722533" cy="309657"/>
      </dsp:txXfrm>
    </dsp:sp>
    <dsp:sp modelId="{5DED646C-D1D6-45A9-A5D4-EC7011751FD9}">
      <dsp:nvSpPr>
        <dsp:cNvPr id="0" name=""/>
        <dsp:cNvSpPr/>
      </dsp:nvSpPr>
      <dsp:spPr>
        <a:xfrm rot="5400000">
          <a:off x="4140604" y="-3417479"/>
          <a:ext cx="670923" cy="7507066"/>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ru-RU" sz="2200" kern="1200" dirty="0" smtClean="0">
              <a:latin typeface="Times New Roman" pitchFamily="18" charset="0"/>
              <a:cs typeface="Times New Roman" pitchFamily="18" charset="0"/>
            </a:rPr>
            <a:t>ссуда </a:t>
          </a:r>
          <a:r>
            <a:rPr lang="ru-RU" sz="2200" kern="1200" dirty="0" err="1" smtClean="0">
              <a:latin typeface="Times New Roman" pitchFamily="18" charset="0"/>
              <a:cs typeface="Times New Roman" pitchFamily="18" charset="0"/>
            </a:rPr>
            <a:t>беришнинг</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мақсадли тавсифи</a:t>
          </a:r>
          <a:r>
            <a:rPr lang="ru-RU" sz="2200" kern="1200" dirty="0" smtClean="0">
              <a:latin typeface="Times New Roman" pitchFamily="18" charset="0"/>
              <a:cs typeface="Times New Roman" pitchFamily="18" charset="0"/>
            </a:rPr>
            <a:t>; </a:t>
          </a:r>
          <a:endParaRPr lang="ru-RU" sz="2200" kern="1200" dirty="0">
            <a:latin typeface="Times New Roman" pitchFamily="18" charset="0"/>
            <a:cs typeface="Times New Roman" pitchFamily="18" charset="0"/>
          </a:endParaRPr>
        </a:p>
      </dsp:txBody>
      <dsp:txXfrm rot="-5400000">
        <a:off x="722533" y="33344"/>
        <a:ext cx="7474314" cy="605419"/>
      </dsp:txXfrm>
    </dsp:sp>
    <dsp:sp modelId="{F6982CBC-4686-434E-8F88-65F472BBD6A2}">
      <dsp:nvSpPr>
        <dsp:cNvPr id="0" name=""/>
        <dsp:cNvSpPr/>
      </dsp:nvSpPr>
      <dsp:spPr>
        <a:xfrm rot="5400000">
          <a:off x="-154828" y="981761"/>
          <a:ext cx="1032190" cy="722533"/>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ru-RU" sz="2100" kern="1200" dirty="0" smtClean="0">
              <a:latin typeface="Times New Roman" pitchFamily="18" charset="0"/>
              <a:cs typeface="Times New Roman" pitchFamily="18" charset="0"/>
            </a:rPr>
            <a:t>2</a:t>
          </a:r>
          <a:endParaRPr lang="ru-RU" sz="2100" kern="1200" dirty="0">
            <a:latin typeface="Times New Roman" pitchFamily="18" charset="0"/>
            <a:cs typeface="Times New Roman" pitchFamily="18" charset="0"/>
          </a:endParaRPr>
        </a:p>
      </dsp:txBody>
      <dsp:txXfrm rot="-5400000">
        <a:off x="1" y="1188200"/>
        <a:ext cx="722533" cy="309657"/>
      </dsp:txXfrm>
    </dsp:sp>
    <dsp:sp modelId="{8CD47D7F-8E42-4E5E-A170-D64BB9638737}">
      <dsp:nvSpPr>
        <dsp:cNvPr id="0" name=""/>
        <dsp:cNvSpPr/>
      </dsp:nvSpPr>
      <dsp:spPr>
        <a:xfrm rot="5400000">
          <a:off x="4140604" y="-2591138"/>
          <a:ext cx="670923" cy="7507066"/>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ru-RU" sz="2200" kern="1200" smtClean="0">
              <a:latin typeface="Times New Roman" pitchFamily="18" charset="0"/>
              <a:cs typeface="Times New Roman" pitchFamily="18" charset="0"/>
            </a:rPr>
            <a:t>кредитнинг </a:t>
          </a:r>
          <a:r>
            <a:rPr lang="ru-RU" sz="2200" kern="1200" dirty="0" err="1" smtClean="0">
              <a:latin typeface="Times New Roman" pitchFamily="18" charset="0"/>
              <a:cs typeface="Times New Roman" pitchFamily="18" charset="0"/>
            </a:rPr>
            <a:t>расмийлаштирилган</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муддатда</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қайтарилиши</a:t>
          </a:r>
          <a:r>
            <a:rPr lang="ru-RU" sz="2200" kern="1200" dirty="0" smtClean="0">
              <a:latin typeface="Times New Roman" pitchFamily="18" charset="0"/>
              <a:cs typeface="Times New Roman" pitchFamily="18" charset="0"/>
            </a:rPr>
            <a:t>; </a:t>
          </a:r>
          <a:endParaRPr lang="ru-RU" sz="2200" kern="1200" dirty="0">
            <a:latin typeface="Times New Roman" pitchFamily="18" charset="0"/>
            <a:cs typeface="Times New Roman" pitchFamily="18" charset="0"/>
          </a:endParaRPr>
        </a:p>
      </dsp:txBody>
      <dsp:txXfrm rot="-5400000">
        <a:off x="722533" y="859685"/>
        <a:ext cx="7474314" cy="605419"/>
      </dsp:txXfrm>
    </dsp:sp>
    <dsp:sp modelId="{DA57C0B0-149F-47F4-A8BD-3D7E0C6830BC}">
      <dsp:nvSpPr>
        <dsp:cNvPr id="0" name=""/>
        <dsp:cNvSpPr/>
      </dsp:nvSpPr>
      <dsp:spPr>
        <a:xfrm rot="5400000">
          <a:off x="-154828" y="1808102"/>
          <a:ext cx="1032190" cy="722533"/>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ru-RU" sz="2100" kern="1200" dirty="0" smtClean="0">
              <a:latin typeface="Times New Roman" pitchFamily="18" charset="0"/>
              <a:cs typeface="Times New Roman" pitchFamily="18" charset="0"/>
            </a:rPr>
            <a:t>3</a:t>
          </a:r>
          <a:endParaRPr lang="ru-RU" sz="2100" kern="1200" dirty="0">
            <a:latin typeface="Times New Roman" pitchFamily="18" charset="0"/>
            <a:cs typeface="Times New Roman" pitchFamily="18" charset="0"/>
          </a:endParaRPr>
        </a:p>
      </dsp:txBody>
      <dsp:txXfrm rot="-5400000">
        <a:off x="1" y="2014541"/>
        <a:ext cx="722533" cy="309657"/>
      </dsp:txXfrm>
    </dsp:sp>
    <dsp:sp modelId="{6FECE6D4-427C-42DE-908B-9748E4B1A8F6}">
      <dsp:nvSpPr>
        <dsp:cNvPr id="0" name=""/>
        <dsp:cNvSpPr/>
      </dsp:nvSpPr>
      <dsp:spPr>
        <a:xfrm rot="5400000">
          <a:off x="4140604" y="-1764797"/>
          <a:ext cx="670923" cy="7507066"/>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ru-RU" sz="2200" kern="1200" smtClean="0">
              <a:latin typeface="Times New Roman" pitchFamily="18" charset="0"/>
              <a:cs typeface="Times New Roman" pitchFamily="18" charset="0"/>
            </a:rPr>
            <a:t>ссуданинг </a:t>
          </a:r>
          <a:r>
            <a:rPr lang="ru-RU" sz="2200" kern="1200" dirty="0" err="1" smtClean="0">
              <a:latin typeface="Times New Roman" pitchFamily="18" charset="0"/>
              <a:cs typeface="Times New Roman" pitchFamily="18" charset="0"/>
            </a:rPr>
            <a:t>моддий</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таъминланганлиги</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ва</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тўловлилиги</a:t>
          </a:r>
          <a:r>
            <a:rPr lang="ru-RU" sz="2200" kern="1200" dirty="0" smtClean="0">
              <a:latin typeface="Times New Roman" pitchFamily="18" charset="0"/>
              <a:cs typeface="Times New Roman" pitchFamily="18" charset="0"/>
            </a:rPr>
            <a:t>.</a:t>
          </a:r>
          <a:endParaRPr lang="ru-RU" sz="2200" kern="1200" dirty="0">
            <a:latin typeface="Times New Roman" pitchFamily="18" charset="0"/>
            <a:cs typeface="Times New Roman" pitchFamily="18" charset="0"/>
          </a:endParaRPr>
        </a:p>
      </dsp:txBody>
      <dsp:txXfrm rot="-5400000">
        <a:off x="722533" y="1686026"/>
        <a:ext cx="7474314" cy="605419"/>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ABFE8-717E-4B0B-97D4-A4C29698EEE8}">
      <dsp:nvSpPr>
        <dsp:cNvPr id="0" name=""/>
        <dsp:cNvSpPr/>
      </dsp:nvSpPr>
      <dsp:spPr>
        <a:xfrm>
          <a:off x="0" y="17539"/>
          <a:ext cx="8186766" cy="79866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rtl="0">
            <a:lnSpc>
              <a:spcPct val="90000"/>
            </a:lnSpc>
            <a:spcBef>
              <a:spcPct val="0"/>
            </a:spcBef>
            <a:spcAft>
              <a:spcPct val="35000"/>
            </a:spcAft>
          </a:pPr>
          <a:r>
            <a:rPr lang="ru-RU" sz="2200" b="1" kern="1200" dirty="0" err="1" smtClean="0">
              <a:latin typeface="Times New Roman" pitchFamily="18" charset="0"/>
              <a:cs typeface="Times New Roman" pitchFamily="18" charset="0"/>
            </a:rPr>
            <a:t>Қарзга </a:t>
          </a:r>
          <a:r>
            <a:rPr lang="ru-RU" sz="2200" b="1" kern="1200" dirty="0" smtClean="0">
              <a:latin typeface="Times New Roman" pitchFamily="18" charset="0"/>
              <a:cs typeface="Times New Roman" pitchFamily="18" charset="0"/>
            </a:rPr>
            <a:t>(</a:t>
          </a:r>
          <a:r>
            <a:rPr lang="ru-RU" sz="2200" b="1" kern="1200" dirty="0" err="1" smtClean="0">
              <a:latin typeface="Times New Roman" pitchFamily="18" charset="0"/>
              <a:cs typeface="Times New Roman" pitchFamily="18" charset="0"/>
            </a:rPr>
            <a:t>ссудага</a:t>
          </a:r>
          <a:r>
            <a:rPr lang="ru-RU" sz="2200" b="1" kern="1200" dirty="0" smtClean="0">
              <a:latin typeface="Times New Roman" pitchFamily="18" charset="0"/>
              <a:cs typeface="Times New Roman" pitchFamily="18" charset="0"/>
            </a:rPr>
            <a:t>) </a:t>
          </a:r>
          <a:r>
            <a:rPr lang="ru-RU" sz="2200" b="1" kern="1200" dirty="0" err="1" smtClean="0">
              <a:latin typeface="Times New Roman" pitchFamily="18" charset="0"/>
              <a:cs typeface="Times New Roman" pitchFamily="18" charset="0"/>
            </a:rPr>
            <a:t>берилган</a:t>
          </a:r>
          <a:r>
            <a:rPr lang="ru-RU" sz="2200" b="1" kern="1200" dirty="0" smtClean="0">
              <a:latin typeface="Times New Roman" pitchFamily="18" charset="0"/>
              <a:cs typeface="Times New Roman" pitchFamily="18" charset="0"/>
            </a:rPr>
            <a:t> пул </a:t>
          </a:r>
          <a:r>
            <a:rPr lang="ru-RU" sz="2200" b="1" kern="1200" dirty="0" err="1" smtClean="0">
              <a:latin typeface="Times New Roman" pitchFamily="18" charset="0"/>
              <a:cs typeface="Times New Roman" pitchFamily="18" charset="0"/>
            </a:rPr>
            <a:t>ҳисобига олинадиган</a:t>
          </a:r>
          <a:r>
            <a:rPr lang="ru-RU" sz="2200" b="1" kern="1200" dirty="0" smtClean="0">
              <a:latin typeface="Times New Roman" pitchFamily="18" charset="0"/>
              <a:cs typeface="Times New Roman" pitchFamily="18" charset="0"/>
            </a:rPr>
            <a:t> </a:t>
          </a:r>
          <a:r>
            <a:rPr lang="ru-RU" sz="2200" b="1" kern="1200" dirty="0" err="1" smtClean="0">
              <a:latin typeface="Times New Roman" pitchFamily="18" charset="0"/>
              <a:cs typeface="Times New Roman" pitchFamily="18" charset="0"/>
            </a:rPr>
            <a:t>даромад</a:t>
          </a:r>
          <a:r>
            <a:rPr lang="ru-RU" sz="2200" b="1" kern="1200" dirty="0" smtClean="0">
              <a:latin typeface="Times New Roman" pitchFamily="18" charset="0"/>
              <a:cs typeface="Times New Roman" pitchFamily="18" charset="0"/>
            </a:rPr>
            <a:t> </a:t>
          </a:r>
          <a:r>
            <a:rPr lang="ru-RU" sz="2200" b="1" kern="1200" dirty="0" err="1" smtClean="0">
              <a:latin typeface="Times New Roman" pitchFamily="18" charset="0"/>
              <a:cs typeface="Times New Roman" pitchFamily="18" charset="0"/>
            </a:rPr>
            <a:t>фоиз</a:t>
          </a:r>
          <a:r>
            <a:rPr lang="ru-RU" sz="2200" b="1" kern="1200" dirty="0" smtClean="0">
              <a:latin typeface="Times New Roman" pitchFamily="18" charset="0"/>
              <a:cs typeface="Times New Roman" pitchFamily="18" charset="0"/>
            </a:rPr>
            <a:t> </a:t>
          </a:r>
          <a:r>
            <a:rPr lang="ru-RU" sz="2200" b="1" kern="1200" dirty="0" err="1" smtClean="0">
              <a:latin typeface="Times New Roman" pitchFamily="18" charset="0"/>
              <a:cs typeface="Times New Roman" pitchFamily="18" charset="0"/>
            </a:rPr>
            <a:t>ёки</a:t>
          </a:r>
          <a:r>
            <a:rPr lang="ru-RU" sz="2200" b="1" kern="1200" dirty="0" smtClean="0">
              <a:latin typeface="Times New Roman" pitchFamily="18" charset="0"/>
              <a:cs typeface="Times New Roman" pitchFamily="18" charset="0"/>
            </a:rPr>
            <a:t> </a:t>
          </a:r>
          <a:r>
            <a:rPr lang="ru-RU" sz="2200" b="1" kern="1200" dirty="0" err="1" smtClean="0">
              <a:latin typeface="Times New Roman" pitchFamily="18" charset="0"/>
              <a:cs typeface="Times New Roman" pitchFamily="18" charset="0"/>
            </a:rPr>
            <a:t>фоизли</a:t>
          </a:r>
          <a:r>
            <a:rPr lang="ru-RU" sz="2200" b="1" kern="1200" dirty="0" smtClean="0">
              <a:latin typeface="Times New Roman" pitchFamily="18" charset="0"/>
              <a:cs typeface="Times New Roman" pitchFamily="18" charset="0"/>
            </a:rPr>
            <a:t> </a:t>
          </a:r>
          <a:r>
            <a:rPr lang="ru-RU" sz="2200" b="1" kern="1200" dirty="0" err="1" smtClean="0">
              <a:latin typeface="Times New Roman" pitchFamily="18" charset="0"/>
              <a:cs typeface="Times New Roman" pitchFamily="18" charset="0"/>
            </a:rPr>
            <a:t>даромад</a:t>
          </a:r>
          <a:r>
            <a:rPr lang="ru-RU" sz="2200" b="1" kern="1200" dirty="0" smtClean="0">
              <a:latin typeface="Times New Roman" pitchFamily="18" charset="0"/>
              <a:cs typeface="Times New Roman" pitchFamily="18" charset="0"/>
            </a:rPr>
            <a:t> </a:t>
          </a:r>
          <a:r>
            <a:rPr lang="ru-RU" sz="2200" b="1" kern="1200" dirty="0" err="1" smtClean="0">
              <a:latin typeface="Times New Roman" pitchFamily="18" charset="0"/>
              <a:cs typeface="Times New Roman" pitchFamily="18" charset="0"/>
            </a:rPr>
            <a:t>дейилади</a:t>
          </a:r>
          <a:r>
            <a:rPr lang="ru-RU" sz="2200" b="1" kern="1200" dirty="0" smtClean="0">
              <a:latin typeface="Times New Roman" pitchFamily="18" charset="0"/>
              <a:cs typeface="Times New Roman" pitchFamily="18" charset="0"/>
            </a:rPr>
            <a:t>.</a:t>
          </a:r>
          <a:r>
            <a:rPr lang="ru-RU" sz="2200" kern="1200" dirty="0" smtClean="0">
              <a:latin typeface="Times New Roman" pitchFamily="18" charset="0"/>
              <a:cs typeface="Times New Roman" pitchFamily="18" charset="0"/>
            </a:rPr>
            <a:t> </a:t>
          </a:r>
          <a:endParaRPr lang="ru-RU" sz="2200" kern="1200" dirty="0">
            <a:latin typeface="Times New Roman" pitchFamily="18" charset="0"/>
            <a:cs typeface="Times New Roman" pitchFamily="18" charset="0"/>
          </a:endParaRPr>
        </a:p>
      </dsp:txBody>
      <dsp:txXfrm>
        <a:off x="0" y="17539"/>
        <a:ext cx="8186766" cy="798669"/>
      </dsp:txXfrm>
    </dsp:sp>
    <dsp:sp modelId="{7B5F9AA0-580F-4139-AB07-156EAD17149B}">
      <dsp:nvSpPr>
        <dsp:cNvPr id="0" name=""/>
        <dsp:cNvSpPr/>
      </dsp:nvSpPr>
      <dsp:spPr>
        <a:xfrm>
          <a:off x="0" y="816209"/>
          <a:ext cx="8186766" cy="117760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just" defTabSz="977900" rtl="0">
            <a:lnSpc>
              <a:spcPct val="90000"/>
            </a:lnSpc>
            <a:spcBef>
              <a:spcPct val="0"/>
            </a:spcBef>
            <a:spcAft>
              <a:spcPct val="15000"/>
            </a:spcAft>
            <a:buChar char="••"/>
          </a:pPr>
          <a:r>
            <a:rPr lang="ru-RU" sz="2200" b="0" kern="1200" dirty="0" err="1" smtClean="0">
              <a:latin typeface="Times New Roman" pitchFamily="18" charset="0"/>
              <a:cs typeface="Times New Roman" pitchFamily="18" charset="0"/>
            </a:rPr>
            <a:t>Шу</a:t>
          </a:r>
          <a:r>
            <a:rPr lang="ru-RU" sz="2200" b="0" kern="1200" dirty="0" smtClean="0">
              <a:latin typeface="Times New Roman" pitchFamily="18" charset="0"/>
              <a:cs typeface="Times New Roman" pitchFamily="18" charset="0"/>
            </a:rPr>
            <a:t> </a:t>
          </a:r>
          <a:r>
            <a:rPr lang="ru-RU" sz="2200" b="0" kern="1200" dirty="0" err="1" smtClean="0">
              <a:latin typeface="Times New Roman" pitchFamily="18" charset="0"/>
              <a:cs typeface="Times New Roman" pitchFamily="18" charset="0"/>
            </a:rPr>
            <a:t>даромад</a:t>
          </a:r>
          <a:r>
            <a:rPr lang="ru-RU" sz="2200" b="0" kern="1200" dirty="0" smtClean="0">
              <a:latin typeface="Times New Roman" pitchFamily="18" charset="0"/>
              <a:cs typeface="Times New Roman" pitchFamily="18" charset="0"/>
            </a:rPr>
            <a:t> (</a:t>
          </a:r>
          <a:r>
            <a:rPr lang="ru-RU" sz="2200" b="0" kern="1200" dirty="0" err="1" smtClean="0">
              <a:latin typeface="Times New Roman" pitchFamily="18" charset="0"/>
              <a:cs typeface="Times New Roman" pitchFamily="18" charset="0"/>
            </a:rPr>
            <a:t>фоиз</a:t>
          </a:r>
          <a:r>
            <a:rPr lang="ru-RU" sz="2200" b="0" kern="1200" dirty="0" smtClean="0">
              <a:latin typeface="Times New Roman" pitchFamily="18" charset="0"/>
              <a:cs typeface="Times New Roman" pitchFamily="18" charset="0"/>
            </a:rPr>
            <a:t>)</a:t>
          </a:r>
          <a:r>
            <a:rPr lang="ru-RU" sz="2200" b="0" kern="1200" dirty="0" err="1" smtClean="0">
              <a:latin typeface="Times New Roman" pitchFamily="18" charset="0"/>
              <a:cs typeface="Times New Roman" pitchFamily="18" charset="0"/>
            </a:rPr>
            <a:t>нинг</a:t>
          </a:r>
          <a:r>
            <a:rPr lang="ru-RU" sz="2200" b="0" kern="1200" dirty="0" smtClean="0">
              <a:latin typeface="Times New Roman" pitchFamily="18" charset="0"/>
              <a:cs typeface="Times New Roman" pitchFamily="18" charset="0"/>
            </a:rPr>
            <a:t> </a:t>
          </a:r>
          <a:r>
            <a:rPr lang="ru-RU" sz="2200" b="0" kern="1200" dirty="0" err="1" smtClean="0">
              <a:latin typeface="Times New Roman" pitchFamily="18" charset="0"/>
              <a:cs typeface="Times New Roman" pitchFamily="18" charset="0"/>
            </a:rPr>
            <a:t>қарзга берилган</a:t>
          </a:r>
          <a:r>
            <a:rPr lang="ru-RU" sz="2200" b="0" kern="1200" dirty="0" smtClean="0">
              <a:latin typeface="Times New Roman" pitchFamily="18" charset="0"/>
              <a:cs typeface="Times New Roman" pitchFamily="18" charset="0"/>
            </a:rPr>
            <a:t> пул </a:t>
          </a:r>
          <a:r>
            <a:rPr lang="ru-RU" sz="2200" b="0" kern="1200" dirty="0" err="1" smtClean="0">
              <a:latin typeface="Times New Roman" pitchFamily="18" charset="0"/>
              <a:cs typeface="Times New Roman" pitchFamily="18" charset="0"/>
            </a:rPr>
            <a:t>суммасига</a:t>
          </a:r>
          <a:r>
            <a:rPr lang="ru-RU" sz="2200" b="0" kern="1200" dirty="0" smtClean="0">
              <a:latin typeface="Times New Roman" pitchFamily="18" charset="0"/>
              <a:cs typeface="Times New Roman" pitchFamily="18" charset="0"/>
            </a:rPr>
            <a:t> </a:t>
          </a:r>
          <a:r>
            <a:rPr lang="ru-RU" sz="2200" b="0" kern="1200" dirty="0" err="1" smtClean="0">
              <a:latin typeface="Times New Roman" pitchFamily="18" charset="0"/>
              <a:cs typeface="Times New Roman" pitchFamily="18" charset="0"/>
            </a:rPr>
            <a:t>нисбатининг</a:t>
          </a:r>
          <a:r>
            <a:rPr lang="ru-RU" sz="2200" b="0" kern="1200" dirty="0" smtClean="0">
              <a:latin typeface="Times New Roman" pitchFamily="18" charset="0"/>
              <a:cs typeface="Times New Roman" pitchFamily="18" charset="0"/>
            </a:rPr>
            <a:t> </a:t>
          </a:r>
          <a:r>
            <a:rPr lang="ru-RU" sz="2200" b="0" kern="1200" dirty="0" err="1" smtClean="0">
              <a:latin typeface="Times New Roman" pitchFamily="18" charset="0"/>
              <a:cs typeface="Times New Roman" pitchFamily="18" charset="0"/>
            </a:rPr>
            <a:t>фоизда</a:t>
          </a:r>
          <a:r>
            <a:rPr lang="ru-RU" sz="2200" b="0" kern="1200" dirty="0" smtClean="0">
              <a:latin typeface="Times New Roman" pitchFamily="18" charset="0"/>
              <a:cs typeface="Times New Roman" pitchFamily="18" charset="0"/>
            </a:rPr>
            <a:t> </a:t>
          </a:r>
          <a:r>
            <a:rPr lang="ru-RU" sz="2200" b="0" kern="1200" dirty="0" err="1" smtClean="0">
              <a:latin typeface="Times New Roman" pitchFamily="18" charset="0"/>
              <a:cs typeface="Times New Roman" pitchFamily="18" charset="0"/>
            </a:rPr>
            <a:t>ифодаланиш</a:t>
          </a:r>
          <a:r>
            <a:rPr lang="ru-RU" sz="2200" b="0" kern="1200" dirty="0" smtClean="0">
              <a:latin typeface="Times New Roman" pitchFamily="18" charset="0"/>
              <a:cs typeface="Times New Roman" pitchFamily="18" charset="0"/>
            </a:rPr>
            <a:t> </a:t>
          </a:r>
          <a:r>
            <a:rPr lang="ru-RU" sz="2200" b="0" kern="1200" dirty="0" err="1" smtClean="0">
              <a:latin typeface="Times New Roman" pitchFamily="18" charset="0"/>
              <a:cs typeface="Times New Roman" pitchFamily="18" charset="0"/>
            </a:rPr>
            <a:t>фоиз</a:t>
          </a:r>
          <a:r>
            <a:rPr lang="ru-RU" sz="2200" b="0" kern="1200" dirty="0" smtClean="0">
              <a:latin typeface="Times New Roman" pitchFamily="18" charset="0"/>
              <a:cs typeface="Times New Roman" pitchFamily="18" charset="0"/>
            </a:rPr>
            <a:t> </a:t>
          </a:r>
          <a:r>
            <a:rPr lang="ru-RU" sz="2200" b="0" kern="1200" dirty="0" err="1" smtClean="0">
              <a:latin typeface="Times New Roman" pitchFamily="18" charset="0"/>
              <a:cs typeface="Times New Roman" pitchFamily="18" charset="0"/>
            </a:rPr>
            <a:t>ставкаси</a:t>
          </a:r>
          <a:r>
            <a:rPr lang="ru-RU" sz="2200" b="0" kern="1200" dirty="0" smtClean="0">
              <a:latin typeface="Times New Roman" pitchFamily="18" charset="0"/>
              <a:cs typeface="Times New Roman" pitchFamily="18" charset="0"/>
            </a:rPr>
            <a:t> </a:t>
          </a:r>
          <a:r>
            <a:rPr lang="ru-RU" sz="2200" b="0" kern="1200" dirty="0" err="1" smtClean="0">
              <a:latin typeface="Times New Roman" pitchFamily="18" charset="0"/>
              <a:cs typeface="Times New Roman" pitchFamily="18" charset="0"/>
            </a:rPr>
            <a:t>ёки</a:t>
          </a:r>
          <a:r>
            <a:rPr lang="ru-RU" sz="2200" b="0" kern="1200" dirty="0" smtClean="0">
              <a:latin typeface="Times New Roman" pitchFamily="18" charset="0"/>
              <a:cs typeface="Times New Roman" pitchFamily="18" charset="0"/>
            </a:rPr>
            <a:t> </a:t>
          </a:r>
          <a:r>
            <a:rPr lang="ru-RU" sz="2200" b="0" kern="1200" dirty="0" err="1" smtClean="0">
              <a:latin typeface="Times New Roman" pitchFamily="18" charset="0"/>
              <a:cs typeface="Times New Roman" pitchFamily="18" charset="0"/>
            </a:rPr>
            <a:t>фоиз</a:t>
          </a:r>
          <a:r>
            <a:rPr lang="ru-RU" sz="2200" b="0" kern="1200" dirty="0" smtClean="0">
              <a:latin typeface="Times New Roman" pitchFamily="18" charset="0"/>
              <a:cs typeface="Times New Roman" pitchFamily="18" charset="0"/>
            </a:rPr>
            <a:t> </a:t>
          </a:r>
          <a:r>
            <a:rPr lang="ru-RU" sz="2200" b="0" kern="1200" dirty="0" err="1" smtClean="0">
              <a:latin typeface="Times New Roman" pitchFamily="18" charset="0"/>
              <a:cs typeface="Times New Roman" pitchFamily="18" charset="0"/>
            </a:rPr>
            <a:t>нормасини</a:t>
          </a:r>
          <a:r>
            <a:rPr lang="ru-RU" sz="2200" b="0" kern="1200" dirty="0" smtClean="0">
              <a:latin typeface="Times New Roman" pitchFamily="18" charset="0"/>
              <a:cs typeface="Times New Roman" pitchFamily="18" charset="0"/>
            </a:rPr>
            <a:t> </a:t>
          </a:r>
          <a:r>
            <a:rPr lang="ru-RU" sz="2200" b="0" kern="1200" dirty="0" err="1" smtClean="0">
              <a:latin typeface="Times New Roman" pitchFamily="18" charset="0"/>
              <a:cs typeface="Times New Roman" pitchFamily="18" charset="0"/>
            </a:rPr>
            <a:t>ташкил</a:t>
          </a:r>
          <a:r>
            <a:rPr lang="ru-RU" sz="2200" b="0" kern="1200" dirty="0" smtClean="0">
              <a:latin typeface="Times New Roman" pitchFamily="18" charset="0"/>
              <a:cs typeface="Times New Roman" pitchFamily="18" charset="0"/>
            </a:rPr>
            <a:t> </a:t>
          </a:r>
          <a:r>
            <a:rPr lang="ru-RU" sz="2200" b="0" kern="1200" dirty="0" err="1" smtClean="0">
              <a:latin typeface="Times New Roman" pitchFamily="18" charset="0"/>
              <a:cs typeface="Times New Roman" pitchFamily="18" charset="0"/>
            </a:rPr>
            <a:t>қилади</a:t>
          </a:r>
          <a:r>
            <a:rPr lang="ru-RU" sz="2200" b="0" kern="1200" dirty="0" smtClean="0">
              <a:latin typeface="Times New Roman" pitchFamily="18" charset="0"/>
              <a:cs typeface="Times New Roman" pitchFamily="18" charset="0"/>
            </a:rPr>
            <a:t>:</a:t>
          </a:r>
          <a:endParaRPr lang="ru-RU" sz="2200" b="0" kern="1200" dirty="0">
            <a:latin typeface="Times New Roman" pitchFamily="18" charset="0"/>
            <a:cs typeface="Times New Roman" pitchFamily="18" charset="0"/>
          </a:endParaRPr>
        </a:p>
      </dsp:txBody>
      <dsp:txXfrm>
        <a:off x="0" y="816209"/>
        <a:ext cx="8186766" cy="11776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5EC17-FBEE-472F-B4E7-7A2C05DAED2A}">
      <dsp:nvSpPr>
        <dsp:cNvPr id="0" name=""/>
        <dsp:cNvSpPr/>
      </dsp:nvSpPr>
      <dsp:spPr>
        <a:xfrm rot="5400000">
          <a:off x="-185966" y="189497"/>
          <a:ext cx="1239777" cy="867844"/>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0">
            <a:lnSpc>
              <a:spcPct val="90000"/>
            </a:lnSpc>
            <a:spcBef>
              <a:spcPct val="0"/>
            </a:spcBef>
            <a:spcAft>
              <a:spcPct val="35000"/>
            </a:spcAft>
          </a:pPr>
          <a:r>
            <a:rPr lang="ru-RU" sz="2500" kern="1200" dirty="0" smtClean="0">
              <a:latin typeface="Times New Roman" pitchFamily="18" charset="0"/>
              <a:cs typeface="Times New Roman" pitchFamily="18" charset="0"/>
            </a:rPr>
            <a:t>1</a:t>
          </a:r>
          <a:endParaRPr lang="ru-RU" sz="2500" kern="1200" dirty="0">
            <a:latin typeface="Times New Roman" pitchFamily="18" charset="0"/>
            <a:cs typeface="Times New Roman" pitchFamily="18" charset="0"/>
          </a:endParaRPr>
        </a:p>
      </dsp:txBody>
      <dsp:txXfrm rot="-5400000">
        <a:off x="1" y="437452"/>
        <a:ext cx="867844" cy="371933"/>
      </dsp:txXfrm>
    </dsp:sp>
    <dsp:sp modelId="{BCA79082-07F6-44F3-A6C7-5801460F125F}">
      <dsp:nvSpPr>
        <dsp:cNvPr id="0" name=""/>
        <dsp:cNvSpPr/>
      </dsp:nvSpPr>
      <dsp:spPr>
        <a:xfrm rot="5400000">
          <a:off x="4145794" y="-3274419"/>
          <a:ext cx="805855" cy="7361755"/>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rtl="0">
            <a:lnSpc>
              <a:spcPct val="90000"/>
            </a:lnSpc>
            <a:spcBef>
              <a:spcPct val="0"/>
            </a:spcBef>
            <a:spcAft>
              <a:spcPct val="15000"/>
            </a:spcAft>
            <a:buChar char="••"/>
          </a:pPr>
          <a:r>
            <a:rPr lang="ru-RU" sz="2200" kern="1200" dirty="0" err="1" smtClean="0">
              <a:latin typeface="Times New Roman" pitchFamily="18" charset="0"/>
              <a:cs typeface="Times New Roman" pitchFamily="18" charset="0"/>
            </a:rPr>
            <a:t>миллий</a:t>
          </a:r>
          <a:r>
            <a:rPr lang="ru-RU" sz="2200" kern="1200" dirty="0" smtClean="0">
              <a:latin typeface="Times New Roman" pitchFamily="18" charset="0"/>
              <a:cs typeface="Times New Roman" pitchFamily="18" charset="0"/>
            </a:rPr>
            <a:t> пул </a:t>
          </a:r>
          <a:r>
            <a:rPr lang="ru-RU" sz="2200" kern="1200" dirty="0" err="1" smtClean="0">
              <a:latin typeface="Times New Roman" pitchFamily="18" charset="0"/>
              <a:cs typeface="Times New Roman" pitchFamily="18" charset="0"/>
            </a:rPr>
            <a:t>бирлиги</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сўм</a:t>
          </a:r>
          <a:r>
            <a:rPr lang="ru-RU" sz="2200" kern="1200" dirty="0" smtClean="0">
              <a:latin typeface="Times New Roman" pitchFamily="18" charset="0"/>
              <a:cs typeface="Times New Roman" pitchFamily="18" charset="0"/>
            </a:rPr>
            <a:t>, доллар, иена, фунт стерлинг, марка </a:t>
          </a:r>
          <a:r>
            <a:rPr lang="ru-RU" sz="2200" kern="1200" dirty="0" err="1" smtClean="0">
              <a:latin typeface="Times New Roman" pitchFamily="18" charset="0"/>
              <a:cs typeface="Times New Roman" pitchFamily="18" charset="0"/>
            </a:rPr>
            <a:t>ва</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ҳ</a:t>
          </a:r>
          <a:r>
            <a:rPr lang="ru-RU" sz="2200" kern="1200" dirty="0" smtClean="0">
              <a:latin typeface="Times New Roman" pitchFamily="18" charset="0"/>
              <a:cs typeface="Times New Roman" pitchFamily="18" charset="0"/>
            </a:rPr>
            <a:t>.к.);</a:t>
          </a:r>
          <a:endParaRPr lang="ru-RU" sz="2200" kern="1200" dirty="0">
            <a:latin typeface="Times New Roman" pitchFamily="18" charset="0"/>
            <a:cs typeface="Times New Roman" pitchFamily="18" charset="0"/>
          </a:endParaRPr>
        </a:p>
      </dsp:txBody>
      <dsp:txXfrm rot="-5400000">
        <a:off x="867845" y="42869"/>
        <a:ext cx="7322416" cy="727177"/>
      </dsp:txXfrm>
    </dsp:sp>
    <dsp:sp modelId="{7E665F59-F467-483C-8A81-C652BCC42686}">
      <dsp:nvSpPr>
        <dsp:cNvPr id="0" name=""/>
        <dsp:cNvSpPr/>
      </dsp:nvSpPr>
      <dsp:spPr>
        <a:xfrm rot="5400000">
          <a:off x="-185966" y="1282538"/>
          <a:ext cx="1239777" cy="867844"/>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0">
            <a:lnSpc>
              <a:spcPct val="90000"/>
            </a:lnSpc>
            <a:spcBef>
              <a:spcPct val="0"/>
            </a:spcBef>
            <a:spcAft>
              <a:spcPct val="35000"/>
            </a:spcAft>
          </a:pPr>
          <a:r>
            <a:rPr lang="ru-RU" sz="2500" kern="1200" dirty="0" smtClean="0">
              <a:latin typeface="Times New Roman" pitchFamily="18" charset="0"/>
              <a:cs typeface="Times New Roman" pitchFamily="18" charset="0"/>
            </a:rPr>
            <a:t>2</a:t>
          </a:r>
          <a:endParaRPr lang="ru-RU" sz="2500" kern="1200" dirty="0">
            <a:latin typeface="Times New Roman" pitchFamily="18" charset="0"/>
            <a:cs typeface="Times New Roman" pitchFamily="18" charset="0"/>
          </a:endParaRPr>
        </a:p>
      </dsp:txBody>
      <dsp:txXfrm rot="-5400000">
        <a:off x="1" y="1530493"/>
        <a:ext cx="867844" cy="371933"/>
      </dsp:txXfrm>
    </dsp:sp>
    <dsp:sp modelId="{AA24374A-7A5A-4725-BA6F-18253B849051}">
      <dsp:nvSpPr>
        <dsp:cNvPr id="0" name=""/>
        <dsp:cNvSpPr/>
      </dsp:nvSpPr>
      <dsp:spPr>
        <a:xfrm rot="5400000">
          <a:off x="4145794" y="-2181378"/>
          <a:ext cx="805855" cy="7361755"/>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rtl="0">
            <a:lnSpc>
              <a:spcPct val="90000"/>
            </a:lnSpc>
            <a:spcBef>
              <a:spcPct val="0"/>
            </a:spcBef>
            <a:spcAft>
              <a:spcPct val="15000"/>
            </a:spcAft>
            <a:buChar char="••"/>
          </a:pPr>
          <a:r>
            <a:rPr lang="ru-RU" sz="2200" kern="1200" dirty="0" err="1" smtClean="0">
              <a:latin typeface="Times New Roman" pitchFamily="18" charset="0"/>
              <a:cs typeface="Times New Roman" pitchFamily="18" charset="0"/>
            </a:rPr>
            <a:t>нақд </a:t>
          </a:r>
          <a:r>
            <a:rPr lang="ru-RU" sz="2200" kern="1200" dirty="0" smtClean="0">
              <a:latin typeface="Times New Roman" pitchFamily="18" charset="0"/>
              <a:cs typeface="Times New Roman" pitchFamily="18" charset="0"/>
            </a:rPr>
            <a:t>пул </a:t>
          </a:r>
          <a:r>
            <a:rPr lang="ru-RU" sz="2200" kern="1200" dirty="0" err="1" smtClean="0">
              <a:latin typeface="Times New Roman" pitchFamily="18" charset="0"/>
              <a:cs typeface="Times New Roman" pitchFamily="18" charset="0"/>
            </a:rPr>
            <a:t>муомаласида</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қонуний тўлов</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воситаси</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сифатида</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амал</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қилувчи қоғоз</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танга</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ва</a:t>
          </a:r>
          <a:r>
            <a:rPr lang="ru-RU" sz="2200" kern="1200" dirty="0" smtClean="0">
              <a:latin typeface="Times New Roman" pitchFamily="18" charset="0"/>
              <a:cs typeface="Times New Roman" pitchFamily="18" charset="0"/>
            </a:rPr>
            <a:t> кредит </a:t>
          </a:r>
          <a:r>
            <a:rPr lang="ru-RU" sz="2200" kern="1200" dirty="0" err="1" smtClean="0">
              <a:latin typeface="Times New Roman" pitchFamily="18" charset="0"/>
              <a:cs typeface="Times New Roman" pitchFamily="18" charset="0"/>
            </a:rPr>
            <a:t>пуллар</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тизими</a:t>
          </a:r>
          <a:r>
            <a:rPr lang="ru-RU" sz="2200" kern="1200" dirty="0" smtClean="0">
              <a:latin typeface="Times New Roman" pitchFamily="18" charset="0"/>
              <a:cs typeface="Times New Roman" pitchFamily="18" charset="0"/>
            </a:rPr>
            <a:t>;</a:t>
          </a:r>
          <a:endParaRPr lang="ru-RU" sz="2200" kern="1200" dirty="0">
            <a:latin typeface="Times New Roman" pitchFamily="18" charset="0"/>
            <a:cs typeface="Times New Roman" pitchFamily="18" charset="0"/>
          </a:endParaRPr>
        </a:p>
      </dsp:txBody>
      <dsp:txXfrm rot="-5400000">
        <a:off x="867845" y="1135910"/>
        <a:ext cx="7322416" cy="727177"/>
      </dsp:txXfrm>
    </dsp:sp>
    <dsp:sp modelId="{11A7D38B-F104-405B-887F-17B69D0D125D}">
      <dsp:nvSpPr>
        <dsp:cNvPr id="0" name=""/>
        <dsp:cNvSpPr/>
      </dsp:nvSpPr>
      <dsp:spPr>
        <a:xfrm rot="5400000">
          <a:off x="-185966" y="2375579"/>
          <a:ext cx="1239777" cy="867844"/>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0">
            <a:lnSpc>
              <a:spcPct val="90000"/>
            </a:lnSpc>
            <a:spcBef>
              <a:spcPct val="0"/>
            </a:spcBef>
            <a:spcAft>
              <a:spcPct val="35000"/>
            </a:spcAft>
          </a:pPr>
          <a:r>
            <a:rPr lang="ru-RU" sz="2500" kern="1200" dirty="0" smtClean="0">
              <a:latin typeface="Times New Roman" pitchFamily="18" charset="0"/>
              <a:cs typeface="Times New Roman" pitchFamily="18" charset="0"/>
            </a:rPr>
            <a:t>3</a:t>
          </a:r>
          <a:endParaRPr lang="ru-RU" sz="2500" kern="1200" dirty="0">
            <a:latin typeface="Times New Roman" pitchFamily="18" charset="0"/>
            <a:cs typeface="Times New Roman" pitchFamily="18" charset="0"/>
          </a:endParaRPr>
        </a:p>
      </dsp:txBody>
      <dsp:txXfrm rot="-5400000">
        <a:off x="1" y="2623534"/>
        <a:ext cx="867844" cy="371933"/>
      </dsp:txXfrm>
    </dsp:sp>
    <dsp:sp modelId="{86193AAF-A62A-4ACE-ACBC-E965782F52F7}">
      <dsp:nvSpPr>
        <dsp:cNvPr id="0" name=""/>
        <dsp:cNvSpPr/>
      </dsp:nvSpPr>
      <dsp:spPr>
        <a:xfrm rot="5400000">
          <a:off x="4145794" y="-1088336"/>
          <a:ext cx="805855" cy="7361755"/>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rtl="0">
            <a:lnSpc>
              <a:spcPct val="90000"/>
            </a:lnSpc>
            <a:spcBef>
              <a:spcPct val="0"/>
            </a:spcBef>
            <a:spcAft>
              <a:spcPct val="15000"/>
            </a:spcAft>
            <a:buChar char="••"/>
          </a:pPr>
          <a:r>
            <a:rPr lang="ru-RU" sz="2200" kern="1200" dirty="0" smtClean="0">
              <a:latin typeface="Times New Roman" pitchFamily="18" charset="0"/>
              <a:cs typeface="Times New Roman" pitchFamily="18" charset="0"/>
            </a:rPr>
            <a:t>пул </a:t>
          </a:r>
          <a:r>
            <a:rPr lang="ru-RU" sz="2200" kern="1200" dirty="0" err="1" smtClean="0">
              <a:latin typeface="Times New Roman" pitchFamily="18" charset="0"/>
              <a:cs typeface="Times New Roman" pitchFamily="18" charset="0"/>
            </a:rPr>
            <a:t>эмиссияси</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яъни</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белгиланган</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қонуний тартибда</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пулни</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муомалага</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чиқариш тизими</a:t>
          </a:r>
          <a:r>
            <a:rPr lang="ru-RU" sz="2200" kern="1200" dirty="0" smtClean="0">
              <a:latin typeface="Times New Roman" pitchFamily="18" charset="0"/>
              <a:cs typeface="Times New Roman" pitchFamily="18" charset="0"/>
            </a:rPr>
            <a:t>;</a:t>
          </a:r>
          <a:endParaRPr lang="ru-RU" sz="2200" kern="1200" dirty="0">
            <a:latin typeface="Times New Roman" pitchFamily="18" charset="0"/>
            <a:cs typeface="Times New Roman" pitchFamily="18" charset="0"/>
          </a:endParaRPr>
        </a:p>
      </dsp:txBody>
      <dsp:txXfrm rot="-5400000">
        <a:off x="867845" y="2228952"/>
        <a:ext cx="7322416" cy="727177"/>
      </dsp:txXfrm>
    </dsp:sp>
    <dsp:sp modelId="{567E5D72-F9CD-42F9-B47F-50FB5E4AD778}">
      <dsp:nvSpPr>
        <dsp:cNvPr id="0" name=""/>
        <dsp:cNvSpPr/>
      </dsp:nvSpPr>
      <dsp:spPr>
        <a:xfrm rot="5400000">
          <a:off x="-185966" y="3468621"/>
          <a:ext cx="1239777" cy="867844"/>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0">
            <a:lnSpc>
              <a:spcPct val="90000"/>
            </a:lnSpc>
            <a:spcBef>
              <a:spcPct val="0"/>
            </a:spcBef>
            <a:spcAft>
              <a:spcPct val="35000"/>
            </a:spcAft>
          </a:pPr>
          <a:r>
            <a:rPr lang="ru-RU" sz="2500" kern="1200" dirty="0" smtClean="0">
              <a:latin typeface="Times New Roman" pitchFamily="18" charset="0"/>
              <a:cs typeface="Times New Roman" pitchFamily="18" charset="0"/>
            </a:rPr>
            <a:t>4</a:t>
          </a:r>
          <a:endParaRPr lang="ru-RU" sz="2500" kern="1200" dirty="0">
            <a:latin typeface="Times New Roman" pitchFamily="18" charset="0"/>
            <a:cs typeface="Times New Roman" pitchFamily="18" charset="0"/>
          </a:endParaRPr>
        </a:p>
      </dsp:txBody>
      <dsp:txXfrm rot="-5400000">
        <a:off x="1" y="3716576"/>
        <a:ext cx="867844" cy="371933"/>
      </dsp:txXfrm>
    </dsp:sp>
    <dsp:sp modelId="{598E228A-76FB-40F3-BEEA-55F397327AD2}">
      <dsp:nvSpPr>
        <dsp:cNvPr id="0" name=""/>
        <dsp:cNvSpPr/>
      </dsp:nvSpPr>
      <dsp:spPr>
        <a:xfrm rot="5400000">
          <a:off x="4145794" y="4704"/>
          <a:ext cx="805855" cy="7361755"/>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rtl="0">
            <a:lnSpc>
              <a:spcPct val="90000"/>
            </a:lnSpc>
            <a:spcBef>
              <a:spcPct val="0"/>
            </a:spcBef>
            <a:spcAft>
              <a:spcPct val="15000"/>
            </a:spcAft>
            <a:buChar char="••"/>
          </a:pPr>
          <a:r>
            <a:rPr lang="ru-RU" sz="2200" kern="1200" dirty="0" smtClean="0">
              <a:latin typeface="Times New Roman" pitchFamily="18" charset="0"/>
              <a:cs typeface="Times New Roman" pitchFamily="18" charset="0"/>
            </a:rPr>
            <a:t>пул </a:t>
          </a:r>
          <a:r>
            <a:rPr lang="ru-RU" sz="2200" kern="1200" dirty="0" err="1" smtClean="0">
              <a:latin typeface="Times New Roman" pitchFamily="18" charset="0"/>
              <a:cs typeface="Times New Roman" pitchFamily="18" charset="0"/>
            </a:rPr>
            <a:t>муомаласини</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тартибга</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солувчи</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давлат</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идоралари</a:t>
          </a:r>
          <a:r>
            <a:rPr lang="ru-RU" sz="2200" kern="1200" dirty="0" smtClean="0">
              <a:latin typeface="Times New Roman" pitchFamily="18" charset="0"/>
              <a:cs typeface="Times New Roman" pitchFamily="18" charset="0"/>
            </a:rPr>
            <a:t>.</a:t>
          </a:r>
          <a:endParaRPr lang="ru-RU" sz="2200" kern="1200" dirty="0">
            <a:latin typeface="Times New Roman" pitchFamily="18" charset="0"/>
            <a:cs typeface="Times New Roman" pitchFamily="18" charset="0"/>
          </a:endParaRPr>
        </a:p>
      </dsp:txBody>
      <dsp:txXfrm rot="-5400000">
        <a:off x="867845" y="3321993"/>
        <a:ext cx="7322416" cy="727177"/>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F4FCB-E1AD-43D5-861E-FD7417A6A8D8}">
      <dsp:nvSpPr>
        <dsp:cNvPr id="0" name=""/>
        <dsp:cNvSpPr/>
      </dsp:nvSpPr>
      <dsp:spPr>
        <a:xfrm rot="5400000">
          <a:off x="2660925" y="-1308549"/>
          <a:ext cx="534110" cy="3286759"/>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фоиз</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нормаси</a:t>
          </a:r>
          <a:r>
            <a:rPr lang="ru-RU" sz="2000" kern="1200" dirty="0" smtClean="0">
              <a:latin typeface="Times New Roman" pitchFamily="18" charset="0"/>
              <a:cs typeface="Times New Roman" pitchFamily="18" charset="0"/>
            </a:rPr>
            <a:t>;</a:t>
          </a:r>
          <a:endParaRPr lang="ru-RU" sz="2000" kern="1200" dirty="0">
            <a:latin typeface="Times New Roman" pitchFamily="18" charset="0"/>
            <a:cs typeface="Times New Roman" pitchFamily="18" charset="0"/>
          </a:endParaRPr>
        </a:p>
      </dsp:txBody>
      <dsp:txXfrm rot="-5400000">
        <a:off x="1284601" y="93848"/>
        <a:ext cx="3260686" cy="481964"/>
      </dsp:txXfrm>
    </dsp:sp>
    <dsp:sp modelId="{C2114A54-1BBA-43B0-AA1D-C6EFD955ED35}">
      <dsp:nvSpPr>
        <dsp:cNvPr id="0" name=""/>
        <dsp:cNvSpPr/>
      </dsp:nvSpPr>
      <dsp:spPr>
        <a:xfrm>
          <a:off x="43505" y="1011"/>
          <a:ext cx="1241096" cy="66763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rtl="0">
            <a:lnSpc>
              <a:spcPct val="90000"/>
            </a:lnSpc>
            <a:spcBef>
              <a:spcPct val="0"/>
            </a:spcBef>
            <a:spcAft>
              <a:spcPct val="35000"/>
            </a:spcAft>
          </a:pPr>
          <a:r>
            <a:rPr lang="en-US" sz="3500" kern="1200" dirty="0" smtClean="0">
              <a:latin typeface="Times New Roman" pitchFamily="18" charset="0"/>
              <a:cs typeface="Times New Roman" pitchFamily="18" charset="0"/>
            </a:rPr>
            <a:t>r</a:t>
          </a:r>
          <a:r>
            <a:rPr lang="ru-RU" sz="3500" kern="1200" dirty="0" smtClean="0">
              <a:latin typeface="Times New Roman" pitchFamily="18" charset="0"/>
              <a:cs typeface="Times New Roman" pitchFamily="18" charset="0"/>
            </a:rPr>
            <a:t>’</a:t>
          </a:r>
          <a:endParaRPr lang="en-US" sz="3500" kern="1200" dirty="0">
            <a:latin typeface="Times New Roman" pitchFamily="18" charset="0"/>
            <a:cs typeface="Times New Roman" pitchFamily="18" charset="0"/>
          </a:endParaRPr>
        </a:p>
      </dsp:txBody>
      <dsp:txXfrm>
        <a:off x="76096" y="33602"/>
        <a:ext cx="1175914" cy="602456"/>
      </dsp:txXfrm>
    </dsp:sp>
    <dsp:sp modelId="{73A4CDBB-B1A9-4A1F-BB62-E56BBF757C78}">
      <dsp:nvSpPr>
        <dsp:cNvPr id="0" name=""/>
        <dsp:cNvSpPr/>
      </dsp:nvSpPr>
      <dsp:spPr>
        <a:xfrm rot="5400000">
          <a:off x="2660925" y="-607529"/>
          <a:ext cx="534110" cy="3286759"/>
        </a:xfrm>
        <a:prstGeom prst="round2SameRect">
          <a:avLst/>
        </a:prstGeom>
        <a:solidFill>
          <a:schemeClr val="accent4">
            <a:tint val="40000"/>
            <a:alpha val="90000"/>
            <a:hueOff val="-1972853"/>
            <a:satOff val="11079"/>
            <a:lumOff val="704"/>
            <a:alphaOff val="0"/>
          </a:schemeClr>
        </a:solidFill>
        <a:ln w="9525" cap="flat" cmpd="sng" algn="ctr">
          <a:solidFill>
            <a:schemeClr val="accent4">
              <a:tint val="40000"/>
              <a:alpha val="90000"/>
              <a:hueOff val="-1972853"/>
              <a:satOff val="11079"/>
              <a:lumOff val="704"/>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фоиз</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суммаси</a:t>
          </a:r>
          <a:r>
            <a:rPr lang="ru-RU" sz="2000" kern="1200" dirty="0" smtClean="0">
              <a:latin typeface="Times New Roman" pitchFamily="18" charset="0"/>
              <a:cs typeface="Times New Roman" pitchFamily="18" charset="0"/>
            </a:rPr>
            <a:t>;</a:t>
          </a:r>
          <a:endParaRPr lang="ru-RU" sz="2000" kern="1200" dirty="0">
            <a:latin typeface="Times New Roman" pitchFamily="18" charset="0"/>
            <a:cs typeface="Times New Roman" pitchFamily="18" charset="0"/>
          </a:endParaRPr>
        </a:p>
      </dsp:txBody>
      <dsp:txXfrm rot="-5400000">
        <a:off x="1284601" y="794868"/>
        <a:ext cx="3260686" cy="481964"/>
      </dsp:txXfrm>
    </dsp:sp>
    <dsp:sp modelId="{C89FA4FD-69EF-4774-AC9A-D4A132729DA3}">
      <dsp:nvSpPr>
        <dsp:cNvPr id="0" name=""/>
        <dsp:cNvSpPr/>
      </dsp:nvSpPr>
      <dsp:spPr>
        <a:xfrm>
          <a:off x="43505" y="702031"/>
          <a:ext cx="1241096" cy="667638"/>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rtl="0">
            <a:lnSpc>
              <a:spcPct val="90000"/>
            </a:lnSpc>
            <a:spcBef>
              <a:spcPct val="0"/>
            </a:spcBef>
            <a:spcAft>
              <a:spcPct val="35000"/>
            </a:spcAft>
          </a:pPr>
          <a:r>
            <a:rPr lang="en-US" sz="3500" kern="1200" dirty="0" smtClean="0">
              <a:latin typeface="Times New Roman" pitchFamily="18" charset="0"/>
              <a:cs typeface="Times New Roman" pitchFamily="18" charset="0"/>
            </a:rPr>
            <a:t>r</a:t>
          </a:r>
          <a:endParaRPr lang="ru-RU" sz="3500" kern="1200" dirty="0">
            <a:latin typeface="Times New Roman" pitchFamily="18" charset="0"/>
            <a:cs typeface="Times New Roman" pitchFamily="18" charset="0"/>
          </a:endParaRPr>
        </a:p>
      </dsp:txBody>
      <dsp:txXfrm>
        <a:off x="76096" y="734622"/>
        <a:ext cx="1175914" cy="602456"/>
      </dsp:txXfrm>
    </dsp:sp>
    <dsp:sp modelId="{35C403A7-EAE7-4B0E-9D3B-E31CF0A699CE}">
      <dsp:nvSpPr>
        <dsp:cNvPr id="0" name=""/>
        <dsp:cNvSpPr/>
      </dsp:nvSpPr>
      <dsp:spPr>
        <a:xfrm rot="5400000">
          <a:off x="2660925" y="93490"/>
          <a:ext cx="534110" cy="3286759"/>
        </a:xfrm>
        <a:prstGeom prst="round2SameRect">
          <a:avLst/>
        </a:prstGeom>
        <a:solidFill>
          <a:schemeClr val="accent4">
            <a:tint val="40000"/>
            <a:alpha val="90000"/>
            <a:hueOff val="-3945706"/>
            <a:satOff val="22157"/>
            <a:lumOff val="1408"/>
            <a:alphaOff val="0"/>
          </a:schemeClr>
        </a:solidFill>
        <a:ln w="9525" cap="flat" cmpd="sng" algn="ctr">
          <a:solidFill>
            <a:schemeClr val="accent4">
              <a:tint val="40000"/>
              <a:alpha val="90000"/>
              <a:hueOff val="-3945706"/>
              <a:satOff val="22157"/>
              <a:lumOff val="1408"/>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қарзга берилган</a:t>
          </a:r>
          <a:r>
            <a:rPr lang="ru-RU" sz="2000" kern="1200" dirty="0" smtClean="0">
              <a:latin typeface="Times New Roman" pitchFamily="18" charset="0"/>
              <a:cs typeface="Times New Roman" pitchFamily="18" charset="0"/>
            </a:rPr>
            <a:t> пул (капитал) </a:t>
          </a:r>
          <a:r>
            <a:rPr lang="ru-RU" sz="2000" kern="1200" dirty="0" err="1" smtClean="0">
              <a:latin typeface="Times New Roman" pitchFamily="18" charset="0"/>
              <a:cs typeface="Times New Roman" pitchFamily="18" charset="0"/>
            </a:rPr>
            <a:t>суммаси</a:t>
          </a:r>
          <a:r>
            <a:rPr lang="ru-RU" sz="2000" kern="1200" dirty="0" smtClean="0">
              <a:latin typeface="Times New Roman" pitchFamily="18" charset="0"/>
              <a:cs typeface="Times New Roman" pitchFamily="18" charset="0"/>
            </a:rPr>
            <a:t>.</a:t>
          </a:r>
          <a:endParaRPr lang="ru-RU" sz="2000" kern="1200" dirty="0">
            <a:latin typeface="Times New Roman" pitchFamily="18" charset="0"/>
            <a:cs typeface="Times New Roman" pitchFamily="18" charset="0"/>
          </a:endParaRPr>
        </a:p>
      </dsp:txBody>
      <dsp:txXfrm rot="-5400000">
        <a:off x="1284601" y="1495888"/>
        <a:ext cx="3260686" cy="481964"/>
      </dsp:txXfrm>
    </dsp:sp>
    <dsp:sp modelId="{1806CC57-B82D-489C-884C-9A3EE176C4A6}">
      <dsp:nvSpPr>
        <dsp:cNvPr id="0" name=""/>
        <dsp:cNvSpPr/>
      </dsp:nvSpPr>
      <dsp:spPr>
        <a:xfrm>
          <a:off x="43505" y="1403051"/>
          <a:ext cx="1241096" cy="667638"/>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rtl="0">
            <a:lnSpc>
              <a:spcPct val="90000"/>
            </a:lnSpc>
            <a:spcBef>
              <a:spcPct val="0"/>
            </a:spcBef>
            <a:spcAft>
              <a:spcPct val="35000"/>
            </a:spcAft>
          </a:pPr>
          <a:r>
            <a:rPr lang="ru-RU" sz="3500" kern="1200" dirty="0" err="1" smtClean="0">
              <a:latin typeface="Times New Roman" pitchFamily="18" charset="0"/>
              <a:cs typeface="Times New Roman" pitchFamily="18" charset="0"/>
            </a:rPr>
            <a:t>К</a:t>
          </a:r>
          <a:r>
            <a:rPr lang="ru-RU" sz="3500" kern="1200" baseline="-25000" dirty="0" err="1" smtClean="0">
              <a:latin typeface="Times New Roman" pitchFamily="18" charset="0"/>
              <a:cs typeface="Times New Roman" pitchFamily="18" charset="0"/>
            </a:rPr>
            <a:t>ссуд</a:t>
          </a:r>
          <a:endParaRPr lang="en-US" sz="3500" kern="1200" baseline="-25000" dirty="0">
            <a:latin typeface="Times New Roman" pitchFamily="18" charset="0"/>
            <a:cs typeface="Times New Roman" pitchFamily="18" charset="0"/>
          </a:endParaRPr>
        </a:p>
      </dsp:txBody>
      <dsp:txXfrm>
        <a:off x="76096" y="1435642"/>
        <a:ext cx="1175914" cy="602456"/>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00419-25ED-4B7A-B2E0-D9FED612D93C}">
      <dsp:nvSpPr>
        <dsp:cNvPr id="0" name=""/>
        <dsp:cNvSpPr/>
      </dsp:nvSpPr>
      <dsp:spPr>
        <a:xfrm>
          <a:off x="0" y="185399"/>
          <a:ext cx="8229600" cy="7722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uz-Cyrl-UZ" sz="3300" kern="1200" dirty="0" smtClean="0">
              <a:latin typeface="Times New Roman" pitchFamily="18" charset="0"/>
              <a:cs typeface="Times New Roman" pitchFamily="18" charset="0"/>
            </a:rPr>
            <a:t>Банк кредити фоизини ҳисоблаш усуллари</a:t>
          </a:r>
          <a:endParaRPr lang="ru-RU" sz="3300" kern="1200" dirty="0">
            <a:latin typeface="Times New Roman" pitchFamily="18" charset="0"/>
            <a:cs typeface="Times New Roman" pitchFamily="18" charset="0"/>
          </a:endParaRPr>
        </a:p>
      </dsp:txBody>
      <dsp:txXfrm>
        <a:off x="37696" y="223095"/>
        <a:ext cx="8154208" cy="696808"/>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9EA67-F2AD-4689-8EA1-9136A0A81D64}">
      <dsp:nvSpPr>
        <dsp:cNvPr id="0" name=""/>
        <dsp:cNvSpPr/>
      </dsp:nvSpPr>
      <dsp:spPr>
        <a:xfrm>
          <a:off x="0" y="0"/>
          <a:ext cx="4643470" cy="63180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uz-Cyrl-UZ" sz="2700" kern="1200" dirty="0" smtClean="0">
              <a:latin typeface="Times New Roman" pitchFamily="18" charset="0"/>
              <a:cs typeface="Times New Roman" pitchFamily="18" charset="0"/>
            </a:rPr>
            <a:t>Оддий фоизлар усули</a:t>
          </a:r>
          <a:endParaRPr lang="ru-RU" sz="2700" kern="1200" dirty="0">
            <a:latin typeface="Times New Roman" pitchFamily="18" charset="0"/>
            <a:cs typeface="Times New Roman" pitchFamily="18" charset="0"/>
          </a:endParaRPr>
        </a:p>
      </dsp:txBody>
      <dsp:txXfrm>
        <a:off x="30842" y="30842"/>
        <a:ext cx="4581786" cy="570116"/>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CD329-72B4-4110-8ED3-1D33BBEA67E7}">
      <dsp:nvSpPr>
        <dsp:cNvPr id="0" name=""/>
        <dsp:cNvSpPr/>
      </dsp:nvSpPr>
      <dsp:spPr>
        <a:xfrm rot="5400000">
          <a:off x="2433737" y="-1308833"/>
          <a:ext cx="356073" cy="3063255"/>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uz-Cyrl-UZ" sz="1700" kern="1200" dirty="0" smtClean="0">
              <a:latin typeface="Times New Roman" pitchFamily="18" charset="0"/>
              <a:cs typeface="Times New Roman" pitchFamily="18" charset="0"/>
            </a:rPr>
            <a:t>Кредит миқдори</a:t>
          </a:r>
          <a:endParaRPr lang="ru-RU" sz="1700" kern="1200" dirty="0">
            <a:latin typeface="Times New Roman" pitchFamily="18" charset="0"/>
            <a:cs typeface="Times New Roman" pitchFamily="18" charset="0"/>
          </a:endParaRPr>
        </a:p>
      </dsp:txBody>
      <dsp:txXfrm rot="-5400000">
        <a:off x="1080146" y="62140"/>
        <a:ext cx="3045873" cy="321309"/>
      </dsp:txXfrm>
    </dsp:sp>
    <dsp:sp modelId="{CCB7127D-DDC5-4A5D-9445-4A65A018078F}">
      <dsp:nvSpPr>
        <dsp:cNvPr id="0" name=""/>
        <dsp:cNvSpPr/>
      </dsp:nvSpPr>
      <dsp:spPr>
        <a:xfrm>
          <a:off x="1" y="248"/>
          <a:ext cx="1080145" cy="44509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dirty="0" smtClean="0">
              <a:latin typeface="Times New Roman" pitchFamily="18" charset="0"/>
              <a:cs typeface="Times New Roman" pitchFamily="18" charset="0"/>
            </a:rPr>
            <a:t>P</a:t>
          </a:r>
          <a:endParaRPr lang="ru-RU" sz="2300" kern="1200" dirty="0">
            <a:latin typeface="Times New Roman" pitchFamily="18" charset="0"/>
            <a:cs typeface="Times New Roman" pitchFamily="18" charset="0"/>
          </a:endParaRPr>
        </a:p>
      </dsp:txBody>
      <dsp:txXfrm>
        <a:off x="21729" y="21976"/>
        <a:ext cx="1036689" cy="401636"/>
      </dsp:txXfrm>
    </dsp:sp>
    <dsp:sp modelId="{F72AC14F-DBC4-42C8-9D22-80D81633810D}">
      <dsp:nvSpPr>
        <dsp:cNvPr id="0" name=""/>
        <dsp:cNvSpPr/>
      </dsp:nvSpPr>
      <dsp:spPr>
        <a:xfrm rot="5400000">
          <a:off x="2433737" y="-841486"/>
          <a:ext cx="356073" cy="3063255"/>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uz-Cyrl-UZ" sz="1700" kern="1200" dirty="0" smtClean="0">
              <a:latin typeface="Times New Roman" pitchFamily="18" charset="0"/>
              <a:cs typeface="Times New Roman" pitchFamily="18" charset="0"/>
            </a:rPr>
            <a:t>Йиллик фоиз ставкаси</a:t>
          </a:r>
          <a:endParaRPr lang="ru-RU" sz="1700" kern="1200" dirty="0">
            <a:latin typeface="Times New Roman" pitchFamily="18" charset="0"/>
            <a:cs typeface="Times New Roman" pitchFamily="18" charset="0"/>
          </a:endParaRPr>
        </a:p>
      </dsp:txBody>
      <dsp:txXfrm rot="-5400000">
        <a:off x="1080146" y="529487"/>
        <a:ext cx="3045873" cy="321309"/>
      </dsp:txXfrm>
    </dsp:sp>
    <dsp:sp modelId="{E44F392C-5772-4474-9DCE-A642993D180F}">
      <dsp:nvSpPr>
        <dsp:cNvPr id="0" name=""/>
        <dsp:cNvSpPr/>
      </dsp:nvSpPr>
      <dsp:spPr>
        <a:xfrm>
          <a:off x="1" y="467595"/>
          <a:ext cx="1080145" cy="445092"/>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dirty="0" smtClean="0">
              <a:latin typeface="Times New Roman" pitchFamily="18" charset="0"/>
              <a:cs typeface="Times New Roman" pitchFamily="18" charset="0"/>
            </a:rPr>
            <a:t>r</a:t>
          </a:r>
          <a:endParaRPr lang="ru-RU" sz="2300" kern="1200" dirty="0">
            <a:latin typeface="Times New Roman" pitchFamily="18" charset="0"/>
            <a:cs typeface="Times New Roman" pitchFamily="18" charset="0"/>
          </a:endParaRPr>
        </a:p>
      </dsp:txBody>
      <dsp:txXfrm>
        <a:off x="21729" y="489323"/>
        <a:ext cx="1036689" cy="401636"/>
      </dsp:txXfrm>
    </dsp:sp>
    <dsp:sp modelId="{CEF147A5-FE28-4326-8F4F-EAD10CE61472}">
      <dsp:nvSpPr>
        <dsp:cNvPr id="0" name=""/>
        <dsp:cNvSpPr/>
      </dsp:nvSpPr>
      <dsp:spPr>
        <a:xfrm rot="5400000">
          <a:off x="2433737" y="-374139"/>
          <a:ext cx="356073" cy="3063255"/>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uz-Cyrl-UZ" sz="1700" kern="1200" dirty="0" smtClean="0">
              <a:latin typeface="Times New Roman" pitchFamily="18" charset="0"/>
              <a:cs typeface="Times New Roman" pitchFamily="18" charset="0"/>
            </a:rPr>
            <a:t>Қарзни қайтариш муддати</a:t>
          </a:r>
          <a:endParaRPr lang="ru-RU" sz="1700" kern="1200" dirty="0">
            <a:latin typeface="Times New Roman" pitchFamily="18" charset="0"/>
            <a:cs typeface="Times New Roman" pitchFamily="18" charset="0"/>
          </a:endParaRPr>
        </a:p>
      </dsp:txBody>
      <dsp:txXfrm rot="-5400000">
        <a:off x="1080146" y="996834"/>
        <a:ext cx="3045873" cy="321309"/>
      </dsp:txXfrm>
    </dsp:sp>
    <dsp:sp modelId="{9A4782C4-5A6A-414A-B421-C0457C4783E6}">
      <dsp:nvSpPr>
        <dsp:cNvPr id="0" name=""/>
        <dsp:cNvSpPr/>
      </dsp:nvSpPr>
      <dsp:spPr>
        <a:xfrm>
          <a:off x="1" y="934941"/>
          <a:ext cx="1080145" cy="445092"/>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dirty="0" smtClean="0">
              <a:latin typeface="Times New Roman" pitchFamily="18" charset="0"/>
              <a:cs typeface="Times New Roman" pitchFamily="18" charset="0"/>
            </a:rPr>
            <a:t>t</a:t>
          </a:r>
          <a:endParaRPr lang="ru-RU" sz="2300" kern="1200" dirty="0">
            <a:latin typeface="Times New Roman" pitchFamily="18" charset="0"/>
            <a:cs typeface="Times New Roman" pitchFamily="18" charset="0"/>
          </a:endParaRPr>
        </a:p>
      </dsp:txBody>
      <dsp:txXfrm>
        <a:off x="21729" y="956669"/>
        <a:ext cx="1036689" cy="401636"/>
      </dsp:txXfrm>
    </dsp:sp>
    <dsp:sp modelId="{2F6CCD71-EE07-4F5F-AC79-C17975BF17EC}">
      <dsp:nvSpPr>
        <dsp:cNvPr id="0" name=""/>
        <dsp:cNvSpPr/>
      </dsp:nvSpPr>
      <dsp:spPr>
        <a:xfrm rot="5400000">
          <a:off x="2300684" y="184648"/>
          <a:ext cx="579264" cy="3104445"/>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uz-Cyrl-UZ" sz="1700" kern="1200" dirty="0" smtClean="0">
              <a:latin typeface="Times New Roman" pitchFamily="18" charset="0"/>
              <a:cs typeface="Times New Roman" pitchFamily="18" charset="0"/>
            </a:rPr>
            <a:t>Банкка қайтариладиган жами пул миқдори</a:t>
          </a:r>
          <a:endParaRPr lang="ru-RU" sz="1700" kern="1200" dirty="0">
            <a:latin typeface="Times New Roman" pitchFamily="18" charset="0"/>
            <a:cs typeface="Times New Roman" pitchFamily="18" charset="0"/>
          </a:endParaRPr>
        </a:p>
      </dsp:txBody>
      <dsp:txXfrm rot="-5400000">
        <a:off x="1038094" y="1475516"/>
        <a:ext cx="3076168" cy="522710"/>
      </dsp:txXfrm>
    </dsp:sp>
    <dsp:sp modelId="{025FCBFF-9D95-4609-B9AA-76527736D8E1}">
      <dsp:nvSpPr>
        <dsp:cNvPr id="0" name=""/>
        <dsp:cNvSpPr/>
      </dsp:nvSpPr>
      <dsp:spPr>
        <a:xfrm>
          <a:off x="1" y="1402288"/>
          <a:ext cx="1038092" cy="669165"/>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dirty="0" smtClean="0">
              <a:latin typeface="Times New Roman" pitchFamily="18" charset="0"/>
              <a:cs typeface="Times New Roman" pitchFamily="18" charset="0"/>
            </a:rPr>
            <a:t>S</a:t>
          </a:r>
          <a:endParaRPr lang="ru-RU" sz="2300" kern="1200" dirty="0">
            <a:latin typeface="Times New Roman" pitchFamily="18" charset="0"/>
            <a:cs typeface="Times New Roman" pitchFamily="18" charset="0"/>
          </a:endParaRPr>
        </a:p>
      </dsp:txBody>
      <dsp:txXfrm>
        <a:off x="32667" y="1434954"/>
        <a:ext cx="972760" cy="603833"/>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7D18F-3396-4375-89F1-4DCFC77EDB40}">
      <dsp:nvSpPr>
        <dsp:cNvPr id="0" name=""/>
        <dsp:cNvSpPr/>
      </dsp:nvSpPr>
      <dsp:spPr>
        <a:xfrm>
          <a:off x="0" y="6808"/>
          <a:ext cx="6929486" cy="77220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uz-Cyrl-UZ" sz="3300" kern="1200" dirty="0" smtClean="0">
              <a:latin typeface="Times New Roman" pitchFamily="18" charset="0"/>
              <a:cs typeface="Times New Roman" pitchFamily="18" charset="0"/>
            </a:rPr>
            <a:t>Мураккаб фоизлар усули</a:t>
          </a:r>
          <a:endParaRPr lang="ru-RU" sz="3300" kern="1200" dirty="0">
            <a:latin typeface="Times New Roman" pitchFamily="18" charset="0"/>
            <a:cs typeface="Times New Roman" pitchFamily="18" charset="0"/>
          </a:endParaRPr>
        </a:p>
      </dsp:txBody>
      <dsp:txXfrm>
        <a:off x="37696" y="44504"/>
        <a:ext cx="6854094" cy="696808"/>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CD329-72B4-4110-8ED3-1D33BBEA67E7}">
      <dsp:nvSpPr>
        <dsp:cNvPr id="0" name=""/>
        <dsp:cNvSpPr/>
      </dsp:nvSpPr>
      <dsp:spPr>
        <a:xfrm rot="5400000">
          <a:off x="2102182" y="-1073002"/>
          <a:ext cx="478857" cy="2746390"/>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rtl="0">
            <a:lnSpc>
              <a:spcPct val="90000"/>
            </a:lnSpc>
            <a:spcBef>
              <a:spcPct val="0"/>
            </a:spcBef>
            <a:spcAft>
              <a:spcPct val="15000"/>
            </a:spcAft>
            <a:buChar char="••"/>
          </a:pPr>
          <a:r>
            <a:rPr lang="uz-Cyrl-UZ" sz="2400" kern="1200" dirty="0" smtClean="0">
              <a:latin typeface="Times New Roman" pitchFamily="18" charset="0"/>
              <a:cs typeface="Times New Roman" pitchFamily="18" charset="0"/>
            </a:rPr>
            <a:t>Кредит миқдори</a:t>
          </a:r>
          <a:endParaRPr lang="ru-RU" sz="2400" kern="1200" dirty="0">
            <a:latin typeface="Times New Roman" pitchFamily="18" charset="0"/>
            <a:cs typeface="Times New Roman" pitchFamily="18" charset="0"/>
          </a:endParaRPr>
        </a:p>
      </dsp:txBody>
      <dsp:txXfrm rot="-5400000">
        <a:off x="968416" y="84140"/>
        <a:ext cx="2723014" cy="432105"/>
      </dsp:txXfrm>
    </dsp:sp>
    <dsp:sp modelId="{CCB7127D-DDC5-4A5D-9445-4A65A018078F}">
      <dsp:nvSpPr>
        <dsp:cNvPr id="0" name=""/>
        <dsp:cNvSpPr/>
      </dsp:nvSpPr>
      <dsp:spPr>
        <a:xfrm>
          <a:off x="1" y="906"/>
          <a:ext cx="968414" cy="59857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rtl="0">
            <a:lnSpc>
              <a:spcPct val="90000"/>
            </a:lnSpc>
            <a:spcBef>
              <a:spcPct val="0"/>
            </a:spcBef>
            <a:spcAft>
              <a:spcPct val="35000"/>
            </a:spcAft>
          </a:pPr>
          <a:r>
            <a:rPr lang="en-US" sz="3100" kern="1200" dirty="0" smtClean="0">
              <a:latin typeface="Times New Roman" pitchFamily="18" charset="0"/>
              <a:cs typeface="Times New Roman" pitchFamily="18" charset="0"/>
            </a:rPr>
            <a:t>P</a:t>
          </a:r>
          <a:endParaRPr lang="ru-RU" sz="3100" kern="1200" dirty="0">
            <a:latin typeface="Times New Roman" pitchFamily="18" charset="0"/>
            <a:cs typeface="Times New Roman" pitchFamily="18" charset="0"/>
          </a:endParaRPr>
        </a:p>
      </dsp:txBody>
      <dsp:txXfrm>
        <a:off x="29221" y="30126"/>
        <a:ext cx="909974" cy="540132"/>
      </dsp:txXfrm>
    </dsp:sp>
    <dsp:sp modelId="{F72AC14F-DBC4-42C8-9D22-80D81633810D}">
      <dsp:nvSpPr>
        <dsp:cNvPr id="0" name=""/>
        <dsp:cNvSpPr/>
      </dsp:nvSpPr>
      <dsp:spPr>
        <a:xfrm rot="5400000">
          <a:off x="2102182" y="-444501"/>
          <a:ext cx="478857" cy="2746390"/>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rtl="0">
            <a:lnSpc>
              <a:spcPct val="90000"/>
            </a:lnSpc>
            <a:spcBef>
              <a:spcPct val="0"/>
            </a:spcBef>
            <a:spcAft>
              <a:spcPct val="15000"/>
            </a:spcAft>
            <a:buChar char="••"/>
          </a:pPr>
          <a:r>
            <a:rPr lang="uz-Cyrl-UZ" sz="2400" kern="1200" dirty="0" smtClean="0">
              <a:latin typeface="Times New Roman" pitchFamily="18" charset="0"/>
              <a:cs typeface="Times New Roman" pitchFamily="18" charset="0"/>
            </a:rPr>
            <a:t>Фоиз ставкаси</a:t>
          </a:r>
          <a:endParaRPr lang="ru-RU" sz="2400" kern="1200" dirty="0">
            <a:latin typeface="Times New Roman" pitchFamily="18" charset="0"/>
            <a:cs typeface="Times New Roman" pitchFamily="18" charset="0"/>
          </a:endParaRPr>
        </a:p>
      </dsp:txBody>
      <dsp:txXfrm rot="-5400000">
        <a:off x="968416" y="712641"/>
        <a:ext cx="2723014" cy="432105"/>
      </dsp:txXfrm>
    </dsp:sp>
    <dsp:sp modelId="{E44F392C-5772-4474-9DCE-A642993D180F}">
      <dsp:nvSpPr>
        <dsp:cNvPr id="0" name=""/>
        <dsp:cNvSpPr/>
      </dsp:nvSpPr>
      <dsp:spPr>
        <a:xfrm>
          <a:off x="1" y="629407"/>
          <a:ext cx="968414" cy="598572"/>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rtl="0">
            <a:lnSpc>
              <a:spcPct val="90000"/>
            </a:lnSpc>
            <a:spcBef>
              <a:spcPct val="0"/>
            </a:spcBef>
            <a:spcAft>
              <a:spcPct val="35000"/>
            </a:spcAft>
          </a:pPr>
          <a:r>
            <a:rPr lang="en-US" sz="3100" kern="1200" dirty="0" smtClean="0">
              <a:latin typeface="Times New Roman" pitchFamily="18" charset="0"/>
              <a:cs typeface="Times New Roman" pitchFamily="18" charset="0"/>
            </a:rPr>
            <a:t>r</a:t>
          </a:r>
          <a:endParaRPr lang="ru-RU" sz="3100" kern="1200" dirty="0">
            <a:latin typeface="Times New Roman" pitchFamily="18" charset="0"/>
            <a:cs typeface="Times New Roman" pitchFamily="18" charset="0"/>
          </a:endParaRPr>
        </a:p>
      </dsp:txBody>
      <dsp:txXfrm>
        <a:off x="29221" y="658627"/>
        <a:ext cx="909974" cy="540132"/>
      </dsp:txXfrm>
    </dsp:sp>
    <dsp:sp modelId="{CEF147A5-FE28-4326-8F4F-EAD10CE61472}">
      <dsp:nvSpPr>
        <dsp:cNvPr id="0" name=""/>
        <dsp:cNvSpPr/>
      </dsp:nvSpPr>
      <dsp:spPr>
        <a:xfrm rot="5400000">
          <a:off x="2102182" y="183999"/>
          <a:ext cx="478857" cy="2746390"/>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rtl="0">
            <a:lnSpc>
              <a:spcPct val="90000"/>
            </a:lnSpc>
            <a:spcBef>
              <a:spcPct val="0"/>
            </a:spcBef>
            <a:spcAft>
              <a:spcPct val="15000"/>
            </a:spcAft>
            <a:buChar char="••"/>
          </a:pPr>
          <a:r>
            <a:rPr lang="ru-RU" sz="2400" kern="1200" dirty="0" err="1" smtClean="0">
              <a:latin typeface="Times New Roman" pitchFamily="18" charset="0"/>
              <a:cs typeface="Times New Roman" pitchFamily="18" charset="0"/>
            </a:rPr>
            <a:t>йил</a:t>
          </a:r>
          <a:endParaRPr lang="ru-RU" sz="2400" kern="1200" dirty="0">
            <a:latin typeface="Times New Roman" pitchFamily="18" charset="0"/>
            <a:cs typeface="Times New Roman" pitchFamily="18" charset="0"/>
          </a:endParaRPr>
        </a:p>
      </dsp:txBody>
      <dsp:txXfrm rot="-5400000">
        <a:off x="968416" y="1341141"/>
        <a:ext cx="2723014" cy="432105"/>
      </dsp:txXfrm>
    </dsp:sp>
    <dsp:sp modelId="{9A4782C4-5A6A-414A-B421-C0457C4783E6}">
      <dsp:nvSpPr>
        <dsp:cNvPr id="0" name=""/>
        <dsp:cNvSpPr/>
      </dsp:nvSpPr>
      <dsp:spPr>
        <a:xfrm>
          <a:off x="1" y="1257908"/>
          <a:ext cx="968414" cy="598572"/>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rtl="0">
            <a:lnSpc>
              <a:spcPct val="90000"/>
            </a:lnSpc>
            <a:spcBef>
              <a:spcPct val="0"/>
            </a:spcBef>
            <a:spcAft>
              <a:spcPct val="35000"/>
            </a:spcAft>
          </a:pPr>
          <a:r>
            <a:rPr lang="en-US" sz="3100" kern="1200" dirty="0" smtClean="0">
              <a:latin typeface="Times New Roman" pitchFamily="18" charset="0"/>
              <a:cs typeface="Times New Roman" pitchFamily="18" charset="0"/>
            </a:rPr>
            <a:t>n</a:t>
          </a:r>
          <a:endParaRPr lang="ru-RU" sz="3100" kern="1200" dirty="0">
            <a:latin typeface="Times New Roman" pitchFamily="18" charset="0"/>
            <a:cs typeface="Times New Roman" pitchFamily="18" charset="0"/>
          </a:endParaRPr>
        </a:p>
      </dsp:txBody>
      <dsp:txXfrm>
        <a:off x="29221" y="1287128"/>
        <a:ext cx="909974" cy="540132"/>
      </dsp:txXfrm>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C919E-DEED-4CB9-BF3F-BF3EA9BD6F28}">
      <dsp:nvSpPr>
        <dsp:cNvPr id="0" name=""/>
        <dsp:cNvSpPr/>
      </dsp:nvSpPr>
      <dsp:spPr>
        <a:xfrm>
          <a:off x="0" y="88875"/>
          <a:ext cx="8229600" cy="96525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kern="1200" dirty="0" smtClean="0">
              <a:latin typeface="Times New Roman" pitchFamily="18" charset="0"/>
              <a:cs typeface="Times New Roman" pitchFamily="18" charset="0"/>
            </a:rPr>
            <a:t>2</a:t>
          </a:r>
          <a:r>
            <a:rPr lang="ru-RU" sz="2500" b="1" kern="1200" dirty="0" smtClean="0">
              <a:latin typeface="Times New Roman" pitchFamily="18" charset="0"/>
              <a:cs typeface="Times New Roman" pitchFamily="18" charset="0"/>
            </a:rPr>
            <a:t>. Банк </a:t>
          </a:r>
          <a:r>
            <a:rPr lang="ru-RU" sz="2500" b="1" kern="1200" dirty="0" err="1" smtClean="0">
              <a:latin typeface="Times New Roman" pitchFamily="18" charset="0"/>
              <a:cs typeface="Times New Roman" pitchFamily="18" charset="0"/>
            </a:rPr>
            <a:t>тизими</a:t>
          </a:r>
          <a:r>
            <a:rPr lang="ru-RU" sz="2500" b="1" kern="1200" dirty="0" smtClean="0">
              <a:latin typeface="Times New Roman" pitchFamily="18" charset="0"/>
              <a:cs typeface="Times New Roman" pitchFamily="18" charset="0"/>
            </a:rPr>
            <a:t>. </a:t>
          </a:r>
          <a:r>
            <a:rPr lang="ru-RU" sz="2500" b="1" kern="1200" dirty="0" err="1" smtClean="0">
              <a:latin typeface="Times New Roman" pitchFamily="18" charset="0"/>
              <a:cs typeface="Times New Roman" pitchFamily="18" charset="0"/>
            </a:rPr>
            <a:t>Марказий</a:t>
          </a:r>
          <a:r>
            <a:rPr lang="ru-RU" sz="2500" b="1" kern="1200" dirty="0" smtClean="0">
              <a:latin typeface="Times New Roman" pitchFamily="18" charset="0"/>
              <a:cs typeface="Times New Roman" pitchFamily="18" charset="0"/>
            </a:rPr>
            <a:t> </a:t>
          </a:r>
          <a:r>
            <a:rPr lang="ru-RU" sz="2500" b="1" kern="1200" dirty="0" err="1" smtClean="0">
              <a:latin typeface="Times New Roman" pitchFamily="18" charset="0"/>
              <a:cs typeface="Times New Roman" pitchFamily="18" charset="0"/>
            </a:rPr>
            <a:t>ва</a:t>
          </a:r>
          <a:r>
            <a:rPr lang="ru-RU" sz="2500" b="1" kern="1200" dirty="0" smtClean="0">
              <a:latin typeface="Times New Roman" pitchFamily="18" charset="0"/>
              <a:cs typeface="Times New Roman" pitchFamily="18" charset="0"/>
            </a:rPr>
            <a:t> </a:t>
          </a:r>
          <a:r>
            <a:rPr lang="ru-RU" sz="2500" b="1" kern="1200" dirty="0" err="1" smtClean="0">
              <a:latin typeface="Times New Roman" pitchFamily="18" charset="0"/>
              <a:cs typeface="Times New Roman" pitchFamily="18" charset="0"/>
            </a:rPr>
            <a:t>тижорат</a:t>
          </a:r>
          <a:r>
            <a:rPr lang="ru-RU" sz="2500" b="1" kern="1200" dirty="0" smtClean="0">
              <a:latin typeface="Times New Roman" pitchFamily="18" charset="0"/>
              <a:cs typeface="Times New Roman" pitchFamily="18" charset="0"/>
            </a:rPr>
            <a:t> </a:t>
          </a:r>
          <a:r>
            <a:rPr lang="ru-RU" sz="2500" b="1" kern="1200" dirty="0" err="1" smtClean="0">
              <a:latin typeface="Times New Roman" pitchFamily="18" charset="0"/>
              <a:cs typeface="Times New Roman" pitchFamily="18" charset="0"/>
            </a:rPr>
            <a:t>банклар</a:t>
          </a:r>
          <a:r>
            <a:rPr lang="ru-RU" sz="2500" b="1" kern="1200" dirty="0" smtClean="0">
              <a:latin typeface="Times New Roman" pitchFamily="18" charset="0"/>
              <a:cs typeface="Times New Roman" pitchFamily="18" charset="0"/>
            </a:rPr>
            <a:t> </a:t>
          </a:r>
          <a:r>
            <a:rPr lang="ru-RU" sz="2500" b="1" kern="1200" dirty="0" err="1" smtClean="0">
              <a:latin typeface="Times New Roman" pitchFamily="18" charset="0"/>
              <a:cs typeface="Times New Roman" pitchFamily="18" charset="0"/>
            </a:rPr>
            <a:t>ҳамда </a:t>
          </a:r>
          <a:r>
            <a:rPr lang="ru-RU" sz="2500" kern="1200" dirty="0" err="1" smtClean="0">
              <a:latin typeface="Times New Roman" pitchFamily="18" charset="0"/>
              <a:cs typeface="Times New Roman" pitchFamily="18" charset="0"/>
            </a:rPr>
            <a:t/>
          </a:r>
          <a:br>
            <a:rPr lang="ru-RU" sz="2500" kern="1200" dirty="0" err="1" smtClean="0">
              <a:latin typeface="Times New Roman" pitchFamily="18" charset="0"/>
              <a:cs typeface="Times New Roman" pitchFamily="18" charset="0"/>
            </a:rPr>
          </a:br>
          <a:r>
            <a:rPr lang="ru-RU" sz="2500" b="1" kern="1200" dirty="0" err="1" smtClean="0">
              <a:latin typeface="Times New Roman" pitchFamily="18" charset="0"/>
              <a:cs typeface="Times New Roman" pitchFamily="18" charset="0"/>
            </a:rPr>
            <a:t>уларнинг</a:t>
          </a:r>
          <a:r>
            <a:rPr lang="ru-RU" sz="2500" b="1" kern="1200" dirty="0" smtClean="0">
              <a:latin typeface="Times New Roman" pitchFamily="18" charset="0"/>
              <a:cs typeface="Times New Roman" pitchFamily="18" charset="0"/>
            </a:rPr>
            <a:t> </a:t>
          </a:r>
          <a:r>
            <a:rPr lang="ru-RU" sz="2500" b="1" kern="1200" dirty="0" err="1" smtClean="0">
              <a:latin typeface="Times New Roman" pitchFamily="18" charset="0"/>
              <a:cs typeface="Times New Roman" pitchFamily="18" charset="0"/>
            </a:rPr>
            <a:t>вазифалари</a:t>
          </a:r>
          <a:endParaRPr lang="ru-RU" sz="2500" kern="1200" dirty="0">
            <a:latin typeface="Times New Roman" pitchFamily="18" charset="0"/>
            <a:cs typeface="Times New Roman" pitchFamily="18" charset="0"/>
          </a:endParaRPr>
        </a:p>
      </dsp:txBody>
      <dsp:txXfrm>
        <a:off x="47120" y="135995"/>
        <a:ext cx="8135360" cy="871010"/>
      </dsp:txXfrm>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112D7-3ECE-44FE-A0EF-4155A4757758}">
      <dsp:nvSpPr>
        <dsp:cNvPr id="0" name=""/>
        <dsp:cNvSpPr/>
      </dsp:nvSpPr>
      <dsp:spPr>
        <a:xfrm>
          <a:off x="0" y="17292"/>
          <a:ext cx="8229600" cy="7776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rtl="0">
            <a:lnSpc>
              <a:spcPct val="90000"/>
            </a:lnSpc>
            <a:spcBef>
              <a:spcPct val="0"/>
            </a:spcBef>
            <a:spcAft>
              <a:spcPct val="35000"/>
            </a:spcAft>
          </a:pPr>
          <a:r>
            <a:rPr lang="ru-RU" sz="2700" b="1" kern="1200" dirty="0" smtClean="0">
              <a:latin typeface="Times New Roman" pitchFamily="18" charset="0"/>
              <a:cs typeface="Times New Roman" pitchFamily="18" charset="0"/>
            </a:rPr>
            <a:t>БАНКЛАР</a:t>
          </a:r>
          <a:r>
            <a:rPr lang="ru-RU" sz="2700" kern="1200" dirty="0" smtClean="0">
              <a:latin typeface="Times New Roman" pitchFamily="18" charset="0"/>
              <a:cs typeface="Times New Roman" pitchFamily="18" charset="0"/>
            </a:rPr>
            <a:t> </a:t>
          </a:r>
          <a:endParaRPr lang="en-US" sz="2700" kern="1200" dirty="0">
            <a:latin typeface="Times New Roman" pitchFamily="18" charset="0"/>
            <a:cs typeface="Times New Roman" pitchFamily="18" charset="0"/>
          </a:endParaRPr>
        </a:p>
      </dsp:txBody>
      <dsp:txXfrm>
        <a:off x="0" y="17292"/>
        <a:ext cx="8229600" cy="777600"/>
      </dsp:txXfrm>
    </dsp:sp>
    <dsp:sp modelId="{A4D44EB4-16D8-4D6D-8152-759D4798FB0F}">
      <dsp:nvSpPr>
        <dsp:cNvPr id="0" name=""/>
        <dsp:cNvSpPr/>
      </dsp:nvSpPr>
      <dsp:spPr>
        <a:xfrm>
          <a:off x="0" y="794892"/>
          <a:ext cx="8229600" cy="144524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4018" tIns="144018" rIns="192024" bIns="216027" numCol="1" spcCol="1270" anchor="t" anchorCtr="0">
          <a:noAutofit/>
        </a:bodyPr>
        <a:lstStyle/>
        <a:p>
          <a:pPr marL="228600" lvl="1" indent="-228600" algn="just" defTabSz="1200150" rtl="0">
            <a:lnSpc>
              <a:spcPct val="90000"/>
            </a:lnSpc>
            <a:spcBef>
              <a:spcPct val="0"/>
            </a:spcBef>
            <a:spcAft>
              <a:spcPct val="15000"/>
            </a:spcAft>
            <a:buChar char="••"/>
          </a:pPr>
          <a:r>
            <a:rPr lang="ru-RU" sz="2700" b="0" kern="1200" dirty="0" smtClean="0">
              <a:latin typeface="Times New Roman" pitchFamily="18" charset="0"/>
              <a:cs typeface="Times New Roman" pitchFamily="18" charset="0"/>
            </a:rPr>
            <a:t>пул </a:t>
          </a:r>
          <a:r>
            <a:rPr lang="ru-RU" sz="2700" b="0" kern="1200" dirty="0" err="1" smtClean="0">
              <a:latin typeface="Times New Roman" pitchFamily="18" charset="0"/>
              <a:cs typeface="Times New Roman" pitchFamily="18" charset="0"/>
            </a:rPr>
            <a:t>маблағларини тўплаш</a:t>
          </a:r>
          <a:r>
            <a:rPr lang="ru-RU" sz="2700" b="0" kern="1200" dirty="0" smtClean="0">
              <a:latin typeface="Times New Roman" pitchFamily="18" charset="0"/>
              <a:cs typeface="Times New Roman" pitchFamily="18" charset="0"/>
            </a:rPr>
            <a:t>, </a:t>
          </a:r>
          <a:r>
            <a:rPr lang="ru-RU" sz="2700" b="0" kern="1200" dirty="0" err="1" smtClean="0">
              <a:latin typeface="Times New Roman" pitchFamily="18" charset="0"/>
              <a:cs typeface="Times New Roman" pitchFamily="18" charset="0"/>
            </a:rPr>
            <a:t>жойлаштириш</a:t>
          </a:r>
          <a:r>
            <a:rPr lang="ru-RU" sz="2700" b="0" kern="1200" dirty="0" smtClean="0">
              <a:latin typeface="Times New Roman" pitchFamily="18" charset="0"/>
              <a:cs typeface="Times New Roman" pitchFamily="18" charset="0"/>
            </a:rPr>
            <a:t> </a:t>
          </a:r>
          <a:r>
            <a:rPr lang="ru-RU" sz="2700" b="0" kern="1200" dirty="0" err="1" smtClean="0">
              <a:latin typeface="Times New Roman" pitchFamily="18" charset="0"/>
              <a:cs typeface="Times New Roman" pitchFamily="18" charset="0"/>
            </a:rPr>
            <a:t>ва</a:t>
          </a:r>
          <a:r>
            <a:rPr lang="ru-RU" sz="2700" b="0" kern="1200" dirty="0" smtClean="0">
              <a:latin typeface="Times New Roman" pitchFamily="18" charset="0"/>
              <a:cs typeface="Times New Roman" pitchFamily="18" charset="0"/>
            </a:rPr>
            <a:t> </a:t>
          </a:r>
          <a:r>
            <a:rPr lang="ru-RU" sz="2700" b="0" kern="1200" dirty="0" err="1" smtClean="0">
              <a:latin typeface="Times New Roman" pitchFamily="18" charset="0"/>
              <a:cs typeface="Times New Roman" pitchFamily="18" charset="0"/>
            </a:rPr>
            <a:t>уларнинг</a:t>
          </a:r>
          <a:r>
            <a:rPr lang="ru-RU" sz="2700" b="0" kern="1200" dirty="0" smtClean="0">
              <a:latin typeface="Times New Roman" pitchFamily="18" charset="0"/>
              <a:cs typeface="Times New Roman" pitchFamily="18" charset="0"/>
            </a:rPr>
            <a:t> </a:t>
          </a:r>
          <a:r>
            <a:rPr lang="ru-RU" sz="2700" b="0" kern="1200" dirty="0" err="1" smtClean="0">
              <a:latin typeface="Times New Roman" pitchFamily="18" charset="0"/>
              <a:cs typeface="Times New Roman" pitchFamily="18" charset="0"/>
            </a:rPr>
            <a:t>ҳаракатини тартибга</a:t>
          </a:r>
          <a:r>
            <a:rPr lang="ru-RU" sz="2700" b="0" kern="1200" dirty="0" smtClean="0">
              <a:latin typeface="Times New Roman" pitchFamily="18" charset="0"/>
              <a:cs typeface="Times New Roman" pitchFamily="18" charset="0"/>
            </a:rPr>
            <a:t> </a:t>
          </a:r>
          <a:r>
            <a:rPr lang="ru-RU" sz="2700" b="0" kern="1200" dirty="0" err="1" smtClean="0">
              <a:latin typeface="Times New Roman" pitchFamily="18" charset="0"/>
              <a:cs typeface="Times New Roman" pitchFamily="18" charset="0"/>
            </a:rPr>
            <a:t>солиш</a:t>
          </a:r>
          <a:r>
            <a:rPr lang="ru-RU" sz="2700" b="0" kern="1200" dirty="0" smtClean="0">
              <a:latin typeface="Times New Roman" pitchFamily="18" charset="0"/>
              <a:cs typeface="Times New Roman" pitchFamily="18" charset="0"/>
            </a:rPr>
            <a:t> </a:t>
          </a:r>
          <a:r>
            <a:rPr lang="ru-RU" sz="2700" b="0" kern="1200" dirty="0" err="1" smtClean="0">
              <a:latin typeface="Times New Roman" pitchFamily="18" charset="0"/>
              <a:cs typeface="Times New Roman" pitchFamily="18" charset="0"/>
            </a:rPr>
            <a:t>билан</a:t>
          </a:r>
          <a:r>
            <a:rPr lang="ru-RU" sz="2700" b="0" kern="1200" dirty="0" smtClean="0">
              <a:latin typeface="Times New Roman" pitchFamily="18" charset="0"/>
              <a:cs typeface="Times New Roman" pitchFamily="18" charset="0"/>
            </a:rPr>
            <a:t> </a:t>
          </a:r>
          <a:r>
            <a:rPr lang="ru-RU" sz="2700" b="0" kern="1200" dirty="0" err="1" smtClean="0">
              <a:latin typeface="Times New Roman" pitchFamily="18" charset="0"/>
              <a:cs typeface="Times New Roman" pitchFamily="18" charset="0"/>
            </a:rPr>
            <a:t>шуғулланувчи иқтисодий муассасадир</a:t>
          </a:r>
          <a:r>
            <a:rPr lang="ru-RU" sz="2700" b="0" kern="1200" dirty="0" smtClean="0">
              <a:latin typeface="Times New Roman" pitchFamily="18" charset="0"/>
              <a:cs typeface="Times New Roman" pitchFamily="18" charset="0"/>
            </a:rPr>
            <a:t>. </a:t>
          </a:r>
          <a:endParaRPr lang="ru-RU" sz="2700" b="0" kern="1200" dirty="0">
            <a:latin typeface="Times New Roman" pitchFamily="18" charset="0"/>
            <a:cs typeface="Times New Roman" pitchFamily="18" charset="0"/>
          </a:endParaRPr>
        </a:p>
      </dsp:txBody>
      <dsp:txXfrm>
        <a:off x="0" y="794892"/>
        <a:ext cx="8229600" cy="1445242"/>
      </dsp:txXfrm>
    </dsp:sp>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674E2-8E73-4B68-AED0-59E47EB15887}">
      <dsp:nvSpPr>
        <dsp:cNvPr id="0" name=""/>
        <dsp:cNvSpPr/>
      </dsp:nvSpPr>
      <dsp:spPr>
        <a:xfrm>
          <a:off x="0" y="3807"/>
          <a:ext cx="8229600" cy="5760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ru-RU" sz="2000" b="1" kern="1200" dirty="0" smtClean="0">
              <a:latin typeface="Times New Roman" pitchFamily="18" charset="0"/>
              <a:cs typeface="Times New Roman" pitchFamily="18" charset="0"/>
            </a:rPr>
            <a:t>ДАВЛАТ БАНКИ</a:t>
          </a:r>
          <a:endParaRPr lang="ru-RU" sz="2000" kern="1200" dirty="0">
            <a:latin typeface="Times New Roman" pitchFamily="18" charset="0"/>
            <a:cs typeface="Times New Roman" pitchFamily="18" charset="0"/>
          </a:endParaRPr>
        </a:p>
      </dsp:txBody>
      <dsp:txXfrm>
        <a:off x="0" y="3807"/>
        <a:ext cx="8229600" cy="576000"/>
      </dsp:txXfrm>
    </dsp:sp>
    <dsp:sp modelId="{B2748277-9C30-4CE4-8C42-485A1953D6FB}">
      <dsp:nvSpPr>
        <dsp:cNvPr id="0" name=""/>
        <dsp:cNvSpPr/>
      </dsp:nvSpPr>
      <dsp:spPr>
        <a:xfrm>
          <a:off x="0" y="579807"/>
          <a:ext cx="8229600" cy="107054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just" defTabSz="889000" rtl="0">
            <a:lnSpc>
              <a:spcPct val="90000"/>
            </a:lnSpc>
            <a:spcBef>
              <a:spcPct val="0"/>
            </a:spcBef>
            <a:spcAft>
              <a:spcPct val="15000"/>
            </a:spcAft>
            <a:buChar char="••"/>
          </a:pPr>
          <a:r>
            <a:rPr lang="ru-RU" sz="2000" kern="1200" dirty="0" err="1" smtClean="0">
              <a:latin typeface="Times New Roman" pitchFamily="18" charset="0"/>
              <a:cs typeface="Times New Roman" pitchFamily="18" charset="0"/>
            </a:rPr>
            <a:t>мамлакат</a:t>
          </a:r>
          <a:r>
            <a:rPr lang="ru-RU" sz="2000" kern="1200" dirty="0" smtClean="0">
              <a:latin typeface="Times New Roman" pitchFamily="18" charset="0"/>
              <a:cs typeface="Times New Roman" pitchFamily="18" charset="0"/>
            </a:rPr>
            <a:t> пул-кредит </a:t>
          </a:r>
          <a:r>
            <a:rPr lang="ru-RU" sz="2000" kern="1200" dirty="0" err="1" smtClean="0">
              <a:latin typeface="Times New Roman" pitchFamily="18" charset="0"/>
              <a:cs typeface="Times New Roman" pitchFamily="18" charset="0"/>
            </a:rPr>
            <a:t>тизимини</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марказлашган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тартибда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бошқаради ва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давлатнинг</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ягона</a:t>
          </a:r>
          <a:r>
            <a:rPr lang="ru-RU" sz="2000" kern="1200" dirty="0" smtClean="0">
              <a:latin typeface="Times New Roman" pitchFamily="18" charset="0"/>
              <a:cs typeface="Times New Roman" pitchFamily="18" charset="0"/>
            </a:rPr>
            <a:t> кредит </a:t>
          </a:r>
          <a:r>
            <a:rPr lang="ru-RU" sz="2000" kern="1200" dirty="0" err="1" smtClean="0">
              <a:latin typeface="Times New Roman" pitchFamily="18" charset="0"/>
              <a:cs typeface="Times New Roman" pitchFamily="18" charset="0"/>
            </a:rPr>
            <a:t>сиёсатини</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амалга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оширади</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Давлат</a:t>
          </a:r>
          <a:r>
            <a:rPr lang="ru-RU" sz="2000" kern="1200" dirty="0" smtClean="0">
              <a:latin typeface="Times New Roman" pitchFamily="18" charset="0"/>
              <a:cs typeface="Times New Roman" pitchFamily="18" charset="0"/>
            </a:rPr>
            <a:t> банки </a:t>
          </a:r>
          <a:r>
            <a:rPr lang="ru-RU" sz="2000" b="1" kern="1200" dirty="0" err="1" smtClean="0">
              <a:latin typeface="Times New Roman" pitchFamily="18" charset="0"/>
              <a:cs typeface="Times New Roman" pitchFamily="18" charset="0"/>
            </a:rPr>
            <a:t>Марказий</a:t>
          </a:r>
          <a:r>
            <a:rPr lang="ru-RU" sz="2000" b="1" kern="1200" dirty="0" smtClean="0">
              <a:latin typeface="Times New Roman" pitchFamily="18" charset="0"/>
              <a:cs typeface="Times New Roman" pitchFamily="18" charset="0"/>
            </a:rPr>
            <a:t> банк</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ҳисобланади</a:t>
          </a:r>
          <a:r>
            <a:rPr lang="ru-RU" sz="2000" kern="1200" dirty="0" smtClean="0">
              <a:latin typeface="Times New Roman" pitchFamily="18" charset="0"/>
              <a:cs typeface="Times New Roman" pitchFamily="18" charset="0"/>
            </a:rPr>
            <a:t>. </a:t>
          </a:r>
          <a:endParaRPr lang="ru-RU" sz="2000" kern="1200" dirty="0">
            <a:latin typeface="Times New Roman" pitchFamily="18" charset="0"/>
            <a:cs typeface="Times New Roman" pitchFamily="18" charset="0"/>
          </a:endParaRPr>
        </a:p>
      </dsp:txBody>
      <dsp:txXfrm>
        <a:off x="0" y="579807"/>
        <a:ext cx="8229600" cy="1070549"/>
      </dsp:txXfrm>
    </dsp:sp>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2D54F-0365-4DB7-BC76-BE7C29A317C9}">
      <dsp:nvSpPr>
        <dsp:cNvPr id="0" name=""/>
        <dsp:cNvSpPr/>
      </dsp:nvSpPr>
      <dsp:spPr>
        <a:xfrm>
          <a:off x="0" y="286440"/>
          <a:ext cx="8229600" cy="1157625"/>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12420" rIns="638708" bIns="128016" numCol="1" spcCol="1270" anchor="t" anchorCtr="0">
          <a:noAutofit/>
        </a:bodyPr>
        <a:lstStyle/>
        <a:p>
          <a:pPr marL="171450" lvl="1" indent="-171450" algn="just" defTabSz="800100" rtl="0">
            <a:lnSpc>
              <a:spcPct val="90000"/>
            </a:lnSpc>
            <a:spcBef>
              <a:spcPct val="0"/>
            </a:spcBef>
            <a:spcAft>
              <a:spcPct val="15000"/>
            </a:spcAft>
            <a:buChar char="••"/>
          </a:pPr>
          <a:r>
            <a:rPr lang="ru-RU" sz="1800" kern="1200" dirty="0" err="1" smtClean="0">
              <a:latin typeface="Times New Roman" pitchFamily="18" charset="0"/>
              <a:cs typeface="Times New Roman" pitchFamily="18" charset="0"/>
            </a:rPr>
            <a:t>кўпчилик</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мамлакатларда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давлат</a:t>
          </a:r>
          <a:r>
            <a:rPr lang="ru-RU" sz="1800" kern="1200" dirty="0" smtClean="0">
              <a:latin typeface="Times New Roman" pitchFamily="18" charset="0"/>
              <a:cs typeface="Times New Roman" pitchFamily="18" charset="0"/>
            </a:rPr>
            <a:t> банки </a:t>
          </a:r>
          <a:r>
            <a:rPr lang="ru-RU" sz="1800" kern="1200" dirty="0" err="1" smtClean="0">
              <a:latin typeface="Times New Roman" pitchFamily="18" charset="0"/>
              <a:cs typeface="Times New Roman" pitchFamily="18" charset="0"/>
            </a:rPr>
            <a:t>ягона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марказий</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банкдан</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иборат</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бўлиб</a:t>
          </a:r>
          <a:r>
            <a:rPr lang="ru-RU" sz="1800" kern="1200" dirty="0" smtClean="0">
              <a:latin typeface="Times New Roman" pitchFamily="18" charset="0"/>
              <a:cs typeface="Times New Roman" pitchFamily="18" charset="0"/>
            </a:rPr>
            <a:t>, у </a:t>
          </a:r>
          <a:r>
            <a:rPr lang="ru-RU" sz="1800" kern="1200" dirty="0" err="1" smtClean="0">
              <a:latin typeface="Times New Roman" pitchFamily="18" charset="0"/>
              <a:cs typeface="Times New Roman" pitchFamily="18" charset="0"/>
            </a:rPr>
            <a:t>ўтказадиган</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сиёсат</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тартиблари</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юқори давлат</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органлари</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томонидан</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ўрнатилади</a:t>
          </a:r>
          <a:r>
            <a:rPr lang="ru-RU" sz="1800" kern="1200" dirty="0" smtClean="0">
              <a:latin typeface="Times New Roman" pitchFamily="18" charset="0"/>
              <a:cs typeface="Times New Roman" pitchFamily="18" charset="0"/>
            </a:rPr>
            <a:t>.</a:t>
          </a:r>
          <a:endParaRPr lang="ru-RU" sz="1800" kern="1200" dirty="0">
            <a:latin typeface="Times New Roman" pitchFamily="18" charset="0"/>
            <a:cs typeface="Times New Roman" pitchFamily="18" charset="0"/>
          </a:endParaRPr>
        </a:p>
      </dsp:txBody>
      <dsp:txXfrm>
        <a:off x="0" y="286440"/>
        <a:ext cx="8229600" cy="1157625"/>
      </dsp:txXfrm>
    </dsp:sp>
    <dsp:sp modelId="{B4E19A47-A4EF-4074-996E-EA3AE183AA0C}">
      <dsp:nvSpPr>
        <dsp:cNvPr id="0" name=""/>
        <dsp:cNvSpPr/>
      </dsp:nvSpPr>
      <dsp:spPr>
        <a:xfrm>
          <a:off x="411480" y="65040"/>
          <a:ext cx="5760720" cy="4428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just" defTabSz="800100" rtl="0">
            <a:lnSpc>
              <a:spcPct val="90000"/>
            </a:lnSpc>
            <a:spcBef>
              <a:spcPct val="0"/>
            </a:spcBef>
            <a:spcAft>
              <a:spcPct val="35000"/>
            </a:spcAft>
          </a:pPr>
          <a:r>
            <a:rPr lang="ru-RU" sz="1800" kern="1200" dirty="0" err="1" smtClean="0">
              <a:latin typeface="Times New Roman" pitchFamily="18" charset="0"/>
              <a:cs typeface="Times New Roman" pitchFamily="18" charset="0"/>
            </a:rPr>
            <a:t>Биринчидан</a:t>
          </a:r>
          <a:endParaRPr lang="en-US" sz="1800" kern="1200" dirty="0">
            <a:latin typeface="Times New Roman" pitchFamily="18" charset="0"/>
            <a:cs typeface="Times New Roman" pitchFamily="18" charset="0"/>
          </a:endParaRPr>
        </a:p>
      </dsp:txBody>
      <dsp:txXfrm>
        <a:off x="433096" y="86656"/>
        <a:ext cx="5717488" cy="399568"/>
      </dsp:txXfrm>
    </dsp:sp>
    <dsp:sp modelId="{66EB313E-9B31-4E04-B27E-7225CF0E8B33}">
      <dsp:nvSpPr>
        <dsp:cNvPr id="0" name=""/>
        <dsp:cNvSpPr/>
      </dsp:nvSpPr>
      <dsp:spPr>
        <a:xfrm>
          <a:off x="0" y="1746465"/>
          <a:ext cx="8229600" cy="1157625"/>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12420" rIns="638708" bIns="128016" numCol="1" spcCol="1270" anchor="t" anchorCtr="0">
          <a:noAutofit/>
        </a:bodyPr>
        <a:lstStyle/>
        <a:p>
          <a:pPr marL="171450" lvl="1" indent="-171450" algn="just" defTabSz="800100" rtl="0">
            <a:lnSpc>
              <a:spcPct val="90000"/>
            </a:lnSpc>
            <a:spcBef>
              <a:spcPct val="0"/>
            </a:spcBef>
            <a:spcAft>
              <a:spcPct val="15000"/>
            </a:spcAft>
            <a:buChar char="••"/>
          </a:pPr>
          <a:r>
            <a:rPr lang="ru-RU" sz="1800" kern="1200" dirty="0" err="1" smtClean="0">
              <a:latin typeface="Times New Roman" pitchFamily="18" charset="0"/>
              <a:cs typeface="Times New Roman" pitchFamily="18" charset="0"/>
            </a:rPr>
            <a:t>Марказий</a:t>
          </a:r>
          <a:r>
            <a:rPr lang="ru-RU" sz="1800" kern="1200" dirty="0" smtClean="0">
              <a:latin typeface="Times New Roman" pitchFamily="18" charset="0"/>
              <a:cs typeface="Times New Roman" pitchFamily="18" charset="0"/>
            </a:rPr>
            <a:t> банк </a:t>
          </a:r>
          <a:r>
            <a:rPr lang="ru-RU" sz="1800" kern="1200" dirty="0" err="1" smtClean="0">
              <a:latin typeface="Times New Roman" pitchFamily="18" charset="0"/>
              <a:cs typeface="Times New Roman" pitchFamily="18" charset="0"/>
            </a:rPr>
            <a:t>тижорат</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банклари</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ва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жамғарма муассасаларидан</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маблағларни қабул қилиб</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уларга</a:t>
          </a:r>
          <a:r>
            <a:rPr lang="ru-RU" sz="1800" kern="1200" dirty="0" smtClean="0">
              <a:latin typeface="Times New Roman" pitchFamily="18" charset="0"/>
              <a:cs typeface="Times New Roman" pitchFamily="18" charset="0"/>
            </a:rPr>
            <a:t> кредит </a:t>
          </a:r>
          <a:r>
            <a:rPr lang="ru-RU" sz="1800" kern="1200" dirty="0" err="1" smtClean="0">
              <a:latin typeface="Times New Roman" pitchFamily="18" charset="0"/>
              <a:cs typeface="Times New Roman" pitchFamily="18" charset="0"/>
            </a:rPr>
            <a:t>беради</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Хусусан</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шу</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сабабга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кўра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марказий</a:t>
          </a:r>
          <a:r>
            <a:rPr lang="ru-RU" sz="1800" kern="1200" dirty="0" smtClean="0">
              <a:latin typeface="Times New Roman" pitchFamily="18" charset="0"/>
              <a:cs typeface="Times New Roman" pitchFamily="18" charset="0"/>
            </a:rPr>
            <a:t> банк «</a:t>
          </a:r>
          <a:r>
            <a:rPr lang="ru-RU" sz="1800" kern="1200" dirty="0" err="1" smtClean="0">
              <a:latin typeface="Times New Roman" pitchFamily="18" charset="0"/>
              <a:cs typeface="Times New Roman" pitchFamily="18" charset="0"/>
            </a:rPr>
            <a:t>банклар</a:t>
          </a:r>
          <a:r>
            <a:rPr lang="ru-RU" sz="1800" kern="1200" dirty="0" smtClean="0">
              <a:latin typeface="Times New Roman" pitchFamily="18" charset="0"/>
              <a:cs typeface="Times New Roman" pitchFamily="18" charset="0"/>
            </a:rPr>
            <a:t> банки» </a:t>
          </a:r>
          <a:r>
            <a:rPr lang="ru-RU" sz="1800" kern="1200" dirty="0" err="1" smtClean="0">
              <a:latin typeface="Times New Roman" pitchFamily="18" charset="0"/>
              <a:cs typeface="Times New Roman" pitchFamily="18" charset="0"/>
            </a:rPr>
            <a:t>дейилади</a:t>
          </a:r>
          <a:r>
            <a:rPr lang="ru-RU" sz="1800" kern="1200" dirty="0" smtClean="0">
              <a:latin typeface="Times New Roman" pitchFamily="18" charset="0"/>
              <a:cs typeface="Times New Roman" pitchFamily="18" charset="0"/>
            </a:rPr>
            <a:t>.</a:t>
          </a:r>
          <a:endParaRPr lang="ru-RU" sz="1800" kern="1200" dirty="0">
            <a:latin typeface="Times New Roman" pitchFamily="18" charset="0"/>
            <a:cs typeface="Times New Roman" pitchFamily="18" charset="0"/>
          </a:endParaRPr>
        </a:p>
      </dsp:txBody>
      <dsp:txXfrm>
        <a:off x="0" y="1746465"/>
        <a:ext cx="8229600" cy="1157625"/>
      </dsp:txXfrm>
    </dsp:sp>
    <dsp:sp modelId="{E7A6EA73-DB95-43E7-83F5-790DECB44CE9}">
      <dsp:nvSpPr>
        <dsp:cNvPr id="0" name=""/>
        <dsp:cNvSpPr/>
      </dsp:nvSpPr>
      <dsp:spPr>
        <a:xfrm>
          <a:off x="411480" y="1525065"/>
          <a:ext cx="5760720" cy="4428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just" defTabSz="800100" rtl="0">
            <a:lnSpc>
              <a:spcPct val="90000"/>
            </a:lnSpc>
            <a:spcBef>
              <a:spcPct val="0"/>
            </a:spcBef>
            <a:spcAft>
              <a:spcPct val="35000"/>
            </a:spcAft>
          </a:pPr>
          <a:r>
            <a:rPr lang="ru-RU" sz="1800" kern="1200" dirty="0" err="1" smtClean="0">
              <a:latin typeface="Times New Roman" pitchFamily="18" charset="0"/>
              <a:cs typeface="Times New Roman" pitchFamily="18" charset="0"/>
            </a:rPr>
            <a:t>Иккинчидан</a:t>
          </a:r>
          <a:endParaRPr lang="en-US" sz="1800" kern="1200" dirty="0">
            <a:latin typeface="Times New Roman" pitchFamily="18" charset="0"/>
            <a:cs typeface="Times New Roman" pitchFamily="18" charset="0"/>
          </a:endParaRPr>
        </a:p>
      </dsp:txBody>
      <dsp:txXfrm>
        <a:off x="433096" y="1546681"/>
        <a:ext cx="5717488" cy="399568"/>
      </dsp:txXfrm>
    </dsp:sp>
    <dsp:sp modelId="{C0F65B52-DC86-43DE-AC7A-E738D1667B4C}">
      <dsp:nvSpPr>
        <dsp:cNvPr id="0" name=""/>
        <dsp:cNvSpPr/>
      </dsp:nvSpPr>
      <dsp:spPr>
        <a:xfrm>
          <a:off x="0" y="3206490"/>
          <a:ext cx="8229600" cy="1157625"/>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12420" rIns="638708" bIns="128016" numCol="1" spcCol="1270" anchor="t" anchorCtr="0">
          <a:noAutofit/>
        </a:bodyPr>
        <a:lstStyle/>
        <a:p>
          <a:pPr marL="171450" lvl="1" indent="-171450" algn="just" defTabSz="800100" rtl="0">
            <a:lnSpc>
              <a:spcPct val="90000"/>
            </a:lnSpc>
            <a:spcBef>
              <a:spcPct val="0"/>
            </a:spcBef>
            <a:spcAft>
              <a:spcPct val="15000"/>
            </a:spcAft>
            <a:buChar char="••"/>
          </a:pPr>
          <a:r>
            <a:rPr lang="ru-RU" sz="1800" kern="1200" dirty="0" err="1" smtClean="0">
              <a:latin typeface="Times New Roman" pitchFamily="18" charset="0"/>
              <a:cs typeface="Times New Roman" pitchFamily="18" charset="0"/>
            </a:rPr>
            <a:t>Марказий</a:t>
          </a:r>
          <a:r>
            <a:rPr lang="ru-RU" sz="1800" kern="1200" dirty="0" smtClean="0">
              <a:latin typeface="Times New Roman" pitchFamily="18" charset="0"/>
              <a:cs typeface="Times New Roman" pitchFamily="18" charset="0"/>
            </a:rPr>
            <a:t> банк </a:t>
          </a:r>
          <a:r>
            <a:rPr lang="ru-RU" sz="1800" kern="1200" dirty="0" err="1" smtClean="0">
              <a:latin typeface="Times New Roman" pitchFamily="18" charset="0"/>
              <a:cs typeface="Times New Roman" pitchFamily="18" charset="0"/>
            </a:rPr>
            <a:t>фақат фойда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олишга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интилиб</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фаолият</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кўрсатмайди</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давлатнинг</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бутун</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иқтисодиёт ҳолатини яхшилаш</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сиёсатини</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амалга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оширади</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ва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ижтимоий</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сиёсатини</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амалга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оширишга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кўмаклашади</a:t>
          </a:r>
          <a:r>
            <a:rPr lang="ru-RU" sz="1800" kern="1200" dirty="0" smtClean="0">
              <a:latin typeface="Times New Roman" pitchFamily="18" charset="0"/>
              <a:cs typeface="Times New Roman" pitchFamily="18" charset="0"/>
            </a:rPr>
            <a:t>.</a:t>
          </a:r>
          <a:endParaRPr lang="ru-RU" sz="1800" kern="1200" dirty="0">
            <a:latin typeface="Times New Roman" pitchFamily="18" charset="0"/>
            <a:cs typeface="Times New Roman" pitchFamily="18" charset="0"/>
          </a:endParaRPr>
        </a:p>
      </dsp:txBody>
      <dsp:txXfrm>
        <a:off x="0" y="3206490"/>
        <a:ext cx="8229600" cy="1157625"/>
      </dsp:txXfrm>
    </dsp:sp>
    <dsp:sp modelId="{9CF144D7-4B40-400A-999B-87DB1068BE11}">
      <dsp:nvSpPr>
        <dsp:cNvPr id="0" name=""/>
        <dsp:cNvSpPr/>
      </dsp:nvSpPr>
      <dsp:spPr>
        <a:xfrm>
          <a:off x="411480" y="2985090"/>
          <a:ext cx="5760720" cy="44280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just" defTabSz="800100" rtl="0">
            <a:lnSpc>
              <a:spcPct val="90000"/>
            </a:lnSpc>
            <a:spcBef>
              <a:spcPct val="0"/>
            </a:spcBef>
            <a:spcAft>
              <a:spcPct val="35000"/>
            </a:spcAft>
          </a:pPr>
          <a:r>
            <a:rPr lang="ru-RU" sz="1800" kern="1200" dirty="0" err="1" smtClean="0">
              <a:latin typeface="Times New Roman" pitchFamily="18" charset="0"/>
              <a:cs typeface="Times New Roman" pitchFamily="18" charset="0"/>
            </a:rPr>
            <a:t>Учинчидан</a:t>
          </a:r>
          <a:endParaRPr lang="en-US" sz="1800" kern="1200" dirty="0">
            <a:latin typeface="Times New Roman" pitchFamily="18" charset="0"/>
            <a:cs typeface="Times New Roman" pitchFamily="18" charset="0"/>
          </a:endParaRPr>
        </a:p>
      </dsp:txBody>
      <dsp:txXfrm>
        <a:off x="433096" y="3006706"/>
        <a:ext cx="5717488" cy="3995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30F92-8297-401D-9679-81E468DA878E}">
      <dsp:nvSpPr>
        <dsp:cNvPr id="0" name=""/>
        <dsp:cNvSpPr/>
      </dsp:nvSpPr>
      <dsp:spPr>
        <a:xfrm>
          <a:off x="0" y="11654"/>
          <a:ext cx="8229600" cy="111969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ru-RU" sz="2900" kern="1200" dirty="0" err="1" smtClean="0">
              <a:latin typeface="Times New Roman" pitchFamily="18" charset="0"/>
              <a:cs typeface="Times New Roman" pitchFamily="18" charset="0"/>
            </a:rPr>
            <a:t>Муомалани</a:t>
          </a:r>
          <a:r>
            <a:rPr lang="ru-RU" sz="2900" kern="1200" dirty="0" smtClean="0">
              <a:latin typeface="Times New Roman" pitchFamily="18" charset="0"/>
              <a:cs typeface="Times New Roman" pitchFamily="18" charset="0"/>
            </a:rPr>
            <a:t> </a:t>
          </a:r>
          <a:r>
            <a:rPr lang="ru-RU" sz="2900" kern="1200" dirty="0" err="1" smtClean="0">
              <a:latin typeface="Times New Roman" pitchFamily="18" charset="0"/>
              <a:cs typeface="Times New Roman" pitchFamily="18" charset="0"/>
            </a:rPr>
            <a:t>таъминлаш</a:t>
          </a:r>
          <a:r>
            <a:rPr lang="ru-RU" sz="2900" kern="1200" dirty="0" smtClean="0">
              <a:latin typeface="Times New Roman" pitchFamily="18" charset="0"/>
              <a:cs typeface="Times New Roman" pitchFamily="18" charset="0"/>
            </a:rPr>
            <a:t> </a:t>
          </a:r>
          <a:r>
            <a:rPr lang="ru-RU" sz="2900" kern="1200" dirty="0" err="1" smtClean="0">
              <a:latin typeface="Times New Roman" pitchFamily="18" charset="0"/>
              <a:cs typeface="Times New Roman" pitchFamily="18" charset="0"/>
            </a:rPr>
            <a:t>учун</a:t>
          </a:r>
          <a:r>
            <a:rPr lang="ru-RU" sz="2900" kern="1200" dirty="0" smtClean="0">
              <a:latin typeface="Times New Roman" pitchFamily="18" charset="0"/>
              <a:cs typeface="Times New Roman" pitchFamily="18" charset="0"/>
            </a:rPr>
            <a:t> </a:t>
          </a:r>
          <a:r>
            <a:rPr lang="ru-RU" sz="2900" kern="1200" dirty="0" err="1" smtClean="0">
              <a:latin typeface="Times New Roman" pitchFamily="18" charset="0"/>
              <a:cs typeface="Times New Roman" pitchFamily="18" charset="0"/>
            </a:rPr>
            <a:t>зарур</a:t>
          </a:r>
          <a:r>
            <a:rPr lang="ru-RU" sz="2900" kern="1200" dirty="0" smtClean="0">
              <a:latin typeface="Times New Roman" pitchFamily="18" charset="0"/>
              <a:cs typeface="Times New Roman" pitchFamily="18" charset="0"/>
            </a:rPr>
            <a:t> </a:t>
          </a:r>
          <a:r>
            <a:rPr lang="ru-RU" sz="2900" kern="1200" dirty="0" err="1" smtClean="0">
              <a:latin typeface="Times New Roman" pitchFamily="18" charset="0"/>
              <a:cs typeface="Times New Roman" pitchFamily="18" charset="0"/>
            </a:rPr>
            <a:t>бўлган</a:t>
          </a:r>
          <a:r>
            <a:rPr lang="ru-RU" sz="2900" kern="1200" dirty="0" smtClean="0">
              <a:latin typeface="Times New Roman" pitchFamily="18" charset="0"/>
              <a:cs typeface="Times New Roman" pitchFamily="18" charset="0"/>
            </a:rPr>
            <a:t> пул </a:t>
          </a:r>
          <a:r>
            <a:rPr lang="ru-RU" sz="2900" kern="1200" dirty="0" err="1" smtClean="0">
              <a:latin typeface="Times New Roman" pitchFamily="18" charset="0"/>
              <a:cs typeface="Times New Roman" pitchFamily="18" charset="0"/>
            </a:rPr>
            <a:t>миқдори қуйидаги омилларга</a:t>
          </a:r>
          <a:r>
            <a:rPr lang="ru-RU" sz="2900" kern="1200" dirty="0" smtClean="0">
              <a:latin typeface="Times New Roman" pitchFamily="18" charset="0"/>
              <a:cs typeface="Times New Roman" pitchFamily="18" charset="0"/>
            </a:rPr>
            <a:t> </a:t>
          </a:r>
          <a:r>
            <a:rPr lang="ru-RU" sz="2900" kern="1200" dirty="0" err="1" smtClean="0">
              <a:latin typeface="Times New Roman" pitchFamily="18" charset="0"/>
              <a:cs typeface="Times New Roman" pitchFamily="18" charset="0"/>
            </a:rPr>
            <a:t>боғлиқ</a:t>
          </a:r>
          <a:r>
            <a:rPr lang="ru-RU" sz="2900" kern="1200" dirty="0" smtClean="0">
              <a:latin typeface="Times New Roman" pitchFamily="18" charset="0"/>
              <a:cs typeface="Times New Roman" pitchFamily="18" charset="0"/>
            </a:rPr>
            <a:t>:</a:t>
          </a:r>
          <a:endParaRPr lang="ru-RU" sz="2900" kern="1200" dirty="0">
            <a:latin typeface="Times New Roman" pitchFamily="18" charset="0"/>
            <a:cs typeface="Times New Roman" pitchFamily="18" charset="0"/>
          </a:endParaRPr>
        </a:p>
      </dsp:txBody>
      <dsp:txXfrm>
        <a:off x="54659" y="66313"/>
        <a:ext cx="8120282" cy="1010372"/>
      </dsp:txXfrm>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71184D-FB78-4A0A-B682-C7969EF3F733}">
      <dsp:nvSpPr>
        <dsp:cNvPr id="0" name=""/>
        <dsp:cNvSpPr/>
      </dsp:nvSpPr>
      <dsp:spPr>
        <a:xfrm>
          <a:off x="0" y="11654"/>
          <a:ext cx="8229600" cy="111969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ru-RU" sz="2900" kern="1200" dirty="0" err="1" smtClean="0">
              <a:latin typeface="Times New Roman" pitchFamily="18" charset="0"/>
              <a:cs typeface="Times New Roman" pitchFamily="18" charset="0"/>
            </a:rPr>
            <a:t>Марказий</a:t>
          </a:r>
          <a:r>
            <a:rPr lang="ru-RU" sz="2900" kern="1200" dirty="0" smtClean="0">
              <a:latin typeface="Times New Roman" pitchFamily="18" charset="0"/>
              <a:cs typeface="Times New Roman" pitchFamily="18" charset="0"/>
            </a:rPr>
            <a:t> банк </a:t>
          </a:r>
          <a:r>
            <a:rPr lang="ru-RU" sz="2900" kern="1200" dirty="0" err="1" smtClean="0">
              <a:latin typeface="Times New Roman" pitchFamily="18" charset="0"/>
              <a:cs typeface="Times New Roman" pitchFamily="18" charset="0"/>
            </a:rPr>
            <a:t>қуйидаги </a:t>
          </a:r>
          <a:r>
            <a:rPr lang="ru-RU" sz="2900" b="1" kern="1200" dirty="0" err="1" smtClean="0">
              <a:latin typeface="Times New Roman" pitchFamily="18" charset="0"/>
              <a:cs typeface="Times New Roman" pitchFamily="18" charset="0"/>
            </a:rPr>
            <a:t>вазифаларни</a:t>
          </a:r>
          <a:r>
            <a:rPr lang="ru-RU" sz="2900" kern="1200" dirty="0" smtClean="0">
              <a:latin typeface="Times New Roman" pitchFamily="18" charset="0"/>
              <a:cs typeface="Times New Roman" pitchFamily="18" charset="0"/>
            </a:rPr>
            <a:t> </a:t>
          </a:r>
          <a:r>
            <a:rPr lang="ru-RU" sz="2900" kern="1200" dirty="0" err="1" smtClean="0">
              <a:latin typeface="Times New Roman" pitchFamily="18" charset="0"/>
              <a:cs typeface="Times New Roman" pitchFamily="18" charset="0"/>
            </a:rPr>
            <a:t>бажаради</a:t>
          </a:r>
          <a:r>
            <a:rPr lang="ru-RU" sz="2900" kern="1200" dirty="0" smtClean="0">
              <a:latin typeface="Times New Roman" pitchFamily="18" charset="0"/>
              <a:cs typeface="Times New Roman" pitchFamily="18" charset="0"/>
            </a:rPr>
            <a:t>:</a:t>
          </a:r>
          <a:endParaRPr lang="ru-RU" sz="2900" kern="1200" dirty="0">
            <a:latin typeface="Times New Roman" pitchFamily="18" charset="0"/>
            <a:cs typeface="Times New Roman" pitchFamily="18" charset="0"/>
          </a:endParaRPr>
        </a:p>
      </dsp:txBody>
      <dsp:txXfrm>
        <a:off x="54659" y="66313"/>
        <a:ext cx="8120282" cy="1010372"/>
      </dsp:txXfrm>
    </dsp:sp>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4BB04-BD90-4ADF-A5FD-EFC02A8E23D3}">
      <dsp:nvSpPr>
        <dsp:cNvPr id="0" name=""/>
        <dsp:cNvSpPr/>
      </dsp:nvSpPr>
      <dsp:spPr>
        <a:xfrm rot="5400000">
          <a:off x="4100442" y="-2254670"/>
          <a:ext cx="1665832" cy="6591734"/>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just" defTabSz="933450" rtl="0">
            <a:lnSpc>
              <a:spcPct val="90000"/>
            </a:lnSpc>
            <a:spcBef>
              <a:spcPct val="0"/>
            </a:spcBef>
            <a:spcAft>
              <a:spcPct val="15000"/>
            </a:spcAft>
            <a:buChar char="••"/>
          </a:pPr>
          <a:r>
            <a:rPr lang="ru-RU" sz="2100" kern="1200" dirty="0" err="1" smtClean="0">
              <a:latin typeface="Times New Roman" pitchFamily="18" charset="0"/>
              <a:cs typeface="Times New Roman" pitchFamily="18" charset="0"/>
            </a:rPr>
            <a:t>бошқа </a:t>
          </a:r>
          <a:r>
            <a:rPr lang="ru-RU" sz="2100" kern="1200" dirty="0" smtClean="0">
              <a:latin typeface="Times New Roman" pitchFamily="18" charset="0"/>
              <a:cs typeface="Times New Roman" pitchFamily="18" charset="0"/>
            </a:rPr>
            <a:t>банк </a:t>
          </a:r>
          <a:r>
            <a:rPr lang="ru-RU" sz="2100" kern="1200" dirty="0" err="1" smtClean="0">
              <a:latin typeface="Times New Roman" pitchFamily="18" charset="0"/>
              <a:cs typeface="Times New Roman" pitchFamily="18" charset="0"/>
            </a:rPr>
            <a:t>муассасаларининг</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мажбурий</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захираларини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сақлайди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Бу</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захиралар</a:t>
          </a:r>
          <a:r>
            <a:rPr lang="ru-RU" sz="2100" kern="1200" dirty="0" smtClean="0">
              <a:latin typeface="Times New Roman" pitchFamily="18" charset="0"/>
              <a:cs typeface="Times New Roman" pitchFamily="18" charset="0"/>
            </a:rPr>
            <a:t> пул </a:t>
          </a:r>
          <a:r>
            <a:rPr lang="ru-RU" sz="2100" kern="1200" dirty="0" err="1" smtClean="0">
              <a:latin typeface="Times New Roman" pitchFamily="18" charset="0"/>
              <a:cs typeface="Times New Roman" pitchFamily="18" charset="0"/>
            </a:rPr>
            <a:t>таклифини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бошқариш учун</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ҳал қилувчи аҳамиятга эга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бўлади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Марказий</a:t>
          </a:r>
          <a:r>
            <a:rPr lang="ru-RU" sz="2100" kern="1200" dirty="0" smtClean="0">
              <a:latin typeface="Times New Roman" pitchFamily="18" charset="0"/>
              <a:cs typeface="Times New Roman" pitchFamily="18" charset="0"/>
            </a:rPr>
            <a:t> банк </a:t>
          </a:r>
          <a:r>
            <a:rPr lang="ru-RU" sz="2100" kern="1200" dirty="0" err="1" smtClean="0">
              <a:latin typeface="Times New Roman" pitchFamily="18" charset="0"/>
              <a:cs typeface="Times New Roman" pitchFamily="18" charset="0"/>
            </a:rPr>
            <a:t>мамлакатнинг</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расмий</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олтин-валюта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захираларини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сақлаш вазифасини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ҳам бажаради</a:t>
          </a:r>
          <a:r>
            <a:rPr lang="ru-RU" sz="2100" kern="1200" dirty="0" smtClean="0">
              <a:latin typeface="Times New Roman" pitchFamily="18" charset="0"/>
              <a:cs typeface="Times New Roman" pitchFamily="18" charset="0"/>
            </a:rPr>
            <a:t>;</a:t>
          </a:r>
          <a:endParaRPr lang="ru-RU" sz="2100" u="sng" kern="1200" dirty="0">
            <a:latin typeface="Times New Roman" pitchFamily="18" charset="0"/>
            <a:cs typeface="Times New Roman" pitchFamily="18" charset="0"/>
          </a:endParaRPr>
        </a:p>
      </dsp:txBody>
      <dsp:txXfrm rot="-5400000">
        <a:off x="1637492" y="289599"/>
        <a:ext cx="6510415" cy="1503194"/>
      </dsp:txXfrm>
    </dsp:sp>
    <dsp:sp modelId="{D85D4309-B49F-4E77-9D48-D0445A79029F}">
      <dsp:nvSpPr>
        <dsp:cNvPr id="0" name=""/>
        <dsp:cNvSpPr/>
      </dsp:nvSpPr>
      <dsp:spPr>
        <a:xfrm>
          <a:off x="373" y="52"/>
          <a:ext cx="1637117" cy="208229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r>
            <a:rPr lang="ru-RU" sz="6500" kern="1200" dirty="0" smtClean="0">
              <a:latin typeface="Times New Roman" pitchFamily="18" charset="0"/>
              <a:cs typeface="Times New Roman" pitchFamily="18" charset="0"/>
            </a:rPr>
            <a:t>1</a:t>
          </a:r>
          <a:endParaRPr lang="en-US" sz="6500" kern="1200" dirty="0">
            <a:latin typeface="Times New Roman" pitchFamily="18" charset="0"/>
            <a:cs typeface="Times New Roman" pitchFamily="18" charset="0"/>
          </a:endParaRPr>
        </a:p>
      </dsp:txBody>
      <dsp:txXfrm>
        <a:off x="80290" y="79969"/>
        <a:ext cx="1477283" cy="1922456"/>
      </dsp:txXfrm>
    </dsp:sp>
    <dsp:sp modelId="{4B054ADA-9D74-403F-87B8-92928236D32E}">
      <dsp:nvSpPr>
        <dsp:cNvPr id="0" name=""/>
        <dsp:cNvSpPr/>
      </dsp:nvSpPr>
      <dsp:spPr>
        <a:xfrm rot="5400000">
          <a:off x="4100442" y="-68265"/>
          <a:ext cx="1665832" cy="6591734"/>
        </a:xfrm>
        <a:prstGeom prst="round2SameRect">
          <a:avLst/>
        </a:prstGeom>
        <a:solidFill>
          <a:schemeClr val="accent3">
            <a:tint val="40000"/>
            <a:alpha val="90000"/>
            <a:hueOff val="10716850"/>
            <a:satOff val="-13793"/>
            <a:lumOff val="-1075"/>
            <a:alphaOff val="0"/>
          </a:schemeClr>
        </a:solidFill>
        <a:ln w="9525" cap="flat" cmpd="sng" algn="ctr">
          <a:solidFill>
            <a:schemeClr val="accent3">
              <a:tint val="40000"/>
              <a:alpha val="90000"/>
              <a:hueOff val="10716850"/>
              <a:satOff val="-13793"/>
              <a:lumOff val="-1075"/>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just" defTabSz="933450" rtl="0">
            <a:lnSpc>
              <a:spcPct val="90000"/>
            </a:lnSpc>
            <a:spcBef>
              <a:spcPct val="0"/>
            </a:spcBef>
            <a:spcAft>
              <a:spcPct val="15000"/>
            </a:spcAft>
            <a:buChar char="••"/>
          </a:pPr>
          <a:r>
            <a:rPr lang="ru-RU" sz="2100" kern="1200" dirty="0" err="1" smtClean="0">
              <a:latin typeface="Times New Roman" pitchFamily="18" charset="0"/>
              <a:cs typeface="Times New Roman" pitchFamily="18" charset="0"/>
            </a:rPr>
            <a:t>чекларни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қайд </a:t>
          </a:r>
          <a:r>
            <a:rPr lang="ru-RU" sz="2100" kern="1200" dirty="0" smtClean="0">
              <a:latin typeface="Times New Roman" pitchFamily="18" charset="0"/>
              <a:cs typeface="Times New Roman" pitchFamily="18" charset="0"/>
            </a:rPr>
            <a:t>(инкассация) </a:t>
          </a:r>
          <a:r>
            <a:rPr lang="ru-RU" sz="2100" kern="1200" dirty="0" err="1" smtClean="0">
              <a:latin typeface="Times New Roman" pitchFamily="18" charset="0"/>
              <a:cs typeface="Times New Roman" pitchFamily="18" charset="0"/>
            </a:rPr>
            <a:t>қилиш механизмини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таъминлайди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ва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банклараро</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ҳисоб-китобларни амалга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оширади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уларга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кредитлар</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беради</a:t>
          </a:r>
          <a:r>
            <a:rPr lang="ru-RU" sz="2100" kern="1200" dirty="0" smtClean="0">
              <a:latin typeface="Times New Roman" pitchFamily="18" charset="0"/>
              <a:cs typeface="Times New Roman" pitchFamily="18" charset="0"/>
            </a:rPr>
            <a:t>;</a:t>
          </a:r>
          <a:endParaRPr lang="ru-RU" sz="2100" u="sng" kern="1200" dirty="0">
            <a:latin typeface="Times New Roman" pitchFamily="18" charset="0"/>
            <a:cs typeface="Times New Roman" pitchFamily="18" charset="0"/>
          </a:endParaRPr>
        </a:p>
      </dsp:txBody>
      <dsp:txXfrm rot="-5400000">
        <a:off x="1637492" y="2476004"/>
        <a:ext cx="6510415" cy="1503194"/>
      </dsp:txXfrm>
    </dsp:sp>
    <dsp:sp modelId="{35755E7B-4E06-485A-9E64-C03790A31324}">
      <dsp:nvSpPr>
        <dsp:cNvPr id="0" name=""/>
        <dsp:cNvSpPr/>
      </dsp:nvSpPr>
      <dsp:spPr>
        <a:xfrm>
          <a:off x="373" y="2186456"/>
          <a:ext cx="1637117" cy="208229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r>
            <a:rPr lang="ru-RU" sz="6500" kern="1200" dirty="0" smtClean="0">
              <a:latin typeface="Times New Roman" pitchFamily="18" charset="0"/>
              <a:cs typeface="Times New Roman" pitchFamily="18" charset="0"/>
            </a:rPr>
            <a:t>2</a:t>
          </a:r>
          <a:endParaRPr lang="en-US" sz="6500" kern="1200" dirty="0">
            <a:latin typeface="Times New Roman" pitchFamily="18" charset="0"/>
            <a:cs typeface="Times New Roman" pitchFamily="18" charset="0"/>
          </a:endParaRPr>
        </a:p>
      </dsp:txBody>
      <dsp:txXfrm>
        <a:off x="80290" y="2266373"/>
        <a:ext cx="1477283" cy="1922456"/>
      </dsp:txXfrm>
    </dsp:sp>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6BDBC-AED1-4C05-A561-73E847135456}">
      <dsp:nvSpPr>
        <dsp:cNvPr id="0" name=""/>
        <dsp:cNvSpPr/>
      </dsp:nvSpPr>
      <dsp:spPr>
        <a:xfrm rot="5400000">
          <a:off x="4298355" y="-2713234"/>
          <a:ext cx="1042195" cy="6734630"/>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0970" tIns="70485" rIns="140970" bIns="70485" numCol="1" spcCol="1270" anchor="ctr" anchorCtr="0">
          <a:noAutofit/>
        </a:bodyPr>
        <a:lstStyle/>
        <a:p>
          <a:pPr marL="228600" lvl="1" indent="-228600" algn="just" defTabSz="889000" rtl="0">
            <a:lnSpc>
              <a:spcPct val="90000"/>
            </a:lnSpc>
            <a:spcBef>
              <a:spcPct val="0"/>
            </a:spcBef>
            <a:spcAft>
              <a:spcPct val="15000"/>
            </a:spcAft>
            <a:buChar char="••"/>
          </a:pPr>
          <a:r>
            <a:rPr lang="ru-RU" sz="2000" kern="1200" dirty="0" err="1" smtClean="0">
              <a:latin typeface="Times New Roman" pitchFamily="18" charset="0"/>
              <a:cs typeface="Times New Roman" pitchFamily="18" charset="0"/>
            </a:rPr>
            <a:t>давлатнинг</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монетар</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сиёсатини</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амалга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оширади</a:t>
          </a:r>
          <a:r>
            <a:rPr lang="ru-RU" sz="2000" kern="1200" dirty="0" smtClean="0">
              <a:latin typeface="Times New Roman" pitchFamily="18" charset="0"/>
              <a:cs typeface="Times New Roman" pitchFamily="18" charset="0"/>
            </a:rPr>
            <a:t>; </a:t>
          </a:r>
          <a:endParaRPr lang="ru-RU" sz="2000" u="sng" kern="1200" dirty="0">
            <a:latin typeface="Times New Roman" pitchFamily="18" charset="0"/>
            <a:cs typeface="Times New Roman" pitchFamily="18" charset="0"/>
          </a:endParaRPr>
        </a:p>
      </dsp:txBody>
      <dsp:txXfrm rot="-5400000">
        <a:off x="1452138" y="183859"/>
        <a:ext cx="6683754" cy="940443"/>
      </dsp:txXfrm>
    </dsp:sp>
    <dsp:sp modelId="{A6675A1D-1C6E-48B9-8342-EB5CA69EB5FE}">
      <dsp:nvSpPr>
        <dsp:cNvPr id="0" name=""/>
        <dsp:cNvSpPr/>
      </dsp:nvSpPr>
      <dsp:spPr>
        <a:xfrm>
          <a:off x="42831" y="2708"/>
          <a:ext cx="1409305" cy="1302744"/>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r>
            <a:rPr lang="ru-RU" sz="6500" kern="1200" dirty="0" smtClean="0">
              <a:latin typeface="Times New Roman" pitchFamily="18" charset="0"/>
              <a:cs typeface="Times New Roman" pitchFamily="18" charset="0"/>
            </a:rPr>
            <a:t>3</a:t>
          </a:r>
          <a:endParaRPr lang="en-US" sz="6500" kern="1200" dirty="0">
            <a:latin typeface="Times New Roman" pitchFamily="18" charset="0"/>
            <a:cs typeface="Times New Roman" pitchFamily="18" charset="0"/>
          </a:endParaRPr>
        </a:p>
      </dsp:txBody>
      <dsp:txXfrm>
        <a:off x="106426" y="66303"/>
        <a:ext cx="1282115" cy="1175554"/>
      </dsp:txXfrm>
    </dsp:sp>
    <dsp:sp modelId="{61FC290D-ECD8-4D20-AF3D-E10AEE06B380}">
      <dsp:nvSpPr>
        <dsp:cNvPr id="0" name=""/>
        <dsp:cNvSpPr/>
      </dsp:nvSpPr>
      <dsp:spPr>
        <a:xfrm rot="5400000">
          <a:off x="4298355" y="-1345352"/>
          <a:ext cx="1042195" cy="6734630"/>
        </a:xfrm>
        <a:prstGeom prst="round2SameRect">
          <a:avLst/>
        </a:prstGeom>
        <a:solidFill>
          <a:schemeClr val="accent4">
            <a:tint val="40000"/>
            <a:alpha val="90000"/>
            <a:hueOff val="-1315235"/>
            <a:satOff val="7386"/>
            <a:lumOff val="469"/>
            <a:alphaOff val="0"/>
          </a:schemeClr>
        </a:solidFill>
        <a:ln w="9525" cap="flat" cmpd="sng" algn="ctr">
          <a:solidFill>
            <a:schemeClr val="accent4">
              <a:tint val="40000"/>
              <a:alpha val="90000"/>
              <a:hueOff val="-1315235"/>
              <a:satOff val="7386"/>
              <a:lumOff val="469"/>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0970" tIns="70485" rIns="140970" bIns="70485" numCol="1" spcCol="1270" anchor="ctr" anchorCtr="0">
          <a:noAutofit/>
        </a:bodyPr>
        <a:lstStyle/>
        <a:p>
          <a:pPr marL="228600" lvl="1" indent="-228600" algn="just" defTabSz="889000" rtl="0">
            <a:lnSpc>
              <a:spcPct val="90000"/>
            </a:lnSpc>
            <a:spcBef>
              <a:spcPct val="0"/>
            </a:spcBef>
            <a:spcAft>
              <a:spcPct val="15000"/>
            </a:spcAft>
            <a:buChar char="••"/>
          </a:pPr>
          <a:r>
            <a:rPr lang="ru-RU" sz="2000" kern="1200" dirty="0" err="1" smtClean="0">
              <a:latin typeface="Times New Roman" pitchFamily="18" charset="0"/>
              <a:cs typeface="Times New Roman" pitchFamily="18" charset="0"/>
            </a:rPr>
            <a:t>барча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банклар</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фаолиятини</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уйғунлаштиради ва</a:t>
          </a:r>
          <a:r>
            <a:rPr lang="ru-RU" sz="2000" kern="1200" dirty="0" smtClean="0">
              <a:latin typeface="Times New Roman" pitchFamily="18" charset="0"/>
              <a:cs typeface="Times New Roman" pitchFamily="18" charset="0"/>
            </a:rPr>
            <a:t> улар </a:t>
          </a:r>
          <a:r>
            <a:rPr lang="ru-RU" sz="2000" kern="1200" dirty="0" err="1" smtClean="0">
              <a:latin typeface="Times New Roman" pitchFamily="18" charset="0"/>
              <a:cs typeface="Times New Roman" pitchFamily="18" charset="0"/>
            </a:rPr>
            <a:t>устидан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назоратни</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амалга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оширади</a:t>
          </a:r>
          <a:r>
            <a:rPr lang="ru-RU" sz="2000" kern="1200" dirty="0" smtClean="0">
              <a:latin typeface="Times New Roman" pitchFamily="18" charset="0"/>
              <a:cs typeface="Times New Roman" pitchFamily="18" charset="0"/>
            </a:rPr>
            <a:t>;</a:t>
          </a:r>
          <a:endParaRPr lang="ru-RU" sz="2000" u="sng" kern="1200" dirty="0">
            <a:latin typeface="Times New Roman" pitchFamily="18" charset="0"/>
            <a:cs typeface="Times New Roman" pitchFamily="18" charset="0"/>
          </a:endParaRPr>
        </a:p>
      </dsp:txBody>
      <dsp:txXfrm rot="-5400000">
        <a:off x="1452138" y="1551741"/>
        <a:ext cx="6683754" cy="940443"/>
      </dsp:txXfrm>
    </dsp:sp>
    <dsp:sp modelId="{CADB6818-56BE-4CD7-8DDE-922F300EDD3E}">
      <dsp:nvSpPr>
        <dsp:cNvPr id="0" name=""/>
        <dsp:cNvSpPr/>
      </dsp:nvSpPr>
      <dsp:spPr>
        <a:xfrm>
          <a:off x="42831" y="1370590"/>
          <a:ext cx="1409305" cy="1302744"/>
        </a:xfrm>
        <a:prstGeom prst="roundRec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r>
            <a:rPr lang="ru-RU" sz="6500" kern="1200" dirty="0" smtClean="0">
              <a:latin typeface="Times New Roman" pitchFamily="18" charset="0"/>
              <a:cs typeface="Times New Roman" pitchFamily="18" charset="0"/>
            </a:rPr>
            <a:t>4</a:t>
          </a:r>
          <a:endParaRPr lang="en-US" sz="6500" kern="1200" dirty="0">
            <a:latin typeface="Times New Roman" pitchFamily="18" charset="0"/>
            <a:cs typeface="Times New Roman" pitchFamily="18" charset="0"/>
          </a:endParaRPr>
        </a:p>
      </dsp:txBody>
      <dsp:txXfrm>
        <a:off x="106426" y="1434185"/>
        <a:ext cx="1282115" cy="1175554"/>
      </dsp:txXfrm>
    </dsp:sp>
    <dsp:sp modelId="{CFA3A6C1-0D8F-40D5-AB50-7E4DE72DDEB4}">
      <dsp:nvSpPr>
        <dsp:cNvPr id="0" name=""/>
        <dsp:cNvSpPr/>
      </dsp:nvSpPr>
      <dsp:spPr>
        <a:xfrm rot="5400000">
          <a:off x="4298355" y="22529"/>
          <a:ext cx="1042195" cy="6734630"/>
        </a:xfrm>
        <a:prstGeom prst="round2SameRect">
          <a:avLst/>
        </a:prstGeom>
        <a:solidFill>
          <a:schemeClr val="accent4">
            <a:tint val="40000"/>
            <a:alpha val="90000"/>
            <a:hueOff val="-2630471"/>
            <a:satOff val="14771"/>
            <a:lumOff val="939"/>
            <a:alphaOff val="0"/>
          </a:schemeClr>
        </a:solidFill>
        <a:ln w="9525" cap="flat" cmpd="sng" algn="ctr">
          <a:solidFill>
            <a:schemeClr val="accent4">
              <a:tint val="40000"/>
              <a:alpha val="90000"/>
              <a:hueOff val="-2630471"/>
              <a:satOff val="14771"/>
              <a:lumOff val="939"/>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0970" tIns="70485" rIns="140970" bIns="70485" numCol="1" spcCol="1270" anchor="ctr" anchorCtr="0">
          <a:noAutofit/>
        </a:bodyPr>
        <a:lstStyle/>
        <a:p>
          <a:pPr marL="228600" lvl="1" indent="-228600" algn="just" defTabSz="889000" rtl="0">
            <a:lnSpc>
              <a:spcPct val="90000"/>
            </a:lnSpc>
            <a:spcBef>
              <a:spcPct val="0"/>
            </a:spcBef>
            <a:spcAft>
              <a:spcPct val="15000"/>
            </a:spcAft>
            <a:buChar char="••"/>
          </a:pPr>
          <a:r>
            <a:rPr lang="ru-RU" sz="2000" kern="1200" dirty="0" err="1" smtClean="0">
              <a:latin typeface="Times New Roman" pitchFamily="18" charset="0"/>
              <a:cs typeface="Times New Roman" pitchFamily="18" charset="0"/>
            </a:rPr>
            <a:t>халқаро </a:t>
          </a:r>
          <a:r>
            <a:rPr lang="ru-RU" sz="2000" kern="1200" dirty="0" smtClean="0">
              <a:latin typeface="Times New Roman" pitchFamily="18" charset="0"/>
              <a:cs typeface="Times New Roman" pitchFamily="18" charset="0"/>
            </a:rPr>
            <a:t>валюта </a:t>
          </a:r>
          <a:r>
            <a:rPr lang="ru-RU" sz="2000" kern="1200" dirty="0" err="1" smtClean="0">
              <a:latin typeface="Times New Roman" pitchFamily="18" charset="0"/>
              <a:cs typeface="Times New Roman" pitchFamily="18" charset="0"/>
            </a:rPr>
            <a:t>бозорларида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миллий</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валюталарни</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айирбошлайди</a:t>
          </a:r>
          <a:r>
            <a:rPr lang="ru-RU" sz="2000" kern="1200" dirty="0" smtClean="0">
              <a:latin typeface="Times New Roman" pitchFamily="18" charset="0"/>
              <a:cs typeface="Times New Roman" pitchFamily="18" charset="0"/>
            </a:rPr>
            <a:t>;</a:t>
          </a:r>
          <a:endParaRPr lang="ru-RU" sz="2000" kern="1200" dirty="0">
            <a:latin typeface="Times New Roman" pitchFamily="18" charset="0"/>
            <a:cs typeface="Times New Roman" pitchFamily="18" charset="0"/>
          </a:endParaRPr>
        </a:p>
      </dsp:txBody>
      <dsp:txXfrm rot="-5400000">
        <a:off x="1452138" y="2919622"/>
        <a:ext cx="6683754" cy="940443"/>
      </dsp:txXfrm>
    </dsp:sp>
    <dsp:sp modelId="{131F6029-CE99-45C9-8615-9EB9ED245C1E}">
      <dsp:nvSpPr>
        <dsp:cNvPr id="0" name=""/>
        <dsp:cNvSpPr/>
      </dsp:nvSpPr>
      <dsp:spPr>
        <a:xfrm>
          <a:off x="42831" y="2738472"/>
          <a:ext cx="1409305" cy="1302744"/>
        </a:xfrm>
        <a:prstGeom prst="roundRect">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r>
            <a:rPr lang="ru-RU" sz="6500" kern="1200" dirty="0" smtClean="0">
              <a:latin typeface="Times New Roman" pitchFamily="18" charset="0"/>
              <a:cs typeface="Times New Roman" pitchFamily="18" charset="0"/>
            </a:rPr>
            <a:t>5</a:t>
          </a:r>
          <a:endParaRPr lang="en-US" sz="6500" kern="1200" dirty="0">
            <a:latin typeface="Times New Roman" pitchFamily="18" charset="0"/>
            <a:cs typeface="Times New Roman" pitchFamily="18" charset="0"/>
          </a:endParaRPr>
        </a:p>
      </dsp:txBody>
      <dsp:txXfrm>
        <a:off x="106426" y="2802067"/>
        <a:ext cx="1282115" cy="1175554"/>
      </dsp:txXfrm>
    </dsp:sp>
    <dsp:sp modelId="{1595F74C-BD15-4E90-8279-F1547332A9B7}">
      <dsp:nvSpPr>
        <dsp:cNvPr id="0" name=""/>
        <dsp:cNvSpPr/>
      </dsp:nvSpPr>
      <dsp:spPr>
        <a:xfrm rot="5400000">
          <a:off x="4298355" y="1390410"/>
          <a:ext cx="1042195" cy="6734630"/>
        </a:xfrm>
        <a:prstGeom prst="round2SameRect">
          <a:avLst/>
        </a:prstGeom>
        <a:solidFill>
          <a:schemeClr val="accent4">
            <a:tint val="40000"/>
            <a:alpha val="90000"/>
            <a:hueOff val="-3945706"/>
            <a:satOff val="22157"/>
            <a:lumOff val="1408"/>
            <a:alphaOff val="0"/>
          </a:schemeClr>
        </a:solidFill>
        <a:ln w="9525" cap="flat" cmpd="sng" algn="ctr">
          <a:solidFill>
            <a:schemeClr val="accent4">
              <a:tint val="40000"/>
              <a:alpha val="90000"/>
              <a:hueOff val="-3945706"/>
              <a:satOff val="22157"/>
              <a:lumOff val="1408"/>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just" defTabSz="800100" rtl="0">
            <a:lnSpc>
              <a:spcPct val="90000"/>
            </a:lnSpc>
            <a:spcBef>
              <a:spcPct val="0"/>
            </a:spcBef>
            <a:spcAft>
              <a:spcPct val="15000"/>
            </a:spcAft>
            <a:buChar char="••"/>
          </a:pPr>
          <a:r>
            <a:rPr lang="ru-RU" sz="1800" kern="1200" dirty="0" smtClean="0">
              <a:latin typeface="Times New Roman" pitchFamily="18" charset="0"/>
              <a:cs typeface="Times New Roman" pitchFamily="18" charset="0"/>
            </a:rPr>
            <a:t>пул </a:t>
          </a:r>
          <a:r>
            <a:rPr lang="ru-RU" sz="1800" kern="1200" dirty="0" err="1" smtClean="0">
              <a:latin typeface="Times New Roman" pitchFamily="18" charset="0"/>
              <a:cs typeface="Times New Roman" pitchFamily="18" charset="0"/>
            </a:rPr>
            <a:t>таклифи</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устидан</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назорат</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қилиш масъулиятини</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олади</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миллий</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валютани</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муомалага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чиқаради</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Иқтисодиётнинг эҳтиёжларига мос</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равишда</a:t>
          </a:r>
          <a:r>
            <a:rPr lang="ru-RU" sz="1800" kern="1200" dirty="0" smtClean="0">
              <a:latin typeface="Times New Roman" pitchFamily="18" charset="0"/>
              <a:cs typeface="Times New Roman" pitchFamily="18" charset="0"/>
            </a:rPr>
            <a:t> пул </a:t>
          </a:r>
          <a:r>
            <a:rPr lang="ru-RU" sz="1800" kern="1200" dirty="0" err="1" smtClean="0">
              <a:latin typeface="Times New Roman" pitchFamily="18" charset="0"/>
              <a:cs typeface="Times New Roman" pitchFamily="18" charset="0"/>
            </a:rPr>
            <a:t>муомаласини</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тартибга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солади</a:t>
          </a:r>
          <a:r>
            <a:rPr lang="ru-RU" sz="1800" kern="1200" dirty="0" smtClean="0">
              <a:latin typeface="Times New Roman" pitchFamily="18" charset="0"/>
              <a:cs typeface="Times New Roman" pitchFamily="18" charset="0"/>
            </a:rPr>
            <a:t>.</a:t>
          </a:r>
          <a:endParaRPr lang="ru-RU" sz="1800" kern="1200" dirty="0">
            <a:latin typeface="Times New Roman" pitchFamily="18" charset="0"/>
            <a:cs typeface="Times New Roman" pitchFamily="18" charset="0"/>
          </a:endParaRPr>
        </a:p>
      </dsp:txBody>
      <dsp:txXfrm rot="-5400000">
        <a:off x="1452138" y="4287503"/>
        <a:ext cx="6683754" cy="940443"/>
      </dsp:txXfrm>
    </dsp:sp>
    <dsp:sp modelId="{0EBF87B1-F1C0-47FB-993F-1D1445276F89}">
      <dsp:nvSpPr>
        <dsp:cNvPr id="0" name=""/>
        <dsp:cNvSpPr/>
      </dsp:nvSpPr>
      <dsp:spPr>
        <a:xfrm>
          <a:off x="42831" y="4106353"/>
          <a:ext cx="1409305" cy="1302744"/>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r>
            <a:rPr lang="ru-RU" sz="6500" kern="1200" dirty="0" smtClean="0">
              <a:latin typeface="Times New Roman" pitchFamily="18" charset="0"/>
              <a:cs typeface="Times New Roman" pitchFamily="18" charset="0"/>
            </a:rPr>
            <a:t>6</a:t>
          </a:r>
          <a:endParaRPr lang="en-US" sz="6500" kern="1200" dirty="0">
            <a:latin typeface="Times New Roman" pitchFamily="18" charset="0"/>
            <a:cs typeface="Times New Roman" pitchFamily="18" charset="0"/>
          </a:endParaRPr>
        </a:p>
      </dsp:txBody>
      <dsp:txXfrm>
        <a:off x="106426" y="4169948"/>
        <a:ext cx="1282115" cy="1175554"/>
      </dsp:txXfrm>
    </dsp:sp>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1A25E-588E-4893-8F71-ED9BFBE68BF0}">
      <dsp:nvSpPr>
        <dsp:cNvPr id="0" name=""/>
        <dsp:cNvSpPr/>
      </dsp:nvSpPr>
      <dsp:spPr>
        <a:xfrm>
          <a:off x="0" y="0"/>
          <a:ext cx="8229600" cy="774857"/>
        </a:xfrm>
        <a:prstGeom prst="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extrusionH="12700">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ru-RU" sz="3700" b="1" kern="1200" dirty="0" err="1" smtClean="0">
              <a:latin typeface="Times New Roman" pitchFamily="18" charset="0"/>
              <a:cs typeface="Times New Roman" pitchFamily="18" charset="0"/>
            </a:rPr>
            <a:t>Тижорат</a:t>
          </a:r>
          <a:r>
            <a:rPr lang="ru-RU" sz="3700" b="1" kern="1200" dirty="0" smtClean="0">
              <a:latin typeface="Times New Roman" pitchFamily="18" charset="0"/>
              <a:cs typeface="Times New Roman" pitchFamily="18" charset="0"/>
            </a:rPr>
            <a:t> </a:t>
          </a:r>
          <a:r>
            <a:rPr lang="ru-RU" sz="3700" b="1" kern="1200" dirty="0" err="1" smtClean="0">
              <a:latin typeface="Times New Roman" pitchFamily="18" charset="0"/>
              <a:cs typeface="Times New Roman" pitchFamily="18" charset="0"/>
            </a:rPr>
            <a:t>банклари</a:t>
          </a:r>
          <a:endParaRPr lang="ru-RU" sz="3700" kern="1200" dirty="0">
            <a:latin typeface="Times New Roman" pitchFamily="18" charset="0"/>
            <a:cs typeface="Times New Roman" pitchFamily="18" charset="0"/>
          </a:endParaRPr>
        </a:p>
      </dsp:txBody>
      <dsp:txXfrm>
        <a:off x="0" y="0"/>
        <a:ext cx="8229600" cy="774857"/>
      </dsp:txXfrm>
    </dsp:sp>
    <dsp:sp modelId="{BFB97D4F-3B02-42C5-BF77-23EBD104935A}">
      <dsp:nvSpPr>
        <dsp:cNvPr id="0" name=""/>
        <dsp:cNvSpPr/>
      </dsp:nvSpPr>
      <dsp:spPr>
        <a:xfrm>
          <a:off x="0" y="774857"/>
          <a:ext cx="4114799" cy="1627200"/>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91440" tIns="91440" rIns="91440" bIns="91440" numCol="1" spcCol="1270" anchor="t" anchorCtr="0">
          <a:noAutofit/>
        </a:bodyPr>
        <a:lstStyle/>
        <a:p>
          <a:pPr lvl="0" algn="ctr" defTabSz="1066800" rtl="0">
            <a:lnSpc>
              <a:spcPct val="90000"/>
            </a:lnSpc>
            <a:spcBef>
              <a:spcPct val="0"/>
            </a:spcBef>
            <a:spcAft>
              <a:spcPct val="35000"/>
            </a:spcAft>
          </a:pPr>
          <a:r>
            <a:rPr lang="ru-RU" sz="2400" kern="1200" dirty="0" err="1" smtClean="0">
              <a:latin typeface="Times New Roman" pitchFamily="18" charset="0"/>
              <a:cs typeface="Times New Roman" pitchFamily="18" charset="0"/>
            </a:rPr>
            <a:t>Ўзларининг</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хўжалик</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мавқеига кўра</a:t>
          </a:r>
          <a:endParaRPr lang="ru-RU" sz="2400" kern="1200" dirty="0">
            <a:latin typeface="Times New Roman" pitchFamily="18" charset="0"/>
            <a:cs typeface="Times New Roman" pitchFamily="18" charset="0"/>
          </a:endParaRPr>
        </a:p>
        <a:p>
          <a:pPr marL="171450" lvl="1" indent="-171450" algn="l" defTabSz="844550" rtl="0">
            <a:lnSpc>
              <a:spcPct val="90000"/>
            </a:lnSpc>
            <a:spcBef>
              <a:spcPct val="0"/>
            </a:spcBef>
            <a:spcAft>
              <a:spcPct val="15000"/>
            </a:spcAft>
            <a:buChar char="••"/>
          </a:pPr>
          <a:r>
            <a:rPr lang="ru-RU" sz="1900" kern="1200" dirty="0" err="1" smtClean="0">
              <a:latin typeface="Times New Roman" pitchFamily="18" charset="0"/>
              <a:cs typeface="Times New Roman" pitchFamily="18" charset="0"/>
            </a:rPr>
            <a:t>акционерлик</a:t>
          </a:r>
          <a:r>
            <a:rPr lang="ru-RU" sz="1900" kern="1200" dirty="0" smtClean="0">
              <a:latin typeface="Times New Roman" pitchFamily="18" charset="0"/>
              <a:cs typeface="Times New Roman" pitchFamily="18" charset="0"/>
            </a:rPr>
            <a:t> </a:t>
          </a:r>
          <a:r>
            <a:rPr lang="ru-RU" sz="1900" kern="1200" dirty="0" err="1" smtClean="0">
              <a:latin typeface="Times New Roman" pitchFamily="18" charset="0"/>
              <a:cs typeface="Times New Roman" pitchFamily="18" charset="0"/>
            </a:rPr>
            <a:t>типидаги</a:t>
          </a:r>
          <a:r>
            <a:rPr lang="ru-RU" sz="1900" kern="1200" dirty="0" smtClean="0">
              <a:latin typeface="Times New Roman" pitchFamily="18" charset="0"/>
              <a:cs typeface="Times New Roman" pitchFamily="18" charset="0"/>
            </a:rPr>
            <a:t> </a:t>
          </a:r>
          <a:r>
            <a:rPr lang="ru-RU" sz="1900" kern="1200" dirty="0" err="1" smtClean="0">
              <a:latin typeface="Times New Roman" pitchFamily="18" charset="0"/>
              <a:cs typeface="Times New Roman" pitchFamily="18" charset="0"/>
            </a:rPr>
            <a:t>муассасалар</a:t>
          </a:r>
          <a:r>
            <a:rPr lang="ru-RU" sz="1900" kern="1200" dirty="0" smtClean="0">
              <a:latin typeface="Times New Roman" pitchFamily="18" charset="0"/>
              <a:cs typeface="Times New Roman" pitchFamily="18" charset="0"/>
            </a:rPr>
            <a:t> </a:t>
          </a:r>
          <a:r>
            <a:rPr lang="ru-RU" sz="1900" kern="1200" dirty="0" err="1" smtClean="0">
              <a:latin typeface="Times New Roman" pitchFamily="18" charset="0"/>
              <a:cs typeface="Times New Roman" pitchFamily="18" charset="0"/>
            </a:rPr>
            <a:t>ҳисобланади.</a:t>
          </a:r>
          <a:r>
            <a:rPr lang="ru-RU" sz="1900" kern="1200" dirty="0" smtClean="0">
              <a:latin typeface="Times New Roman" pitchFamily="18" charset="0"/>
              <a:cs typeface="Times New Roman" pitchFamily="18" charset="0"/>
            </a:rPr>
            <a:t> </a:t>
          </a:r>
          <a:endParaRPr lang="ru-RU" sz="1900" kern="1200" dirty="0">
            <a:latin typeface="Times New Roman" pitchFamily="18" charset="0"/>
            <a:cs typeface="Times New Roman" pitchFamily="18" charset="0"/>
          </a:endParaRPr>
        </a:p>
      </dsp:txBody>
      <dsp:txXfrm>
        <a:off x="0" y="774857"/>
        <a:ext cx="4114799" cy="1627200"/>
      </dsp:txXfrm>
    </dsp:sp>
    <dsp:sp modelId="{13A2F837-4A2C-42B5-8F9A-10E163B59BE0}">
      <dsp:nvSpPr>
        <dsp:cNvPr id="0" name=""/>
        <dsp:cNvSpPr/>
      </dsp:nvSpPr>
      <dsp:spPr>
        <a:xfrm>
          <a:off x="4114800" y="774857"/>
          <a:ext cx="4114799" cy="1627200"/>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91440" tIns="91440" rIns="91440" bIns="91440" numCol="1" spcCol="1270" anchor="t" anchorCtr="0">
          <a:noAutofit/>
        </a:bodyPr>
        <a:lstStyle/>
        <a:p>
          <a:pPr lvl="0" algn="ctr" defTabSz="1066800" rtl="0">
            <a:lnSpc>
              <a:spcPct val="90000"/>
            </a:lnSpc>
            <a:spcBef>
              <a:spcPct val="0"/>
            </a:spcBef>
            <a:spcAft>
              <a:spcPct val="35000"/>
            </a:spcAft>
          </a:pPr>
          <a:r>
            <a:rPr lang="ru-RU" sz="2400" kern="1200" dirty="0" err="1" smtClean="0">
              <a:latin typeface="Times New Roman" pitchFamily="18" charset="0"/>
              <a:cs typeface="Times New Roman" pitchFamily="18" charset="0"/>
            </a:rPr>
            <a:t>Ҳуқуқий мавқеига кўра</a:t>
          </a:r>
          <a:r>
            <a:rPr lang="ru-RU" sz="2400" kern="1200" dirty="0" smtClean="0">
              <a:latin typeface="Times New Roman" pitchFamily="18" charset="0"/>
              <a:cs typeface="Times New Roman" pitchFamily="18" charset="0"/>
            </a:rPr>
            <a:t>, </a:t>
          </a:r>
          <a:endParaRPr lang="ru-RU" sz="2400" kern="1200" dirty="0">
            <a:latin typeface="Times New Roman" pitchFamily="18" charset="0"/>
            <a:cs typeface="Times New Roman" pitchFamily="18" charset="0"/>
          </a:endParaRPr>
        </a:p>
        <a:p>
          <a:pPr marL="171450" lvl="1" indent="-171450" algn="l" defTabSz="844550" rtl="0">
            <a:lnSpc>
              <a:spcPct val="90000"/>
            </a:lnSpc>
            <a:spcBef>
              <a:spcPct val="0"/>
            </a:spcBef>
            <a:spcAft>
              <a:spcPct val="15000"/>
            </a:spcAft>
            <a:buChar char="••"/>
          </a:pPr>
          <a:r>
            <a:rPr lang="ru-RU" sz="1900" kern="1200" dirty="0" err="1" smtClean="0">
              <a:latin typeface="Times New Roman" pitchFamily="18" charset="0"/>
              <a:cs typeface="Times New Roman" pitchFamily="18" charset="0"/>
            </a:rPr>
            <a:t>фаолиятнинг</a:t>
          </a:r>
          <a:r>
            <a:rPr lang="ru-RU" sz="1900" kern="1200" dirty="0" smtClean="0">
              <a:latin typeface="Times New Roman" pitchFamily="18" charset="0"/>
              <a:cs typeface="Times New Roman" pitchFamily="18" charset="0"/>
            </a:rPr>
            <a:t> </a:t>
          </a:r>
          <a:r>
            <a:rPr lang="ru-RU" sz="1900" kern="1200" dirty="0" err="1" smtClean="0">
              <a:latin typeface="Times New Roman" pitchFamily="18" charset="0"/>
              <a:cs typeface="Times New Roman" pitchFamily="18" charset="0"/>
            </a:rPr>
            <a:t>бирон</a:t>
          </a:r>
          <a:r>
            <a:rPr lang="ru-RU" sz="1900" kern="1200" dirty="0" smtClean="0">
              <a:latin typeface="Times New Roman" pitchFamily="18" charset="0"/>
              <a:cs typeface="Times New Roman" pitchFamily="18" charset="0"/>
            </a:rPr>
            <a:t> </a:t>
          </a:r>
          <a:r>
            <a:rPr lang="ru-RU" sz="1900" kern="1200" dirty="0" err="1" smtClean="0">
              <a:latin typeface="Times New Roman" pitchFamily="18" charset="0"/>
              <a:cs typeface="Times New Roman" pitchFamily="18" charset="0"/>
            </a:rPr>
            <a:t>бир</a:t>
          </a:r>
          <a:r>
            <a:rPr lang="ru-RU" sz="1900" kern="1200" dirty="0" smtClean="0">
              <a:latin typeface="Times New Roman" pitchFamily="18" charset="0"/>
              <a:cs typeface="Times New Roman" pitchFamily="18" charset="0"/>
            </a:rPr>
            <a:t> </a:t>
          </a:r>
          <a:r>
            <a:rPr lang="ru-RU" sz="1900" kern="1200" dirty="0" err="1" smtClean="0">
              <a:latin typeface="Times New Roman" pitchFamily="18" charset="0"/>
              <a:cs typeface="Times New Roman" pitchFamily="18" charset="0"/>
            </a:rPr>
            <a:t>турига</a:t>
          </a:r>
          <a:r>
            <a:rPr lang="ru-RU" sz="1900" kern="1200" dirty="0" smtClean="0">
              <a:latin typeface="Times New Roman" pitchFamily="18" charset="0"/>
              <a:cs typeface="Times New Roman" pitchFamily="18" charset="0"/>
            </a:rPr>
            <a:t> </a:t>
          </a:r>
          <a:r>
            <a:rPr lang="ru-RU" sz="1900" kern="1200" dirty="0" err="1" smtClean="0">
              <a:latin typeface="Times New Roman" pitchFamily="18" charset="0"/>
              <a:cs typeface="Times New Roman" pitchFamily="18" charset="0"/>
            </a:rPr>
            <a:t>хизмат</a:t>
          </a:r>
          <a:r>
            <a:rPr lang="ru-RU" sz="1900" kern="1200" dirty="0" smtClean="0">
              <a:latin typeface="Times New Roman" pitchFamily="18" charset="0"/>
              <a:cs typeface="Times New Roman" pitchFamily="18" charset="0"/>
            </a:rPr>
            <a:t> </a:t>
          </a:r>
          <a:r>
            <a:rPr lang="ru-RU" sz="1900" kern="1200" dirty="0" err="1" smtClean="0">
              <a:latin typeface="Times New Roman" pitchFamily="18" charset="0"/>
              <a:cs typeface="Times New Roman" pitchFamily="18" charset="0"/>
            </a:rPr>
            <a:t>кўрсатувчи</a:t>
          </a:r>
          <a:r>
            <a:rPr lang="ru-RU" sz="1900" kern="1200" dirty="0" smtClean="0">
              <a:latin typeface="Times New Roman" pitchFamily="18" charset="0"/>
              <a:cs typeface="Times New Roman" pitchFamily="18" charset="0"/>
            </a:rPr>
            <a:t>, </a:t>
          </a:r>
          <a:r>
            <a:rPr lang="ru-RU" sz="1900" kern="1200" dirty="0" err="1" smtClean="0">
              <a:latin typeface="Times New Roman" pitchFamily="18" charset="0"/>
              <a:cs typeface="Times New Roman" pitchFamily="18" charset="0"/>
            </a:rPr>
            <a:t>ихтисослашган</a:t>
          </a:r>
          <a:r>
            <a:rPr lang="ru-RU" sz="1900" kern="1200" dirty="0" smtClean="0">
              <a:latin typeface="Times New Roman" pitchFamily="18" charset="0"/>
              <a:cs typeface="Times New Roman" pitchFamily="18" charset="0"/>
            </a:rPr>
            <a:t> </a:t>
          </a:r>
          <a:r>
            <a:rPr lang="ru-RU" sz="1900" kern="1200" dirty="0" err="1" smtClean="0">
              <a:latin typeface="Times New Roman" pitchFamily="18" charset="0"/>
              <a:cs typeface="Times New Roman" pitchFamily="18" charset="0"/>
            </a:rPr>
            <a:t>ёки</a:t>
          </a:r>
          <a:r>
            <a:rPr lang="ru-RU" sz="1900" kern="1200" dirty="0" smtClean="0">
              <a:latin typeface="Times New Roman" pitchFamily="18" charset="0"/>
              <a:cs typeface="Times New Roman" pitchFamily="18" charset="0"/>
            </a:rPr>
            <a:t> </a:t>
          </a:r>
          <a:r>
            <a:rPr lang="ru-RU" sz="1900" kern="1200" dirty="0" err="1" smtClean="0">
              <a:latin typeface="Times New Roman" pitchFamily="18" charset="0"/>
              <a:cs typeface="Times New Roman" pitchFamily="18" charset="0"/>
            </a:rPr>
            <a:t>миллий</a:t>
          </a:r>
          <a:r>
            <a:rPr lang="ru-RU" sz="1900" kern="1200" dirty="0" smtClean="0">
              <a:latin typeface="Times New Roman" pitchFamily="18" charset="0"/>
              <a:cs typeface="Times New Roman" pitchFamily="18" charset="0"/>
            </a:rPr>
            <a:t> банк </a:t>
          </a:r>
          <a:r>
            <a:rPr lang="ru-RU" sz="1900" kern="1200" dirty="0" err="1" smtClean="0">
              <a:latin typeface="Times New Roman" pitchFamily="18" charset="0"/>
              <a:cs typeface="Times New Roman" pitchFamily="18" charset="0"/>
            </a:rPr>
            <a:t>бўлиши</a:t>
          </a:r>
          <a:r>
            <a:rPr lang="ru-RU" sz="1900" kern="1200" dirty="0" smtClean="0">
              <a:latin typeface="Times New Roman" pitchFamily="18" charset="0"/>
              <a:cs typeface="Times New Roman" pitchFamily="18" charset="0"/>
            </a:rPr>
            <a:t> </a:t>
          </a:r>
          <a:r>
            <a:rPr lang="ru-RU" sz="1900" kern="1200" dirty="0" err="1" smtClean="0">
              <a:latin typeface="Times New Roman" pitchFamily="18" charset="0"/>
              <a:cs typeface="Times New Roman" pitchFamily="18" charset="0"/>
            </a:rPr>
            <a:t>мумкин</a:t>
          </a:r>
          <a:r>
            <a:rPr lang="ru-RU" sz="1900" kern="1200" dirty="0" smtClean="0">
              <a:latin typeface="Times New Roman" pitchFamily="18" charset="0"/>
              <a:cs typeface="Times New Roman" pitchFamily="18" charset="0"/>
            </a:rPr>
            <a:t>.</a:t>
          </a:r>
          <a:endParaRPr lang="ru-RU" sz="1900" kern="1200" dirty="0">
            <a:latin typeface="Times New Roman" pitchFamily="18" charset="0"/>
            <a:cs typeface="Times New Roman" pitchFamily="18" charset="0"/>
          </a:endParaRPr>
        </a:p>
      </dsp:txBody>
      <dsp:txXfrm>
        <a:off x="4114800" y="774857"/>
        <a:ext cx="4114799" cy="1627200"/>
      </dsp:txXfrm>
    </dsp:sp>
    <dsp:sp modelId="{AFC679A9-0764-4953-B256-E509F70888F0}">
      <dsp:nvSpPr>
        <dsp:cNvPr id="0" name=""/>
        <dsp:cNvSpPr/>
      </dsp:nvSpPr>
      <dsp:spPr>
        <a:xfrm>
          <a:off x="0" y="2402057"/>
          <a:ext cx="8229600" cy="180800"/>
        </a:xfrm>
        <a:prstGeom prst="rect">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z="-190500" extrusionH="12700">
          <a:bevelT w="63500" h="25400"/>
        </a:sp3d>
      </dsp:spPr>
      <dsp:style>
        <a:lnRef idx="0">
          <a:schemeClr val="accent2"/>
        </a:lnRef>
        <a:fillRef idx="3">
          <a:schemeClr val="accent2"/>
        </a:fillRef>
        <a:effectRef idx="3">
          <a:schemeClr val="accent2"/>
        </a:effectRef>
        <a:fontRef idx="minor">
          <a:schemeClr val="lt1"/>
        </a:fontRef>
      </dsp:style>
    </dsp:sp>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FED2C-8A34-4784-8C32-20FDBC241B0A}">
      <dsp:nvSpPr>
        <dsp:cNvPr id="0" name=""/>
        <dsp:cNvSpPr/>
      </dsp:nvSpPr>
      <dsp:spPr>
        <a:xfrm>
          <a:off x="0" y="1046"/>
          <a:ext cx="8143932" cy="6048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ru-RU" sz="2100" b="1" kern="1200" dirty="0" smtClean="0">
              <a:latin typeface="Times New Roman" pitchFamily="18" charset="0"/>
              <a:cs typeface="Times New Roman" pitchFamily="18" charset="0"/>
            </a:rPr>
            <a:t>ИХТИСОСЛАШГАН ТИЖОРАТ БАНКЛАР</a:t>
          </a:r>
          <a:r>
            <a:rPr lang="ru-RU" sz="2100" kern="1200" dirty="0" smtClean="0">
              <a:latin typeface="Times New Roman" pitchFamily="18" charset="0"/>
              <a:cs typeface="Times New Roman" pitchFamily="18" charset="0"/>
            </a:rPr>
            <a:t> </a:t>
          </a:r>
          <a:endParaRPr lang="en-US" sz="2100" kern="1200" dirty="0">
            <a:latin typeface="Times New Roman" pitchFamily="18" charset="0"/>
            <a:cs typeface="Times New Roman" pitchFamily="18" charset="0"/>
          </a:endParaRPr>
        </a:p>
      </dsp:txBody>
      <dsp:txXfrm>
        <a:off x="0" y="1046"/>
        <a:ext cx="8143932" cy="604800"/>
      </dsp:txXfrm>
    </dsp:sp>
    <dsp:sp modelId="{E8C45BA4-E443-4C5A-941B-8DC4BA4B74D6}">
      <dsp:nvSpPr>
        <dsp:cNvPr id="0" name=""/>
        <dsp:cNvSpPr/>
      </dsp:nvSpPr>
      <dsp:spPr>
        <a:xfrm>
          <a:off x="0" y="605846"/>
          <a:ext cx="8143932" cy="253638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just" defTabSz="933450" rtl="0">
            <a:lnSpc>
              <a:spcPct val="90000"/>
            </a:lnSpc>
            <a:spcBef>
              <a:spcPct val="0"/>
            </a:spcBef>
            <a:spcAft>
              <a:spcPct val="15000"/>
            </a:spcAft>
            <a:buChar char="••"/>
          </a:pP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иқтисодиётнинг турли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соҳаларида тижорат</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тамойилларида</a:t>
          </a:r>
          <a:r>
            <a:rPr lang="ru-RU" sz="2100" kern="1200" dirty="0" smtClean="0">
              <a:latin typeface="Times New Roman" pitchFamily="18" charset="0"/>
              <a:cs typeface="Times New Roman" pitchFamily="18" charset="0"/>
            </a:rPr>
            <a:t> кредит-пул </a:t>
          </a:r>
          <a:r>
            <a:rPr lang="ru-RU" sz="2100" kern="1200" dirty="0" err="1" smtClean="0">
              <a:latin typeface="Times New Roman" pitchFamily="18" charset="0"/>
              <a:cs typeface="Times New Roman" pitchFamily="18" charset="0"/>
            </a:rPr>
            <a:t>операцияларининг</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муайян</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турларини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амалга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оширади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Жумладан</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республикамизда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Саноат</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қурилиш </a:t>
          </a:r>
          <a:r>
            <a:rPr lang="ru-RU" sz="2100" kern="1200" dirty="0" smtClean="0">
              <a:latin typeface="Times New Roman" pitchFamily="18" charset="0"/>
              <a:cs typeface="Times New Roman" pitchFamily="18" charset="0"/>
            </a:rPr>
            <a:t>банки – </a:t>
          </a:r>
          <a:r>
            <a:rPr lang="ru-RU" sz="2100" kern="1200" dirty="0" err="1" smtClean="0">
              <a:latin typeface="Times New Roman" pitchFamily="18" charset="0"/>
              <a:cs typeface="Times New Roman" pitchFamily="18" charset="0"/>
            </a:rPr>
            <a:t>саноат</a:t>
          </a:r>
          <a:r>
            <a:rPr lang="ru-RU" sz="2100" kern="1200" dirty="0" smtClean="0">
              <a:latin typeface="Times New Roman" pitchFamily="18" charset="0"/>
              <a:cs typeface="Times New Roman" pitchFamily="18" charset="0"/>
            </a:rPr>
            <a:t>, транспорт, </a:t>
          </a:r>
          <a:r>
            <a:rPr lang="ru-RU" sz="2100" kern="1200" dirty="0" err="1" smtClean="0">
              <a:latin typeface="Times New Roman" pitchFamily="18" charset="0"/>
              <a:cs typeface="Times New Roman" pitchFamily="18" charset="0"/>
            </a:rPr>
            <a:t>алоқа ва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моддий-техника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таъминоти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соҳаларида; Агробанк</a:t>
          </a:r>
          <a:r>
            <a:rPr lang="ru-RU" sz="2100" kern="1200" dirty="0" smtClean="0">
              <a:latin typeface="Times New Roman" pitchFamily="18" charset="0"/>
              <a:cs typeface="Times New Roman" pitchFamily="18" charset="0"/>
            </a:rPr>
            <a:t> – </a:t>
          </a:r>
          <a:r>
            <a:rPr lang="ru-RU" sz="2100" kern="1200" dirty="0" err="1" smtClean="0">
              <a:latin typeface="Times New Roman" pitchFamily="18" charset="0"/>
              <a:cs typeface="Times New Roman" pitchFamily="18" charset="0"/>
            </a:rPr>
            <a:t>агросаноат</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мажмуи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тармоқлари ва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соҳаларида; Тадбиркор</a:t>
          </a:r>
          <a:r>
            <a:rPr lang="ru-RU" sz="2100" kern="1200" dirty="0" smtClean="0">
              <a:latin typeface="Times New Roman" pitchFamily="18" charset="0"/>
              <a:cs typeface="Times New Roman" pitchFamily="18" charset="0"/>
            </a:rPr>
            <a:t> банки </a:t>
          </a:r>
          <a:r>
            <a:rPr lang="ru-RU" sz="2100" kern="1200" dirty="0" err="1" smtClean="0">
              <a:latin typeface="Times New Roman" pitchFamily="18" charset="0"/>
              <a:cs typeface="Times New Roman" pitchFamily="18" charset="0"/>
            </a:rPr>
            <a:t>кичик</a:t>
          </a:r>
          <a:r>
            <a:rPr lang="ru-RU" sz="2100" kern="1200" dirty="0" smtClean="0">
              <a:latin typeface="Times New Roman" pitchFamily="18" charset="0"/>
              <a:cs typeface="Times New Roman" pitchFamily="18" charset="0"/>
            </a:rPr>
            <a:t> бизнес </a:t>
          </a:r>
          <a:r>
            <a:rPr lang="ru-RU" sz="2100" kern="1200" dirty="0" err="1" smtClean="0">
              <a:latin typeface="Times New Roman" pitchFamily="18" charset="0"/>
              <a:cs typeface="Times New Roman" pitchFamily="18" charset="0"/>
            </a:rPr>
            <a:t>ва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хусусий</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тадбиркорлик</a:t>
          </a:r>
          <a:r>
            <a:rPr lang="ru-RU" sz="2100" kern="1200" dirty="0" smtClean="0">
              <a:latin typeface="Times New Roman" pitchFamily="18" charset="0"/>
              <a:cs typeface="Times New Roman" pitchFamily="18" charset="0"/>
            </a:rPr>
            <a:t>, кооператив </a:t>
          </a:r>
          <a:r>
            <a:rPr lang="ru-RU" sz="2100" kern="1200" dirty="0" err="1" smtClean="0">
              <a:latin typeface="Times New Roman" pitchFamily="18" charset="0"/>
              <a:cs typeface="Times New Roman" pitchFamily="18" charset="0"/>
            </a:rPr>
            <a:t>ва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якка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тартибдаги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меҳнат фаолияти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соҳасида </a:t>
          </a:r>
          <a:r>
            <a:rPr lang="ru-RU" sz="2100" kern="1200" dirty="0" smtClean="0">
              <a:latin typeface="Times New Roman" pitchFamily="18" charset="0"/>
              <a:cs typeface="Times New Roman" pitchFamily="18" charset="0"/>
            </a:rPr>
            <a:t>кредит-пул </a:t>
          </a:r>
          <a:r>
            <a:rPr lang="ru-RU" sz="2100" kern="1200" dirty="0" err="1" smtClean="0">
              <a:latin typeface="Times New Roman" pitchFamily="18" charset="0"/>
              <a:cs typeface="Times New Roman" pitchFamily="18" charset="0"/>
            </a:rPr>
            <a:t>операцияларини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амалга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оширади</a:t>
          </a:r>
          <a:r>
            <a:rPr lang="ru-RU" sz="2100" kern="1200" dirty="0" smtClean="0">
              <a:latin typeface="Times New Roman" pitchFamily="18" charset="0"/>
              <a:cs typeface="Times New Roman" pitchFamily="18" charset="0"/>
            </a:rPr>
            <a:t>.</a:t>
          </a:r>
          <a:endParaRPr lang="ru-RU" sz="2100" kern="1200" dirty="0">
            <a:latin typeface="Times New Roman" pitchFamily="18" charset="0"/>
            <a:cs typeface="Times New Roman" pitchFamily="18" charset="0"/>
          </a:endParaRPr>
        </a:p>
      </dsp:txBody>
      <dsp:txXfrm>
        <a:off x="0" y="605846"/>
        <a:ext cx="8143932" cy="2536380"/>
      </dsp:txXfrm>
    </dsp:sp>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52877-F27C-4807-9E11-64D648F38D9C}">
      <dsp:nvSpPr>
        <dsp:cNvPr id="0" name=""/>
        <dsp:cNvSpPr/>
      </dsp:nvSpPr>
      <dsp:spPr>
        <a:xfrm>
          <a:off x="0" y="8230"/>
          <a:ext cx="8229600" cy="6624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rtl="0">
            <a:lnSpc>
              <a:spcPct val="90000"/>
            </a:lnSpc>
            <a:spcBef>
              <a:spcPct val="0"/>
            </a:spcBef>
            <a:spcAft>
              <a:spcPct val="35000"/>
            </a:spcAft>
          </a:pPr>
          <a:r>
            <a:rPr lang="ru-RU" sz="2300" b="1" kern="1200" dirty="0" smtClean="0">
              <a:latin typeface="Times New Roman" pitchFamily="18" charset="0"/>
              <a:cs typeface="Times New Roman" pitchFamily="18" charset="0"/>
            </a:rPr>
            <a:t>ХАЛҚ БАНКИ</a:t>
          </a:r>
          <a:endParaRPr lang="ru-RU" sz="2300" kern="1200" dirty="0">
            <a:latin typeface="Times New Roman" pitchFamily="18" charset="0"/>
            <a:cs typeface="Times New Roman" pitchFamily="18" charset="0"/>
          </a:endParaRPr>
        </a:p>
      </dsp:txBody>
      <dsp:txXfrm>
        <a:off x="0" y="8230"/>
        <a:ext cx="8229600" cy="662400"/>
      </dsp:txXfrm>
    </dsp:sp>
    <dsp:sp modelId="{86498851-F692-46C5-849D-EA39063DB680}">
      <dsp:nvSpPr>
        <dsp:cNvPr id="0" name=""/>
        <dsp:cNvSpPr/>
      </dsp:nvSpPr>
      <dsp:spPr>
        <a:xfrm>
          <a:off x="0" y="670630"/>
          <a:ext cx="8229600" cy="154680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just" defTabSz="1022350" rtl="0">
            <a:lnSpc>
              <a:spcPct val="90000"/>
            </a:lnSpc>
            <a:spcBef>
              <a:spcPct val="0"/>
            </a:spcBef>
            <a:spcAft>
              <a:spcPct val="15000"/>
            </a:spcAft>
            <a:buChar char="••"/>
          </a:pP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мамлакатда</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омонат</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ишларини</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ташкил</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этиш</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нақд пулсиз</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ҳисоб-китоб қилиш ва</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аҳоли учун</a:t>
          </a:r>
          <a:r>
            <a:rPr lang="ru-RU" sz="2300" kern="1200" dirty="0" smtClean="0">
              <a:latin typeface="Times New Roman" pitchFamily="18" charset="0"/>
              <a:cs typeface="Times New Roman" pitchFamily="18" charset="0"/>
            </a:rPr>
            <a:t> касса </a:t>
          </a:r>
          <a:r>
            <a:rPr lang="ru-RU" sz="2300" kern="1200" dirty="0" err="1" smtClean="0">
              <a:latin typeface="Times New Roman" pitchFamily="18" charset="0"/>
              <a:cs typeface="Times New Roman" pitchFamily="18" charset="0"/>
            </a:rPr>
            <a:t>вазифасини</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амалга</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ошириш</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аҳолига шахсий</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эҳтиёжларга </a:t>
          </a:r>
          <a:r>
            <a:rPr lang="ru-RU" sz="2300" kern="1200" dirty="0" smtClean="0">
              <a:latin typeface="Times New Roman" pitchFamily="18" charset="0"/>
              <a:cs typeface="Times New Roman" pitchFamily="18" charset="0"/>
            </a:rPr>
            <a:t>кредит </a:t>
          </a:r>
          <a:r>
            <a:rPr lang="ru-RU" sz="2300" kern="1200" dirty="0" err="1" smtClean="0">
              <a:latin typeface="Times New Roman" pitchFamily="18" charset="0"/>
              <a:cs typeface="Times New Roman" pitchFamily="18" charset="0"/>
            </a:rPr>
            <a:t>бериш</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каби</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операцияларни</a:t>
          </a:r>
          <a:r>
            <a:rPr lang="ru-RU" sz="2300" kern="1200" dirty="0" smtClean="0">
              <a:latin typeface="Times New Roman" pitchFamily="18" charset="0"/>
              <a:cs typeface="Times New Roman" pitchFamily="18" charset="0"/>
            </a:rPr>
            <a:t> </a:t>
          </a:r>
          <a:r>
            <a:rPr lang="ru-RU" sz="2300" kern="1200" dirty="0" err="1" smtClean="0">
              <a:latin typeface="Times New Roman" pitchFamily="18" charset="0"/>
              <a:cs typeface="Times New Roman" pitchFamily="18" charset="0"/>
            </a:rPr>
            <a:t>таъминлайди</a:t>
          </a:r>
          <a:r>
            <a:rPr lang="ru-RU" sz="2300" kern="1200" dirty="0" smtClean="0">
              <a:latin typeface="Times New Roman" pitchFamily="18" charset="0"/>
              <a:cs typeface="Times New Roman" pitchFamily="18" charset="0"/>
            </a:rPr>
            <a:t>.</a:t>
          </a:r>
          <a:endParaRPr lang="ru-RU" sz="2300" kern="1200" dirty="0">
            <a:latin typeface="Times New Roman" pitchFamily="18" charset="0"/>
            <a:cs typeface="Times New Roman" pitchFamily="18" charset="0"/>
          </a:endParaRPr>
        </a:p>
      </dsp:txBody>
      <dsp:txXfrm>
        <a:off x="0" y="670630"/>
        <a:ext cx="8229600" cy="1546807"/>
      </dsp:txXfrm>
    </dsp:sp>
  </dsp:spTree>
</dsp:drawing>
</file>

<file path=ppt/diagrams/drawing8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0DF8E-6C26-4B98-8024-A7C61B06A39D}">
      <dsp:nvSpPr>
        <dsp:cNvPr id="0" name=""/>
        <dsp:cNvSpPr/>
      </dsp:nvSpPr>
      <dsp:spPr>
        <a:xfrm>
          <a:off x="0" y="4073"/>
          <a:ext cx="8229600" cy="6912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ru-RU" sz="2400" b="1" kern="1200" dirty="0" err="1" smtClean="0">
              <a:latin typeface="Times New Roman" pitchFamily="18" charset="0"/>
              <a:cs typeface="Times New Roman" pitchFamily="18" charset="0"/>
            </a:rPr>
            <a:t>Ташқи иқтисодий фаолият</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миллий</a:t>
          </a:r>
          <a:r>
            <a:rPr lang="ru-RU" sz="2400" b="1" kern="1200" dirty="0" smtClean="0">
              <a:latin typeface="Times New Roman" pitchFamily="18" charset="0"/>
              <a:cs typeface="Times New Roman" pitchFamily="18" charset="0"/>
            </a:rPr>
            <a:t> банки</a:t>
          </a:r>
          <a:r>
            <a:rPr lang="ru-RU" sz="2400" kern="1200" dirty="0" smtClean="0">
              <a:latin typeface="Times New Roman" pitchFamily="18" charset="0"/>
              <a:cs typeface="Times New Roman" pitchFamily="18" charset="0"/>
            </a:rPr>
            <a:t> </a:t>
          </a:r>
          <a:endParaRPr lang="en-US" sz="2400" kern="1200" dirty="0">
            <a:latin typeface="Times New Roman" pitchFamily="18" charset="0"/>
            <a:cs typeface="Times New Roman" pitchFamily="18" charset="0"/>
          </a:endParaRPr>
        </a:p>
      </dsp:txBody>
      <dsp:txXfrm>
        <a:off x="0" y="4073"/>
        <a:ext cx="8229600" cy="691200"/>
      </dsp:txXfrm>
    </dsp:sp>
    <dsp:sp modelId="{DB10DB1A-3C11-4F32-9928-5E5A92E10912}">
      <dsp:nvSpPr>
        <dsp:cNvPr id="0" name=""/>
        <dsp:cNvSpPr/>
      </dsp:nvSpPr>
      <dsp:spPr>
        <a:xfrm>
          <a:off x="0" y="695273"/>
          <a:ext cx="8229600" cy="256931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just" defTabSz="1066800" rtl="0">
            <a:lnSpc>
              <a:spcPct val="90000"/>
            </a:lnSpc>
            <a:spcBef>
              <a:spcPct val="0"/>
            </a:spcBef>
            <a:spcAft>
              <a:spcPct val="15000"/>
            </a:spcAft>
            <a:buChar char="••"/>
          </a:pPr>
          <a:r>
            <a:rPr lang="ru-RU" sz="2400" kern="1200" dirty="0" smtClean="0">
              <a:latin typeface="Times New Roman" pitchFamily="18" charset="0"/>
              <a:cs typeface="Times New Roman" pitchFamily="18" charset="0"/>
            </a:rPr>
            <a:t>экспорт-импорт </a:t>
          </a:r>
          <a:r>
            <a:rPr lang="ru-RU" sz="2400" kern="1200" dirty="0" err="1" smtClean="0">
              <a:latin typeface="Times New Roman" pitchFamily="18" charset="0"/>
              <a:cs typeface="Times New Roman" pitchFamily="18" charset="0"/>
            </a:rPr>
            <a:t>операцияларини</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бевосита</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амалга</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оширувчи</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корхона</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ва</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муассасаларга</a:t>
          </a:r>
          <a:r>
            <a:rPr lang="ru-RU" sz="2400" kern="1200" dirty="0" smtClean="0">
              <a:latin typeface="Times New Roman" pitchFamily="18" charset="0"/>
              <a:cs typeface="Times New Roman" pitchFamily="18" charset="0"/>
            </a:rPr>
            <a:t> кредит </a:t>
          </a:r>
          <a:r>
            <a:rPr lang="ru-RU" sz="2400" kern="1200" dirty="0" err="1" smtClean="0">
              <a:latin typeface="Times New Roman" pitchFamily="18" charset="0"/>
              <a:cs typeface="Times New Roman" pitchFamily="18" charset="0"/>
            </a:rPr>
            <a:t>беради</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қўшма корхоналарга</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кредит</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беришда</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қатнашади</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йиғма </a:t>
          </a:r>
          <a:r>
            <a:rPr lang="ru-RU" sz="2400" kern="1200" dirty="0" smtClean="0">
              <a:latin typeface="Times New Roman" pitchFamily="18" charset="0"/>
              <a:cs typeface="Times New Roman" pitchFamily="18" charset="0"/>
            </a:rPr>
            <a:t>валюта </a:t>
          </a:r>
          <a:r>
            <a:rPr lang="ru-RU" sz="2400" kern="1200" dirty="0" err="1" smtClean="0">
              <a:latin typeface="Times New Roman" pitchFamily="18" charset="0"/>
              <a:cs typeface="Times New Roman" pitchFamily="18" charset="0"/>
            </a:rPr>
            <a:t>режасининг</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ижросини</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валюта</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ресурсларидан</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тежаб</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фойдаланишини</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назорат</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қилади</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шунингдек</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ташқи иқтисодий операцияларга</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оид</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ҳисоб-китобларни ташкил</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қилади ва</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амалга</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оширишни</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таъминлайди</a:t>
          </a:r>
          <a:r>
            <a:rPr lang="ru-RU" sz="2400" kern="1200" dirty="0" smtClean="0">
              <a:latin typeface="Times New Roman" pitchFamily="18" charset="0"/>
              <a:cs typeface="Times New Roman" pitchFamily="18" charset="0"/>
            </a:rPr>
            <a:t>.</a:t>
          </a:r>
          <a:endParaRPr lang="ru-RU" sz="2400" kern="1200" dirty="0">
            <a:latin typeface="Times New Roman" pitchFamily="18" charset="0"/>
            <a:cs typeface="Times New Roman" pitchFamily="18" charset="0"/>
          </a:endParaRPr>
        </a:p>
      </dsp:txBody>
      <dsp:txXfrm>
        <a:off x="0" y="695273"/>
        <a:ext cx="8229600" cy="2569319"/>
      </dsp:txXfrm>
    </dsp:sp>
  </dsp:spTree>
</dsp:drawing>
</file>

<file path=ppt/diagrams/drawing8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BD249-7B4C-41EA-B947-49158C859D77}">
      <dsp:nvSpPr>
        <dsp:cNvPr id="0" name=""/>
        <dsp:cNvSpPr/>
      </dsp:nvSpPr>
      <dsp:spPr>
        <a:xfrm>
          <a:off x="0" y="293150"/>
          <a:ext cx="8229600" cy="13923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54076" rIns="638708" bIns="120904" numCol="1" spcCol="1270" anchor="t" anchorCtr="0">
          <a:noAutofit/>
        </a:bodyPr>
        <a:lstStyle/>
        <a:p>
          <a:pPr marL="171450" lvl="1" indent="-171450" algn="just" defTabSz="755650" rtl="0">
            <a:lnSpc>
              <a:spcPct val="90000"/>
            </a:lnSpc>
            <a:spcBef>
              <a:spcPct val="0"/>
            </a:spcBef>
            <a:spcAft>
              <a:spcPct val="15000"/>
            </a:spcAft>
            <a:buChar char="••"/>
          </a:pP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махсус</a:t>
          </a:r>
          <a:r>
            <a:rPr lang="ru-RU" sz="1700" kern="1200" dirty="0" smtClean="0">
              <a:latin typeface="Times New Roman" pitchFamily="18" charset="0"/>
              <a:cs typeface="Times New Roman" pitchFamily="18" charset="0"/>
            </a:rPr>
            <a:t> кредит </a:t>
          </a:r>
          <a:r>
            <a:rPr lang="ru-RU" sz="1700" kern="1200" dirty="0" err="1" smtClean="0">
              <a:latin typeface="Times New Roman" pitchFamily="18" charset="0"/>
              <a:cs typeface="Times New Roman" pitchFamily="18" charset="0"/>
            </a:rPr>
            <a:t>муассасалари</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бўлиб</a:t>
          </a:r>
          <a:r>
            <a:rPr lang="ru-RU" sz="1700" kern="1200" dirty="0" smtClean="0">
              <a:latin typeface="Times New Roman" pitchFamily="18" charset="0"/>
              <a:cs typeface="Times New Roman" pitchFamily="18" charset="0"/>
            </a:rPr>
            <a:t>, облигация </a:t>
          </a:r>
          <a:r>
            <a:rPr lang="ru-RU" sz="1700" kern="1200" dirty="0" err="1" smtClean="0">
              <a:latin typeface="Times New Roman" pitchFamily="18" charset="0"/>
              <a:cs typeface="Times New Roman" pitchFamily="18" charset="0"/>
            </a:rPr>
            <a:t>ҳамда қарз мажбуриятлари</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бошқа турларини</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чиқариш йўли</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билан</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узоқ муддатли</a:t>
          </a:r>
          <a:r>
            <a:rPr lang="ru-RU" sz="1700" kern="1200" dirty="0" smtClean="0">
              <a:latin typeface="Times New Roman" pitchFamily="18" charset="0"/>
              <a:cs typeface="Times New Roman" pitchFamily="18" charset="0"/>
            </a:rPr>
            <a:t> ссуда </a:t>
          </a:r>
          <a:r>
            <a:rPr lang="ru-RU" sz="1700" kern="1200" dirty="0" err="1" smtClean="0">
              <a:latin typeface="Times New Roman" pitchFamily="18" charset="0"/>
              <a:cs typeface="Times New Roman" pitchFamily="18" charset="0"/>
            </a:rPr>
            <a:t>капиталини</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жалб</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қилади ва</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уларни</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мижозлар</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асосан</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давлат</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ва</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тадбиркорлар</a:t>
          </a:r>
          <a:r>
            <a:rPr lang="ru-RU" sz="1700" kern="1200" dirty="0" smtClean="0">
              <a:latin typeface="Times New Roman" pitchFamily="18" charset="0"/>
              <a:cs typeface="Times New Roman" pitchFamily="18" charset="0"/>
            </a:rPr>
            <a:t>) га </a:t>
          </a:r>
          <a:r>
            <a:rPr lang="ru-RU" sz="1700" kern="1200" dirty="0" err="1" smtClean="0">
              <a:latin typeface="Times New Roman" pitchFamily="18" charset="0"/>
              <a:cs typeface="Times New Roman" pitchFamily="18" charset="0"/>
            </a:rPr>
            <a:t>тақдим қилади</a:t>
          </a:r>
          <a:r>
            <a:rPr lang="ru-RU" sz="1700" kern="1200" dirty="0" smtClean="0">
              <a:latin typeface="Times New Roman" pitchFamily="18" charset="0"/>
              <a:cs typeface="Times New Roman" pitchFamily="18" charset="0"/>
            </a:rPr>
            <a:t>.</a:t>
          </a:r>
          <a:endParaRPr lang="ru-RU" sz="1700" kern="1200" dirty="0">
            <a:latin typeface="Times New Roman" pitchFamily="18" charset="0"/>
            <a:cs typeface="Times New Roman" pitchFamily="18" charset="0"/>
          </a:endParaRPr>
        </a:p>
      </dsp:txBody>
      <dsp:txXfrm>
        <a:off x="0" y="293150"/>
        <a:ext cx="8229600" cy="1392300"/>
      </dsp:txXfrm>
    </dsp:sp>
    <dsp:sp modelId="{A21B6060-EE13-4AA5-8035-FE2781ED88F0}">
      <dsp:nvSpPr>
        <dsp:cNvPr id="0" name=""/>
        <dsp:cNvSpPr/>
      </dsp:nvSpPr>
      <dsp:spPr>
        <a:xfrm>
          <a:off x="411480" y="42230"/>
          <a:ext cx="5760720" cy="50184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55650" rtl="0">
            <a:lnSpc>
              <a:spcPct val="90000"/>
            </a:lnSpc>
            <a:spcBef>
              <a:spcPct val="0"/>
            </a:spcBef>
            <a:spcAft>
              <a:spcPct val="35000"/>
            </a:spcAft>
          </a:pPr>
          <a:r>
            <a:rPr lang="ru-RU" sz="1700" b="1" kern="1200" dirty="0" err="1" smtClean="0">
              <a:latin typeface="Times New Roman" pitchFamily="18" charset="0"/>
              <a:cs typeface="Times New Roman" pitchFamily="18" charset="0"/>
            </a:rPr>
            <a:t>Инвестицион</a:t>
          </a:r>
          <a:r>
            <a:rPr lang="ru-RU" sz="1700" b="1" kern="1200" dirty="0" smtClean="0">
              <a:latin typeface="Times New Roman" pitchFamily="18" charset="0"/>
              <a:cs typeface="Times New Roman" pitchFamily="18" charset="0"/>
            </a:rPr>
            <a:t> </a:t>
          </a:r>
          <a:r>
            <a:rPr lang="ru-RU" sz="1700" b="1" kern="1200" dirty="0" err="1" smtClean="0">
              <a:latin typeface="Times New Roman" pitchFamily="18" charset="0"/>
              <a:cs typeface="Times New Roman" pitchFamily="18" charset="0"/>
            </a:rPr>
            <a:t>банклар</a:t>
          </a:r>
          <a:r>
            <a:rPr lang="ru-RU" sz="1700" kern="1200" dirty="0" smtClean="0">
              <a:latin typeface="Times New Roman" pitchFamily="18" charset="0"/>
              <a:cs typeface="Times New Roman" pitchFamily="18" charset="0"/>
            </a:rPr>
            <a:t> </a:t>
          </a:r>
          <a:endParaRPr lang="en-US" sz="1700" kern="1200" dirty="0">
            <a:latin typeface="Times New Roman" pitchFamily="18" charset="0"/>
            <a:cs typeface="Times New Roman" pitchFamily="18" charset="0"/>
          </a:endParaRPr>
        </a:p>
      </dsp:txBody>
      <dsp:txXfrm>
        <a:off x="435978" y="66728"/>
        <a:ext cx="5711724" cy="452844"/>
      </dsp:txXfrm>
    </dsp:sp>
    <dsp:sp modelId="{28A0D8EA-D05B-4438-B1D5-8E2AE20A123E}">
      <dsp:nvSpPr>
        <dsp:cNvPr id="0" name=""/>
        <dsp:cNvSpPr/>
      </dsp:nvSpPr>
      <dsp:spPr>
        <a:xfrm>
          <a:off x="0" y="2028170"/>
          <a:ext cx="8229600" cy="1606500"/>
        </a:xfrm>
        <a:prstGeom prst="rect">
          <a:avLst/>
        </a:prstGeom>
        <a:solidFill>
          <a:schemeClr val="lt1">
            <a:alpha val="90000"/>
            <a:hueOff val="0"/>
            <a:satOff val="0"/>
            <a:lumOff val="0"/>
            <a:alphaOff val="0"/>
          </a:schemeClr>
        </a:solid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54076" rIns="638708" bIns="120904" numCol="1" spcCol="1270" anchor="t" anchorCtr="0">
          <a:noAutofit/>
        </a:bodyPr>
        <a:lstStyle/>
        <a:p>
          <a:pPr marL="171450" lvl="1" indent="-171450" algn="just" defTabSz="755650" rtl="0">
            <a:lnSpc>
              <a:spcPct val="90000"/>
            </a:lnSpc>
            <a:spcBef>
              <a:spcPct val="0"/>
            </a:spcBef>
            <a:spcAft>
              <a:spcPct val="15000"/>
            </a:spcAft>
            <a:buChar char="••"/>
          </a:pPr>
          <a:r>
            <a:rPr lang="ru-RU" sz="1700" kern="1200" dirty="0" err="1" smtClean="0">
              <a:latin typeface="Times New Roman" pitchFamily="18" charset="0"/>
              <a:cs typeface="Times New Roman" pitchFamily="18" charset="0"/>
            </a:rPr>
            <a:t>ўзларининг</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қимматли қоғозларини чиқариш йўли</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билан</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ҳуқуқий инвесторлар</a:t>
          </a:r>
          <a:r>
            <a:rPr lang="ru-RU" sz="1700" kern="1200" dirty="0" smtClean="0">
              <a:latin typeface="Times New Roman" pitchFamily="18" charset="0"/>
              <a:cs typeface="Times New Roman" pitchFamily="18" charset="0"/>
            </a:rPr>
            <a:t> пул </a:t>
          </a:r>
          <a:r>
            <a:rPr lang="ru-RU" sz="1700" kern="1200" dirty="0" err="1" smtClean="0">
              <a:latin typeface="Times New Roman" pitchFamily="18" charset="0"/>
              <a:cs typeface="Times New Roman" pitchFamily="18" charset="0"/>
            </a:rPr>
            <a:t>ресурсларини</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тўплайди</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ва</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уларни</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корхона</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миллий</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ва</a:t>
          </a:r>
          <a:r>
            <a:rPr lang="ru-RU" sz="1700" kern="1200" dirty="0" smtClean="0">
              <a:latin typeface="Times New Roman" pitchFamily="18" charset="0"/>
              <a:cs typeface="Times New Roman" pitchFamily="18" charset="0"/>
            </a:rPr>
            <a:t> чет </a:t>
          </a:r>
          <a:r>
            <a:rPr lang="ru-RU" sz="1700" kern="1200" dirty="0" err="1" smtClean="0">
              <a:latin typeface="Times New Roman" pitchFamily="18" charset="0"/>
              <a:cs typeface="Times New Roman" pitchFamily="18" charset="0"/>
            </a:rPr>
            <a:t>эл</a:t>
          </a:r>
          <a:r>
            <a:rPr lang="ru-RU" sz="1700" kern="1200" dirty="0" smtClean="0">
              <a:latin typeface="Times New Roman" pitchFamily="18" charset="0"/>
              <a:cs typeface="Times New Roman" pitchFamily="18" charset="0"/>
            </a:rPr>
            <a:t>)</a:t>
          </a:r>
          <a:r>
            <a:rPr lang="ru-RU" sz="1700" kern="1200" dirty="0" err="1" smtClean="0">
              <a:latin typeface="Times New Roman" pitchFamily="18" charset="0"/>
              <a:cs typeface="Times New Roman" pitchFamily="18" charset="0"/>
            </a:rPr>
            <a:t>лар</a:t>
          </a:r>
          <a:r>
            <a:rPr lang="ru-RU" sz="1700" kern="1200" dirty="0" smtClean="0">
              <a:latin typeface="Times New Roman" pitchFamily="18" charset="0"/>
              <a:cs typeface="Times New Roman" pitchFamily="18" charset="0"/>
            </a:rPr>
            <a:t> акция </a:t>
          </a:r>
          <a:r>
            <a:rPr lang="ru-RU" sz="1700" kern="1200" dirty="0" err="1" smtClean="0">
              <a:latin typeface="Times New Roman" pitchFamily="18" charset="0"/>
              <a:cs typeface="Times New Roman" pitchFamily="18" charset="0"/>
            </a:rPr>
            <a:t>ва</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облигацияларига</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жойлаштиради</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Бундай</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компаниялар</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тўлиқ инвесторлар</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манфаатини</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ифодалайди</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ва</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уларнинг</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асосий</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мақсади қўйилган </a:t>
          </a:r>
          <a:r>
            <a:rPr lang="ru-RU" sz="1700" kern="1200" dirty="0" smtClean="0">
              <a:latin typeface="Times New Roman" pitchFamily="18" charset="0"/>
              <a:cs typeface="Times New Roman" pitchFamily="18" charset="0"/>
            </a:rPr>
            <a:t>капитал </a:t>
          </a:r>
          <a:r>
            <a:rPr lang="ru-RU" sz="1700" kern="1200" dirty="0" err="1" smtClean="0">
              <a:latin typeface="Times New Roman" pitchFamily="18" charset="0"/>
              <a:cs typeface="Times New Roman" pitchFamily="18" charset="0"/>
            </a:rPr>
            <a:t>ҳисобига фойда</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олиш</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ҳисобланади</a:t>
          </a:r>
          <a:r>
            <a:rPr lang="ru-RU" sz="1700" kern="1200" dirty="0" smtClean="0">
              <a:latin typeface="Times New Roman" pitchFamily="18" charset="0"/>
              <a:cs typeface="Times New Roman" pitchFamily="18" charset="0"/>
            </a:rPr>
            <a:t>.</a:t>
          </a:r>
          <a:endParaRPr lang="ru-RU" sz="1700" kern="1200" dirty="0">
            <a:latin typeface="Times New Roman" pitchFamily="18" charset="0"/>
            <a:cs typeface="Times New Roman" pitchFamily="18" charset="0"/>
          </a:endParaRPr>
        </a:p>
      </dsp:txBody>
      <dsp:txXfrm>
        <a:off x="0" y="2028170"/>
        <a:ext cx="8229600" cy="1606500"/>
      </dsp:txXfrm>
    </dsp:sp>
    <dsp:sp modelId="{685E9D8A-4DA3-46CE-8936-E477A3745A20}">
      <dsp:nvSpPr>
        <dsp:cNvPr id="0" name=""/>
        <dsp:cNvSpPr/>
      </dsp:nvSpPr>
      <dsp:spPr>
        <a:xfrm>
          <a:off x="411480" y="1777250"/>
          <a:ext cx="5760720" cy="501840"/>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55650" rtl="0">
            <a:lnSpc>
              <a:spcPct val="90000"/>
            </a:lnSpc>
            <a:spcBef>
              <a:spcPct val="0"/>
            </a:spcBef>
            <a:spcAft>
              <a:spcPct val="35000"/>
            </a:spcAft>
          </a:pPr>
          <a:r>
            <a:rPr lang="ru-RU" sz="1700" b="1" kern="1200" dirty="0" err="1" smtClean="0">
              <a:latin typeface="Times New Roman" pitchFamily="18" charset="0"/>
              <a:cs typeface="Times New Roman" pitchFamily="18" charset="0"/>
            </a:rPr>
            <a:t>Инвестицион</a:t>
          </a:r>
          <a:r>
            <a:rPr lang="ru-RU" sz="1700" b="1" kern="1200" dirty="0" smtClean="0">
              <a:latin typeface="Times New Roman" pitchFamily="18" charset="0"/>
              <a:cs typeface="Times New Roman" pitchFamily="18" charset="0"/>
            </a:rPr>
            <a:t> </a:t>
          </a:r>
          <a:r>
            <a:rPr lang="ru-RU" sz="1700" b="1" kern="1200" dirty="0" err="1" smtClean="0">
              <a:latin typeface="Times New Roman" pitchFamily="18" charset="0"/>
              <a:cs typeface="Times New Roman" pitchFamily="18" charset="0"/>
            </a:rPr>
            <a:t>компаниялар</a:t>
          </a:r>
          <a:r>
            <a:rPr lang="ru-RU" sz="1700" kern="1200" dirty="0" smtClean="0">
              <a:latin typeface="Times New Roman" pitchFamily="18" charset="0"/>
              <a:cs typeface="Times New Roman" pitchFamily="18" charset="0"/>
            </a:rPr>
            <a:t> </a:t>
          </a:r>
          <a:endParaRPr lang="en-US" sz="1700" kern="1200" dirty="0">
            <a:latin typeface="Times New Roman" pitchFamily="18" charset="0"/>
            <a:cs typeface="Times New Roman" pitchFamily="18" charset="0"/>
          </a:endParaRPr>
        </a:p>
      </dsp:txBody>
      <dsp:txXfrm>
        <a:off x="435978" y="1801748"/>
        <a:ext cx="5711724" cy="452844"/>
      </dsp:txXfrm>
    </dsp:sp>
    <dsp:sp modelId="{C22F1A13-ABAD-4254-A23A-1DA7C174806B}">
      <dsp:nvSpPr>
        <dsp:cNvPr id="0" name=""/>
        <dsp:cNvSpPr/>
      </dsp:nvSpPr>
      <dsp:spPr>
        <a:xfrm>
          <a:off x="0" y="3977390"/>
          <a:ext cx="8229600" cy="1606500"/>
        </a:xfrm>
        <a:prstGeom prst="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54076" rIns="638708" bIns="120904" numCol="1" spcCol="1270" anchor="t" anchorCtr="0">
          <a:noAutofit/>
        </a:bodyPr>
        <a:lstStyle/>
        <a:p>
          <a:pPr marL="171450" lvl="1" indent="-171450" algn="just" defTabSz="755650" rtl="0">
            <a:lnSpc>
              <a:spcPct val="90000"/>
            </a:lnSpc>
            <a:spcBef>
              <a:spcPct val="0"/>
            </a:spcBef>
            <a:spcAft>
              <a:spcPct val="15000"/>
            </a:spcAft>
            <a:buChar char="••"/>
          </a:pP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бу</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кўчмас</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мулк</a:t>
          </a:r>
          <a:r>
            <a:rPr lang="ru-RU" sz="1700" kern="1200" dirty="0" smtClean="0">
              <a:latin typeface="Times New Roman" pitchFamily="18" charset="0"/>
              <a:cs typeface="Times New Roman" pitchFamily="18" charset="0"/>
            </a:rPr>
            <a:t> (ер </a:t>
          </a:r>
          <a:r>
            <a:rPr lang="ru-RU" sz="1700" kern="1200" dirty="0" err="1" smtClean="0">
              <a:latin typeface="Times New Roman" pitchFamily="18" charset="0"/>
              <a:cs typeface="Times New Roman" pitchFamily="18" charset="0"/>
            </a:rPr>
            <a:t>ва</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иншоот</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ҳисобига узоқ муддатли</a:t>
          </a:r>
          <a:r>
            <a:rPr lang="ru-RU" sz="1700" kern="1200" dirty="0" smtClean="0">
              <a:latin typeface="Times New Roman" pitchFamily="18" charset="0"/>
              <a:cs typeface="Times New Roman" pitchFamily="18" charset="0"/>
            </a:rPr>
            <a:t> ссуда </a:t>
          </a:r>
          <a:r>
            <a:rPr lang="ru-RU" sz="1700" kern="1200" dirty="0" err="1" smtClean="0">
              <a:latin typeface="Times New Roman" pitchFamily="18" charset="0"/>
              <a:cs typeface="Times New Roman" pitchFamily="18" charset="0"/>
            </a:rPr>
            <a:t>беришга</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ихтисослашган</a:t>
          </a:r>
          <a:r>
            <a:rPr lang="ru-RU" sz="1700" kern="1200" dirty="0" smtClean="0">
              <a:latin typeface="Times New Roman" pitchFamily="18" charset="0"/>
              <a:cs typeface="Times New Roman" pitchFamily="18" charset="0"/>
            </a:rPr>
            <a:t> кредит </a:t>
          </a:r>
          <a:r>
            <a:rPr lang="ru-RU" sz="1700" kern="1200" dirty="0" err="1" smtClean="0">
              <a:latin typeface="Times New Roman" pitchFamily="18" charset="0"/>
              <a:cs typeface="Times New Roman" pitchFamily="18" charset="0"/>
            </a:rPr>
            <a:t>муасасалари</a:t>
          </a:r>
          <a:r>
            <a:rPr lang="ru-RU" sz="1700" kern="1200" dirty="0" smtClean="0">
              <a:latin typeface="Times New Roman" pitchFamily="18" charset="0"/>
              <a:cs typeface="Times New Roman" pitchFamily="18" charset="0"/>
            </a:rPr>
            <a:t>. Ипотека </a:t>
          </a:r>
          <a:r>
            <a:rPr lang="ru-RU" sz="1700" kern="1200" dirty="0" err="1" smtClean="0">
              <a:latin typeface="Times New Roman" pitchFamily="18" charset="0"/>
              <a:cs typeface="Times New Roman" pitchFamily="18" charset="0"/>
            </a:rPr>
            <a:t>банкининг</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ресурслари</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ўзларининг</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ипотека</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облигациялари</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ҳисобига шаклланади</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Олинган</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ссудадан</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уй-жой</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ва</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бошқа иншоотлар</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қуриш, корхоналарнинг</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ишлаб</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чиқариш қувватларини кенгайтириш</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учун</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фойдаланилади</a:t>
          </a:r>
          <a:r>
            <a:rPr lang="ru-RU" sz="1700" kern="1200" dirty="0" smtClean="0">
              <a:latin typeface="Times New Roman" pitchFamily="18" charset="0"/>
              <a:cs typeface="Times New Roman" pitchFamily="18" charset="0"/>
            </a:rPr>
            <a:t>.</a:t>
          </a:r>
          <a:endParaRPr lang="ru-RU" sz="1700" kern="1200" dirty="0">
            <a:latin typeface="Times New Roman" pitchFamily="18" charset="0"/>
            <a:cs typeface="Times New Roman" pitchFamily="18" charset="0"/>
          </a:endParaRPr>
        </a:p>
      </dsp:txBody>
      <dsp:txXfrm>
        <a:off x="0" y="3977390"/>
        <a:ext cx="8229600" cy="1606500"/>
      </dsp:txXfrm>
    </dsp:sp>
    <dsp:sp modelId="{2165DB9C-5BFF-47C7-A8BF-CA9A45F9FC1A}">
      <dsp:nvSpPr>
        <dsp:cNvPr id="0" name=""/>
        <dsp:cNvSpPr/>
      </dsp:nvSpPr>
      <dsp:spPr>
        <a:xfrm>
          <a:off x="411480" y="3726470"/>
          <a:ext cx="5760720" cy="501840"/>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55650" rtl="0">
            <a:lnSpc>
              <a:spcPct val="90000"/>
            </a:lnSpc>
            <a:spcBef>
              <a:spcPct val="0"/>
            </a:spcBef>
            <a:spcAft>
              <a:spcPct val="35000"/>
            </a:spcAft>
          </a:pPr>
          <a:r>
            <a:rPr lang="ru-RU" sz="1700" b="1" kern="1200" dirty="0" smtClean="0">
              <a:latin typeface="Times New Roman" pitchFamily="18" charset="0"/>
              <a:cs typeface="Times New Roman" pitchFamily="18" charset="0"/>
            </a:rPr>
            <a:t>Ипотека </a:t>
          </a:r>
          <a:r>
            <a:rPr lang="ru-RU" sz="1700" b="1" kern="1200" dirty="0" err="1" smtClean="0">
              <a:latin typeface="Times New Roman" pitchFamily="18" charset="0"/>
              <a:cs typeface="Times New Roman" pitchFamily="18" charset="0"/>
            </a:rPr>
            <a:t>банклар</a:t>
          </a:r>
          <a:endParaRPr lang="en-US" sz="1700" b="1" kern="1200" dirty="0">
            <a:latin typeface="Times New Roman" pitchFamily="18" charset="0"/>
            <a:cs typeface="Times New Roman" pitchFamily="18" charset="0"/>
          </a:endParaRPr>
        </a:p>
      </dsp:txBody>
      <dsp:txXfrm>
        <a:off x="435978" y="3750968"/>
        <a:ext cx="5711724" cy="452844"/>
      </dsp:txXfrm>
    </dsp:sp>
  </dsp:spTree>
</dsp:drawing>
</file>

<file path=ppt/diagrams/drawing8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33FB3-D23B-4E06-B425-1C37B96F7AC1}">
      <dsp:nvSpPr>
        <dsp:cNvPr id="0" name=""/>
        <dsp:cNvSpPr/>
      </dsp:nvSpPr>
      <dsp:spPr>
        <a:xfrm>
          <a:off x="0" y="6572"/>
          <a:ext cx="8229600" cy="92663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b="1" kern="1200" dirty="0" err="1" smtClean="0">
              <a:latin typeface="Times New Roman" pitchFamily="18" charset="0"/>
              <a:cs typeface="Times New Roman" pitchFamily="18" charset="0"/>
            </a:rPr>
            <a:t>Ўзбекистон</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Республикасида</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тижорат</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банклари</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фаолиятининг</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асосий</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кўрсаткичлари</a:t>
          </a:r>
          <a:endParaRPr lang="ru-RU" sz="2400" kern="1200" dirty="0">
            <a:latin typeface="Times New Roman" pitchFamily="18" charset="0"/>
            <a:cs typeface="Times New Roman" pitchFamily="18" charset="0"/>
          </a:endParaRPr>
        </a:p>
      </dsp:txBody>
      <dsp:txXfrm>
        <a:off x="45235" y="51807"/>
        <a:ext cx="8139130" cy="836169"/>
      </dsp:txXfrm>
    </dsp:sp>
  </dsp:spTree>
</dsp:drawing>
</file>

<file path=ppt/diagrams/drawing8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77F7A-0B7E-415D-9EF7-3D818376FC55}">
      <dsp:nvSpPr>
        <dsp:cNvPr id="0" name=""/>
        <dsp:cNvSpPr/>
      </dsp:nvSpPr>
      <dsp:spPr>
        <a:xfrm>
          <a:off x="0" y="6572"/>
          <a:ext cx="8229600" cy="92663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latin typeface="Times New Roman" pitchFamily="18" charset="0"/>
              <a:cs typeface="Times New Roman" pitchFamily="18" charset="0"/>
            </a:rPr>
            <a:t>3. </a:t>
          </a:r>
          <a:r>
            <a:rPr lang="ru-RU" sz="2400" b="1" kern="1200" dirty="0" err="1" smtClean="0">
              <a:latin typeface="Times New Roman" pitchFamily="18" charset="0"/>
              <a:cs typeface="Times New Roman" pitchFamily="18" charset="0"/>
            </a:rPr>
            <a:t>Ўзбекистонда</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миллий</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валютани</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мустаҳкамлаш сиёсатининг</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амалга</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оширилиши</a:t>
          </a:r>
          <a:endParaRPr lang="ru-RU" sz="2400" kern="1200" dirty="0">
            <a:latin typeface="Times New Roman" pitchFamily="18" charset="0"/>
            <a:cs typeface="Times New Roman" pitchFamily="18" charset="0"/>
          </a:endParaRPr>
        </a:p>
      </dsp:txBody>
      <dsp:txXfrm>
        <a:off x="45235" y="51807"/>
        <a:ext cx="8139130" cy="83616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84924-7F13-402A-8786-6FA7B6F2324D}">
      <dsp:nvSpPr>
        <dsp:cNvPr id="0" name=""/>
        <dsp:cNvSpPr/>
      </dsp:nvSpPr>
      <dsp:spPr>
        <a:xfrm rot="5400000">
          <a:off x="-232616" y="235456"/>
          <a:ext cx="1550774" cy="1085542"/>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0">
            <a:lnSpc>
              <a:spcPct val="90000"/>
            </a:lnSpc>
            <a:spcBef>
              <a:spcPct val="0"/>
            </a:spcBef>
            <a:spcAft>
              <a:spcPct val="35000"/>
            </a:spcAft>
          </a:pPr>
          <a:r>
            <a:rPr lang="ru-RU" sz="3200" b="1" kern="1200" dirty="0" smtClean="0">
              <a:latin typeface="Times New Roman" pitchFamily="18" charset="0"/>
              <a:cs typeface="Times New Roman" pitchFamily="18" charset="0"/>
            </a:rPr>
            <a:t>1</a:t>
          </a:r>
          <a:endParaRPr lang="ru-RU" sz="3200" kern="1200" dirty="0">
            <a:latin typeface="Times New Roman" pitchFamily="18" charset="0"/>
            <a:cs typeface="Times New Roman" pitchFamily="18" charset="0"/>
          </a:endParaRPr>
        </a:p>
      </dsp:txBody>
      <dsp:txXfrm rot="-5400000">
        <a:off x="0" y="545611"/>
        <a:ext cx="1085542" cy="465232"/>
      </dsp:txXfrm>
    </dsp:sp>
    <dsp:sp modelId="{DBA19584-C6C3-47B6-BDB1-A0DC4CD04203}">
      <dsp:nvSpPr>
        <dsp:cNvPr id="0" name=""/>
        <dsp:cNvSpPr/>
      </dsp:nvSpPr>
      <dsp:spPr>
        <a:xfrm rot="5400000">
          <a:off x="4153569" y="-3065187"/>
          <a:ext cx="1008003" cy="714405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rtl="0">
            <a:lnSpc>
              <a:spcPct val="90000"/>
            </a:lnSpc>
            <a:spcBef>
              <a:spcPct val="0"/>
            </a:spcBef>
            <a:spcAft>
              <a:spcPct val="15000"/>
            </a:spcAft>
            <a:buChar char="••"/>
          </a:pPr>
          <a:r>
            <a:rPr lang="uz-Cyrl-UZ" sz="2200" b="0" kern="1200" dirty="0" smtClean="0">
              <a:latin typeface="Times New Roman" pitchFamily="18" charset="0"/>
              <a:cs typeface="Times New Roman" pitchFamily="18" charset="0"/>
            </a:rPr>
            <a:t>Муайян даврда</a:t>
          </a:r>
          <a:r>
            <a:rPr lang="ru-RU" sz="2200" b="0" kern="1200" dirty="0" smtClean="0">
              <a:latin typeface="Times New Roman" pitchFamily="18" charset="0"/>
              <a:cs typeface="Times New Roman" pitchFamily="18" charset="0"/>
            </a:rPr>
            <a:t> (</a:t>
          </a:r>
          <a:r>
            <a:rPr lang="ru-RU" sz="2200" b="0" kern="1200" dirty="0" err="1" smtClean="0">
              <a:latin typeface="Times New Roman" pitchFamily="18" charset="0"/>
              <a:cs typeface="Times New Roman" pitchFamily="18" charset="0"/>
            </a:rPr>
            <a:t>масалан</a:t>
          </a:r>
          <a:r>
            <a:rPr lang="ru-RU" sz="2200" b="0" kern="1200" dirty="0" smtClean="0">
              <a:latin typeface="Times New Roman" pitchFamily="18" charset="0"/>
              <a:cs typeface="Times New Roman" pitchFamily="18" charset="0"/>
            </a:rPr>
            <a:t>,</a:t>
          </a:r>
          <a:r>
            <a:rPr lang="uz-Cyrl-UZ" sz="2200" b="0" kern="1200" dirty="0" smtClean="0">
              <a:latin typeface="Times New Roman" pitchFamily="18" charset="0"/>
              <a:cs typeface="Times New Roman" pitchFamily="18" charset="0"/>
            </a:rPr>
            <a:t> бир йил давомида</a:t>
          </a:r>
          <a:r>
            <a:rPr lang="ru-RU" sz="2200" b="0" kern="1200" dirty="0" smtClean="0">
              <a:latin typeface="Times New Roman" pitchFamily="18" charset="0"/>
              <a:cs typeface="Times New Roman" pitchFamily="18" charset="0"/>
            </a:rPr>
            <a:t>)</a:t>
          </a:r>
          <a:r>
            <a:rPr lang="uz-Cyrl-UZ" sz="2200" b="0" kern="1200" dirty="0" smtClean="0">
              <a:latin typeface="Times New Roman" pitchFamily="18" charset="0"/>
              <a:cs typeface="Times New Roman" pitchFamily="18" charset="0"/>
            </a:rPr>
            <a:t> сотилиши ва сотиб олиниши лозим бўлган товарлар суммаси. </a:t>
          </a:r>
          <a:endParaRPr lang="ru-RU" sz="2200" b="0" kern="1200" dirty="0">
            <a:latin typeface="Times New Roman" pitchFamily="18" charset="0"/>
            <a:cs typeface="Times New Roman" pitchFamily="18" charset="0"/>
          </a:endParaRPr>
        </a:p>
      </dsp:txBody>
      <dsp:txXfrm rot="-5400000">
        <a:off x="1085543" y="52046"/>
        <a:ext cx="7094850" cy="909589"/>
      </dsp:txXfrm>
    </dsp:sp>
    <dsp:sp modelId="{0848DDF7-1488-40FB-9D14-75A0678CA775}">
      <dsp:nvSpPr>
        <dsp:cNvPr id="0" name=""/>
        <dsp:cNvSpPr/>
      </dsp:nvSpPr>
      <dsp:spPr>
        <a:xfrm rot="5400000">
          <a:off x="-232616" y="1591628"/>
          <a:ext cx="1550774" cy="1085542"/>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0">
            <a:lnSpc>
              <a:spcPct val="90000"/>
            </a:lnSpc>
            <a:spcBef>
              <a:spcPct val="0"/>
            </a:spcBef>
            <a:spcAft>
              <a:spcPct val="35000"/>
            </a:spcAft>
          </a:pPr>
          <a:r>
            <a:rPr lang="uz-Cyrl-UZ" sz="3200" b="1" kern="1200" dirty="0" smtClean="0">
              <a:latin typeface="Times New Roman" pitchFamily="18" charset="0"/>
              <a:cs typeface="Times New Roman" pitchFamily="18" charset="0"/>
            </a:rPr>
            <a:t>2</a:t>
          </a:r>
          <a:endParaRPr lang="ru-RU" sz="3200" kern="1200" dirty="0">
            <a:latin typeface="Times New Roman" pitchFamily="18" charset="0"/>
            <a:cs typeface="Times New Roman" pitchFamily="18" charset="0"/>
          </a:endParaRPr>
        </a:p>
      </dsp:txBody>
      <dsp:txXfrm rot="-5400000">
        <a:off x="0" y="1901783"/>
        <a:ext cx="1085542" cy="465232"/>
      </dsp:txXfrm>
    </dsp:sp>
    <dsp:sp modelId="{79FF9634-EBD0-419B-B614-C2B093720182}">
      <dsp:nvSpPr>
        <dsp:cNvPr id="0" name=""/>
        <dsp:cNvSpPr/>
      </dsp:nvSpPr>
      <dsp:spPr>
        <a:xfrm rot="5400000">
          <a:off x="4153569" y="-1709014"/>
          <a:ext cx="1008003" cy="7144057"/>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rtl="0">
            <a:lnSpc>
              <a:spcPct val="90000"/>
            </a:lnSpc>
            <a:spcBef>
              <a:spcPct val="0"/>
            </a:spcBef>
            <a:spcAft>
              <a:spcPct val="15000"/>
            </a:spcAft>
            <a:buChar char="••"/>
          </a:pPr>
          <a:r>
            <a:rPr lang="uz-Cyrl-UZ" sz="2200" b="0" kern="1200" dirty="0" smtClean="0">
              <a:latin typeface="Times New Roman" pitchFamily="18" charset="0"/>
              <a:cs typeface="Times New Roman" pitchFamily="18" charset="0"/>
            </a:rPr>
            <a:t>Пул бирлигининг айланиш тезлиги. </a:t>
          </a:r>
          <a:endParaRPr lang="ru-RU" sz="2200" b="0" kern="1200" dirty="0">
            <a:latin typeface="Times New Roman" pitchFamily="18" charset="0"/>
            <a:cs typeface="Times New Roman" pitchFamily="18" charset="0"/>
          </a:endParaRPr>
        </a:p>
      </dsp:txBody>
      <dsp:txXfrm rot="-5400000">
        <a:off x="1085543" y="1408219"/>
        <a:ext cx="7094850" cy="909589"/>
      </dsp:txXfrm>
    </dsp:sp>
    <dsp:sp modelId="{60CA515B-65B6-4FAB-A467-73E99FA7F664}">
      <dsp:nvSpPr>
        <dsp:cNvPr id="0" name=""/>
        <dsp:cNvSpPr/>
      </dsp:nvSpPr>
      <dsp:spPr>
        <a:xfrm rot="5400000">
          <a:off x="-232616" y="2947800"/>
          <a:ext cx="1550774" cy="1085542"/>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0">
            <a:lnSpc>
              <a:spcPct val="90000"/>
            </a:lnSpc>
            <a:spcBef>
              <a:spcPct val="0"/>
            </a:spcBef>
            <a:spcAft>
              <a:spcPct val="35000"/>
            </a:spcAft>
          </a:pPr>
          <a:r>
            <a:rPr lang="ru-RU" sz="3200" b="1" kern="1200" dirty="0" smtClean="0">
              <a:latin typeface="Times New Roman" pitchFamily="18" charset="0"/>
              <a:cs typeface="Times New Roman" pitchFamily="18" charset="0"/>
            </a:rPr>
            <a:t>3</a:t>
          </a:r>
          <a:endParaRPr lang="ru-RU" sz="3200" kern="1200" dirty="0">
            <a:latin typeface="Times New Roman" pitchFamily="18" charset="0"/>
            <a:cs typeface="Times New Roman" pitchFamily="18" charset="0"/>
          </a:endParaRPr>
        </a:p>
      </dsp:txBody>
      <dsp:txXfrm rot="-5400000">
        <a:off x="0" y="3257955"/>
        <a:ext cx="1085542" cy="465232"/>
      </dsp:txXfrm>
    </dsp:sp>
    <dsp:sp modelId="{A5D2FE28-AFC8-461C-AC53-83BEE0F0A794}">
      <dsp:nvSpPr>
        <dsp:cNvPr id="0" name=""/>
        <dsp:cNvSpPr/>
      </dsp:nvSpPr>
      <dsp:spPr>
        <a:xfrm rot="5400000">
          <a:off x="4153569" y="-352842"/>
          <a:ext cx="1008003" cy="7144057"/>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rtl="0">
            <a:lnSpc>
              <a:spcPct val="90000"/>
            </a:lnSpc>
            <a:spcBef>
              <a:spcPct val="0"/>
            </a:spcBef>
            <a:spcAft>
              <a:spcPct val="15000"/>
            </a:spcAft>
            <a:buChar char="••"/>
          </a:pPr>
          <a:r>
            <a:rPr lang="ru-RU" sz="2200" b="0" kern="1200" dirty="0" err="1" smtClean="0">
              <a:latin typeface="Times New Roman" pitchFamily="18" charset="0"/>
              <a:cs typeface="Times New Roman" pitchFamily="18" charset="0"/>
            </a:rPr>
            <a:t>Кредитнинг</a:t>
          </a:r>
          <a:r>
            <a:rPr lang="ru-RU" sz="2200" b="0" kern="1200" dirty="0" smtClean="0">
              <a:latin typeface="Times New Roman" pitchFamily="18" charset="0"/>
              <a:cs typeface="Times New Roman" pitchFamily="18" charset="0"/>
            </a:rPr>
            <a:t> </a:t>
          </a:r>
          <a:r>
            <a:rPr lang="ru-RU" sz="2200" b="0" kern="1200" dirty="0" err="1" smtClean="0">
              <a:latin typeface="Times New Roman" pitchFamily="18" charset="0"/>
              <a:cs typeface="Times New Roman" pitchFamily="18" charset="0"/>
            </a:rPr>
            <a:t>ривожланганлик</a:t>
          </a:r>
          <a:r>
            <a:rPr lang="ru-RU" sz="2200" b="0" kern="1200" dirty="0" smtClean="0">
              <a:latin typeface="Times New Roman" pitchFamily="18" charset="0"/>
              <a:cs typeface="Times New Roman" pitchFamily="18" charset="0"/>
            </a:rPr>
            <a:t> </a:t>
          </a:r>
          <a:r>
            <a:rPr lang="ru-RU" sz="2200" b="0" kern="1200" dirty="0" err="1" smtClean="0">
              <a:latin typeface="Times New Roman" pitchFamily="18" charset="0"/>
              <a:cs typeface="Times New Roman" pitchFamily="18" charset="0"/>
            </a:rPr>
            <a:t>даражаси</a:t>
          </a:r>
          <a:r>
            <a:rPr lang="ru-RU" sz="2200" b="0" kern="1200" dirty="0" smtClean="0">
              <a:latin typeface="Times New Roman" pitchFamily="18" charset="0"/>
              <a:cs typeface="Times New Roman" pitchFamily="18" charset="0"/>
            </a:rPr>
            <a:t>, </a:t>
          </a:r>
          <a:r>
            <a:rPr lang="ru-RU" sz="2200" b="0" kern="1200" dirty="0" err="1" smtClean="0">
              <a:latin typeface="Times New Roman" pitchFamily="18" charset="0"/>
              <a:cs typeface="Times New Roman" pitchFamily="18" charset="0"/>
            </a:rPr>
            <a:t>пулдан</a:t>
          </a:r>
          <a:r>
            <a:rPr lang="ru-RU" sz="2200" b="0" kern="1200" dirty="0" smtClean="0">
              <a:latin typeface="Times New Roman" pitchFamily="18" charset="0"/>
              <a:cs typeface="Times New Roman" pitchFamily="18" charset="0"/>
            </a:rPr>
            <a:t> </a:t>
          </a:r>
          <a:r>
            <a:rPr lang="ru-RU" sz="2200" b="0" kern="1200" dirty="0" err="1" smtClean="0">
              <a:latin typeface="Times New Roman" pitchFamily="18" charset="0"/>
              <a:cs typeface="Times New Roman" pitchFamily="18" charset="0"/>
            </a:rPr>
            <a:t>тўлов</a:t>
          </a:r>
          <a:r>
            <a:rPr lang="ru-RU" sz="2200" b="0" kern="1200" dirty="0" smtClean="0">
              <a:latin typeface="Times New Roman" pitchFamily="18" charset="0"/>
              <a:cs typeface="Times New Roman" pitchFamily="18" charset="0"/>
            </a:rPr>
            <a:t> </a:t>
          </a:r>
          <a:r>
            <a:rPr lang="ru-RU" sz="2200" b="0" kern="1200" dirty="0" err="1" smtClean="0">
              <a:latin typeface="Times New Roman" pitchFamily="18" charset="0"/>
              <a:cs typeface="Times New Roman" pitchFamily="18" charset="0"/>
            </a:rPr>
            <a:t>воситаси</a:t>
          </a:r>
          <a:r>
            <a:rPr lang="ru-RU" sz="2200" b="0" kern="1200" dirty="0" smtClean="0">
              <a:latin typeface="Times New Roman" pitchFamily="18" charset="0"/>
              <a:cs typeface="Times New Roman" pitchFamily="18" charset="0"/>
            </a:rPr>
            <a:t> </a:t>
          </a:r>
          <a:r>
            <a:rPr lang="ru-RU" sz="2200" b="0" kern="1200" dirty="0" err="1" smtClean="0">
              <a:latin typeface="Times New Roman" pitchFamily="18" charset="0"/>
              <a:cs typeface="Times New Roman" pitchFamily="18" charset="0"/>
            </a:rPr>
            <a:t>сифатида</a:t>
          </a:r>
          <a:r>
            <a:rPr lang="ru-RU" sz="2200" b="0" kern="1200" dirty="0" smtClean="0">
              <a:latin typeface="Times New Roman" pitchFamily="18" charset="0"/>
              <a:cs typeface="Times New Roman" pitchFamily="18" charset="0"/>
            </a:rPr>
            <a:t> </a:t>
          </a:r>
          <a:r>
            <a:rPr lang="ru-RU" sz="2200" b="0" kern="1200" dirty="0" err="1" smtClean="0">
              <a:latin typeface="Times New Roman" pitchFamily="18" charset="0"/>
              <a:cs typeface="Times New Roman" pitchFamily="18" charset="0"/>
            </a:rPr>
            <a:t>фойдаланиш</a:t>
          </a:r>
          <a:r>
            <a:rPr lang="ru-RU" sz="2200" b="0" kern="1200" dirty="0" smtClean="0">
              <a:latin typeface="Times New Roman" pitchFamily="18" charset="0"/>
              <a:cs typeface="Times New Roman" pitchFamily="18" charset="0"/>
            </a:rPr>
            <a:t>. </a:t>
          </a:r>
          <a:endParaRPr lang="ru-RU" sz="2200" b="0" kern="1200" dirty="0">
            <a:latin typeface="Times New Roman" pitchFamily="18" charset="0"/>
            <a:cs typeface="Times New Roman" pitchFamily="18" charset="0"/>
          </a:endParaRPr>
        </a:p>
      </dsp:txBody>
      <dsp:txXfrm rot="-5400000">
        <a:off x="1085543" y="2764391"/>
        <a:ext cx="7094850" cy="909589"/>
      </dsp:txXfrm>
    </dsp:sp>
  </dsp:spTree>
</dsp:drawing>
</file>

<file path=ppt/diagrams/drawing9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7B687-CC9B-4BE6-9EE3-B45FD0C57F77}">
      <dsp:nvSpPr>
        <dsp:cNvPr id="0" name=""/>
        <dsp:cNvSpPr/>
      </dsp:nvSpPr>
      <dsp:spPr>
        <a:xfrm rot="5400000">
          <a:off x="-163087" y="164791"/>
          <a:ext cx="1087250" cy="761075"/>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en-US" sz="2200" kern="1200" dirty="0" smtClean="0">
              <a:latin typeface="Times New Roman" pitchFamily="18" charset="0"/>
              <a:cs typeface="Times New Roman" pitchFamily="18" charset="0"/>
            </a:rPr>
            <a:t>1</a:t>
          </a:r>
          <a:endParaRPr lang="ru-RU" sz="2200" kern="1200" dirty="0">
            <a:latin typeface="Times New Roman" pitchFamily="18" charset="0"/>
            <a:cs typeface="Times New Roman" pitchFamily="18" charset="0"/>
          </a:endParaRPr>
        </a:p>
      </dsp:txBody>
      <dsp:txXfrm rot="-5400000">
        <a:off x="1" y="382242"/>
        <a:ext cx="761075" cy="326175"/>
      </dsp:txXfrm>
    </dsp:sp>
    <dsp:sp modelId="{A7508D0B-0D44-4C07-A999-CDD67EEED103}">
      <dsp:nvSpPr>
        <dsp:cNvPr id="0" name=""/>
        <dsp:cNvSpPr/>
      </dsp:nvSpPr>
      <dsp:spPr>
        <a:xfrm rot="5400000">
          <a:off x="4141981" y="-3379202"/>
          <a:ext cx="706712" cy="7468524"/>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ru-RU" sz="1800" kern="1200" dirty="0" err="1" smtClean="0">
              <a:latin typeface="Times New Roman" pitchFamily="18" charset="0"/>
              <a:cs typeface="Times New Roman" pitchFamily="18" charset="0"/>
            </a:rPr>
            <a:t>Сўмнинг</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барқарор амал</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қилиши, унинг</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ҳар қандай валютага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эркин</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алмаштирилиши</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етарли</a:t>
          </a:r>
          <a:r>
            <a:rPr lang="ru-RU" sz="1800" kern="1200" dirty="0" smtClean="0">
              <a:latin typeface="Times New Roman" pitchFamily="18" charset="0"/>
              <a:cs typeface="Times New Roman" pitchFamily="18" charset="0"/>
            </a:rPr>
            <a:t> </a:t>
          </a:r>
          <a:r>
            <a:rPr lang="ru-RU" sz="1800" b="1" kern="1200" dirty="0" smtClean="0">
              <a:latin typeface="Times New Roman" pitchFamily="18" charset="0"/>
              <a:cs typeface="Times New Roman" pitchFamily="18" charset="0"/>
            </a:rPr>
            <a:t>валюта </a:t>
          </a:r>
          <a:r>
            <a:rPr lang="ru-RU" sz="1800" b="1" kern="1200" dirty="0" err="1" smtClean="0">
              <a:latin typeface="Times New Roman" pitchFamily="18" charset="0"/>
              <a:cs typeface="Times New Roman" pitchFamily="18" charset="0"/>
            </a:rPr>
            <a:t>захираси</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бўлишига</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боғлиқ</a:t>
          </a:r>
          <a:r>
            <a:rPr lang="ru-RU" sz="1800" kern="1200" dirty="0" smtClean="0">
              <a:latin typeface="Times New Roman" pitchFamily="18" charset="0"/>
              <a:cs typeface="Times New Roman" pitchFamily="18" charset="0"/>
            </a:rPr>
            <a:t>. </a:t>
          </a:r>
          <a:endParaRPr lang="ru-RU" sz="1800" kern="1200" dirty="0">
            <a:latin typeface="Times New Roman" pitchFamily="18" charset="0"/>
            <a:cs typeface="Times New Roman" pitchFamily="18" charset="0"/>
          </a:endParaRPr>
        </a:p>
      </dsp:txBody>
      <dsp:txXfrm rot="-5400000">
        <a:off x="761076" y="36202"/>
        <a:ext cx="7434025" cy="637714"/>
      </dsp:txXfrm>
    </dsp:sp>
    <dsp:sp modelId="{A66FF946-E24F-4FA5-A597-D8FBE9FDA01B}">
      <dsp:nvSpPr>
        <dsp:cNvPr id="0" name=""/>
        <dsp:cNvSpPr/>
      </dsp:nvSpPr>
      <dsp:spPr>
        <a:xfrm rot="5400000">
          <a:off x="-163087" y="1048222"/>
          <a:ext cx="1087250" cy="761075"/>
        </a:xfrm>
        <a:prstGeom prst="chevron">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en-US" sz="2200" kern="1200" dirty="0" smtClean="0">
              <a:latin typeface="Times New Roman" pitchFamily="18" charset="0"/>
              <a:cs typeface="Times New Roman" pitchFamily="18" charset="0"/>
            </a:rPr>
            <a:t>2</a:t>
          </a:r>
          <a:endParaRPr lang="ru-RU" sz="2200" kern="1200" dirty="0">
            <a:latin typeface="Times New Roman" pitchFamily="18" charset="0"/>
            <a:cs typeface="Times New Roman" pitchFamily="18" charset="0"/>
          </a:endParaRPr>
        </a:p>
      </dsp:txBody>
      <dsp:txXfrm rot="-5400000">
        <a:off x="1" y="1265673"/>
        <a:ext cx="761075" cy="326175"/>
      </dsp:txXfrm>
    </dsp:sp>
    <dsp:sp modelId="{CE909DB0-4A8B-4302-A449-660D21BF0576}">
      <dsp:nvSpPr>
        <dsp:cNvPr id="0" name=""/>
        <dsp:cNvSpPr/>
      </dsp:nvSpPr>
      <dsp:spPr>
        <a:xfrm rot="5400000">
          <a:off x="4141981" y="-2495771"/>
          <a:ext cx="706712" cy="7468524"/>
        </a:xfrm>
        <a:prstGeom prst="round2SameRect">
          <a:avLst/>
        </a:prstGeom>
        <a:solidFill>
          <a:schemeClr val="lt1">
            <a:alpha val="90000"/>
            <a:hueOff val="0"/>
            <a:satOff val="0"/>
            <a:lumOff val="0"/>
            <a:alphaOff val="0"/>
          </a:schemeClr>
        </a:solid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rtl="0">
            <a:lnSpc>
              <a:spcPct val="90000"/>
            </a:lnSpc>
            <a:spcBef>
              <a:spcPct val="0"/>
            </a:spcBef>
            <a:spcAft>
              <a:spcPct val="15000"/>
            </a:spcAft>
            <a:buChar char="••"/>
          </a:pPr>
          <a:r>
            <a:rPr lang="uz-Cyrl-UZ" sz="1800" kern="1200" dirty="0" smtClean="0">
              <a:latin typeface="Times New Roman" pitchFamily="18" charset="0"/>
              <a:cs typeface="Times New Roman" pitchFamily="18" charset="0"/>
            </a:rPr>
            <a:t>Сўмдан </a:t>
          </a:r>
          <a:r>
            <a:rPr lang="uz-Cyrl-UZ" sz="1800" b="1" kern="1200" dirty="0" smtClean="0">
              <a:latin typeface="Times New Roman" pitchFamily="18" charset="0"/>
              <a:cs typeface="Times New Roman" pitchFamily="18" charset="0"/>
            </a:rPr>
            <a:t>эҳтиёткорона ва тежаб тергаб фойдаланиш, ишлаб чиқаришга сарфланган маблағларнинг энг кўп самара беришига, олинган кредитларнинг ўз вақтида қайтарилишига эришиш</a:t>
          </a:r>
          <a:r>
            <a:rPr lang="uz-Cyrl-UZ" sz="1800" kern="1200" dirty="0" smtClean="0">
              <a:latin typeface="Times New Roman" pitchFamily="18" charset="0"/>
              <a:cs typeface="Times New Roman" pitchFamily="18" charset="0"/>
            </a:rPr>
            <a:t> </a:t>
          </a:r>
          <a:endParaRPr lang="ru-RU" sz="1800" kern="1200" dirty="0">
            <a:latin typeface="Times New Roman" pitchFamily="18" charset="0"/>
            <a:cs typeface="Times New Roman" pitchFamily="18" charset="0"/>
          </a:endParaRPr>
        </a:p>
      </dsp:txBody>
      <dsp:txXfrm rot="-5400000">
        <a:off x="761076" y="919633"/>
        <a:ext cx="7434025" cy="637714"/>
      </dsp:txXfrm>
    </dsp:sp>
    <dsp:sp modelId="{C4A77B00-204B-45D1-9992-BA9840E3AD40}">
      <dsp:nvSpPr>
        <dsp:cNvPr id="0" name=""/>
        <dsp:cNvSpPr/>
      </dsp:nvSpPr>
      <dsp:spPr>
        <a:xfrm rot="5400000">
          <a:off x="-163087" y="1931653"/>
          <a:ext cx="1087250" cy="761075"/>
        </a:xfrm>
        <a:prstGeom prst="chevron">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en-US" sz="2200" b="1" kern="1200" dirty="0" smtClean="0">
              <a:latin typeface="Times New Roman" pitchFamily="18" charset="0"/>
              <a:cs typeface="Times New Roman" pitchFamily="18" charset="0"/>
            </a:rPr>
            <a:t>3</a:t>
          </a:r>
          <a:endParaRPr lang="ru-RU" sz="2200" kern="1200" dirty="0">
            <a:latin typeface="Times New Roman" pitchFamily="18" charset="0"/>
            <a:cs typeface="Times New Roman" pitchFamily="18" charset="0"/>
          </a:endParaRPr>
        </a:p>
      </dsp:txBody>
      <dsp:txXfrm rot="-5400000">
        <a:off x="1" y="2149104"/>
        <a:ext cx="761075" cy="326175"/>
      </dsp:txXfrm>
    </dsp:sp>
    <dsp:sp modelId="{58F629B1-B7E4-4A6D-A351-78305227CBF9}">
      <dsp:nvSpPr>
        <dsp:cNvPr id="0" name=""/>
        <dsp:cNvSpPr/>
      </dsp:nvSpPr>
      <dsp:spPr>
        <a:xfrm rot="5400000">
          <a:off x="4141981" y="-1612340"/>
          <a:ext cx="706712" cy="7468524"/>
        </a:xfrm>
        <a:prstGeom prst="round2Same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uz-Cyrl-UZ" sz="1800" b="1" kern="1200" dirty="0" smtClean="0">
              <a:latin typeface="Times New Roman" pitchFamily="18" charset="0"/>
              <a:cs typeface="Times New Roman" pitchFamily="18" charset="0"/>
            </a:rPr>
            <a:t>Инфляцияга қарши аниқ ўйланган сиёсат ўтказиш </a:t>
          </a:r>
          <a:endParaRPr lang="ru-RU" sz="1800" kern="1200" dirty="0">
            <a:latin typeface="Times New Roman" pitchFamily="18" charset="0"/>
            <a:cs typeface="Times New Roman" pitchFamily="18" charset="0"/>
          </a:endParaRPr>
        </a:p>
      </dsp:txBody>
      <dsp:txXfrm rot="-5400000">
        <a:off x="761076" y="1803064"/>
        <a:ext cx="7434025" cy="637714"/>
      </dsp:txXfrm>
    </dsp:sp>
  </dsp:spTree>
</dsp:drawing>
</file>

<file path=ppt/diagrams/drawing9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1EE6D-4CE2-4D44-B034-4661B9846C65}">
      <dsp:nvSpPr>
        <dsp:cNvPr id="0" name=""/>
        <dsp:cNvSpPr/>
      </dsp:nvSpPr>
      <dsp:spPr>
        <a:xfrm>
          <a:off x="0" y="67275"/>
          <a:ext cx="8072494" cy="101483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just" defTabSz="933450" rtl="0">
            <a:lnSpc>
              <a:spcPct val="90000"/>
            </a:lnSpc>
            <a:spcBef>
              <a:spcPct val="0"/>
            </a:spcBef>
            <a:spcAft>
              <a:spcPct val="35000"/>
            </a:spcAft>
          </a:pPr>
          <a:r>
            <a:rPr lang="ru-RU" sz="2100" kern="1200" dirty="0" err="1" smtClean="0">
              <a:latin typeface="Times New Roman" pitchFamily="18" charset="0"/>
              <a:cs typeface="Times New Roman" pitchFamily="18" charset="0"/>
            </a:rPr>
            <a:t>Республикада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миллий</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валютани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мустаҳкамлаш ишида</a:t>
          </a:r>
          <a:r>
            <a:rPr lang="ru-RU" sz="2100" kern="1200" dirty="0" smtClean="0">
              <a:latin typeface="Times New Roman" pitchFamily="18" charset="0"/>
              <a:cs typeface="Times New Roman" pitchFamily="18" charset="0"/>
            </a:rPr>
            <a:t> </a:t>
          </a:r>
          <a:r>
            <a:rPr lang="ru-RU" sz="2100" b="1" kern="1200" dirty="0" err="1" smtClean="0">
              <a:latin typeface="Times New Roman" pitchFamily="18" charset="0"/>
              <a:cs typeface="Times New Roman" pitchFamily="18" charset="0"/>
            </a:rPr>
            <a:t>сўмнинг</a:t>
          </a:r>
          <a:r>
            <a:rPr lang="ru-RU" sz="2100" b="1" kern="1200" dirty="0" smtClean="0">
              <a:latin typeface="Times New Roman" pitchFamily="18" charset="0"/>
              <a:cs typeface="Times New Roman" pitchFamily="18" charset="0"/>
            </a:rPr>
            <a:t> </a:t>
          </a:r>
          <a:r>
            <a:rPr lang="ru-RU" sz="2100" b="1" kern="1200" dirty="0" err="1" smtClean="0">
              <a:latin typeface="Times New Roman" pitchFamily="18" charset="0"/>
              <a:cs typeface="Times New Roman" pitchFamily="18" charset="0"/>
            </a:rPr>
            <a:t>харид</a:t>
          </a:r>
          <a:r>
            <a:rPr lang="ru-RU" sz="2100" b="1" kern="1200" dirty="0" smtClean="0">
              <a:latin typeface="Times New Roman" pitchFamily="18" charset="0"/>
              <a:cs typeface="Times New Roman" pitchFamily="18" charset="0"/>
            </a:rPr>
            <a:t> </a:t>
          </a:r>
          <a:r>
            <a:rPr lang="ru-RU" sz="2100" b="1" kern="1200" dirty="0" err="1" smtClean="0">
              <a:latin typeface="Times New Roman" pitchFamily="18" charset="0"/>
              <a:cs typeface="Times New Roman" pitchFamily="18" charset="0"/>
            </a:rPr>
            <a:t>қувватини ошириб</a:t>
          </a:r>
          <a:r>
            <a:rPr lang="ru-RU" sz="2100" b="1" kern="1200" dirty="0" smtClean="0">
              <a:latin typeface="Times New Roman" pitchFamily="18" charset="0"/>
              <a:cs typeface="Times New Roman" pitchFamily="18" charset="0"/>
            </a:rPr>
            <a:t> </a:t>
          </a:r>
          <a:r>
            <a:rPr lang="ru-RU" sz="2100" b="1" kern="1200" dirty="0" err="1" smtClean="0">
              <a:latin typeface="Times New Roman" pitchFamily="18" charset="0"/>
              <a:cs typeface="Times New Roman" pitchFamily="18" charset="0"/>
            </a:rPr>
            <a:t>бориш</a:t>
          </a:r>
          <a:r>
            <a:rPr lang="ru-RU" sz="2100" b="1" kern="1200" dirty="0" smtClean="0">
              <a:latin typeface="Times New Roman" pitchFamily="18" charset="0"/>
              <a:cs typeface="Times New Roman" pitchFamily="18" charset="0"/>
            </a:rPr>
            <a:t> </a:t>
          </a:r>
          <a:r>
            <a:rPr lang="ru-RU" sz="2100" b="1" kern="1200" dirty="0" err="1" smtClean="0">
              <a:latin typeface="Times New Roman" pitchFamily="18" charset="0"/>
              <a:cs typeface="Times New Roman" pitchFamily="18" charset="0"/>
            </a:rPr>
            <a:t>ва</a:t>
          </a:r>
          <a:r>
            <a:rPr lang="ru-RU" sz="2100" b="1" kern="1200" dirty="0" smtClean="0">
              <a:latin typeface="Times New Roman" pitchFamily="18" charset="0"/>
              <a:cs typeface="Times New Roman" pitchFamily="18" charset="0"/>
            </a:rPr>
            <a:t> </a:t>
          </a:r>
          <a:r>
            <a:rPr lang="ru-RU" sz="2100" b="1" kern="1200" dirty="0" err="1" smtClean="0">
              <a:latin typeface="Times New Roman" pitchFamily="18" charset="0"/>
              <a:cs typeface="Times New Roman" pitchFamily="18" charset="0"/>
            </a:rPr>
            <a:t>унинг</a:t>
          </a:r>
          <a:r>
            <a:rPr lang="ru-RU" sz="2100" b="1" kern="1200" dirty="0" smtClean="0">
              <a:latin typeface="Times New Roman" pitchFamily="18" charset="0"/>
              <a:cs typeface="Times New Roman" pitchFamily="18" charset="0"/>
            </a:rPr>
            <a:t> </a:t>
          </a:r>
          <a:r>
            <a:rPr lang="ru-RU" sz="2100" b="1" kern="1200" dirty="0" err="1" smtClean="0">
              <a:latin typeface="Times New Roman" pitchFamily="18" charset="0"/>
              <a:cs typeface="Times New Roman" pitchFamily="18" charset="0"/>
            </a:rPr>
            <a:t>барқарорлигини таъминлаш</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асосий</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вазифа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ҳисобланади.</a:t>
          </a:r>
          <a:r>
            <a:rPr lang="ru-RU" sz="2100" kern="1200" dirty="0" smtClean="0">
              <a:latin typeface="Times New Roman" pitchFamily="18" charset="0"/>
              <a:cs typeface="Times New Roman" pitchFamily="18" charset="0"/>
            </a:rPr>
            <a:t> </a:t>
          </a:r>
          <a:endParaRPr lang="ru-RU" sz="2100" kern="1200" dirty="0">
            <a:latin typeface="Times New Roman" pitchFamily="18" charset="0"/>
            <a:cs typeface="Times New Roman" pitchFamily="18" charset="0"/>
          </a:endParaRPr>
        </a:p>
      </dsp:txBody>
      <dsp:txXfrm>
        <a:off x="0" y="67275"/>
        <a:ext cx="8072494" cy="1014830"/>
      </dsp:txXfrm>
    </dsp:sp>
    <dsp:sp modelId="{9EBE5090-5B69-4006-8D79-961E75890CDE}">
      <dsp:nvSpPr>
        <dsp:cNvPr id="0" name=""/>
        <dsp:cNvSpPr/>
      </dsp:nvSpPr>
      <dsp:spPr>
        <a:xfrm>
          <a:off x="0" y="1082105"/>
          <a:ext cx="8072494" cy="92232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ru-RU" sz="2100" kern="1200" dirty="0" err="1" smtClean="0">
              <a:latin typeface="Times New Roman" pitchFamily="18" charset="0"/>
              <a:cs typeface="Times New Roman" pitchFamily="18" charset="0"/>
            </a:rPr>
            <a:t>Бунга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бозорни</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рақобат</a:t>
          </a:r>
          <a:r>
            <a:rPr lang="uz-Cyrl-UZ" sz="2100" kern="1200" dirty="0" smtClean="0">
              <a:latin typeface="Times New Roman" pitchFamily="18" charset="0"/>
              <a:cs typeface="Times New Roman" pitchFamily="18" charset="0"/>
            </a:rPr>
            <a:t>бар</a:t>
          </a:r>
          <a:r>
            <a:rPr lang="ru-RU" sz="2100" kern="1200" dirty="0" err="1" smtClean="0">
              <a:latin typeface="Times New Roman" pitchFamily="18" charset="0"/>
              <a:cs typeface="Times New Roman" pitchFamily="18" charset="0"/>
            </a:rPr>
            <a:t>дош</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маҳсулотлар билан</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тўлдириш</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ва</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зарур</a:t>
          </a:r>
          <a:r>
            <a:rPr lang="ru-RU" sz="2100" kern="1200" dirty="0" smtClean="0">
              <a:latin typeface="Times New Roman" pitchFamily="18" charset="0"/>
              <a:cs typeface="Times New Roman" pitchFamily="18" charset="0"/>
            </a:rPr>
            <a:t> </a:t>
          </a:r>
          <a:r>
            <a:rPr lang="ru-RU" sz="2100" kern="1200" dirty="0" err="1" smtClean="0">
              <a:latin typeface="Times New Roman" pitchFamily="18" charset="0"/>
              <a:cs typeface="Times New Roman" pitchFamily="18" charset="0"/>
            </a:rPr>
            <a:t>эҳтиётлар ҳосил қилиш орқали эришилади</a:t>
          </a:r>
          <a:r>
            <a:rPr lang="ru-RU" sz="2100" kern="1200" dirty="0" smtClean="0">
              <a:latin typeface="Times New Roman" pitchFamily="18" charset="0"/>
              <a:cs typeface="Times New Roman" pitchFamily="18" charset="0"/>
            </a:rPr>
            <a:t>. </a:t>
          </a:r>
          <a:endParaRPr lang="ru-RU" sz="2100" kern="1200" dirty="0">
            <a:latin typeface="Times New Roman" pitchFamily="18" charset="0"/>
            <a:cs typeface="Times New Roman" pitchFamily="18" charset="0"/>
          </a:endParaRPr>
        </a:p>
      </dsp:txBody>
      <dsp:txXfrm>
        <a:off x="0" y="1082105"/>
        <a:ext cx="8072494" cy="922320"/>
      </dsp:txXfrm>
    </dsp:sp>
  </dsp:spTree>
</dsp:drawing>
</file>

<file path=ppt/diagrams/drawing9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8432C-712F-410D-B8B7-D9FFD6CF6853}">
      <dsp:nvSpPr>
        <dsp:cNvPr id="0" name=""/>
        <dsp:cNvSpPr/>
      </dsp:nvSpPr>
      <dsp:spPr>
        <a:xfrm rot="5400000">
          <a:off x="-245635" y="246082"/>
          <a:ext cx="1637567" cy="1146297"/>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rtl="0">
            <a:lnSpc>
              <a:spcPct val="90000"/>
            </a:lnSpc>
            <a:spcBef>
              <a:spcPct val="0"/>
            </a:spcBef>
            <a:spcAft>
              <a:spcPct val="35000"/>
            </a:spcAft>
          </a:pPr>
          <a:r>
            <a:rPr lang="en-US" sz="3400" kern="1200" dirty="0" smtClean="0">
              <a:latin typeface="Times New Roman" pitchFamily="18" charset="0"/>
              <a:cs typeface="Times New Roman" pitchFamily="18" charset="0"/>
            </a:rPr>
            <a:t>4</a:t>
          </a:r>
          <a:endParaRPr lang="ru-RU" sz="3400" kern="1200" dirty="0">
            <a:latin typeface="Times New Roman" pitchFamily="18" charset="0"/>
            <a:cs typeface="Times New Roman" pitchFamily="18" charset="0"/>
          </a:endParaRPr>
        </a:p>
      </dsp:txBody>
      <dsp:txXfrm rot="-5400000">
        <a:off x="1" y="573596"/>
        <a:ext cx="1146297" cy="491270"/>
      </dsp:txXfrm>
    </dsp:sp>
    <dsp:sp modelId="{6D7CC749-2AB7-4787-9B36-EA60086E3C68}">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ru-RU" sz="2200" kern="1200" dirty="0" err="1" smtClean="0">
              <a:latin typeface="Times New Roman" pitchFamily="18" charset="0"/>
              <a:cs typeface="Times New Roman" pitchFamily="18" charset="0"/>
            </a:rPr>
            <a:t>Инфляцияга</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қарши сиёсат</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негизини</a:t>
          </a:r>
          <a:r>
            <a:rPr lang="ru-RU" sz="2200" kern="1200" dirty="0" smtClean="0">
              <a:latin typeface="Times New Roman" pitchFamily="18" charset="0"/>
              <a:cs typeface="Times New Roman" pitchFamily="18" charset="0"/>
            </a:rPr>
            <a:t> </a:t>
          </a:r>
          <a:r>
            <a:rPr lang="ru-RU" sz="2200" b="1" kern="1200" dirty="0" smtClean="0">
              <a:latin typeface="Times New Roman" pitchFamily="18" charset="0"/>
              <a:cs typeface="Times New Roman" pitchFamily="18" charset="0"/>
            </a:rPr>
            <a:t>пул </a:t>
          </a:r>
          <a:r>
            <a:rPr lang="ru-RU" sz="2200" b="1" kern="1200" dirty="0" err="1" smtClean="0">
              <a:latin typeface="Times New Roman" pitchFamily="18" charset="0"/>
              <a:cs typeface="Times New Roman" pitchFamily="18" charset="0"/>
            </a:rPr>
            <a:t>миқдорининг ўсишини</a:t>
          </a:r>
          <a:r>
            <a:rPr lang="ru-RU" sz="2200" b="1" kern="1200" dirty="0" smtClean="0">
              <a:latin typeface="Times New Roman" pitchFamily="18" charset="0"/>
              <a:cs typeface="Times New Roman" pitchFamily="18" charset="0"/>
            </a:rPr>
            <a:t> </a:t>
          </a:r>
          <a:r>
            <a:rPr lang="ru-RU" sz="2200" b="1" kern="1200" dirty="0" err="1" smtClean="0">
              <a:latin typeface="Times New Roman" pitchFamily="18" charset="0"/>
              <a:cs typeface="Times New Roman" pitchFamily="18" charset="0"/>
            </a:rPr>
            <a:t>товарлар</a:t>
          </a:r>
          <a:r>
            <a:rPr lang="ru-RU" sz="2200" b="1" kern="1200" dirty="0" smtClean="0">
              <a:latin typeface="Times New Roman" pitchFamily="18" charset="0"/>
              <a:cs typeface="Times New Roman" pitchFamily="18" charset="0"/>
            </a:rPr>
            <a:t> </a:t>
          </a:r>
          <a:r>
            <a:rPr lang="ru-RU" sz="2200" b="1" kern="1200" dirty="0" err="1" smtClean="0">
              <a:latin typeface="Times New Roman" pitchFamily="18" charset="0"/>
              <a:cs typeface="Times New Roman" pitchFamily="18" charset="0"/>
            </a:rPr>
            <a:t>ва</a:t>
          </a:r>
          <a:r>
            <a:rPr lang="ru-RU" sz="2200" b="1" kern="1200" dirty="0" smtClean="0">
              <a:latin typeface="Times New Roman" pitchFamily="18" charset="0"/>
              <a:cs typeface="Times New Roman" pitchFamily="18" charset="0"/>
            </a:rPr>
            <a:t> </a:t>
          </a:r>
          <a:r>
            <a:rPr lang="ru-RU" sz="2200" b="1" kern="1200" dirty="0" err="1" smtClean="0">
              <a:latin typeface="Times New Roman" pitchFamily="18" charset="0"/>
              <a:cs typeface="Times New Roman" pitchFamily="18" charset="0"/>
            </a:rPr>
            <a:t>хизматлар</a:t>
          </a:r>
          <a:r>
            <a:rPr lang="ru-RU" sz="2200" b="1" kern="1200" dirty="0" smtClean="0">
              <a:latin typeface="Times New Roman" pitchFamily="18" charset="0"/>
              <a:cs typeface="Times New Roman" pitchFamily="18" charset="0"/>
            </a:rPr>
            <a:t> </a:t>
          </a:r>
          <a:r>
            <a:rPr lang="ru-RU" sz="2200" b="1" kern="1200" dirty="0" err="1" smtClean="0">
              <a:latin typeface="Times New Roman" pitchFamily="18" charset="0"/>
              <a:cs typeface="Times New Roman" pitchFamily="18" charset="0"/>
            </a:rPr>
            <a:t>миқдорининг тегишли</a:t>
          </a:r>
          <a:r>
            <a:rPr lang="ru-RU" sz="2200" b="1" kern="1200" dirty="0" smtClean="0">
              <a:latin typeface="Times New Roman" pitchFamily="18" charset="0"/>
              <a:cs typeface="Times New Roman" pitchFamily="18" charset="0"/>
            </a:rPr>
            <a:t> </a:t>
          </a:r>
          <a:r>
            <a:rPr lang="ru-RU" sz="2200" b="1" kern="1200" dirty="0" err="1" smtClean="0">
              <a:latin typeface="Times New Roman" pitchFamily="18" charset="0"/>
              <a:cs typeface="Times New Roman" pitchFamily="18" charset="0"/>
            </a:rPr>
            <a:t>даражада</a:t>
          </a:r>
          <a:r>
            <a:rPr lang="ru-RU" sz="2200" b="1" kern="1200" dirty="0" smtClean="0">
              <a:latin typeface="Times New Roman" pitchFamily="18" charset="0"/>
              <a:cs typeface="Times New Roman" pitchFamily="18" charset="0"/>
            </a:rPr>
            <a:t> </a:t>
          </a:r>
          <a:r>
            <a:rPr lang="ru-RU" sz="2200" b="1" kern="1200" dirty="0" err="1" smtClean="0">
              <a:latin typeface="Times New Roman" pitchFamily="18" charset="0"/>
              <a:cs typeface="Times New Roman" pitchFamily="18" charset="0"/>
            </a:rPr>
            <a:t>ўсиши</a:t>
          </a:r>
          <a:r>
            <a:rPr lang="ru-RU" sz="2200" b="1" kern="1200" dirty="0" smtClean="0">
              <a:latin typeface="Times New Roman" pitchFamily="18" charset="0"/>
              <a:cs typeface="Times New Roman" pitchFamily="18" charset="0"/>
            </a:rPr>
            <a:t> </a:t>
          </a:r>
          <a:r>
            <a:rPr lang="ru-RU" sz="2200" b="1" kern="1200" dirty="0" err="1" smtClean="0">
              <a:latin typeface="Times New Roman" pitchFamily="18" charset="0"/>
              <a:cs typeface="Times New Roman" pitchFamily="18" charset="0"/>
            </a:rPr>
            <a:t>билан</a:t>
          </a:r>
          <a:r>
            <a:rPr lang="ru-RU" sz="2200" b="1" kern="1200" dirty="0" smtClean="0">
              <a:latin typeface="Times New Roman" pitchFamily="18" charset="0"/>
              <a:cs typeface="Times New Roman" pitchFamily="18" charset="0"/>
            </a:rPr>
            <a:t> </a:t>
          </a:r>
          <a:r>
            <a:rPr lang="ru-RU" sz="2200" b="1" kern="1200" dirty="0" err="1" smtClean="0">
              <a:latin typeface="Times New Roman" pitchFamily="18" charset="0"/>
              <a:cs typeface="Times New Roman" pitchFamily="18" charset="0"/>
            </a:rPr>
            <a:t>боғлаб олиб</a:t>
          </a:r>
          <a:r>
            <a:rPr lang="ru-RU" sz="2200" b="1" kern="1200" dirty="0" smtClean="0">
              <a:latin typeface="Times New Roman" pitchFamily="18" charset="0"/>
              <a:cs typeface="Times New Roman" pitchFamily="18" charset="0"/>
            </a:rPr>
            <a:t> </a:t>
          </a:r>
          <a:r>
            <a:rPr lang="ru-RU" sz="2200" b="1" kern="1200" dirty="0" err="1" smtClean="0">
              <a:latin typeface="Times New Roman" pitchFamily="18" charset="0"/>
              <a:cs typeface="Times New Roman" pitchFamily="18" charset="0"/>
            </a:rPr>
            <a:t>бориш</a:t>
          </a:r>
          <a:endParaRPr lang="ru-RU" sz="2200" kern="1200" dirty="0">
            <a:latin typeface="Times New Roman" pitchFamily="18" charset="0"/>
            <a:cs typeface="Times New Roman" pitchFamily="18" charset="0"/>
          </a:endParaRPr>
        </a:p>
      </dsp:txBody>
      <dsp:txXfrm rot="-5400000">
        <a:off x="1146298" y="52408"/>
        <a:ext cx="7031341" cy="960496"/>
      </dsp:txXfrm>
    </dsp:sp>
    <dsp:sp modelId="{7376C60A-FFA4-4940-B16D-9F0FD69FDAEB}">
      <dsp:nvSpPr>
        <dsp:cNvPr id="0" name=""/>
        <dsp:cNvSpPr/>
      </dsp:nvSpPr>
      <dsp:spPr>
        <a:xfrm rot="5400000">
          <a:off x="-245635" y="1689832"/>
          <a:ext cx="1637567" cy="1146297"/>
        </a:xfrm>
        <a:prstGeom prst="chevron">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rtl="0">
            <a:lnSpc>
              <a:spcPct val="90000"/>
            </a:lnSpc>
            <a:spcBef>
              <a:spcPct val="0"/>
            </a:spcBef>
            <a:spcAft>
              <a:spcPct val="35000"/>
            </a:spcAft>
          </a:pPr>
          <a:r>
            <a:rPr lang="en-US" sz="3400" kern="1200" dirty="0" smtClean="0">
              <a:latin typeface="Times New Roman" pitchFamily="18" charset="0"/>
              <a:cs typeface="Times New Roman" pitchFamily="18" charset="0"/>
            </a:rPr>
            <a:t>5</a:t>
          </a:r>
          <a:endParaRPr lang="ru-RU" sz="3400" kern="1200" dirty="0">
            <a:latin typeface="Times New Roman" pitchFamily="18" charset="0"/>
            <a:cs typeface="Times New Roman" pitchFamily="18" charset="0"/>
          </a:endParaRPr>
        </a:p>
      </dsp:txBody>
      <dsp:txXfrm rot="-5400000">
        <a:off x="1" y="2017346"/>
        <a:ext cx="1146297" cy="491270"/>
      </dsp:txXfrm>
    </dsp:sp>
    <dsp:sp modelId="{B64B9F18-1395-49CD-91E7-B2EB233D38E0}">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ru-RU" sz="2200" kern="1200" dirty="0" err="1" smtClean="0">
              <a:latin typeface="Times New Roman" pitchFamily="18" charset="0"/>
              <a:cs typeface="Times New Roman" pitchFamily="18" charset="0"/>
            </a:rPr>
            <a:t>Сўмнинг</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барқарорлигини таъминлашда</a:t>
          </a:r>
          <a:r>
            <a:rPr lang="ru-RU" sz="2200" kern="1200" dirty="0" smtClean="0">
              <a:latin typeface="Times New Roman" pitchFamily="18" charset="0"/>
              <a:cs typeface="Times New Roman" pitchFamily="18" charset="0"/>
            </a:rPr>
            <a:t> </a:t>
          </a:r>
          <a:r>
            <a:rPr lang="ru-RU" sz="2200" b="1" kern="1200" dirty="0" err="1" smtClean="0">
              <a:latin typeface="Times New Roman" pitchFamily="18" charset="0"/>
              <a:cs typeface="Times New Roman" pitchFamily="18" charset="0"/>
            </a:rPr>
            <a:t>нақд </a:t>
          </a:r>
          <a:r>
            <a:rPr lang="ru-RU" sz="2200" b="1" kern="1200" dirty="0" smtClean="0">
              <a:latin typeface="Times New Roman" pitchFamily="18" charset="0"/>
              <a:cs typeface="Times New Roman" pitchFamily="18" charset="0"/>
            </a:rPr>
            <a:t>пул </a:t>
          </a:r>
          <a:r>
            <a:rPr lang="ru-RU" sz="2200" b="1" kern="1200" dirty="0" err="1" smtClean="0">
              <a:latin typeface="Times New Roman" pitchFamily="18" charset="0"/>
              <a:cs typeface="Times New Roman" pitchFamily="18" charset="0"/>
            </a:rPr>
            <a:t>эмиссиясининг</a:t>
          </a:r>
          <a:r>
            <a:rPr lang="ru-RU" sz="2200" b="1" kern="1200" dirty="0" smtClean="0">
              <a:latin typeface="Times New Roman" pitchFamily="18" charset="0"/>
              <a:cs typeface="Times New Roman" pitchFamily="18" charset="0"/>
            </a:rPr>
            <a:t> </a:t>
          </a:r>
          <a:r>
            <a:rPr lang="ru-RU" sz="2200" b="1" kern="1200" dirty="0" err="1" smtClean="0">
              <a:latin typeface="Times New Roman" pitchFamily="18" charset="0"/>
              <a:cs typeface="Times New Roman" pitchFamily="18" charset="0"/>
            </a:rPr>
            <a:t>ўсишига</a:t>
          </a:r>
          <a:r>
            <a:rPr lang="ru-RU" sz="2200" b="1" kern="1200" dirty="0" smtClean="0">
              <a:latin typeface="Times New Roman" pitchFamily="18" charset="0"/>
              <a:cs typeface="Times New Roman" pitchFamily="18" charset="0"/>
            </a:rPr>
            <a:t>, </a:t>
          </a:r>
          <a:r>
            <a:rPr lang="ru-RU" sz="2200" b="1" kern="1200" dirty="0" err="1" smtClean="0">
              <a:latin typeface="Times New Roman" pitchFamily="18" charset="0"/>
              <a:cs typeface="Times New Roman" pitchFamily="18" charset="0"/>
            </a:rPr>
            <a:t>аҳоли қўлида пулнинг</a:t>
          </a:r>
          <a:r>
            <a:rPr lang="ru-RU" sz="2200" b="1" kern="1200" dirty="0" smtClean="0">
              <a:latin typeface="Times New Roman" pitchFamily="18" charset="0"/>
              <a:cs typeface="Times New Roman" pitchFamily="18" charset="0"/>
            </a:rPr>
            <a:t> </a:t>
          </a:r>
          <a:r>
            <a:rPr lang="ru-RU" sz="2200" b="1" kern="1200" dirty="0" err="1" smtClean="0">
              <a:latin typeface="Times New Roman" pitchFamily="18" charset="0"/>
              <a:cs typeface="Times New Roman" pitchFamily="18" charset="0"/>
            </a:rPr>
            <a:t>ҳаракатсиз туриб</a:t>
          </a:r>
          <a:r>
            <a:rPr lang="ru-RU" sz="2200" b="1" kern="1200" dirty="0" smtClean="0">
              <a:latin typeface="Times New Roman" pitchFamily="18" charset="0"/>
              <a:cs typeface="Times New Roman" pitchFamily="18" charset="0"/>
            </a:rPr>
            <a:t> </a:t>
          </a:r>
          <a:r>
            <a:rPr lang="ru-RU" sz="2200" b="1" kern="1200" dirty="0" err="1" smtClean="0">
              <a:latin typeface="Times New Roman" pitchFamily="18" charset="0"/>
              <a:cs typeface="Times New Roman" pitchFamily="18" charset="0"/>
            </a:rPr>
            <a:t>қолишига йўл</a:t>
          </a:r>
          <a:r>
            <a:rPr lang="ru-RU" sz="2200" b="1" kern="1200" dirty="0" smtClean="0">
              <a:latin typeface="Times New Roman" pitchFamily="18" charset="0"/>
              <a:cs typeface="Times New Roman" pitchFamily="18" charset="0"/>
            </a:rPr>
            <a:t> </a:t>
          </a:r>
          <a:r>
            <a:rPr lang="ru-RU" sz="2200" b="1" kern="1200" dirty="0" err="1" smtClean="0">
              <a:latin typeface="Times New Roman" pitchFamily="18" charset="0"/>
              <a:cs typeface="Times New Roman" pitchFamily="18" charset="0"/>
            </a:rPr>
            <a:t>қўймаслик</a:t>
          </a:r>
          <a:endParaRPr lang="ru-RU" sz="2200" kern="1200" dirty="0">
            <a:latin typeface="Times New Roman" pitchFamily="18" charset="0"/>
            <a:cs typeface="Times New Roman" pitchFamily="18" charset="0"/>
          </a:endParaRPr>
        </a:p>
      </dsp:txBody>
      <dsp:txXfrm rot="-5400000">
        <a:off x="1146298" y="1496158"/>
        <a:ext cx="7031341" cy="960496"/>
      </dsp:txXfrm>
    </dsp:sp>
    <dsp:sp modelId="{92CAB025-8294-4026-81BE-C1574F90AA4B}">
      <dsp:nvSpPr>
        <dsp:cNvPr id="0" name=""/>
        <dsp:cNvSpPr/>
      </dsp:nvSpPr>
      <dsp:spPr>
        <a:xfrm rot="5400000">
          <a:off x="-245635" y="3133582"/>
          <a:ext cx="1637567" cy="1146297"/>
        </a:xfrm>
        <a:prstGeom prst="chevron">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rtl="0">
            <a:lnSpc>
              <a:spcPct val="90000"/>
            </a:lnSpc>
            <a:spcBef>
              <a:spcPct val="0"/>
            </a:spcBef>
            <a:spcAft>
              <a:spcPct val="35000"/>
            </a:spcAft>
          </a:pPr>
          <a:r>
            <a:rPr lang="en-US" sz="3400" kern="1200" dirty="0" smtClean="0">
              <a:latin typeface="Times New Roman" pitchFamily="18" charset="0"/>
              <a:cs typeface="Times New Roman" pitchFamily="18" charset="0"/>
            </a:rPr>
            <a:t>6</a:t>
          </a:r>
          <a:endParaRPr lang="ru-RU" sz="3400" kern="1200" dirty="0">
            <a:latin typeface="Times New Roman" pitchFamily="18" charset="0"/>
            <a:cs typeface="Times New Roman" pitchFamily="18" charset="0"/>
          </a:endParaRPr>
        </a:p>
      </dsp:txBody>
      <dsp:txXfrm rot="-5400000">
        <a:off x="1" y="3461096"/>
        <a:ext cx="1146297" cy="491270"/>
      </dsp:txXfrm>
    </dsp:sp>
    <dsp:sp modelId="{76706018-CA65-4605-B33F-9365B0B0B835}">
      <dsp:nvSpPr>
        <dsp:cNvPr id="0" name=""/>
        <dsp:cNvSpPr/>
      </dsp:nvSpPr>
      <dsp:spPr>
        <a:xfrm rot="5400000">
          <a:off x="4155739" y="-121494"/>
          <a:ext cx="1064418" cy="7083302"/>
        </a:xfrm>
        <a:prstGeom prst="round2Same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ru-RU" sz="2200" kern="1200" dirty="0" err="1" smtClean="0">
              <a:latin typeface="Times New Roman" pitchFamily="18" charset="0"/>
              <a:cs typeface="Times New Roman" pitchFamily="18" charset="0"/>
            </a:rPr>
            <a:t>Инфляцияни</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пасайтирувчи</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қудратли омил</a:t>
          </a:r>
          <a:r>
            <a:rPr lang="ru-RU" sz="2200" kern="1200" dirty="0" smtClean="0">
              <a:latin typeface="Times New Roman" pitchFamily="18" charset="0"/>
              <a:cs typeface="Times New Roman" pitchFamily="18" charset="0"/>
            </a:rPr>
            <a:t> </a:t>
          </a:r>
          <a:r>
            <a:rPr lang="ru-RU" sz="2200" b="1" kern="1200" dirty="0" err="1" smtClean="0">
              <a:latin typeface="Times New Roman" pitchFamily="18" charset="0"/>
              <a:cs typeface="Times New Roman" pitchFamily="18" charset="0"/>
            </a:rPr>
            <a:t>миллий</a:t>
          </a:r>
          <a:r>
            <a:rPr lang="ru-RU" sz="2200" b="1" kern="1200" dirty="0" smtClean="0">
              <a:latin typeface="Times New Roman" pitchFamily="18" charset="0"/>
              <a:cs typeface="Times New Roman" pitchFamily="18" charset="0"/>
            </a:rPr>
            <a:t> валюта </a:t>
          </a:r>
          <a:r>
            <a:rPr lang="ru-RU" sz="2200" b="1" kern="1200" dirty="0" err="1" smtClean="0">
              <a:latin typeface="Times New Roman" pitchFamily="18" charset="0"/>
              <a:cs typeface="Times New Roman" pitchFamily="18" charset="0"/>
            </a:rPr>
            <a:t>алмашув</a:t>
          </a:r>
          <a:r>
            <a:rPr lang="ru-RU" sz="2200" b="1" kern="1200" dirty="0" smtClean="0">
              <a:latin typeface="Times New Roman" pitchFamily="18" charset="0"/>
              <a:cs typeface="Times New Roman" pitchFamily="18" charset="0"/>
            </a:rPr>
            <a:t> </a:t>
          </a:r>
          <a:r>
            <a:rPr lang="ru-RU" sz="2200" b="1" kern="1200" dirty="0" err="1" smtClean="0">
              <a:latin typeface="Times New Roman" pitchFamily="18" charset="0"/>
              <a:cs typeface="Times New Roman" pitchFamily="18" charset="0"/>
            </a:rPr>
            <a:t>курсининг</a:t>
          </a:r>
          <a:r>
            <a:rPr lang="ru-RU" sz="2200" b="1" kern="1200" dirty="0" smtClean="0">
              <a:latin typeface="Times New Roman" pitchFamily="18" charset="0"/>
              <a:cs typeface="Times New Roman" pitchFamily="18" charset="0"/>
            </a:rPr>
            <a:t> </a:t>
          </a:r>
          <a:r>
            <a:rPr lang="ru-RU" sz="2200" b="1" kern="1200" dirty="0" err="1" smtClean="0">
              <a:latin typeface="Times New Roman" pitchFamily="18" charset="0"/>
              <a:cs typeface="Times New Roman" pitchFamily="18" charset="0"/>
            </a:rPr>
            <a:t>барқарорлашувига эришиш</a:t>
          </a:r>
          <a:endParaRPr lang="ru-RU" sz="2200" kern="1200" dirty="0">
            <a:latin typeface="Times New Roman" pitchFamily="18" charset="0"/>
            <a:cs typeface="Times New Roman" pitchFamily="18" charset="0"/>
          </a:endParaRPr>
        </a:p>
      </dsp:txBody>
      <dsp:txXfrm rot="-5400000">
        <a:off x="1146298" y="2939908"/>
        <a:ext cx="7031341" cy="960496"/>
      </dsp:txXfrm>
    </dsp:sp>
  </dsp:spTree>
</dsp:drawing>
</file>

<file path=ppt/diagrams/drawing9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9C145-11FC-43A3-9C59-EA86616D5DA0}">
      <dsp:nvSpPr>
        <dsp:cNvPr id="0" name=""/>
        <dsp:cNvSpPr/>
      </dsp:nvSpPr>
      <dsp:spPr>
        <a:xfrm>
          <a:off x="0" y="306737"/>
          <a:ext cx="8229600" cy="1029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uz-Cyrl-UZ" sz="4400" i="1" kern="1200" dirty="0" smtClean="0">
              <a:latin typeface="Times New Roman" pitchFamily="18" charset="0"/>
              <a:cs typeface="Times New Roman" pitchFamily="18" charset="0"/>
            </a:rPr>
            <a:t>Эътиборларингиз учун рахмат!</a:t>
          </a:r>
          <a:endParaRPr lang="ru-RU" sz="4400" i="1" kern="1200" dirty="0">
            <a:latin typeface="Times New Roman" pitchFamily="18" charset="0"/>
            <a:cs typeface="Times New Roman" pitchFamily="18" charset="0"/>
          </a:endParaRPr>
        </a:p>
      </dsp:txBody>
      <dsp:txXfrm>
        <a:off x="50261" y="356998"/>
        <a:ext cx="8129078" cy="9290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0A6C09E-5652-4CA6-B4F1-28C2D5CD3BB5}" type="datetimeFigureOut">
              <a:rPr lang="ru-RU"/>
              <a:pPr>
                <a:defRPr/>
              </a:pPr>
              <a:t>24.10.2017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7493E04-0845-42CA-86CF-59C57C6BC598}" type="slidenum">
              <a:rPr lang="ru-RU"/>
              <a:pPr>
                <a:defRPr/>
              </a:pPr>
              <a:t>‹#›</a:t>
            </a:fld>
            <a:endParaRPr lang="ru-RU"/>
          </a:p>
        </p:txBody>
      </p:sp>
    </p:spTree>
    <p:extLst>
      <p:ext uri="{BB962C8B-B14F-4D97-AF65-F5344CB8AC3E}">
        <p14:creationId xmlns:p14="http://schemas.microsoft.com/office/powerpoint/2010/main" val="3092952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smtClean="0"/>
          </a:p>
        </p:txBody>
      </p:sp>
      <p:sp>
        <p:nvSpPr>
          <p:cNvPr id="5427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83D5DE0-BB1E-4BEC-BE0F-E0BA0F0B938E}" type="slidenum">
              <a:rPr lang="ru-RU"/>
              <a:pPr fontAlgn="base">
                <a:spcBef>
                  <a:spcPct val="0"/>
                </a:spcBef>
                <a:spcAft>
                  <a:spcPct val="0"/>
                </a:spcAft>
              </a:pPr>
              <a:t>5</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smtClean="0"/>
          </a:p>
        </p:txBody>
      </p:sp>
      <p:sp>
        <p:nvSpPr>
          <p:cNvPr id="6349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96D3F4D-34BD-4904-ADAE-DD0852F1042C}" type="slidenum">
              <a:rPr lang="ru-RU"/>
              <a:pPr fontAlgn="base">
                <a:spcBef>
                  <a:spcPct val="0"/>
                </a:spcBef>
                <a:spcAft>
                  <a:spcPct val="0"/>
                </a:spcAft>
              </a:pPr>
              <a:t>35</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smtClean="0"/>
          </a:p>
        </p:txBody>
      </p:sp>
      <p:sp>
        <p:nvSpPr>
          <p:cNvPr id="6451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4628FA4-800D-4E8A-AA72-36142FAF85F3}" type="slidenum">
              <a:rPr lang="ru-RU"/>
              <a:pPr fontAlgn="base">
                <a:spcBef>
                  <a:spcPct val="0"/>
                </a:spcBef>
                <a:spcAft>
                  <a:spcPct val="0"/>
                </a:spcAft>
              </a:pPr>
              <a:t>43</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smtClean="0"/>
          </a:p>
        </p:txBody>
      </p:sp>
      <p:sp>
        <p:nvSpPr>
          <p:cNvPr id="6554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4D494BD-6D38-4AEE-94DF-6E36F64D8CC7}" type="slidenum">
              <a:rPr lang="ru-RU"/>
              <a:pPr fontAlgn="base">
                <a:spcBef>
                  <a:spcPct val="0"/>
                </a:spcBef>
                <a:spcAft>
                  <a:spcPct val="0"/>
                </a:spcAft>
              </a:pPr>
              <a:t>44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smtClean="0"/>
          </a:p>
        </p:txBody>
      </p:sp>
      <p:sp>
        <p:nvSpPr>
          <p:cNvPr id="5530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4D25924-088B-4A25-998C-2ACCCD8851BB}" type="slidenum">
              <a:rPr lang="ru-RU"/>
              <a:pPr fontAlgn="base">
                <a:spcBef>
                  <a:spcPct val="0"/>
                </a:spcBef>
                <a:spcAft>
                  <a:spcPct val="0"/>
                </a:spcAft>
              </a:pPr>
              <a:t>11</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smtClean="0"/>
          </a:p>
        </p:txBody>
      </p:sp>
      <p:sp>
        <p:nvSpPr>
          <p:cNvPr id="5632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2D8CA1A-A35C-4F25-A30F-63B9550867FE}" type="slidenum">
              <a:rPr lang="ru-RU"/>
              <a:pPr fontAlgn="base">
                <a:spcBef>
                  <a:spcPct val="0"/>
                </a:spcBef>
                <a:spcAft>
                  <a:spcPct val="0"/>
                </a:spcAft>
              </a:pPr>
              <a:t>18</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smtClean="0"/>
          </a:p>
        </p:txBody>
      </p:sp>
      <p:sp>
        <p:nvSpPr>
          <p:cNvPr id="573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34DD324-46AE-4EA6-8C6E-9BBFC6B360DA}" type="slidenum">
              <a:rPr lang="ru-RU"/>
              <a:pPr fontAlgn="base">
                <a:spcBef>
                  <a:spcPct val="0"/>
                </a:spcBef>
                <a:spcAft>
                  <a:spcPct val="0"/>
                </a:spcAft>
              </a:pPr>
              <a:t>19</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smtClean="0"/>
          </a:p>
        </p:txBody>
      </p:sp>
      <p:sp>
        <p:nvSpPr>
          <p:cNvPr id="5837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3C7058B-F052-4105-A683-7F0697B2CC41}" type="slidenum">
              <a:rPr lang="ru-RU"/>
              <a:pPr fontAlgn="base">
                <a:spcBef>
                  <a:spcPct val="0"/>
                </a:spcBef>
                <a:spcAft>
                  <a:spcPct val="0"/>
                </a:spcAft>
              </a:pPr>
              <a:t>20</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smtClean="0"/>
          </a:p>
        </p:txBody>
      </p:sp>
      <p:sp>
        <p:nvSpPr>
          <p:cNvPr id="5939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24F64B2-7197-4969-A916-5015742F1F82}" type="slidenum">
              <a:rPr lang="ru-RU"/>
              <a:pPr fontAlgn="base">
                <a:spcBef>
                  <a:spcPct val="0"/>
                </a:spcBef>
                <a:spcAft>
                  <a:spcPct val="0"/>
                </a:spcAft>
              </a:pPr>
              <a:t>21</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smtClean="0"/>
          </a:p>
        </p:txBody>
      </p:sp>
      <p:sp>
        <p:nvSpPr>
          <p:cNvPr id="6042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6CAFB55-999D-43A0-AAA7-C16777272D9C}" type="slidenum">
              <a:rPr lang="ru-RU"/>
              <a:pPr fontAlgn="base">
                <a:spcBef>
                  <a:spcPct val="0"/>
                </a:spcBef>
                <a:spcAft>
                  <a:spcPct val="0"/>
                </a:spcAft>
              </a:pPr>
              <a:t>22</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smtClean="0"/>
          </a:p>
        </p:txBody>
      </p:sp>
      <p:sp>
        <p:nvSpPr>
          <p:cNvPr id="6144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8D7D222-9BEB-414F-BC92-7483E47765B2}" type="slidenum">
              <a:rPr lang="ru-RU"/>
              <a:pPr fontAlgn="base">
                <a:spcBef>
                  <a:spcPct val="0"/>
                </a:spcBef>
                <a:spcAft>
                  <a:spcPct val="0"/>
                </a:spcAft>
              </a:pPr>
              <a:t>24</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smtClean="0"/>
          </a:p>
        </p:txBody>
      </p:sp>
      <p:sp>
        <p:nvSpPr>
          <p:cNvPr id="624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AA02EC1-62C7-4194-AA29-0C4B885F5F82}" type="slidenum">
              <a:rPr lang="ru-RU"/>
              <a:pPr fontAlgn="base">
                <a:spcBef>
                  <a:spcPct val="0"/>
                </a:spcBef>
                <a:spcAft>
                  <a:spcPct val="0"/>
                </a:spcAft>
              </a:pPr>
              <a:t>27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339D9A55-6FB8-4FEC-8D15-5B28308E6563}" type="datetimeFigureOut">
              <a:rPr lang="ru-RU"/>
              <a:pPr>
                <a:defRPr/>
              </a:pPr>
              <a:t>24.10.2017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FD8C14B-8FC7-4DD8-BEA7-296CDD339E5D}" type="slidenum">
              <a:rPr lang="ru-RU"/>
              <a:pPr>
                <a:defRPr/>
              </a:pPr>
              <a:t>‹#›</a:t>
            </a:fld>
            <a:endParaRPr lang="ru-RU"/>
          </a:p>
        </p:txBody>
      </p:sp>
    </p:spTree>
    <p:extLst>
      <p:ext uri="{BB962C8B-B14F-4D97-AF65-F5344CB8AC3E}">
        <p14:creationId xmlns:p14="http://schemas.microsoft.com/office/powerpoint/2010/main" val="3756739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593A65B-09C6-42D4-A820-FDC6FFE2FEBA}" type="datetimeFigureOut">
              <a:rPr lang="ru-RU"/>
              <a:pPr>
                <a:defRPr/>
              </a:pPr>
              <a:t>24.10.2017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1D51DA4-50A8-47F3-B49D-CB6EBEEB1C87}" type="slidenum">
              <a:rPr lang="ru-RU"/>
              <a:pPr>
                <a:defRPr/>
              </a:pPr>
              <a:t>‹#›</a:t>
            </a:fld>
            <a:endParaRPr lang="ru-RU"/>
          </a:p>
        </p:txBody>
      </p:sp>
    </p:spTree>
    <p:extLst>
      <p:ext uri="{BB962C8B-B14F-4D97-AF65-F5344CB8AC3E}">
        <p14:creationId xmlns:p14="http://schemas.microsoft.com/office/powerpoint/2010/main" val="1316072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6534748-A382-4C54-A448-CE06FC1A659E}" type="datetimeFigureOut">
              <a:rPr lang="ru-RU"/>
              <a:pPr>
                <a:defRPr/>
              </a:pPr>
              <a:t>24.10.2017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4447FF1-A1AA-474C-9058-33DFF5A98D4B}" type="slidenum">
              <a:rPr lang="ru-RU"/>
              <a:pPr>
                <a:defRPr/>
              </a:pPr>
              <a:t>‹#›</a:t>
            </a:fld>
            <a:endParaRPr lang="ru-RU"/>
          </a:p>
        </p:txBody>
      </p:sp>
    </p:spTree>
    <p:extLst>
      <p:ext uri="{BB962C8B-B14F-4D97-AF65-F5344CB8AC3E}">
        <p14:creationId xmlns:p14="http://schemas.microsoft.com/office/powerpoint/2010/main" val="329184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DE35301-2792-4190-82C8-E75C868EF985}" type="datetimeFigureOut">
              <a:rPr lang="ru-RU"/>
              <a:pPr>
                <a:defRPr/>
              </a:pPr>
              <a:t>24.10.2017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AED7A48-98BB-487B-B442-790EF46B3865}" type="slidenum">
              <a:rPr lang="ru-RU"/>
              <a:pPr>
                <a:defRPr/>
              </a:pPr>
              <a:t>‹#›</a:t>
            </a:fld>
            <a:endParaRPr lang="ru-RU"/>
          </a:p>
        </p:txBody>
      </p:sp>
    </p:spTree>
    <p:extLst>
      <p:ext uri="{BB962C8B-B14F-4D97-AF65-F5344CB8AC3E}">
        <p14:creationId xmlns:p14="http://schemas.microsoft.com/office/powerpoint/2010/main" val="3542534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B1F35A0-9AAF-42F0-A9F4-7D8ABDC80385}" type="datetimeFigureOut">
              <a:rPr lang="ru-RU"/>
              <a:pPr>
                <a:defRPr/>
              </a:pPr>
              <a:t>24.10.2017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0BCD64A-71B5-4AF5-8193-814A49F4AF29}" type="slidenum">
              <a:rPr lang="ru-RU"/>
              <a:pPr>
                <a:defRPr/>
              </a:pPr>
              <a:t>‹#›</a:t>
            </a:fld>
            <a:endParaRPr lang="ru-RU"/>
          </a:p>
        </p:txBody>
      </p:sp>
    </p:spTree>
    <p:extLst>
      <p:ext uri="{BB962C8B-B14F-4D97-AF65-F5344CB8AC3E}">
        <p14:creationId xmlns:p14="http://schemas.microsoft.com/office/powerpoint/2010/main" val="427280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5DF2A26-0842-4F8F-B4BB-57E175D201F7}" type="datetimeFigureOut">
              <a:rPr lang="ru-RU"/>
              <a:pPr>
                <a:defRPr/>
              </a:pPr>
              <a:t>24.10.2017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84370E8-0944-4AFA-8185-B38F49056279}" type="slidenum">
              <a:rPr lang="ru-RU"/>
              <a:pPr>
                <a:defRPr/>
              </a:pPr>
              <a:t>‹#›</a:t>
            </a:fld>
            <a:endParaRPr lang="ru-RU"/>
          </a:p>
        </p:txBody>
      </p:sp>
    </p:spTree>
    <p:extLst>
      <p:ext uri="{BB962C8B-B14F-4D97-AF65-F5344CB8AC3E}">
        <p14:creationId xmlns:p14="http://schemas.microsoft.com/office/powerpoint/2010/main" val="3959443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C5001F3-1F05-4E3E-B9B7-346BAA9D9F9E}" type="datetimeFigureOut">
              <a:rPr lang="ru-RU"/>
              <a:pPr>
                <a:defRPr/>
              </a:pPr>
              <a:t>24.10.2017</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2182D37-C444-46CD-A548-2EA38819DA65}" type="slidenum">
              <a:rPr lang="ru-RU"/>
              <a:pPr>
                <a:defRPr/>
              </a:pPr>
              <a:t>‹#›</a:t>
            </a:fld>
            <a:endParaRPr lang="ru-RU"/>
          </a:p>
        </p:txBody>
      </p:sp>
    </p:spTree>
    <p:extLst>
      <p:ext uri="{BB962C8B-B14F-4D97-AF65-F5344CB8AC3E}">
        <p14:creationId xmlns:p14="http://schemas.microsoft.com/office/powerpoint/2010/main" val="61500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853F2CBE-6333-4118-B978-E9ECA077EE6A}" type="datetimeFigureOut">
              <a:rPr lang="ru-RU"/>
              <a:pPr>
                <a:defRPr/>
              </a:pPr>
              <a:t>24.10.2017</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094FE78F-AEF6-450D-A1A7-6F8550A884D2}" type="slidenum">
              <a:rPr lang="ru-RU"/>
              <a:pPr>
                <a:defRPr/>
              </a:pPr>
              <a:t>‹#›</a:t>
            </a:fld>
            <a:endParaRPr lang="ru-RU"/>
          </a:p>
        </p:txBody>
      </p:sp>
    </p:spTree>
    <p:extLst>
      <p:ext uri="{BB962C8B-B14F-4D97-AF65-F5344CB8AC3E}">
        <p14:creationId xmlns:p14="http://schemas.microsoft.com/office/powerpoint/2010/main" val="6647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53E6FC09-3C30-48D5-8547-BFE8DF24127A}" type="datetimeFigureOut">
              <a:rPr lang="ru-RU"/>
              <a:pPr>
                <a:defRPr/>
              </a:pPr>
              <a:t>24.10.2017</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CE3B76FC-281E-4D97-A1F8-B2D7479BD9C4}" type="slidenum">
              <a:rPr lang="ru-RU"/>
              <a:pPr>
                <a:defRPr/>
              </a:pPr>
              <a:t>‹#›</a:t>
            </a:fld>
            <a:endParaRPr lang="ru-RU"/>
          </a:p>
        </p:txBody>
      </p:sp>
    </p:spTree>
    <p:extLst>
      <p:ext uri="{BB962C8B-B14F-4D97-AF65-F5344CB8AC3E}">
        <p14:creationId xmlns:p14="http://schemas.microsoft.com/office/powerpoint/2010/main" val="160758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1E3D046-3E22-4AD7-A083-2501C5C68C56}" type="datetimeFigureOut">
              <a:rPr lang="ru-RU"/>
              <a:pPr>
                <a:defRPr/>
              </a:pPr>
              <a:t>24.10.2017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1FFA8B0-0C53-4DEC-B2B3-303A892ADB17}" type="slidenum">
              <a:rPr lang="ru-RU"/>
              <a:pPr>
                <a:defRPr/>
              </a:pPr>
              <a:t>‹#›</a:t>
            </a:fld>
            <a:endParaRPr lang="ru-RU"/>
          </a:p>
        </p:txBody>
      </p:sp>
    </p:spTree>
    <p:extLst>
      <p:ext uri="{BB962C8B-B14F-4D97-AF65-F5344CB8AC3E}">
        <p14:creationId xmlns:p14="http://schemas.microsoft.com/office/powerpoint/2010/main" val="249063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3986FEE-9F6D-45EC-9BDC-AFB6F3C23023}" type="datetimeFigureOut">
              <a:rPr lang="ru-RU"/>
              <a:pPr>
                <a:defRPr/>
              </a:pPr>
              <a:t>24.10.2017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8D5AC91-47CB-473E-9E89-CF5EC0E0EA56}" type="slidenum">
              <a:rPr lang="ru-RU"/>
              <a:pPr>
                <a:defRPr/>
              </a:pPr>
              <a:t>‹#›</a:t>
            </a:fld>
            <a:endParaRPr lang="ru-RU"/>
          </a:p>
        </p:txBody>
      </p:sp>
    </p:spTree>
    <p:extLst>
      <p:ext uri="{BB962C8B-B14F-4D97-AF65-F5344CB8AC3E}">
        <p14:creationId xmlns:p14="http://schemas.microsoft.com/office/powerpoint/2010/main" val="2280584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7171"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8A6ED02-0D72-4887-985B-F9F606A42C4A}" type="datetimeFigureOut">
              <a:rPr lang="ru-RU"/>
              <a:pPr>
                <a:defRPr/>
              </a:pPr>
              <a:t>24.10.2017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CC45364-9E46-430C-A6A1-C169F410E14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9.xml"/><Relationship Id="rId13" Type="http://schemas.openxmlformats.org/officeDocument/2006/relationships/oleObject" Target="../embeddings/oleObject3.bin"/><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 Id="rId14" Type="http://schemas.openxmlformats.org/officeDocument/2006/relationships/image" Target="../media/image3.wmf"/></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1.xml"/><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0" Type="http://schemas.openxmlformats.org/officeDocument/2006/relationships/diagramQuickStyle" Target="../diagrams/quickStyle21.xml"/><Relationship Id="rId4" Type="http://schemas.openxmlformats.org/officeDocument/2006/relationships/diagramLayout" Target="../diagrams/layout20.xml"/><Relationship Id="rId9" Type="http://schemas.openxmlformats.org/officeDocument/2006/relationships/diagramLayout" Target="../diagrams/layout21.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3.xml"/><Relationship Id="rId13" Type="http://schemas.openxmlformats.org/officeDocument/2006/relationships/diagramLayout" Target="../diagrams/layout24.xml"/><Relationship Id="rId3" Type="http://schemas.openxmlformats.org/officeDocument/2006/relationships/diagramLayout" Target="../diagrams/layout22.xml"/><Relationship Id="rId7" Type="http://schemas.openxmlformats.org/officeDocument/2006/relationships/diagramData" Target="../diagrams/data23.xml"/><Relationship Id="rId12" Type="http://schemas.openxmlformats.org/officeDocument/2006/relationships/diagramData" Target="../diagrams/data24.xml"/><Relationship Id="rId2" Type="http://schemas.openxmlformats.org/officeDocument/2006/relationships/diagramData" Target="../diagrams/data22.xml"/><Relationship Id="rId16" Type="http://schemas.microsoft.com/office/2007/relationships/diagramDrawing" Target="../diagrams/drawing24.xml"/><Relationship Id="rId1" Type="http://schemas.openxmlformats.org/officeDocument/2006/relationships/slideLayout" Target="../slideLayouts/slideLayout2.xml"/><Relationship Id="rId6" Type="http://schemas.microsoft.com/office/2007/relationships/diagramDrawing" Target="../diagrams/drawing22.xml"/><Relationship Id="rId11" Type="http://schemas.microsoft.com/office/2007/relationships/diagramDrawing" Target="../diagrams/drawing23.xml"/><Relationship Id="rId5" Type="http://schemas.openxmlformats.org/officeDocument/2006/relationships/diagramColors" Target="../diagrams/colors22.xml"/><Relationship Id="rId15" Type="http://schemas.openxmlformats.org/officeDocument/2006/relationships/diagramColors" Target="../diagrams/colors24.xml"/><Relationship Id="rId10" Type="http://schemas.openxmlformats.org/officeDocument/2006/relationships/diagramColors" Target="../diagrams/colors23.xml"/><Relationship Id="rId4" Type="http://schemas.openxmlformats.org/officeDocument/2006/relationships/diagramQuickStyle" Target="../diagrams/quickStyle22.xml"/><Relationship Id="rId9" Type="http://schemas.openxmlformats.org/officeDocument/2006/relationships/diagramQuickStyle" Target="../diagrams/quickStyle23.xml"/><Relationship Id="rId14" Type="http://schemas.openxmlformats.org/officeDocument/2006/relationships/diagramQuickStyle" Target="../diagrams/quickStyle24.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6.xml"/><Relationship Id="rId3" Type="http://schemas.openxmlformats.org/officeDocument/2006/relationships/diagramLayout" Target="../diagrams/layout25.xml"/><Relationship Id="rId7" Type="http://schemas.openxmlformats.org/officeDocument/2006/relationships/diagramData" Target="../diagrams/data26.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8.xml"/><Relationship Id="rId3" Type="http://schemas.openxmlformats.org/officeDocument/2006/relationships/diagramLayout" Target="../diagrams/layout27.xml"/><Relationship Id="rId7" Type="http://schemas.openxmlformats.org/officeDocument/2006/relationships/diagramData" Target="../diagrams/data28.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30.xml"/><Relationship Id="rId3" Type="http://schemas.openxmlformats.org/officeDocument/2006/relationships/diagramLayout" Target="../diagrams/layout29.xml"/><Relationship Id="rId7" Type="http://schemas.openxmlformats.org/officeDocument/2006/relationships/diagramData" Target="../diagrams/data30.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11" Type="http://schemas.microsoft.com/office/2007/relationships/diagramDrawing" Target="../diagrams/drawing30.xml"/><Relationship Id="rId5" Type="http://schemas.openxmlformats.org/officeDocument/2006/relationships/diagramColors" Target="../diagrams/colors29.xml"/><Relationship Id="rId10" Type="http://schemas.openxmlformats.org/officeDocument/2006/relationships/diagramColors" Target="../diagrams/colors30.xml"/><Relationship Id="rId4" Type="http://schemas.openxmlformats.org/officeDocument/2006/relationships/diagramQuickStyle" Target="../diagrams/quickStyle29.xml"/><Relationship Id="rId9" Type="http://schemas.openxmlformats.org/officeDocument/2006/relationships/diagramQuickStyle" Target="../diagrams/quickStyle30.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32.xml"/><Relationship Id="rId13" Type="http://schemas.openxmlformats.org/officeDocument/2006/relationships/oleObject" Target="../embeddings/oleObject4.bin"/><Relationship Id="rId3" Type="http://schemas.openxmlformats.org/officeDocument/2006/relationships/diagramData" Target="../diagrams/data31.xml"/><Relationship Id="rId7" Type="http://schemas.microsoft.com/office/2007/relationships/diagramDrawing" Target="../diagrams/drawing31.xml"/><Relationship Id="rId12" Type="http://schemas.microsoft.com/office/2007/relationships/diagramDrawing" Target="../diagrams/drawing32.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diagramColors" Target="../diagrams/colors31.xml"/><Relationship Id="rId11" Type="http://schemas.openxmlformats.org/officeDocument/2006/relationships/diagramColors" Target="../diagrams/colors32.xml"/><Relationship Id="rId5" Type="http://schemas.openxmlformats.org/officeDocument/2006/relationships/diagramQuickStyle" Target="../diagrams/quickStyle31.xml"/><Relationship Id="rId10" Type="http://schemas.openxmlformats.org/officeDocument/2006/relationships/diagramQuickStyle" Target="../diagrams/quickStyle32.xml"/><Relationship Id="rId4" Type="http://schemas.openxmlformats.org/officeDocument/2006/relationships/diagramLayout" Target="../diagrams/layout31.xml"/><Relationship Id="rId9" Type="http://schemas.openxmlformats.org/officeDocument/2006/relationships/diagramLayout" Target="../diagrams/layout32.xml"/><Relationship Id="rId14" Type="http://schemas.openxmlformats.org/officeDocument/2006/relationships/image" Target="../media/image4.wmf"/></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34.xml"/><Relationship Id="rId3" Type="http://schemas.openxmlformats.org/officeDocument/2006/relationships/diagramLayout" Target="../diagrams/layout33.xml"/><Relationship Id="rId7" Type="http://schemas.openxmlformats.org/officeDocument/2006/relationships/diagramData" Target="../diagrams/data34.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11" Type="http://schemas.microsoft.com/office/2007/relationships/diagramDrawing" Target="../diagrams/drawing34.xml"/><Relationship Id="rId5" Type="http://schemas.openxmlformats.org/officeDocument/2006/relationships/diagramColors" Target="../diagrams/colors33.xml"/><Relationship Id="rId10" Type="http://schemas.openxmlformats.org/officeDocument/2006/relationships/diagramColors" Target="../diagrams/colors34.xml"/><Relationship Id="rId4" Type="http://schemas.openxmlformats.org/officeDocument/2006/relationships/diagramQuickStyle" Target="../diagrams/quickStyle33.xml"/><Relationship Id="rId9" Type="http://schemas.openxmlformats.org/officeDocument/2006/relationships/diagramQuickStyle" Target="../diagrams/quickStyle34.xml"/></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35.xml"/><Relationship Id="rId13" Type="http://schemas.openxmlformats.org/officeDocument/2006/relationships/diagramQuickStyle" Target="../diagrams/quickStyle36.xml"/><Relationship Id="rId3" Type="http://schemas.openxmlformats.org/officeDocument/2006/relationships/notesSlide" Target="../notesSlides/notesSlide3.xml"/><Relationship Id="rId7" Type="http://schemas.openxmlformats.org/officeDocument/2006/relationships/diagramLayout" Target="../diagrams/layout35.xml"/><Relationship Id="rId12" Type="http://schemas.openxmlformats.org/officeDocument/2006/relationships/diagramLayout" Target="../diagrams/layout36.xml"/><Relationship Id="rId17" Type="http://schemas.openxmlformats.org/officeDocument/2006/relationships/image" Target="../media/image6.wmf"/><Relationship Id="rId2" Type="http://schemas.openxmlformats.org/officeDocument/2006/relationships/slideLayout" Target="../slideLayouts/slideLayout2.xml"/><Relationship Id="rId16" Type="http://schemas.openxmlformats.org/officeDocument/2006/relationships/oleObject" Target="../embeddings/oleObject6.bin"/><Relationship Id="rId1" Type="http://schemas.openxmlformats.org/officeDocument/2006/relationships/vmlDrawing" Target="../drawings/vmlDrawing5.vml"/><Relationship Id="rId6" Type="http://schemas.openxmlformats.org/officeDocument/2006/relationships/diagramData" Target="../diagrams/data35.xml"/><Relationship Id="rId11" Type="http://schemas.openxmlformats.org/officeDocument/2006/relationships/diagramData" Target="../diagrams/data36.xml"/><Relationship Id="rId5" Type="http://schemas.openxmlformats.org/officeDocument/2006/relationships/image" Target="../media/image5.wmf"/><Relationship Id="rId15" Type="http://schemas.microsoft.com/office/2007/relationships/diagramDrawing" Target="../diagrams/drawing36.xml"/><Relationship Id="rId10" Type="http://schemas.microsoft.com/office/2007/relationships/diagramDrawing" Target="../diagrams/drawing35.xml"/><Relationship Id="rId4" Type="http://schemas.openxmlformats.org/officeDocument/2006/relationships/oleObject" Target="../embeddings/oleObject5.bin"/><Relationship Id="rId9" Type="http://schemas.openxmlformats.org/officeDocument/2006/relationships/diagramColors" Target="../diagrams/colors35.xml"/><Relationship Id="rId14" Type="http://schemas.openxmlformats.org/officeDocument/2006/relationships/diagramColors" Target="../diagrams/colors36.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38.xml"/><Relationship Id="rId3" Type="http://schemas.openxmlformats.org/officeDocument/2006/relationships/diagramData" Target="../diagrams/data37.xml"/><Relationship Id="rId7" Type="http://schemas.microsoft.com/office/2007/relationships/diagramDrawing" Target="../diagrams/drawing37.xml"/><Relationship Id="rId12" Type="http://schemas.microsoft.com/office/2007/relationships/diagramDrawing" Target="../diagrams/drawing3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7.xml"/><Relationship Id="rId11" Type="http://schemas.openxmlformats.org/officeDocument/2006/relationships/diagramColors" Target="../diagrams/colors38.xml"/><Relationship Id="rId5" Type="http://schemas.openxmlformats.org/officeDocument/2006/relationships/diagramQuickStyle" Target="../diagrams/quickStyle37.xml"/><Relationship Id="rId10" Type="http://schemas.openxmlformats.org/officeDocument/2006/relationships/diagramQuickStyle" Target="../diagrams/quickStyle38.xml"/><Relationship Id="rId4" Type="http://schemas.openxmlformats.org/officeDocument/2006/relationships/diagramLayout" Target="../diagrams/layout37.xml"/><Relationship Id="rId9" Type="http://schemas.openxmlformats.org/officeDocument/2006/relationships/diagramLayout" Target="../diagrams/layout38.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43.xml"/><Relationship Id="rId3" Type="http://schemas.openxmlformats.org/officeDocument/2006/relationships/diagramLayout" Target="../diagrams/layout42.xml"/><Relationship Id="rId7" Type="http://schemas.openxmlformats.org/officeDocument/2006/relationships/diagramData" Target="../diagrams/data43.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11" Type="http://schemas.microsoft.com/office/2007/relationships/diagramDrawing" Target="../diagrams/drawing43.xml"/><Relationship Id="rId5" Type="http://schemas.openxmlformats.org/officeDocument/2006/relationships/diagramColors" Target="../diagrams/colors42.xml"/><Relationship Id="rId10" Type="http://schemas.openxmlformats.org/officeDocument/2006/relationships/diagramColors" Target="../diagrams/colors43.xml"/><Relationship Id="rId4" Type="http://schemas.openxmlformats.org/officeDocument/2006/relationships/diagramQuickStyle" Target="../diagrams/quickStyle42.xml"/><Relationship Id="rId9" Type="http://schemas.openxmlformats.org/officeDocument/2006/relationships/diagramQuickStyle" Target="../diagrams/quickStyle43.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45.xml"/><Relationship Id="rId13" Type="http://schemas.openxmlformats.org/officeDocument/2006/relationships/diagramData" Target="../diagrams/data46.xml"/><Relationship Id="rId3" Type="http://schemas.openxmlformats.org/officeDocument/2006/relationships/diagramData" Target="../diagrams/data44.xml"/><Relationship Id="rId7" Type="http://schemas.microsoft.com/office/2007/relationships/diagramDrawing" Target="../diagrams/drawing44.xml"/><Relationship Id="rId12" Type="http://schemas.microsoft.com/office/2007/relationships/diagramDrawing" Target="../diagrams/drawing45.xml"/><Relationship Id="rId17" Type="http://schemas.microsoft.com/office/2007/relationships/diagramDrawing" Target="../diagrams/drawing46.xml"/><Relationship Id="rId2" Type="http://schemas.openxmlformats.org/officeDocument/2006/relationships/notesSlide" Target="../notesSlides/notesSlide8.xml"/><Relationship Id="rId16" Type="http://schemas.openxmlformats.org/officeDocument/2006/relationships/diagramColors" Target="../diagrams/colors46.xml"/><Relationship Id="rId1" Type="http://schemas.openxmlformats.org/officeDocument/2006/relationships/slideLayout" Target="../slideLayouts/slideLayout2.xml"/><Relationship Id="rId6" Type="http://schemas.openxmlformats.org/officeDocument/2006/relationships/diagramColors" Target="../diagrams/colors44.xml"/><Relationship Id="rId11" Type="http://schemas.openxmlformats.org/officeDocument/2006/relationships/diagramColors" Target="../diagrams/colors45.xml"/><Relationship Id="rId5" Type="http://schemas.openxmlformats.org/officeDocument/2006/relationships/diagramQuickStyle" Target="../diagrams/quickStyle44.xml"/><Relationship Id="rId15" Type="http://schemas.openxmlformats.org/officeDocument/2006/relationships/diagramQuickStyle" Target="../diagrams/quickStyle46.xml"/><Relationship Id="rId10" Type="http://schemas.openxmlformats.org/officeDocument/2006/relationships/diagramQuickStyle" Target="../diagrams/quickStyle45.xml"/><Relationship Id="rId4" Type="http://schemas.openxmlformats.org/officeDocument/2006/relationships/diagramLayout" Target="../diagrams/layout44.xml"/><Relationship Id="rId9" Type="http://schemas.openxmlformats.org/officeDocument/2006/relationships/diagramLayout" Target="../diagrams/layout45.xml"/><Relationship Id="rId14" Type="http://schemas.openxmlformats.org/officeDocument/2006/relationships/diagramLayout" Target="../diagrams/layout4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49.xml"/><Relationship Id="rId3" Type="http://schemas.openxmlformats.org/officeDocument/2006/relationships/diagramLayout" Target="../diagrams/layout48.xml"/><Relationship Id="rId7" Type="http://schemas.openxmlformats.org/officeDocument/2006/relationships/diagramData" Target="../diagrams/data49.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11" Type="http://schemas.microsoft.com/office/2007/relationships/diagramDrawing" Target="../diagrams/drawing49.xml"/><Relationship Id="rId5" Type="http://schemas.openxmlformats.org/officeDocument/2006/relationships/diagramColors" Target="../diagrams/colors48.xml"/><Relationship Id="rId10" Type="http://schemas.openxmlformats.org/officeDocument/2006/relationships/diagramColors" Target="../diagrams/colors49.xml"/><Relationship Id="rId4" Type="http://schemas.openxmlformats.org/officeDocument/2006/relationships/diagramQuickStyle" Target="../diagrams/quickStyle48.xml"/><Relationship Id="rId9" Type="http://schemas.openxmlformats.org/officeDocument/2006/relationships/diagramQuickStyle" Target="../diagrams/quickStyle49.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51.xml"/><Relationship Id="rId3" Type="http://schemas.openxmlformats.org/officeDocument/2006/relationships/diagramData" Target="../diagrams/data50.xml"/><Relationship Id="rId7" Type="http://schemas.microsoft.com/office/2007/relationships/diagramDrawing" Target="../diagrams/drawing50.xml"/><Relationship Id="rId12" Type="http://schemas.microsoft.com/office/2007/relationships/diagramDrawing" Target="../diagrams/drawing5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0.xml"/><Relationship Id="rId11" Type="http://schemas.openxmlformats.org/officeDocument/2006/relationships/diagramColors" Target="../diagrams/colors51.xml"/><Relationship Id="rId5" Type="http://schemas.openxmlformats.org/officeDocument/2006/relationships/diagramQuickStyle" Target="../diagrams/quickStyle50.xml"/><Relationship Id="rId10" Type="http://schemas.openxmlformats.org/officeDocument/2006/relationships/diagramQuickStyle" Target="../diagrams/quickStyle51.xml"/><Relationship Id="rId4" Type="http://schemas.openxmlformats.org/officeDocument/2006/relationships/diagramLayout" Target="../diagrams/layout50.xml"/><Relationship Id="rId9" Type="http://schemas.openxmlformats.org/officeDocument/2006/relationships/diagramLayout" Target="../diagrams/layout51.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53.xml"/><Relationship Id="rId3" Type="http://schemas.openxmlformats.org/officeDocument/2006/relationships/diagramLayout" Target="../diagrams/layout52.xml"/><Relationship Id="rId7" Type="http://schemas.openxmlformats.org/officeDocument/2006/relationships/diagramData" Target="../diagrams/data53.xml"/><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microsoft.com/office/2007/relationships/diagramDrawing" Target="../diagrams/drawing52.xml"/><Relationship Id="rId11" Type="http://schemas.microsoft.com/office/2007/relationships/diagramDrawing" Target="../diagrams/drawing53.xml"/><Relationship Id="rId5" Type="http://schemas.openxmlformats.org/officeDocument/2006/relationships/diagramColors" Target="../diagrams/colors52.xml"/><Relationship Id="rId10" Type="http://schemas.openxmlformats.org/officeDocument/2006/relationships/diagramColors" Target="../diagrams/colors53.xml"/><Relationship Id="rId4" Type="http://schemas.openxmlformats.org/officeDocument/2006/relationships/diagramQuickStyle" Target="../diagrams/quickStyle52.xml"/><Relationship Id="rId9" Type="http://schemas.openxmlformats.org/officeDocument/2006/relationships/diagramQuickStyle" Target="../diagrams/quickStyle53.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55.xml"/><Relationship Id="rId13" Type="http://schemas.openxmlformats.org/officeDocument/2006/relationships/diagramLayout" Target="../diagrams/layout56.xml"/><Relationship Id="rId3" Type="http://schemas.openxmlformats.org/officeDocument/2006/relationships/diagramLayout" Target="../diagrams/layout54.xml"/><Relationship Id="rId7" Type="http://schemas.openxmlformats.org/officeDocument/2006/relationships/diagramData" Target="../diagrams/data55.xml"/><Relationship Id="rId12" Type="http://schemas.openxmlformats.org/officeDocument/2006/relationships/diagramData" Target="../diagrams/data56.xml"/><Relationship Id="rId2" Type="http://schemas.openxmlformats.org/officeDocument/2006/relationships/diagramData" Target="../diagrams/data54.xml"/><Relationship Id="rId16" Type="http://schemas.microsoft.com/office/2007/relationships/diagramDrawing" Target="../diagrams/drawing56.xml"/><Relationship Id="rId1" Type="http://schemas.openxmlformats.org/officeDocument/2006/relationships/slideLayout" Target="../slideLayouts/slideLayout2.xml"/><Relationship Id="rId6" Type="http://schemas.microsoft.com/office/2007/relationships/diagramDrawing" Target="../diagrams/drawing54.xml"/><Relationship Id="rId11" Type="http://schemas.microsoft.com/office/2007/relationships/diagramDrawing" Target="../diagrams/drawing55.xml"/><Relationship Id="rId5" Type="http://schemas.openxmlformats.org/officeDocument/2006/relationships/diagramColors" Target="../diagrams/colors54.xml"/><Relationship Id="rId15" Type="http://schemas.openxmlformats.org/officeDocument/2006/relationships/diagramColors" Target="../diagrams/colors56.xml"/><Relationship Id="rId10" Type="http://schemas.openxmlformats.org/officeDocument/2006/relationships/diagramColors" Target="../diagrams/colors55.xml"/><Relationship Id="rId4" Type="http://schemas.openxmlformats.org/officeDocument/2006/relationships/diagramQuickStyle" Target="../diagrams/quickStyle54.xml"/><Relationship Id="rId9" Type="http://schemas.openxmlformats.org/officeDocument/2006/relationships/diagramQuickStyle" Target="../diagrams/quickStyle55.xml"/><Relationship Id="rId14" Type="http://schemas.openxmlformats.org/officeDocument/2006/relationships/diagramQuickStyle" Target="../diagrams/quickStyle56.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58.xml"/><Relationship Id="rId13" Type="http://schemas.openxmlformats.org/officeDocument/2006/relationships/diagramLayout" Target="../diagrams/layout59.xml"/><Relationship Id="rId3" Type="http://schemas.openxmlformats.org/officeDocument/2006/relationships/diagramLayout" Target="../diagrams/layout57.xml"/><Relationship Id="rId7" Type="http://schemas.openxmlformats.org/officeDocument/2006/relationships/diagramData" Target="../diagrams/data58.xml"/><Relationship Id="rId12" Type="http://schemas.openxmlformats.org/officeDocument/2006/relationships/diagramData" Target="../diagrams/data59.xml"/><Relationship Id="rId2" Type="http://schemas.openxmlformats.org/officeDocument/2006/relationships/diagramData" Target="../diagrams/data57.xml"/><Relationship Id="rId16" Type="http://schemas.microsoft.com/office/2007/relationships/diagramDrawing" Target="../diagrams/drawing59.xml"/><Relationship Id="rId1" Type="http://schemas.openxmlformats.org/officeDocument/2006/relationships/slideLayout" Target="../slideLayouts/slideLayout2.xml"/><Relationship Id="rId6" Type="http://schemas.microsoft.com/office/2007/relationships/diagramDrawing" Target="../diagrams/drawing57.xml"/><Relationship Id="rId11" Type="http://schemas.microsoft.com/office/2007/relationships/diagramDrawing" Target="../diagrams/drawing58.xml"/><Relationship Id="rId5" Type="http://schemas.openxmlformats.org/officeDocument/2006/relationships/diagramColors" Target="../diagrams/colors57.xml"/><Relationship Id="rId15" Type="http://schemas.openxmlformats.org/officeDocument/2006/relationships/diagramColors" Target="../diagrams/colors59.xml"/><Relationship Id="rId10" Type="http://schemas.openxmlformats.org/officeDocument/2006/relationships/diagramColors" Target="../diagrams/colors58.xml"/><Relationship Id="rId4" Type="http://schemas.openxmlformats.org/officeDocument/2006/relationships/diagramQuickStyle" Target="../diagrams/quickStyle57.xml"/><Relationship Id="rId9" Type="http://schemas.openxmlformats.org/officeDocument/2006/relationships/diagramQuickStyle" Target="../diagrams/quickStyle58.xml"/><Relationship Id="rId14" Type="http://schemas.openxmlformats.org/officeDocument/2006/relationships/diagramQuickStyle" Target="../diagrams/quickStyle59.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61.xml"/><Relationship Id="rId3" Type="http://schemas.openxmlformats.org/officeDocument/2006/relationships/diagramLayout" Target="../diagrams/layout60.xml"/><Relationship Id="rId7" Type="http://schemas.openxmlformats.org/officeDocument/2006/relationships/diagramData" Target="../diagrams/data61.xml"/><Relationship Id="rId2" Type="http://schemas.openxmlformats.org/officeDocument/2006/relationships/diagramData" Target="../diagrams/data60.xml"/><Relationship Id="rId1" Type="http://schemas.openxmlformats.org/officeDocument/2006/relationships/slideLayout" Target="../slideLayouts/slideLayout2.xml"/><Relationship Id="rId6" Type="http://schemas.microsoft.com/office/2007/relationships/diagramDrawing" Target="../diagrams/drawing60.xml"/><Relationship Id="rId11" Type="http://schemas.microsoft.com/office/2007/relationships/diagramDrawing" Target="../diagrams/drawing61.xml"/><Relationship Id="rId5" Type="http://schemas.openxmlformats.org/officeDocument/2006/relationships/diagramColors" Target="../diagrams/colors60.xml"/><Relationship Id="rId10" Type="http://schemas.openxmlformats.org/officeDocument/2006/relationships/diagramColors" Target="../diagrams/colors61.xml"/><Relationship Id="rId4" Type="http://schemas.openxmlformats.org/officeDocument/2006/relationships/diagramQuickStyle" Target="../diagrams/quickStyle60.xml"/><Relationship Id="rId9" Type="http://schemas.openxmlformats.org/officeDocument/2006/relationships/diagramQuickStyle" Target="../diagrams/quickStyle6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62.xml"/><Relationship Id="rId1" Type="http://schemas.openxmlformats.org/officeDocument/2006/relationships/slideLayout" Target="../slideLayouts/slideLayout2.xml"/><Relationship Id="rId6" Type="http://schemas.microsoft.com/office/2007/relationships/diagramDrawing" Target="../diagrams/drawing6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3.xml"/><Relationship Id="rId2" Type="http://schemas.openxmlformats.org/officeDocument/2006/relationships/diagramData" Target="../diagrams/data63.xml"/><Relationship Id="rId1" Type="http://schemas.openxmlformats.org/officeDocument/2006/relationships/slideLayout" Target="../slideLayouts/slideLayout2.xml"/><Relationship Id="rId6" Type="http://schemas.microsoft.com/office/2007/relationships/diagramDrawing" Target="../diagrams/drawing63.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65.xml"/><Relationship Id="rId3" Type="http://schemas.openxmlformats.org/officeDocument/2006/relationships/diagramLayout" Target="../diagrams/layout64.xml"/><Relationship Id="rId7" Type="http://schemas.openxmlformats.org/officeDocument/2006/relationships/diagramData" Target="../diagrams/data65.xml"/><Relationship Id="rId2" Type="http://schemas.openxmlformats.org/officeDocument/2006/relationships/diagramData" Target="../diagrams/data64.xml"/><Relationship Id="rId1" Type="http://schemas.openxmlformats.org/officeDocument/2006/relationships/slideLayout" Target="../slideLayouts/slideLayout2.xml"/><Relationship Id="rId6" Type="http://schemas.microsoft.com/office/2007/relationships/diagramDrawing" Target="../diagrams/drawing64.xml"/><Relationship Id="rId11" Type="http://schemas.microsoft.com/office/2007/relationships/diagramDrawing" Target="../diagrams/drawing65.xml"/><Relationship Id="rId5" Type="http://schemas.openxmlformats.org/officeDocument/2006/relationships/diagramColors" Target="../diagrams/colors64.xml"/><Relationship Id="rId10" Type="http://schemas.openxmlformats.org/officeDocument/2006/relationships/diagramColors" Target="../diagrams/colors65.xml"/><Relationship Id="rId4" Type="http://schemas.openxmlformats.org/officeDocument/2006/relationships/diagramQuickStyle" Target="../diagrams/quickStyle64.xml"/><Relationship Id="rId9" Type="http://schemas.openxmlformats.org/officeDocument/2006/relationships/diagramQuickStyle" Target="../diagrams/quickStyle6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6.xml"/><Relationship Id="rId7" Type="http://schemas.microsoft.com/office/2007/relationships/diagramDrawing" Target="../diagrams/drawing6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6.xml"/><Relationship Id="rId5" Type="http://schemas.openxmlformats.org/officeDocument/2006/relationships/diagramQuickStyle" Target="../diagrams/quickStyle66.xml"/><Relationship Id="rId4" Type="http://schemas.openxmlformats.org/officeDocument/2006/relationships/diagramLayout" Target="../diagrams/layout66.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68.xml"/><Relationship Id="rId3" Type="http://schemas.openxmlformats.org/officeDocument/2006/relationships/diagramLayout" Target="../diagrams/layout67.xml"/><Relationship Id="rId7" Type="http://schemas.openxmlformats.org/officeDocument/2006/relationships/diagramData" Target="../diagrams/data68.xml"/><Relationship Id="rId2" Type="http://schemas.openxmlformats.org/officeDocument/2006/relationships/diagramData" Target="../diagrams/data67.xml"/><Relationship Id="rId1" Type="http://schemas.openxmlformats.org/officeDocument/2006/relationships/slideLayout" Target="../slideLayouts/slideLayout2.xml"/><Relationship Id="rId6" Type="http://schemas.microsoft.com/office/2007/relationships/diagramDrawing" Target="../diagrams/drawing67.xml"/><Relationship Id="rId11" Type="http://schemas.microsoft.com/office/2007/relationships/diagramDrawing" Target="../diagrams/drawing68.xml"/><Relationship Id="rId5" Type="http://schemas.openxmlformats.org/officeDocument/2006/relationships/diagramColors" Target="../diagrams/colors67.xml"/><Relationship Id="rId10" Type="http://schemas.openxmlformats.org/officeDocument/2006/relationships/diagramColors" Target="../diagrams/colors68.xml"/><Relationship Id="rId4" Type="http://schemas.openxmlformats.org/officeDocument/2006/relationships/diagramQuickStyle" Target="../diagrams/quickStyle67.xml"/><Relationship Id="rId9" Type="http://schemas.openxmlformats.org/officeDocument/2006/relationships/diagramQuickStyle" Target="../diagrams/quickStyle68.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70.xml"/><Relationship Id="rId13" Type="http://schemas.openxmlformats.org/officeDocument/2006/relationships/oleObject" Target="../embeddings/oleObject7.bin"/><Relationship Id="rId3" Type="http://schemas.openxmlformats.org/officeDocument/2006/relationships/diagramData" Target="../diagrams/data69.xml"/><Relationship Id="rId7" Type="http://schemas.microsoft.com/office/2007/relationships/diagramDrawing" Target="../diagrams/drawing69.xml"/><Relationship Id="rId12" Type="http://schemas.microsoft.com/office/2007/relationships/diagramDrawing" Target="../diagrams/drawing70.xml"/><Relationship Id="rId2" Type="http://schemas.openxmlformats.org/officeDocument/2006/relationships/slideLayout" Target="../slideLayouts/slideLayout2.xml"/><Relationship Id="rId16" Type="http://schemas.openxmlformats.org/officeDocument/2006/relationships/image" Target="../media/image8.wmf"/><Relationship Id="rId1" Type="http://schemas.openxmlformats.org/officeDocument/2006/relationships/vmlDrawing" Target="../drawings/vmlDrawing6.vml"/><Relationship Id="rId6" Type="http://schemas.openxmlformats.org/officeDocument/2006/relationships/diagramColors" Target="../diagrams/colors69.xml"/><Relationship Id="rId11" Type="http://schemas.openxmlformats.org/officeDocument/2006/relationships/diagramColors" Target="../diagrams/colors70.xml"/><Relationship Id="rId5" Type="http://schemas.openxmlformats.org/officeDocument/2006/relationships/diagramQuickStyle" Target="../diagrams/quickStyle69.xml"/><Relationship Id="rId15" Type="http://schemas.openxmlformats.org/officeDocument/2006/relationships/oleObject" Target="../embeddings/oleObject8.bin"/><Relationship Id="rId10" Type="http://schemas.openxmlformats.org/officeDocument/2006/relationships/diagramQuickStyle" Target="../diagrams/quickStyle70.xml"/><Relationship Id="rId4" Type="http://schemas.openxmlformats.org/officeDocument/2006/relationships/diagramLayout" Target="../diagrams/layout69.xml"/><Relationship Id="rId9" Type="http://schemas.openxmlformats.org/officeDocument/2006/relationships/diagramLayout" Target="../diagrams/layout70.xml"/><Relationship Id="rId14" Type="http://schemas.openxmlformats.org/officeDocument/2006/relationships/image" Target="../media/image7.wmf"/></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72.xml"/><Relationship Id="rId13" Type="http://schemas.openxmlformats.org/officeDocument/2006/relationships/diagramLayout" Target="../diagrams/layout73.xml"/><Relationship Id="rId3" Type="http://schemas.openxmlformats.org/officeDocument/2006/relationships/diagramLayout" Target="../diagrams/layout71.xml"/><Relationship Id="rId7" Type="http://schemas.openxmlformats.org/officeDocument/2006/relationships/diagramData" Target="../diagrams/data72.xml"/><Relationship Id="rId12" Type="http://schemas.openxmlformats.org/officeDocument/2006/relationships/diagramData" Target="../diagrams/data73.xml"/><Relationship Id="rId2" Type="http://schemas.openxmlformats.org/officeDocument/2006/relationships/diagramData" Target="../diagrams/data71.xml"/><Relationship Id="rId16" Type="http://schemas.microsoft.com/office/2007/relationships/diagramDrawing" Target="../diagrams/drawing73.xml"/><Relationship Id="rId1" Type="http://schemas.openxmlformats.org/officeDocument/2006/relationships/slideLayout" Target="../slideLayouts/slideLayout2.xml"/><Relationship Id="rId6" Type="http://schemas.microsoft.com/office/2007/relationships/diagramDrawing" Target="../diagrams/drawing71.xml"/><Relationship Id="rId11" Type="http://schemas.microsoft.com/office/2007/relationships/diagramDrawing" Target="../diagrams/drawing72.xml"/><Relationship Id="rId5" Type="http://schemas.openxmlformats.org/officeDocument/2006/relationships/diagramColors" Target="../diagrams/colors71.xml"/><Relationship Id="rId15" Type="http://schemas.openxmlformats.org/officeDocument/2006/relationships/diagramColors" Target="../diagrams/colors73.xml"/><Relationship Id="rId10" Type="http://schemas.openxmlformats.org/officeDocument/2006/relationships/diagramColors" Target="../diagrams/colors72.xml"/><Relationship Id="rId4" Type="http://schemas.openxmlformats.org/officeDocument/2006/relationships/diagramQuickStyle" Target="../diagrams/quickStyle71.xml"/><Relationship Id="rId9" Type="http://schemas.openxmlformats.org/officeDocument/2006/relationships/diagramQuickStyle" Target="../diagrams/quickStyle72.xml"/><Relationship Id="rId14" Type="http://schemas.openxmlformats.org/officeDocument/2006/relationships/diagramQuickStyle" Target="../diagrams/quickStyle73.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75.xml"/><Relationship Id="rId3" Type="http://schemas.openxmlformats.org/officeDocument/2006/relationships/diagramLayout" Target="../diagrams/layout74.xml"/><Relationship Id="rId7" Type="http://schemas.openxmlformats.org/officeDocument/2006/relationships/diagramData" Target="../diagrams/data75.xml"/><Relationship Id="rId2" Type="http://schemas.openxmlformats.org/officeDocument/2006/relationships/diagramData" Target="../diagrams/data74.xml"/><Relationship Id="rId1" Type="http://schemas.openxmlformats.org/officeDocument/2006/relationships/slideLayout" Target="../slideLayouts/slideLayout2.xml"/><Relationship Id="rId6" Type="http://schemas.microsoft.com/office/2007/relationships/diagramDrawing" Target="../diagrams/drawing74.xml"/><Relationship Id="rId11" Type="http://schemas.microsoft.com/office/2007/relationships/diagramDrawing" Target="../diagrams/drawing75.xml"/><Relationship Id="rId5" Type="http://schemas.openxmlformats.org/officeDocument/2006/relationships/diagramColors" Target="../diagrams/colors74.xml"/><Relationship Id="rId10" Type="http://schemas.openxmlformats.org/officeDocument/2006/relationships/diagramColors" Target="../diagrams/colors75.xml"/><Relationship Id="rId4" Type="http://schemas.openxmlformats.org/officeDocument/2006/relationships/diagramQuickStyle" Target="../diagrams/quickStyle74.xml"/><Relationship Id="rId9" Type="http://schemas.openxmlformats.org/officeDocument/2006/relationships/diagramQuickStyle" Target="../diagrams/quickStyle75.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40.xml.rels><?xml version="1.0" encoding="UTF-8" standalone="yes"?>
<Relationships xmlns="http://schemas.openxmlformats.org/package/2006/relationships"><Relationship Id="rId8" Type="http://schemas.openxmlformats.org/officeDocument/2006/relationships/diagramLayout" Target="../diagrams/layout77.xml"/><Relationship Id="rId3" Type="http://schemas.openxmlformats.org/officeDocument/2006/relationships/diagramLayout" Target="../diagrams/layout76.xml"/><Relationship Id="rId7" Type="http://schemas.openxmlformats.org/officeDocument/2006/relationships/diagramData" Target="../diagrams/data77.xml"/><Relationship Id="rId2" Type="http://schemas.openxmlformats.org/officeDocument/2006/relationships/diagramData" Target="../diagrams/data76.xml"/><Relationship Id="rId1" Type="http://schemas.openxmlformats.org/officeDocument/2006/relationships/slideLayout" Target="../slideLayouts/slideLayout2.xml"/><Relationship Id="rId6" Type="http://schemas.microsoft.com/office/2007/relationships/diagramDrawing" Target="../diagrams/drawing76.xml"/><Relationship Id="rId11" Type="http://schemas.microsoft.com/office/2007/relationships/diagramDrawing" Target="../diagrams/drawing77.xml"/><Relationship Id="rId5" Type="http://schemas.openxmlformats.org/officeDocument/2006/relationships/diagramColors" Target="../diagrams/colors76.xml"/><Relationship Id="rId10" Type="http://schemas.openxmlformats.org/officeDocument/2006/relationships/diagramColors" Target="../diagrams/colors77.xml"/><Relationship Id="rId4" Type="http://schemas.openxmlformats.org/officeDocument/2006/relationships/diagramQuickStyle" Target="../diagrams/quickStyle76.xml"/><Relationship Id="rId9" Type="http://schemas.openxmlformats.org/officeDocument/2006/relationships/diagramQuickStyle" Target="../diagrams/quickStyle77.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79.xml"/><Relationship Id="rId3" Type="http://schemas.openxmlformats.org/officeDocument/2006/relationships/diagramLayout" Target="../diagrams/layout78.xml"/><Relationship Id="rId7" Type="http://schemas.openxmlformats.org/officeDocument/2006/relationships/diagramData" Target="../diagrams/data79.xml"/><Relationship Id="rId2" Type="http://schemas.openxmlformats.org/officeDocument/2006/relationships/diagramData" Target="../diagrams/data78.xml"/><Relationship Id="rId1" Type="http://schemas.openxmlformats.org/officeDocument/2006/relationships/slideLayout" Target="../slideLayouts/slideLayout2.xml"/><Relationship Id="rId6" Type="http://schemas.microsoft.com/office/2007/relationships/diagramDrawing" Target="../diagrams/drawing78.xml"/><Relationship Id="rId11" Type="http://schemas.microsoft.com/office/2007/relationships/diagramDrawing" Target="../diagrams/drawing79.xml"/><Relationship Id="rId5" Type="http://schemas.openxmlformats.org/officeDocument/2006/relationships/diagramColors" Target="../diagrams/colors78.xml"/><Relationship Id="rId10" Type="http://schemas.openxmlformats.org/officeDocument/2006/relationships/diagramColors" Target="../diagrams/colors79.xml"/><Relationship Id="rId4" Type="http://schemas.openxmlformats.org/officeDocument/2006/relationships/diagramQuickStyle" Target="../diagrams/quickStyle78.xml"/><Relationship Id="rId9" Type="http://schemas.openxmlformats.org/officeDocument/2006/relationships/diagramQuickStyle" Target="../diagrams/quickStyle79.xml"/></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81.xml"/><Relationship Id="rId3" Type="http://schemas.openxmlformats.org/officeDocument/2006/relationships/diagramLayout" Target="../diagrams/layout80.xml"/><Relationship Id="rId7" Type="http://schemas.openxmlformats.org/officeDocument/2006/relationships/diagramData" Target="../diagrams/data81.xml"/><Relationship Id="rId2" Type="http://schemas.openxmlformats.org/officeDocument/2006/relationships/diagramData" Target="../diagrams/data80.xml"/><Relationship Id="rId1" Type="http://schemas.openxmlformats.org/officeDocument/2006/relationships/slideLayout" Target="../slideLayouts/slideLayout2.xml"/><Relationship Id="rId6" Type="http://schemas.microsoft.com/office/2007/relationships/diagramDrawing" Target="../diagrams/drawing80.xml"/><Relationship Id="rId11" Type="http://schemas.microsoft.com/office/2007/relationships/diagramDrawing" Target="../diagrams/drawing81.xml"/><Relationship Id="rId5" Type="http://schemas.openxmlformats.org/officeDocument/2006/relationships/diagramColors" Target="../diagrams/colors80.xml"/><Relationship Id="rId10" Type="http://schemas.openxmlformats.org/officeDocument/2006/relationships/diagramColors" Target="../diagrams/colors81.xml"/><Relationship Id="rId4" Type="http://schemas.openxmlformats.org/officeDocument/2006/relationships/diagramQuickStyle" Target="../diagrams/quickStyle80.xml"/><Relationship Id="rId9" Type="http://schemas.openxmlformats.org/officeDocument/2006/relationships/diagramQuickStyle" Target="../diagrams/quickStyle81.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82.xml"/><Relationship Id="rId7" Type="http://schemas.microsoft.com/office/2007/relationships/diagramDrawing" Target="../diagrams/drawing8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2.xml"/><Relationship Id="rId5" Type="http://schemas.openxmlformats.org/officeDocument/2006/relationships/diagramQuickStyle" Target="../diagrams/quickStyle82.xml"/><Relationship Id="rId4" Type="http://schemas.openxmlformats.org/officeDocument/2006/relationships/diagramLayout" Target="../diagrams/layout82.xml"/></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84.xml"/><Relationship Id="rId3" Type="http://schemas.openxmlformats.org/officeDocument/2006/relationships/diagramData" Target="../diagrams/data83.xml"/><Relationship Id="rId7" Type="http://schemas.microsoft.com/office/2007/relationships/diagramDrawing" Target="../diagrams/drawing83.xml"/><Relationship Id="rId12" Type="http://schemas.microsoft.com/office/2007/relationships/diagramDrawing" Target="../diagrams/drawing8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3.xml"/><Relationship Id="rId11" Type="http://schemas.openxmlformats.org/officeDocument/2006/relationships/diagramColors" Target="../diagrams/colors84.xml"/><Relationship Id="rId5" Type="http://schemas.openxmlformats.org/officeDocument/2006/relationships/diagramQuickStyle" Target="../diagrams/quickStyle83.xml"/><Relationship Id="rId10" Type="http://schemas.openxmlformats.org/officeDocument/2006/relationships/diagramQuickStyle" Target="../diagrams/quickStyle84.xml"/><Relationship Id="rId4" Type="http://schemas.openxmlformats.org/officeDocument/2006/relationships/diagramLayout" Target="../diagrams/layout83.xml"/><Relationship Id="rId9" Type="http://schemas.openxmlformats.org/officeDocument/2006/relationships/diagramLayout" Target="../diagrams/layout84.xml"/></Relationships>
</file>

<file path=ppt/slides/_rels/slide45.xml.rels><?xml version="1.0" encoding="UTF-8" standalone="yes"?>
<Relationships xmlns="http://schemas.openxmlformats.org/package/2006/relationships"><Relationship Id="rId8" Type="http://schemas.openxmlformats.org/officeDocument/2006/relationships/diagramLayout" Target="../diagrams/layout86.xml"/><Relationship Id="rId3" Type="http://schemas.openxmlformats.org/officeDocument/2006/relationships/diagramLayout" Target="../diagrams/layout85.xml"/><Relationship Id="rId7" Type="http://schemas.openxmlformats.org/officeDocument/2006/relationships/diagramData" Target="../diagrams/data86.xml"/><Relationship Id="rId2" Type="http://schemas.openxmlformats.org/officeDocument/2006/relationships/diagramData" Target="../diagrams/data85.xml"/><Relationship Id="rId1" Type="http://schemas.openxmlformats.org/officeDocument/2006/relationships/slideLayout" Target="../slideLayouts/slideLayout2.xml"/><Relationship Id="rId6" Type="http://schemas.microsoft.com/office/2007/relationships/diagramDrawing" Target="../diagrams/drawing85.xml"/><Relationship Id="rId11" Type="http://schemas.microsoft.com/office/2007/relationships/diagramDrawing" Target="../diagrams/drawing86.xml"/><Relationship Id="rId5" Type="http://schemas.openxmlformats.org/officeDocument/2006/relationships/diagramColors" Target="../diagrams/colors85.xml"/><Relationship Id="rId10" Type="http://schemas.openxmlformats.org/officeDocument/2006/relationships/diagramColors" Target="../diagrams/colors86.xml"/><Relationship Id="rId4" Type="http://schemas.openxmlformats.org/officeDocument/2006/relationships/diagramQuickStyle" Target="../diagrams/quickStyle85.xml"/><Relationship Id="rId9" Type="http://schemas.openxmlformats.org/officeDocument/2006/relationships/diagramQuickStyle" Target="../diagrams/quickStyle86.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87.xml"/><Relationship Id="rId2" Type="http://schemas.openxmlformats.org/officeDocument/2006/relationships/diagramData" Target="../diagrams/data87.xml"/><Relationship Id="rId1" Type="http://schemas.openxmlformats.org/officeDocument/2006/relationships/slideLayout" Target="../slideLayouts/slideLayout2.xml"/><Relationship Id="rId6" Type="http://schemas.microsoft.com/office/2007/relationships/diagramDrawing" Target="../diagrams/drawing87.xml"/><Relationship Id="rId5" Type="http://schemas.openxmlformats.org/officeDocument/2006/relationships/diagramColors" Target="../diagrams/colors87.xml"/><Relationship Id="rId4" Type="http://schemas.openxmlformats.org/officeDocument/2006/relationships/diagramQuickStyle" Target="../diagrams/quickStyle87.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88.xml"/><Relationship Id="rId2" Type="http://schemas.openxmlformats.org/officeDocument/2006/relationships/diagramData" Target="../diagrams/data88.xml"/><Relationship Id="rId1" Type="http://schemas.openxmlformats.org/officeDocument/2006/relationships/slideLayout" Target="../slideLayouts/slideLayout2.xml"/><Relationship Id="rId6" Type="http://schemas.microsoft.com/office/2007/relationships/diagramDrawing" Target="../diagrams/drawing88.xml"/><Relationship Id="rId5" Type="http://schemas.openxmlformats.org/officeDocument/2006/relationships/diagramColors" Target="../diagrams/colors88.xml"/><Relationship Id="rId4" Type="http://schemas.openxmlformats.org/officeDocument/2006/relationships/diagramQuickStyle" Target="../diagrams/quickStyle88.xml"/></Relationships>
</file>

<file path=ppt/slides/_rels/slide48.xml.rels><?xml version="1.0" encoding="UTF-8" standalone="yes"?>
<Relationships xmlns="http://schemas.openxmlformats.org/package/2006/relationships"><Relationship Id="rId8" Type="http://schemas.openxmlformats.org/officeDocument/2006/relationships/diagramLayout" Target="../diagrams/layout90.xml"/><Relationship Id="rId13" Type="http://schemas.openxmlformats.org/officeDocument/2006/relationships/diagramLayout" Target="../diagrams/layout91.xml"/><Relationship Id="rId3" Type="http://schemas.openxmlformats.org/officeDocument/2006/relationships/diagramLayout" Target="../diagrams/layout89.xml"/><Relationship Id="rId7" Type="http://schemas.openxmlformats.org/officeDocument/2006/relationships/diagramData" Target="../diagrams/data90.xml"/><Relationship Id="rId12" Type="http://schemas.openxmlformats.org/officeDocument/2006/relationships/diagramData" Target="../diagrams/data91.xml"/><Relationship Id="rId2" Type="http://schemas.openxmlformats.org/officeDocument/2006/relationships/diagramData" Target="../diagrams/data89.xml"/><Relationship Id="rId16" Type="http://schemas.microsoft.com/office/2007/relationships/diagramDrawing" Target="../diagrams/drawing91.xml"/><Relationship Id="rId1" Type="http://schemas.openxmlformats.org/officeDocument/2006/relationships/slideLayout" Target="../slideLayouts/slideLayout2.xml"/><Relationship Id="rId6" Type="http://schemas.microsoft.com/office/2007/relationships/diagramDrawing" Target="../diagrams/drawing89.xml"/><Relationship Id="rId11" Type="http://schemas.microsoft.com/office/2007/relationships/diagramDrawing" Target="../diagrams/drawing90.xml"/><Relationship Id="rId5" Type="http://schemas.openxmlformats.org/officeDocument/2006/relationships/diagramColors" Target="../diagrams/colors89.xml"/><Relationship Id="rId15" Type="http://schemas.openxmlformats.org/officeDocument/2006/relationships/diagramColors" Target="../diagrams/colors91.xml"/><Relationship Id="rId10" Type="http://schemas.openxmlformats.org/officeDocument/2006/relationships/diagramColors" Target="../diagrams/colors90.xml"/><Relationship Id="rId4" Type="http://schemas.openxmlformats.org/officeDocument/2006/relationships/diagramQuickStyle" Target="../diagrams/quickStyle89.xml"/><Relationship Id="rId9" Type="http://schemas.openxmlformats.org/officeDocument/2006/relationships/diagramQuickStyle" Target="../diagrams/quickStyle90.xml"/><Relationship Id="rId14" Type="http://schemas.openxmlformats.org/officeDocument/2006/relationships/diagramQuickStyle" Target="../diagrams/quickStyle91.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92.xml"/><Relationship Id="rId2" Type="http://schemas.openxmlformats.org/officeDocument/2006/relationships/diagramData" Target="../diagrams/data92.xml"/><Relationship Id="rId1" Type="http://schemas.openxmlformats.org/officeDocument/2006/relationships/slideLayout" Target="../slideLayouts/slideLayout2.xml"/><Relationship Id="rId6" Type="http://schemas.microsoft.com/office/2007/relationships/diagramDrawing" Target="../diagrams/drawing92.xml"/><Relationship Id="rId5" Type="http://schemas.openxmlformats.org/officeDocument/2006/relationships/diagramColors" Target="../diagrams/colors92.xml"/><Relationship Id="rId4" Type="http://schemas.openxmlformats.org/officeDocument/2006/relationships/diagramQuickStyle" Target="../diagrams/quickStyle92.xml"/></Relationships>
</file>

<file path=ppt/slides/_rels/slide5.xml.rels><?xml version="1.0" encoding="UTF-8" standalone="yes"?>
<Relationships xmlns="http://schemas.openxmlformats.org/package/2006/relationships"><Relationship Id="rId8" Type="http://schemas.microsoft.com/office/2007/relationships/diagramDrawing" Target="../diagrams/drawing10.xml"/><Relationship Id="rId13" Type="http://schemas.microsoft.com/office/2007/relationships/diagramDrawing" Target="../diagrams/drawing11.xml"/><Relationship Id="rId3" Type="http://schemas.openxmlformats.org/officeDocument/2006/relationships/notesSlide" Target="../notesSlides/notesSlide1.xml"/><Relationship Id="rId7" Type="http://schemas.openxmlformats.org/officeDocument/2006/relationships/diagramColors" Target="../diagrams/colors10.xml"/><Relationship Id="rId12" Type="http://schemas.openxmlformats.org/officeDocument/2006/relationships/diagramColors" Target="../diagrams/colors1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QuickStyle" Target="../diagrams/quickStyle10.xml"/><Relationship Id="rId11" Type="http://schemas.openxmlformats.org/officeDocument/2006/relationships/diagramQuickStyle" Target="../diagrams/quickStyle11.xml"/><Relationship Id="rId5" Type="http://schemas.openxmlformats.org/officeDocument/2006/relationships/diagramLayout" Target="../diagrams/layout10.xml"/><Relationship Id="rId15" Type="http://schemas.openxmlformats.org/officeDocument/2006/relationships/image" Target="../media/image1.wmf"/><Relationship Id="rId10" Type="http://schemas.openxmlformats.org/officeDocument/2006/relationships/diagramLayout" Target="../diagrams/layout11.xml"/><Relationship Id="rId4" Type="http://schemas.openxmlformats.org/officeDocument/2006/relationships/diagramData" Target="../diagrams/data10.xml"/><Relationship Id="rId9" Type="http://schemas.openxmlformats.org/officeDocument/2006/relationships/diagramData" Target="../diagrams/data11.xml"/><Relationship Id="rId1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93.xml"/><Relationship Id="rId2" Type="http://schemas.openxmlformats.org/officeDocument/2006/relationships/diagramData" Target="../diagrams/data93.xml"/><Relationship Id="rId1" Type="http://schemas.openxmlformats.org/officeDocument/2006/relationships/slideLayout" Target="../slideLayouts/slideLayout2.xml"/><Relationship Id="rId6" Type="http://schemas.microsoft.com/office/2007/relationships/diagramDrawing" Target="../diagrams/drawing93.xml"/><Relationship Id="rId5" Type="http://schemas.openxmlformats.org/officeDocument/2006/relationships/diagramColors" Target="../diagrams/colors93.xml"/><Relationship Id="rId4" Type="http://schemas.openxmlformats.org/officeDocument/2006/relationships/diagramQuickStyle" Target="../diagrams/quickStyle93.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2.wmf"/></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Содержимое 7"/>
          <p:cNvGraphicFramePr>
            <a:graphicFrameLocks noGrp="1"/>
          </p:cNvGraphicFramePr>
          <p:nvPr>
            <p:ph idx="1"/>
          </p:nvPr>
        </p:nvGraphicFramePr>
        <p:xfrm>
          <a:off x="357158" y="2786058"/>
          <a:ext cx="8258204" cy="34829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Скругленный прямоугольник 6"/>
          <p:cNvSpPr/>
          <p:nvPr/>
        </p:nvSpPr>
        <p:spPr>
          <a:xfrm>
            <a:off x="2500298" y="1500174"/>
            <a:ext cx="4357718" cy="857256"/>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uz-Cyrl-UZ" sz="3200" i="1" dirty="0">
                <a:latin typeface="Times New Roman" pitchFamily="18" charset="0"/>
                <a:cs typeface="Times New Roman" pitchFamily="18" charset="0"/>
              </a:rPr>
              <a:t>1-маъруза машғулоти</a:t>
            </a:r>
            <a:endParaRPr lang="ru-RU" sz="32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58204" cy="2011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Содержимое 6"/>
          <p:cNvGraphicFramePr>
            <a:graphicFrameLocks noGrp="1"/>
          </p:cNvGraphicFramePr>
          <p:nvPr>
            <p:ph idx="1"/>
          </p:nvPr>
        </p:nvGraphicFramePr>
        <p:xfrm>
          <a:off x="642910" y="4000504"/>
          <a:ext cx="8115328" cy="25003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077"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atin typeface="Calibri" pitchFamily="34" charset="0"/>
            </a:endParaRPr>
          </a:p>
        </p:txBody>
      </p:sp>
      <p:graphicFrame>
        <p:nvGraphicFramePr>
          <p:cNvPr id="3074" name="Object 1"/>
          <p:cNvGraphicFramePr>
            <a:graphicFrameLocks noChangeAspect="1"/>
          </p:cNvGraphicFramePr>
          <p:nvPr/>
        </p:nvGraphicFramePr>
        <p:xfrm>
          <a:off x="2714625" y="2571750"/>
          <a:ext cx="4216400" cy="1214438"/>
        </p:xfrm>
        <a:graphic>
          <a:graphicData uri="http://schemas.openxmlformats.org/presentationml/2006/ole">
            <mc:AlternateContent xmlns:mc="http://schemas.openxmlformats.org/markup-compatibility/2006">
              <mc:Choice xmlns:v="urn:schemas-microsoft-com:vml" Requires="v">
                <p:oleObj spid="_x0000_s3078" name="Формула" r:id="rId13" imgW="1434477" imgH="406224" progId="Equation.3">
                  <p:embed/>
                </p:oleObj>
              </mc:Choice>
              <mc:Fallback>
                <p:oleObj name="Формула" r:id="rId13" imgW="1434477" imgH="406224" progId="Equation.3">
                  <p:embed/>
                  <p:pic>
                    <p:nvPicPr>
                      <p:cNvPr id="0" name="Object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14625" y="2571750"/>
                        <a:ext cx="4216400" cy="1214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500034" y="214290"/>
          <a:ext cx="8229600" cy="928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Содержимое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796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Содержимое 6"/>
          <p:cNvGraphicFramePr>
            <a:graphicFrameLocks noGrp="1"/>
          </p:cNvGraphicFramePr>
          <p:nvPr>
            <p:ph idx="1"/>
          </p:nvPr>
        </p:nvGraphicFramePr>
        <p:xfrm>
          <a:off x="457200" y="1285860"/>
          <a:ext cx="8401080" cy="3643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Схема 5"/>
          <p:cNvGraphicFramePr/>
          <p:nvPr/>
        </p:nvGraphicFramePr>
        <p:xfrm>
          <a:off x="428596" y="5072074"/>
          <a:ext cx="8429684" cy="157163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одержимое 7"/>
          <p:cNvGraphicFramePr>
            <a:graphicFrameLocks noGrp="1"/>
          </p:cNvGraphicFramePr>
          <p:nvPr>
            <p:ph idx="1"/>
          </p:nvPr>
        </p:nvGraphicFramePr>
        <p:xfrm>
          <a:off x="428596" y="785794"/>
          <a:ext cx="8229600" cy="4214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p:cNvGraphicFramePr/>
          <p:nvPr/>
        </p:nvGraphicFramePr>
        <p:xfrm>
          <a:off x="642910" y="5357826"/>
          <a:ext cx="7858180" cy="10487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4"/>
          <p:cNvGraphicFramePr>
            <a:graphicFrameLocks noGrp="1"/>
          </p:cNvGraphicFramePr>
          <p:nvPr>
            <p:ph idx="1"/>
          </p:nvPr>
        </p:nvGraphicFramePr>
        <p:xfrm>
          <a:off x="457200" y="1600200"/>
          <a:ext cx="8229600" cy="47577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51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Содержимое 6"/>
          <p:cNvGraphicFramePr>
            <a:graphicFrameLocks noGrp="1"/>
          </p:cNvGraphicFramePr>
          <p:nvPr>
            <p:ph idx="1"/>
          </p:nvPr>
        </p:nvGraphicFramePr>
        <p:xfrm>
          <a:off x="428596" y="3929066"/>
          <a:ext cx="8258204" cy="22685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101"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atin typeface="Calibri" pitchFamily="34" charset="0"/>
            </a:endParaRPr>
          </a:p>
        </p:txBody>
      </p:sp>
      <p:graphicFrame>
        <p:nvGraphicFramePr>
          <p:cNvPr id="4098" name="Object 1"/>
          <p:cNvGraphicFramePr>
            <a:graphicFrameLocks noChangeAspect="1"/>
          </p:cNvGraphicFramePr>
          <p:nvPr/>
        </p:nvGraphicFramePr>
        <p:xfrm>
          <a:off x="2286000" y="2214563"/>
          <a:ext cx="4214813" cy="1514475"/>
        </p:xfrm>
        <a:graphic>
          <a:graphicData uri="http://schemas.openxmlformats.org/presentationml/2006/ole">
            <mc:AlternateContent xmlns:mc="http://schemas.openxmlformats.org/markup-compatibility/2006">
              <mc:Choice xmlns:v="urn:schemas-microsoft-com:vml" Requires="v">
                <p:oleObj spid="_x0000_s4102" name="Формула" r:id="rId13" imgW="1256755" imgH="444307" progId="Equation.3">
                  <p:embed/>
                </p:oleObj>
              </mc:Choice>
              <mc:Fallback>
                <p:oleObj name="Формула" r:id="rId13" imgW="1256755" imgH="444307" progId="Equation.3">
                  <p:embed/>
                  <p:pic>
                    <p:nvPicPr>
                      <p:cNvPr id="0" name="Object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6000" y="2214563"/>
                        <a:ext cx="4214813" cy="151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51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4"/>
          <p:cNvGraphicFramePr>
            <a:graphicFrameLocks noGrp="1"/>
          </p:cNvGraphicFramePr>
          <p:nvPr>
            <p:ph idx="1"/>
          </p:nvPr>
        </p:nvGraphicFramePr>
        <p:xfrm>
          <a:off x="457200" y="2357430"/>
          <a:ext cx="8258204" cy="37687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atin typeface="Calibri" pitchFamily="34" charset="0"/>
            </a:endParaRPr>
          </a:p>
        </p:txBody>
      </p:sp>
      <p:graphicFrame>
        <p:nvGraphicFramePr>
          <p:cNvPr id="5122" name="Object 1"/>
          <p:cNvGraphicFramePr>
            <a:graphicFrameLocks noChangeAspect="1"/>
          </p:cNvGraphicFramePr>
          <p:nvPr/>
        </p:nvGraphicFramePr>
        <p:xfrm>
          <a:off x="2571750" y="428625"/>
          <a:ext cx="4572000" cy="1233488"/>
        </p:xfrm>
        <a:graphic>
          <a:graphicData uri="http://schemas.openxmlformats.org/presentationml/2006/ole">
            <mc:AlternateContent xmlns:mc="http://schemas.openxmlformats.org/markup-compatibility/2006">
              <mc:Choice xmlns:v="urn:schemas-microsoft-com:vml" Requires="v">
                <p:oleObj spid="_x0000_s5129" name="Формула" r:id="rId4" imgW="1663700" imgH="444500" progId="Equation.3">
                  <p:embed/>
                </p:oleObj>
              </mc:Choice>
              <mc:Fallback>
                <p:oleObj name="Формула" r:id="rId4" imgW="1663700" imgH="4445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750" y="428625"/>
                        <a:ext cx="4572000" cy="1233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Содержимое 6"/>
          <p:cNvGraphicFramePr>
            <a:graphicFrameLocks noGrp="1"/>
          </p:cNvGraphicFramePr>
          <p:nvPr>
            <p:ph idx="1"/>
          </p:nvPr>
        </p:nvGraphicFramePr>
        <p:xfrm>
          <a:off x="428597" y="1643050"/>
          <a:ext cx="8143932" cy="207170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9" name="Схема 8"/>
          <p:cNvGraphicFramePr/>
          <p:nvPr/>
        </p:nvGraphicFramePr>
        <p:xfrm>
          <a:off x="500034" y="4000504"/>
          <a:ext cx="8072494" cy="114300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5127" name="Rectangle 5"/>
          <p:cNvSpPr>
            <a:spLocks noChangeArrowheads="1"/>
          </p:cNvSpPr>
          <p:nvPr/>
        </p:nvSpPr>
        <p:spPr bwMode="auto">
          <a:xfrm>
            <a:off x="714375" y="5572125"/>
            <a:ext cx="3000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ru-RU" sz="2400" i="1">
                <a:latin typeface="Times New Roman" pitchFamily="18" charset="0"/>
                <a:cs typeface="Times New Roman" pitchFamily="18" charset="0"/>
              </a:rPr>
              <a:t>Инфляция суръати = </a:t>
            </a:r>
          </a:p>
        </p:txBody>
      </p:sp>
      <p:sp>
        <p:nvSpPr>
          <p:cNvPr id="5128"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atin typeface="Calibri" pitchFamily="34" charset="0"/>
            </a:endParaRPr>
          </a:p>
        </p:txBody>
      </p:sp>
      <p:graphicFrame>
        <p:nvGraphicFramePr>
          <p:cNvPr id="5123" name="Object 7"/>
          <p:cNvGraphicFramePr>
            <a:graphicFrameLocks noChangeAspect="1"/>
          </p:cNvGraphicFramePr>
          <p:nvPr/>
        </p:nvGraphicFramePr>
        <p:xfrm>
          <a:off x="3714750" y="5429250"/>
          <a:ext cx="3071813" cy="733425"/>
        </p:xfrm>
        <a:graphic>
          <a:graphicData uri="http://schemas.openxmlformats.org/presentationml/2006/ole">
            <mc:AlternateContent xmlns:mc="http://schemas.openxmlformats.org/markup-compatibility/2006">
              <mc:Choice xmlns:v="urn:schemas-microsoft-com:vml" Requires="v">
                <p:oleObj spid="_x0000_s5130" name="Формула" r:id="rId16" imgW="1778000" imgH="419100" progId="Equation.3">
                  <p:embed/>
                </p:oleObj>
              </mc:Choice>
              <mc:Fallback>
                <p:oleObj name="Формула" r:id="rId16" imgW="1778000" imgH="419100" progId="Equation.3">
                  <p:embed/>
                  <p:pic>
                    <p:nvPicPr>
                      <p:cNvPr id="0" name="Object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14750" y="5429250"/>
                        <a:ext cx="3071813"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1600200"/>
          <a:ext cx="8229600" cy="4829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Схема 5"/>
          <p:cNvGraphicFramePr/>
          <p:nvPr/>
        </p:nvGraphicFramePr>
        <p:xfrm>
          <a:off x="500034" y="428604"/>
          <a:ext cx="8001056" cy="10715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4"/>
          <p:cNvGraphicFramePr>
            <a:graphicFrameLocks noGrp="1"/>
          </p:cNvGraphicFramePr>
          <p:nvPr>
            <p:ph idx="1"/>
          </p:nvPr>
        </p:nvGraphicFramePr>
        <p:xfrm>
          <a:off x="457200" y="1600201"/>
          <a:ext cx="8229600" cy="175736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Схема 5"/>
          <p:cNvGraphicFramePr/>
          <p:nvPr/>
        </p:nvGraphicFramePr>
        <p:xfrm>
          <a:off x="714348" y="3571876"/>
          <a:ext cx="7643866" cy="285752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Схема 52"/>
          <p:cNvGraphicFramePr/>
          <p:nvPr/>
        </p:nvGraphicFramePr>
        <p:xfrm>
          <a:off x="457200" y="274638"/>
          <a:ext cx="8229600" cy="796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Прямая со стрелкой 4"/>
          <p:cNvCxnSpPr/>
          <p:nvPr/>
        </p:nvCxnSpPr>
        <p:spPr>
          <a:xfrm rot="5400000" flipH="1" flipV="1">
            <a:off x="-608806" y="3534569"/>
            <a:ext cx="42164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1500188" y="5641975"/>
            <a:ext cx="564356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500188" y="4429125"/>
            <a:ext cx="3071812"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Дуга 10"/>
          <p:cNvSpPr/>
          <p:nvPr/>
        </p:nvSpPr>
        <p:spPr>
          <a:xfrm rot="5158438">
            <a:off x="3511550" y="2292350"/>
            <a:ext cx="2000250" cy="2286000"/>
          </a:xfrm>
          <a:prstGeom prst="arc">
            <a:avLst>
              <a:gd name="adj1" fmla="val 16510867"/>
              <a:gd name="adj2" fmla="val 0"/>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cxnSp>
        <p:nvCxnSpPr>
          <p:cNvPr id="13" name="Прямая соединительная линия 12"/>
          <p:cNvCxnSpPr/>
          <p:nvPr/>
        </p:nvCxnSpPr>
        <p:spPr>
          <a:xfrm rot="5400000" flipH="1" flipV="1">
            <a:off x="4679950" y="2493963"/>
            <a:ext cx="1928813" cy="158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458" name="Freeform 2"/>
          <p:cNvSpPr>
            <a:spLocks/>
          </p:cNvSpPr>
          <p:nvPr/>
        </p:nvSpPr>
        <p:spPr bwMode="auto">
          <a:xfrm>
            <a:off x="3357563" y="2071688"/>
            <a:ext cx="2471737" cy="3186112"/>
          </a:xfrm>
          <a:custGeom>
            <a:avLst/>
            <a:gdLst/>
            <a:ahLst/>
            <a:cxnLst>
              <a:cxn ang="0">
                <a:pos x="0" y="0"/>
              </a:cxn>
              <a:cxn ang="0">
                <a:pos x="540" y="1080"/>
              </a:cxn>
              <a:cxn ang="0">
                <a:pos x="1980" y="1980"/>
              </a:cxn>
            </a:cxnLst>
            <a:rect l="0" t="0" r="r" b="b"/>
            <a:pathLst>
              <a:path w="1980" h="1980">
                <a:moveTo>
                  <a:pt x="0" y="0"/>
                </a:moveTo>
                <a:cubicBezTo>
                  <a:pt x="105" y="375"/>
                  <a:pt x="210" y="750"/>
                  <a:pt x="540" y="1080"/>
                </a:cubicBezTo>
                <a:cubicBezTo>
                  <a:pt x="870" y="1410"/>
                  <a:pt x="1710" y="1830"/>
                  <a:pt x="1980" y="1980"/>
                </a:cubicBezTo>
              </a:path>
            </a:pathLst>
          </a:custGeom>
          <a:ln>
            <a:headEnd/>
            <a:tailEnd/>
          </a:ln>
        </p:spPr>
        <p:style>
          <a:lnRef idx="3">
            <a:schemeClr val="accent4"/>
          </a:lnRef>
          <a:fillRef idx="0">
            <a:schemeClr val="accent4"/>
          </a:fillRef>
          <a:effectRef idx="2">
            <a:schemeClr val="accent4"/>
          </a:effectRef>
          <a:fontRef idx="minor">
            <a:schemeClr val="tx1"/>
          </a:fontRef>
        </p:style>
        <p:txBody>
          <a:bodyPr/>
          <a:lstStyle/>
          <a:p>
            <a:pPr fontAlgn="auto">
              <a:spcBef>
                <a:spcPts val="0"/>
              </a:spcBef>
              <a:spcAft>
                <a:spcPts val="0"/>
              </a:spcAft>
              <a:defRPr/>
            </a:pPr>
            <a:endParaRPr lang="ru-RU"/>
          </a:p>
        </p:txBody>
      </p:sp>
      <p:sp>
        <p:nvSpPr>
          <p:cNvPr id="17" name="Freeform 2"/>
          <p:cNvSpPr>
            <a:spLocks/>
          </p:cNvSpPr>
          <p:nvPr/>
        </p:nvSpPr>
        <p:spPr bwMode="auto">
          <a:xfrm>
            <a:off x="4629150" y="1443038"/>
            <a:ext cx="2400300" cy="3043237"/>
          </a:xfrm>
          <a:custGeom>
            <a:avLst/>
            <a:gdLst/>
            <a:ahLst/>
            <a:cxnLst>
              <a:cxn ang="0">
                <a:pos x="0" y="0"/>
              </a:cxn>
              <a:cxn ang="0">
                <a:pos x="540" y="1080"/>
              </a:cxn>
              <a:cxn ang="0">
                <a:pos x="1980" y="1980"/>
              </a:cxn>
            </a:cxnLst>
            <a:rect l="0" t="0" r="r" b="b"/>
            <a:pathLst>
              <a:path w="1980" h="1980">
                <a:moveTo>
                  <a:pt x="0" y="0"/>
                </a:moveTo>
                <a:cubicBezTo>
                  <a:pt x="105" y="375"/>
                  <a:pt x="210" y="750"/>
                  <a:pt x="540" y="1080"/>
                </a:cubicBezTo>
                <a:cubicBezTo>
                  <a:pt x="870" y="1410"/>
                  <a:pt x="1710" y="1830"/>
                  <a:pt x="1980" y="1980"/>
                </a:cubicBezTo>
              </a:path>
            </a:pathLst>
          </a:custGeom>
          <a:ln>
            <a:prstDash val="dash"/>
            <a:headEnd/>
            <a:tailEnd/>
          </a:ln>
        </p:spPr>
        <p:style>
          <a:lnRef idx="3">
            <a:schemeClr val="accent4"/>
          </a:lnRef>
          <a:fillRef idx="0">
            <a:schemeClr val="accent4"/>
          </a:fillRef>
          <a:effectRef idx="2">
            <a:schemeClr val="accent4"/>
          </a:effectRef>
          <a:fontRef idx="minor">
            <a:schemeClr val="tx1"/>
          </a:fontRef>
        </p:style>
        <p:txBody>
          <a:bodyPr/>
          <a:lstStyle/>
          <a:p>
            <a:pPr fontAlgn="auto">
              <a:spcBef>
                <a:spcPts val="0"/>
              </a:spcBef>
              <a:spcAft>
                <a:spcPts val="0"/>
              </a:spcAft>
              <a:defRPr/>
            </a:pPr>
            <a:endParaRPr lang="ru-RU"/>
          </a:p>
        </p:txBody>
      </p:sp>
      <p:sp>
        <p:nvSpPr>
          <p:cNvPr id="22538" name="Прямоугольник 17"/>
          <p:cNvSpPr>
            <a:spLocks noChangeArrowheads="1"/>
          </p:cNvSpPr>
          <p:nvPr/>
        </p:nvSpPr>
        <p:spPr bwMode="auto">
          <a:xfrm>
            <a:off x="5857875" y="5072063"/>
            <a:ext cx="733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latin typeface="Times New Roman" pitchFamily="18" charset="0"/>
                <a:cs typeface="Times New Roman" pitchFamily="18" charset="0"/>
              </a:rPr>
              <a:t>AD</a:t>
            </a:r>
            <a:r>
              <a:rPr lang="en-US" sz="2400" b="1" baseline="-25000">
                <a:latin typeface="Times New Roman" pitchFamily="18" charset="0"/>
                <a:cs typeface="Times New Roman" pitchFamily="18" charset="0"/>
              </a:rPr>
              <a:t>1</a:t>
            </a:r>
            <a:endParaRPr lang="ru-RU" sz="2400">
              <a:latin typeface="Times New Roman" pitchFamily="18" charset="0"/>
              <a:cs typeface="Times New Roman" pitchFamily="18" charset="0"/>
            </a:endParaRPr>
          </a:p>
        </p:txBody>
      </p:sp>
      <p:sp>
        <p:nvSpPr>
          <p:cNvPr id="22539" name="Прямоугольник 18"/>
          <p:cNvSpPr>
            <a:spLocks noChangeArrowheads="1"/>
          </p:cNvSpPr>
          <p:nvPr/>
        </p:nvSpPr>
        <p:spPr bwMode="auto">
          <a:xfrm>
            <a:off x="7000875" y="4357688"/>
            <a:ext cx="733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latin typeface="Times New Roman" pitchFamily="18" charset="0"/>
                <a:cs typeface="Times New Roman" pitchFamily="18" charset="0"/>
              </a:rPr>
              <a:t>AD</a:t>
            </a:r>
            <a:r>
              <a:rPr lang="en-US" sz="2400" b="1" baseline="-25000">
                <a:latin typeface="Times New Roman" pitchFamily="18" charset="0"/>
                <a:cs typeface="Times New Roman" pitchFamily="18" charset="0"/>
              </a:rPr>
              <a:t>2</a:t>
            </a:r>
            <a:endParaRPr lang="ru-RU" sz="2400">
              <a:latin typeface="Times New Roman" pitchFamily="18" charset="0"/>
              <a:cs typeface="Times New Roman" pitchFamily="18" charset="0"/>
            </a:endParaRPr>
          </a:p>
        </p:txBody>
      </p:sp>
      <p:sp>
        <p:nvSpPr>
          <p:cNvPr id="19459" name="Line 3"/>
          <p:cNvSpPr>
            <a:spLocks noChangeShapeType="1"/>
          </p:cNvSpPr>
          <p:nvPr/>
        </p:nvSpPr>
        <p:spPr bwMode="auto">
          <a:xfrm flipV="1">
            <a:off x="5786438" y="4286250"/>
            <a:ext cx="500062" cy="628650"/>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pPr fontAlgn="auto">
              <a:spcBef>
                <a:spcPts val="0"/>
              </a:spcBef>
              <a:spcAft>
                <a:spcPts val="0"/>
              </a:spcAft>
              <a:defRPr/>
            </a:pPr>
            <a:endParaRPr lang="ru-RU"/>
          </a:p>
        </p:txBody>
      </p:sp>
      <p:sp>
        <p:nvSpPr>
          <p:cNvPr id="19460" name="AutoShape 4"/>
          <p:cNvSpPr>
            <a:spLocks/>
          </p:cNvSpPr>
          <p:nvPr/>
        </p:nvSpPr>
        <p:spPr bwMode="auto">
          <a:xfrm rot="2299907" flipH="1">
            <a:off x="5308600" y="3673475"/>
            <a:ext cx="241300" cy="1076325"/>
          </a:xfrm>
          <a:prstGeom prst="leftBrace">
            <a:avLst>
              <a:gd name="adj1" fmla="val 21489"/>
              <a:gd name="adj2" fmla="val 50477"/>
            </a:avLst>
          </a:prstGeom>
          <a:ln>
            <a:headEnd/>
            <a:tailEnd/>
          </a:ln>
        </p:spPr>
        <p:style>
          <a:lnRef idx="3">
            <a:schemeClr val="accent1"/>
          </a:lnRef>
          <a:fillRef idx="0">
            <a:schemeClr val="accent1"/>
          </a:fillRef>
          <a:effectRef idx="2">
            <a:schemeClr val="accent1"/>
          </a:effectRef>
          <a:fontRef idx="minor">
            <a:schemeClr val="tx1"/>
          </a:fontRef>
        </p:style>
        <p:txBody>
          <a:bodyPr/>
          <a:lstStyle/>
          <a:p>
            <a:pPr fontAlgn="auto">
              <a:spcBef>
                <a:spcPts val="0"/>
              </a:spcBef>
              <a:spcAft>
                <a:spcPts val="0"/>
              </a:spcAft>
              <a:defRPr/>
            </a:pPr>
            <a:endParaRPr lang="ru-RU"/>
          </a:p>
        </p:txBody>
      </p:sp>
      <p:cxnSp>
        <p:nvCxnSpPr>
          <p:cNvPr id="23" name="Прямая соединительная линия 22"/>
          <p:cNvCxnSpPr/>
          <p:nvPr/>
        </p:nvCxnSpPr>
        <p:spPr>
          <a:xfrm rot="5400000">
            <a:off x="4037013" y="5037138"/>
            <a:ext cx="1214437" cy="1587"/>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5400000">
            <a:off x="4572794" y="4572794"/>
            <a:ext cx="2143125" cy="1587"/>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2544" name="Прямоугольник 25"/>
          <p:cNvSpPr>
            <a:spLocks noChangeArrowheads="1"/>
          </p:cNvSpPr>
          <p:nvPr/>
        </p:nvSpPr>
        <p:spPr bwMode="auto">
          <a:xfrm>
            <a:off x="5857875" y="1500188"/>
            <a:ext cx="579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latin typeface="Times New Roman" pitchFamily="18" charset="0"/>
                <a:cs typeface="Times New Roman" pitchFamily="18" charset="0"/>
              </a:rPr>
              <a:t>AS</a:t>
            </a:r>
            <a:endParaRPr lang="ru-RU" sz="2400">
              <a:latin typeface="Times New Roman" pitchFamily="18" charset="0"/>
              <a:cs typeface="Times New Roman" pitchFamily="18" charset="0"/>
            </a:endParaRPr>
          </a:p>
        </p:txBody>
      </p:sp>
      <p:sp>
        <p:nvSpPr>
          <p:cNvPr id="19461" name="AutoShape 5"/>
          <p:cNvSpPr>
            <a:spLocks/>
          </p:cNvSpPr>
          <p:nvPr/>
        </p:nvSpPr>
        <p:spPr bwMode="auto">
          <a:xfrm rot="5395325" flipH="1">
            <a:off x="2965450" y="3108325"/>
            <a:ext cx="212725" cy="3000375"/>
          </a:xfrm>
          <a:prstGeom prst="leftBrace">
            <a:avLst>
              <a:gd name="adj1" fmla="val 56778"/>
              <a:gd name="adj2" fmla="val 50477"/>
            </a:avLst>
          </a:prstGeom>
          <a:ln>
            <a:headEnd/>
            <a:tailEnd/>
          </a:ln>
        </p:spPr>
        <p:style>
          <a:lnRef idx="2">
            <a:schemeClr val="accent1"/>
          </a:lnRef>
          <a:fillRef idx="0">
            <a:schemeClr val="accent1"/>
          </a:fillRef>
          <a:effectRef idx="1">
            <a:schemeClr val="accent1"/>
          </a:effectRef>
          <a:fontRef idx="minor">
            <a:schemeClr val="tx1"/>
          </a:fontRef>
        </p:style>
        <p:txBody>
          <a:bodyPr/>
          <a:lstStyle/>
          <a:p>
            <a:pPr fontAlgn="auto">
              <a:spcBef>
                <a:spcPts val="0"/>
              </a:spcBef>
              <a:spcAft>
                <a:spcPts val="0"/>
              </a:spcAft>
              <a:defRPr/>
            </a:pPr>
            <a:endParaRPr lang="ru-RU"/>
          </a:p>
        </p:txBody>
      </p:sp>
      <p:sp>
        <p:nvSpPr>
          <p:cNvPr id="19462" name="AutoShape 6"/>
          <p:cNvSpPr>
            <a:spLocks/>
          </p:cNvSpPr>
          <p:nvPr/>
        </p:nvSpPr>
        <p:spPr bwMode="auto">
          <a:xfrm>
            <a:off x="5715000" y="1571625"/>
            <a:ext cx="214313" cy="1785938"/>
          </a:xfrm>
          <a:prstGeom prst="rightBrace">
            <a:avLst>
              <a:gd name="adj1" fmla="val 58333"/>
              <a:gd name="adj2" fmla="val 50000"/>
            </a:avLst>
          </a:prstGeom>
          <a:ln>
            <a:headEnd/>
            <a:tailEnd/>
          </a:ln>
        </p:spPr>
        <p:style>
          <a:lnRef idx="2">
            <a:schemeClr val="accent1"/>
          </a:lnRef>
          <a:fillRef idx="0">
            <a:schemeClr val="accent1"/>
          </a:fillRef>
          <a:effectRef idx="1">
            <a:schemeClr val="accent1"/>
          </a:effectRef>
          <a:fontRef idx="minor">
            <a:schemeClr val="tx1"/>
          </a:fontRef>
        </p:style>
        <p:txBody>
          <a:bodyPr/>
          <a:lstStyle/>
          <a:p>
            <a:pPr fontAlgn="auto">
              <a:spcBef>
                <a:spcPts val="0"/>
              </a:spcBef>
              <a:spcAft>
                <a:spcPts val="0"/>
              </a:spcAft>
              <a:defRPr/>
            </a:pPr>
            <a:endParaRPr lang="ru-RU"/>
          </a:p>
        </p:txBody>
      </p:sp>
      <p:sp>
        <p:nvSpPr>
          <p:cNvPr id="22547" name="Прямоугольник 28"/>
          <p:cNvSpPr>
            <a:spLocks noChangeArrowheads="1"/>
          </p:cNvSpPr>
          <p:nvPr/>
        </p:nvSpPr>
        <p:spPr bwMode="auto">
          <a:xfrm>
            <a:off x="2857500" y="4714875"/>
            <a:ext cx="376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latin typeface="Times New Roman" pitchFamily="18" charset="0"/>
                <a:cs typeface="Times New Roman" pitchFamily="18" charset="0"/>
              </a:rPr>
              <a:t>1 </a:t>
            </a:r>
            <a:endParaRPr lang="ru-RU" sz="2000">
              <a:latin typeface="Times New Roman" pitchFamily="18" charset="0"/>
              <a:cs typeface="Times New Roman" pitchFamily="18" charset="0"/>
            </a:endParaRPr>
          </a:p>
        </p:txBody>
      </p:sp>
      <p:sp>
        <p:nvSpPr>
          <p:cNvPr id="22548" name="Прямоугольник 29"/>
          <p:cNvSpPr>
            <a:spLocks noChangeArrowheads="1"/>
          </p:cNvSpPr>
          <p:nvPr/>
        </p:nvSpPr>
        <p:spPr bwMode="auto">
          <a:xfrm>
            <a:off x="5357813" y="4214813"/>
            <a:ext cx="377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z-Cyrl-UZ" sz="2000" b="1">
                <a:latin typeface="Times New Roman" pitchFamily="18" charset="0"/>
                <a:cs typeface="Times New Roman" pitchFamily="18" charset="0"/>
              </a:rPr>
              <a:t>2</a:t>
            </a:r>
            <a:r>
              <a:rPr lang="en-US" sz="2000" b="1">
                <a:latin typeface="Times New Roman" pitchFamily="18" charset="0"/>
                <a:cs typeface="Times New Roman" pitchFamily="18" charset="0"/>
              </a:rPr>
              <a:t> </a:t>
            </a:r>
            <a:endParaRPr lang="ru-RU" sz="2000">
              <a:latin typeface="Times New Roman" pitchFamily="18" charset="0"/>
              <a:cs typeface="Times New Roman" pitchFamily="18" charset="0"/>
            </a:endParaRPr>
          </a:p>
        </p:txBody>
      </p:sp>
      <p:sp>
        <p:nvSpPr>
          <p:cNvPr id="22549" name="Прямоугольник 30"/>
          <p:cNvSpPr>
            <a:spLocks noChangeArrowheads="1"/>
          </p:cNvSpPr>
          <p:nvPr/>
        </p:nvSpPr>
        <p:spPr bwMode="auto">
          <a:xfrm>
            <a:off x="6000750" y="2214563"/>
            <a:ext cx="312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z-Cyrl-UZ" sz="2000" b="1">
                <a:latin typeface="Times New Roman" pitchFamily="18" charset="0"/>
                <a:cs typeface="Times New Roman" pitchFamily="18" charset="0"/>
              </a:rPr>
              <a:t>3</a:t>
            </a:r>
            <a:endParaRPr lang="ru-RU" sz="2000" b="1">
              <a:latin typeface="Times New Roman" pitchFamily="18" charset="0"/>
              <a:cs typeface="Times New Roman" pitchFamily="18" charset="0"/>
            </a:endParaRPr>
          </a:p>
        </p:txBody>
      </p:sp>
      <p:sp>
        <p:nvSpPr>
          <p:cNvPr id="22550" name="Прямоугольник 31"/>
          <p:cNvSpPr>
            <a:spLocks noChangeArrowheads="1"/>
          </p:cNvSpPr>
          <p:nvPr/>
        </p:nvSpPr>
        <p:spPr bwMode="auto">
          <a:xfrm>
            <a:off x="6357938" y="5786438"/>
            <a:ext cx="1643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sz="2400" b="1" i="1">
                <a:latin typeface="Times New Roman" pitchFamily="18" charset="0"/>
                <a:cs typeface="Times New Roman" pitchFamily="18" charset="0"/>
              </a:rPr>
              <a:t>Реал ЯММ</a:t>
            </a:r>
            <a:endParaRPr lang="ru-RU" sz="2400" b="1">
              <a:latin typeface="Times New Roman" pitchFamily="18" charset="0"/>
              <a:cs typeface="Times New Roman" pitchFamily="18" charset="0"/>
            </a:endParaRPr>
          </a:p>
        </p:txBody>
      </p:sp>
      <p:sp>
        <p:nvSpPr>
          <p:cNvPr id="22551" name="Прямоугольник 32"/>
          <p:cNvSpPr>
            <a:spLocks noChangeArrowheads="1"/>
          </p:cNvSpPr>
          <p:nvPr/>
        </p:nvSpPr>
        <p:spPr bwMode="auto">
          <a:xfrm>
            <a:off x="5429250" y="5715000"/>
            <a:ext cx="603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latin typeface="Times New Roman" pitchFamily="18" charset="0"/>
                <a:cs typeface="Times New Roman" pitchFamily="18" charset="0"/>
              </a:rPr>
              <a:t>Q</a:t>
            </a:r>
            <a:r>
              <a:rPr lang="en-GB" sz="2400" b="1" baseline="-25000">
                <a:latin typeface="Times New Roman" pitchFamily="18" charset="0"/>
                <a:cs typeface="Times New Roman" pitchFamily="18" charset="0"/>
              </a:rPr>
              <a:t>2</a:t>
            </a:r>
            <a:r>
              <a:rPr lang="en-GB" sz="2400" b="1">
                <a:latin typeface="Times New Roman" pitchFamily="18" charset="0"/>
                <a:cs typeface="Times New Roman" pitchFamily="18" charset="0"/>
              </a:rPr>
              <a:t> </a:t>
            </a:r>
            <a:endParaRPr lang="ru-RU" sz="2400">
              <a:latin typeface="Times New Roman" pitchFamily="18" charset="0"/>
              <a:cs typeface="Times New Roman" pitchFamily="18" charset="0"/>
            </a:endParaRPr>
          </a:p>
        </p:txBody>
      </p:sp>
      <p:sp>
        <p:nvSpPr>
          <p:cNvPr id="22552" name="Прямоугольник 33"/>
          <p:cNvSpPr>
            <a:spLocks noChangeArrowheads="1"/>
          </p:cNvSpPr>
          <p:nvPr/>
        </p:nvSpPr>
        <p:spPr bwMode="auto">
          <a:xfrm>
            <a:off x="4357688" y="5715000"/>
            <a:ext cx="603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latin typeface="Times New Roman" pitchFamily="18" charset="0"/>
                <a:cs typeface="Times New Roman" pitchFamily="18" charset="0"/>
              </a:rPr>
              <a:t>Q</a:t>
            </a:r>
            <a:r>
              <a:rPr lang="uz-Cyrl-UZ" sz="2400" b="1" baseline="-25000">
                <a:latin typeface="Times New Roman" pitchFamily="18" charset="0"/>
                <a:cs typeface="Times New Roman" pitchFamily="18" charset="0"/>
              </a:rPr>
              <a:t>1</a:t>
            </a:r>
            <a:r>
              <a:rPr lang="en-GB" sz="2400" b="1">
                <a:latin typeface="Times New Roman" pitchFamily="18" charset="0"/>
                <a:cs typeface="Times New Roman" pitchFamily="18" charset="0"/>
              </a:rPr>
              <a:t> </a:t>
            </a:r>
            <a:endParaRPr lang="ru-RU" sz="2400">
              <a:latin typeface="Times New Roman" pitchFamily="18" charset="0"/>
              <a:cs typeface="Times New Roman" pitchFamily="18" charset="0"/>
            </a:endParaRPr>
          </a:p>
        </p:txBody>
      </p:sp>
      <p:sp>
        <p:nvSpPr>
          <p:cNvPr id="22553" name="Прямоугольник 34"/>
          <p:cNvSpPr>
            <a:spLocks noChangeArrowheads="1"/>
          </p:cNvSpPr>
          <p:nvPr/>
        </p:nvSpPr>
        <p:spPr bwMode="auto">
          <a:xfrm>
            <a:off x="1000125" y="4286250"/>
            <a:ext cx="474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latin typeface="Times New Roman" pitchFamily="18" charset="0"/>
                <a:cs typeface="Times New Roman" pitchFamily="18" charset="0"/>
              </a:rPr>
              <a:t>P</a:t>
            </a:r>
            <a:r>
              <a:rPr lang="en-US" sz="2400" b="1" baseline="-25000">
                <a:latin typeface="Times New Roman" pitchFamily="18" charset="0"/>
                <a:cs typeface="Times New Roman" pitchFamily="18" charset="0"/>
              </a:rPr>
              <a:t>1</a:t>
            </a:r>
            <a:endParaRPr lang="ru-RU" sz="2400">
              <a:latin typeface="Times New Roman" pitchFamily="18" charset="0"/>
              <a:cs typeface="Times New Roman" pitchFamily="18" charset="0"/>
            </a:endParaRPr>
          </a:p>
        </p:txBody>
      </p:sp>
      <p:sp>
        <p:nvSpPr>
          <p:cNvPr id="22554" name="Прямоугольник 35"/>
          <p:cNvSpPr>
            <a:spLocks noChangeArrowheads="1"/>
          </p:cNvSpPr>
          <p:nvPr/>
        </p:nvSpPr>
        <p:spPr bwMode="auto">
          <a:xfrm>
            <a:off x="1000125" y="3143250"/>
            <a:ext cx="474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latin typeface="Times New Roman" pitchFamily="18" charset="0"/>
                <a:cs typeface="Times New Roman" pitchFamily="18" charset="0"/>
              </a:rPr>
              <a:t>P</a:t>
            </a:r>
            <a:r>
              <a:rPr lang="uz-Cyrl-UZ" sz="2400" b="1" baseline="-25000">
                <a:latin typeface="Times New Roman" pitchFamily="18" charset="0"/>
                <a:cs typeface="Times New Roman" pitchFamily="18" charset="0"/>
              </a:rPr>
              <a:t>2</a:t>
            </a:r>
            <a:endParaRPr lang="ru-RU" sz="2400">
              <a:latin typeface="Times New Roman" pitchFamily="18" charset="0"/>
              <a:cs typeface="Times New Roman" pitchFamily="18" charset="0"/>
            </a:endParaRPr>
          </a:p>
        </p:txBody>
      </p:sp>
      <p:cxnSp>
        <p:nvCxnSpPr>
          <p:cNvPr id="38" name="Прямая соединительная линия 37"/>
          <p:cNvCxnSpPr/>
          <p:nvPr/>
        </p:nvCxnSpPr>
        <p:spPr>
          <a:xfrm rot="10800000">
            <a:off x="1500188" y="3429000"/>
            <a:ext cx="4143375" cy="1588"/>
          </a:xfrm>
          <a:prstGeom prst="line">
            <a:avLst/>
          </a:prstGeom>
          <a:ln w="28575">
            <a:prstDash val="dash"/>
          </a:ln>
        </p:spPr>
        <p:style>
          <a:lnRef idx="2">
            <a:schemeClr val="accent1"/>
          </a:lnRef>
          <a:fillRef idx="0">
            <a:schemeClr val="accent1"/>
          </a:fillRef>
          <a:effectRef idx="1">
            <a:schemeClr val="accent1"/>
          </a:effectRef>
          <a:fontRef idx="minor">
            <a:schemeClr val="tx1"/>
          </a:fontRef>
        </p:style>
      </p:cxnSp>
      <p:sp>
        <p:nvSpPr>
          <p:cNvPr id="22556" name="Прямоугольник 39"/>
          <p:cNvSpPr>
            <a:spLocks noChangeArrowheads="1"/>
          </p:cNvSpPr>
          <p:nvPr/>
        </p:nvSpPr>
        <p:spPr bwMode="auto">
          <a:xfrm>
            <a:off x="1143000" y="564356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400" b="1">
                <a:latin typeface="Times New Roman" pitchFamily="18" charset="0"/>
                <a:cs typeface="Times New Roman" pitchFamily="18" charset="0"/>
              </a:rPr>
              <a:t>0</a:t>
            </a:r>
            <a:endParaRPr lang="ru-RU" sz="2400">
              <a:latin typeface="Times New Roman" pitchFamily="18" charset="0"/>
              <a:cs typeface="Times New Roman" pitchFamily="18" charset="0"/>
            </a:endParaRPr>
          </a:p>
        </p:txBody>
      </p:sp>
      <p:sp>
        <p:nvSpPr>
          <p:cNvPr id="22557" name="Rectangle 1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atin typeface="Calibri" pitchFamily="34" charset="0"/>
            </a:endParaRPr>
          </a:p>
        </p:txBody>
      </p:sp>
      <p:sp>
        <p:nvSpPr>
          <p:cNvPr id="22558" name="Rectangle 18"/>
          <p:cNvSpPr>
            <a:spLocks noChangeArrowheads="1"/>
          </p:cNvSpPr>
          <p:nvPr/>
        </p:nvSpPr>
        <p:spPr bwMode="auto">
          <a:xfrm>
            <a:off x="214313" y="1428750"/>
            <a:ext cx="1285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tabLst>
                <a:tab pos="571500" algn="l"/>
                <a:tab pos="638175" algn="l"/>
              </a:tabLst>
            </a:pPr>
            <a:r>
              <a:rPr lang="ru-RU" b="1" i="1">
                <a:latin typeface="Times New Roman" pitchFamily="18" charset="0"/>
                <a:cs typeface="Times New Roman" pitchFamily="18" charset="0"/>
              </a:rPr>
              <a:t>Нарх даражаси</a:t>
            </a:r>
            <a:endParaRPr lang="ru-RU">
              <a:latin typeface="Times New Roman" pitchFamily="18" charset="0"/>
              <a:cs typeface="Times New Roman" pitchFamily="18" charset="0"/>
            </a:endParaRPr>
          </a:p>
        </p:txBody>
      </p:sp>
      <p:sp>
        <p:nvSpPr>
          <p:cNvPr id="54" name="Овал 53"/>
          <p:cNvSpPr/>
          <p:nvPr/>
        </p:nvSpPr>
        <p:spPr>
          <a:xfrm>
            <a:off x="4572000" y="4357688"/>
            <a:ext cx="133350"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2400" dirty="0"/>
          </a:p>
        </p:txBody>
      </p:sp>
      <p:sp>
        <p:nvSpPr>
          <p:cNvPr id="57" name="Овал 56"/>
          <p:cNvSpPr/>
          <p:nvPr/>
        </p:nvSpPr>
        <p:spPr>
          <a:xfrm>
            <a:off x="5586413" y="3371850"/>
            <a:ext cx="133350"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1000108"/>
          <a:ext cx="8229600" cy="5126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Схема 52"/>
          <p:cNvGraphicFramePr/>
          <p:nvPr/>
        </p:nvGraphicFramePr>
        <p:xfrm>
          <a:off x="457200" y="274638"/>
          <a:ext cx="8229600" cy="796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Прямая со стрелкой 4"/>
          <p:cNvCxnSpPr/>
          <p:nvPr/>
        </p:nvCxnSpPr>
        <p:spPr>
          <a:xfrm rot="5400000" flipH="1" flipV="1">
            <a:off x="-608806" y="3534569"/>
            <a:ext cx="42164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1500188" y="5641975"/>
            <a:ext cx="564356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24581" name="Группа 36"/>
          <p:cNvGrpSpPr>
            <a:grpSpLocks/>
          </p:cNvGrpSpPr>
          <p:nvPr/>
        </p:nvGrpSpPr>
        <p:grpSpPr bwMode="auto">
          <a:xfrm>
            <a:off x="1500188" y="1530350"/>
            <a:ext cx="4154487" cy="2905125"/>
            <a:chOff x="1500166" y="1530464"/>
            <a:chExt cx="4154113" cy="2905012"/>
          </a:xfrm>
        </p:grpSpPr>
        <p:cxnSp>
          <p:nvCxnSpPr>
            <p:cNvPr id="10" name="Прямая соединительная линия 9"/>
            <p:cNvCxnSpPr/>
            <p:nvPr/>
          </p:nvCxnSpPr>
          <p:spPr>
            <a:xfrm>
              <a:off x="1500166" y="4429126"/>
              <a:ext cx="3071535"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Дуга 10"/>
            <p:cNvSpPr/>
            <p:nvPr/>
          </p:nvSpPr>
          <p:spPr>
            <a:xfrm rot="5158438">
              <a:off x="3511296" y="2292493"/>
              <a:ext cx="2000172" cy="2285794"/>
            </a:xfrm>
            <a:prstGeom prst="arc">
              <a:avLst>
                <a:gd name="adj1" fmla="val 16510867"/>
                <a:gd name="adj2" fmla="val 0"/>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cxnSp>
          <p:nvCxnSpPr>
            <p:cNvPr id="13" name="Прямая соединительная линия 12"/>
            <p:cNvCxnSpPr/>
            <p:nvPr/>
          </p:nvCxnSpPr>
          <p:spPr>
            <a:xfrm rot="5400000" flipH="1" flipV="1">
              <a:off x="4679592" y="2494040"/>
              <a:ext cx="1928738" cy="1587"/>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4582" name="Прямоугольник 18"/>
          <p:cNvSpPr>
            <a:spLocks noChangeArrowheads="1"/>
          </p:cNvSpPr>
          <p:nvPr/>
        </p:nvSpPr>
        <p:spPr bwMode="auto">
          <a:xfrm>
            <a:off x="6858000" y="3929063"/>
            <a:ext cx="630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latin typeface="Times New Roman" pitchFamily="18" charset="0"/>
                <a:cs typeface="Times New Roman" pitchFamily="18" charset="0"/>
              </a:rPr>
              <a:t>AD</a:t>
            </a:r>
            <a:endParaRPr lang="ru-RU" sz="2400">
              <a:latin typeface="Times New Roman" pitchFamily="18" charset="0"/>
              <a:cs typeface="Times New Roman" pitchFamily="18" charset="0"/>
            </a:endParaRPr>
          </a:p>
        </p:txBody>
      </p:sp>
      <p:sp>
        <p:nvSpPr>
          <p:cNvPr id="19460" name="AutoShape 4"/>
          <p:cNvSpPr>
            <a:spLocks/>
          </p:cNvSpPr>
          <p:nvPr/>
        </p:nvSpPr>
        <p:spPr bwMode="auto">
          <a:xfrm rot="2299907" flipH="1">
            <a:off x="5308600" y="3673475"/>
            <a:ext cx="241300" cy="1076325"/>
          </a:xfrm>
          <a:prstGeom prst="leftBrace">
            <a:avLst>
              <a:gd name="adj1" fmla="val 21489"/>
              <a:gd name="adj2" fmla="val 50477"/>
            </a:avLst>
          </a:prstGeom>
          <a:ln>
            <a:headEnd/>
            <a:tailEnd/>
          </a:ln>
        </p:spPr>
        <p:style>
          <a:lnRef idx="3">
            <a:schemeClr val="accent1"/>
          </a:lnRef>
          <a:fillRef idx="0">
            <a:schemeClr val="accent1"/>
          </a:fillRef>
          <a:effectRef idx="2">
            <a:schemeClr val="accent1"/>
          </a:effectRef>
          <a:fontRef idx="minor">
            <a:schemeClr val="tx1"/>
          </a:fontRef>
        </p:style>
        <p:txBody>
          <a:bodyPr/>
          <a:lstStyle/>
          <a:p>
            <a:pPr fontAlgn="auto">
              <a:spcBef>
                <a:spcPts val="0"/>
              </a:spcBef>
              <a:spcAft>
                <a:spcPts val="0"/>
              </a:spcAft>
              <a:defRPr/>
            </a:pPr>
            <a:endParaRPr lang="ru-RU"/>
          </a:p>
        </p:txBody>
      </p:sp>
      <p:cxnSp>
        <p:nvCxnSpPr>
          <p:cNvPr id="23" name="Прямая соединительная линия 22"/>
          <p:cNvCxnSpPr/>
          <p:nvPr/>
        </p:nvCxnSpPr>
        <p:spPr>
          <a:xfrm rot="5400000">
            <a:off x="4037013" y="5037138"/>
            <a:ext cx="1214437" cy="1587"/>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5400000">
            <a:off x="4572794" y="4572794"/>
            <a:ext cx="2143125" cy="1587"/>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4586" name="Прямоугольник 25"/>
          <p:cNvSpPr>
            <a:spLocks noChangeArrowheads="1"/>
          </p:cNvSpPr>
          <p:nvPr/>
        </p:nvSpPr>
        <p:spPr bwMode="auto">
          <a:xfrm>
            <a:off x="5857875" y="1500188"/>
            <a:ext cx="693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latin typeface="Times New Roman" pitchFamily="18" charset="0"/>
                <a:cs typeface="Times New Roman" pitchFamily="18" charset="0"/>
              </a:rPr>
              <a:t>AS</a:t>
            </a:r>
            <a:r>
              <a:rPr lang="uz-Cyrl-UZ" sz="1600" b="1">
                <a:latin typeface="Times New Roman" pitchFamily="18" charset="0"/>
                <a:cs typeface="Times New Roman" pitchFamily="18" charset="0"/>
              </a:rPr>
              <a:t>1</a:t>
            </a:r>
            <a:endParaRPr lang="ru-RU" sz="2400">
              <a:latin typeface="Times New Roman" pitchFamily="18" charset="0"/>
              <a:cs typeface="Times New Roman" pitchFamily="18" charset="0"/>
            </a:endParaRPr>
          </a:p>
        </p:txBody>
      </p:sp>
      <p:sp>
        <p:nvSpPr>
          <p:cNvPr id="19461" name="AutoShape 5"/>
          <p:cNvSpPr>
            <a:spLocks/>
          </p:cNvSpPr>
          <p:nvPr/>
        </p:nvSpPr>
        <p:spPr bwMode="auto">
          <a:xfrm rot="5395325" flipH="1">
            <a:off x="2965450" y="3108325"/>
            <a:ext cx="212725" cy="3000375"/>
          </a:xfrm>
          <a:prstGeom prst="leftBrace">
            <a:avLst>
              <a:gd name="adj1" fmla="val 56778"/>
              <a:gd name="adj2" fmla="val 50477"/>
            </a:avLst>
          </a:prstGeom>
          <a:ln>
            <a:headEnd/>
            <a:tailEnd/>
          </a:ln>
        </p:spPr>
        <p:style>
          <a:lnRef idx="2">
            <a:schemeClr val="accent1"/>
          </a:lnRef>
          <a:fillRef idx="0">
            <a:schemeClr val="accent1"/>
          </a:fillRef>
          <a:effectRef idx="1">
            <a:schemeClr val="accent1"/>
          </a:effectRef>
          <a:fontRef idx="minor">
            <a:schemeClr val="tx1"/>
          </a:fontRef>
        </p:style>
        <p:txBody>
          <a:bodyPr/>
          <a:lstStyle/>
          <a:p>
            <a:pPr fontAlgn="auto">
              <a:spcBef>
                <a:spcPts val="0"/>
              </a:spcBef>
              <a:spcAft>
                <a:spcPts val="0"/>
              </a:spcAft>
              <a:defRPr/>
            </a:pPr>
            <a:endParaRPr lang="ru-RU"/>
          </a:p>
        </p:txBody>
      </p:sp>
      <p:sp>
        <p:nvSpPr>
          <p:cNvPr id="19462" name="AutoShape 6"/>
          <p:cNvSpPr>
            <a:spLocks/>
          </p:cNvSpPr>
          <p:nvPr/>
        </p:nvSpPr>
        <p:spPr bwMode="auto">
          <a:xfrm>
            <a:off x="5715000" y="1571625"/>
            <a:ext cx="214313" cy="1785938"/>
          </a:xfrm>
          <a:prstGeom prst="rightBrace">
            <a:avLst>
              <a:gd name="adj1" fmla="val 58333"/>
              <a:gd name="adj2" fmla="val 50000"/>
            </a:avLst>
          </a:prstGeom>
          <a:ln>
            <a:headEnd/>
            <a:tailEnd/>
          </a:ln>
        </p:spPr>
        <p:style>
          <a:lnRef idx="2">
            <a:schemeClr val="accent1"/>
          </a:lnRef>
          <a:fillRef idx="0">
            <a:schemeClr val="accent1"/>
          </a:fillRef>
          <a:effectRef idx="1">
            <a:schemeClr val="accent1"/>
          </a:effectRef>
          <a:fontRef idx="minor">
            <a:schemeClr val="tx1"/>
          </a:fontRef>
        </p:style>
        <p:txBody>
          <a:bodyPr/>
          <a:lstStyle/>
          <a:p>
            <a:pPr fontAlgn="auto">
              <a:spcBef>
                <a:spcPts val="0"/>
              </a:spcBef>
              <a:spcAft>
                <a:spcPts val="0"/>
              </a:spcAft>
              <a:defRPr/>
            </a:pPr>
            <a:endParaRPr lang="ru-RU"/>
          </a:p>
        </p:txBody>
      </p:sp>
      <p:sp>
        <p:nvSpPr>
          <p:cNvPr id="24589" name="Прямоугольник 28"/>
          <p:cNvSpPr>
            <a:spLocks noChangeArrowheads="1"/>
          </p:cNvSpPr>
          <p:nvPr/>
        </p:nvSpPr>
        <p:spPr bwMode="auto">
          <a:xfrm>
            <a:off x="2857500" y="4714875"/>
            <a:ext cx="376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latin typeface="Times New Roman" pitchFamily="18" charset="0"/>
                <a:cs typeface="Times New Roman" pitchFamily="18" charset="0"/>
              </a:rPr>
              <a:t>1 </a:t>
            </a:r>
            <a:endParaRPr lang="ru-RU" sz="2000">
              <a:latin typeface="Times New Roman" pitchFamily="18" charset="0"/>
              <a:cs typeface="Times New Roman" pitchFamily="18" charset="0"/>
            </a:endParaRPr>
          </a:p>
        </p:txBody>
      </p:sp>
      <p:sp>
        <p:nvSpPr>
          <p:cNvPr id="24590" name="Прямоугольник 29"/>
          <p:cNvSpPr>
            <a:spLocks noChangeArrowheads="1"/>
          </p:cNvSpPr>
          <p:nvPr/>
        </p:nvSpPr>
        <p:spPr bwMode="auto">
          <a:xfrm>
            <a:off x="5357813" y="4214813"/>
            <a:ext cx="377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z-Cyrl-UZ" sz="2000" b="1">
                <a:latin typeface="Times New Roman" pitchFamily="18" charset="0"/>
                <a:cs typeface="Times New Roman" pitchFamily="18" charset="0"/>
              </a:rPr>
              <a:t>2</a:t>
            </a:r>
            <a:r>
              <a:rPr lang="en-US" sz="2000" b="1">
                <a:latin typeface="Times New Roman" pitchFamily="18" charset="0"/>
                <a:cs typeface="Times New Roman" pitchFamily="18" charset="0"/>
              </a:rPr>
              <a:t> </a:t>
            </a:r>
            <a:endParaRPr lang="ru-RU" sz="2000">
              <a:latin typeface="Times New Roman" pitchFamily="18" charset="0"/>
              <a:cs typeface="Times New Roman" pitchFamily="18" charset="0"/>
            </a:endParaRPr>
          </a:p>
        </p:txBody>
      </p:sp>
      <p:sp>
        <p:nvSpPr>
          <p:cNvPr id="24591" name="Прямоугольник 30"/>
          <p:cNvSpPr>
            <a:spLocks noChangeArrowheads="1"/>
          </p:cNvSpPr>
          <p:nvPr/>
        </p:nvSpPr>
        <p:spPr bwMode="auto">
          <a:xfrm>
            <a:off x="6000750" y="2214563"/>
            <a:ext cx="312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z-Cyrl-UZ" sz="2000" b="1">
                <a:latin typeface="Times New Roman" pitchFamily="18" charset="0"/>
                <a:cs typeface="Times New Roman" pitchFamily="18" charset="0"/>
              </a:rPr>
              <a:t>3</a:t>
            </a:r>
            <a:endParaRPr lang="ru-RU" sz="2000" b="1">
              <a:latin typeface="Times New Roman" pitchFamily="18" charset="0"/>
              <a:cs typeface="Times New Roman" pitchFamily="18" charset="0"/>
            </a:endParaRPr>
          </a:p>
        </p:txBody>
      </p:sp>
      <p:sp>
        <p:nvSpPr>
          <p:cNvPr id="24592" name="Прямоугольник 31"/>
          <p:cNvSpPr>
            <a:spLocks noChangeArrowheads="1"/>
          </p:cNvSpPr>
          <p:nvPr/>
        </p:nvSpPr>
        <p:spPr bwMode="auto">
          <a:xfrm>
            <a:off x="6357938" y="5786438"/>
            <a:ext cx="1643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sz="2400" b="1" i="1">
                <a:latin typeface="Times New Roman" pitchFamily="18" charset="0"/>
                <a:cs typeface="Times New Roman" pitchFamily="18" charset="0"/>
              </a:rPr>
              <a:t>Реал ЯММ</a:t>
            </a:r>
            <a:endParaRPr lang="ru-RU" sz="2400" b="1">
              <a:latin typeface="Times New Roman" pitchFamily="18" charset="0"/>
              <a:cs typeface="Times New Roman" pitchFamily="18" charset="0"/>
            </a:endParaRPr>
          </a:p>
        </p:txBody>
      </p:sp>
      <p:sp>
        <p:nvSpPr>
          <p:cNvPr id="24593" name="Прямоугольник 32"/>
          <p:cNvSpPr>
            <a:spLocks noChangeArrowheads="1"/>
          </p:cNvSpPr>
          <p:nvPr/>
        </p:nvSpPr>
        <p:spPr bwMode="auto">
          <a:xfrm>
            <a:off x="5429250" y="5715000"/>
            <a:ext cx="603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latin typeface="Times New Roman" pitchFamily="18" charset="0"/>
                <a:cs typeface="Times New Roman" pitchFamily="18" charset="0"/>
              </a:rPr>
              <a:t>Q</a:t>
            </a:r>
            <a:r>
              <a:rPr lang="en-GB" sz="2400" b="1" baseline="-25000">
                <a:latin typeface="Times New Roman" pitchFamily="18" charset="0"/>
                <a:cs typeface="Times New Roman" pitchFamily="18" charset="0"/>
              </a:rPr>
              <a:t>2</a:t>
            </a:r>
            <a:r>
              <a:rPr lang="en-GB" sz="2400" b="1">
                <a:latin typeface="Times New Roman" pitchFamily="18" charset="0"/>
                <a:cs typeface="Times New Roman" pitchFamily="18" charset="0"/>
              </a:rPr>
              <a:t> </a:t>
            </a:r>
            <a:endParaRPr lang="ru-RU" sz="2400">
              <a:latin typeface="Times New Roman" pitchFamily="18" charset="0"/>
              <a:cs typeface="Times New Roman" pitchFamily="18" charset="0"/>
            </a:endParaRPr>
          </a:p>
        </p:txBody>
      </p:sp>
      <p:sp>
        <p:nvSpPr>
          <p:cNvPr id="24594" name="Прямоугольник 33"/>
          <p:cNvSpPr>
            <a:spLocks noChangeArrowheads="1"/>
          </p:cNvSpPr>
          <p:nvPr/>
        </p:nvSpPr>
        <p:spPr bwMode="auto">
          <a:xfrm>
            <a:off x="4357688" y="5715000"/>
            <a:ext cx="603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latin typeface="Times New Roman" pitchFamily="18" charset="0"/>
                <a:cs typeface="Times New Roman" pitchFamily="18" charset="0"/>
              </a:rPr>
              <a:t>Q</a:t>
            </a:r>
            <a:r>
              <a:rPr lang="uz-Cyrl-UZ" sz="2400" b="1" baseline="-25000">
                <a:latin typeface="Times New Roman" pitchFamily="18" charset="0"/>
                <a:cs typeface="Times New Roman" pitchFamily="18" charset="0"/>
              </a:rPr>
              <a:t>1</a:t>
            </a:r>
            <a:r>
              <a:rPr lang="en-GB" sz="2400" b="1">
                <a:latin typeface="Times New Roman" pitchFamily="18" charset="0"/>
                <a:cs typeface="Times New Roman" pitchFamily="18" charset="0"/>
              </a:rPr>
              <a:t> </a:t>
            </a:r>
            <a:endParaRPr lang="ru-RU" sz="2400">
              <a:latin typeface="Times New Roman" pitchFamily="18" charset="0"/>
              <a:cs typeface="Times New Roman" pitchFamily="18" charset="0"/>
            </a:endParaRPr>
          </a:p>
        </p:txBody>
      </p:sp>
      <p:sp>
        <p:nvSpPr>
          <p:cNvPr id="24595" name="Прямоугольник 34"/>
          <p:cNvSpPr>
            <a:spLocks noChangeArrowheads="1"/>
          </p:cNvSpPr>
          <p:nvPr/>
        </p:nvSpPr>
        <p:spPr bwMode="auto">
          <a:xfrm>
            <a:off x="1000125" y="4286250"/>
            <a:ext cx="474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latin typeface="Times New Roman" pitchFamily="18" charset="0"/>
                <a:cs typeface="Times New Roman" pitchFamily="18" charset="0"/>
              </a:rPr>
              <a:t>P</a:t>
            </a:r>
            <a:r>
              <a:rPr lang="en-US" sz="2400" b="1" baseline="-25000">
                <a:latin typeface="Times New Roman" pitchFamily="18" charset="0"/>
                <a:cs typeface="Times New Roman" pitchFamily="18" charset="0"/>
              </a:rPr>
              <a:t>1</a:t>
            </a:r>
            <a:endParaRPr lang="ru-RU" sz="2400">
              <a:latin typeface="Times New Roman" pitchFamily="18" charset="0"/>
              <a:cs typeface="Times New Roman" pitchFamily="18" charset="0"/>
            </a:endParaRPr>
          </a:p>
        </p:txBody>
      </p:sp>
      <p:sp>
        <p:nvSpPr>
          <p:cNvPr id="24596" name="Прямоугольник 35"/>
          <p:cNvSpPr>
            <a:spLocks noChangeArrowheads="1"/>
          </p:cNvSpPr>
          <p:nvPr/>
        </p:nvSpPr>
        <p:spPr bwMode="auto">
          <a:xfrm>
            <a:off x="928688" y="3429000"/>
            <a:ext cx="4746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latin typeface="Times New Roman" pitchFamily="18" charset="0"/>
                <a:cs typeface="Times New Roman" pitchFamily="18" charset="0"/>
              </a:rPr>
              <a:t>P</a:t>
            </a:r>
            <a:r>
              <a:rPr lang="uz-Cyrl-UZ" sz="2400" b="1" baseline="-25000">
                <a:latin typeface="Times New Roman" pitchFamily="18" charset="0"/>
                <a:cs typeface="Times New Roman" pitchFamily="18" charset="0"/>
              </a:rPr>
              <a:t>2</a:t>
            </a:r>
            <a:endParaRPr lang="ru-RU" sz="2400">
              <a:latin typeface="Times New Roman" pitchFamily="18" charset="0"/>
              <a:cs typeface="Times New Roman" pitchFamily="18" charset="0"/>
            </a:endParaRPr>
          </a:p>
        </p:txBody>
      </p:sp>
      <p:sp>
        <p:nvSpPr>
          <p:cNvPr id="24597" name="Прямоугольник 39"/>
          <p:cNvSpPr>
            <a:spLocks noChangeArrowheads="1"/>
          </p:cNvSpPr>
          <p:nvPr/>
        </p:nvSpPr>
        <p:spPr bwMode="auto">
          <a:xfrm>
            <a:off x="1143000" y="564356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400" b="1">
                <a:latin typeface="Times New Roman" pitchFamily="18" charset="0"/>
                <a:cs typeface="Times New Roman" pitchFamily="18" charset="0"/>
              </a:rPr>
              <a:t>0</a:t>
            </a:r>
            <a:endParaRPr lang="ru-RU" sz="2400">
              <a:latin typeface="Times New Roman" pitchFamily="18" charset="0"/>
              <a:cs typeface="Times New Roman" pitchFamily="18" charset="0"/>
            </a:endParaRPr>
          </a:p>
        </p:txBody>
      </p:sp>
      <p:sp>
        <p:nvSpPr>
          <p:cNvPr id="24598" name="Rectangle 1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atin typeface="Calibri" pitchFamily="34" charset="0"/>
            </a:endParaRPr>
          </a:p>
        </p:txBody>
      </p:sp>
      <p:sp>
        <p:nvSpPr>
          <p:cNvPr id="24599" name="Rectangle 18"/>
          <p:cNvSpPr>
            <a:spLocks noChangeArrowheads="1"/>
          </p:cNvSpPr>
          <p:nvPr/>
        </p:nvSpPr>
        <p:spPr bwMode="auto">
          <a:xfrm>
            <a:off x="214313" y="1428750"/>
            <a:ext cx="1285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tabLst>
                <a:tab pos="571500" algn="l"/>
                <a:tab pos="638175" algn="l"/>
              </a:tabLst>
            </a:pPr>
            <a:r>
              <a:rPr lang="ru-RU" b="1" i="1">
                <a:latin typeface="Times New Roman" pitchFamily="18" charset="0"/>
                <a:cs typeface="Times New Roman" pitchFamily="18" charset="0"/>
              </a:rPr>
              <a:t>Нарх даражаси</a:t>
            </a:r>
            <a:endParaRPr lang="ru-RU">
              <a:latin typeface="Times New Roman" pitchFamily="18" charset="0"/>
              <a:cs typeface="Times New Roman" pitchFamily="18" charset="0"/>
            </a:endParaRPr>
          </a:p>
        </p:txBody>
      </p:sp>
      <p:sp>
        <p:nvSpPr>
          <p:cNvPr id="54" name="Овал 53"/>
          <p:cNvSpPr/>
          <p:nvPr/>
        </p:nvSpPr>
        <p:spPr>
          <a:xfrm>
            <a:off x="4572000" y="4357694"/>
            <a:ext cx="133352" cy="142876"/>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sz="2400" dirty="0"/>
          </a:p>
        </p:txBody>
      </p:sp>
      <p:sp>
        <p:nvSpPr>
          <p:cNvPr id="57" name="Овал 56"/>
          <p:cNvSpPr/>
          <p:nvPr/>
        </p:nvSpPr>
        <p:spPr>
          <a:xfrm>
            <a:off x="5586880" y="3372310"/>
            <a:ext cx="133352" cy="142876"/>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sz="2400" dirty="0"/>
          </a:p>
        </p:txBody>
      </p:sp>
      <p:grpSp>
        <p:nvGrpSpPr>
          <p:cNvPr id="24606" name="Группа 38"/>
          <p:cNvGrpSpPr>
            <a:grpSpLocks/>
          </p:cNvGrpSpPr>
          <p:nvPr/>
        </p:nvGrpSpPr>
        <p:grpSpPr bwMode="auto">
          <a:xfrm>
            <a:off x="1500188" y="1500188"/>
            <a:ext cx="3429000" cy="2286000"/>
            <a:chOff x="1500166" y="1618494"/>
            <a:chExt cx="4154115" cy="2816982"/>
          </a:xfrm>
        </p:grpSpPr>
        <p:cxnSp>
          <p:nvCxnSpPr>
            <p:cNvPr id="41" name="Прямая соединительная линия 40"/>
            <p:cNvCxnSpPr/>
            <p:nvPr/>
          </p:nvCxnSpPr>
          <p:spPr>
            <a:xfrm>
              <a:off x="1500166" y="4429607"/>
              <a:ext cx="3071352" cy="1957"/>
            </a:xfrm>
            <a:prstGeom prst="line">
              <a:avLst/>
            </a:prstGeom>
            <a:ln>
              <a:prstDash val="dash"/>
            </a:ln>
          </p:spPr>
          <p:style>
            <a:lnRef idx="3">
              <a:schemeClr val="accent2"/>
            </a:lnRef>
            <a:fillRef idx="0">
              <a:schemeClr val="accent2"/>
            </a:fillRef>
            <a:effectRef idx="2">
              <a:schemeClr val="accent2"/>
            </a:effectRef>
            <a:fontRef idx="minor">
              <a:schemeClr val="tx1"/>
            </a:fontRef>
          </p:style>
        </p:cxnSp>
        <p:sp>
          <p:nvSpPr>
            <p:cNvPr id="42" name="Дуга 41"/>
            <p:cNvSpPr/>
            <p:nvPr/>
          </p:nvSpPr>
          <p:spPr>
            <a:xfrm rot="5158438">
              <a:off x="3510321" y="2291517"/>
              <a:ext cx="2001232" cy="2286687"/>
            </a:xfrm>
            <a:prstGeom prst="arc">
              <a:avLst>
                <a:gd name="adj1" fmla="val 16510867"/>
                <a:gd name="adj2" fmla="val 0"/>
              </a:avLst>
            </a:prstGeom>
            <a:ln>
              <a:prstDash val="dash"/>
            </a:ln>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ru-RU"/>
            </a:p>
          </p:txBody>
        </p:sp>
        <p:cxnSp>
          <p:nvCxnSpPr>
            <p:cNvPr id="43" name="Прямая соединительная линия 42"/>
            <p:cNvCxnSpPr/>
            <p:nvPr/>
          </p:nvCxnSpPr>
          <p:spPr>
            <a:xfrm rot="5400000" flipH="1" flipV="1">
              <a:off x="4728102" y="2533134"/>
              <a:ext cx="1840819" cy="11539"/>
            </a:xfrm>
            <a:prstGeom prst="line">
              <a:avLst/>
            </a:prstGeom>
            <a:ln>
              <a:prstDash val="dash"/>
            </a:ln>
          </p:spPr>
          <p:style>
            <a:lnRef idx="3">
              <a:schemeClr val="accent2"/>
            </a:lnRef>
            <a:fillRef idx="0">
              <a:schemeClr val="accent2"/>
            </a:fillRef>
            <a:effectRef idx="2">
              <a:schemeClr val="accent2"/>
            </a:effectRef>
            <a:fontRef idx="minor">
              <a:schemeClr val="tx1"/>
            </a:fontRef>
          </p:style>
        </p:cxnSp>
      </p:grpSp>
      <p:sp>
        <p:nvSpPr>
          <p:cNvPr id="44" name="Дуга 43"/>
          <p:cNvSpPr/>
          <p:nvPr/>
        </p:nvSpPr>
        <p:spPr>
          <a:xfrm rot="11794831">
            <a:off x="3971925" y="-800100"/>
            <a:ext cx="7118350" cy="4841875"/>
          </a:xfrm>
          <a:prstGeom prst="arc">
            <a:avLst>
              <a:gd name="adj1" fmla="val 16245403"/>
              <a:gd name="adj2" fmla="val 20749779"/>
            </a:avLst>
          </a:prstGeom>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ru-RU"/>
          </a:p>
        </p:txBody>
      </p:sp>
      <p:sp>
        <p:nvSpPr>
          <p:cNvPr id="24608" name="Прямоугольник 55"/>
          <p:cNvSpPr>
            <a:spLocks noChangeArrowheads="1"/>
          </p:cNvSpPr>
          <p:nvPr/>
        </p:nvSpPr>
        <p:spPr bwMode="auto">
          <a:xfrm>
            <a:off x="4929188" y="1500188"/>
            <a:ext cx="693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latin typeface="Times New Roman" pitchFamily="18" charset="0"/>
                <a:cs typeface="Times New Roman" pitchFamily="18" charset="0"/>
              </a:rPr>
              <a:t>AS</a:t>
            </a:r>
            <a:r>
              <a:rPr lang="uz-Cyrl-UZ" sz="1600" b="1">
                <a:latin typeface="Times New Roman" pitchFamily="18" charset="0"/>
                <a:cs typeface="Times New Roman" pitchFamily="18" charset="0"/>
              </a:rPr>
              <a:t>2</a:t>
            </a:r>
            <a:endParaRPr lang="ru-RU" sz="2400">
              <a:latin typeface="Times New Roman" pitchFamily="18" charset="0"/>
              <a:cs typeface="Times New Roman" pitchFamily="18" charset="0"/>
            </a:endParaRPr>
          </a:p>
        </p:txBody>
      </p:sp>
      <p:cxnSp>
        <p:nvCxnSpPr>
          <p:cNvPr id="59" name="Прямая со стрелкой 58"/>
          <p:cNvCxnSpPr/>
          <p:nvPr/>
        </p:nvCxnSpPr>
        <p:spPr>
          <a:xfrm rot="10800000">
            <a:off x="5000625" y="2143125"/>
            <a:ext cx="5715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одержимое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796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Содержимое 4"/>
          <p:cNvGraphicFramePr>
            <a:graphicFrameLocks noGrp="1"/>
          </p:cNvGraphicFramePr>
          <p:nvPr>
            <p:ph idx="1"/>
          </p:nvPr>
        </p:nvGraphicFramePr>
        <p:xfrm>
          <a:off x="500034" y="1214422"/>
          <a:ext cx="8329642" cy="26146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Схема 6"/>
          <p:cNvGraphicFramePr/>
          <p:nvPr/>
        </p:nvGraphicFramePr>
        <p:xfrm>
          <a:off x="571472" y="4214818"/>
          <a:ext cx="8072494" cy="221457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одержимое 7"/>
          <p:cNvGraphicFramePr>
            <a:graphicFrameLocks noGrp="1"/>
          </p:cNvGraphicFramePr>
          <p:nvPr>
            <p:ph idx="1"/>
          </p:nvPr>
        </p:nvGraphicFramePr>
        <p:xfrm>
          <a:off x="428596" y="2357430"/>
          <a:ext cx="8258204" cy="3768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Скругленный прямоугольник 6"/>
          <p:cNvSpPr/>
          <p:nvPr/>
        </p:nvSpPr>
        <p:spPr>
          <a:xfrm>
            <a:off x="1571604" y="714356"/>
            <a:ext cx="6215106" cy="107157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uz-Cyrl-UZ" sz="4800" i="1" dirty="0">
                <a:latin typeface="Times New Roman" pitchFamily="18" charset="0"/>
                <a:cs typeface="Times New Roman" pitchFamily="18" charset="0"/>
              </a:rPr>
              <a:t>2-маъруза машғулоти</a:t>
            </a:r>
            <a:endParaRPr lang="ru-RU" sz="48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4"/>
          <p:cNvGraphicFramePr>
            <a:graphicFrameLocks noGrp="1"/>
          </p:cNvGraphicFramePr>
          <p:nvPr>
            <p:ph idx="1"/>
          </p:nvPr>
        </p:nvGraphicFramePr>
        <p:xfrm>
          <a:off x="457200" y="1600200"/>
          <a:ext cx="8229600" cy="44005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457200" y="274638"/>
          <a:ext cx="8229600" cy="1439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Содержимое 3"/>
          <p:cNvGraphicFramePr>
            <a:graphicFrameLocks noGrp="1"/>
          </p:cNvGraphicFramePr>
          <p:nvPr>
            <p:ph idx="1"/>
          </p:nvPr>
        </p:nvGraphicFramePr>
        <p:xfrm>
          <a:off x="457200" y="1928802"/>
          <a:ext cx="8229600" cy="41973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011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4"/>
          <p:cNvGraphicFramePr>
            <a:graphicFrameLocks noGrp="1"/>
          </p:cNvGraphicFramePr>
          <p:nvPr>
            <p:ph idx="1"/>
          </p:nvPr>
        </p:nvGraphicFramePr>
        <p:xfrm>
          <a:off x="457200" y="1357298"/>
          <a:ext cx="8229600" cy="48577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4"/>
          <p:cNvGraphicFramePr>
            <a:graphicFrameLocks noGrp="1"/>
          </p:cNvGraphicFramePr>
          <p:nvPr>
            <p:ph idx="1"/>
          </p:nvPr>
        </p:nvGraphicFramePr>
        <p:xfrm>
          <a:off x="457200" y="1600201"/>
          <a:ext cx="8229600" cy="28289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Схема 6"/>
          <p:cNvGraphicFramePr/>
          <p:nvPr/>
        </p:nvGraphicFramePr>
        <p:xfrm>
          <a:off x="428596" y="4714884"/>
          <a:ext cx="8215370" cy="171451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4"/>
          <p:cNvGraphicFramePr>
            <a:graphicFrameLocks noGrp="1"/>
          </p:cNvGraphicFramePr>
          <p:nvPr>
            <p:ph idx="1"/>
          </p:nvPr>
        </p:nvGraphicFramePr>
        <p:xfrm>
          <a:off x="428596" y="164305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28596" y="500042"/>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4"/>
          <p:cNvGraphicFramePr>
            <a:graphicFrameLocks noGrp="1"/>
          </p:cNvGraphicFramePr>
          <p:nvPr>
            <p:ph idx="1"/>
          </p:nvPr>
        </p:nvGraphicFramePr>
        <p:xfrm>
          <a:off x="428596" y="2428868"/>
          <a:ext cx="8229600" cy="15716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Схема 6"/>
          <p:cNvGraphicFramePr/>
          <p:nvPr/>
        </p:nvGraphicFramePr>
        <p:xfrm>
          <a:off x="500034" y="4714884"/>
          <a:ext cx="8072494" cy="147732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500034" y="274638"/>
          <a:ext cx="8186766" cy="151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одержимое 3"/>
          <p:cNvGraphicFramePr>
            <a:graphicFrameLocks noGrp="1"/>
          </p:cNvGraphicFramePr>
          <p:nvPr>
            <p:ph idx="1"/>
          </p:nvPr>
        </p:nvGraphicFramePr>
        <p:xfrm>
          <a:off x="214282" y="2000240"/>
          <a:ext cx="8715436" cy="44291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785794"/>
          <a:ext cx="8229600" cy="5340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428604"/>
          <a:ext cx="8229600" cy="5857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4"/>
          <p:cNvGraphicFramePr>
            <a:graphicFrameLocks noGrp="1"/>
          </p:cNvGraphicFramePr>
          <p:nvPr>
            <p:ph idx="1"/>
          </p:nvPr>
        </p:nvGraphicFramePr>
        <p:xfrm>
          <a:off x="457200" y="1600201"/>
          <a:ext cx="8229600" cy="275749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Прямоугольник 5"/>
          <p:cNvSpPr/>
          <p:nvPr/>
        </p:nvSpPr>
        <p:spPr>
          <a:xfrm>
            <a:off x="500034" y="4786322"/>
            <a:ext cx="8143932" cy="157163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just" fontAlgn="auto">
              <a:spcBef>
                <a:spcPts val="0"/>
              </a:spcBef>
              <a:spcAft>
                <a:spcPts val="0"/>
              </a:spcAft>
              <a:defRPr/>
            </a:pPr>
            <a:r>
              <a:rPr lang="ru-RU" sz="2400" dirty="0">
                <a:latin typeface="Times New Roman" pitchFamily="18" charset="0"/>
                <a:cs typeface="Times New Roman" pitchFamily="18" charset="0"/>
              </a:rPr>
              <a:t> Лизинг </a:t>
            </a:r>
            <a:r>
              <a:rPr lang="ru-RU" sz="2400" dirty="0" err="1">
                <a:latin typeface="Times New Roman" pitchFamily="18" charset="0"/>
                <a:cs typeface="Times New Roman" pitchFamily="18" charset="0"/>
              </a:rPr>
              <a:t>бўйича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битимлар</a:t>
            </a:r>
            <a:r>
              <a:rPr lang="ru-RU" sz="2400" dirty="0">
                <a:latin typeface="Times New Roman" pitchFamily="18" charset="0"/>
                <a:cs typeface="Times New Roman" pitchFamily="18" charset="0"/>
              </a:rPr>
              <a:t> 1 </a:t>
            </a:r>
            <a:r>
              <a:rPr lang="ru-RU" sz="2400" dirty="0" err="1">
                <a:latin typeface="Times New Roman" pitchFamily="18" charset="0"/>
                <a:cs typeface="Times New Roman" pitchFamily="18" charset="0"/>
              </a:rPr>
              <a:t>йилдан</a:t>
            </a:r>
            <a:r>
              <a:rPr lang="ru-RU" sz="2400" dirty="0">
                <a:latin typeface="Times New Roman" pitchFamily="18" charset="0"/>
                <a:cs typeface="Times New Roman" pitchFamily="18" charset="0"/>
              </a:rPr>
              <a:t> то 10 </a:t>
            </a:r>
            <a:r>
              <a:rPr lang="ru-RU" sz="2400" dirty="0" err="1">
                <a:latin typeface="Times New Roman" pitchFamily="18" charset="0"/>
                <a:cs typeface="Times New Roman" pitchFamily="18" charset="0"/>
              </a:rPr>
              <a:t>йилга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қадар тузилиши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мумкин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Одатда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ишлаб</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чиқариш воситаларини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уларнинг</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эгалари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бевосита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эмас</a:t>
            </a:r>
            <a:r>
              <a:rPr lang="ru-RU" sz="2400" dirty="0">
                <a:latin typeface="Times New Roman" pitchFamily="18" charset="0"/>
                <a:cs typeface="Times New Roman" pitchFamily="18" charset="0"/>
              </a:rPr>
              <a:t>, балки </a:t>
            </a:r>
            <a:r>
              <a:rPr lang="ru-RU" sz="2400" dirty="0" err="1">
                <a:latin typeface="Times New Roman" pitchFamily="18" charset="0"/>
                <a:cs typeface="Times New Roman" pitchFamily="18" charset="0"/>
              </a:rPr>
              <a:t>махсус</a:t>
            </a:r>
            <a:r>
              <a:rPr lang="ru-RU" sz="2400" dirty="0">
                <a:latin typeface="Times New Roman" pitchFamily="18" charset="0"/>
                <a:cs typeface="Times New Roman" pitchFamily="18" charset="0"/>
              </a:rPr>
              <a:t> лизинг </a:t>
            </a:r>
            <a:r>
              <a:rPr lang="ru-RU" sz="2400" dirty="0" err="1">
                <a:latin typeface="Times New Roman" pitchFamily="18" charset="0"/>
                <a:cs typeface="Times New Roman" pitchFamily="18" charset="0"/>
              </a:rPr>
              <a:t>компаниялари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орқали ижарага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берадилар</a:t>
            </a:r>
            <a:r>
              <a:rPr lang="ru-RU" sz="2400" dirty="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428604"/>
          <a:ext cx="8258204" cy="5786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082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4"/>
          <p:cNvGraphicFramePr>
            <a:graphicFrameLocks noGrp="1"/>
          </p:cNvGraphicFramePr>
          <p:nvPr>
            <p:ph idx="1"/>
          </p:nvPr>
        </p:nvGraphicFramePr>
        <p:xfrm>
          <a:off x="457200" y="1600201"/>
          <a:ext cx="8229600" cy="26860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7585" name="Rectangle 1"/>
          <p:cNvSpPr>
            <a:spLocks noChangeArrowheads="1"/>
          </p:cNvSpPr>
          <p:nvPr/>
        </p:nvSpPr>
        <p:spPr bwMode="auto">
          <a:xfrm>
            <a:off x="500034" y="4643446"/>
            <a:ext cx="8001056" cy="1323439"/>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spAutoFit/>
          </a:bodyPr>
          <a:lstStyle>
            <a:lvl1pPr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sz="2000">
                <a:solidFill>
                  <a:schemeClr val="bg1"/>
                </a:solidFill>
                <a:latin typeface="Times New Roman" pitchFamily="18" charset="0"/>
                <a:cs typeface="Times New Roman" pitchFamily="18" charset="0"/>
              </a:rPr>
              <a:t>Қарзга берилган ссуданинг албатта қайтарилиб берилиши, ундан фойдаланилганлик учун олинган фойдадан ссуда фоизини тўлаш зарурати корхоналарни хўжалик юритишнинг энг самарали усулларини излаб топишга ундайди.</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186766" cy="2011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Содержимое 6"/>
          <p:cNvGraphicFramePr>
            <a:graphicFrameLocks noGrp="1"/>
          </p:cNvGraphicFramePr>
          <p:nvPr>
            <p:ph idx="1"/>
          </p:nvPr>
        </p:nvGraphicFramePr>
        <p:xfrm>
          <a:off x="4071934" y="2428869"/>
          <a:ext cx="4614866" cy="20717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15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atin typeface="Calibri" pitchFamily="34" charset="0"/>
            </a:endParaRPr>
          </a:p>
        </p:txBody>
      </p:sp>
      <p:graphicFrame>
        <p:nvGraphicFramePr>
          <p:cNvPr id="6146" name="Object 1"/>
          <p:cNvGraphicFramePr>
            <a:graphicFrameLocks noChangeAspect="1"/>
          </p:cNvGraphicFramePr>
          <p:nvPr/>
        </p:nvGraphicFramePr>
        <p:xfrm>
          <a:off x="285750" y="2571750"/>
          <a:ext cx="3489325" cy="1428750"/>
        </p:xfrm>
        <a:graphic>
          <a:graphicData uri="http://schemas.openxmlformats.org/presentationml/2006/ole">
            <mc:AlternateContent xmlns:mc="http://schemas.openxmlformats.org/markup-compatibility/2006">
              <mc:Choice xmlns:v="urn:schemas-microsoft-com:vml" Requires="v">
                <p:oleObj spid="_x0000_s6154" name="Формула" r:id="rId13" imgW="1079280" imgH="444240" progId="Equation.3">
                  <p:embed/>
                </p:oleObj>
              </mc:Choice>
              <mc:Fallback>
                <p:oleObj name="Формула" r:id="rId13" imgW="1079280" imgH="444240" progId="Equation.3">
                  <p:embed/>
                  <p:pic>
                    <p:nvPicPr>
                      <p:cNvPr id="0" name="Object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5750" y="2571750"/>
                        <a:ext cx="3489325" cy="142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395" name="Rectangle 3"/>
          <p:cNvSpPr>
            <a:spLocks noChangeArrowheads="1"/>
          </p:cNvSpPr>
          <p:nvPr/>
        </p:nvSpPr>
        <p:spPr bwMode="auto">
          <a:xfrm>
            <a:off x="4286248" y="4929198"/>
            <a:ext cx="4357718" cy="1323439"/>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spAutoFit/>
          </a:bodyPr>
          <a:lstStyle>
            <a:lvl1pPr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sz="2000">
                <a:solidFill>
                  <a:schemeClr val="bg1"/>
                </a:solidFill>
                <a:latin typeface="Times New Roman" pitchFamily="18" charset="0"/>
                <a:cs typeface="Times New Roman" pitchFamily="18" charset="0"/>
              </a:rPr>
              <a:t>Агар 100 минг сўм йилига 20 минг ссуда фоизи тўлаш шарти билан қарзга берилган бўлса, ссуда фоизи нормаси 20% ни ташкил қилади.</a:t>
            </a:r>
          </a:p>
        </p:txBody>
      </p:sp>
      <p:graphicFrame>
        <p:nvGraphicFramePr>
          <p:cNvPr id="6147" name="Object 4"/>
          <p:cNvGraphicFramePr>
            <a:graphicFrameLocks noChangeAspect="1"/>
          </p:cNvGraphicFramePr>
          <p:nvPr/>
        </p:nvGraphicFramePr>
        <p:xfrm>
          <a:off x="357188" y="5072063"/>
          <a:ext cx="3511550" cy="852487"/>
        </p:xfrm>
        <a:graphic>
          <a:graphicData uri="http://schemas.openxmlformats.org/presentationml/2006/ole">
            <mc:AlternateContent xmlns:mc="http://schemas.openxmlformats.org/markup-compatibility/2006">
              <mc:Choice xmlns:v="urn:schemas-microsoft-com:vml" Requires="v">
                <p:oleObj spid="_x0000_s6155" name="Формула" r:id="rId15" imgW="1612800" imgH="393480" progId="Equation.3">
                  <p:embed/>
                </p:oleObj>
              </mc:Choice>
              <mc:Fallback>
                <p:oleObj name="Формула" r:id="rId15" imgW="1612800" imgH="393480" progId="Equation.3">
                  <p:embed/>
                  <p:pic>
                    <p:nvPicPr>
                      <p:cNvPr id="0" name="Object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7188" y="5072063"/>
                        <a:ext cx="3511550" cy="852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4"/>
          <p:cNvGraphicFramePr>
            <a:graphicFrameLocks noGrp="1"/>
          </p:cNvGraphicFramePr>
          <p:nvPr>
            <p:ph idx="1"/>
          </p:nvPr>
        </p:nvGraphicFramePr>
        <p:xfrm>
          <a:off x="1643042" y="1357298"/>
          <a:ext cx="4643470" cy="6429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9940" name="Rectangle 1"/>
          <p:cNvSpPr>
            <a:spLocks noChangeArrowheads="1"/>
          </p:cNvSpPr>
          <p:nvPr/>
        </p:nvSpPr>
        <p:spPr bwMode="auto">
          <a:xfrm>
            <a:off x="642938" y="2428875"/>
            <a:ext cx="42148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6000" b="1" i="1">
                <a:solidFill>
                  <a:srgbClr val="002060"/>
                </a:solidFill>
                <a:latin typeface="Times New Roman" pitchFamily="18" charset="0"/>
                <a:ea typeface="Calibri" pitchFamily="34" charset="0"/>
                <a:cs typeface="Times New Roman" pitchFamily="18" charset="0"/>
              </a:rPr>
              <a:t>I = P</a:t>
            </a:r>
            <a:r>
              <a:rPr lang="uz-Cyrl-UZ" sz="6000" b="1" i="1">
                <a:solidFill>
                  <a:srgbClr val="002060"/>
                </a:solidFill>
                <a:latin typeface="Times New Roman" pitchFamily="18" charset="0"/>
                <a:ea typeface="Calibri" pitchFamily="34" charset="0"/>
                <a:cs typeface="Times New Roman" pitchFamily="18" charset="0"/>
              </a:rPr>
              <a:t> </a:t>
            </a:r>
            <a:r>
              <a:rPr lang="en-US" sz="6000" b="1" i="1">
                <a:solidFill>
                  <a:srgbClr val="002060"/>
                </a:solidFill>
                <a:latin typeface="Times New Roman" pitchFamily="18" charset="0"/>
                <a:ea typeface="Calibri" pitchFamily="34" charset="0"/>
                <a:cs typeface="Times New Roman" pitchFamily="18" charset="0"/>
              </a:rPr>
              <a:t> r </a:t>
            </a:r>
            <a:r>
              <a:rPr lang="uz-Cyrl-UZ" sz="6000" b="1" i="1">
                <a:solidFill>
                  <a:srgbClr val="002060"/>
                </a:solidFill>
                <a:latin typeface="Times New Roman" pitchFamily="18" charset="0"/>
                <a:ea typeface="Calibri" pitchFamily="34" charset="0"/>
                <a:cs typeface="Times New Roman" pitchFamily="18" charset="0"/>
              </a:rPr>
              <a:t> </a:t>
            </a:r>
            <a:r>
              <a:rPr lang="en-US" sz="6000" b="1" i="1">
                <a:solidFill>
                  <a:srgbClr val="002060"/>
                </a:solidFill>
                <a:latin typeface="Times New Roman" pitchFamily="18" charset="0"/>
                <a:ea typeface="Calibri" pitchFamily="34" charset="0"/>
                <a:cs typeface="Times New Roman" pitchFamily="18" charset="0"/>
              </a:rPr>
              <a:t>t</a:t>
            </a:r>
            <a:endParaRPr lang="en-US" sz="6000">
              <a:solidFill>
                <a:srgbClr val="002060"/>
              </a:solidFill>
              <a:ea typeface="Calibri" pitchFamily="34" charset="0"/>
              <a:cs typeface="Times New Roman" pitchFamily="18" charset="0"/>
            </a:endParaRPr>
          </a:p>
        </p:txBody>
      </p:sp>
      <p:sp>
        <p:nvSpPr>
          <p:cNvPr id="7" name="Овал 6"/>
          <p:cNvSpPr/>
          <p:nvPr/>
        </p:nvSpPr>
        <p:spPr>
          <a:xfrm>
            <a:off x="3071802" y="2928934"/>
            <a:ext cx="142876" cy="142876"/>
          </a:xfrm>
          <a:prstGeom prst="ellipse">
            <a:avLst/>
          </a:prstGeom>
          <a:solidFill>
            <a:srgbClr val="002060"/>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ru-RU"/>
          </a:p>
        </p:txBody>
      </p:sp>
      <p:sp>
        <p:nvSpPr>
          <p:cNvPr id="8" name="Овал 7"/>
          <p:cNvSpPr/>
          <p:nvPr/>
        </p:nvSpPr>
        <p:spPr>
          <a:xfrm>
            <a:off x="2418382" y="2928934"/>
            <a:ext cx="142876" cy="142876"/>
          </a:xfrm>
          <a:prstGeom prst="ellipse">
            <a:avLst/>
          </a:prstGeom>
          <a:solidFill>
            <a:srgbClr val="002060"/>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ru-RU"/>
          </a:p>
        </p:txBody>
      </p:sp>
      <p:graphicFrame>
        <p:nvGraphicFramePr>
          <p:cNvPr id="11" name="Схема 10"/>
          <p:cNvGraphicFramePr/>
          <p:nvPr/>
        </p:nvGraphicFramePr>
        <p:xfrm>
          <a:off x="4643438" y="2214554"/>
          <a:ext cx="4143404" cy="207170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39948" name="Rectangle 1"/>
          <p:cNvSpPr>
            <a:spLocks noChangeArrowheads="1"/>
          </p:cNvSpPr>
          <p:nvPr/>
        </p:nvSpPr>
        <p:spPr bwMode="auto">
          <a:xfrm>
            <a:off x="500063" y="3357563"/>
            <a:ext cx="42148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6000" b="1" i="1">
                <a:solidFill>
                  <a:srgbClr val="002060"/>
                </a:solidFill>
                <a:latin typeface="Times New Roman" pitchFamily="18" charset="0"/>
                <a:ea typeface="Calibri" pitchFamily="34" charset="0"/>
                <a:cs typeface="Times New Roman" pitchFamily="18" charset="0"/>
              </a:rPr>
              <a:t>S = P</a:t>
            </a:r>
            <a:r>
              <a:rPr lang="uz-Cyrl-UZ" sz="6000" b="1" i="1">
                <a:solidFill>
                  <a:srgbClr val="002060"/>
                </a:solidFill>
                <a:latin typeface="Times New Roman" pitchFamily="18" charset="0"/>
                <a:ea typeface="Calibri" pitchFamily="34" charset="0"/>
                <a:cs typeface="Times New Roman" pitchFamily="18" charset="0"/>
              </a:rPr>
              <a:t> </a:t>
            </a:r>
            <a:r>
              <a:rPr lang="en-US" sz="6000" b="1" i="1">
                <a:solidFill>
                  <a:srgbClr val="002060"/>
                </a:solidFill>
                <a:latin typeface="Times New Roman" pitchFamily="18" charset="0"/>
                <a:ea typeface="Calibri" pitchFamily="34" charset="0"/>
                <a:cs typeface="Times New Roman" pitchFamily="18" charset="0"/>
              </a:rPr>
              <a:t>+ I</a:t>
            </a:r>
            <a:endParaRPr lang="en-US" sz="6000">
              <a:solidFill>
                <a:srgbClr val="002060"/>
              </a:solidFill>
              <a:ea typeface="Calibri" pitchFamily="34" charset="0"/>
              <a:cs typeface="Times New Roman" pitchFamily="18" charset="0"/>
            </a:endParaRPr>
          </a:p>
        </p:txBody>
      </p:sp>
      <p:sp>
        <p:nvSpPr>
          <p:cNvPr id="39949" name="Rectangle 1"/>
          <p:cNvSpPr>
            <a:spLocks noChangeArrowheads="1"/>
          </p:cNvSpPr>
          <p:nvPr/>
        </p:nvSpPr>
        <p:spPr bwMode="auto">
          <a:xfrm>
            <a:off x="714375" y="4357688"/>
            <a:ext cx="79295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365125" algn="just"/>
            <a:r>
              <a:rPr lang="uz-Cyrl-UZ" sz="2000" b="1" i="1">
                <a:solidFill>
                  <a:srgbClr val="002060"/>
                </a:solidFill>
                <a:latin typeface="Times New Roman" pitchFamily="18" charset="0"/>
                <a:cs typeface="Times New Roman" pitchFamily="18" charset="0"/>
              </a:rPr>
              <a:t>Айтайлик, мизоз банкдан 10000000 сўмни ярим йилга 20% йиллик фоиз ставкаси қарзга олаётган бўлсин. Бу мижоз банкка</a:t>
            </a:r>
            <a:endParaRPr lang="en-US" sz="2000">
              <a:solidFill>
                <a:srgbClr val="002060"/>
              </a:solidFill>
            </a:endParaRPr>
          </a:p>
        </p:txBody>
      </p:sp>
      <p:sp>
        <p:nvSpPr>
          <p:cNvPr id="39950" name="Rectangle 1"/>
          <p:cNvSpPr>
            <a:spLocks noChangeArrowheads="1"/>
          </p:cNvSpPr>
          <p:nvPr/>
        </p:nvSpPr>
        <p:spPr bwMode="auto">
          <a:xfrm>
            <a:off x="928688" y="5143500"/>
            <a:ext cx="69294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3600" b="1" i="1">
                <a:solidFill>
                  <a:srgbClr val="002060"/>
                </a:solidFill>
                <a:latin typeface="Times New Roman" pitchFamily="18" charset="0"/>
                <a:ea typeface="Calibri" pitchFamily="34" charset="0"/>
                <a:cs typeface="Times New Roman" pitchFamily="18" charset="0"/>
              </a:rPr>
              <a:t>I = P</a:t>
            </a:r>
            <a:r>
              <a:rPr lang="uz-Cyrl-UZ" sz="3600" b="1" i="1">
                <a:solidFill>
                  <a:srgbClr val="002060"/>
                </a:solidFill>
                <a:latin typeface="Times New Roman" pitchFamily="18" charset="0"/>
                <a:ea typeface="Calibri" pitchFamily="34" charset="0"/>
                <a:cs typeface="Times New Roman" pitchFamily="18" charset="0"/>
              </a:rPr>
              <a:t>*</a:t>
            </a:r>
            <a:r>
              <a:rPr lang="en-US" sz="3600" b="1" i="1">
                <a:solidFill>
                  <a:srgbClr val="002060"/>
                </a:solidFill>
                <a:latin typeface="Times New Roman" pitchFamily="18" charset="0"/>
                <a:ea typeface="Calibri" pitchFamily="34" charset="0"/>
                <a:cs typeface="Times New Roman" pitchFamily="18" charset="0"/>
              </a:rPr>
              <a:t>r</a:t>
            </a:r>
            <a:r>
              <a:rPr lang="uz-Cyrl-UZ" sz="3600" b="1" i="1">
                <a:solidFill>
                  <a:srgbClr val="002060"/>
                </a:solidFill>
                <a:latin typeface="Times New Roman" pitchFamily="18" charset="0"/>
                <a:ea typeface="Calibri" pitchFamily="34" charset="0"/>
                <a:cs typeface="Times New Roman" pitchFamily="18" charset="0"/>
              </a:rPr>
              <a:t>*</a:t>
            </a:r>
            <a:r>
              <a:rPr lang="en-US" sz="3600" b="1" i="1">
                <a:solidFill>
                  <a:srgbClr val="002060"/>
                </a:solidFill>
                <a:latin typeface="Times New Roman" pitchFamily="18" charset="0"/>
                <a:ea typeface="Calibri" pitchFamily="34" charset="0"/>
                <a:cs typeface="Times New Roman" pitchFamily="18" charset="0"/>
              </a:rPr>
              <a:t>t </a:t>
            </a:r>
            <a:r>
              <a:rPr lang="en-US" sz="2400" b="1" i="1">
                <a:solidFill>
                  <a:srgbClr val="002060"/>
                </a:solidFill>
                <a:latin typeface="Times New Roman" pitchFamily="18" charset="0"/>
                <a:ea typeface="Calibri" pitchFamily="34" charset="0"/>
                <a:cs typeface="Times New Roman" pitchFamily="18" charset="0"/>
              </a:rPr>
              <a:t>= 10000000*20%*0,5 = 1000000 </a:t>
            </a:r>
            <a:r>
              <a:rPr lang="uz-Cyrl-UZ" sz="2400" b="1" i="1">
                <a:solidFill>
                  <a:srgbClr val="002060"/>
                </a:solidFill>
                <a:latin typeface="Times New Roman" pitchFamily="18" charset="0"/>
                <a:ea typeface="Calibri" pitchFamily="34" charset="0"/>
                <a:cs typeface="Times New Roman" pitchFamily="18" charset="0"/>
              </a:rPr>
              <a:t>сўм</a:t>
            </a:r>
            <a:endParaRPr lang="en-US" sz="2400">
              <a:solidFill>
                <a:srgbClr val="002060"/>
              </a:solidFill>
              <a:ea typeface="Calibri" pitchFamily="34" charset="0"/>
              <a:cs typeface="Times New Roman" pitchFamily="18" charset="0"/>
            </a:endParaRPr>
          </a:p>
        </p:txBody>
      </p:sp>
      <p:sp>
        <p:nvSpPr>
          <p:cNvPr id="39951" name="Rectangle 1"/>
          <p:cNvSpPr>
            <a:spLocks noChangeArrowheads="1"/>
          </p:cNvSpPr>
          <p:nvPr/>
        </p:nvSpPr>
        <p:spPr bwMode="auto">
          <a:xfrm>
            <a:off x="1000125" y="5786438"/>
            <a:ext cx="69294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3600" b="1" i="1">
                <a:solidFill>
                  <a:srgbClr val="002060"/>
                </a:solidFill>
                <a:latin typeface="Times New Roman" pitchFamily="18" charset="0"/>
                <a:ea typeface="Calibri" pitchFamily="34" charset="0"/>
                <a:cs typeface="Times New Roman" pitchFamily="18" charset="0"/>
              </a:rPr>
              <a:t>S = P</a:t>
            </a:r>
            <a:r>
              <a:rPr lang="uz-Cyrl-UZ" sz="3600" b="1" i="1">
                <a:solidFill>
                  <a:srgbClr val="002060"/>
                </a:solidFill>
                <a:latin typeface="Times New Roman" pitchFamily="18" charset="0"/>
                <a:ea typeface="Calibri" pitchFamily="34" charset="0"/>
                <a:cs typeface="Times New Roman" pitchFamily="18" charset="0"/>
              </a:rPr>
              <a:t> </a:t>
            </a:r>
            <a:r>
              <a:rPr lang="en-US" sz="3600" b="1" i="1">
                <a:solidFill>
                  <a:srgbClr val="002060"/>
                </a:solidFill>
                <a:latin typeface="Times New Roman" pitchFamily="18" charset="0"/>
                <a:ea typeface="Calibri" pitchFamily="34" charset="0"/>
                <a:cs typeface="Times New Roman" pitchFamily="18" charset="0"/>
              </a:rPr>
              <a:t>+ I</a:t>
            </a:r>
            <a:r>
              <a:rPr lang="uz-Cyrl-UZ" sz="2400" b="1" i="1">
                <a:solidFill>
                  <a:srgbClr val="002060"/>
                </a:solidFill>
                <a:latin typeface="Times New Roman" pitchFamily="18" charset="0"/>
                <a:ea typeface="Calibri" pitchFamily="34" charset="0"/>
                <a:cs typeface="Times New Roman" pitchFamily="18" charset="0"/>
              </a:rPr>
              <a:t> </a:t>
            </a:r>
            <a:r>
              <a:rPr lang="en-US" sz="2400" b="1" i="1">
                <a:solidFill>
                  <a:srgbClr val="002060"/>
                </a:solidFill>
                <a:latin typeface="Times New Roman" pitchFamily="18" charset="0"/>
                <a:ea typeface="Calibri" pitchFamily="34" charset="0"/>
                <a:cs typeface="Times New Roman" pitchFamily="18" charset="0"/>
              </a:rPr>
              <a:t>= 10000000 + 1000000 = 11000000</a:t>
            </a:r>
            <a:r>
              <a:rPr lang="uz-Cyrl-UZ" sz="2400" b="1" i="1">
                <a:solidFill>
                  <a:srgbClr val="002060"/>
                </a:solidFill>
                <a:latin typeface="Times New Roman" pitchFamily="18" charset="0"/>
                <a:ea typeface="Calibri" pitchFamily="34" charset="0"/>
                <a:cs typeface="Times New Roman" pitchFamily="18" charset="0"/>
              </a:rPr>
              <a:t> сўм</a:t>
            </a:r>
            <a:endParaRPr lang="en-US" sz="3600">
              <a:solidFill>
                <a:srgbClr val="002060"/>
              </a:solidFill>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1214414" y="428604"/>
          <a:ext cx="6929486" cy="785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63" name="Содержимое 2"/>
          <p:cNvSpPr>
            <a:spLocks noGrp="1"/>
          </p:cNvSpPr>
          <p:nvPr>
            <p:ph idx="1"/>
          </p:nvPr>
        </p:nvSpPr>
        <p:spPr>
          <a:xfrm>
            <a:off x="214313" y="3429000"/>
            <a:ext cx="8572500" cy="1285875"/>
          </a:xfrm>
        </p:spPr>
        <p:txBody>
          <a:bodyPr/>
          <a:lstStyle/>
          <a:p>
            <a:r>
              <a:rPr lang="uz-Cyrl-UZ" sz="2400" b="1" i="1" smtClean="0">
                <a:solidFill>
                  <a:srgbClr val="002060"/>
                </a:solidFill>
                <a:latin typeface="Times New Roman" pitchFamily="18" charset="0"/>
                <a:cs typeface="Times New Roman" pitchFamily="18" charset="0"/>
              </a:rPr>
              <a:t>Айтайлик, мизоз банкдан 10000000 сўмни 3 йилга 20% йиллик фоиз ставкаси қарзга олаётган бўлсин. Бу мижоз банкка</a:t>
            </a:r>
            <a:endParaRPr lang="en-US" sz="2400" smtClean="0">
              <a:solidFill>
                <a:srgbClr val="002060"/>
              </a:solidFill>
              <a:latin typeface="Times New Roman" pitchFamily="18" charset="0"/>
              <a:cs typeface="Times New Roman" pitchFamily="18" charset="0"/>
            </a:endParaRPr>
          </a:p>
          <a:p>
            <a:endParaRPr lang="ru-RU" sz="2400" smtClean="0">
              <a:latin typeface="Times New Roman" pitchFamily="18" charset="0"/>
              <a:cs typeface="Times New Roman" pitchFamily="18" charset="0"/>
            </a:endParaRPr>
          </a:p>
        </p:txBody>
      </p:sp>
      <p:sp>
        <p:nvSpPr>
          <p:cNvPr id="40964" name="Rectangle 1"/>
          <p:cNvSpPr>
            <a:spLocks noChangeArrowheads="1"/>
          </p:cNvSpPr>
          <p:nvPr/>
        </p:nvSpPr>
        <p:spPr bwMode="auto">
          <a:xfrm>
            <a:off x="357188" y="1857375"/>
            <a:ext cx="457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6000" b="1" i="1">
                <a:latin typeface="Times New Roman" pitchFamily="18" charset="0"/>
                <a:cs typeface="Times New Roman" pitchFamily="18" charset="0"/>
              </a:rPr>
              <a:t>P</a:t>
            </a:r>
            <a:r>
              <a:rPr lang="en-US" sz="6000" b="1" i="1" baseline="-25000">
                <a:latin typeface="Times New Roman" pitchFamily="18" charset="0"/>
                <a:cs typeface="Times New Roman" pitchFamily="18" charset="0"/>
              </a:rPr>
              <a:t>n</a:t>
            </a:r>
            <a:r>
              <a:rPr lang="en-US" sz="6000" b="1" i="1">
                <a:latin typeface="Times New Roman" pitchFamily="18" charset="0"/>
                <a:cs typeface="Times New Roman" pitchFamily="18" charset="0"/>
              </a:rPr>
              <a:t> = P*(1+r)</a:t>
            </a:r>
            <a:r>
              <a:rPr lang="en-US" sz="6000" b="1" i="1" baseline="30000">
                <a:latin typeface="Times New Roman" pitchFamily="18" charset="0"/>
                <a:cs typeface="Times New Roman" pitchFamily="18" charset="0"/>
              </a:rPr>
              <a:t>n</a:t>
            </a:r>
            <a:endParaRPr lang="ru-RU" sz="6000">
              <a:latin typeface="Times New Roman" pitchFamily="18" charset="0"/>
              <a:cs typeface="Times New Roman" pitchFamily="18" charset="0"/>
            </a:endParaRPr>
          </a:p>
        </p:txBody>
      </p:sp>
      <p:graphicFrame>
        <p:nvGraphicFramePr>
          <p:cNvPr id="6" name="Схема 5"/>
          <p:cNvGraphicFramePr/>
          <p:nvPr/>
        </p:nvGraphicFramePr>
        <p:xfrm>
          <a:off x="5000596" y="1500174"/>
          <a:ext cx="3714808" cy="18573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0966" name="Rectangle 1"/>
          <p:cNvSpPr>
            <a:spLocks noChangeArrowheads="1"/>
          </p:cNvSpPr>
          <p:nvPr/>
        </p:nvSpPr>
        <p:spPr bwMode="auto">
          <a:xfrm>
            <a:off x="357188" y="4786313"/>
            <a:ext cx="85725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3600" b="1" i="1">
                <a:solidFill>
                  <a:srgbClr val="002060"/>
                </a:solidFill>
                <a:latin typeface="Times New Roman" pitchFamily="18" charset="0"/>
                <a:ea typeface="Calibri" pitchFamily="34" charset="0"/>
                <a:cs typeface="Times New Roman" pitchFamily="18" charset="0"/>
              </a:rPr>
              <a:t>P = P*(1+r)</a:t>
            </a:r>
            <a:r>
              <a:rPr lang="en-US" sz="3600" b="1" i="1" baseline="30000">
                <a:solidFill>
                  <a:srgbClr val="002060"/>
                </a:solidFill>
                <a:latin typeface="Times New Roman" pitchFamily="18" charset="0"/>
                <a:ea typeface="Calibri" pitchFamily="34" charset="0"/>
                <a:cs typeface="Times New Roman" pitchFamily="18" charset="0"/>
              </a:rPr>
              <a:t>n</a:t>
            </a:r>
            <a:r>
              <a:rPr lang="ru-RU" sz="2800" b="1" i="1">
                <a:solidFill>
                  <a:srgbClr val="002060"/>
                </a:solidFill>
                <a:latin typeface="Times New Roman" pitchFamily="18" charset="0"/>
                <a:ea typeface="Calibri" pitchFamily="34" charset="0"/>
                <a:cs typeface="Times New Roman" pitchFamily="18" charset="0"/>
              </a:rPr>
              <a:t>= 10000000*(</a:t>
            </a:r>
            <a:r>
              <a:rPr lang="en-US" sz="2800" b="1" i="1">
                <a:latin typeface="Times New Roman" pitchFamily="18" charset="0"/>
                <a:ea typeface="Calibri" pitchFamily="34" charset="0"/>
                <a:cs typeface="Times New Roman" pitchFamily="18" charset="0"/>
              </a:rPr>
              <a:t>1+</a:t>
            </a:r>
            <a:r>
              <a:rPr lang="ru-RU" sz="2800" b="1" i="1">
                <a:latin typeface="Times New Roman" pitchFamily="18" charset="0"/>
                <a:ea typeface="Calibri" pitchFamily="34" charset="0"/>
                <a:cs typeface="Times New Roman" pitchFamily="18" charset="0"/>
              </a:rPr>
              <a:t>0,2</a:t>
            </a:r>
            <a:r>
              <a:rPr lang="en-US" sz="2800" b="1" i="1">
                <a:latin typeface="Times New Roman" pitchFamily="18" charset="0"/>
                <a:ea typeface="Calibri" pitchFamily="34" charset="0"/>
                <a:cs typeface="Times New Roman" pitchFamily="18" charset="0"/>
              </a:rPr>
              <a:t>)</a:t>
            </a:r>
            <a:r>
              <a:rPr lang="ru-RU" sz="2800" b="1" i="1" baseline="30000">
                <a:latin typeface="Times New Roman" pitchFamily="18" charset="0"/>
                <a:ea typeface="Calibri" pitchFamily="34" charset="0"/>
                <a:cs typeface="Times New Roman" pitchFamily="18" charset="0"/>
              </a:rPr>
              <a:t>3</a:t>
            </a:r>
            <a:r>
              <a:rPr lang="ru-RU" sz="2800" b="1" i="1">
                <a:solidFill>
                  <a:srgbClr val="002060"/>
                </a:solidFill>
                <a:latin typeface="Times New Roman" pitchFamily="18" charset="0"/>
                <a:ea typeface="Calibri" pitchFamily="34" charset="0"/>
                <a:cs typeface="Times New Roman" pitchFamily="18" charset="0"/>
              </a:rPr>
              <a:t> = 1000000*1,2</a:t>
            </a:r>
            <a:r>
              <a:rPr lang="ru-RU" sz="2800" b="1" i="1" baseline="30000">
                <a:latin typeface="Times New Roman" pitchFamily="18" charset="0"/>
                <a:cs typeface="Times New Roman" pitchFamily="18" charset="0"/>
              </a:rPr>
              <a:t> </a:t>
            </a:r>
            <a:r>
              <a:rPr lang="ru-RU" sz="3600" b="1" i="1" baseline="30000">
                <a:latin typeface="Times New Roman" pitchFamily="18" charset="0"/>
                <a:cs typeface="Times New Roman" pitchFamily="18" charset="0"/>
              </a:rPr>
              <a:t>3</a:t>
            </a:r>
            <a:r>
              <a:rPr lang="ru-RU" sz="3600" b="1" i="1" baseline="30000">
                <a:solidFill>
                  <a:srgbClr val="002060"/>
                </a:solidFill>
                <a:latin typeface="Times New Roman" pitchFamily="18" charset="0"/>
                <a:cs typeface="Calibri" pitchFamily="34" charset="0"/>
              </a:rPr>
              <a:t> </a:t>
            </a:r>
            <a:r>
              <a:rPr lang="ru-RU" sz="3600" b="1" i="1">
                <a:solidFill>
                  <a:srgbClr val="002060"/>
                </a:solidFill>
                <a:latin typeface="Times New Roman" pitchFamily="18" charset="0"/>
                <a:cs typeface="Calibri" pitchFamily="34" charset="0"/>
              </a:rPr>
              <a:t>= </a:t>
            </a:r>
            <a:r>
              <a:rPr lang="ru-RU" sz="2400" b="1" i="1">
                <a:solidFill>
                  <a:srgbClr val="002060"/>
                </a:solidFill>
                <a:latin typeface="Times New Roman" pitchFamily="18" charset="0"/>
                <a:cs typeface="Calibri" pitchFamily="34" charset="0"/>
              </a:rPr>
              <a:t>1000000*1,728 = 1728000 </a:t>
            </a:r>
            <a:r>
              <a:rPr lang="uz-Cyrl-UZ" sz="2400" b="1" i="1">
                <a:solidFill>
                  <a:srgbClr val="002060"/>
                </a:solidFill>
                <a:latin typeface="Times New Roman" pitchFamily="18" charset="0"/>
                <a:cs typeface="Calibri" pitchFamily="34" charset="0"/>
              </a:rPr>
              <a:t>сўм</a:t>
            </a:r>
            <a:endParaRPr lang="en-US" sz="240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4"/>
          <p:cNvGraphicFramePr>
            <a:graphicFrameLocks noGrp="1"/>
          </p:cNvGraphicFramePr>
          <p:nvPr>
            <p:ph idx="1"/>
          </p:nvPr>
        </p:nvGraphicFramePr>
        <p:xfrm>
          <a:off x="457200" y="1857364"/>
          <a:ext cx="8229600" cy="42687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4"/>
          <p:cNvGraphicFramePr>
            <a:graphicFrameLocks noGrp="1"/>
          </p:cNvGraphicFramePr>
          <p:nvPr>
            <p:ph idx="1"/>
          </p:nvPr>
        </p:nvGraphicFramePr>
        <p:xfrm>
          <a:off x="457200" y="1600201"/>
          <a:ext cx="8229600" cy="22574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8065" name="Rectangle 1"/>
          <p:cNvSpPr>
            <a:spLocks noChangeArrowheads="1"/>
          </p:cNvSpPr>
          <p:nvPr/>
        </p:nvSpPr>
        <p:spPr bwMode="auto">
          <a:xfrm>
            <a:off x="428596" y="4429132"/>
            <a:ext cx="8215370" cy="1200329"/>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spAutoFit/>
          </a:bodyPr>
          <a:lstStyle>
            <a:lvl1pPr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sz="2400">
                <a:solidFill>
                  <a:schemeClr val="bg1"/>
                </a:solidFill>
                <a:latin typeface="Times New Roman" pitchFamily="18" charset="0"/>
                <a:cs typeface="Times New Roman" pitchFamily="18" charset="0"/>
              </a:rPr>
              <a:t>Банклар тизими одатда икки босқичли бўлиб, ўз ичига </a:t>
            </a:r>
            <a:r>
              <a:rPr lang="ru-RU" sz="2400" b="1">
                <a:solidFill>
                  <a:schemeClr val="bg1"/>
                </a:solidFill>
                <a:latin typeface="Times New Roman" pitchFamily="18" charset="0"/>
                <a:cs typeface="Times New Roman" pitchFamily="18" charset="0"/>
              </a:rPr>
              <a:t>марказий (эмиссион) банк</a:t>
            </a:r>
            <a:r>
              <a:rPr lang="ru-RU" sz="2400">
                <a:solidFill>
                  <a:schemeClr val="bg1"/>
                </a:solidFill>
                <a:latin typeface="Times New Roman" pitchFamily="18" charset="0"/>
                <a:cs typeface="Times New Roman" pitchFamily="18" charset="0"/>
              </a:rPr>
              <a:t> ва </a:t>
            </a:r>
            <a:r>
              <a:rPr lang="ru-RU" sz="2400" b="1">
                <a:solidFill>
                  <a:schemeClr val="bg1"/>
                </a:solidFill>
                <a:latin typeface="Times New Roman" pitchFamily="18" charset="0"/>
                <a:cs typeface="Times New Roman" pitchFamily="18" charset="0"/>
              </a:rPr>
              <a:t>тижорат (депозитли) банкларнинг</a:t>
            </a:r>
            <a:r>
              <a:rPr lang="ru-RU" sz="2400">
                <a:solidFill>
                  <a:schemeClr val="bg1"/>
                </a:solidFill>
                <a:latin typeface="Times New Roman" pitchFamily="18" charset="0"/>
                <a:cs typeface="Times New Roman" pitchFamily="18" charset="0"/>
              </a:rPr>
              <a:t> тармоқ отган шахобчаларини олади.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654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4"/>
          <p:cNvGraphicFramePr>
            <a:graphicFrameLocks noGrp="1"/>
          </p:cNvGraphicFramePr>
          <p:nvPr>
            <p:ph idx="1"/>
          </p:nvPr>
        </p:nvGraphicFramePr>
        <p:xfrm>
          <a:off x="457200" y="2143116"/>
          <a:ext cx="8229600" cy="44291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4"/>
          <p:cNvGraphicFramePr>
            <a:graphicFrameLocks noGrp="1"/>
          </p:cNvGraphicFramePr>
          <p:nvPr>
            <p:ph idx="1"/>
          </p:nvPr>
        </p:nvGraphicFramePr>
        <p:xfrm>
          <a:off x="457200" y="1857364"/>
          <a:ext cx="8229600" cy="42687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714356"/>
          <a:ext cx="8229600" cy="54118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2582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Содержимое 4"/>
          <p:cNvGraphicFramePr>
            <a:graphicFrameLocks noGrp="1"/>
          </p:cNvGraphicFramePr>
          <p:nvPr>
            <p:ph idx="1"/>
          </p:nvPr>
        </p:nvGraphicFramePr>
        <p:xfrm>
          <a:off x="500034" y="3214686"/>
          <a:ext cx="8143932" cy="31432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2225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4"/>
          <p:cNvGraphicFramePr>
            <a:graphicFrameLocks noGrp="1"/>
          </p:cNvGraphicFramePr>
          <p:nvPr>
            <p:ph idx="1"/>
          </p:nvPr>
        </p:nvGraphicFramePr>
        <p:xfrm>
          <a:off x="457200" y="2857496"/>
          <a:ext cx="8229600" cy="326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500042"/>
          <a:ext cx="8229600" cy="5626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939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4"/>
          <p:cNvGraphicFramePr>
            <a:graphicFrameLocks noGrp="1"/>
          </p:cNvGraphicFramePr>
          <p:nvPr>
            <p:ph idx="1"/>
          </p:nvPr>
        </p:nvGraphicFramePr>
        <p:xfrm>
          <a:off x="500063" y="1357313"/>
          <a:ext cx="8143875" cy="5149850"/>
        </p:xfrm>
        <a:graphic>
          <a:graphicData uri="http://schemas.openxmlformats.org/drawingml/2006/table">
            <a:tbl>
              <a:tblPr/>
              <a:tblGrid>
                <a:gridCol w="2428875"/>
                <a:gridCol w="714375"/>
                <a:gridCol w="785812"/>
                <a:gridCol w="714375"/>
                <a:gridCol w="714375"/>
                <a:gridCol w="714375"/>
                <a:gridCol w="714375"/>
                <a:gridCol w="714375"/>
                <a:gridCol w="642938"/>
              </a:tblGrid>
              <a:tr h="153988">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Кўрсаткич</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2001</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2002</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2003</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2004</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2005</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2006</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2007</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2008</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617538">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Тижорат банклари активлари, млрд. сўм</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3198,0</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3918,2</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4419,0</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6400,0</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6630,6</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7208,0</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9276,2</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12065,0</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693738">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Тижорат банклари ялпи капитали ҳажми, млрд. сўм</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602,0</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714,7</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791,0</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824,0</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930,9</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1250,0</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1502,6</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2104,0</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617538">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Фаолият кўрсатаётган мини-банклар сони, бирлик</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309</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530</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795</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1122</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1450</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1800</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2038</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2161</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925513">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Кичик тадбиркорлик субъектларига ажратилган кредитлар ҳажми, млрд. сўм</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206,0</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256,0</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294,0</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353,9</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419,9</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547,0</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743,7</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1251,0</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847725">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Тижорат банкларида аҳоли омонатлари қолдиғи, млрд. сўм</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91,5</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170,1</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245,0</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323,0</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449,5</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975,0</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994,6</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1724,0</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1001713">
                <a:tc>
                  <a:txBody>
                    <a:bodyPr/>
                    <a:lstStyle/>
                    <a:p>
                      <a:pPr marL="0" marR="0" lvl="0" indent="0" algn="l" defTabSz="914400" rtl="0" eaLnBrk="1" fontAlgn="base" latinLnBrk="0" hangingPunct="0">
                        <a:lnSpc>
                          <a:spcPct val="100000"/>
                        </a:lnSpc>
                        <a:spcBef>
                          <a:spcPct val="0"/>
                        </a:spcBef>
                        <a:spcAft>
                          <a:spcPct val="0"/>
                        </a:spcAft>
                        <a:buClrTx/>
                        <a:buSzTx/>
                        <a:buFontTx/>
                        <a:buNone/>
                        <a:tabLst/>
                      </a:pPr>
                      <a:r>
                        <a:rPr kumimoji="0" lang="uz-Cyrl-UZ" sz="1600" b="0" i="0" u="none" strike="noStrike" cap="none" normalizeH="0" baseline="0" smtClean="0">
                          <a:ln>
                            <a:noFill/>
                          </a:ln>
                          <a:solidFill>
                            <a:schemeClr val="tx1"/>
                          </a:solidFill>
                          <a:effectLst/>
                          <a:latin typeface="Times New Roman" pitchFamily="18" charset="0"/>
                          <a:cs typeface="Times New Roman" pitchFamily="18" charset="0"/>
                        </a:rPr>
                        <a:t>Ўрта ва узоқ муддатли кредитларнинг жами кредит қўйилмаларидаги улуши, фоиз</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74,0</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81,0</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81,1</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82,8</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81,0</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85,0</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86,7</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a:t>
                      </a:r>
                    </a:p>
                  </a:txBody>
                  <a:tcPr marL="27375" marR="27375"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939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Содержимое 6"/>
          <p:cNvGraphicFramePr>
            <a:graphicFrameLocks noGrp="1"/>
          </p:cNvGraphicFramePr>
          <p:nvPr>
            <p:ph idx="1"/>
          </p:nvPr>
        </p:nvGraphicFramePr>
        <p:xfrm>
          <a:off x="428596" y="3643314"/>
          <a:ext cx="8229600" cy="28575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Схема 5"/>
          <p:cNvGraphicFramePr/>
          <p:nvPr/>
        </p:nvGraphicFramePr>
        <p:xfrm>
          <a:off x="500034" y="1357298"/>
          <a:ext cx="8072494" cy="207170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p:cNvSpPr>
            <a:spLocks noGrp="1"/>
          </p:cNvSpPr>
          <p:nvPr>
            <p:ph type="title"/>
          </p:nvPr>
        </p:nvSpPr>
        <p:spPr/>
        <p:txBody>
          <a:bodyPr/>
          <a:lstStyle/>
          <a:p>
            <a:endParaRPr lang="ru-RU" smtClean="0"/>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9397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Содержимое 6"/>
          <p:cNvGraphicFramePr>
            <a:graphicFrameLocks noGrp="1"/>
          </p:cNvGraphicFramePr>
          <p:nvPr>
            <p:ph idx="1"/>
          </p:nvPr>
        </p:nvGraphicFramePr>
        <p:xfrm>
          <a:off x="500034" y="3286124"/>
          <a:ext cx="8186766" cy="307183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2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atin typeface="Calibri" pitchFamily="34" charset="0"/>
            </a:endParaRPr>
          </a:p>
        </p:txBody>
      </p:sp>
      <p:graphicFrame>
        <p:nvGraphicFramePr>
          <p:cNvPr id="1026" name="Object 1"/>
          <p:cNvGraphicFramePr>
            <a:graphicFrameLocks noChangeAspect="1"/>
          </p:cNvGraphicFramePr>
          <p:nvPr/>
        </p:nvGraphicFramePr>
        <p:xfrm>
          <a:off x="2000250" y="1428750"/>
          <a:ext cx="5214938" cy="1738313"/>
        </p:xfrm>
        <a:graphic>
          <a:graphicData uri="http://schemas.openxmlformats.org/presentationml/2006/ole">
            <mc:AlternateContent xmlns:mc="http://schemas.openxmlformats.org/markup-compatibility/2006">
              <mc:Choice xmlns:v="urn:schemas-microsoft-com:vml" Requires="v">
                <p:oleObj spid="_x0000_s1030" name="Формула" r:id="rId14" imgW="1295400" imgH="431800" progId="Equation.3">
                  <p:embed/>
                </p:oleObj>
              </mc:Choice>
              <mc:Fallback>
                <p:oleObj name="Формула" r:id="rId14" imgW="1295400" imgH="431800" progId="Equation.3">
                  <p:embed/>
                  <p:pic>
                    <p:nvPicPr>
                      <p:cNvPr id="0" name="Object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00250" y="1428750"/>
                        <a:ext cx="5214938" cy="1738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28596" y="2500305"/>
          <a:ext cx="8229600" cy="1643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186766" cy="2368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5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atin typeface="Calibri" pitchFamily="34" charset="0"/>
            </a:endParaRPr>
          </a:p>
        </p:txBody>
      </p:sp>
      <p:graphicFrame>
        <p:nvGraphicFramePr>
          <p:cNvPr id="2050" name="Object 1"/>
          <p:cNvGraphicFramePr>
            <a:graphicFrameLocks noChangeAspect="1"/>
          </p:cNvGraphicFramePr>
          <p:nvPr/>
        </p:nvGraphicFramePr>
        <p:xfrm>
          <a:off x="1000125" y="3429000"/>
          <a:ext cx="7697788" cy="1428750"/>
        </p:xfrm>
        <a:graphic>
          <a:graphicData uri="http://schemas.openxmlformats.org/presentationml/2006/ole">
            <mc:AlternateContent xmlns:mc="http://schemas.openxmlformats.org/markup-compatibility/2006">
              <mc:Choice xmlns:v="urn:schemas-microsoft-com:vml" Requires="v">
                <p:oleObj spid="_x0000_s2053" name="Формула" r:id="rId8" imgW="2120900" imgH="393700" progId="Equation.3">
                  <p:embed/>
                </p:oleObj>
              </mc:Choice>
              <mc:Fallback>
                <p:oleObj name="Формула" r:id="rId8" imgW="2120900" imgH="393700" progId="Equation.3">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0125" y="3429000"/>
                        <a:ext cx="7697788" cy="142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229600" cy="939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457200" y="274638"/>
          <a:ext cx="8472518" cy="2154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Содержимое 6"/>
          <p:cNvGraphicFramePr>
            <a:graphicFrameLocks noGrp="1"/>
          </p:cNvGraphicFramePr>
          <p:nvPr>
            <p:ph idx="1"/>
          </p:nvPr>
        </p:nvGraphicFramePr>
        <p:xfrm>
          <a:off x="428596" y="2857496"/>
          <a:ext cx="8258204" cy="326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endParaRPr lang="ru-RU" smtClean="0"/>
          </a:p>
        </p:txBody>
      </p:sp>
      <p:graphicFrame>
        <p:nvGraphicFramePr>
          <p:cNvPr id="4" name="Содержимое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TotalTime>
  <Words>3105</Words>
  <Application>Microsoft Office PowerPoint</Application>
  <PresentationFormat>Экран (4:3)</PresentationFormat>
  <Paragraphs>422</Paragraphs>
  <Slides>50</Slides>
  <Notes>12</Notes>
  <HiddenSlides>0</HiddenSlides>
  <MMClips>0</MMClips>
  <ScaleCrop>false</ScaleCrop>
  <HeadingPairs>
    <vt:vector size="8" baseType="variant">
      <vt:variant>
        <vt:lpstr>Использованные шрифты</vt:lpstr>
      </vt:variant>
      <vt:variant>
        <vt:i4>3</vt:i4>
      </vt:variant>
      <vt:variant>
        <vt:lpstr>Тема</vt:lpstr>
      </vt:variant>
      <vt:variant>
        <vt:i4>1</vt:i4>
      </vt:variant>
      <vt:variant>
        <vt:lpstr>Внедренные серверы OLE</vt:lpstr>
      </vt:variant>
      <vt:variant>
        <vt:i4>1</vt:i4>
      </vt:variant>
      <vt:variant>
        <vt:lpstr>Заголовки слайдов</vt:lpstr>
      </vt:variant>
      <vt:variant>
        <vt:i4>50</vt:i4>
      </vt:variant>
    </vt:vector>
  </HeadingPairs>
  <TitlesOfParts>
    <vt:vector size="55" baseType="lpstr">
      <vt:lpstr>Calibri</vt:lpstr>
      <vt:lpstr>Arial</vt:lpstr>
      <vt:lpstr>Times New Roman</vt:lpstr>
      <vt:lpstr>Тема Office</vt:lpstr>
      <vt:lpstr>Формула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User</cp:lastModifiedBy>
  <cp:revision>44</cp:revision>
  <dcterms:created xsi:type="dcterms:W3CDTF">2011-04-09T07:30:31Z</dcterms:created>
  <dcterms:modified xsi:type="dcterms:W3CDTF">2017-10-24T12:36:50Z</dcterms:modified>
</cp:coreProperties>
</file>