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0" r:id="rId2"/>
    <p:sldId id="269" r:id="rId3"/>
    <p:sldId id="268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5" r:id="rId13"/>
    <p:sldId id="274" r:id="rId14"/>
    <p:sldId id="273" r:id="rId15"/>
    <p:sldId id="272" r:id="rId16"/>
    <p:sldId id="271" r:id="rId17"/>
    <p:sldId id="276" r:id="rId18"/>
  </p:sldIdLst>
  <p:sldSz cx="12192000" cy="6858000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jon" initials="A" lastIdx="1" clrIdx="0">
    <p:extLst>
      <p:ext uri="{19B8F6BF-5375-455C-9EA6-DF929625EA0E}">
        <p15:presenceInfo xmlns:p15="http://schemas.microsoft.com/office/powerpoint/2012/main" userId="Azizj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2924"/>
    <a:srgbClr val="934BC9"/>
    <a:srgbClr val="A66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86406" autoAdjust="0"/>
  </p:normalViewPr>
  <p:slideViewPr>
    <p:cSldViewPr snapToGrid="0">
      <p:cViewPr varScale="1">
        <p:scale>
          <a:sx n="64" d="100"/>
          <a:sy n="64" d="100"/>
        </p:scale>
        <p:origin x="12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commentAuthors" Target="commentAuthor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gs" Target="tags/tag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C2F55-DDB3-4AE3-A09B-0ADBD78C1D8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7DA9D-B7AA-4BF0-A265-3FD3C0189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9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7DA9D-B7AA-4BF0-A265-3FD3C018928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78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7DA9D-B7AA-4BF0-A265-3FD3C018928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6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38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9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1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0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3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0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7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9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audio" Target="../media/audio1.wav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audio" Target="../media/audio1.wav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2096F-F799-4EAE-8F41-9A3C193BBFD5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2DB1F-8C8F-42A5-B652-B1CAE301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14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13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1.xml" /><Relationship Id="rId4" Type="http://schemas.openxmlformats.org/officeDocument/2006/relationships/audio" Target="../media/audio1.wav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 /><Relationship Id="rId13" Type="http://schemas.openxmlformats.org/officeDocument/2006/relationships/image" Target="../media/image7.png" /><Relationship Id="rId3" Type="http://schemas.microsoft.com/office/2007/relationships/media" Target="../media/media2.mp3" /><Relationship Id="rId7" Type="http://schemas.openxmlformats.org/officeDocument/2006/relationships/audio" Target="../media/audio1.wav" /><Relationship Id="rId12" Type="http://schemas.openxmlformats.org/officeDocument/2006/relationships/image" Target="../media/image6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notesSlide" Target="../notesSlides/notesSlide2.xml" /><Relationship Id="rId11" Type="http://schemas.openxmlformats.org/officeDocument/2006/relationships/image" Target="../media/image5.jp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4.png" /><Relationship Id="rId4" Type="http://schemas.openxmlformats.org/officeDocument/2006/relationships/audio" Target="../media/media2.mp3" /><Relationship Id="rId9" Type="http://schemas.openxmlformats.org/officeDocument/2006/relationships/slide" Target="slide2.xml" /><Relationship Id="rId14" Type="http://schemas.openxmlformats.org/officeDocument/2006/relationships/audio" Target="../media/audio1.wav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6" Type="http://schemas.openxmlformats.org/officeDocument/2006/relationships/audio" Target="../media/audio1.wav" /><Relationship Id="rId5" Type="http://schemas.openxmlformats.org/officeDocument/2006/relationships/image" Target="../media/image10.gif" /><Relationship Id="rId4" Type="http://schemas.openxmlformats.org/officeDocument/2006/relationships/image" Target="../media/image9.gif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 /><Relationship Id="rId13" Type="http://schemas.openxmlformats.org/officeDocument/2006/relationships/image" Target="../media/image7.png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6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5.jp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4.png" /><Relationship Id="rId4" Type="http://schemas.openxmlformats.org/officeDocument/2006/relationships/audio" Target="../media/media2.mp3" /><Relationship Id="rId9" Type="http://schemas.openxmlformats.org/officeDocument/2006/relationships/slide" Target="slide2.xml" /><Relationship Id="rId14" Type="http://schemas.openxmlformats.org/officeDocument/2006/relationships/audio" Target="../media/audio1.wav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 /><Relationship Id="rId13" Type="http://schemas.openxmlformats.org/officeDocument/2006/relationships/image" Target="../media/image7.png" /><Relationship Id="rId3" Type="http://schemas.microsoft.com/office/2007/relationships/media" Target="../media/media2.mp3" /><Relationship Id="rId7" Type="http://schemas.openxmlformats.org/officeDocument/2006/relationships/audio" Target="../media/audio1.wav" /><Relationship Id="rId12" Type="http://schemas.openxmlformats.org/officeDocument/2006/relationships/image" Target="../media/image6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notesSlide" Target="../notesSlides/notesSlide1.xml" /><Relationship Id="rId11" Type="http://schemas.openxmlformats.org/officeDocument/2006/relationships/image" Target="../media/image5.jp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4.png" /><Relationship Id="rId4" Type="http://schemas.openxmlformats.org/officeDocument/2006/relationships/audio" Target="../media/media2.mp3" /><Relationship Id="rId9" Type="http://schemas.openxmlformats.org/officeDocument/2006/relationships/slide" Target="slide2.xml" /><Relationship Id="rId14" Type="http://schemas.openxmlformats.org/officeDocument/2006/relationships/audio" Target="../media/audio1.wav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 /><Relationship Id="rId13" Type="http://schemas.openxmlformats.org/officeDocument/2006/relationships/audio" Target="../media/audio1.wav" /><Relationship Id="rId3" Type="http://schemas.microsoft.com/office/2007/relationships/media" Target="../media/media2.mp3" /><Relationship Id="rId7" Type="http://schemas.openxmlformats.org/officeDocument/2006/relationships/image" Target="../media/image2.jpe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audio" Target="../media/audio1.wav" /><Relationship Id="rId11" Type="http://schemas.openxmlformats.org/officeDocument/2006/relationships/image" Target="../media/image6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5.jpg" /><Relationship Id="rId4" Type="http://schemas.openxmlformats.org/officeDocument/2006/relationships/audio" Target="../media/media2.mp3" /><Relationship Id="rId9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9009" y="2216645"/>
            <a:ext cx="9144000" cy="2387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XUSH KELIBSIZ</a:t>
            </a:r>
            <a:br>
              <a:rPr lang="en-US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en-US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“ZUKKO ABITURIYENT”</a:t>
            </a:r>
            <a:br>
              <a:rPr lang="en-US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en-US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BELLASHUVIGA!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3715" y="4604245"/>
            <a:ext cx="6524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O’QITUVCHI: AZIZOVA RAHBARXON MUHIDDINOVNA</a:t>
            </a:r>
          </a:p>
          <a:p>
            <a:pPr algn="ctr"/>
            <a:r>
              <a:rPr lang="en-US" b="1" dirty="0"/>
              <a:t>29-maktab </a:t>
            </a:r>
            <a:r>
              <a:rPr lang="en-US" b="1" dirty="0" err="1"/>
              <a:t>oliy</a:t>
            </a:r>
            <a:r>
              <a:rPr lang="en-US" b="1" dirty="0"/>
              <a:t> </a:t>
            </a:r>
            <a:r>
              <a:rPr lang="en-US" b="1" dirty="0" err="1"/>
              <a:t>toifali</a:t>
            </a:r>
            <a:r>
              <a:rPr lang="en-US" b="1" dirty="0"/>
              <a:t> </a:t>
            </a:r>
            <a:r>
              <a:rPr lang="en-US" b="1" dirty="0" err="1"/>
              <a:t>tarix</a:t>
            </a:r>
            <a:r>
              <a:rPr lang="en-US" b="1" dirty="0"/>
              <a:t> </a:t>
            </a:r>
            <a:r>
              <a:rPr lang="en-US" b="1" dirty="0" err="1"/>
              <a:t>fani</a:t>
            </a:r>
            <a:r>
              <a:rPr lang="en-US" b="1" dirty="0"/>
              <a:t> </a:t>
            </a:r>
            <a:r>
              <a:rPr lang="en-US" b="1" dirty="0" err="1"/>
              <a:t>o’qituvchisi</a:t>
            </a:r>
            <a:endParaRPr lang="en-US" b="1" dirty="0"/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321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1" y="0"/>
            <a:ext cx="12127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9</a:t>
            </a:r>
            <a:endParaRPr lang="ru-RU" sz="9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4058" y="1653443"/>
            <a:ext cx="43872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dirty="0"/>
              <a:t>“Ota qotili” va uning taqdiri haqida nimalarni bilasiz?</a:t>
            </a:r>
            <a:endParaRPr lang="ru-RU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-154379" y="3693227"/>
            <a:ext cx="8063345" cy="3449782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JAVOB: </a:t>
            </a:r>
            <a:r>
              <a:rPr lang="it-IT" sz="2400" dirty="0"/>
              <a:t>Ulug’bekning o’g’li Abdullatif fitna tufayli o’ldirilib, kallasi Ulug’bek madrasasi peshtoqiga  osib qo’yildi.</a:t>
            </a:r>
            <a:endParaRPr lang="ru-RU" sz="2400" b="1" dirty="0"/>
          </a:p>
        </p:txBody>
      </p:sp>
      <p:pic>
        <p:nvPicPr>
          <p:cNvPr id="10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16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2" y="0"/>
            <a:ext cx="20244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10</a:t>
            </a:r>
            <a:endParaRPr lang="ru-RU" sz="9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081294" y="1569660"/>
            <a:ext cx="4073083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/>
              <a:t>Temuriylar davrida yirik mulk egalariga yorliq berilgan. Uni olganlar barcha soliq, to’lov va majburiyatlardan ozod qilingan. Bu qanday yorliq</a:t>
            </a:r>
            <a:r>
              <a:rPr lang="ru-RU" sz="2800" b="1" dirty="0"/>
              <a:t>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282473" y="3848669"/>
            <a:ext cx="6773419" cy="3294339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  JAVOB: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it-IT" sz="2400" dirty="0"/>
              <a:t>Tarxon yorlig’i.</a:t>
            </a:r>
            <a:endParaRPr lang="ru-RU" sz="2400" dirty="0"/>
          </a:p>
        </p:txBody>
      </p:sp>
      <p:pic>
        <p:nvPicPr>
          <p:cNvPr id="10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16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2" y="0"/>
            <a:ext cx="20244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1</a:t>
            </a:r>
            <a:r>
              <a:rPr lang="en-US" sz="9600" b="1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endParaRPr lang="ru-RU" sz="9600" b="1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219223" y="2657030"/>
            <a:ext cx="407308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/>
              <a:t>Ulug’bek qayerlarda madrasa qurdirgan?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282473" y="3848669"/>
            <a:ext cx="6773419" cy="3294339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JAVOB: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it-IT" sz="2400" dirty="0"/>
              <a:t>Samarqand, Buxoro, G’ijduvonda.</a:t>
            </a:r>
            <a:endParaRPr lang="ru-RU" sz="2400" dirty="0"/>
          </a:p>
          <a:p>
            <a:pPr algn="ctr"/>
            <a:endParaRPr lang="ru-RU" sz="2400" dirty="0"/>
          </a:p>
        </p:txBody>
      </p:sp>
      <p:pic>
        <p:nvPicPr>
          <p:cNvPr id="10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16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2" y="-123986"/>
            <a:ext cx="20244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1</a:t>
            </a:r>
            <a:r>
              <a:rPr lang="en-US" sz="9600" b="1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ru-RU" sz="9600" b="1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219223" y="2010698"/>
            <a:ext cx="407308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/>
              <a:t>Sohibqironning Toshkentdagi haykalida bir qo’lini baland ko’tarib turishi qanday ma’noni ifodalaydi?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282473" y="3456373"/>
            <a:ext cx="6773419" cy="3686636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 JAVOB: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it-IT" sz="2400" dirty="0"/>
              <a:t>barcha insonlarga tinchlik-omonlik, baxtu saodat tilayotgan asnoda aks ettirilgan.</a:t>
            </a:r>
            <a:endParaRPr lang="ru-RU" sz="2400" dirty="0"/>
          </a:p>
        </p:txBody>
      </p:sp>
      <p:pic>
        <p:nvPicPr>
          <p:cNvPr id="10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16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2" y="0"/>
            <a:ext cx="20244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1</a:t>
            </a:r>
            <a:r>
              <a:rPr lang="en-US" sz="9600" b="1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  <a:endParaRPr lang="ru-RU" sz="9600" b="1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219223" y="2226141"/>
            <a:ext cx="407308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dirty="0"/>
              <a:t>Bir soha kishilari borki, Amir Temur ularni “olamni obod etar” deya ta’riflaydi. Ular kimlar?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282473" y="3848669"/>
            <a:ext cx="6773419" cy="3294339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   JAVOB:</a:t>
            </a:r>
            <a:r>
              <a:rPr lang="it-IT" sz="2400" dirty="0"/>
              <a:t> Savdogarlar.  “Savdo ahli olamni obod etar” degan Amir Temur.</a:t>
            </a:r>
            <a:endParaRPr lang="ru-RU" sz="2400" dirty="0"/>
          </a:p>
          <a:p>
            <a:pPr algn="ctr"/>
            <a:endParaRPr lang="ru-RU" sz="2400" dirty="0"/>
          </a:p>
        </p:txBody>
      </p:sp>
      <p:pic>
        <p:nvPicPr>
          <p:cNvPr id="10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16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2" y="0"/>
            <a:ext cx="20244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1</a:t>
            </a:r>
            <a:r>
              <a:rPr lang="en-US" sz="9600" b="1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  <a:endParaRPr lang="ru-RU" sz="9600" b="1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219223" y="1795255"/>
            <a:ext cx="407308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800" dirty="0"/>
              <a:t>Temuriylar davrida Samarqand bozorlarida osiyoiy, zargaron, sedana payvand kabi turlari bilan mashhur qanday mahsulot sotilgan?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282473" y="3848669"/>
            <a:ext cx="6773419" cy="3294339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  JAVOB:</a:t>
            </a:r>
            <a:r>
              <a:rPr lang="it-IT" sz="3200" dirty="0"/>
              <a:t> Non.</a:t>
            </a:r>
            <a:endParaRPr lang="ru-RU" sz="3200" dirty="0"/>
          </a:p>
        </p:txBody>
      </p:sp>
      <p:pic>
        <p:nvPicPr>
          <p:cNvPr id="10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16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9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03262" cy="734800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2" y="0"/>
            <a:ext cx="20244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9" action="ppaction://hlinksldjump"/>
              </a:rPr>
              <a:t>1</a:t>
            </a:r>
            <a:r>
              <a:rPr lang="en-US" sz="9600" b="1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  <a:endParaRPr lang="ru-RU" sz="9600" b="1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219223" y="1579812"/>
            <a:ext cx="4073083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800" dirty="0"/>
              <a:t>Amir Temurga tegishli quyidagi fikrni to’ldiring: «Tajribamda ko‘rilgankim, azmi qat’iy, tadbirkor, hushyor, mard va shijoatli bir kishi mingta ....</a:t>
            </a:r>
            <a:r>
              <a:rPr lang="ru-RU" sz="2800" dirty="0"/>
              <a:t>,</a:t>
            </a:r>
            <a:r>
              <a:rPr lang="it-IT" sz="2800" dirty="0"/>
              <a:t>.....dan yaxshiroqdir»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362085" y="3822741"/>
            <a:ext cx="6773419" cy="3294339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   JAVOB:</a:t>
            </a:r>
            <a:r>
              <a:rPr lang="it-IT" sz="2800" dirty="0"/>
              <a:t> tadbirsiz, loqayd kishi</a:t>
            </a:r>
            <a:endParaRPr lang="ru-RU" sz="2800" dirty="0"/>
          </a:p>
        </p:txBody>
      </p:sp>
      <p:pic>
        <p:nvPicPr>
          <p:cNvPr id="10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16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C2924"/>
                </a:solidFill>
                <a:latin typeface="Algerian" panose="04020705040A02060702" pitchFamily="82" charset="0"/>
              </a:rPr>
              <a:t>E’TIBORINGIZ UCHUN RAHMAT!</a:t>
            </a:r>
            <a:endParaRPr lang="ru-RU" sz="6000" b="1" dirty="0">
              <a:solidFill>
                <a:srgbClr val="FC2924"/>
              </a:solidFill>
            </a:endParaRPr>
          </a:p>
        </p:txBody>
      </p:sp>
      <p:pic>
        <p:nvPicPr>
          <p:cNvPr id="4" name="Picture 21" descr="ag00319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3623" y="2034381"/>
            <a:ext cx="3744912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BELL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719" y="2510045"/>
            <a:ext cx="17002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BELL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44843" y="2510045"/>
            <a:ext cx="17002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149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33" y="0"/>
            <a:ext cx="6502772" cy="734744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/>
        </p:spPr>
      </p:pic>
      <p:sp>
        <p:nvSpPr>
          <p:cNvPr id="9" name="Прямоугольник 8"/>
          <p:cNvSpPr/>
          <p:nvPr/>
        </p:nvSpPr>
        <p:spPr>
          <a:xfrm>
            <a:off x="-18201" y="0"/>
            <a:ext cx="12127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9" action="ppaction://hlinksldjump"/>
              </a:rPr>
              <a:t>1</a:t>
            </a:r>
            <a:endParaRPr lang="ru-RU" sz="9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0650" y="1981735"/>
            <a:ext cx="429886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/>
              <a:t>Amir </a:t>
            </a:r>
            <a:r>
              <a:rPr lang="en-US" sz="2400" b="1" dirty="0" err="1"/>
              <a:t>Temur</a:t>
            </a:r>
            <a:r>
              <a:rPr lang="en-US" sz="2400" b="1" dirty="0"/>
              <a:t> </a:t>
            </a:r>
            <a:r>
              <a:rPr lang="en-US" sz="2400" b="1" dirty="0" err="1"/>
              <a:t>davlatning</a:t>
            </a:r>
            <a:r>
              <a:rPr lang="en-US" sz="2400" b="1" dirty="0"/>
              <a:t> </a:t>
            </a:r>
            <a:r>
              <a:rPr lang="en-US" sz="2400" b="1" dirty="0" err="1"/>
              <a:t>poytaxti</a:t>
            </a:r>
            <a:r>
              <a:rPr lang="en-US" sz="2400" b="1" dirty="0"/>
              <a:t> Samarqand </a:t>
            </a:r>
            <a:r>
              <a:rPr lang="en-US" sz="2400" b="1" dirty="0" err="1"/>
              <a:t>kattaligi</a:t>
            </a:r>
            <a:r>
              <a:rPr lang="en-US" sz="2400" b="1" dirty="0"/>
              <a:t>,  </a:t>
            </a:r>
            <a:r>
              <a:rPr lang="en-US" sz="2400" b="1" dirty="0" err="1"/>
              <a:t>go’zalligi</a:t>
            </a:r>
            <a:r>
              <a:rPr lang="en-US" sz="2400" b="1" dirty="0"/>
              <a:t> </a:t>
            </a:r>
            <a:r>
              <a:rPr lang="en-US" sz="2400" b="1" dirty="0" err="1"/>
              <a:t>hamda</a:t>
            </a:r>
            <a:r>
              <a:rPr lang="en-US" sz="2400" b="1" dirty="0"/>
              <a:t> </a:t>
            </a:r>
            <a:r>
              <a:rPr lang="en-US" sz="2400" b="1" dirty="0" err="1"/>
              <a:t>tevarak-atrofning</a:t>
            </a:r>
            <a:r>
              <a:rPr lang="en-US" sz="2400" b="1" dirty="0"/>
              <a:t> </a:t>
            </a:r>
            <a:r>
              <a:rPr lang="en-US" sz="2400" b="1" dirty="0" err="1"/>
              <a:t>obod</a:t>
            </a:r>
            <a:r>
              <a:rPr lang="en-US" sz="2400" b="1" dirty="0"/>
              <a:t> </a:t>
            </a:r>
            <a:r>
              <a:rPr lang="en-US" sz="2400" b="1" dirty="0" err="1"/>
              <a:t>etilganligi</a:t>
            </a:r>
            <a:r>
              <a:rPr lang="en-US" sz="2400" b="1" dirty="0"/>
              <a:t> </a:t>
            </a:r>
            <a:r>
              <a:rPr lang="en-US" sz="2400" b="1" dirty="0" err="1"/>
              <a:t>jihatidan</a:t>
            </a:r>
            <a:r>
              <a:rPr lang="en-US" sz="2400" b="1" dirty="0"/>
              <a:t> </a:t>
            </a:r>
            <a:r>
              <a:rPr lang="en-US" sz="2400" b="1" dirty="0" err="1"/>
              <a:t>dunyodagi</a:t>
            </a:r>
            <a:r>
              <a:rPr lang="en-US" sz="2400" b="1" dirty="0"/>
              <a:t> </a:t>
            </a:r>
            <a:r>
              <a:rPr lang="en-US" sz="2400" b="1" dirty="0" err="1"/>
              <a:t>eng</a:t>
            </a:r>
            <a:r>
              <a:rPr lang="en-US" sz="2400" b="1" dirty="0"/>
              <a:t> </a:t>
            </a:r>
            <a:r>
              <a:rPr lang="en-US" sz="2400" b="1" dirty="0" err="1"/>
              <a:t>yirik</a:t>
            </a:r>
            <a:r>
              <a:rPr lang="en-US" sz="2400" b="1" dirty="0"/>
              <a:t> </a:t>
            </a:r>
            <a:r>
              <a:rPr lang="en-US" sz="2400" b="1" dirty="0" err="1"/>
              <a:t>shaharlardan</a:t>
            </a:r>
            <a:r>
              <a:rPr lang="en-US" sz="2400" b="1" dirty="0"/>
              <a:t> ham </a:t>
            </a:r>
            <a:r>
              <a:rPr lang="en-US" sz="2400" b="1" dirty="0" err="1"/>
              <a:t>ustunroq</a:t>
            </a:r>
            <a:r>
              <a:rPr lang="en-US" sz="2400" b="1" dirty="0"/>
              <a:t> </a:t>
            </a:r>
            <a:r>
              <a:rPr lang="en-US" sz="2400" b="1" dirty="0" err="1"/>
              <a:t>turmog’i</a:t>
            </a:r>
            <a:r>
              <a:rPr lang="en-US" sz="2400" b="1" dirty="0"/>
              <a:t> </a:t>
            </a:r>
            <a:r>
              <a:rPr lang="en-US" sz="2400" b="1" dirty="0" err="1"/>
              <a:t>lozim</a:t>
            </a:r>
            <a:r>
              <a:rPr lang="en-US" sz="2400" b="1" dirty="0"/>
              <a:t> </a:t>
            </a:r>
            <a:r>
              <a:rPr lang="en-US" sz="2400" b="1" dirty="0" err="1"/>
              <a:t>edi</a:t>
            </a:r>
            <a:r>
              <a:rPr lang="en-US" sz="2400" b="1" dirty="0"/>
              <a:t>.    </a:t>
            </a:r>
            <a:r>
              <a:rPr lang="en-US" sz="2400" b="1" dirty="0" err="1"/>
              <a:t>Sohibqiron</a:t>
            </a:r>
            <a:r>
              <a:rPr lang="en-US" sz="2400" b="1" dirty="0"/>
              <a:t> </a:t>
            </a:r>
            <a:r>
              <a:rPr lang="en-US" sz="2400" b="1" dirty="0" err="1"/>
              <a:t>buning</a:t>
            </a:r>
            <a:r>
              <a:rPr lang="en-US" sz="2400" b="1" dirty="0"/>
              <a:t> </a:t>
            </a:r>
            <a:r>
              <a:rPr lang="en-US" sz="2400" b="1" dirty="0" err="1"/>
              <a:t>uchun</a:t>
            </a:r>
            <a:r>
              <a:rPr lang="en-US" sz="2400" b="1" dirty="0"/>
              <a:t> </a:t>
            </a:r>
            <a:r>
              <a:rPr lang="en-US" sz="2400" b="1" dirty="0" err="1"/>
              <a:t>qay</a:t>
            </a:r>
            <a:r>
              <a:rPr lang="en-US" sz="2400" b="1" dirty="0"/>
              <a:t> </a:t>
            </a:r>
            <a:r>
              <a:rPr lang="en-US" sz="2400" b="1" dirty="0" err="1"/>
              <a:t>tadbirni</a:t>
            </a:r>
            <a:r>
              <a:rPr lang="en-US" sz="2400" b="1" dirty="0"/>
              <a:t> </a:t>
            </a:r>
            <a:r>
              <a:rPr lang="en-US" sz="2400" b="1" dirty="0" err="1"/>
              <a:t>qo’llagan</a:t>
            </a:r>
            <a:r>
              <a:rPr lang="en-US" sz="2400" b="1" dirty="0"/>
              <a:t>?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Пятно 2 11"/>
          <p:cNvSpPr/>
          <p:nvPr/>
        </p:nvSpPr>
        <p:spPr>
          <a:xfrm>
            <a:off x="-361950" y="2480816"/>
            <a:ext cx="7799070" cy="4975496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JAVOB: </a:t>
            </a:r>
            <a:r>
              <a:rPr lang="en-US" sz="2000" dirty="0"/>
              <a:t>Amir </a:t>
            </a:r>
            <a:r>
              <a:rPr lang="en-US" sz="2000" dirty="0" err="1"/>
              <a:t>Temur</a:t>
            </a:r>
            <a:r>
              <a:rPr lang="en-US" sz="2000" dirty="0"/>
              <a:t> </a:t>
            </a:r>
            <a:r>
              <a:rPr lang="en-US" sz="2000" dirty="0" err="1"/>
              <a:t>davlatining</a:t>
            </a:r>
            <a:r>
              <a:rPr lang="en-US" sz="2000" dirty="0"/>
              <a:t> </a:t>
            </a:r>
            <a:r>
              <a:rPr lang="en-US" sz="2000" dirty="0" err="1"/>
              <a:t>poytaxti</a:t>
            </a:r>
            <a:r>
              <a:rPr lang="en-US" sz="2000" dirty="0"/>
              <a:t> Samarqand </a:t>
            </a:r>
            <a:r>
              <a:rPr lang="en-US" sz="2000" dirty="0" err="1"/>
              <a:t>atrofida</a:t>
            </a:r>
            <a:r>
              <a:rPr lang="en-US" sz="2000" dirty="0"/>
              <a:t> </a:t>
            </a:r>
            <a:r>
              <a:rPr lang="en-US" sz="2000" dirty="0" err="1"/>
              <a:t>qad</a:t>
            </a:r>
            <a:r>
              <a:rPr lang="en-US" sz="2000" dirty="0"/>
              <a:t> </a:t>
            </a:r>
            <a:r>
              <a:rPr lang="en-US" sz="2000" dirty="0" err="1"/>
              <a:t>ko’targan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qancha</a:t>
            </a:r>
            <a:r>
              <a:rPr lang="en-US" sz="2000" dirty="0"/>
              <a:t> </a:t>
            </a:r>
            <a:r>
              <a:rPr lang="en-US" sz="2000" dirty="0" err="1"/>
              <a:t>yangi</a:t>
            </a:r>
            <a:r>
              <a:rPr lang="en-US" sz="2000" dirty="0"/>
              <a:t> </a:t>
            </a:r>
            <a:r>
              <a:rPr lang="en-US" sz="2000" dirty="0" err="1"/>
              <a:t>qishloqlarni</a:t>
            </a:r>
            <a:r>
              <a:rPr lang="en-US" sz="2000" dirty="0"/>
              <a:t> </a:t>
            </a:r>
            <a:r>
              <a:rPr lang="en-US" sz="2000" dirty="0" err="1"/>
              <a:t>Sharqning</a:t>
            </a:r>
            <a:r>
              <a:rPr lang="en-US" sz="2000" dirty="0"/>
              <a:t> </a:t>
            </a:r>
            <a:r>
              <a:rPr lang="en-US" sz="2000" dirty="0" err="1"/>
              <a:t>mashhur</a:t>
            </a:r>
            <a:r>
              <a:rPr lang="en-US" sz="2000" dirty="0"/>
              <a:t> </a:t>
            </a:r>
            <a:r>
              <a:rPr lang="en-US" sz="2000" dirty="0" err="1"/>
              <a:t>shaharlari</a:t>
            </a:r>
            <a:r>
              <a:rPr lang="en-US" sz="2000" dirty="0"/>
              <a:t> </a:t>
            </a:r>
            <a:r>
              <a:rPr lang="en-US" sz="2000" dirty="0" err="1"/>
              <a:t>Damashq</a:t>
            </a:r>
            <a:r>
              <a:rPr lang="en-US" sz="2000" dirty="0"/>
              <a:t>, </a:t>
            </a:r>
            <a:r>
              <a:rPr lang="en-US" sz="2000" dirty="0" err="1"/>
              <a:t>Misr</a:t>
            </a:r>
            <a:r>
              <a:rPr lang="en-US" sz="2000" dirty="0"/>
              <a:t>, </a:t>
            </a:r>
            <a:r>
              <a:rPr lang="en-US" sz="2000" dirty="0" err="1"/>
              <a:t>Bag’dod</a:t>
            </a:r>
            <a:r>
              <a:rPr lang="en-US" sz="2000" dirty="0"/>
              <a:t>, </a:t>
            </a:r>
            <a:r>
              <a:rPr lang="en-US" sz="2000" dirty="0" err="1"/>
              <a:t>Sultoniya</a:t>
            </a:r>
            <a:r>
              <a:rPr lang="en-US" sz="2000" dirty="0"/>
              <a:t>, </a:t>
            </a:r>
            <a:r>
              <a:rPr lang="en-US" sz="2000" dirty="0" err="1"/>
              <a:t>Sheroz</a:t>
            </a:r>
            <a:r>
              <a:rPr lang="en-US" sz="2000" dirty="0"/>
              <a:t> </a:t>
            </a:r>
            <a:r>
              <a:rPr lang="en-US" sz="2000" dirty="0" err="1"/>
              <a:t>nomlari</a:t>
            </a:r>
            <a:r>
              <a:rPr lang="en-US" sz="2000" dirty="0"/>
              <a:t> </a:t>
            </a:r>
            <a:r>
              <a:rPr lang="en-US" sz="2000" dirty="0" err="1"/>
              <a:t>bilan</a:t>
            </a:r>
            <a:r>
              <a:rPr lang="en-US" sz="2000" dirty="0"/>
              <a:t> </a:t>
            </a:r>
            <a:r>
              <a:rPr lang="en-US" sz="2000" dirty="0" err="1"/>
              <a:t>atadi</a:t>
            </a:r>
            <a:r>
              <a:rPr lang="en-US" sz="2000" dirty="0"/>
              <a:t>.</a:t>
            </a:r>
            <a:endParaRPr lang="ru-RU" sz="2000" dirty="0"/>
          </a:p>
          <a:p>
            <a:pPr algn="ctr"/>
            <a:endParaRPr lang="ru-RU" sz="2000" dirty="0"/>
          </a:p>
        </p:txBody>
      </p:sp>
      <p:pic>
        <p:nvPicPr>
          <p:cNvPr id="5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10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4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34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03262" cy="734800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1" y="0"/>
            <a:ext cx="12127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2</a:t>
            </a:r>
            <a:endParaRPr lang="ru-RU" sz="9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8593" y="1697223"/>
            <a:ext cx="44267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/>
              <a:t>Amir </a:t>
            </a:r>
            <a:r>
              <a:rPr lang="en-US" sz="2400" b="1" dirty="0" err="1"/>
              <a:t>Temurning</a:t>
            </a:r>
            <a:r>
              <a:rPr lang="en-US" sz="2400" b="1" dirty="0"/>
              <a:t> </a:t>
            </a:r>
            <a:r>
              <a:rPr lang="en-US" sz="2400" b="1" dirty="0" err="1"/>
              <a:t>pirlari</a:t>
            </a:r>
            <a:r>
              <a:rPr lang="en-US" sz="2400" b="1" dirty="0"/>
              <a:t> </a:t>
            </a:r>
            <a:r>
              <a:rPr lang="en-US" sz="2400" b="1" dirty="0" err="1"/>
              <a:t>kimlar</a:t>
            </a:r>
            <a:r>
              <a:rPr lang="en-US" sz="2400" b="1" dirty="0"/>
              <a:t>?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Пятно 2 14"/>
          <p:cNvSpPr/>
          <p:nvPr/>
        </p:nvSpPr>
        <p:spPr>
          <a:xfrm>
            <a:off x="413103" y="4086382"/>
            <a:ext cx="7071518" cy="3322432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JAVOB: </a:t>
            </a:r>
            <a:r>
              <a:rPr lang="en-US" sz="2400" dirty="0" err="1"/>
              <a:t>Shayx</a:t>
            </a:r>
            <a:r>
              <a:rPr lang="en-US" sz="2400" dirty="0"/>
              <a:t> </a:t>
            </a:r>
            <a:r>
              <a:rPr lang="en-US" sz="2400" dirty="0" err="1"/>
              <a:t>Shamsiddin</a:t>
            </a:r>
            <a:r>
              <a:rPr lang="en-US" sz="2400" dirty="0"/>
              <a:t> </a:t>
            </a:r>
            <a:r>
              <a:rPr lang="en-US" sz="2400" dirty="0" err="1"/>
              <a:t>kulol</a:t>
            </a:r>
            <a:r>
              <a:rPr lang="en-US" sz="2400" dirty="0"/>
              <a:t>, </a:t>
            </a:r>
            <a:r>
              <a:rPr lang="en-US" sz="2400" dirty="0" err="1"/>
              <a:t>Sayyid</a:t>
            </a:r>
            <a:r>
              <a:rPr lang="en-US" sz="2400" dirty="0"/>
              <a:t> Baraka.</a:t>
            </a:r>
            <a:endParaRPr lang="ru-RU" sz="2400" dirty="0"/>
          </a:p>
        </p:txBody>
      </p:sp>
      <p:pic>
        <p:nvPicPr>
          <p:cNvPr id="17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20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4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1" y="0"/>
            <a:ext cx="12127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3</a:t>
            </a:r>
            <a:endParaRPr lang="ru-RU" sz="9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1899" y="1703040"/>
            <a:ext cx="431504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/>
              <a:t>Amir </a:t>
            </a:r>
            <a:r>
              <a:rPr lang="en-US" sz="3200" b="1" dirty="0" err="1"/>
              <a:t>Temur</a:t>
            </a:r>
            <a:r>
              <a:rPr lang="en-US" sz="3200" b="1" dirty="0"/>
              <a:t> </a:t>
            </a:r>
            <a:r>
              <a:rPr lang="en-US" sz="3200" b="1" dirty="0" err="1"/>
              <a:t>kimga</a:t>
            </a:r>
            <a:r>
              <a:rPr lang="en-US" sz="3200" b="1" dirty="0"/>
              <a:t> </a:t>
            </a:r>
            <a:r>
              <a:rPr lang="en-US" sz="3200" b="1" dirty="0" err="1"/>
              <a:t>qarshi</a:t>
            </a:r>
            <a:r>
              <a:rPr lang="en-US" sz="3200" b="1" dirty="0"/>
              <a:t> </a:t>
            </a:r>
            <a:r>
              <a:rPr lang="en-US" sz="3200" b="1" dirty="0" err="1"/>
              <a:t>kurashib</a:t>
            </a:r>
            <a:r>
              <a:rPr lang="en-US" sz="3200" b="1" dirty="0"/>
              <a:t> </a:t>
            </a:r>
            <a:r>
              <a:rPr lang="en-US" sz="3200" b="1" dirty="0" err="1"/>
              <a:t>Yevropa</a:t>
            </a:r>
            <a:r>
              <a:rPr lang="en-US" sz="3200" b="1" dirty="0"/>
              <a:t> </a:t>
            </a:r>
            <a:r>
              <a:rPr lang="en-US" sz="3200" b="1" dirty="0" err="1"/>
              <a:t>xaloskori</a:t>
            </a:r>
            <a:r>
              <a:rPr lang="en-US" sz="3200" b="1" dirty="0"/>
              <a:t> </a:t>
            </a:r>
            <a:r>
              <a:rPr lang="en-US" sz="3200" b="1" dirty="0" err="1"/>
              <a:t>degan</a:t>
            </a:r>
            <a:r>
              <a:rPr lang="en-US" sz="3200" b="1" dirty="0"/>
              <a:t> </a:t>
            </a:r>
            <a:r>
              <a:rPr lang="en-US" sz="3200" b="1" dirty="0" err="1"/>
              <a:t>unvonga</a:t>
            </a:r>
            <a:r>
              <a:rPr lang="en-US" sz="3200" b="1" dirty="0"/>
              <a:t> </a:t>
            </a:r>
            <a:r>
              <a:rPr lang="en-US" sz="3200" b="1" dirty="0" err="1"/>
              <a:t>ega</a:t>
            </a:r>
            <a:r>
              <a:rPr lang="en-US" sz="3200" b="1" dirty="0"/>
              <a:t> </a:t>
            </a:r>
            <a:r>
              <a:rPr lang="en-US" sz="3200" b="1" dirty="0" err="1"/>
              <a:t>bo’ldi</a:t>
            </a:r>
            <a:r>
              <a:rPr lang="en-US" sz="3200" b="1" dirty="0"/>
              <a:t>?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27129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591232" y="4270568"/>
            <a:ext cx="6391459" cy="2587432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JAVOB: </a:t>
            </a:r>
            <a:r>
              <a:rPr lang="en-US" sz="2400" dirty="0" err="1"/>
              <a:t>Turkiya</a:t>
            </a:r>
            <a:r>
              <a:rPr lang="en-US" sz="2400" dirty="0"/>
              <a:t> </a:t>
            </a:r>
            <a:r>
              <a:rPr lang="en-US" sz="2400" dirty="0" err="1"/>
              <a:t>sultoni</a:t>
            </a:r>
            <a:r>
              <a:rPr lang="en-US" sz="2400" dirty="0"/>
              <a:t> </a:t>
            </a:r>
            <a:r>
              <a:rPr lang="en-US" sz="2400" dirty="0" err="1"/>
              <a:t>Boyazid</a:t>
            </a:r>
            <a:r>
              <a:rPr lang="en-US" sz="2400" dirty="0"/>
              <a:t> </a:t>
            </a:r>
            <a:r>
              <a:rPr lang="en-US" sz="2400" dirty="0" err="1"/>
              <a:t>Yildirimga</a:t>
            </a:r>
            <a:r>
              <a:rPr lang="en-US" sz="2400" dirty="0"/>
              <a:t>. </a:t>
            </a:r>
            <a:endParaRPr lang="ru-RU" sz="2400" dirty="0"/>
          </a:p>
        </p:txBody>
      </p:sp>
      <p:pic>
        <p:nvPicPr>
          <p:cNvPr id="17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20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2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1" y="0"/>
            <a:ext cx="12127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4</a:t>
            </a:r>
            <a:endParaRPr lang="ru-RU" sz="9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1466" y="1675084"/>
            <a:ext cx="443618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/>
              <a:t>Amir </a:t>
            </a:r>
            <a:r>
              <a:rPr lang="en-US" sz="2800" b="1" dirty="0" err="1"/>
              <a:t>Temurning</a:t>
            </a:r>
            <a:r>
              <a:rPr lang="en-US" sz="2800" b="1" dirty="0"/>
              <a:t> </a:t>
            </a:r>
            <a:r>
              <a:rPr lang="en-US" sz="2800" b="1" dirty="0" err="1"/>
              <a:t>mashhur</a:t>
            </a:r>
            <a:r>
              <a:rPr lang="en-US" sz="2800" b="1" dirty="0"/>
              <a:t> </a:t>
            </a:r>
            <a:r>
              <a:rPr lang="en-US" sz="2800" b="1" dirty="0" err="1"/>
              <a:t>iborasi</a:t>
            </a:r>
            <a:r>
              <a:rPr lang="en-US" sz="2800" b="1" dirty="0"/>
              <a:t>,  ,,</a:t>
            </a:r>
            <a:r>
              <a:rPr lang="en-US" sz="2800" b="1" dirty="0" err="1"/>
              <a:t>Bizning</a:t>
            </a:r>
            <a:r>
              <a:rPr lang="en-US" sz="2800" b="1" dirty="0"/>
              <a:t> </a:t>
            </a:r>
            <a:r>
              <a:rPr lang="en-US" sz="2800" b="1" dirty="0" err="1"/>
              <a:t>kuch</a:t>
            </a:r>
            <a:r>
              <a:rPr lang="en-US" sz="2800" b="1" dirty="0"/>
              <a:t> -</a:t>
            </a:r>
            <a:r>
              <a:rPr lang="en-US" sz="2800" b="1" dirty="0" err="1"/>
              <a:t>qudratimizga</a:t>
            </a:r>
            <a:r>
              <a:rPr lang="en-US" sz="2800" b="1" dirty="0"/>
              <a:t> </a:t>
            </a:r>
            <a:r>
              <a:rPr lang="en-US" sz="2800" b="1" dirty="0" err="1"/>
              <a:t>ishonmasangiz</a:t>
            </a:r>
            <a:r>
              <a:rPr lang="en-US" sz="2800" b="1" dirty="0"/>
              <a:t> biz </a:t>
            </a:r>
            <a:r>
              <a:rPr lang="en-US" sz="2800" b="1" dirty="0" err="1"/>
              <a:t>qurdirgan</a:t>
            </a:r>
            <a:r>
              <a:rPr lang="en-US" sz="2800" b="1" dirty="0"/>
              <a:t> </a:t>
            </a:r>
            <a:r>
              <a:rPr lang="en-US" sz="2800" b="1" dirty="0" err="1"/>
              <a:t>binolarga</a:t>
            </a:r>
            <a:r>
              <a:rPr lang="en-US" sz="2800" b="1" dirty="0"/>
              <a:t> </a:t>
            </a:r>
            <a:r>
              <a:rPr lang="en-US" sz="2800" b="1" dirty="0" err="1"/>
              <a:t>boqing</a:t>
            </a:r>
            <a:r>
              <a:rPr lang="en-US" sz="2800" b="1" dirty="0"/>
              <a:t>”, </a:t>
            </a:r>
            <a:r>
              <a:rPr lang="en-US" sz="2800" b="1" dirty="0" err="1"/>
              <a:t>qayerda</a:t>
            </a:r>
            <a:r>
              <a:rPr lang="en-US" sz="2800" b="1" dirty="0"/>
              <a:t>  </a:t>
            </a:r>
            <a:r>
              <a:rPr lang="en-US" sz="2800" b="1" dirty="0" err="1"/>
              <a:t>yozilgan</a:t>
            </a:r>
            <a:r>
              <a:rPr lang="en-US" sz="2800" b="1" dirty="0"/>
              <a:t>? 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591232" y="4270568"/>
            <a:ext cx="6391459" cy="2587432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JAVOB: </a:t>
            </a:r>
            <a:r>
              <a:rPr lang="en-US" sz="2400" dirty="0" err="1"/>
              <a:t>Oqsaroy</a:t>
            </a:r>
            <a:r>
              <a:rPr lang="en-US" sz="2400" dirty="0"/>
              <a:t> </a:t>
            </a:r>
            <a:r>
              <a:rPr lang="en-US" sz="2400" dirty="0" err="1"/>
              <a:t>peshtoqida</a:t>
            </a:r>
            <a:endParaRPr lang="ru-RU" sz="2400" dirty="0"/>
          </a:p>
        </p:txBody>
      </p:sp>
      <p:pic>
        <p:nvPicPr>
          <p:cNvPr id="17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20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1" y="0"/>
            <a:ext cx="12127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5</a:t>
            </a:r>
            <a:endParaRPr lang="ru-RU" sz="9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31466" y="1675084"/>
            <a:ext cx="44361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dirty="0"/>
              <a:t>Amir  </a:t>
            </a:r>
            <a:r>
              <a:rPr lang="en-US" sz="2400" b="1" dirty="0" err="1"/>
              <a:t>Temurning</a:t>
            </a:r>
            <a:r>
              <a:rPr lang="en-US" sz="2400" b="1" dirty="0"/>
              <a:t> </a:t>
            </a:r>
            <a:r>
              <a:rPr lang="en-US" sz="2400" b="1" dirty="0" err="1"/>
              <a:t>qo’shinida</a:t>
            </a:r>
            <a:r>
              <a:rPr lang="en-US" sz="2400" b="1" dirty="0"/>
              <a:t> </a:t>
            </a:r>
            <a:r>
              <a:rPr lang="en-US" sz="2400" b="1" dirty="0" err="1"/>
              <a:t>qo’mondon</a:t>
            </a:r>
            <a:r>
              <a:rPr lang="en-US" sz="2400" b="1" dirty="0"/>
              <a:t>  </a:t>
            </a:r>
            <a:r>
              <a:rPr lang="en-US" sz="2400" b="1" dirty="0" err="1"/>
              <a:t>qarorgohi</a:t>
            </a:r>
            <a:r>
              <a:rPr lang="en-US" sz="2400" b="1" dirty="0"/>
              <a:t> </a:t>
            </a:r>
            <a:r>
              <a:rPr lang="en-US" sz="2400" b="1" dirty="0" err="1"/>
              <a:t>va</a:t>
            </a:r>
            <a:r>
              <a:rPr lang="en-US" sz="2400" b="1" dirty="0"/>
              <a:t> </a:t>
            </a:r>
            <a:r>
              <a:rPr lang="en-US" sz="2400" b="1" dirty="0" err="1"/>
              <a:t>zahira</a:t>
            </a:r>
            <a:r>
              <a:rPr lang="en-US" sz="2400" b="1" dirty="0"/>
              <a:t> </a:t>
            </a:r>
            <a:r>
              <a:rPr lang="en-US" sz="2400" b="1" dirty="0" err="1"/>
              <a:t>qismlari</a:t>
            </a:r>
            <a:r>
              <a:rPr lang="en-US" sz="2400" b="1" dirty="0"/>
              <a:t> </a:t>
            </a:r>
            <a:r>
              <a:rPr lang="en-US" sz="2400" b="1" dirty="0" err="1"/>
              <a:t>qanday</a:t>
            </a:r>
            <a:r>
              <a:rPr lang="en-US" sz="2400" b="1" dirty="0"/>
              <a:t> </a:t>
            </a:r>
            <a:r>
              <a:rPr lang="en-US" sz="2400" b="1" dirty="0" err="1"/>
              <a:t>nomlangan</a:t>
            </a:r>
            <a:r>
              <a:rPr lang="en-US" sz="2400" b="1" dirty="0"/>
              <a:t>? </a:t>
            </a:r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Пятно 2 13"/>
          <p:cNvSpPr/>
          <p:nvPr/>
        </p:nvSpPr>
        <p:spPr>
          <a:xfrm>
            <a:off x="591232" y="3930555"/>
            <a:ext cx="6391459" cy="2927445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      JAVOB: </a:t>
            </a:r>
            <a:r>
              <a:rPr lang="en-US" sz="2400" dirty="0" err="1"/>
              <a:t>Izofa</a:t>
            </a:r>
            <a:endParaRPr lang="ru-RU" sz="2400" dirty="0"/>
          </a:p>
        </p:txBody>
      </p:sp>
      <p:pic>
        <p:nvPicPr>
          <p:cNvPr id="18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21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1" y="0"/>
            <a:ext cx="12127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6</a:t>
            </a:r>
            <a:endParaRPr lang="ru-RU" sz="9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9678" y="1584873"/>
            <a:ext cx="44585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/>
              <a:t>Amir </a:t>
            </a:r>
            <a:r>
              <a:rPr lang="en-US" sz="2000" b="1" dirty="0" err="1"/>
              <a:t>Temurning</a:t>
            </a:r>
            <a:r>
              <a:rPr lang="en-US" sz="2000" b="1" dirty="0"/>
              <a:t> </a:t>
            </a:r>
            <a:r>
              <a:rPr lang="en-US" sz="2000" b="1" dirty="0" err="1"/>
              <a:t>harbiy</a:t>
            </a:r>
            <a:r>
              <a:rPr lang="en-US" sz="2000" b="1" dirty="0"/>
              <a:t> </a:t>
            </a:r>
            <a:r>
              <a:rPr lang="en-US" sz="2000" b="1" dirty="0" err="1"/>
              <a:t>san’at</a:t>
            </a:r>
            <a:r>
              <a:rPr lang="en-US" sz="2000" b="1" dirty="0"/>
              <a:t> </a:t>
            </a:r>
            <a:r>
              <a:rPr lang="en-US" sz="2000" b="1" dirty="0" err="1"/>
              <a:t>va</a:t>
            </a:r>
            <a:r>
              <a:rPr lang="en-US" sz="2000" b="1" dirty="0"/>
              <a:t> </a:t>
            </a:r>
            <a:r>
              <a:rPr lang="en-US" sz="2000" b="1" dirty="0" err="1"/>
              <a:t>davlat</a:t>
            </a:r>
            <a:r>
              <a:rPr lang="en-US" sz="2000" b="1" dirty="0"/>
              <a:t>  </a:t>
            </a:r>
            <a:r>
              <a:rPr lang="en-US" sz="2000" b="1" dirty="0" err="1"/>
              <a:t>boshqaruvi</a:t>
            </a:r>
            <a:r>
              <a:rPr lang="en-US" sz="2000" b="1" dirty="0"/>
              <a:t> </a:t>
            </a:r>
            <a:r>
              <a:rPr lang="en-US" sz="2000" b="1" dirty="0" err="1"/>
              <a:t>haqidagi</a:t>
            </a:r>
            <a:r>
              <a:rPr lang="en-US" sz="2000" b="1" dirty="0"/>
              <a:t> </a:t>
            </a:r>
            <a:r>
              <a:rPr lang="en-US" sz="2000" b="1" dirty="0" err="1"/>
              <a:t>asari</a:t>
            </a:r>
            <a:r>
              <a:rPr lang="en-US" sz="2000" b="1" dirty="0"/>
              <a:t>? 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591232" y="4270568"/>
            <a:ext cx="6391459" cy="2587432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      JAVOB: </a:t>
            </a:r>
            <a:r>
              <a:rPr lang="en-US" sz="2400" dirty="0"/>
              <a:t>,,</a:t>
            </a:r>
            <a:r>
              <a:rPr lang="en-US" sz="2400" dirty="0" err="1"/>
              <a:t>Temur</a:t>
            </a:r>
            <a:r>
              <a:rPr lang="en-US" sz="2400" dirty="0"/>
              <a:t>  </a:t>
            </a:r>
            <a:r>
              <a:rPr lang="en-US" sz="2400" dirty="0" err="1"/>
              <a:t>tuzuklari</a:t>
            </a:r>
            <a:r>
              <a:rPr lang="en-US" sz="2400" dirty="0"/>
              <a:t>”</a:t>
            </a:r>
            <a:endParaRPr lang="ru-RU" sz="2400" dirty="0"/>
          </a:p>
        </p:txBody>
      </p:sp>
      <p:pic>
        <p:nvPicPr>
          <p:cNvPr id="17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20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1" y="0"/>
            <a:ext cx="12127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9" action="ppaction://hlinksldjump"/>
              </a:rPr>
              <a:t>7</a:t>
            </a:r>
            <a:endParaRPr lang="ru-RU" sz="9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3981" y="1539598"/>
            <a:ext cx="406165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/>
              <a:t>Bizga</a:t>
            </a:r>
            <a:r>
              <a:rPr lang="en-US" sz="2400" b="1" dirty="0"/>
              <a:t> </a:t>
            </a:r>
            <a:r>
              <a:rPr lang="en-US" sz="2400" b="1" dirty="0" err="1"/>
              <a:t>ma’lumki</a:t>
            </a:r>
            <a:r>
              <a:rPr lang="en-US" sz="2400" b="1" dirty="0"/>
              <a:t>, Amir </a:t>
            </a:r>
            <a:r>
              <a:rPr lang="en-US" sz="2400" b="1" dirty="0" err="1"/>
              <a:t>Temur</a:t>
            </a:r>
            <a:r>
              <a:rPr lang="en-US" sz="2400" b="1" dirty="0"/>
              <a:t> </a:t>
            </a:r>
            <a:r>
              <a:rPr lang="en-US" sz="2400" b="1" dirty="0" err="1"/>
              <a:t>barlos</a:t>
            </a:r>
            <a:r>
              <a:rPr lang="en-US" sz="2400" b="1" dirty="0"/>
              <a:t> </a:t>
            </a:r>
            <a:r>
              <a:rPr lang="en-US" sz="2400" b="1" dirty="0" err="1"/>
              <a:t>urug’idan</a:t>
            </a:r>
            <a:r>
              <a:rPr lang="en-US" sz="2400" b="1" dirty="0"/>
              <a:t> </a:t>
            </a:r>
            <a:r>
              <a:rPr lang="en-US" sz="2400" b="1" dirty="0" err="1"/>
              <a:t>bo’lib</a:t>
            </a:r>
            <a:r>
              <a:rPr lang="en-US" sz="2400" b="1" dirty="0"/>
              <a:t>, </a:t>
            </a:r>
            <a:r>
              <a:rPr lang="en-US" sz="2400" b="1" dirty="0" err="1"/>
              <a:t>xonlar</a:t>
            </a:r>
            <a:r>
              <a:rPr lang="en-US" sz="2400" b="1" dirty="0"/>
              <a:t> </a:t>
            </a:r>
            <a:r>
              <a:rPr lang="en-US" sz="2400" b="1" dirty="0" err="1"/>
              <a:t>avlodiga</a:t>
            </a:r>
            <a:r>
              <a:rPr lang="en-US" sz="2400" b="1" dirty="0"/>
              <a:t> </a:t>
            </a:r>
            <a:r>
              <a:rPr lang="en-US" sz="2400" b="1" dirty="0" err="1"/>
              <a:t>mansub</a:t>
            </a:r>
            <a:r>
              <a:rPr lang="en-US" sz="2400" b="1" dirty="0"/>
              <a:t> </a:t>
            </a:r>
            <a:r>
              <a:rPr lang="en-US" sz="2400" b="1" dirty="0" err="1"/>
              <a:t>emas</a:t>
            </a:r>
            <a:r>
              <a:rPr lang="en-US" sz="2400" b="1" dirty="0"/>
              <a:t> </a:t>
            </a:r>
            <a:r>
              <a:rPr lang="en-US" sz="2400" b="1" dirty="0" err="1"/>
              <a:t>edi</a:t>
            </a:r>
            <a:r>
              <a:rPr lang="en-US" sz="2400" b="1" dirty="0"/>
              <a:t>. </a:t>
            </a:r>
            <a:r>
              <a:rPr lang="en-US" sz="2400" b="1" dirty="0" err="1"/>
              <a:t>Taxtga</a:t>
            </a:r>
            <a:r>
              <a:rPr lang="en-US" sz="2400" b="1" dirty="0"/>
              <a:t> </a:t>
            </a:r>
            <a:r>
              <a:rPr lang="en-US" sz="2400" b="1" dirty="0" err="1"/>
              <a:t>o’tirishda</a:t>
            </a:r>
            <a:r>
              <a:rPr lang="en-US" sz="2400" b="1" dirty="0"/>
              <a:t> </a:t>
            </a:r>
            <a:r>
              <a:rPr lang="en-US" sz="2400" b="1" dirty="0" err="1"/>
              <a:t>xon</a:t>
            </a:r>
            <a:r>
              <a:rPr lang="en-US" sz="2400" b="1" dirty="0"/>
              <a:t> </a:t>
            </a:r>
            <a:r>
              <a:rPr lang="en-US" sz="2400" b="1" dirty="0" err="1"/>
              <a:t>bo’lish</a:t>
            </a:r>
            <a:r>
              <a:rPr lang="en-US" sz="2400" b="1" dirty="0"/>
              <a:t> </a:t>
            </a:r>
            <a:r>
              <a:rPr lang="en-US" sz="2400" b="1" dirty="0" err="1"/>
              <a:t>talab</a:t>
            </a:r>
            <a:r>
              <a:rPr lang="en-US" sz="2400" b="1" dirty="0"/>
              <a:t> </a:t>
            </a:r>
            <a:r>
              <a:rPr lang="en-US" sz="2400" b="1" dirty="0" err="1"/>
              <a:t>etilgan</a:t>
            </a:r>
            <a:r>
              <a:rPr lang="en-US" sz="2400" b="1" dirty="0"/>
              <a:t>, </a:t>
            </a:r>
            <a:r>
              <a:rPr lang="en-US" sz="2400" b="1" dirty="0" err="1"/>
              <a:t>hech</a:t>
            </a:r>
            <a:r>
              <a:rPr lang="en-US" sz="2400" b="1" dirty="0"/>
              <a:t> </a:t>
            </a:r>
            <a:r>
              <a:rPr lang="en-US" sz="2400" b="1" dirty="0" err="1"/>
              <a:t>bo’lmaganda</a:t>
            </a:r>
            <a:r>
              <a:rPr lang="en-US" sz="2400" b="1" dirty="0"/>
              <a:t> </a:t>
            </a:r>
            <a:r>
              <a:rPr lang="en-US" sz="2400" b="1" dirty="0" err="1"/>
              <a:t>xon</a:t>
            </a:r>
            <a:r>
              <a:rPr lang="en-US" sz="2400" b="1" dirty="0"/>
              <a:t> </a:t>
            </a:r>
            <a:r>
              <a:rPr lang="en-US" sz="2400" b="1" dirty="0" err="1"/>
              <a:t>qiziga</a:t>
            </a:r>
            <a:r>
              <a:rPr lang="en-US" sz="2400" b="1" dirty="0"/>
              <a:t> </a:t>
            </a:r>
            <a:r>
              <a:rPr lang="en-US" sz="2400" b="1" dirty="0" err="1"/>
              <a:t>uylangan</a:t>
            </a:r>
            <a:r>
              <a:rPr lang="en-US" sz="2400" b="1" dirty="0"/>
              <a:t> </a:t>
            </a:r>
            <a:r>
              <a:rPr lang="en-US" sz="2400" b="1" dirty="0" err="1"/>
              <a:t>bo’lishi</a:t>
            </a:r>
            <a:r>
              <a:rPr lang="en-US" sz="2400" b="1" dirty="0"/>
              <a:t> </a:t>
            </a:r>
            <a:r>
              <a:rPr lang="en-US" sz="2400" b="1" dirty="0" err="1"/>
              <a:t>kerak</a:t>
            </a:r>
            <a:r>
              <a:rPr lang="en-US" sz="2400" b="1" dirty="0"/>
              <a:t> </a:t>
            </a:r>
            <a:r>
              <a:rPr lang="en-US" sz="2400" b="1" dirty="0" err="1"/>
              <a:t>edi</a:t>
            </a:r>
            <a:r>
              <a:rPr lang="en-US" sz="2400" b="1" dirty="0"/>
              <a:t>. Amir </a:t>
            </a:r>
            <a:r>
              <a:rPr lang="en-US" sz="2400" b="1" dirty="0" err="1"/>
              <a:t>Temur</a:t>
            </a:r>
            <a:r>
              <a:rPr lang="en-US" sz="2400" b="1" dirty="0"/>
              <a:t> </a:t>
            </a:r>
            <a:r>
              <a:rPr lang="en-US" sz="2400" b="1" dirty="0" err="1"/>
              <a:t>kimga</a:t>
            </a:r>
            <a:r>
              <a:rPr lang="en-US" sz="2400" b="1" dirty="0"/>
              <a:t> </a:t>
            </a:r>
            <a:r>
              <a:rPr lang="en-US" sz="2400" b="1" dirty="0" err="1"/>
              <a:t>uylanib</a:t>
            </a:r>
            <a:r>
              <a:rPr lang="en-US" sz="2400" b="1" dirty="0"/>
              <a:t> ,,</a:t>
            </a:r>
            <a:r>
              <a:rPr lang="en-US" sz="2400" b="1" dirty="0" err="1"/>
              <a:t>ko’ragon</a:t>
            </a:r>
            <a:r>
              <a:rPr lang="en-US" sz="2400" b="1" dirty="0"/>
              <a:t>” ( </a:t>
            </a:r>
            <a:r>
              <a:rPr lang="en-US" sz="2400" b="1" dirty="0" err="1"/>
              <a:t>xonning</a:t>
            </a:r>
            <a:r>
              <a:rPr lang="en-US" sz="2400" b="1" dirty="0"/>
              <a:t> </a:t>
            </a:r>
            <a:r>
              <a:rPr lang="en-US" sz="2400" b="1" dirty="0" err="1"/>
              <a:t>kuyovi</a:t>
            </a:r>
            <a:r>
              <a:rPr lang="en-US" sz="2400" b="1" dirty="0"/>
              <a:t> ) </a:t>
            </a:r>
            <a:r>
              <a:rPr lang="en-US" sz="2400" b="1" dirty="0" err="1"/>
              <a:t>unvoniga</a:t>
            </a:r>
            <a:r>
              <a:rPr lang="en-US" sz="2400" b="1" dirty="0"/>
              <a:t> </a:t>
            </a:r>
            <a:r>
              <a:rPr lang="en-US" sz="2400" b="1" dirty="0" err="1"/>
              <a:t>ega</a:t>
            </a:r>
            <a:r>
              <a:rPr lang="en-US" sz="2400" b="1" dirty="0"/>
              <a:t> </a:t>
            </a:r>
            <a:r>
              <a:rPr lang="en-US" sz="2400" b="1" dirty="0" err="1"/>
              <a:t>bo’ldi</a:t>
            </a:r>
            <a:r>
              <a:rPr lang="en-US" sz="2400" b="1" dirty="0"/>
              <a:t>? </a:t>
            </a:r>
            <a:endParaRPr lang="ru-RU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591232" y="4270568"/>
            <a:ext cx="6391459" cy="2587432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      JAVOB: </a:t>
            </a:r>
            <a:r>
              <a:rPr lang="en-US" sz="2400" dirty="0" err="1"/>
              <a:t>Bibixonimga</a:t>
            </a:r>
            <a:endParaRPr lang="ru-RU" sz="2400" dirty="0"/>
          </a:p>
        </p:txBody>
      </p:sp>
      <p:pic>
        <p:nvPicPr>
          <p:cNvPr id="10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16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41530888_0lik.ru_4159d67247d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6528183" cy="73761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01" y="0"/>
            <a:ext cx="12127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/>
              </a:rPr>
              <a:t>8</a:t>
            </a:r>
            <a:endParaRPr lang="ru-RU" sz="9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4701" y="1512783"/>
            <a:ext cx="431867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/>
              <a:t>Amir </a:t>
            </a:r>
            <a:r>
              <a:rPr lang="en-US" sz="2400" b="1" dirty="0" err="1"/>
              <a:t>Temurning</a:t>
            </a:r>
            <a:r>
              <a:rPr lang="en-US" sz="2400" b="1" dirty="0"/>
              <a:t> </a:t>
            </a:r>
            <a:r>
              <a:rPr lang="en-US" sz="2400" b="1" dirty="0" err="1"/>
              <a:t>harbiy</a:t>
            </a:r>
            <a:r>
              <a:rPr lang="en-US" sz="2400" b="1" dirty="0"/>
              <a:t> </a:t>
            </a:r>
            <a:r>
              <a:rPr lang="en-US" sz="2400" b="1" dirty="0" err="1"/>
              <a:t>yurishlari</a:t>
            </a:r>
            <a:r>
              <a:rPr lang="en-US" sz="2400" b="1" dirty="0"/>
              <a:t> </a:t>
            </a:r>
            <a:r>
              <a:rPr lang="en-US" sz="2400" b="1" dirty="0" err="1"/>
              <a:t>haqida</a:t>
            </a:r>
            <a:r>
              <a:rPr lang="en-US" sz="2400" b="1" dirty="0"/>
              <a:t> </a:t>
            </a:r>
            <a:r>
              <a:rPr lang="en-US" sz="2400" b="1" dirty="0" err="1"/>
              <a:t>Sharafiddin</a:t>
            </a:r>
            <a:r>
              <a:rPr lang="en-US" sz="2400" b="1" dirty="0"/>
              <a:t> Ali </a:t>
            </a:r>
            <a:r>
              <a:rPr lang="en-US" sz="2400" b="1" dirty="0" err="1"/>
              <a:t>Yazdiy</a:t>
            </a:r>
            <a:r>
              <a:rPr lang="en-US" sz="2400" b="1" dirty="0"/>
              <a:t> “</a:t>
            </a:r>
            <a:r>
              <a:rPr lang="en-US" sz="2400" b="1" dirty="0" err="1"/>
              <a:t>Zafarnoma</a:t>
            </a:r>
            <a:r>
              <a:rPr lang="en-US" sz="2400" b="1" dirty="0"/>
              <a:t>” </a:t>
            </a:r>
            <a:r>
              <a:rPr lang="en-US" sz="2400" b="1" dirty="0" err="1"/>
              <a:t>asarini</a:t>
            </a:r>
            <a:r>
              <a:rPr lang="en-US" sz="2400" b="1" dirty="0"/>
              <a:t> </a:t>
            </a:r>
            <a:r>
              <a:rPr lang="en-US" sz="2400" b="1" dirty="0" err="1"/>
              <a:t>yozib</a:t>
            </a:r>
            <a:r>
              <a:rPr lang="en-US" sz="2400" b="1" dirty="0"/>
              <a:t> </a:t>
            </a:r>
            <a:r>
              <a:rPr lang="en-US" sz="2400" b="1" dirty="0" err="1"/>
              <a:t>qoldirgan</a:t>
            </a:r>
            <a:r>
              <a:rPr lang="en-US" sz="2400" b="1" dirty="0"/>
              <a:t>. </a:t>
            </a:r>
            <a:r>
              <a:rPr lang="en-US" sz="2400" b="1" dirty="0" err="1"/>
              <a:t>Biroq</a:t>
            </a:r>
            <a:r>
              <a:rPr lang="en-US" sz="2400" b="1" dirty="0"/>
              <a:t> </a:t>
            </a:r>
            <a:r>
              <a:rPr lang="en-US" sz="2400" b="1" dirty="0" err="1"/>
              <a:t>Ulug’bek</a:t>
            </a:r>
            <a:r>
              <a:rPr lang="en-US" sz="2400" b="1" dirty="0"/>
              <a:t> </a:t>
            </a:r>
            <a:r>
              <a:rPr lang="en-US" sz="2400" b="1" dirty="0" err="1"/>
              <a:t>bobosi</a:t>
            </a:r>
            <a:r>
              <a:rPr lang="en-US" sz="2400" b="1" dirty="0"/>
              <a:t> </a:t>
            </a:r>
            <a:r>
              <a:rPr lang="en-US" sz="2400" b="1" dirty="0" err="1"/>
              <a:t>kabi</a:t>
            </a:r>
            <a:r>
              <a:rPr lang="en-US" sz="2400" b="1" dirty="0"/>
              <a:t> </a:t>
            </a:r>
            <a:r>
              <a:rPr lang="en-US" sz="2400" b="1" dirty="0" err="1"/>
              <a:t>jang</a:t>
            </a:r>
            <a:r>
              <a:rPr lang="en-US" sz="2400" b="1" dirty="0"/>
              <a:t>-u </a:t>
            </a:r>
            <a:r>
              <a:rPr lang="en-US" sz="2400" b="1" dirty="0" err="1"/>
              <a:t>jadallar</a:t>
            </a:r>
            <a:r>
              <a:rPr lang="en-US" sz="2400" b="1" dirty="0"/>
              <a:t> </a:t>
            </a:r>
            <a:r>
              <a:rPr lang="en-US" sz="2400" b="1" dirty="0" err="1"/>
              <a:t>qilib</a:t>
            </a:r>
            <a:r>
              <a:rPr lang="en-US" sz="2400" b="1" dirty="0"/>
              <a:t> </a:t>
            </a:r>
            <a:r>
              <a:rPr lang="en-US" sz="2400" b="1" dirty="0" err="1"/>
              <a:t>yurishni</a:t>
            </a:r>
            <a:r>
              <a:rPr lang="en-US" sz="2400" b="1" dirty="0"/>
              <a:t> </a:t>
            </a:r>
            <a:r>
              <a:rPr lang="en-US" sz="2400" b="1" dirty="0" err="1"/>
              <a:t>xoxlamagan</a:t>
            </a:r>
            <a:r>
              <a:rPr lang="en-US" sz="2400" b="1" dirty="0"/>
              <a:t>, u </a:t>
            </a:r>
            <a:r>
              <a:rPr lang="en-US" sz="2400" b="1" dirty="0" err="1"/>
              <a:t>olimlikni</a:t>
            </a:r>
            <a:r>
              <a:rPr lang="en-US" sz="2400" b="1" dirty="0"/>
              <a:t> </a:t>
            </a:r>
            <a:r>
              <a:rPr lang="en-US" sz="2400" b="1" dirty="0" err="1"/>
              <a:t>afzal</a:t>
            </a:r>
            <a:r>
              <a:rPr lang="en-US" sz="2400" b="1" dirty="0"/>
              <a:t> </a:t>
            </a:r>
            <a:r>
              <a:rPr lang="en-US" sz="2400" b="1" dirty="0" err="1"/>
              <a:t>ko’rgan</a:t>
            </a:r>
            <a:r>
              <a:rPr lang="en-US" sz="2400" b="1" dirty="0"/>
              <a:t>. </a:t>
            </a:r>
            <a:r>
              <a:rPr lang="en-US" sz="2400" b="1" dirty="0" err="1"/>
              <a:t>Mirzo</a:t>
            </a:r>
            <a:r>
              <a:rPr lang="en-US" sz="2400" b="1" dirty="0"/>
              <a:t> </a:t>
            </a:r>
            <a:r>
              <a:rPr lang="en-US" sz="2400" b="1" dirty="0" err="1"/>
              <a:t>Ulug’bekning</a:t>
            </a:r>
            <a:r>
              <a:rPr lang="en-US" sz="2400" b="1" dirty="0"/>
              <a:t> “</a:t>
            </a:r>
            <a:r>
              <a:rPr lang="en-US" sz="2400" b="1" dirty="0" err="1"/>
              <a:t>Zafarnoma”si</a:t>
            </a:r>
            <a:r>
              <a:rPr lang="en-US" sz="2400" b="1" dirty="0"/>
              <a:t> </a:t>
            </a:r>
            <a:r>
              <a:rPr lang="en-US" sz="2400" b="1" dirty="0" err="1"/>
              <a:t>haqida</a:t>
            </a:r>
            <a:r>
              <a:rPr lang="en-US" sz="2400" b="1" dirty="0"/>
              <a:t> </a:t>
            </a:r>
            <a:r>
              <a:rPr lang="en-US" sz="2400" b="1" dirty="0" err="1"/>
              <a:t>nima</a:t>
            </a:r>
            <a:r>
              <a:rPr lang="en-US" sz="2400" b="1" dirty="0"/>
              <a:t> </a:t>
            </a:r>
            <a:r>
              <a:rPr lang="en-US" sz="2400" b="1" dirty="0" err="1"/>
              <a:t>bilasiz</a:t>
            </a:r>
            <a:r>
              <a:rPr lang="en-US" sz="2400" b="1" dirty="0"/>
              <a:t>?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85061" y="-239004"/>
            <a:ext cx="586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KUCH – ADOLATDA!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282474" y="2362201"/>
            <a:ext cx="6632676" cy="4495800"/>
          </a:xfrm>
          <a:prstGeom prst="irregularSeal2">
            <a:avLst/>
          </a:prstGeom>
          <a:solidFill>
            <a:srgbClr val="FC292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 JAVOB: </a:t>
            </a:r>
            <a:r>
              <a:rPr lang="en-US" sz="2400" dirty="0" err="1"/>
              <a:t>Mo’gulistondagi</a:t>
            </a:r>
            <a:r>
              <a:rPr lang="en-US" sz="2400" dirty="0"/>
              <a:t> </a:t>
            </a:r>
            <a:r>
              <a:rPr lang="en-US" sz="2400" dirty="0" err="1"/>
              <a:t>g’alabasi</a:t>
            </a:r>
            <a:r>
              <a:rPr lang="en-US" sz="2400" dirty="0"/>
              <a:t> </a:t>
            </a:r>
            <a:r>
              <a:rPr lang="en-US" sz="2400" dirty="0" err="1"/>
              <a:t>haqida</a:t>
            </a:r>
            <a:r>
              <a:rPr lang="en-US" sz="2400" dirty="0"/>
              <a:t> </a:t>
            </a:r>
            <a:r>
              <a:rPr lang="en-US" sz="2400" dirty="0" err="1"/>
              <a:t>Jizzax</a:t>
            </a:r>
            <a:r>
              <a:rPr lang="en-US" sz="2400" dirty="0"/>
              <a:t> </a:t>
            </a:r>
            <a:r>
              <a:rPr lang="en-US" sz="2400" dirty="0" err="1"/>
              <a:t>yaqinidagi</a:t>
            </a:r>
            <a:r>
              <a:rPr lang="en-US" sz="2400" dirty="0"/>
              <a:t> </a:t>
            </a:r>
            <a:r>
              <a:rPr lang="en-US" sz="2400" dirty="0" err="1"/>
              <a:t>Ilono’tti</a:t>
            </a:r>
            <a:r>
              <a:rPr lang="en-US" sz="2400" dirty="0"/>
              <a:t> </a:t>
            </a:r>
            <a:r>
              <a:rPr lang="en-US" sz="2400" dirty="0" err="1"/>
              <a:t>darasida</a:t>
            </a:r>
            <a:r>
              <a:rPr lang="en-US" sz="2400" dirty="0"/>
              <a:t> </a:t>
            </a:r>
            <a:r>
              <a:rPr lang="en-US" sz="2400" dirty="0" err="1"/>
              <a:t>Ulug’bek</a:t>
            </a:r>
            <a:r>
              <a:rPr lang="en-US" sz="2400" dirty="0"/>
              <a:t> </a:t>
            </a:r>
            <a:r>
              <a:rPr lang="en-US" sz="2400" dirty="0" err="1"/>
              <a:t>tomonidan</a:t>
            </a:r>
            <a:r>
              <a:rPr lang="en-US" sz="2400" dirty="0"/>
              <a:t> </a:t>
            </a:r>
            <a:r>
              <a:rPr lang="en-US" sz="2400" dirty="0" err="1"/>
              <a:t>qoyatoshga</a:t>
            </a:r>
            <a:r>
              <a:rPr lang="en-US" sz="2400" dirty="0"/>
              <a:t> </a:t>
            </a:r>
            <a:r>
              <a:rPr lang="en-US" sz="2400" dirty="0" err="1"/>
              <a:t>yozdirilgan</a:t>
            </a:r>
            <a:r>
              <a:rPr lang="en-US" sz="2400" dirty="0"/>
              <a:t> </a:t>
            </a:r>
            <a:endParaRPr lang="ru-RU" sz="2400" dirty="0"/>
          </a:p>
        </p:txBody>
      </p:sp>
      <p:pic>
        <p:nvPicPr>
          <p:cNvPr id="10" name="[v-s.mobi]#ФУТАЖ  таймер 1 минута счётчик, обратный отсчё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061" y="3727039"/>
            <a:ext cx="5714039" cy="31309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44" y="672152"/>
            <a:ext cx="3805916" cy="34617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848" y="1371873"/>
            <a:ext cx="2088107" cy="2074460"/>
          </a:xfrm>
          <a:prstGeom prst="rect">
            <a:avLst/>
          </a:prstGeom>
        </p:spPr>
      </p:pic>
      <p:pic>
        <p:nvPicPr>
          <p:cNvPr id="16" name="taymer-1-minuta-i-z_uk-okonchani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7279" y="5045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1814d98873fc1f0bb7d31eabbfde61943d485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539</Words>
  <Application>Microsoft Office PowerPoint</Application>
  <PresentationFormat>Widescreen</PresentationFormat>
  <Paragraphs>71</Paragraphs>
  <Slides>17</Slides>
  <Notes>2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Тема Office</vt:lpstr>
      <vt:lpstr>XUSH KELIBSIZ “ZUKKO ABITURIYENT” BELLASHUVIGA!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E’TIBORINGIZ UCHUN RAHMAT!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Azizjon</dc:creator>
  <cp:lastModifiedBy>Unknown User</cp:lastModifiedBy>
  <cp:revision>86</cp:revision>
  <dcterms:created xsi:type="dcterms:W3CDTF">2016-04-14T10:09:15Z</dcterms:created>
  <dcterms:modified xsi:type="dcterms:W3CDTF">2019-04-06T04:42:38Z</dcterms:modified>
</cp:coreProperties>
</file>