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73" r:id="rId10"/>
    <p:sldId id="263" r:id="rId11"/>
    <p:sldId id="264" r:id="rId12"/>
    <p:sldId id="265" r:id="rId13"/>
    <p:sldId id="266" r:id="rId14"/>
    <p:sldId id="267" r:id="rId15"/>
    <p:sldId id="275" r:id="rId16"/>
    <p:sldId id="269" r:id="rId17"/>
    <p:sldId id="270" r:id="rId18"/>
    <p:sldId id="271" r:id="rId19"/>
    <p:sldId id="272" r:id="rId20"/>
    <p:sldId id="26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1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1.   Jamoliddinxon-TEGMANG\0.   SLAYDLAR - 5-9 ADABIYOT\R-A-S-M\1.  gif\fon\fon-4\dfgd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0" y="0"/>
            <a:ext cx="9135330" cy="684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0282" y="3717032"/>
            <a:ext cx="7772400" cy="1470025"/>
          </a:xfrm>
        </p:spPr>
        <p:txBody>
          <a:bodyPr>
            <a:normAutofit/>
          </a:bodyPr>
          <a:lstStyle/>
          <a:p>
            <a:r>
              <a:rPr lang="en-US" sz="8800" b="1" dirty="0" smtClean="0">
                <a:latin typeface="Edwardian Script ITC" panose="030303020407070D0804" pitchFamily="66" charset="0"/>
                <a:cs typeface="Aharoni" panose="02010803020104030203" pitchFamily="2" charset="-79"/>
              </a:rPr>
              <a:t>Muhammad Yusuf</a:t>
            </a:r>
            <a:endParaRPr lang="ru-RU" sz="8800" b="1" dirty="0">
              <a:cs typeface="Aharoni" panose="02010803020104030203" pitchFamily="2" charset="-79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5935" y="5229200"/>
            <a:ext cx="6400800" cy="6976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(1954-2001)</a:t>
            </a:r>
            <a:endParaRPr lang="ru-RU" sz="3600" b="1" dirty="0">
              <a:solidFill>
                <a:schemeClr val="tx1"/>
              </a:solidFill>
              <a:cs typeface="Andalus" panose="02020603050405020304" pitchFamily="18" charset="-78"/>
            </a:endParaRPr>
          </a:p>
        </p:txBody>
      </p:sp>
      <p:pic>
        <p:nvPicPr>
          <p:cNvPr id="1026" name="Picture 2" descr="D:\1.   Jamoliddinxon-TEGMANG\0.   SLAYDLAR - 5-9 ADABIYOT\3. ijod ahli\8-sinf\12. Muhammad yusuf\загружено (5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849590"/>
            <a:ext cx="1781175" cy="2571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492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5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1.   Jamoliddinxon-TEGMANG\0.   SLAYDLAR - 5-9 ADABIYOT\3. ijod ahli\8-sinf\12. Muhammad yusuf\загружено (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099755" cy="590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63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4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1.   Jamoliddinxon-TEGMANG\0.   SLAYDLAR - 5-9 ADABIYOT\R-A-S-M\1.  gif\fon\fon-4\загружено (1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916833"/>
            <a:ext cx="8064896" cy="3384376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1954-yil 26-aprelda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viloyatining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Marhamat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tumanidagi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Qovunchi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qishlog‘ida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zahmatkash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oilasida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tug‘ilgan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83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4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D:\1.   Jamoliddinxon-TEGMANG\0.   SLAYDLAR - 5-9 ADABIYOT\R-A-S-M\1.  gif\fon\fon-4\images (5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8" y="-1"/>
            <a:ext cx="9147468" cy="685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261" y="2564904"/>
            <a:ext cx="3863181" cy="1143000"/>
          </a:xfrm>
        </p:spPr>
        <p:txBody>
          <a:bodyPr>
            <a:noAutofit/>
          </a:bodyPr>
          <a:lstStyle/>
          <a:p>
            <a:r>
              <a:rPr lang="en-US" sz="7200" b="1" dirty="0" err="1" smtClean="0">
                <a:latin typeface="Brush Script MT" panose="03060802040406070304" pitchFamily="66" charset="0"/>
                <a:cs typeface="Aharoni" panose="02010803020104030203" pitchFamily="2" charset="-79"/>
              </a:rPr>
              <a:t>Ta’lim</a:t>
            </a:r>
            <a:endParaRPr lang="ru-RU" sz="7200" b="1" dirty="0">
              <a:cs typeface="Aharoni" panose="02010803020104030203" pitchFamily="2" charset="-79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rot="21266095">
            <a:off x="413443" y="4006968"/>
            <a:ext cx="8229600" cy="2052165"/>
          </a:xfrm>
        </p:spPr>
        <p:txBody>
          <a:bodyPr/>
          <a:lstStyle/>
          <a:p>
            <a:pPr algn="just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Muhammad Yusuf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1978-yilda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bitiradi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27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4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1.   Jamoliddinxon-TEGMANG\0.   SLAYDLAR - 5-9 ADABIYOT\R-A-S-M\1.  gif\fon\fon-4\images (4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0" y="0"/>
            <a:ext cx="91557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864" y="458416"/>
            <a:ext cx="8229600" cy="882352"/>
          </a:xfrm>
        </p:spPr>
        <p:txBody>
          <a:bodyPr/>
          <a:lstStyle/>
          <a:p>
            <a:r>
              <a:rPr lang="en-US" b="1" dirty="0" err="1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Jo`shqin</a:t>
            </a:r>
            <a:r>
              <a:rPr lang="en-US" b="1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endParaRPr lang="ru-RU" b="1" dirty="0">
              <a:ln>
                <a:solidFill>
                  <a:srgbClr val="FF0000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472608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1978-1980-yillarda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Kitobsevarlar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jamiyatida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1980-1986-yillar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oralig‘ida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poytaxtning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«Toshkent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oqshomi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gazetasida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1986-1992-yillarda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G‘afur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G‘ulom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nashriyotida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1992-1995-yillarda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gazetasida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agentligi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1995—97 -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yillarda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Tafakkur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jurnalida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bo‘lim 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1997—2001 -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yillarda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 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zuvchilar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uyushmasida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rais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o‘rinbosari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chaqiriq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 Respublikasi Oliy Majlisi deputati.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§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74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4" name="suct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1.   Jamoliddinxon-TEGMANG\0.   SLAYDLAR - 5-9 ADABIYOT\R-A-S-M\1.  gif\fon\fon-4\images (4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40768"/>
            <a:ext cx="8229600" cy="1143000"/>
          </a:xfrm>
        </p:spPr>
        <p:txBody>
          <a:bodyPr/>
          <a:lstStyle/>
          <a:p>
            <a:r>
              <a:rPr lang="en-US" b="1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ILK IJOD </a:t>
            </a:r>
            <a:endParaRPr lang="ru-RU" b="1" dirty="0">
              <a:ln>
                <a:solidFill>
                  <a:srgbClr val="FF0000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845024"/>
          </a:xfrm>
        </p:spPr>
        <p:txBody>
          <a:bodyPr/>
          <a:lstStyle/>
          <a:p>
            <a:pPr algn="just"/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uhammad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Yusuf</a:t>
            </a:r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ning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dastlabki she’rlari «O‘zbekiston adabiyoti va san’ati» haftaligida bosilgan (1976).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matbuotida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she’r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ocherk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maqolalari muntazam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chop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Ilk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she’rlar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kitobi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«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(1985)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5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4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1.   Jamoliddinxon-TEGMANG\0.   SLAYDLAR - 5-9 ADABIYOT\R-A-S-M\1.  gif\fon\fon-4\images (79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3029"/>
            <a:ext cx="9144000" cy="684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ASARLAR </a:t>
            </a:r>
            <a:endParaRPr lang="ru-RU" sz="6000" b="1" dirty="0">
              <a:ln>
                <a:solidFill>
                  <a:srgbClr val="FF0000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Bulbulga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gapim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(1987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Iltijo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(1988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Uyqudagi qiz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(1989);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Halima enam allalari»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(1989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Ishq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kemasi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(1990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Ko‘nglimda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(1991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Bevafo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ko‘p ekan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«Y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lg‘onchi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(1993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kiyik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(1995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Osmonimga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ketaman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(1998)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2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4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1.   Jamoliddinxon-TEGMANG\0.   SLAYDLAR - 5-9 ADABIYOT\R-A-S-M\1.  gif\fon\fon-4\images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0832" y="2564904"/>
            <a:ext cx="8229600" cy="3672408"/>
          </a:xfrm>
        </p:spPr>
        <p:txBody>
          <a:bodyPr/>
          <a:lstStyle/>
          <a:p>
            <a:pPr algn="just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2001-yilning 31-iyulida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Qoraqalpog‘istonning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Ellikqal’a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tumaniga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safar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chog‘ida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muxlislari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she’r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xurujidan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vafot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Xuddi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Boburdek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Shavkat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Rahmondek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Muhammad Yusuf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bor-yo‘g‘i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47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umr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941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4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1.   Jamoliddinxon-TEGMANG\0.   SLAYDLAR - 5-9 ADABIYOT\R-A-S-M\1.  gif\fon\fon-3\_900055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4763"/>
            <a:ext cx="9155113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91264" cy="64087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viloyati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Marhamat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tumani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Umrzoq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Qoraboev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shirkat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xo‘jaligi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Qovunchi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qishlog‘i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Enaxon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Sotiboldiyevaga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Muhtarama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Enaxon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Boshingizga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musibat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aziz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farzandingiz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xalqimizning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ardoqli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shoiri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Muhammad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YUsufning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bevaqt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o‘limi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a’zolaringizga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yaqinlaringizga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hamdardlik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bildiraman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O‘g‘lingiz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Muhammadjon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noyob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iste’dod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mexribon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sofdil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kamtarin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bois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mudhish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xabar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shoirning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ko‘plab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do‘stlari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muxlislari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qalbimni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larzaga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yorqin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barchamizning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qalbimizda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Sizga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Yaratganimizdan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sabr-toqat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bardosh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tilayman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Islom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KARIMOV,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Prezidenti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167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4" name="suct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1.   Jamoliddinxon-TEGMANG\0.   SLAYDLAR - 5-9 ADABIYOT\R-A-S-M\1.  gif\fon\fon-3\104424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"/>
            <a:ext cx="9144000" cy="686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492896"/>
            <a:ext cx="7416824" cy="2079104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MUHAMMAD YUSUF </a:t>
            </a:r>
            <a:r>
              <a:rPr lang="en-US" sz="9600" b="1" dirty="0" err="1" smtClean="0">
                <a:latin typeface="Pristina" panose="03060402040406080204" pitchFamily="66" charset="0"/>
                <a:cs typeface="Times New Roman" panose="02020603050405020304" pitchFamily="18" charset="0"/>
              </a:rPr>
              <a:t>she’riyati</a:t>
            </a:r>
            <a:endParaRPr lang="ru-RU" sz="9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3" name="Picture 3" descr="D:\1.   Jamoliddinxon-TEGMANG\0.   SLAYDLAR - 5-9 ADABIYOT\3. ijod ahli\8-sinf\12. Muhammad yusuf\загружено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93" y="188640"/>
            <a:ext cx="2733675" cy="1676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0376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5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:\1.   Jamoliddinxon-TEGMANG\0.   SLAYDLAR - 5-9 ADABIYOT\R-A-S-M\1.  gif\fon\fon-4\загружено (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VATANIM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4929411"/>
          </a:xfrm>
        </p:spPr>
        <p:txBody>
          <a:bodyPr numCol="2"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qildim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jahonim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sulton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taxti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Sulaymonim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Yolg‘izim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Yagonam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koshonam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ulug‘lardan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Ulug‘imsan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Vatanim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Shodon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Chechak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izimga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Nolon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yupatgan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yuzimga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Singlim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Hamdard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hamxonam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Oftobdan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mehri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Ilig‘imsan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Vatanim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D:\1.   Jamoliddinxon-TEGMANG\0.   SLAYDLAR - 5-9 ADABIYOT\R-A-S-M\1.  gif\fon\fon-4\images (8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1288"/>
            <a:ext cx="9144000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30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5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1.   Jamoliddinxon-TEGMANG\0.   SLAYDLAR - 5-9 ADABIYOT\R-A-S-M\1.  gif\fon\fon-4\gdffgd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921"/>
            <a:ext cx="9144000" cy="684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err="1" smtClean="0">
                <a:latin typeface="Brush Script MT" panose="03060802040406070304" pitchFamily="66" charset="0"/>
                <a:cs typeface="Times New Roman" panose="02020603050405020304" pitchFamily="18" charset="0"/>
              </a:rPr>
              <a:t>Mehr</a:t>
            </a:r>
            <a:r>
              <a:rPr lang="en-US" sz="6000" b="1" dirty="0" smtClean="0">
                <a:latin typeface="Brush Script MT" panose="03060802040406070304" pitchFamily="66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 smtClean="0">
                <a:latin typeface="Brush Script MT" panose="03060802040406070304" pitchFamily="66" charset="0"/>
                <a:cs typeface="Times New Roman" panose="02020603050405020304" pitchFamily="18" charset="0"/>
              </a:rPr>
              <a:t>qolur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1720" y="1600200"/>
            <a:ext cx="504056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to‘zoni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Yulduzlar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ko‘zyoshi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yaxshi-yomoni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Mehr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muhabbat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Qorachug‘da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porlagan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Iqboliga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chorlagan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Mehr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muhabbat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qolur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928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4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1.   Jamoliddinxon-TEGMANG\0.   SLAYDLAR - 5-9 ADABIYOT\R-A-S-M\1.  gif\fon\fon-4\images (2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" y="-1"/>
            <a:ext cx="9137941" cy="684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YURTIM, ADO BO‘LMAS ARMONLARING BOR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340768"/>
            <a:ext cx="6563072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ado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armonlaring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yig‘latgan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dostonlaring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O‘tmishingni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og‘riydi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jonim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Ko‘ksing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shahid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o‘g‘lonlaring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bor.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Bag‘rim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ayyomlar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yoqlarga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termulib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Aybin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bilmay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Akmal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Ikromlar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Fayzullodek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maydonlaring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bor...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80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4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D:\1.   Jamoliddinxon-TEGMANG\0.   SLAYDLAR - 5-9 ADABIYOT\R-A-S-M\1.  gif\fon\fon-4\images (1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26"/>
            <a:ext cx="9144000" cy="6804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72494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BIZ BAXTLI BO‘LAMIZ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-da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kimgadir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yoqsa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yoqmasa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yig‘lasharmidik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Biz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baxtli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bo‘lamiz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Xudo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xohlasa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Xudo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xohlamasa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Uchrasharmidik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Rayhon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hidlaringni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yo‘llarimga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oqshom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yig‘lamagin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aybim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deb,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Aybing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onang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chiroyli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tuqqan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!..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 descr="D:\1.   Jamoliddinxon-TEGMANG\0.   SLAYDLAR - 5-9 ADABIYOT\3. ijod ahli\8-sinf\7. Maqsud shayxzoda\EveningDanceinthemoon-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916832"/>
            <a:ext cx="4896545" cy="341688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18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5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1.   Jamoliddinxon-TEGMANG\0.   SLAYDLAR - 5-9 ADABIYOT\R-A-S-M\1.  gif\fon\fon-4\images (39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9" y="34280"/>
            <a:ext cx="9117971" cy="681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11560" y="1628800"/>
            <a:ext cx="8085584" cy="3312368"/>
          </a:xfrm>
        </p:spPr>
        <p:txBody>
          <a:bodyPr>
            <a:noAutofit/>
          </a:bodyPr>
          <a:lstStyle/>
          <a:p>
            <a:r>
              <a:rPr lang="en-US" sz="80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Pristina" panose="03060402040406080204" pitchFamily="66" charset="0"/>
                <a:cs typeface="Times New Roman" panose="02020603050405020304" pitchFamily="18" charset="0"/>
              </a:rPr>
              <a:t>TAHSIN, </a:t>
            </a:r>
            <a:br>
              <a:rPr lang="en-US" sz="80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Pristina" panose="03060402040406080204" pitchFamily="66" charset="0"/>
                <a:cs typeface="Times New Roman" panose="02020603050405020304" pitchFamily="18" charset="0"/>
              </a:rPr>
            </a:br>
            <a:r>
              <a:rPr lang="en-US" sz="80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Pristina" panose="03060402040406080204" pitchFamily="66" charset="0"/>
                <a:cs typeface="Times New Roman" panose="02020603050405020304" pitchFamily="18" charset="0"/>
              </a:rPr>
              <a:t>TA’RIF,</a:t>
            </a:r>
            <a:r>
              <a:rPr lang="en-US" sz="8000" b="1" dirty="0" smtClean="0">
                <a:ln>
                  <a:solidFill>
                    <a:schemeClr val="tx1"/>
                  </a:solidFill>
                </a:ln>
                <a:latin typeface="Pristina" panose="03060402040406080204" pitchFamily="66" charset="0"/>
                <a:cs typeface="Times New Roman" panose="02020603050405020304" pitchFamily="18" charset="0"/>
              </a:rPr>
              <a:t> </a:t>
            </a:r>
            <a:br>
              <a:rPr lang="en-US" sz="8000" b="1" dirty="0" smtClean="0">
                <a:ln>
                  <a:solidFill>
                    <a:schemeClr val="tx1"/>
                  </a:solidFill>
                </a:ln>
                <a:latin typeface="Pristina" panose="03060402040406080204" pitchFamily="66" charset="0"/>
                <a:cs typeface="Times New Roman" panose="02020603050405020304" pitchFamily="18" charset="0"/>
              </a:rPr>
            </a:br>
            <a:r>
              <a:rPr lang="en-US" sz="8000" b="1" dirty="0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latin typeface="Pristina" panose="03060402040406080204" pitchFamily="66" charset="0"/>
                <a:cs typeface="Times New Roman" panose="02020603050405020304" pitchFamily="18" charset="0"/>
              </a:rPr>
              <a:t>TASKIN.</a:t>
            </a:r>
            <a:endParaRPr lang="ru-RU" sz="8000" b="1" dirty="0">
              <a:ln>
                <a:solidFill>
                  <a:schemeClr val="tx1"/>
                </a:solidFill>
              </a:ln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15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4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71800" y="908720"/>
            <a:ext cx="5915000" cy="5616624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20000"/>
              </a:lnSpc>
            </a:pP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Muhammad 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suf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tez og‘izga tushdi.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Birorta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uningdek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chiqarmagan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nomdor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bo‘lmagan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20000"/>
              </a:lnSpc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Said Ahmad</a:t>
            </a:r>
          </a:p>
          <a:p>
            <a:pPr marL="0" indent="0" algn="r">
              <a:lnSpc>
                <a:spcPct val="120000"/>
              </a:lnSpc>
              <a:buNone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Chinakam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shoirning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qalbida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sayrab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bora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eshitgandik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Muhammadjonning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yuragida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oshiyon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qurganiga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astoydil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ishonganman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chehrasi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hamisha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latif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kuyni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qilganday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20000"/>
              </a:lnSpc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Abdulla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Oripov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 descr="D:\1.   Jamoliddinxon-TEGMANG\0.   SLAYDLAR - 5-9 ADABIYOT\3. ijod ahli\6-sinf\10. Said ahmad\загружено (1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2" r="5910"/>
          <a:stretch/>
        </p:blipFill>
        <p:spPr bwMode="auto">
          <a:xfrm>
            <a:off x="332158" y="1124744"/>
            <a:ext cx="2168013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D:\1.   Jamoliddinxon-TEGMANG\0.   SLAYDLAR - 5-9 ADABIYOT\3. ijod ahli\5-sinf\abdulla oripov\fvdv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9" r="8159"/>
          <a:stretch/>
        </p:blipFill>
        <p:spPr bwMode="auto">
          <a:xfrm>
            <a:off x="323527" y="3789040"/>
            <a:ext cx="2168013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240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5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5776" y="332656"/>
            <a:ext cx="6131024" cy="5793507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Muhammad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YUsuf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omadli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G‘aybulloh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zabardast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ulug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xonadoniga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kuyov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xislat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ko‘raman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Vohidov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arsloni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o‘tdi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O‘zbekning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Ohi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ko‘kka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etdi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O‘zbekning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Kuyosh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yigla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osmon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tut,</a:t>
            </a:r>
            <a:b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Muhammadi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ketdi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O‘zbekning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uz-Cyrl-U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alima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Xudoyberdiyeva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6" name="Picture 2" descr="D:\1.   Jamoliddinxon-TEGMANG\0.   SLAYDLAR - 5-9 ADABIYOT\3. ijod ahli\5-sinf\erkin vohidov\as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1828800" cy="25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D:\1.   Jamoliddinxon-TEGMANG\0.   SLAYDLAR - 5-9 ADABIYOT\3. ijod ahli\8-sinf\12. Muhammad yusuf\halima xudayberdiyev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5" r="6201"/>
          <a:stretch/>
        </p:blipFill>
        <p:spPr bwMode="auto">
          <a:xfrm>
            <a:off x="292299" y="3861048"/>
            <a:ext cx="200578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63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5" name="suct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816" y="1052736"/>
            <a:ext cx="6059016" cy="5472608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Muhammad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o‘xshamagan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samimiy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go‘zal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uyg‘oq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Men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kishining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she’ridan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foydalanardim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kishining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she’rlarida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Muhammad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Yusuf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dardini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tushunardi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yozardi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qalbining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tub-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tubidagi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dardni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olardi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kishining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hamohang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urardi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2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Yulduz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Usmonova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artisti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0" name="Picture 2" descr="D:\1.   Jamoliddinxon-TEGMANG\0.   SLAYDLAR - 5-9 ADABIYOT\3. ijod ahli\8-sinf\12. Muhammad yusuf\yulduz usmanova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64704"/>
            <a:ext cx="240982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5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5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9792" y="548680"/>
            <a:ext cx="6203032" cy="6009531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Muhammad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Yusuf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beqiyos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«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Qizg‘aldoq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she’rining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O‘shanda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toqqa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chiqqandik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Hammamiz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o‘zimiz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bandmiz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mahal Muhammad aka bir o‘zlari chetda xayolga berilib o‘tiribdilar. YOnlariga borib: «Ha, aka, nimalarni o‘ylayapsiz?» deb so‘radim.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U: «Muhriddin, qara, anovi qizg‘aldoq menga tinchlik bermayapti.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desam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peshonasi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desam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to‘kilib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she’r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yozsam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qilasanmi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?»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dedilar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hammaga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Qizg‘aldoq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indent="0" algn="r">
              <a:lnSpc>
                <a:spcPct val="120000"/>
              </a:lnSpc>
              <a:buNone/>
            </a:pP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Muhriddin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Xoliqov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O‘zbekistonda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ko‘rsatgan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artist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4" name="Picture 2" descr="D:\1.   Jamoliddinxon-TEGMANG\0.   SLAYDLAR - 5-9 ADABIYOT\3. ijod ahli\8-sinf\12. Muhammad yusuf\muhrtiddin xoliqo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50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4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1.   Jamoliddinxon-TEGMANG\0.   SLAYDLAR - 5-9 ADABIYOT\R-A-S-M\1.  gif\fon\fon-4\images (2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0" y="-27384"/>
            <a:ext cx="9124854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88640"/>
            <a:ext cx="7139136" cy="652934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Qani</a:t>
            </a:r>
            <a:r>
              <a:rPr lang="en-US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, </a:t>
            </a:r>
            <a:r>
              <a:rPr lang="en-US" b="1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topingchi</a:t>
            </a:r>
            <a:r>
              <a:rPr lang="en-US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?!</a:t>
            </a:r>
            <a:endParaRPr lang="ru-RU" b="1" dirty="0">
              <a:latin typeface="Times New Roman" panose="02020603050405020304" pitchFamily="18" charset="0"/>
              <a:cs typeface="Aharoni" panose="02010803020104030203" pitchFamily="2" charset="-79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1052736"/>
            <a:ext cx="7488832" cy="5688632"/>
          </a:xfrm>
        </p:spPr>
        <p:txBody>
          <a:bodyPr>
            <a:normAutofit fontScale="77500" lnSpcReduction="20000"/>
          </a:bodyPr>
          <a:lstStyle/>
          <a:p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Muhammad Yusuf </a:t>
            </a:r>
            <a:r>
              <a:rPr lang="uz-Latn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uz-Latn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qayerda tug’ilgan?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“Osmonning oxiri”, “Qora quyosh” dostonlari kimning qalamiga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mansub?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 Muhammad Yusuf qachon O’zbekiston yozuvchilar uyushmasi raisining o’rinbosari etib tayinlandi?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 Muhammad Yusufning birinchi she’rlar to’plami qachon qanday nom bilan nashrdan chiqdi?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 Muhammad Yusufning she’riy to’plamlarini sanang.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uz-Latn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Muhammad Yusufga qachon “O’zbekiston xalq shoiri” unvoni berildi?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uz-Latn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“Vatanim” she’rining har bir bandi oxirida vatanga beriladigan sifatlar?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uz-Latn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“Nekbin tuyg’ular” iborasining ma’nosi?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00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  <p:sndAc>
          <p:stSnd>
            <p:snd r:embed="rId2" name="suction.wav"/>
          </p:stSnd>
        </p:sndAc>
      </p:transition>
    </mc:Choice>
    <mc:Fallback xmlns="">
      <p:transition spd="slow">
        <p:fade/>
        <p:sndAc>
          <p:stSnd>
            <p:snd r:embed="rId4" name="suc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801</Words>
  <Application>Microsoft Office PowerPoint</Application>
  <PresentationFormat>Экран (4:3)</PresentationFormat>
  <Paragraphs>124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Muhammad Yusuf</vt:lpstr>
      <vt:lpstr>Презентация PowerPoint</vt:lpstr>
      <vt:lpstr>Презентация PowerPoint</vt:lpstr>
      <vt:lpstr>Ta’lim</vt:lpstr>
      <vt:lpstr>Jo`shqin faoliyat</vt:lpstr>
      <vt:lpstr>ILK IJOD </vt:lpstr>
      <vt:lpstr>ASARLAR </vt:lpstr>
      <vt:lpstr>Презентация PowerPoint</vt:lpstr>
      <vt:lpstr>Презентация PowerPoint</vt:lpstr>
      <vt:lpstr>MUHAMMAD YUSUF she’riyati</vt:lpstr>
      <vt:lpstr>VATANIM</vt:lpstr>
      <vt:lpstr>Mehr qolur</vt:lpstr>
      <vt:lpstr>YURTIM, ADO BO‘LMAS ARMONLARING BOR...</vt:lpstr>
      <vt:lpstr> BIZ BAXTLI BO‘LAMIZ</vt:lpstr>
      <vt:lpstr>TAHSIN,  TA’RIF,  TASKIN.</vt:lpstr>
      <vt:lpstr>Презентация PowerPoint</vt:lpstr>
      <vt:lpstr>Презентация PowerPoint</vt:lpstr>
      <vt:lpstr>Презентация PowerPoint</vt:lpstr>
      <vt:lpstr>Презентация PowerPoint</vt:lpstr>
      <vt:lpstr>Qani, topingchi?!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MUHAMMAD YUSUF</dc:title>
  <dc:creator>Пользователь</dc:creator>
  <cp:lastModifiedBy>Пользователь</cp:lastModifiedBy>
  <cp:revision>66</cp:revision>
  <dcterms:modified xsi:type="dcterms:W3CDTF">2016-08-01T17:53:24Z</dcterms:modified>
</cp:coreProperties>
</file>