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notesSlides/notesSlide2.xml" ContentType="application/vnd.openxmlformats-officedocument.presentationml.notesSl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notesSlides/notesSlide3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67" r:id="rId4"/>
    <p:sldId id="266" r:id="rId5"/>
    <p:sldId id="262" r:id="rId6"/>
    <p:sldId id="268" r:id="rId7"/>
    <p:sldId id="263" r:id="rId8"/>
    <p:sldId id="277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59" r:id="rId17"/>
    <p:sldId id="260" r:id="rId18"/>
    <p:sldId id="261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colorful1#9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D2F51F-A97D-4201-B4F8-F742C0DCD3C2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559AB41-AD74-41B1-ABB9-4FF740879268}">
      <dgm:prSet/>
      <dgm:spPr>
        <a:solidFill>
          <a:srgbClr val="0070C0"/>
        </a:solidFill>
      </dgm:spPr>
      <dgm:t>
        <a:bodyPr/>
        <a:lstStyle/>
        <a:p>
          <a:pPr algn="ctr" rtl="0"/>
          <a:r>
            <a:rPr lang="en-US" b="1" dirty="0" smtClean="0">
              <a:latin typeface="Times New Roman" pitchFamily="18" charset="0"/>
              <a:cs typeface="Times New Roman" pitchFamily="18" charset="0"/>
            </a:rPr>
            <a:t>III -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б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ў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л и м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иқтисодиёт 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макроиқтисодиёт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)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нинг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амал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қилиш ва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ривожланиш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қонуниятлари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446C964-D946-4D3F-B2BD-5D14B4CF530B}" type="parTrans" cxnId="{C59E312D-A99F-4333-A60C-40BC9C38DE89}">
      <dgm:prSet/>
      <dgm:spPr/>
      <dgm:t>
        <a:bodyPr/>
        <a:lstStyle/>
        <a:p>
          <a:endParaRPr lang="ru-RU"/>
        </a:p>
      </dgm:t>
    </dgm:pt>
    <dgm:pt modelId="{22B479AF-33A0-4A0E-839E-F91133C25509}" type="sibTrans" cxnId="{C59E312D-A99F-4333-A60C-40BC9C38DE89}">
      <dgm:prSet/>
      <dgm:spPr/>
      <dgm:t>
        <a:bodyPr/>
        <a:lstStyle/>
        <a:p>
          <a:endParaRPr lang="ru-RU"/>
        </a:p>
      </dgm:t>
    </dgm:pt>
    <dgm:pt modelId="{F60C5BC1-3B68-46C8-B736-3E04D31CBE9A}" type="pres">
      <dgm:prSet presAssocID="{A9D2F51F-A97D-4201-B4F8-F742C0DCD3C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5CAF65C-0E9E-432A-9D33-9BE76B161684}" type="pres">
      <dgm:prSet presAssocID="{3559AB41-AD74-41B1-ABB9-4FF74087926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2A0573-608D-42CD-A4C3-8A52A1286183}" type="presOf" srcId="{A9D2F51F-A97D-4201-B4F8-F742C0DCD3C2}" destId="{F60C5BC1-3B68-46C8-B736-3E04D31CBE9A}" srcOrd="0" destOrd="0" presId="urn:microsoft.com/office/officeart/2005/8/layout/vList2"/>
    <dgm:cxn modelId="{C59E312D-A99F-4333-A60C-40BC9C38DE89}" srcId="{A9D2F51F-A97D-4201-B4F8-F742C0DCD3C2}" destId="{3559AB41-AD74-41B1-ABB9-4FF740879268}" srcOrd="0" destOrd="0" parTransId="{A446C964-D946-4D3F-B2BD-5D14B4CF530B}" sibTransId="{22B479AF-33A0-4A0E-839E-F91133C25509}"/>
    <dgm:cxn modelId="{5604D719-4C6C-4824-8878-E200D7702E30}" type="presOf" srcId="{3559AB41-AD74-41B1-ABB9-4FF740879268}" destId="{25CAF65C-0E9E-432A-9D33-9BE76B161684}" srcOrd="0" destOrd="0" presId="urn:microsoft.com/office/officeart/2005/8/layout/vList2"/>
    <dgm:cxn modelId="{D0B351D7-4FBC-42E0-B9FE-DA6FBAA4BCF2}" type="presParOf" srcId="{F60C5BC1-3B68-46C8-B736-3E04D31CBE9A}" destId="{25CAF65C-0E9E-432A-9D33-9BE76B16168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D109F49-C44A-439C-92A9-37A03E370DA0}" type="doc">
      <dgm:prSet loTypeId="urn:microsoft.com/office/officeart/2005/8/layout/chevron2" loCatId="process" qsTypeId="urn:microsoft.com/office/officeart/2005/8/quickstyle/3d1" qsCatId="3D" csTypeId="urn:microsoft.com/office/officeart/2005/8/colors/colorful1#4" csCatId="colorful" phldr="1"/>
      <dgm:spPr/>
      <dgm:t>
        <a:bodyPr/>
        <a:lstStyle/>
        <a:p>
          <a:endParaRPr lang="ru-RU"/>
        </a:p>
      </dgm:t>
    </dgm:pt>
    <dgm:pt modelId="{926BF3C0-2D19-484C-9166-4A8BC8D2CF44}">
      <dgm:prSet/>
      <dgm:spPr/>
      <dgm:t>
        <a:bodyPr/>
        <a:lstStyle/>
        <a:p>
          <a:pPr rtl="0"/>
          <a:r>
            <a:rPr lang="en-US" dirty="0" smtClean="0">
              <a:latin typeface="Times New Roman" pitchFamily="18" charset="0"/>
              <a:cs typeface="Times New Roman" pitchFamily="18" charset="0"/>
            </a:rPr>
            <a:t>1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C88CD7B-293E-42C3-95C9-10DF6D503967}" type="parTrans" cxnId="{2029DC5C-40E3-40E2-BE3B-21A5B8D5D90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81D89FE-9F79-40AC-82BF-7C21313DF1BE}" type="sibTrans" cxnId="{2029DC5C-40E3-40E2-BE3B-21A5B8D5D90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C95E251-5486-401B-8CCA-5ED71B757D8B}">
      <dgm:prSet/>
      <dgm:spPr/>
      <dgm:t>
        <a:bodyPr/>
        <a:lstStyle/>
        <a:p>
          <a:pPr rtl="0"/>
          <a:r>
            <a:rPr lang="en-US" dirty="0" smtClean="0">
              <a:latin typeface="Times New Roman" pitchFamily="18" charset="0"/>
              <a:cs typeface="Times New Roman" pitchFamily="18" charset="0"/>
            </a:rPr>
            <a:t>2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E94695B-1B00-4125-BF69-98F4F2B272A4}" type="parTrans" cxnId="{E267B509-61A2-44BB-8FEB-1F414EFF932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0D4F327-81F9-4CB9-BC99-71F4FA8B2D2D}" type="sibTrans" cxnId="{E267B509-61A2-44BB-8FEB-1F414EFF932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0B99D44-29B9-4CB0-96A9-43311A05E1B8}">
      <dgm:prSet/>
      <dgm:spPr/>
      <dgm:t>
        <a:bodyPr/>
        <a:lstStyle/>
        <a:p>
          <a:pPr rtl="0"/>
          <a:r>
            <a:rPr lang="en-US" dirty="0" smtClean="0">
              <a:latin typeface="Times New Roman" pitchFamily="18" charset="0"/>
              <a:cs typeface="Times New Roman" pitchFamily="18" charset="0"/>
            </a:rPr>
            <a:t>3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7993580-C403-4FEC-B043-C56775F39D03}" type="parTrans" cxnId="{C75EED44-FC44-4F16-AE6A-3EE4EDADE2B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CB4B7A7-578D-4D25-9912-A0CC8DEEBC7F}" type="sibTrans" cxnId="{C75EED44-FC44-4F16-AE6A-3EE4EDADE2B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9ED3C37-13CB-4320-B166-0A05750B7E3B}">
      <dgm:prSet/>
      <dgm:spPr/>
      <dgm:t>
        <a:bodyPr/>
        <a:lstStyle/>
        <a:p>
          <a:pPr rtl="0"/>
          <a:r>
            <a:rPr lang="en-US" dirty="0" smtClean="0">
              <a:latin typeface="Times New Roman" pitchFamily="18" charset="0"/>
              <a:cs typeface="Times New Roman" pitchFamily="18" charset="0"/>
            </a:rPr>
            <a:t>4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12391C58-8C2E-428F-B439-E3A4254DF935}" type="parTrans" cxnId="{D6B8BAC4-916C-4221-8013-E17D122544E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F1ED246-65F8-4254-AB78-CD9D770AF019}" type="sibTrans" cxnId="{D6B8BAC4-916C-4221-8013-E17D122544E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E48C031-B1EF-46D1-8231-5DB23AC18892}">
      <dgm:prSet/>
      <dgm:spPr/>
      <dgm:t>
        <a:bodyPr/>
        <a:lstStyle/>
        <a:p>
          <a:pPr rtl="0"/>
          <a:r>
            <a:rPr lang="en-US" dirty="0" smtClean="0">
              <a:latin typeface="Times New Roman" pitchFamily="18" charset="0"/>
              <a:cs typeface="Times New Roman" pitchFamily="18" charset="0"/>
            </a:rPr>
            <a:t>5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D7DB3DB-B974-47C9-A11F-FE14DCB38EEA}" type="parTrans" cxnId="{D31A5F65-9346-47DF-8198-6E436DB73C8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7C1E927-6D53-4ED8-A01A-C6667F2314B5}" type="sibTrans" cxnId="{D31A5F65-9346-47DF-8198-6E436DB73C8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14F677F-B8B8-4B22-98DE-AFDDAF0612D8}">
      <dgm:prSet/>
      <dgm:spPr/>
      <dgm:t>
        <a:bodyPr/>
        <a:lstStyle/>
        <a:p>
          <a:pPr rtl="0"/>
          <a:r>
            <a:rPr lang="en-US" dirty="0" smtClean="0">
              <a:latin typeface="Times New Roman" pitchFamily="18" charset="0"/>
              <a:cs typeface="Times New Roman" pitchFamily="18" charset="0"/>
            </a:rPr>
            <a:t>6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30AEBAA-96B7-4445-B7FE-90B6E276802E}" type="parTrans" cxnId="{9A9A860E-336C-416C-990C-42B85C6252F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611FEC5-7EF8-49CD-93D8-CE83EF9BCE7E}" type="sibTrans" cxnId="{9A9A860E-336C-416C-990C-42B85C6252F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D62BC2B-921B-49AC-8B92-0B465BCC559E}">
      <dgm:prSet/>
      <dgm:spPr/>
      <dgm:t>
        <a:bodyPr/>
        <a:lstStyle/>
        <a:p>
          <a:pPr rtl="0"/>
          <a:r>
            <a:rPr lang="en-US" dirty="0" smtClean="0">
              <a:latin typeface="Times New Roman" pitchFamily="18" charset="0"/>
              <a:cs typeface="Times New Roman" pitchFamily="18" charset="0"/>
            </a:rPr>
            <a:t>7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132D09A-D1AA-4191-8E7D-3AB0694FB619}" type="parTrans" cxnId="{B6C14FEA-6E3A-4B5F-906B-36E31C0D3CE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2C60A8A-FE86-47FE-BDCA-FA015EAFBB7A}" type="sibTrans" cxnId="{B6C14FEA-6E3A-4B5F-906B-36E31C0D3CE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E937D91-AE59-42EA-8AB8-D59D03AF0E8F}">
      <dgm:prSet/>
      <dgm:spPr/>
      <dgm:t>
        <a:bodyPr/>
        <a:lstStyle/>
        <a:p>
          <a:pPr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мавжуд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бозор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конъюнктураси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бозорлар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сиғими 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монополлашув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даражаси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, 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048BC2D2-C209-4B78-B5B3-D396FE4BE392}" type="parTrans" cxnId="{F7B4D853-8095-4DB7-ABCE-9787C4AD8E8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49E27C3-3CBE-49F1-B67D-0E76E4232415}" type="sibTrans" cxnId="{F7B4D853-8095-4DB7-ABCE-9787C4AD8E8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AA7571D-E392-482D-91F8-F36E3DC0EEF7}">
      <dgm:prSet/>
      <dgm:spPr/>
      <dgm:t>
        <a:bodyPr/>
        <a:lstStyle/>
        <a:p>
          <a:pPr rtl="0"/>
          <a:r>
            <a:rPr lang="ru-RU" smtClean="0">
              <a:latin typeface="Times New Roman" pitchFamily="18" charset="0"/>
              <a:cs typeface="Times New Roman" pitchFamily="18" charset="0"/>
            </a:rPr>
            <a:t>мамлакатнинг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халқаро меҳнат тақсимотидаги иштироки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, 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12DA924B-748A-4E54-8B1D-8991445924A1}" type="parTrans" cxnId="{479BAF7D-0592-4F66-BA80-5921DE1FF77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2C2C76C-E27A-48CE-A6A2-264BA970F8DB}" type="sibTrans" cxnId="{479BAF7D-0592-4F66-BA80-5921DE1FF77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E700FB5-694B-47BD-BBE5-8E677240A2CD}">
      <dgm:prSet/>
      <dgm:spPr/>
      <dgm:t>
        <a:bodyPr/>
        <a:lstStyle/>
        <a:p>
          <a:pPr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чиқарувчи кучларнинг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ривожланганлик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даражаси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, 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AD09D0BE-00AE-429B-9EF6-7588B80A7679}" type="parTrans" cxnId="{443796E1-B6A9-46DC-AA2D-ACC8E2B5E9A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82BAEB9-7B75-4CEF-98F3-E35BAE7453FF}" type="sibTrans" cxnId="{443796E1-B6A9-46DC-AA2D-ACC8E2B5E9A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E457163-9AC7-4DFA-8212-97A668C7D8F4}">
      <dgm:prSet/>
      <dgm:spPr/>
      <dgm:t>
        <a:bodyPr/>
        <a:lstStyle/>
        <a:p>
          <a:pPr rtl="0"/>
          <a:r>
            <a:rPr lang="ru-RU" smtClean="0">
              <a:latin typeface="Times New Roman" pitchFamily="18" charset="0"/>
              <a:cs typeface="Times New Roman" pitchFamily="18" charset="0"/>
            </a:rPr>
            <a:t>фан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техника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тараққиётининг миқёслари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тавсифи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ривожланиш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суръатлари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, 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0F1321D-0493-42B3-837C-D664C5A8F096}" type="parTrans" cxnId="{B80E742E-3A40-428F-86F5-42E25FABF01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10E2A9C-0204-47A4-BFF5-044DE1661890}" type="sibTrans" cxnId="{B80E742E-3A40-428F-86F5-42E25FABF01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076D9B4-1488-44B7-9E0C-043E5043D9D1}">
      <dgm:prSet/>
      <dgm:spPr/>
      <dgm:t>
        <a:bodyPr/>
        <a:lstStyle/>
        <a:p>
          <a:pPr rtl="0"/>
          <a:r>
            <a:rPr lang="ru-RU" smtClean="0">
              <a:latin typeface="Times New Roman" pitchFamily="18" charset="0"/>
              <a:cs typeface="Times New Roman" pitchFamily="18" charset="0"/>
            </a:rPr>
            <a:t>ишлаб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чиқариш ресурсларининг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сифати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, 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2905487C-0143-4C15-98D4-F68D6E720916}" type="parTrans" cxnId="{3BFAFD2A-CDF2-4360-84BF-79A682454A2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64AA511-AC9F-49AF-A696-3AC4662A8A07}" type="sibTrans" cxnId="{3BFAFD2A-CDF2-4360-84BF-79A682454A2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C5BBB39-3C1C-42EF-A463-8A78CCCDCFEC}">
      <dgm:prSet/>
      <dgm:spPr/>
      <dgm:t>
        <a:bodyPr/>
        <a:lstStyle/>
        <a:p>
          <a:pPr rtl="0"/>
          <a:r>
            <a:rPr lang="ru-RU" smtClean="0">
              <a:latin typeface="Times New Roman" pitchFamily="18" charset="0"/>
              <a:cs typeface="Times New Roman" pitchFamily="18" charset="0"/>
            </a:rPr>
            <a:t>ҳудудларнинг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ер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майдонлари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инфратузилма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объектлари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билан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таъминланганлиги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, 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780CFA2D-C413-400B-A250-EB44F355655D}" type="parTrans" cxnId="{6481165B-0B24-4795-83E9-25EEE7E2700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A2BDB26-FC63-477E-9C7A-B82F5AEEB942}" type="sibTrans" cxnId="{6481165B-0B24-4795-83E9-25EEE7E2700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26E33E1-7019-4B79-8B7B-9120A3E76A24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экология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ҳолати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77FBF6B-5DC3-45C7-A592-E4AC3AC240F1}" type="parTrans" cxnId="{8342D961-3B5C-4E1F-84A8-A51ED752289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E07CE89-B32E-4F60-8FAD-F0AF2D4471A8}" type="sibTrans" cxnId="{8342D961-3B5C-4E1F-84A8-A51ED752289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30DC3C0-DD48-44E3-A09C-A7BA5079C4B8}" type="pres">
      <dgm:prSet presAssocID="{0D109F49-C44A-439C-92A9-37A03E370DA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768B6C9-FAE3-417E-9A68-991CD9B26703}" type="pres">
      <dgm:prSet presAssocID="{926BF3C0-2D19-484C-9166-4A8BC8D2CF44}" presName="composite" presStyleCnt="0"/>
      <dgm:spPr/>
    </dgm:pt>
    <dgm:pt modelId="{5904D2F3-461B-4D24-9F33-76DE644B4230}" type="pres">
      <dgm:prSet presAssocID="{926BF3C0-2D19-484C-9166-4A8BC8D2CF44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B34295-D86C-4CE8-AC41-B0C12BEBC24A}" type="pres">
      <dgm:prSet presAssocID="{926BF3C0-2D19-484C-9166-4A8BC8D2CF44}" presName="descendantText" presStyleLbl="alignAcc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DF93CB-491B-4AAB-8699-76DA27858F9B}" type="pres">
      <dgm:prSet presAssocID="{A81D89FE-9F79-40AC-82BF-7C21313DF1BE}" presName="sp" presStyleCnt="0"/>
      <dgm:spPr/>
    </dgm:pt>
    <dgm:pt modelId="{82305820-EFF0-4AC7-9AEB-E0442D685D55}" type="pres">
      <dgm:prSet presAssocID="{FC95E251-5486-401B-8CCA-5ED71B757D8B}" presName="composite" presStyleCnt="0"/>
      <dgm:spPr/>
    </dgm:pt>
    <dgm:pt modelId="{6C1B5F53-3967-4F22-84F1-2F83C6BC2D27}" type="pres">
      <dgm:prSet presAssocID="{FC95E251-5486-401B-8CCA-5ED71B757D8B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12F731-D198-4C8A-B15F-97D858516C79}" type="pres">
      <dgm:prSet presAssocID="{FC95E251-5486-401B-8CCA-5ED71B757D8B}" presName="descendantText" presStyleLbl="alignAcc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21C5E8-5168-4E59-9BFC-CD026BDB15C6}" type="pres">
      <dgm:prSet presAssocID="{80D4F327-81F9-4CB9-BC99-71F4FA8B2D2D}" presName="sp" presStyleCnt="0"/>
      <dgm:spPr/>
    </dgm:pt>
    <dgm:pt modelId="{E308F403-5290-459E-85D4-876360155081}" type="pres">
      <dgm:prSet presAssocID="{10B99D44-29B9-4CB0-96A9-43311A05E1B8}" presName="composite" presStyleCnt="0"/>
      <dgm:spPr/>
    </dgm:pt>
    <dgm:pt modelId="{108ED3A9-4447-44A5-88F6-F0229A6979C3}" type="pres">
      <dgm:prSet presAssocID="{10B99D44-29B9-4CB0-96A9-43311A05E1B8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D95453-E049-454B-9CFA-A093559FCC08}" type="pres">
      <dgm:prSet presAssocID="{10B99D44-29B9-4CB0-96A9-43311A05E1B8}" presName="descendantText" presStyleLbl="align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6566B3-19E3-4359-96BF-70CA4787BC29}" type="pres">
      <dgm:prSet presAssocID="{1CB4B7A7-578D-4D25-9912-A0CC8DEEBC7F}" presName="sp" presStyleCnt="0"/>
      <dgm:spPr/>
    </dgm:pt>
    <dgm:pt modelId="{81DF1614-0A38-4375-B76B-0D1B052B1FD3}" type="pres">
      <dgm:prSet presAssocID="{D9ED3C37-13CB-4320-B166-0A05750B7E3B}" presName="composite" presStyleCnt="0"/>
      <dgm:spPr/>
    </dgm:pt>
    <dgm:pt modelId="{FD292908-C878-45D5-9D50-86552C7FB807}" type="pres">
      <dgm:prSet presAssocID="{D9ED3C37-13CB-4320-B166-0A05750B7E3B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5DD4BD-D24C-4D77-B580-6FA4D0831AA0}" type="pres">
      <dgm:prSet presAssocID="{D9ED3C37-13CB-4320-B166-0A05750B7E3B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D19561-0412-419F-97A0-3CA529E78FB0}" type="pres">
      <dgm:prSet presAssocID="{EF1ED246-65F8-4254-AB78-CD9D770AF019}" presName="sp" presStyleCnt="0"/>
      <dgm:spPr/>
    </dgm:pt>
    <dgm:pt modelId="{4C357007-E638-4573-AE6A-F81BCB0C2272}" type="pres">
      <dgm:prSet presAssocID="{FE48C031-B1EF-46D1-8231-5DB23AC18892}" presName="composite" presStyleCnt="0"/>
      <dgm:spPr/>
    </dgm:pt>
    <dgm:pt modelId="{6889DEFA-6FDC-40EB-903A-6A934EFD862B}" type="pres">
      <dgm:prSet presAssocID="{FE48C031-B1EF-46D1-8231-5DB23AC18892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1E6DF8-14A2-4B20-B608-10231600B6BC}" type="pres">
      <dgm:prSet presAssocID="{FE48C031-B1EF-46D1-8231-5DB23AC18892}" presName="descendantText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6DC341-044E-4A8D-9C3D-C59C7CA7D975}" type="pres">
      <dgm:prSet presAssocID="{F7C1E927-6D53-4ED8-A01A-C6667F2314B5}" presName="sp" presStyleCnt="0"/>
      <dgm:spPr/>
    </dgm:pt>
    <dgm:pt modelId="{BFBCC9A0-5FD9-4CC3-9EA9-232C16A786A8}" type="pres">
      <dgm:prSet presAssocID="{D14F677F-B8B8-4B22-98DE-AFDDAF0612D8}" presName="composite" presStyleCnt="0"/>
      <dgm:spPr/>
    </dgm:pt>
    <dgm:pt modelId="{937070E8-167D-42B3-A764-8F0F57D76A5B}" type="pres">
      <dgm:prSet presAssocID="{D14F677F-B8B8-4B22-98DE-AFDDAF0612D8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2A5F26-4598-41B3-A7F7-CFAF7E98D35D}" type="pres">
      <dgm:prSet presAssocID="{D14F677F-B8B8-4B22-98DE-AFDDAF0612D8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256756-5D89-46B6-97BB-A527CA4737B4}" type="pres">
      <dgm:prSet presAssocID="{D611FEC5-7EF8-49CD-93D8-CE83EF9BCE7E}" presName="sp" presStyleCnt="0"/>
      <dgm:spPr/>
    </dgm:pt>
    <dgm:pt modelId="{678076E7-90A9-4DF4-A8CB-9686C1DADE46}" type="pres">
      <dgm:prSet presAssocID="{3D62BC2B-921B-49AC-8B92-0B465BCC559E}" presName="composite" presStyleCnt="0"/>
      <dgm:spPr/>
    </dgm:pt>
    <dgm:pt modelId="{5B53E5C9-ACB8-455E-A49B-989F91188573}" type="pres">
      <dgm:prSet presAssocID="{3D62BC2B-921B-49AC-8B92-0B465BCC559E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1E41DB-59E0-4EF5-B09F-19A9C4988D0D}" type="pres">
      <dgm:prSet presAssocID="{3D62BC2B-921B-49AC-8B92-0B465BCC559E}" presName="descendantText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B8BAC4-916C-4221-8013-E17D122544EA}" srcId="{0D109F49-C44A-439C-92A9-37A03E370DA0}" destId="{D9ED3C37-13CB-4320-B166-0A05750B7E3B}" srcOrd="3" destOrd="0" parTransId="{12391C58-8C2E-428F-B439-E3A4254DF935}" sibTransId="{EF1ED246-65F8-4254-AB78-CD9D770AF019}"/>
    <dgm:cxn modelId="{2E936E2C-8E3B-4CD9-8AB9-E4F847F09657}" type="presOf" srcId="{3D62BC2B-921B-49AC-8B92-0B465BCC559E}" destId="{5B53E5C9-ACB8-455E-A49B-989F91188573}" srcOrd="0" destOrd="0" presId="urn:microsoft.com/office/officeart/2005/8/layout/chevron2"/>
    <dgm:cxn modelId="{C0A01695-D14B-4EFD-A5CE-1C6F1818F876}" type="presOf" srcId="{526E33E1-7019-4B79-8B7B-9120A3E76A24}" destId="{DE1E41DB-59E0-4EF5-B09F-19A9C4988D0D}" srcOrd="0" destOrd="0" presId="urn:microsoft.com/office/officeart/2005/8/layout/chevron2"/>
    <dgm:cxn modelId="{C75EED44-FC44-4F16-AE6A-3EE4EDADE2B3}" srcId="{0D109F49-C44A-439C-92A9-37A03E370DA0}" destId="{10B99D44-29B9-4CB0-96A9-43311A05E1B8}" srcOrd="2" destOrd="0" parTransId="{37993580-C403-4FEC-B043-C56775F39D03}" sibTransId="{1CB4B7A7-578D-4D25-9912-A0CC8DEEBC7F}"/>
    <dgm:cxn modelId="{D3822C2B-157D-4206-8DF5-8A5B8EA05087}" type="presOf" srcId="{0D109F49-C44A-439C-92A9-37A03E370DA0}" destId="{B30DC3C0-DD48-44E3-A09C-A7BA5079C4B8}" srcOrd="0" destOrd="0" presId="urn:microsoft.com/office/officeart/2005/8/layout/chevron2"/>
    <dgm:cxn modelId="{C21E27C6-C236-4202-984A-EB8B496460B9}" type="presOf" srcId="{9C5BBB39-3C1C-42EF-A463-8A78CCCDCFEC}" destId="{1B2A5F26-4598-41B3-A7F7-CFAF7E98D35D}" srcOrd="0" destOrd="0" presId="urn:microsoft.com/office/officeart/2005/8/layout/chevron2"/>
    <dgm:cxn modelId="{105C8FBC-618E-450A-AFD9-75AD8F55FBCB}" type="presOf" srcId="{926BF3C0-2D19-484C-9166-4A8BC8D2CF44}" destId="{5904D2F3-461B-4D24-9F33-76DE644B4230}" srcOrd="0" destOrd="0" presId="urn:microsoft.com/office/officeart/2005/8/layout/chevron2"/>
    <dgm:cxn modelId="{DA9EC700-89AE-4E10-B668-AA69F56CB25B}" type="presOf" srcId="{4E937D91-AE59-42EA-8AB8-D59D03AF0E8F}" destId="{F4B34295-D86C-4CE8-AC41-B0C12BEBC24A}" srcOrd="0" destOrd="0" presId="urn:microsoft.com/office/officeart/2005/8/layout/chevron2"/>
    <dgm:cxn modelId="{479BAF7D-0592-4F66-BA80-5921DE1FF773}" srcId="{FC95E251-5486-401B-8CCA-5ED71B757D8B}" destId="{9AA7571D-E392-482D-91F8-F36E3DC0EEF7}" srcOrd="0" destOrd="0" parTransId="{12DA924B-748A-4E54-8B1D-8991445924A1}" sibTransId="{02C2C76C-E27A-48CE-A6A2-264BA970F8DB}"/>
    <dgm:cxn modelId="{F7B4D853-8095-4DB7-ABCE-9787C4AD8E83}" srcId="{926BF3C0-2D19-484C-9166-4A8BC8D2CF44}" destId="{4E937D91-AE59-42EA-8AB8-D59D03AF0E8F}" srcOrd="0" destOrd="0" parTransId="{048BC2D2-C209-4B78-B5B3-D396FE4BE392}" sibTransId="{649E27C3-3CBE-49F1-B67D-0E76E4232415}"/>
    <dgm:cxn modelId="{C196E64F-DEF4-4DBC-B716-C19116DD417B}" type="presOf" srcId="{5076D9B4-1488-44B7-9E0C-043E5043D9D1}" destId="{FA1E6DF8-14A2-4B20-B608-10231600B6BC}" srcOrd="0" destOrd="0" presId="urn:microsoft.com/office/officeart/2005/8/layout/chevron2"/>
    <dgm:cxn modelId="{2029DC5C-40E3-40E2-BE3B-21A5B8D5D906}" srcId="{0D109F49-C44A-439C-92A9-37A03E370DA0}" destId="{926BF3C0-2D19-484C-9166-4A8BC8D2CF44}" srcOrd="0" destOrd="0" parTransId="{3C88CD7B-293E-42C3-95C9-10DF6D503967}" sibTransId="{A81D89FE-9F79-40AC-82BF-7C21313DF1BE}"/>
    <dgm:cxn modelId="{D31A5F65-9346-47DF-8198-6E436DB73C82}" srcId="{0D109F49-C44A-439C-92A9-37A03E370DA0}" destId="{FE48C031-B1EF-46D1-8231-5DB23AC18892}" srcOrd="4" destOrd="0" parTransId="{9D7DB3DB-B974-47C9-A11F-FE14DCB38EEA}" sibTransId="{F7C1E927-6D53-4ED8-A01A-C6667F2314B5}"/>
    <dgm:cxn modelId="{9972500F-2129-41ED-810D-308E7D481EFE}" type="presOf" srcId="{4E457163-9AC7-4DFA-8212-97A668C7D8F4}" destId="{B15DD4BD-D24C-4D77-B580-6FA4D0831AA0}" srcOrd="0" destOrd="0" presId="urn:microsoft.com/office/officeart/2005/8/layout/chevron2"/>
    <dgm:cxn modelId="{5CAE6657-6CBB-433E-A710-2644C837C405}" type="presOf" srcId="{9AA7571D-E392-482D-91F8-F36E3DC0EEF7}" destId="{C812F731-D198-4C8A-B15F-97D858516C79}" srcOrd="0" destOrd="0" presId="urn:microsoft.com/office/officeart/2005/8/layout/chevron2"/>
    <dgm:cxn modelId="{3BFAFD2A-CDF2-4360-84BF-79A682454A23}" srcId="{FE48C031-B1EF-46D1-8231-5DB23AC18892}" destId="{5076D9B4-1488-44B7-9E0C-043E5043D9D1}" srcOrd="0" destOrd="0" parTransId="{2905487C-0143-4C15-98D4-F68D6E720916}" sibTransId="{464AA511-AC9F-49AF-A696-3AC4662A8A07}"/>
    <dgm:cxn modelId="{50FE94CC-A20D-4A6A-8CAC-1A03F6841A8E}" type="presOf" srcId="{D14F677F-B8B8-4B22-98DE-AFDDAF0612D8}" destId="{937070E8-167D-42B3-A764-8F0F57D76A5B}" srcOrd="0" destOrd="0" presId="urn:microsoft.com/office/officeart/2005/8/layout/chevron2"/>
    <dgm:cxn modelId="{8342D961-3B5C-4E1F-84A8-A51ED7522894}" srcId="{3D62BC2B-921B-49AC-8B92-0B465BCC559E}" destId="{526E33E1-7019-4B79-8B7B-9120A3E76A24}" srcOrd="0" destOrd="0" parTransId="{F77FBF6B-5DC3-45C7-A592-E4AC3AC240F1}" sibTransId="{EE07CE89-B32E-4F60-8FAD-F0AF2D4471A8}"/>
    <dgm:cxn modelId="{195B1768-308C-4C8C-93A6-B5F4CB0A0F80}" type="presOf" srcId="{10B99D44-29B9-4CB0-96A9-43311A05E1B8}" destId="{108ED3A9-4447-44A5-88F6-F0229A6979C3}" srcOrd="0" destOrd="0" presId="urn:microsoft.com/office/officeart/2005/8/layout/chevron2"/>
    <dgm:cxn modelId="{9A9A860E-336C-416C-990C-42B85C6252F3}" srcId="{0D109F49-C44A-439C-92A9-37A03E370DA0}" destId="{D14F677F-B8B8-4B22-98DE-AFDDAF0612D8}" srcOrd="5" destOrd="0" parTransId="{830AEBAA-96B7-4445-B7FE-90B6E276802E}" sibTransId="{D611FEC5-7EF8-49CD-93D8-CE83EF9BCE7E}"/>
    <dgm:cxn modelId="{A1C5EFDB-A1BD-497E-BEC9-221201FCB4B2}" type="presOf" srcId="{D9ED3C37-13CB-4320-B166-0A05750B7E3B}" destId="{FD292908-C878-45D5-9D50-86552C7FB807}" srcOrd="0" destOrd="0" presId="urn:microsoft.com/office/officeart/2005/8/layout/chevron2"/>
    <dgm:cxn modelId="{E267B509-61A2-44BB-8FEB-1F414EFF9327}" srcId="{0D109F49-C44A-439C-92A9-37A03E370DA0}" destId="{FC95E251-5486-401B-8CCA-5ED71B757D8B}" srcOrd="1" destOrd="0" parTransId="{8E94695B-1B00-4125-BF69-98F4F2B272A4}" sibTransId="{80D4F327-81F9-4CB9-BC99-71F4FA8B2D2D}"/>
    <dgm:cxn modelId="{6F1852F1-D577-4C50-9990-16C7DA2ECCEA}" type="presOf" srcId="{FC95E251-5486-401B-8CCA-5ED71B757D8B}" destId="{6C1B5F53-3967-4F22-84F1-2F83C6BC2D27}" srcOrd="0" destOrd="0" presId="urn:microsoft.com/office/officeart/2005/8/layout/chevron2"/>
    <dgm:cxn modelId="{6481165B-0B24-4795-83E9-25EEE7E27001}" srcId="{D14F677F-B8B8-4B22-98DE-AFDDAF0612D8}" destId="{9C5BBB39-3C1C-42EF-A463-8A78CCCDCFEC}" srcOrd="0" destOrd="0" parTransId="{780CFA2D-C413-400B-A250-EB44F355655D}" sibTransId="{5A2BDB26-FC63-477E-9C7A-B82F5AEEB942}"/>
    <dgm:cxn modelId="{245DE7B5-F1B1-402C-9E84-E65F81040AAD}" type="presOf" srcId="{FE48C031-B1EF-46D1-8231-5DB23AC18892}" destId="{6889DEFA-6FDC-40EB-903A-6A934EFD862B}" srcOrd="0" destOrd="0" presId="urn:microsoft.com/office/officeart/2005/8/layout/chevron2"/>
    <dgm:cxn modelId="{B80E742E-3A40-428F-86F5-42E25FABF01C}" srcId="{D9ED3C37-13CB-4320-B166-0A05750B7E3B}" destId="{4E457163-9AC7-4DFA-8212-97A668C7D8F4}" srcOrd="0" destOrd="0" parTransId="{C0F1321D-0493-42B3-837C-D664C5A8F096}" sibTransId="{E10E2A9C-0204-47A4-BFF5-044DE1661890}"/>
    <dgm:cxn modelId="{443796E1-B6A9-46DC-AA2D-ACC8E2B5E9A8}" srcId="{10B99D44-29B9-4CB0-96A9-43311A05E1B8}" destId="{CE700FB5-694B-47BD-BBE5-8E677240A2CD}" srcOrd="0" destOrd="0" parTransId="{AD09D0BE-00AE-429B-9EF6-7588B80A7679}" sibTransId="{F82BAEB9-7B75-4CEF-98F3-E35BAE7453FF}"/>
    <dgm:cxn modelId="{EFC29D20-30BA-45D0-8688-53C529B88777}" type="presOf" srcId="{CE700FB5-694B-47BD-BBE5-8E677240A2CD}" destId="{E4D95453-E049-454B-9CFA-A093559FCC08}" srcOrd="0" destOrd="0" presId="urn:microsoft.com/office/officeart/2005/8/layout/chevron2"/>
    <dgm:cxn modelId="{B6C14FEA-6E3A-4B5F-906B-36E31C0D3CEE}" srcId="{0D109F49-C44A-439C-92A9-37A03E370DA0}" destId="{3D62BC2B-921B-49AC-8B92-0B465BCC559E}" srcOrd="6" destOrd="0" parTransId="{8132D09A-D1AA-4191-8E7D-3AB0694FB619}" sibTransId="{62C60A8A-FE86-47FE-BDCA-FA015EAFBB7A}"/>
    <dgm:cxn modelId="{83C86306-1962-4993-9832-E20295F2F27B}" type="presParOf" srcId="{B30DC3C0-DD48-44E3-A09C-A7BA5079C4B8}" destId="{4768B6C9-FAE3-417E-9A68-991CD9B26703}" srcOrd="0" destOrd="0" presId="urn:microsoft.com/office/officeart/2005/8/layout/chevron2"/>
    <dgm:cxn modelId="{7BC566BA-9971-4DFC-8D4C-12282C5AD2F2}" type="presParOf" srcId="{4768B6C9-FAE3-417E-9A68-991CD9B26703}" destId="{5904D2F3-461B-4D24-9F33-76DE644B4230}" srcOrd="0" destOrd="0" presId="urn:microsoft.com/office/officeart/2005/8/layout/chevron2"/>
    <dgm:cxn modelId="{6D1B80DB-1F8A-4A8F-884E-8554ECF2007E}" type="presParOf" srcId="{4768B6C9-FAE3-417E-9A68-991CD9B26703}" destId="{F4B34295-D86C-4CE8-AC41-B0C12BEBC24A}" srcOrd="1" destOrd="0" presId="urn:microsoft.com/office/officeart/2005/8/layout/chevron2"/>
    <dgm:cxn modelId="{02F205E1-7697-4480-A0EA-5F328403197E}" type="presParOf" srcId="{B30DC3C0-DD48-44E3-A09C-A7BA5079C4B8}" destId="{C5DF93CB-491B-4AAB-8699-76DA27858F9B}" srcOrd="1" destOrd="0" presId="urn:microsoft.com/office/officeart/2005/8/layout/chevron2"/>
    <dgm:cxn modelId="{E47BE855-910D-418E-9060-AEDF3720788B}" type="presParOf" srcId="{B30DC3C0-DD48-44E3-A09C-A7BA5079C4B8}" destId="{82305820-EFF0-4AC7-9AEB-E0442D685D55}" srcOrd="2" destOrd="0" presId="urn:microsoft.com/office/officeart/2005/8/layout/chevron2"/>
    <dgm:cxn modelId="{33EEA9CA-1FDB-4F5F-AEFC-FEE22709941E}" type="presParOf" srcId="{82305820-EFF0-4AC7-9AEB-E0442D685D55}" destId="{6C1B5F53-3967-4F22-84F1-2F83C6BC2D27}" srcOrd="0" destOrd="0" presId="urn:microsoft.com/office/officeart/2005/8/layout/chevron2"/>
    <dgm:cxn modelId="{AB379EE9-E2DF-4A68-ABC9-ACCDC46FB4F0}" type="presParOf" srcId="{82305820-EFF0-4AC7-9AEB-E0442D685D55}" destId="{C812F731-D198-4C8A-B15F-97D858516C79}" srcOrd="1" destOrd="0" presId="urn:microsoft.com/office/officeart/2005/8/layout/chevron2"/>
    <dgm:cxn modelId="{BFA1FC99-54EB-49EC-BBB5-EF679511A0D2}" type="presParOf" srcId="{B30DC3C0-DD48-44E3-A09C-A7BA5079C4B8}" destId="{2C21C5E8-5168-4E59-9BFC-CD026BDB15C6}" srcOrd="3" destOrd="0" presId="urn:microsoft.com/office/officeart/2005/8/layout/chevron2"/>
    <dgm:cxn modelId="{B212FAC1-2E96-440B-86A0-EC2CEA3CAFC6}" type="presParOf" srcId="{B30DC3C0-DD48-44E3-A09C-A7BA5079C4B8}" destId="{E308F403-5290-459E-85D4-876360155081}" srcOrd="4" destOrd="0" presId="urn:microsoft.com/office/officeart/2005/8/layout/chevron2"/>
    <dgm:cxn modelId="{D37BB491-DF14-401D-A082-F5CF1FE5F133}" type="presParOf" srcId="{E308F403-5290-459E-85D4-876360155081}" destId="{108ED3A9-4447-44A5-88F6-F0229A6979C3}" srcOrd="0" destOrd="0" presId="urn:microsoft.com/office/officeart/2005/8/layout/chevron2"/>
    <dgm:cxn modelId="{FA98F51A-6589-4EF0-A72D-8527D7571269}" type="presParOf" srcId="{E308F403-5290-459E-85D4-876360155081}" destId="{E4D95453-E049-454B-9CFA-A093559FCC08}" srcOrd="1" destOrd="0" presId="urn:microsoft.com/office/officeart/2005/8/layout/chevron2"/>
    <dgm:cxn modelId="{5D3FFD63-EB3D-4873-A482-541FC3582CD5}" type="presParOf" srcId="{B30DC3C0-DD48-44E3-A09C-A7BA5079C4B8}" destId="{606566B3-19E3-4359-96BF-70CA4787BC29}" srcOrd="5" destOrd="0" presId="urn:microsoft.com/office/officeart/2005/8/layout/chevron2"/>
    <dgm:cxn modelId="{0EB412D8-8F7F-48F0-9340-39D32ABB4117}" type="presParOf" srcId="{B30DC3C0-DD48-44E3-A09C-A7BA5079C4B8}" destId="{81DF1614-0A38-4375-B76B-0D1B052B1FD3}" srcOrd="6" destOrd="0" presId="urn:microsoft.com/office/officeart/2005/8/layout/chevron2"/>
    <dgm:cxn modelId="{379740F8-6223-46C9-AB02-DE2573AC61EC}" type="presParOf" srcId="{81DF1614-0A38-4375-B76B-0D1B052B1FD3}" destId="{FD292908-C878-45D5-9D50-86552C7FB807}" srcOrd="0" destOrd="0" presId="urn:microsoft.com/office/officeart/2005/8/layout/chevron2"/>
    <dgm:cxn modelId="{61EFE1C2-8809-46CD-8FED-8A2637EF8E9D}" type="presParOf" srcId="{81DF1614-0A38-4375-B76B-0D1B052B1FD3}" destId="{B15DD4BD-D24C-4D77-B580-6FA4D0831AA0}" srcOrd="1" destOrd="0" presId="urn:microsoft.com/office/officeart/2005/8/layout/chevron2"/>
    <dgm:cxn modelId="{D53A6651-0EF5-45E8-B76D-29201E7442C6}" type="presParOf" srcId="{B30DC3C0-DD48-44E3-A09C-A7BA5079C4B8}" destId="{67D19561-0412-419F-97A0-3CA529E78FB0}" srcOrd="7" destOrd="0" presId="urn:microsoft.com/office/officeart/2005/8/layout/chevron2"/>
    <dgm:cxn modelId="{8816E027-A3E5-47F0-9940-63584EF6625D}" type="presParOf" srcId="{B30DC3C0-DD48-44E3-A09C-A7BA5079C4B8}" destId="{4C357007-E638-4573-AE6A-F81BCB0C2272}" srcOrd="8" destOrd="0" presId="urn:microsoft.com/office/officeart/2005/8/layout/chevron2"/>
    <dgm:cxn modelId="{C58169F6-6D27-4D2A-B834-5BAA28A78625}" type="presParOf" srcId="{4C357007-E638-4573-AE6A-F81BCB0C2272}" destId="{6889DEFA-6FDC-40EB-903A-6A934EFD862B}" srcOrd="0" destOrd="0" presId="urn:microsoft.com/office/officeart/2005/8/layout/chevron2"/>
    <dgm:cxn modelId="{0F57AFF3-091C-4C15-BA12-01A823F9ADF9}" type="presParOf" srcId="{4C357007-E638-4573-AE6A-F81BCB0C2272}" destId="{FA1E6DF8-14A2-4B20-B608-10231600B6BC}" srcOrd="1" destOrd="0" presId="urn:microsoft.com/office/officeart/2005/8/layout/chevron2"/>
    <dgm:cxn modelId="{FD765DF2-3AB4-41BE-A259-AFBD567F2CB4}" type="presParOf" srcId="{B30DC3C0-DD48-44E3-A09C-A7BA5079C4B8}" destId="{A36DC341-044E-4A8D-9C3D-C59C7CA7D975}" srcOrd="9" destOrd="0" presId="urn:microsoft.com/office/officeart/2005/8/layout/chevron2"/>
    <dgm:cxn modelId="{E8E195CB-8FBC-473F-BFAD-46258F6D1BBE}" type="presParOf" srcId="{B30DC3C0-DD48-44E3-A09C-A7BA5079C4B8}" destId="{BFBCC9A0-5FD9-4CC3-9EA9-232C16A786A8}" srcOrd="10" destOrd="0" presId="urn:microsoft.com/office/officeart/2005/8/layout/chevron2"/>
    <dgm:cxn modelId="{07935C5A-8939-4D1C-9B79-5924E34BEAF9}" type="presParOf" srcId="{BFBCC9A0-5FD9-4CC3-9EA9-232C16A786A8}" destId="{937070E8-167D-42B3-A764-8F0F57D76A5B}" srcOrd="0" destOrd="0" presId="urn:microsoft.com/office/officeart/2005/8/layout/chevron2"/>
    <dgm:cxn modelId="{096C41A9-C04D-49BB-88F3-E29354683004}" type="presParOf" srcId="{BFBCC9A0-5FD9-4CC3-9EA9-232C16A786A8}" destId="{1B2A5F26-4598-41B3-A7F7-CFAF7E98D35D}" srcOrd="1" destOrd="0" presId="urn:microsoft.com/office/officeart/2005/8/layout/chevron2"/>
    <dgm:cxn modelId="{0213C1FF-A13A-4E5B-A236-3C12AEB51588}" type="presParOf" srcId="{B30DC3C0-DD48-44E3-A09C-A7BA5079C4B8}" destId="{9C256756-5D89-46B6-97BB-A527CA4737B4}" srcOrd="11" destOrd="0" presId="urn:microsoft.com/office/officeart/2005/8/layout/chevron2"/>
    <dgm:cxn modelId="{E3F7AD86-03B4-4A63-A4DC-C1B4DC57E3B3}" type="presParOf" srcId="{B30DC3C0-DD48-44E3-A09C-A7BA5079C4B8}" destId="{678076E7-90A9-4DF4-A8CB-9686C1DADE46}" srcOrd="12" destOrd="0" presId="urn:microsoft.com/office/officeart/2005/8/layout/chevron2"/>
    <dgm:cxn modelId="{F531E1DB-FEF0-41B8-B198-C66B99D48371}" type="presParOf" srcId="{678076E7-90A9-4DF4-A8CB-9686C1DADE46}" destId="{5B53E5C9-ACB8-455E-A49B-989F91188573}" srcOrd="0" destOrd="0" presId="urn:microsoft.com/office/officeart/2005/8/layout/chevron2"/>
    <dgm:cxn modelId="{829A247D-69DE-44DC-8DA1-C36F80FF8141}" type="presParOf" srcId="{678076E7-90A9-4DF4-A8CB-9686C1DADE46}" destId="{DE1E41DB-59E0-4EF5-B09F-19A9C4988D0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9FB440E-1D27-4733-985F-36D4A5349C1E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7CF548-E52A-4E55-8906-4B3383B50E8C}">
      <dgm:prSet/>
      <dgm:spPr/>
      <dgm:t>
        <a:bodyPr/>
        <a:lstStyle/>
        <a:p>
          <a:pPr algn="ctr"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2.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маҳсулотнинг мазмуни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таркибий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қисмлари ва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ҳаракат шакллари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CF133B4-AACA-452D-A7CE-6655534855E6}" type="parTrans" cxnId="{BDCBE0A5-7658-47C4-8F4C-F91A87E7962A}">
      <dgm:prSet/>
      <dgm:spPr/>
      <dgm:t>
        <a:bodyPr/>
        <a:lstStyle/>
        <a:p>
          <a:endParaRPr lang="ru-RU"/>
        </a:p>
      </dgm:t>
    </dgm:pt>
    <dgm:pt modelId="{68778C72-B5F2-4D50-AFDC-59D8E3FA07D3}" type="sibTrans" cxnId="{BDCBE0A5-7658-47C4-8F4C-F91A87E7962A}">
      <dgm:prSet/>
      <dgm:spPr/>
      <dgm:t>
        <a:bodyPr/>
        <a:lstStyle/>
        <a:p>
          <a:endParaRPr lang="ru-RU"/>
        </a:p>
      </dgm:t>
    </dgm:pt>
    <dgm:pt modelId="{05C7F540-866D-4310-A4DA-608A6F4F9EE5}" type="pres">
      <dgm:prSet presAssocID="{09FB440E-1D27-4733-985F-36D4A5349C1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F120AE-AB14-42AA-92CC-4D1AAE56A442}" type="pres">
      <dgm:prSet presAssocID="{767CF548-E52A-4E55-8906-4B3383B50E8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01DFA1-DAFA-4922-B061-532289D44328}" type="presOf" srcId="{09FB440E-1D27-4733-985F-36D4A5349C1E}" destId="{05C7F540-866D-4310-A4DA-608A6F4F9EE5}" srcOrd="0" destOrd="0" presId="urn:microsoft.com/office/officeart/2005/8/layout/vList2"/>
    <dgm:cxn modelId="{CC98D738-40C9-438E-A2ED-836C0C95477D}" type="presOf" srcId="{767CF548-E52A-4E55-8906-4B3383B50E8C}" destId="{2AF120AE-AB14-42AA-92CC-4D1AAE56A442}" srcOrd="0" destOrd="0" presId="urn:microsoft.com/office/officeart/2005/8/layout/vList2"/>
    <dgm:cxn modelId="{BDCBE0A5-7658-47C4-8F4C-F91A87E7962A}" srcId="{09FB440E-1D27-4733-985F-36D4A5349C1E}" destId="{767CF548-E52A-4E55-8906-4B3383B50E8C}" srcOrd="0" destOrd="0" parTransId="{BCF133B4-AACA-452D-A7CE-6655534855E6}" sibTransId="{68778C72-B5F2-4D50-AFDC-59D8E3FA07D3}"/>
    <dgm:cxn modelId="{247AAB1F-5BC5-424F-B30C-465D1CF1C3E6}" type="presParOf" srcId="{05C7F540-866D-4310-A4DA-608A6F4F9EE5}" destId="{2AF120AE-AB14-42AA-92CC-4D1AAE56A44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D7C7954-3D72-4E68-B8E2-005D761E0DE3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18BFA31-A07F-4C46-8433-82B0CAF03CE1}">
      <dgm:prSet/>
      <dgm:spPr/>
      <dgm:t>
        <a:bodyPr/>
        <a:lstStyle/>
        <a:p>
          <a:pPr algn="just" rtl="0"/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Жамият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миқёсидаги ишлаб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чиқариш жараёнларининг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мунтазам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равишда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янгиланиб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такрорланиб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туриши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ижтимоий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такрор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чиқариш дейилади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08341791-07A6-4EA0-B1EE-B767F0670020}" type="parTrans" cxnId="{B48B1750-BBBE-41CF-BC8D-9D7CC60B5882}">
      <dgm:prSet/>
      <dgm:spPr/>
      <dgm:t>
        <a:bodyPr/>
        <a:lstStyle/>
        <a:p>
          <a:endParaRPr lang="ru-RU"/>
        </a:p>
      </dgm:t>
    </dgm:pt>
    <dgm:pt modelId="{21E7EA1C-C1FB-4705-BEE1-71ED13CD9102}" type="sibTrans" cxnId="{B48B1750-BBBE-41CF-BC8D-9D7CC60B5882}">
      <dgm:prSet/>
      <dgm:spPr/>
      <dgm:t>
        <a:bodyPr/>
        <a:lstStyle/>
        <a:p>
          <a:endParaRPr lang="ru-RU"/>
        </a:p>
      </dgm:t>
    </dgm:pt>
    <dgm:pt modelId="{BAC29236-B076-4836-B08F-1D57CED48394}" type="pres">
      <dgm:prSet presAssocID="{0D7C7954-3D72-4E68-B8E2-005D761E0DE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F04D0D-5282-4F75-A06A-50C8518561FE}" type="pres">
      <dgm:prSet presAssocID="{818BFA31-A07F-4C46-8433-82B0CAF03CE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8B1750-BBBE-41CF-BC8D-9D7CC60B5882}" srcId="{0D7C7954-3D72-4E68-B8E2-005D761E0DE3}" destId="{818BFA31-A07F-4C46-8433-82B0CAF03CE1}" srcOrd="0" destOrd="0" parTransId="{08341791-07A6-4EA0-B1EE-B767F0670020}" sibTransId="{21E7EA1C-C1FB-4705-BEE1-71ED13CD9102}"/>
    <dgm:cxn modelId="{AA5DE81C-D380-44A5-ADD8-1428EC58F4D6}" type="presOf" srcId="{0D7C7954-3D72-4E68-B8E2-005D761E0DE3}" destId="{BAC29236-B076-4836-B08F-1D57CED48394}" srcOrd="0" destOrd="0" presId="urn:microsoft.com/office/officeart/2005/8/layout/vList2"/>
    <dgm:cxn modelId="{D3D1B4C3-EABC-4630-A288-437364C577F5}" type="presOf" srcId="{818BFA31-A07F-4C46-8433-82B0CAF03CE1}" destId="{56F04D0D-5282-4F75-A06A-50C8518561FE}" srcOrd="0" destOrd="0" presId="urn:microsoft.com/office/officeart/2005/8/layout/vList2"/>
    <dgm:cxn modelId="{8E3C7C64-DE3C-4B49-88ED-07E26F4F3E43}" type="presParOf" srcId="{BAC29236-B076-4836-B08F-1D57CED48394}" destId="{56F04D0D-5282-4F75-A06A-50C8518561F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62A7DF3-32DF-4BF4-B507-EE147EFB289B}" type="doc">
      <dgm:prSet loTypeId="urn:microsoft.com/office/officeart/2005/8/layout/list1" loCatId="list" qsTypeId="urn:microsoft.com/office/officeart/2005/8/quickstyle/3d1" qsCatId="3D" csTypeId="urn:microsoft.com/office/officeart/2005/8/colors/colorful1#5" csCatId="colorful" phldr="1"/>
      <dgm:spPr/>
      <dgm:t>
        <a:bodyPr/>
        <a:lstStyle/>
        <a:p>
          <a:endParaRPr lang="ru-RU"/>
        </a:p>
      </dgm:t>
    </dgm:pt>
    <dgm:pt modelId="{5D34B513-BC3A-44B7-860E-BB3E12486966}">
      <dgm:prSet/>
      <dgm:spPr/>
      <dgm:t>
        <a:bodyPr/>
        <a:lstStyle/>
        <a:p>
          <a:pPr algn="just"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Оддий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такрор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чиқариш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99112EB7-CF43-497B-B244-3EFCD370AA56}" type="parTrans" cxnId="{02ECD3FE-4498-487C-9B06-88245840BEBD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6A375BF-3EAD-43EA-8519-638F8C6F14A1}" type="sibTrans" cxnId="{02ECD3FE-4498-487C-9B06-88245840BEBD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FEB4E48-66BD-4B12-88A7-FE8EF75D6695}">
      <dgm:prSet/>
      <dgm:spPr/>
      <dgm:t>
        <a:bodyPr/>
        <a:lstStyle/>
        <a:p>
          <a:pPr algn="just"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чиқариш ва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хизмат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кўрсатиш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жараёнларининг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ўзгармаган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ҳолда такрорланишига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айтилади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31C2593-9712-4878-9954-21092888C60A}" type="parTrans" cxnId="{99EE31EF-3079-4909-AD6C-75AB6E4EB9D6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6848ADA-76EA-4244-8999-0738CB110B89}" type="sibTrans" cxnId="{99EE31EF-3079-4909-AD6C-75AB6E4EB9D6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55EF478-7212-4F4B-8A55-0BD0687873AE}">
      <dgm:prSet/>
      <dgm:spPr/>
      <dgm:t>
        <a:bodyPr/>
        <a:lstStyle/>
        <a:p>
          <a:pPr algn="just"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Кенгайтирилган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такрор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чиқариш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8185512-D115-49FD-A1D5-2EA83203CF9E}" type="parTrans" cxnId="{8BB85985-56DB-442D-B7CA-6E8179E36F3C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232745F-0D7A-4FBF-825E-0AF6693C1ED8}" type="sibTrans" cxnId="{8BB85985-56DB-442D-B7CA-6E8179E36F3C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575066D-ABA0-4A5C-A91F-723677A68624}">
      <dgm:prSet/>
      <dgm:spPr/>
      <dgm:t>
        <a:bodyPr/>
        <a:lstStyle/>
        <a:p>
          <a:pPr algn="just"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чиқариш ва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хизмат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кўрсатиш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миқёсларининг мунтазам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равишда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ошиб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борган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ҳолдаги такрорланишига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айтилади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D2B15B3-14EE-4B4A-A390-8098687CFAD5}" type="parTrans" cxnId="{52E3A8FC-D104-4B91-9BB1-6140DD38BA0B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C148911-ED49-41BA-92C1-319D08155C71}" type="sibTrans" cxnId="{52E3A8FC-D104-4B91-9BB1-6140DD38BA0B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5C249CA-4990-4F2D-9E79-A72A229425B8}" type="pres">
      <dgm:prSet presAssocID="{962A7DF3-32DF-4BF4-B507-EE147EFB289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638985-2E74-464B-B602-96EA8BCF7B54}" type="pres">
      <dgm:prSet presAssocID="{5D34B513-BC3A-44B7-860E-BB3E12486966}" presName="parentLin" presStyleCnt="0"/>
      <dgm:spPr/>
    </dgm:pt>
    <dgm:pt modelId="{14ECB1D2-3AD8-437A-BFDA-F8B471D5DF5C}" type="pres">
      <dgm:prSet presAssocID="{5D34B513-BC3A-44B7-860E-BB3E12486966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A486427B-50C6-4208-8D5D-2A32DCDE021D}" type="pres">
      <dgm:prSet presAssocID="{5D34B513-BC3A-44B7-860E-BB3E1248696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44BC52-172B-4D4E-9B41-0A3E285964A7}" type="pres">
      <dgm:prSet presAssocID="{5D34B513-BC3A-44B7-860E-BB3E12486966}" presName="negativeSpace" presStyleCnt="0"/>
      <dgm:spPr/>
    </dgm:pt>
    <dgm:pt modelId="{AE0F2614-B75C-44D7-A446-A5106F624CD4}" type="pres">
      <dgm:prSet presAssocID="{5D34B513-BC3A-44B7-860E-BB3E12486966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E67FA3-5A24-4599-9358-55259445791E}" type="pres">
      <dgm:prSet presAssocID="{C6A375BF-3EAD-43EA-8519-638F8C6F14A1}" presName="spaceBetweenRectangles" presStyleCnt="0"/>
      <dgm:spPr/>
    </dgm:pt>
    <dgm:pt modelId="{5B4B034A-30F3-45F0-8A3D-B211D6E57D9B}" type="pres">
      <dgm:prSet presAssocID="{F55EF478-7212-4F4B-8A55-0BD0687873AE}" presName="parentLin" presStyleCnt="0"/>
      <dgm:spPr/>
    </dgm:pt>
    <dgm:pt modelId="{AACFAB34-FF56-4CE2-844B-0106EAC07AA5}" type="pres">
      <dgm:prSet presAssocID="{F55EF478-7212-4F4B-8A55-0BD0687873AE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101AD950-01F5-4660-B16B-743A56CF3278}" type="pres">
      <dgm:prSet presAssocID="{F55EF478-7212-4F4B-8A55-0BD0687873A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27B847-DDF5-4508-A9FA-2839E4FF3798}" type="pres">
      <dgm:prSet presAssocID="{F55EF478-7212-4F4B-8A55-0BD0687873AE}" presName="negativeSpace" presStyleCnt="0"/>
      <dgm:spPr/>
    </dgm:pt>
    <dgm:pt modelId="{B1FA05E4-177D-407C-8F45-07001D4AE512}" type="pres">
      <dgm:prSet presAssocID="{F55EF478-7212-4F4B-8A55-0BD0687873AE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B85985-56DB-442D-B7CA-6E8179E36F3C}" srcId="{962A7DF3-32DF-4BF4-B507-EE147EFB289B}" destId="{F55EF478-7212-4F4B-8A55-0BD0687873AE}" srcOrd="1" destOrd="0" parTransId="{98185512-D115-49FD-A1D5-2EA83203CF9E}" sibTransId="{F232745F-0D7A-4FBF-825E-0AF6693C1ED8}"/>
    <dgm:cxn modelId="{9262E4AC-1986-4AA7-B94A-6B2C12CAE249}" type="presOf" srcId="{F55EF478-7212-4F4B-8A55-0BD0687873AE}" destId="{AACFAB34-FF56-4CE2-844B-0106EAC07AA5}" srcOrd="0" destOrd="0" presId="urn:microsoft.com/office/officeart/2005/8/layout/list1"/>
    <dgm:cxn modelId="{17D66F7E-9497-49A5-A452-451A0274B662}" type="presOf" srcId="{962A7DF3-32DF-4BF4-B507-EE147EFB289B}" destId="{45C249CA-4990-4F2D-9E79-A72A229425B8}" srcOrd="0" destOrd="0" presId="urn:microsoft.com/office/officeart/2005/8/layout/list1"/>
    <dgm:cxn modelId="{22E36592-789C-440D-8AC8-4A8388BFDCB2}" type="presOf" srcId="{F55EF478-7212-4F4B-8A55-0BD0687873AE}" destId="{101AD950-01F5-4660-B16B-743A56CF3278}" srcOrd="1" destOrd="0" presId="urn:microsoft.com/office/officeart/2005/8/layout/list1"/>
    <dgm:cxn modelId="{B3FC02ED-15FC-4426-9D24-5C60280E94DA}" type="presOf" srcId="{2575066D-ABA0-4A5C-A91F-723677A68624}" destId="{B1FA05E4-177D-407C-8F45-07001D4AE512}" srcOrd="0" destOrd="0" presId="urn:microsoft.com/office/officeart/2005/8/layout/list1"/>
    <dgm:cxn modelId="{02ECD3FE-4498-487C-9B06-88245840BEBD}" srcId="{962A7DF3-32DF-4BF4-B507-EE147EFB289B}" destId="{5D34B513-BC3A-44B7-860E-BB3E12486966}" srcOrd="0" destOrd="0" parTransId="{99112EB7-CF43-497B-B244-3EFCD370AA56}" sibTransId="{C6A375BF-3EAD-43EA-8519-638F8C6F14A1}"/>
    <dgm:cxn modelId="{0446D5D0-BB03-4897-8035-1B85D32BC03E}" type="presOf" srcId="{5D34B513-BC3A-44B7-860E-BB3E12486966}" destId="{A486427B-50C6-4208-8D5D-2A32DCDE021D}" srcOrd="1" destOrd="0" presId="urn:microsoft.com/office/officeart/2005/8/layout/list1"/>
    <dgm:cxn modelId="{E6241FCA-63F1-40B4-B395-7DBD41F43735}" type="presOf" srcId="{8FEB4E48-66BD-4B12-88A7-FE8EF75D6695}" destId="{AE0F2614-B75C-44D7-A446-A5106F624CD4}" srcOrd="0" destOrd="0" presId="urn:microsoft.com/office/officeart/2005/8/layout/list1"/>
    <dgm:cxn modelId="{E808D181-877D-4630-B653-7C53E0B07646}" type="presOf" srcId="{5D34B513-BC3A-44B7-860E-BB3E12486966}" destId="{14ECB1D2-3AD8-437A-BFDA-F8B471D5DF5C}" srcOrd="0" destOrd="0" presId="urn:microsoft.com/office/officeart/2005/8/layout/list1"/>
    <dgm:cxn modelId="{52E3A8FC-D104-4B91-9BB1-6140DD38BA0B}" srcId="{F55EF478-7212-4F4B-8A55-0BD0687873AE}" destId="{2575066D-ABA0-4A5C-A91F-723677A68624}" srcOrd="0" destOrd="0" parTransId="{8D2B15B3-14EE-4B4A-A390-8098687CFAD5}" sibTransId="{3C148911-ED49-41BA-92C1-319D08155C71}"/>
    <dgm:cxn modelId="{99EE31EF-3079-4909-AD6C-75AB6E4EB9D6}" srcId="{5D34B513-BC3A-44B7-860E-BB3E12486966}" destId="{8FEB4E48-66BD-4B12-88A7-FE8EF75D6695}" srcOrd="0" destOrd="0" parTransId="{131C2593-9712-4878-9954-21092888C60A}" sibTransId="{66848ADA-76EA-4244-8999-0738CB110B89}"/>
    <dgm:cxn modelId="{51BFF89F-3120-442F-9C9C-500AC50884A2}" type="presParOf" srcId="{45C249CA-4990-4F2D-9E79-A72A229425B8}" destId="{48638985-2E74-464B-B602-96EA8BCF7B54}" srcOrd="0" destOrd="0" presId="urn:microsoft.com/office/officeart/2005/8/layout/list1"/>
    <dgm:cxn modelId="{174D5B7A-C1E1-466C-8F7A-D180D5CF0B55}" type="presParOf" srcId="{48638985-2E74-464B-B602-96EA8BCF7B54}" destId="{14ECB1D2-3AD8-437A-BFDA-F8B471D5DF5C}" srcOrd="0" destOrd="0" presId="urn:microsoft.com/office/officeart/2005/8/layout/list1"/>
    <dgm:cxn modelId="{52D94353-B03A-4DDC-91C6-15A4F0AC9FAD}" type="presParOf" srcId="{48638985-2E74-464B-B602-96EA8BCF7B54}" destId="{A486427B-50C6-4208-8D5D-2A32DCDE021D}" srcOrd="1" destOrd="0" presId="urn:microsoft.com/office/officeart/2005/8/layout/list1"/>
    <dgm:cxn modelId="{4A1887F9-AFC3-496A-8C50-ADB69AD07091}" type="presParOf" srcId="{45C249CA-4990-4F2D-9E79-A72A229425B8}" destId="{2044BC52-172B-4D4E-9B41-0A3E285964A7}" srcOrd="1" destOrd="0" presId="urn:microsoft.com/office/officeart/2005/8/layout/list1"/>
    <dgm:cxn modelId="{F041BC10-AABD-4E39-9D81-5C69940348A2}" type="presParOf" srcId="{45C249CA-4990-4F2D-9E79-A72A229425B8}" destId="{AE0F2614-B75C-44D7-A446-A5106F624CD4}" srcOrd="2" destOrd="0" presId="urn:microsoft.com/office/officeart/2005/8/layout/list1"/>
    <dgm:cxn modelId="{1CAAB5C2-063D-43BD-A341-39E3CDABFF96}" type="presParOf" srcId="{45C249CA-4990-4F2D-9E79-A72A229425B8}" destId="{85E67FA3-5A24-4599-9358-55259445791E}" srcOrd="3" destOrd="0" presId="urn:microsoft.com/office/officeart/2005/8/layout/list1"/>
    <dgm:cxn modelId="{2F63B203-08A8-4F90-9D7C-B59B5A636595}" type="presParOf" srcId="{45C249CA-4990-4F2D-9E79-A72A229425B8}" destId="{5B4B034A-30F3-45F0-8A3D-B211D6E57D9B}" srcOrd="4" destOrd="0" presId="urn:microsoft.com/office/officeart/2005/8/layout/list1"/>
    <dgm:cxn modelId="{449A6F19-CA84-47F5-A38C-FFD269EA0B98}" type="presParOf" srcId="{5B4B034A-30F3-45F0-8A3D-B211D6E57D9B}" destId="{AACFAB34-FF56-4CE2-844B-0106EAC07AA5}" srcOrd="0" destOrd="0" presId="urn:microsoft.com/office/officeart/2005/8/layout/list1"/>
    <dgm:cxn modelId="{6DF47458-7001-4924-BDC5-A3C1B296426D}" type="presParOf" srcId="{5B4B034A-30F3-45F0-8A3D-B211D6E57D9B}" destId="{101AD950-01F5-4660-B16B-743A56CF3278}" srcOrd="1" destOrd="0" presId="urn:microsoft.com/office/officeart/2005/8/layout/list1"/>
    <dgm:cxn modelId="{F39E25C6-4721-4CB7-BDD1-D8A419ADA172}" type="presParOf" srcId="{45C249CA-4990-4F2D-9E79-A72A229425B8}" destId="{9027B847-DDF5-4508-A9FA-2839E4FF3798}" srcOrd="5" destOrd="0" presId="urn:microsoft.com/office/officeart/2005/8/layout/list1"/>
    <dgm:cxn modelId="{DC057BFB-5EC7-407B-AC0E-58291D296F43}" type="presParOf" srcId="{45C249CA-4990-4F2D-9E79-A72A229425B8}" destId="{B1FA05E4-177D-407C-8F45-07001D4AE51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45406BE-CAFD-4671-9152-8C0872C5695C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45BC069-0B79-4E59-9EF0-1C7DF1601B5C}">
      <dgm:prSet/>
      <dgm:spPr/>
      <dgm:t>
        <a:bodyPr/>
        <a:lstStyle/>
        <a:p>
          <a:pPr algn="ctr"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ЯММ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ЯИМ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ўртасидаги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таркибий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нисбатлар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EAFA5C3-72DD-4F86-B716-57F5004E58AC}" type="parTrans" cxnId="{B2A1615A-863C-41C8-826A-E7DE11D67CC7}">
      <dgm:prSet/>
      <dgm:spPr/>
      <dgm:t>
        <a:bodyPr/>
        <a:lstStyle/>
        <a:p>
          <a:pPr algn="ctr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9355B99-601E-4330-B9E3-28D42CC680DB}" type="sibTrans" cxnId="{B2A1615A-863C-41C8-826A-E7DE11D67CC7}">
      <dgm:prSet/>
      <dgm:spPr/>
      <dgm:t>
        <a:bodyPr/>
        <a:lstStyle/>
        <a:p>
          <a:pPr algn="ctr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E2FE336-56DF-42E7-A462-8DF8DEE136E2}" type="pres">
      <dgm:prSet presAssocID="{445406BE-CAFD-4671-9152-8C0872C5695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45393F-4097-4DFB-98D1-FCD877FBE139}" type="pres">
      <dgm:prSet presAssocID="{945BC069-0B79-4E59-9EF0-1C7DF1601B5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C0E792-446A-41A8-A202-632E15A7A866}" type="presOf" srcId="{945BC069-0B79-4E59-9EF0-1C7DF1601B5C}" destId="{6E45393F-4097-4DFB-98D1-FCD877FBE139}" srcOrd="0" destOrd="0" presId="urn:microsoft.com/office/officeart/2005/8/layout/vList2"/>
    <dgm:cxn modelId="{7A9915B2-0414-4588-B3AF-C2216941198D}" type="presOf" srcId="{445406BE-CAFD-4671-9152-8C0872C5695C}" destId="{5E2FE336-56DF-42E7-A462-8DF8DEE136E2}" srcOrd="0" destOrd="0" presId="urn:microsoft.com/office/officeart/2005/8/layout/vList2"/>
    <dgm:cxn modelId="{B2A1615A-863C-41C8-826A-E7DE11D67CC7}" srcId="{445406BE-CAFD-4671-9152-8C0872C5695C}" destId="{945BC069-0B79-4E59-9EF0-1C7DF1601B5C}" srcOrd="0" destOrd="0" parTransId="{5EAFA5C3-72DD-4F86-B716-57F5004E58AC}" sibTransId="{49355B99-601E-4330-B9E3-28D42CC680DB}"/>
    <dgm:cxn modelId="{86EC3B28-F43C-4B45-B814-040984FD1279}" type="presParOf" srcId="{5E2FE336-56DF-42E7-A462-8DF8DEE136E2}" destId="{6E45393F-4097-4DFB-98D1-FCD877FBE13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ACCACE4-7F4C-42AA-B910-AAB308DFFD61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3FD0F79-CEB1-4E12-B49D-C1B32CB354A4}">
      <dgm:prSet/>
      <dgm:spPr/>
      <dgm:t>
        <a:bodyPr/>
        <a:lstStyle/>
        <a:p>
          <a:pPr algn="ctr" rtl="0"/>
          <a:r>
            <a:rPr lang="uz-Cyrl-UZ" b="1" dirty="0" smtClean="0">
              <a:latin typeface="Times New Roman" pitchFamily="18" charset="0"/>
              <a:cs typeface="Times New Roman" pitchFamily="18" charset="0"/>
            </a:rPr>
            <a:t>Ялпи ички маҳсулотнинг ишлаб чиқариш таркиби, фоизда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3600065-8070-4FD4-88A3-4288A6609049}" type="parTrans" cxnId="{49CFC16A-5A98-4908-9592-D5275D0C9E36}">
      <dgm:prSet/>
      <dgm:spPr/>
      <dgm:t>
        <a:bodyPr/>
        <a:lstStyle/>
        <a:p>
          <a:endParaRPr lang="ru-RU"/>
        </a:p>
      </dgm:t>
    </dgm:pt>
    <dgm:pt modelId="{8160E3BD-3D8C-4BD2-84F5-8F8BD0AD6711}" type="sibTrans" cxnId="{49CFC16A-5A98-4908-9592-D5275D0C9E36}">
      <dgm:prSet/>
      <dgm:spPr/>
      <dgm:t>
        <a:bodyPr/>
        <a:lstStyle/>
        <a:p>
          <a:endParaRPr lang="ru-RU"/>
        </a:p>
      </dgm:t>
    </dgm:pt>
    <dgm:pt modelId="{9BECEED5-8740-41B2-9BEB-080D4D0AEB92}" type="pres">
      <dgm:prSet presAssocID="{FACCACE4-7F4C-42AA-B910-AAB308DFFD6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52467E-65ED-41BE-B5DD-155E62830449}" type="pres">
      <dgm:prSet presAssocID="{23FD0F79-CEB1-4E12-B49D-C1B32CB354A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9CFC16A-5A98-4908-9592-D5275D0C9E36}" srcId="{FACCACE4-7F4C-42AA-B910-AAB308DFFD61}" destId="{23FD0F79-CEB1-4E12-B49D-C1B32CB354A4}" srcOrd="0" destOrd="0" parTransId="{C3600065-8070-4FD4-88A3-4288A6609049}" sibTransId="{8160E3BD-3D8C-4BD2-84F5-8F8BD0AD6711}"/>
    <dgm:cxn modelId="{B4AD994C-7576-4FF1-B724-0CBD85822A21}" type="presOf" srcId="{23FD0F79-CEB1-4E12-B49D-C1B32CB354A4}" destId="{7D52467E-65ED-41BE-B5DD-155E62830449}" srcOrd="0" destOrd="0" presId="urn:microsoft.com/office/officeart/2005/8/layout/vList2"/>
    <dgm:cxn modelId="{6FE06D44-3BA5-42D5-B044-B9A725E3979D}" type="presOf" srcId="{FACCACE4-7F4C-42AA-B910-AAB308DFFD61}" destId="{9BECEED5-8740-41B2-9BEB-080D4D0AEB92}" srcOrd="0" destOrd="0" presId="urn:microsoft.com/office/officeart/2005/8/layout/vList2"/>
    <dgm:cxn modelId="{B3A5723A-599B-47B0-837E-CFF5DFDEA849}" type="presParOf" srcId="{9BECEED5-8740-41B2-9BEB-080D4D0AEB92}" destId="{7D52467E-65ED-41BE-B5DD-155E6283044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BFCCAFB-461A-422E-9987-376358CEF9D7}" type="doc">
      <dgm:prSet loTypeId="urn:microsoft.com/office/officeart/2005/8/layout/hList1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37D3215-1F03-4161-9854-5189110FEA42}">
      <dgm:prSet/>
      <dgm:spPr/>
      <dgm:t>
        <a:bodyPr/>
        <a:lstStyle/>
        <a:p>
          <a:pPr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Қўшилган қиймат</a:t>
          </a:r>
          <a:endParaRPr lang="en-US" b="1" dirty="0">
            <a:latin typeface="Times New Roman" pitchFamily="18" charset="0"/>
            <a:cs typeface="Times New Roman" pitchFamily="18" charset="0"/>
          </a:endParaRPr>
        </a:p>
      </dgm:t>
    </dgm:pt>
    <dgm:pt modelId="{8B8EEF06-03A0-4572-8B81-922F15CFD02E}" type="parTrans" cxnId="{B7373447-4085-4E72-9068-E40A5F393A6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4653A6B-455C-4E85-8620-EA056715842D}" type="sibTrans" cxnId="{B7373447-4085-4E72-9068-E40A5F393A6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73315A0-59C8-4229-832A-F90EC7A96FA8}">
      <dgm:prSet/>
      <dgm:spPr/>
      <dgm:t>
        <a:bodyPr/>
        <a:lstStyle/>
        <a:p>
          <a:pPr algn="just" rtl="0"/>
          <a:r>
            <a:rPr lang="ru-RU" b="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корхона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ялпи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маҳсулоти бозор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нархидан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(амортизация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ажратмасидан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ташқари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)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жорий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моддий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харажатлар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чиқариб ташлангандан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қолган қисмидир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96E6B8FA-41EB-45FC-A18D-7F19BB096FE2}" type="parTrans" cxnId="{FE34EF18-89C7-406B-9207-33D5681C35C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6DDDA0F-E305-4A69-B6BD-200ECA2B5E5C}" type="sibTrans" cxnId="{FE34EF18-89C7-406B-9207-33D5681C35C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DF97C90-8ABE-4550-A6B2-CA6ACFF80E14}" type="pres">
      <dgm:prSet presAssocID="{5BFCCAFB-461A-422E-9987-376358CEF9D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F3496A-D3BF-4074-AC27-9C56BA44F20A}" type="pres">
      <dgm:prSet presAssocID="{B37D3215-1F03-4161-9854-5189110FEA42}" presName="composite" presStyleCnt="0"/>
      <dgm:spPr/>
    </dgm:pt>
    <dgm:pt modelId="{90D8F6D8-5245-43D6-9561-368069202366}" type="pres">
      <dgm:prSet presAssocID="{B37D3215-1F03-4161-9854-5189110FEA42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8B5E49-1008-4B53-9C84-C69D06375019}" type="pres">
      <dgm:prSet presAssocID="{B37D3215-1F03-4161-9854-5189110FEA42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4CADE6D-1190-4224-9BF0-7E9788621EE2}" type="presOf" srcId="{B37D3215-1F03-4161-9854-5189110FEA42}" destId="{90D8F6D8-5245-43D6-9561-368069202366}" srcOrd="0" destOrd="0" presId="urn:microsoft.com/office/officeart/2005/8/layout/hList1"/>
    <dgm:cxn modelId="{1F9696B0-C526-42F6-83F0-01CD8BC5EAD5}" type="presOf" srcId="{973315A0-59C8-4229-832A-F90EC7A96FA8}" destId="{808B5E49-1008-4B53-9C84-C69D06375019}" srcOrd="0" destOrd="0" presId="urn:microsoft.com/office/officeart/2005/8/layout/hList1"/>
    <dgm:cxn modelId="{FE34EF18-89C7-406B-9207-33D5681C35C3}" srcId="{B37D3215-1F03-4161-9854-5189110FEA42}" destId="{973315A0-59C8-4229-832A-F90EC7A96FA8}" srcOrd="0" destOrd="0" parTransId="{96E6B8FA-41EB-45FC-A18D-7F19BB096FE2}" sibTransId="{66DDDA0F-E305-4A69-B6BD-200ECA2B5E5C}"/>
    <dgm:cxn modelId="{6B5E27F4-B42E-4FBD-9163-BFBF033AD218}" type="presOf" srcId="{5BFCCAFB-461A-422E-9987-376358CEF9D7}" destId="{1DF97C90-8ABE-4550-A6B2-CA6ACFF80E14}" srcOrd="0" destOrd="0" presId="urn:microsoft.com/office/officeart/2005/8/layout/hList1"/>
    <dgm:cxn modelId="{B7373447-4085-4E72-9068-E40A5F393A68}" srcId="{5BFCCAFB-461A-422E-9987-376358CEF9D7}" destId="{B37D3215-1F03-4161-9854-5189110FEA42}" srcOrd="0" destOrd="0" parTransId="{8B8EEF06-03A0-4572-8B81-922F15CFD02E}" sibTransId="{84653A6B-455C-4E85-8620-EA056715842D}"/>
    <dgm:cxn modelId="{5494C8A0-2524-4986-959F-EF8DEA74B4A7}" type="presParOf" srcId="{1DF97C90-8ABE-4550-A6B2-CA6ACFF80E14}" destId="{19F3496A-D3BF-4074-AC27-9C56BA44F20A}" srcOrd="0" destOrd="0" presId="urn:microsoft.com/office/officeart/2005/8/layout/hList1"/>
    <dgm:cxn modelId="{E912415E-9160-429B-BA9E-1321177D3875}" type="presParOf" srcId="{19F3496A-D3BF-4074-AC27-9C56BA44F20A}" destId="{90D8F6D8-5245-43D6-9561-368069202366}" srcOrd="0" destOrd="0" presId="urn:microsoft.com/office/officeart/2005/8/layout/hList1"/>
    <dgm:cxn modelId="{F2E4DD44-133B-4B54-82A2-77AA86A0C675}" type="presParOf" srcId="{19F3496A-D3BF-4074-AC27-9C56BA44F20A}" destId="{808B5E49-1008-4B53-9C84-C69D0637501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08CC4D3-100F-458C-9844-64FF589461CB}" type="doc">
      <dgm:prSet loTypeId="urn:microsoft.com/office/officeart/2005/8/layout/h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E1B5E37-8622-4E06-AC94-4BA323C3DF86}">
      <dgm:prSet/>
      <dgm:spPr/>
      <dgm:t>
        <a:bodyPr/>
        <a:lstStyle/>
        <a:p>
          <a:pPr algn="just" rtl="0"/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Жорий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бозор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нархларида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ҳисобланган миллий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маҳсулот 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ном</a:t>
          </a:r>
          <a:r>
            <a:rPr lang="uz-Cyrl-UZ" b="1" dirty="0" smtClean="0">
              <a:latin typeface="Times New Roman" pitchFamily="18" charset="0"/>
              <a:cs typeface="Times New Roman" pitchFamily="18" charset="0"/>
            </a:rPr>
            <a:t>инал миллий маҳсулот</a:t>
          </a:r>
          <a:r>
            <a:rPr lang="en-US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uz-Cyrl-UZ" b="0" dirty="0" smtClean="0">
              <a:latin typeface="Times New Roman" pitchFamily="18" charset="0"/>
              <a:cs typeface="Times New Roman" pitchFamily="18" charset="0"/>
            </a:rPr>
            <a:t>деб юритилади. </a:t>
          </a:r>
          <a:endParaRPr lang="en-US" b="0" dirty="0">
            <a:latin typeface="Times New Roman" pitchFamily="18" charset="0"/>
            <a:cs typeface="Times New Roman" pitchFamily="18" charset="0"/>
          </a:endParaRPr>
        </a:p>
      </dgm:t>
    </dgm:pt>
    <dgm:pt modelId="{CAC3D007-BB96-4241-B2EE-45346C7792AD}" type="parTrans" cxnId="{AC10E1BF-3C29-4B4D-A05B-BCB7AD32645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646EA91-3EA2-4D57-8E7A-81CCC33956AF}" type="sibTrans" cxnId="{AC10E1BF-3C29-4B4D-A05B-BCB7AD32645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A7F68EB-C849-482E-9640-BB0EB42938BF}">
      <dgm:prSet/>
      <dgm:spPr/>
      <dgm:t>
        <a:bodyPr/>
        <a:lstStyle/>
        <a:p>
          <a:pPr algn="just" rtl="0"/>
          <a:r>
            <a:rPr lang="uz-Cyrl-UZ" b="0" dirty="0" smtClean="0">
              <a:latin typeface="Times New Roman" pitchFamily="18" charset="0"/>
              <a:cs typeface="Times New Roman" pitchFamily="18" charset="0"/>
            </a:rPr>
            <a:t>Ўзгармас, қиёсий нархларда ҳисобланган миллий маҳсулот эса </a:t>
          </a:r>
          <a:r>
            <a:rPr lang="uz-Cyrl-UZ" b="1" dirty="0" smtClean="0">
              <a:latin typeface="Times New Roman" pitchFamily="18" charset="0"/>
              <a:cs typeface="Times New Roman" pitchFamily="18" charset="0"/>
            </a:rPr>
            <a:t>реал миллий маҳсулот </a:t>
          </a:r>
          <a:r>
            <a:rPr lang="uz-Cyrl-UZ" b="0" dirty="0" smtClean="0">
              <a:latin typeface="Times New Roman" pitchFamily="18" charset="0"/>
              <a:cs typeface="Times New Roman" pitchFamily="18" charset="0"/>
            </a:rPr>
            <a:t>деб юритилади. 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BF5C8065-D5A3-4AA5-8832-282BAA1E5A8F}" type="parTrans" cxnId="{746F3534-D5C3-4C02-B472-25882BF6AAD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F6512CE-0102-4E00-B053-EA0DFF20A1C9}" type="sibTrans" cxnId="{746F3534-D5C3-4C02-B472-25882BF6AAD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ED84212-CA2E-48AD-8762-8C69D9DD5EA5}" type="pres">
      <dgm:prSet presAssocID="{008CC4D3-100F-458C-9844-64FF589461C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7D2A1EF-340C-45A0-BB2A-0A62BE7364E6}" type="pres">
      <dgm:prSet presAssocID="{AE1B5E37-8622-4E06-AC94-4BA323C3DF86}" presName="composite" presStyleCnt="0"/>
      <dgm:spPr/>
    </dgm:pt>
    <dgm:pt modelId="{744CAC1C-6CEF-4F59-980F-13C2FAC44131}" type="pres">
      <dgm:prSet presAssocID="{AE1B5E37-8622-4E06-AC94-4BA323C3DF86}" presName="parTx" presStyleLbl="alignNode1" presStyleIdx="0" presStyleCnt="1" custScaleY="143927" custLinFactNeighborX="-21875" custLinFactNeighborY="-741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8B5A6D-56D1-4CBB-9045-C6548D4A8DC7}" type="pres">
      <dgm:prSet presAssocID="{AE1B5E37-8622-4E06-AC94-4BA323C3DF86}" presName="desTx" presStyleLbl="alignAccFollowNode1" presStyleIdx="0" presStyleCnt="1" custScaleY="1125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951A7BC-0D69-45B7-9995-C452501296EE}" type="presOf" srcId="{008CC4D3-100F-458C-9844-64FF589461CB}" destId="{AED84212-CA2E-48AD-8762-8C69D9DD5EA5}" srcOrd="0" destOrd="0" presId="urn:microsoft.com/office/officeart/2005/8/layout/hList1"/>
    <dgm:cxn modelId="{AC10E1BF-3C29-4B4D-A05B-BCB7AD326453}" srcId="{008CC4D3-100F-458C-9844-64FF589461CB}" destId="{AE1B5E37-8622-4E06-AC94-4BA323C3DF86}" srcOrd="0" destOrd="0" parTransId="{CAC3D007-BB96-4241-B2EE-45346C7792AD}" sibTransId="{3646EA91-3EA2-4D57-8E7A-81CCC33956AF}"/>
    <dgm:cxn modelId="{746F3534-D5C3-4C02-B472-25882BF6AAD5}" srcId="{AE1B5E37-8622-4E06-AC94-4BA323C3DF86}" destId="{3A7F68EB-C849-482E-9640-BB0EB42938BF}" srcOrd="0" destOrd="0" parTransId="{BF5C8065-D5A3-4AA5-8832-282BAA1E5A8F}" sibTransId="{BF6512CE-0102-4E00-B053-EA0DFF20A1C9}"/>
    <dgm:cxn modelId="{BC5849DB-3564-485E-B4C9-9F88F17AEE00}" type="presOf" srcId="{AE1B5E37-8622-4E06-AC94-4BA323C3DF86}" destId="{744CAC1C-6CEF-4F59-980F-13C2FAC44131}" srcOrd="0" destOrd="0" presId="urn:microsoft.com/office/officeart/2005/8/layout/hList1"/>
    <dgm:cxn modelId="{FF177E44-D815-486C-96BE-C14DD45C9E87}" type="presOf" srcId="{3A7F68EB-C849-482E-9640-BB0EB42938BF}" destId="{768B5A6D-56D1-4CBB-9045-C6548D4A8DC7}" srcOrd="0" destOrd="0" presId="urn:microsoft.com/office/officeart/2005/8/layout/hList1"/>
    <dgm:cxn modelId="{BADF1EBC-E7A9-4A17-8EAC-E2C5A7241E29}" type="presParOf" srcId="{AED84212-CA2E-48AD-8762-8C69D9DD5EA5}" destId="{97D2A1EF-340C-45A0-BB2A-0A62BE7364E6}" srcOrd="0" destOrd="0" presId="urn:microsoft.com/office/officeart/2005/8/layout/hList1"/>
    <dgm:cxn modelId="{4B5FEABC-78FA-45DA-9495-E339E6420454}" type="presParOf" srcId="{97D2A1EF-340C-45A0-BB2A-0A62BE7364E6}" destId="{744CAC1C-6CEF-4F59-980F-13C2FAC44131}" srcOrd="0" destOrd="0" presId="urn:microsoft.com/office/officeart/2005/8/layout/hList1"/>
    <dgm:cxn modelId="{099B7C12-C5AF-4067-BDFB-F86D62F9B304}" type="presParOf" srcId="{97D2A1EF-340C-45A0-BB2A-0A62BE7364E6}" destId="{768B5A6D-56D1-4CBB-9045-C6548D4A8DC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DE8BCD2-F330-4FE6-98A3-7AA780374619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CD5077B-BC53-4570-9010-7D2885958CBB}">
      <dgm:prSet/>
      <dgm:spPr/>
      <dgm:t>
        <a:bodyPr/>
        <a:lstStyle/>
        <a:p>
          <a:pPr marL="0" indent="354013" algn="just" rtl="0"/>
          <a:r>
            <a:rPr lang="uz-Cyrl-UZ" b="1" dirty="0" smtClean="0">
              <a:latin typeface="Times New Roman" pitchFamily="18" charset="0"/>
              <a:cs typeface="Times New Roman" pitchFamily="18" charset="0"/>
            </a:rPr>
            <a:t>Нарх индeкcи жopий йилдaги мaълум гуруҳ тoвapлap вa xизмaтлap тўплaми нархлapи cуммacини xудди шундaй тoваpлаp вa xизмaтлap миқдорининг базис дaвpдaги нархлapи cуммacигa тaққocлaш opқaли ҳиcoблaнaди.</a:t>
          </a:r>
          <a:r>
            <a:rPr lang="uz-Cyrl-UZ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298AC0A-47F8-4CD9-A705-4173FF097B21}" type="parTrans" cxnId="{4782BCB6-7FDD-449A-8E4D-8F382B8249BD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35608C1-71BE-469D-9A1C-053EACED910E}" type="sibTrans" cxnId="{4782BCB6-7FDD-449A-8E4D-8F382B8249BD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7A48CD4-C3E5-46C8-819E-65D5DC7FC8EC}" type="pres">
      <dgm:prSet presAssocID="{4DE8BCD2-F330-4FE6-98A3-7AA78037461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819630-7A9E-406A-B5B3-68904CC63FF1}" type="pres">
      <dgm:prSet presAssocID="{2CD5077B-BC53-4570-9010-7D2885958CB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1AA19B-EA5C-4525-86F2-17E70ABF4EF4}" type="presOf" srcId="{2CD5077B-BC53-4570-9010-7D2885958CBB}" destId="{0E819630-7A9E-406A-B5B3-68904CC63FF1}" srcOrd="0" destOrd="0" presId="urn:microsoft.com/office/officeart/2005/8/layout/vList2"/>
    <dgm:cxn modelId="{2600CA52-1127-40F8-8E64-D853FB985F12}" type="presOf" srcId="{4DE8BCD2-F330-4FE6-98A3-7AA780374619}" destId="{F7A48CD4-C3E5-46C8-819E-65D5DC7FC8EC}" srcOrd="0" destOrd="0" presId="urn:microsoft.com/office/officeart/2005/8/layout/vList2"/>
    <dgm:cxn modelId="{4782BCB6-7FDD-449A-8E4D-8F382B8249BD}" srcId="{4DE8BCD2-F330-4FE6-98A3-7AA780374619}" destId="{2CD5077B-BC53-4570-9010-7D2885958CBB}" srcOrd="0" destOrd="0" parTransId="{A298AC0A-47F8-4CD9-A705-4173FF097B21}" sibTransId="{A35608C1-71BE-469D-9A1C-053EACED910E}"/>
    <dgm:cxn modelId="{4D23B77C-8B43-44D0-9FCB-E0FC8D786CC8}" type="presParOf" srcId="{F7A48CD4-C3E5-46C8-819E-65D5DC7FC8EC}" destId="{0E819630-7A9E-406A-B5B3-68904CC63F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C5AF885-FF06-4663-88C9-95852FAE3B84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45F7EA-8607-41BB-A0C0-18E3A458E6F8}">
      <dgm:prSet/>
      <dgm:spPr/>
      <dgm:t>
        <a:bodyPr/>
        <a:lstStyle/>
        <a:p>
          <a:pPr algn="just" rtl="0"/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Мамлакат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иқтисодиётининг қанчалик ривожланганлиги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самарали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эканлигини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аниқ билиш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учун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айнан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шу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йилда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жонли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меҳнатнинг унумли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ҳаракати натижасида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вужудга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келтирилган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соф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маҳсулот 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(СММ)</a:t>
          </a:r>
          <a:r>
            <a:rPr lang="uz-Cyrl-UZ" b="0" dirty="0" smtClean="0">
              <a:latin typeface="Times New Roman" pitchFamily="18" charset="0"/>
              <a:cs typeface="Times New Roman" pitchFamily="18" charset="0"/>
            </a:rPr>
            <a:t> кўрсаткичидан фойдаланилади. 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C7863241-9D9E-4C35-B280-34B97517D67E}" type="parTrans" cxnId="{677D2DC6-7026-4558-A184-BF07564E8B38}">
      <dgm:prSet/>
      <dgm:spPr/>
      <dgm:t>
        <a:bodyPr/>
        <a:lstStyle/>
        <a:p>
          <a:pPr algn="just"/>
          <a:endParaRPr lang="ru-RU" b="0">
            <a:latin typeface="Times New Roman" pitchFamily="18" charset="0"/>
            <a:cs typeface="Times New Roman" pitchFamily="18" charset="0"/>
          </a:endParaRPr>
        </a:p>
      </dgm:t>
    </dgm:pt>
    <dgm:pt modelId="{F673CF67-E317-48D3-81E5-49140CAA6EBC}" type="sibTrans" cxnId="{677D2DC6-7026-4558-A184-BF07564E8B38}">
      <dgm:prSet/>
      <dgm:spPr/>
      <dgm:t>
        <a:bodyPr/>
        <a:lstStyle/>
        <a:p>
          <a:pPr algn="just"/>
          <a:endParaRPr lang="ru-RU" b="0">
            <a:latin typeface="Times New Roman" pitchFamily="18" charset="0"/>
            <a:cs typeface="Times New Roman" pitchFamily="18" charset="0"/>
          </a:endParaRPr>
        </a:p>
      </dgm:t>
    </dgm:pt>
    <dgm:pt modelId="{5DAEBB84-1724-497A-B5D6-73BEE49E7EDC}">
      <dgm:prSet/>
      <dgm:spPr/>
      <dgm:t>
        <a:bodyPr/>
        <a:lstStyle/>
        <a:p>
          <a:pPr algn="just" rtl="0"/>
          <a:r>
            <a:rPr lang="uz-Cyrl-UZ" b="0" dirty="0" smtClean="0">
              <a:latin typeface="Times New Roman" pitchFamily="18" charset="0"/>
              <a:cs typeface="Times New Roman" pitchFamily="18" charset="0"/>
            </a:rPr>
            <a:t>ЯИМдан жорий йилда ишлаб чиқариш жараёнида истеъмол қилинган асосий капитал қиймати ёки йиллик амортизация суммаси айириб ташланса соф миллий маҳсулот (СММ) кўрсаткичи ҳосил бўлади: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82B3C60E-18BD-4FCD-9AA6-1A9BBB4DFDAC}" type="parTrans" cxnId="{CA2CA3B5-E9EA-4D1A-B071-101371663971}">
      <dgm:prSet/>
      <dgm:spPr/>
      <dgm:t>
        <a:bodyPr/>
        <a:lstStyle/>
        <a:p>
          <a:pPr algn="just"/>
          <a:endParaRPr lang="ru-RU" b="0">
            <a:latin typeface="Times New Roman" pitchFamily="18" charset="0"/>
            <a:cs typeface="Times New Roman" pitchFamily="18" charset="0"/>
          </a:endParaRPr>
        </a:p>
      </dgm:t>
    </dgm:pt>
    <dgm:pt modelId="{DA6FC3C7-792A-4D78-B159-94E686317AEC}" type="sibTrans" cxnId="{CA2CA3B5-E9EA-4D1A-B071-101371663971}">
      <dgm:prSet/>
      <dgm:spPr/>
      <dgm:t>
        <a:bodyPr/>
        <a:lstStyle/>
        <a:p>
          <a:pPr algn="just"/>
          <a:endParaRPr lang="ru-RU" b="0">
            <a:latin typeface="Times New Roman" pitchFamily="18" charset="0"/>
            <a:cs typeface="Times New Roman" pitchFamily="18" charset="0"/>
          </a:endParaRPr>
        </a:p>
      </dgm:t>
    </dgm:pt>
    <dgm:pt modelId="{E60C2055-3590-4287-A44C-04C583FF0832}" type="pres">
      <dgm:prSet presAssocID="{5C5AF885-FF06-4663-88C9-95852FAE3B8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7409F7-4D01-4D67-9040-4C1AE6F90E51}" type="pres">
      <dgm:prSet presAssocID="{0445F7EA-8607-41BB-A0C0-18E3A458E6F8}" presName="parentText" presStyleLbl="node1" presStyleIdx="0" presStyleCnt="2" custScaleY="7884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8C4001-DDE1-4918-8B0F-D1FD10F0E126}" type="pres">
      <dgm:prSet presAssocID="{F673CF67-E317-48D3-81E5-49140CAA6EBC}" presName="spacer" presStyleCnt="0"/>
      <dgm:spPr/>
    </dgm:pt>
    <dgm:pt modelId="{1860559B-ED41-49AA-8F0B-56957530486B}" type="pres">
      <dgm:prSet presAssocID="{5DAEBB84-1724-497A-B5D6-73BEE49E7ED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938DA2-060E-41DA-8827-D6A11834C84E}" type="presOf" srcId="{5DAEBB84-1724-497A-B5D6-73BEE49E7EDC}" destId="{1860559B-ED41-49AA-8F0B-56957530486B}" srcOrd="0" destOrd="0" presId="urn:microsoft.com/office/officeart/2005/8/layout/vList2"/>
    <dgm:cxn modelId="{3A308856-E7D8-4579-AFC2-BE8FF261793D}" type="presOf" srcId="{5C5AF885-FF06-4663-88C9-95852FAE3B84}" destId="{E60C2055-3590-4287-A44C-04C583FF0832}" srcOrd="0" destOrd="0" presId="urn:microsoft.com/office/officeart/2005/8/layout/vList2"/>
    <dgm:cxn modelId="{82896A31-D4DF-4D41-8614-20F555B16A4C}" type="presOf" srcId="{0445F7EA-8607-41BB-A0C0-18E3A458E6F8}" destId="{317409F7-4D01-4D67-9040-4C1AE6F90E51}" srcOrd="0" destOrd="0" presId="urn:microsoft.com/office/officeart/2005/8/layout/vList2"/>
    <dgm:cxn modelId="{677D2DC6-7026-4558-A184-BF07564E8B38}" srcId="{5C5AF885-FF06-4663-88C9-95852FAE3B84}" destId="{0445F7EA-8607-41BB-A0C0-18E3A458E6F8}" srcOrd="0" destOrd="0" parTransId="{C7863241-9D9E-4C35-B280-34B97517D67E}" sibTransId="{F673CF67-E317-48D3-81E5-49140CAA6EBC}"/>
    <dgm:cxn modelId="{CA2CA3B5-E9EA-4D1A-B071-101371663971}" srcId="{5C5AF885-FF06-4663-88C9-95852FAE3B84}" destId="{5DAEBB84-1724-497A-B5D6-73BEE49E7EDC}" srcOrd="1" destOrd="0" parTransId="{82B3C60E-18BD-4FCD-9AA6-1A9BBB4DFDAC}" sibTransId="{DA6FC3C7-792A-4D78-B159-94E686317AEC}"/>
    <dgm:cxn modelId="{824FCC16-8516-4EC0-8CDA-16439A0CEDB1}" type="presParOf" srcId="{E60C2055-3590-4287-A44C-04C583FF0832}" destId="{317409F7-4D01-4D67-9040-4C1AE6F90E51}" srcOrd="0" destOrd="0" presId="urn:microsoft.com/office/officeart/2005/8/layout/vList2"/>
    <dgm:cxn modelId="{A63EC46D-9922-4533-B843-7C7AF4DA1220}" type="presParOf" srcId="{E60C2055-3590-4287-A44C-04C583FF0832}" destId="{598C4001-DDE1-4918-8B0F-D1FD10F0E126}" srcOrd="1" destOrd="0" presId="urn:microsoft.com/office/officeart/2005/8/layout/vList2"/>
    <dgm:cxn modelId="{71730F4C-9739-476A-9598-EE26A512EF87}" type="presParOf" srcId="{E60C2055-3590-4287-A44C-04C583FF0832}" destId="{1860559B-ED41-49AA-8F0B-56957530486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41AC65-F5F4-4F9E-B428-35F1740D732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BE06F3E-E95E-4D8B-9C6D-13DDD910DAB9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rgbClr val="0070C0"/>
        </a:solidFill>
      </dgm:spPr>
      <dgm:t>
        <a:bodyPr/>
        <a:lstStyle/>
        <a:p>
          <a:pPr algn="ctr"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14-МАВЗУ. МИЛЛИЙ ИҚТИСОДИЁТ ВА УНИНГ МАКРОИҚТИСОДИЙ ЎЛЧАМЛАРИ. ЯЛПИ МИЛЛИЙ МАҲСУЛОТ ВА УНИНГ ҲАРАКАТ ШАКЛЛАРИ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FFCC740-DE4D-4F95-A2EF-A2DF48FEFE5D}" type="parTrans" cxnId="{87D635FF-1934-420C-8B0F-91503494BB2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BEEE54E-82A1-42D2-9650-70798458DB27}" type="sibTrans" cxnId="{87D635FF-1934-420C-8B0F-91503494BB2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DCD00B1-F5DE-4127-9308-F1BE3B57F4BD}" type="pres">
      <dgm:prSet presAssocID="{8841AC65-F5F4-4F9E-B428-35F1740D732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F04F74-6B01-4195-9C18-E4877BCD7B40}" type="pres">
      <dgm:prSet presAssocID="{1BE06F3E-E95E-4D8B-9C6D-13DDD910DAB9}" presName="parentText" presStyleLbl="node1" presStyleIdx="0" presStyleCnt="1" custLinFactNeighborX="-224" custLinFactNeighborY="-441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7D635FF-1934-420C-8B0F-91503494BB23}" srcId="{8841AC65-F5F4-4F9E-B428-35F1740D7328}" destId="{1BE06F3E-E95E-4D8B-9C6D-13DDD910DAB9}" srcOrd="0" destOrd="0" parTransId="{FFFCC740-DE4D-4F95-A2EF-A2DF48FEFE5D}" sibTransId="{8BEEE54E-82A1-42D2-9650-70798458DB27}"/>
    <dgm:cxn modelId="{2EF6D0E0-33A7-4260-9A78-BE297FAF8E2E}" type="presOf" srcId="{8841AC65-F5F4-4F9E-B428-35F1740D7328}" destId="{7DCD00B1-F5DE-4127-9308-F1BE3B57F4BD}" srcOrd="0" destOrd="0" presId="urn:microsoft.com/office/officeart/2005/8/layout/vList2"/>
    <dgm:cxn modelId="{AC1610AE-FB03-4615-8A3F-CC5D5E8A760D}" type="presOf" srcId="{1BE06F3E-E95E-4D8B-9C6D-13DDD910DAB9}" destId="{10F04F74-6B01-4195-9C18-E4877BCD7B40}" srcOrd="0" destOrd="0" presId="urn:microsoft.com/office/officeart/2005/8/layout/vList2"/>
    <dgm:cxn modelId="{C7A8F62E-1E1A-4E7B-8471-1951AB92B9DB}" type="presParOf" srcId="{7DCD00B1-F5DE-4127-9308-F1BE3B57F4BD}" destId="{10F04F74-6B01-4195-9C18-E4877BCD7B4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3C360B8E-A2B2-4E58-8E11-3BA08737250E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C73038-0745-4475-BC64-4D0447815CA9}">
      <dgm:prSet/>
      <dgm:spPr/>
      <dgm:t>
        <a:bodyPr/>
        <a:lstStyle/>
        <a:p>
          <a:pPr algn="just"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СММдан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эгри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солиқлар чиқариб ташланиб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даромад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(МД)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кўрсаткичи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аниқланади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B90868D-D193-422A-8995-342349C28589}" type="parTrans" cxnId="{57EACC59-F8AE-4683-B5E4-876439C5FE68}">
      <dgm:prSet/>
      <dgm:spPr/>
      <dgm:t>
        <a:bodyPr/>
        <a:lstStyle/>
        <a:p>
          <a:endParaRPr lang="ru-RU"/>
        </a:p>
      </dgm:t>
    </dgm:pt>
    <dgm:pt modelId="{1E511794-3326-459E-8092-FCBF13B9435A}" type="sibTrans" cxnId="{57EACC59-F8AE-4683-B5E4-876439C5FE68}">
      <dgm:prSet/>
      <dgm:spPr/>
      <dgm:t>
        <a:bodyPr/>
        <a:lstStyle/>
        <a:p>
          <a:endParaRPr lang="ru-RU"/>
        </a:p>
      </dgm:t>
    </dgm:pt>
    <dgm:pt modelId="{8034CFF1-9713-4A6C-83E2-2CD0CBEF4702}" type="pres">
      <dgm:prSet presAssocID="{3C360B8E-A2B2-4E58-8E11-3BA0873725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218081F-405B-492F-921A-725D069CD7E5}" type="pres">
      <dgm:prSet presAssocID="{B6C73038-0745-4475-BC64-4D0447815CA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EACC59-F8AE-4683-B5E4-876439C5FE68}" srcId="{3C360B8E-A2B2-4E58-8E11-3BA08737250E}" destId="{B6C73038-0745-4475-BC64-4D0447815CA9}" srcOrd="0" destOrd="0" parTransId="{EB90868D-D193-422A-8995-342349C28589}" sibTransId="{1E511794-3326-459E-8092-FCBF13B9435A}"/>
    <dgm:cxn modelId="{C3A49066-1C45-4230-B1A9-A477E64C367A}" type="presOf" srcId="{B6C73038-0745-4475-BC64-4D0447815CA9}" destId="{6218081F-405B-492F-921A-725D069CD7E5}" srcOrd="0" destOrd="0" presId="urn:microsoft.com/office/officeart/2005/8/layout/vList2"/>
    <dgm:cxn modelId="{5A57FAFD-F64F-4CBF-BD51-CCF624ABFFE5}" type="presOf" srcId="{3C360B8E-A2B2-4E58-8E11-3BA08737250E}" destId="{8034CFF1-9713-4A6C-83E2-2CD0CBEF4702}" srcOrd="0" destOrd="0" presId="urn:microsoft.com/office/officeart/2005/8/layout/vList2"/>
    <dgm:cxn modelId="{D9EC090E-8CFA-4295-AE9C-50F5B2AEB9BF}" type="presParOf" srcId="{8034CFF1-9713-4A6C-83E2-2CD0CBEF4702}" destId="{6218081F-405B-492F-921A-725D069CD7E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08AC6586-02D5-4814-8087-E160453699B0}" type="doc">
      <dgm:prSet loTypeId="urn:microsoft.com/office/officeart/2005/8/layout/list1" loCatId="list" qsTypeId="urn:microsoft.com/office/officeart/2005/8/quickstyle/3d1" qsCatId="3D" csTypeId="urn:microsoft.com/office/officeart/2005/8/colors/colorful1#6" csCatId="colorful" phldr="1"/>
      <dgm:spPr/>
      <dgm:t>
        <a:bodyPr/>
        <a:lstStyle/>
        <a:p>
          <a:endParaRPr lang="ru-RU"/>
        </a:p>
      </dgm:t>
    </dgm:pt>
    <dgm:pt modelId="{42A8FA1A-8D63-48CE-B1E3-A3BD46DFD1C0}">
      <dgm:prSet/>
      <dgm:spPr/>
      <dgm:t>
        <a:bodyPr/>
        <a:lstStyle/>
        <a:p>
          <a:pPr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чиқарилган миллий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даромад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5AD2861-F076-480C-98F4-4625EAA9AB75}" type="parTrans" cxnId="{E6A3E2BA-A1A3-4FF4-8528-81D15358A45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AC420D6-173A-4976-A965-A0C05709BA52}" type="sibTrans" cxnId="{E6A3E2BA-A1A3-4FF4-8528-81D15358A45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FBAC6E5-EC99-4209-AE6C-741E0B62591A}">
      <dgm:prSet/>
      <dgm:spPr/>
      <dgm:t>
        <a:bodyPr/>
        <a:lstStyle/>
        <a:p>
          <a:pPr algn="just" rtl="0"/>
          <a:r>
            <a:rPr lang="ru-RU" b="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янгидан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яратилган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маҳсулотнинг бутун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ҳажми.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380CF4B1-9818-4A5F-9718-0480CAF1C04E}" type="parTrans" cxnId="{C657E060-C843-4389-9215-9193CEF4AE6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52CF5BC-E35C-4451-BDF8-2495E2896A96}" type="sibTrans" cxnId="{C657E060-C843-4389-9215-9193CEF4AE6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9431B71-6629-4318-B048-152BAF96EF82}">
      <dgm:prSet/>
      <dgm:spPr/>
      <dgm:t>
        <a:bodyPr/>
        <a:lstStyle/>
        <a:p>
          <a:pPr algn="just" rtl="0"/>
          <a:r>
            <a:rPr lang="ru-RU" b="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чиқарилган миллий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даромаддан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uz-Cyrl-UZ" b="0" dirty="0" smtClean="0">
              <a:latin typeface="Times New Roman" pitchFamily="18" charset="0"/>
              <a:cs typeface="Times New Roman" pitchFamily="18" charset="0"/>
            </a:rPr>
            <a:t>ҳар хил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йўқотишлар 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табиий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офатлар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маҳсулотларни захирада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сақлашдаги йўқотишлар ва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ҳ.к.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)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ташқи савдо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қолдиғи чиқариб ташланган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миқдорга тенг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915D9550-B9E0-436D-AFFE-9C97095BBB48}" type="parTrans" cxnId="{6DF2A300-DA05-4317-B135-DF9DE8D1F79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5624387-ADC9-4D46-93FE-191E30009024}" type="sibTrans" cxnId="{6DF2A300-DA05-4317-B135-DF9DE8D1F79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DC34247-64E0-417B-9014-C313D2337992}">
      <dgm:prSet/>
      <dgm:spPr/>
      <dgm:t>
        <a:bodyPr/>
        <a:lstStyle/>
        <a:p>
          <a:pPr rtl="0"/>
          <a:r>
            <a:rPr lang="ru-RU" b="1" smtClean="0">
              <a:latin typeface="Times New Roman" pitchFamily="18" charset="0"/>
              <a:cs typeface="Times New Roman" pitchFamily="18" charset="0"/>
            </a:rPr>
            <a:t>Фойдаланилган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даромад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 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226F0AB-2541-4821-B10A-1936A84B4D26}" type="parTrans" cxnId="{A11EBE14-2DC2-43E9-A67B-39AA6747036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91A39C0-6376-4C57-BDDD-1B6AB557425E}" type="sibTrans" cxnId="{A11EBE14-2DC2-43E9-A67B-39AA6747036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8EF902D-D158-4D2A-98AE-CEA71F5B9B93}" type="pres">
      <dgm:prSet presAssocID="{08AC6586-02D5-4814-8087-E160453699B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CF2ABF4-CDE3-470C-91A2-1D907F68504D}" type="pres">
      <dgm:prSet presAssocID="{42A8FA1A-8D63-48CE-B1E3-A3BD46DFD1C0}" presName="parentLin" presStyleCnt="0"/>
      <dgm:spPr/>
    </dgm:pt>
    <dgm:pt modelId="{B29073EC-FE61-4EBE-ADCD-32C2312018B7}" type="pres">
      <dgm:prSet presAssocID="{42A8FA1A-8D63-48CE-B1E3-A3BD46DFD1C0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B48AB701-6D01-42C4-9823-4B0EE1307B15}" type="pres">
      <dgm:prSet presAssocID="{42A8FA1A-8D63-48CE-B1E3-A3BD46DFD1C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936FE7-1827-4BCD-A7A1-16FA8F9F81D7}" type="pres">
      <dgm:prSet presAssocID="{42A8FA1A-8D63-48CE-B1E3-A3BD46DFD1C0}" presName="negativeSpace" presStyleCnt="0"/>
      <dgm:spPr/>
    </dgm:pt>
    <dgm:pt modelId="{D08F6E6D-01EB-43B4-8179-23D9D8AD1FFA}" type="pres">
      <dgm:prSet presAssocID="{42A8FA1A-8D63-48CE-B1E3-A3BD46DFD1C0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496172-0620-430C-A2A5-C7837BC6312E}" type="pres">
      <dgm:prSet presAssocID="{6AC420D6-173A-4976-A965-A0C05709BA52}" presName="spaceBetweenRectangles" presStyleCnt="0"/>
      <dgm:spPr/>
    </dgm:pt>
    <dgm:pt modelId="{FB9E92F6-478A-4A3C-967F-1B1410DE53B9}" type="pres">
      <dgm:prSet presAssocID="{5DC34247-64E0-417B-9014-C313D2337992}" presName="parentLin" presStyleCnt="0"/>
      <dgm:spPr/>
    </dgm:pt>
    <dgm:pt modelId="{9FF6E58A-7DB0-4007-B202-A7EA7CA5B661}" type="pres">
      <dgm:prSet presAssocID="{5DC34247-64E0-417B-9014-C313D2337992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D873FA55-875E-416B-B6FD-631B9E04726A}" type="pres">
      <dgm:prSet presAssocID="{5DC34247-64E0-417B-9014-C313D233799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D5692A-1D12-4E2A-A7A5-F139B32D2475}" type="pres">
      <dgm:prSet presAssocID="{5DC34247-64E0-417B-9014-C313D2337992}" presName="negativeSpace" presStyleCnt="0"/>
      <dgm:spPr/>
    </dgm:pt>
    <dgm:pt modelId="{F9B85E60-B32C-4B3A-BD44-41DA7B75016E}" type="pres">
      <dgm:prSet presAssocID="{5DC34247-64E0-417B-9014-C313D2337992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86CF60C-F952-43EA-A5A1-A23CA8C34355}" type="presOf" srcId="{42A8FA1A-8D63-48CE-B1E3-A3BD46DFD1C0}" destId="{B48AB701-6D01-42C4-9823-4B0EE1307B15}" srcOrd="1" destOrd="0" presId="urn:microsoft.com/office/officeart/2005/8/layout/list1"/>
    <dgm:cxn modelId="{F5D2C609-E730-4DB9-B277-E85DA9C9B772}" type="presOf" srcId="{5DC34247-64E0-417B-9014-C313D2337992}" destId="{9FF6E58A-7DB0-4007-B202-A7EA7CA5B661}" srcOrd="0" destOrd="0" presId="urn:microsoft.com/office/officeart/2005/8/layout/list1"/>
    <dgm:cxn modelId="{3ED31AB0-D367-44AF-8E68-AB11A8358D0F}" type="presOf" srcId="{29431B71-6629-4318-B048-152BAF96EF82}" destId="{F9B85E60-B32C-4B3A-BD44-41DA7B75016E}" srcOrd="0" destOrd="0" presId="urn:microsoft.com/office/officeart/2005/8/layout/list1"/>
    <dgm:cxn modelId="{C657E060-C843-4389-9215-9193CEF4AE6A}" srcId="{42A8FA1A-8D63-48CE-B1E3-A3BD46DFD1C0}" destId="{DFBAC6E5-EC99-4209-AE6C-741E0B62591A}" srcOrd="0" destOrd="0" parTransId="{380CF4B1-9818-4A5F-9718-0480CAF1C04E}" sibTransId="{252CF5BC-E35C-4451-BDF8-2495E2896A96}"/>
    <dgm:cxn modelId="{E6A3E2BA-A1A3-4FF4-8528-81D15358A451}" srcId="{08AC6586-02D5-4814-8087-E160453699B0}" destId="{42A8FA1A-8D63-48CE-B1E3-A3BD46DFD1C0}" srcOrd="0" destOrd="0" parTransId="{95AD2861-F076-480C-98F4-4625EAA9AB75}" sibTransId="{6AC420D6-173A-4976-A965-A0C05709BA52}"/>
    <dgm:cxn modelId="{5AB285E8-BC50-4273-8274-6F88703BDC97}" type="presOf" srcId="{08AC6586-02D5-4814-8087-E160453699B0}" destId="{F8EF902D-D158-4D2A-98AE-CEA71F5B9B93}" srcOrd="0" destOrd="0" presId="urn:microsoft.com/office/officeart/2005/8/layout/list1"/>
    <dgm:cxn modelId="{6DF2A300-DA05-4317-B135-DF9DE8D1F795}" srcId="{5DC34247-64E0-417B-9014-C313D2337992}" destId="{29431B71-6629-4318-B048-152BAF96EF82}" srcOrd="0" destOrd="0" parTransId="{915D9550-B9E0-436D-AFFE-9C97095BBB48}" sibTransId="{B5624387-ADC9-4D46-93FE-191E30009024}"/>
    <dgm:cxn modelId="{BE4679B6-A36C-4896-A958-52A1B0D8C317}" type="presOf" srcId="{42A8FA1A-8D63-48CE-B1E3-A3BD46DFD1C0}" destId="{B29073EC-FE61-4EBE-ADCD-32C2312018B7}" srcOrd="0" destOrd="0" presId="urn:microsoft.com/office/officeart/2005/8/layout/list1"/>
    <dgm:cxn modelId="{A11EBE14-2DC2-43E9-A67B-39AA67470367}" srcId="{08AC6586-02D5-4814-8087-E160453699B0}" destId="{5DC34247-64E0-417B-9014-C313D2337992}" srcOrd="1" destOrd="0" parTransId="{5226F0AB-2541-4821-B10A-1936A84B4D26}" sibTransId="{291A39C0-6376-4C57-BDDD-1B6AB557425E}"/>
    <dgm:cxn modelId="{7690D559-6EB6-4F4F-AE86-EDA62F626DEE}" type="presOf" srcId="{DFBAC6E5-EC99-4209-AE6C-741E0B62591A}" destId="{D08F6E6D-01EB-43B4-8179-23D9D8AD1FFA}" srcOrd="0" destOrd="0" presId="urn:microsoft.com/office/officeart/2005/8/layout/list1"/>
    <dgm:cxn modelId="{CC857DCD-23FC-4217-9B6D-6EB6AE423D80}" type="presOf" srcId="{5DC34247-64E0-417B-9014-C313D2337992}" destId="{D873FA55-875E-416B-B6FD-631B9E04726A}" srcOrd="1" destOrd="0" presId="urn:microsoft.com/office/officeart/2005/8/layout/list1"/>
    <dgm:cxn modelId="{DE3D1C6B-79ED-4E31-A689-DCA35B33092D}" type="presParOf" srcId="{F8EF902D-D158-4D2A-98AE-CEA71F5B9B93}" destId="{8CF2ABF4-CDE3-470C-91A2-1D907F68504D}" srcOrd="0" destOrd="0" presId="urn:microsoft.com/office/officeart/2005/8/layout/list1"/>
    <dgm:cxn modelId="{575C24D6-E1E9-4C91-8D91-E951AC504CD3}" type="presParOf" srcId="{8CF2ABF4-CDE3-470C-91A2-1D907F68504D}" destId="{B29073EC-FE61-4EBE-ADCD-32C2312018B7}" srcOrd="0" destOrd="0" presId="urn:microsoft.com/office/officeart/2005/8/layout/list1"/>
    <dgm:cxn modelId="{BB6FE90C-44C3-4314-8116-566C1111F6F2}" type="presParOf" srcId="{8CF2ABF4-CDE3-470C-91A2-1D907F68504D}" destId="{B48AB701-6D01-42C4-9823-4B0EE1307B15}" srcOrd="1" destOrd="0" presId="urn:microsoft.com/office/officeart/2005/8/layout/list1"/>
    <dgm:cxn modelId="{0486537F-EAFE-44DB-9862-1F826B78E1E2}" type="presParOf" srcId="{F8EF902D-D158-4D2A-98AE-CEA71F5B9B93}" destId="{F3936FE7-1827-4BCD-A7A1-16FA8F9F81D7}" srcOrd="1" destOrd="0" presId="urn:microsoft.com/office/officeart/2005/8/layout/list1"/>
    <dgm:cxn modelId="{64C58D4E-55E1-4DA6-9894-9F84FBA7F4D2}" type="presParOf" srcId="{F8EF902D-D158-4D2A-98AE-CEA71F5B9B93}" destId="{D08F6E6D-01EB-43B4-8179-23D9D8AD1FFA}" srcOrd="2" destOrd="0" presId="urn:microsoft.com/office/officeart/2005/8/layout/list1"/>
    <dgm:cxn modelId="{B29EEF49-F627-4615-AF00-B7524D818F30}" type="presParOf" srcId="{F8EF902D-D158-4D2A-98AE-CEA71F5B9B93}" destId="{D6496172-0620-430C-A2A5-C7837BC6312E}" srcOrd="3" destOrd="0" presId="urn:microsoft.com/office/officeart/2005/8/layout/list1"/>
    <dgm:cxn modelId="{0BA2D4EB-BFAA-4B1A-8301-6DFB6AC60219}" type="presParOf" srcId="{F8EF902D-D158-4D2A-98AE-CEA71F5B9B93}" destId="{FB9E92F6-478A-4A3C-967F-1B1410DE53B9}" srcOrd="4" destOrd="0" presId="urn:microsoft.com/office/officeart/2005/8/layout/list1"/>
    <dgm:cxn modelId="{221AA6D9-5861-4747-BCB6-FF4F45A259E9}" type="presParOf" srcId="{FB9E92F6-478A-4A3C-967F-1B1410DE53B9}" destId="{9FF6E58A-7DB0-4007-B202-A7EA7CA5B661}" srcOrd="0" destOrd="0" presId="urn:microsoft.com/office/officeart/2005/8/layout/list1"/>
    <dgm:cxn modelId="{04DC925C-2C2C-4B6C-A41F-284CB950B924}" type="presParOf" srcId="{FB9E92F6-478A-4A3C-967F-1B1410DE53B9}" destId="{D873FA55-875E-416B-B6FD-631B9E04726A}" srcOrd="1" destOrd="0" presId="urn:microsoft.com/office/officeart/2005/8/layout/list1"/>
    <dgm:cxn modelId="{A6A3CF41-6493-4F8B-8BA8-AD9CD89B03C1}" type="presParOf" srcId="{F8EF902D-D158-4D2A-98AE-CEA71F5B9B93}" destId="{69D5692A-1D12-4E2A-A7A5-F139B32D2475}" srcOrd="5" destOrd="0" presId="urn:microsoft.com/office/officeart/2005/8/layout/list1"/>
    <dgm:cxn modelId="{01C17BE4-4EC5-47AF-8CC8-2D911C707D09}" type="presParOf" srcId="{F8EF902D-D158-4D2A-98AE-CEA71F5B9B93}" destId="{F9B85E60-B32C-4B3A-BD44-41DA7B75016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99D88DCB-F74E-4234-BB11-A1DB7A485536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6118304-8D10-4293-8D5F-540EF58FC190}">
      <dgm:prSet/>
      <dgm:spPr/>
      <dgm:t>
        <a:bodyPr/>
        <a:lstStyle/>
        <a:p>
          <a:pPr algn="just"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Шaxcий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дapoмaд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кўpcaткичини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тoпиш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учун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дapoмaддaн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yй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xўжaликлapи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қўлигa кeлиб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тушмaйдигaн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дapoмaдлapнинг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юқоридаги учтa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туpини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чиқapиб тaшлaшимиз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ҳaмдa жopий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мeҳнaт фaoлиятининг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нaтижacи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ҳиcoблaнмaгaн дapoмaдлapни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унгa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қўшишимиз зарур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5795803-8EDB-4313-BFD7-49F3583839F7}" type="parTrans" cxnId="{95D34909-5CAD-4B3A-8311-0499FC81FB68}">
      <dgm:prSet/>
      <dgm:spPr/>
      <dgm:t>
        <a:bodyPr/>
        <a:lstStyle/>
        <a:p>
          <a:pPr algn="just"/>
          <a:endParaRPr lang="ru-RU"/>
        </a:p>
      </dgm:t>
    </dgm:pt>
    <dgm:pt modelId="{01E1CAD9-4AD3-4176-BAB2-47B9C795630F}" type="sibTrans" cxnId="{95D34909-5CAD-4B3A-8311-0499FC81FB68}">
      <dgm:prSet/>
      <dgm:spPr/>
      <dgm:t>
        <a:bodyPr/>
        <a:lstStyle/>
        <a:p>
          <a:pPr algn="just"/>
          <a:endParaRPr lang="ru-RU"/>
        </a:p>
      </dgm:t>
    </dgm:pt>
    <dgm:pt modelId="{8D73B167-B11A-434E-B153-D84710E59BCE}" type="pres">
      <dgm:prSet presAssocID="{99D88DCB-F74E-4234-BB11-A1DB7A48553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34DFF0F-0CE0-4232-A03C-1F0259A441DB}" type="pres">
      <dgm:prSet presAssocID="{E6118304-8D10-4293-8D5F-540EF58FC19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E20D0E-3DB6-4F54-B212-3A5E90019899}" type="presOf" srcId="{E6118304-8D10-4293-8D5F-540EF58FC190}" destId="{B34DFF0F-0CE0-4232-A03C-1F0259A441DB}" srcOrd="0" destOrd="0" presId="urn:microsoft.com/office/officeart/2005/8/layout/vList2"/>
    <dgm:cxn modelId="{95D34909-5CAD-4B3A-8311-0499FC81FB68}" srcId="{99D88DCB-F74E-4234-BB11-A1DB7A485536}" destId="{E6118304-8D10-4293-8D5F-540EF58FC190}" srcOrd="0" destOrd="0" parTransId="{05795803-8EDB-4313-BFD7-49F3583839F7}" sibTransId="{01E1CAD9-4AD3-4176-BAB2-47B9C795630F}"/>
    <dgm:cxn modelId="{B26794FD-6ACB-4A53-8D89-F71598B889F7}" type="presOf" srcId="{99D88DCB-F74E-4234-BB11-A1DB7A485536}" destId="{8D73B167-B11A-434E-B153-D84710E59BCE}" srcOrd="0" destOrd="0" presId="urn:microsoft.com/office/officeart/2005/8/layout/vList2"/>
    <dgm:cxn modelId="{5BD82E52-8D48-4962-A26B-092C4D2CF289}" type="presParOf" srcId="{8D73B167-B11A-434E-B153-D84710E59BCE}" destId="{B34DFF0F-0CE0-4232-A03C-1F0259A441D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071D53F3-CEB2-45B1-8E2B-1DCDA0451C64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8E9316D-C792-477F-AC69-E444F0F75AB7}">
      <dgm:prSet/>
      <dgm:spPr/>
      <dgm:t>
        <a:bodyPr/>
        <a:lstStyle/>
        <a:p>
          <a:pPr algn="just" rtl="0"/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Шaxcий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дapoмaддaн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coлиқлap тўлaнгaндaн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кeйин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yй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xўжaликлapининг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тўлиқ тacappуфидa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қoлaдигaн дapoмaд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шaкллaнaди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C7CCF868-16F4-45DA-82F3-C58414BD6780}" type="parTrans" cxnId="{372C71BF-6C64-4369-AD7E-DD1E908B7DF3}">
      <dgm:prSet/>
      <dgm:spPr/>
      <dgm:t>
        <a:bodyPr/>
        <a:lstStyle/>
        <a:p>
          <a:endParaRPr lang="ru-RU"/>
        </a:p>
      </dgm:t>
    </dgm:pt>
    <dgm:pt modelId="{9B24B6A7-F1B6-4785-BFD5-8D151541C68B}" type="sibTrans" cxnId="{372C71BF-6C64-4369-AD7E-DD1E908B7DF3}">
      <dgm:prSet/>
      <dgm:spPr/>
      <dgm:t>
        <a:bodyPr/>
        <a:lstStyle/>
        <a:p>
          <a:endParaRPr lang="ru-RU"/>
        </a:p>
      </dgm:t>
    </dgm:pt>
    <dgm:pt modelId="{8C7BDA18-25F1-4E09-9FCE-D046A794A54A}" type="pres">
      <dgm:prSet presAssocID="{071D53F3-CEB2-45B1-8E2B-1DCDA0451C6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1B994B-8DFE-45D0-BB83-468E032409E9}" type="pres">
      <dgm:prSet presAssocID="{C8E9316D-C792-477F-AC69-E444F0F75AB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72C71BF-6C64-4369-AD7E-DD1E908B7DF3}" srcId="{071D53F3-CEB2-45B1-8E2B-1DCDA0451C64}" destId="{C8E9316D-C792-477F-AC69-E444F0F75AB7}" srcOrd="0" destOrd="0" parTransId="{C7CCF868-16F4-45DA-82F3-C58414BD6780}" sibTransId="{9B24B6A7-F1B6-4785-BFD5-8D151541C68B}"/>
    <dgm:cxn modelId="{C2814667-891E-4A60-84FA-902CD83F4BD8}" type="presOf" srcId="{C8E9316D-C792-477F-AC69-E444F0F75AB7}" destId="{B91B994B-8DFE-45D0-BB83-468E032409E9}" srcOrd="0" destOrd="0" presId="urn:microsoft.com/office/officeart/2005/8/layout/vList2"/>
    <dgm:cxn modelId="{49E44A3D-3927-4BF8-93FA-71E81FCCE6CD}" type="presOf" srcId="{071D53F3-CEB2-45B1-8E2B-1DCDA0451C64}" destId="{8C7BDA18-25F1-4E09-9FCE-D046A794A54A}" srcOrd="0" destOrd="0" presId="urn:microsoft.com/office/officeart/2005/8/layout/vList2"/>
    <dgm:cxn modelId="{008E31A5-728C-496A-A142-8553F7D202BF}" type="presParOf" srcId="{8C7BDA18-25F1-4E09-9FCE-D046A794A54A}" destId="{B91B994B-8DFE-45D0-BB83-468E032409E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A53D600D-0748-4D14-B33D-99D144978C63}" type="doc">
      <dgm:prSet loTypeId="urn:microsoft.com/office/officeart/2005/8/layout/hList1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04888C5-6BDD-43BB-8CE8-2D34BCDBFB3E}">
      <dgm:prSet/>
      <dgm:spPr/>
      <dgm:t>
        <a:bodyPr/>
        <a:lstStyle/>
        <a:p>
          <a:pPr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Хуфёна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0F2F19AD-DFB1-48A5-B398-2FA0D90AF98B}" type="parTrans" cxnId="{E952CD4A-D49D-49EE-896A-CE07036076C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4F9E62B-4E4D-4DF1-9E6E-51DB80EDDB98}" type="sibTrans" cxnId="{E952CD4A-D49D-49EE-896A-CE07036076C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89003EB-CE7D-4E83-B7C0-A5CFDCD0703B}">
      <dgm:prSet/>
      <dgm:spPr/>
      <dgm:t>
        <a:bodyPr/>
        <a:lstStyle/>
        <a:p>
          <a:pPr algn="just"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товар-моддий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бойликлар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хизматларнинг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жамият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томонидан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назорат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қилинмайдиган ҳаракати, яъни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давлат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бошқарув органларидан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яширин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ҳолда алоҳида фуқаролар ва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ижтимоий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гуруҳлар ўртасида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амалга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оширилувчи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ижтимоий-иқтисодий муносабатлардир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511D31C9-E73F-48AC-AD93-DF41478DF18E}" type="parTrans" cxnId="{742B05D9-5C0F-4BC8-95D9-96765F98E04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A6D2E72-8EB2-4575-9FC4-55A75BA11674}" type="sibTrans" cxnId="{742B05D9-5C0F-4BC8-95D9-96765F98E04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FFFADF3-8B2F-45A8-9F20-E4360F31A424}" type="pres">
      <dgm:prSet presAssocID="{A53D600D-0748-4D14-B33D-99D144978C6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1A09E26-4F5E-47A2-9C6C-DE258B7291C6}" type="pres">
      <dgm:prSet presAssocID="{E04888C5-6BDD-43BB-8CE8-2D34BCDBFB3E}" presName="composite" presStyleCnt="0"/>
      <dgm:spPr/>
    </dgm:pt>
    <dgm:pt modelId="{1263714C-4365-40C3-9E9A-9DBB2B002E57}" type="pres">
      <dgm:prSet presAssocID="{E04888C5-6BDD-43BB-8CE8-2D34BCDBFB3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704E17-7DF5-424B-9957-764B16958174}" type="pres">
      <dgm:prSet presAssocID="{E04888C5-6BDD-43BB-8CE8-2D34BCDBFB3E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A52EF0-93FD-4691-ADAC-4A466B655814}" type="presOf" srcId="{E04888C5-6BDD-43BB-8CE8-2D34BCDBFB3E}" destId="{1263714C-4365-40C3-9E9A-9DBB2B002E57}" srcOrd="0" destOrd="0" presId="urn:microsoft.com/office/officeart/2005/8/layout/hList1"/>
    <dgm:cxn modelId="{E952CD4A-D49D-49EE-896A-CE07036076C8}" srcId="{A53D600D-0748-4D14-B33D-99D144978C63}" destId="{E04888C5-6BDD-43BB-8CE8-2D34BCDBFB3E}" srcOrd="0" destOrd="0" parTransId="{0F2F19AD-DFB1-48A5-B398-2FA0D90AF98B}" sibTransId="{14F9E62B-4E4D-4DF1-9E6E-51DB80EDDB98}"/>
    <dgm:cxn modelId="{EF1FDC99-5C5C-42E3-BF55-4149BB49C3C0}" type="presOf" srcId="{A53D600D-0748-4D14-B33D-99D144978C63}" destId="{AFFFADF3-8B2F-45A8-9F20-E4360F31A424}" srcOrd="0" destOrd="0" presId="urn:microsoft.com/office/officeart/2005/8/layout/hList1"/>
    <dgm:cxn modelId="{742B05D9-5C0F-4BC8-95D9-96765F98E041}" srcId="{E04888C5-6BDD-43BB-8CE8-2D34BCDBFB3E}" destId="{F89003EB-CE7D-4E83-B7C0-A5CFDCD0703B}" srcOrd="0" destOrd="0" parTransId="{511D31C9-E73F-48AC-AD93-DF41478DF18E}" sibTransId="{4A6D2E72-8EB2-4575-9FC4-55A75BA11674}"/>
    <dgm:cxn modelId="{5333767D-0B6A-45BD-B6C0-C4E9301B7050}" type="presOf" srcId="{F89003EB-CE7D-4E83-B7C0-A5CFDCD0703B}" destId="{3A704E17-7DF5-424B-9957-764B16958174}" srcOrd="0" destOrd="0" presId="urn:microsoft.com/office/officeart/2005/8/layout/hList1"/>
    <dgm:cxn modelId="{25D92FA0-6319-4A4E-A9D6-317EBB8298BB}" type="presParOf" srcId="{AFFFADF3-8B2F-45A8-9F20-E4360F31A424}" destId="{51A09E26-4F5E-47A2-9C6C-DE258B7291C6}" srcOrd="0" destOrd="0" presId="urn:microsoft.com/office/officeart/2005/8/layout/hList1"/>
    <dgm:cxn modelId="{F36E2D7D-2F80-4DD6-8188-0074F7A6AD61}" type="presParOf" srcId="{51A09E26-4F5E-47A2-9C6C-DE258B7291C6}" destId="{1263714C-4365-40C3-9E9A-9DBB2B002E57}" srcOrd="0" destOrd="0" presId="urn:microsoft.com/office/officeart/2005/8/layout/hList1"/>
    <dgm:cxn modelId="{48E69272-4CEE-4E85-B501-DBB657296470}" type="presParOf" srcId="{51A09E26-4F5E-47A2-9C6C-DE258B7291C6}" destId="{3A704E17-7DF5-424B-9957-764B1695817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24360E47-53AF-4D70-A2C9-32D630796194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863021-8D9A-495E-8EEC-B53AC4163064}">
      <dgm:prSet/>
      <dgm:spPr/>
      <dgm:t>
        <a:bodyPr/>
        <a:lstStyle/>
        <a:p>
          <a:pPr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Хуфёна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иқтисодиёт таркибига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қўйидагилар киради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F8FA324-C7BB-4DA9-97C3-39BC90DD91DD}" type="parTrans" cxnId="{BAAE6B94-5829-421F-9526-35428988395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E7B6082-C45E-409A-80A0-3402101E9FC3}" type="sibTrans" cxnId="{BAAE6B94-5829-421F-9526-35428988395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4D5DDF5-F3EE-4CA6-8CB4-D06280C05151}" type="pres">
      <dgm:prSet presAssocID="{24360E47-53AF-4D70-A2C9-32D63079619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070719-408F-4A83-AAAA-4F277EC918E1}" type="pres">
      <dgm:prSet presAssocID="{6B863021-8D9A-495E-8EEC-B53AC4163064}" presName="parentText" presStyleLbl="node1" presStyleIdx="0" presStyleCnt="1" custScaleY="16689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26FE47A-D079-4D56-A433-CF1669DC3856}" type="presOf" srcId="{6B863021-8D9A-495E-8EEC-B53AC4163064}" destId="{3D070719-408F-4A83-AAAA-4F277EC918E1}" srcOrd="0" destOrd="0" presId="urn:microsoft.com/office/officeart/2005/8/layout/vList2"/>
    <dgm:cxn modelId="{BAAE6B94-5829-421F-9526-354289883950}" srcId="{24360E47-53AF-4D70-A2C9-32D630796194}" destId="{6B863021-8D9A-495E-8EEC-B53AC4163064}" srcOrd="0" destOrd="0" parTransId="{DF8FA324-C7BB-4DA9-97C3-39BC90DD91DD}" sibTransId="{2E7B6082-C45E-409A-80A0-3402101E9FC3}"/>
    <dgm:cxn modelId="{097FDF13-879D-4F06-8FCF-01D7E8EF230D}" type="presOf" srcId="{24360E47-53AF-4D70-A2C9-32D630796194}" destId="{14D5DDF5-F3EE-4CA6-8CB4-D06280C05151}" srcOrd="0" destOrd="0" presId="urn:microsoft.com/office/officeart/2005/8/layout/vList2"/>
    <dgm:cxn modelId="{364D789D-A4D6-4CB6-872C-6627BDB25FB0}" type="presParOf" srcId="{14D5DDF5-F3EE-4CA6-8CB4-D06280C05151}" destId="{3D070719-408F-4A83-AAAA-4F277EC918E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251D750-9981-4246-A097-F56592DD6DAC}" type="doc">
      <dgm:prSet loTypeId="urn:microsoft.com/office/officeart/2005/8/layout/chevron2" loCatId="process" qsTypeId="urn:microsoft.com/office/officeart/2005/8/quickstyle/3d1" qsCatId="3D" csTypeId="urn:microsoft.com/office/officeart/2005/8/colors/colorful1#7" csCatId="colorful" phldr="1"/>
      <dgm:spPr/>
      <dgm:t>
        <a:bodyPr/>
        <a:lstStyle/>
        <a:p>
          <a:endParaRPr lang="ru-RU"/>
        </a:p>
      </dgm:t>
    </dgm:pt>
    <dgm:pt modelId="{9F82AD38-67AA-4CC8-B6DD-F83FAF3997D2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1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143CD3C-D782-49D9-B094-3A88731C0D5B}" type="parTrans" cxnId="{7330862E-F96A-4DD8-AC65-502EF38C413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0C4D9DE-6AFA-44B7-B1FA-0D0F8F0480AB}" type="sibTrans" cxnId="{7330862E-F96A-4DD8-AC65-502EF38C413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0C1FD2F-D7A0-4801-A9B1-EED52AB501E2}">
      <dgm:prSet custT="1"/>
      <dgm:spPr/>
      <dgm:t>
        <a:bodyPr/>
        <a:lstStyle/>
        <a:p>
          <a:pPr rtl="0"/>
          <a:r>
            <a:rPr lang="ru-RU" sz="2800" b="0" dirty="0" err="1" smtClean="0">
              <a:latin typeface="Times New Roman" pitchFamily="18" charset="0"/>
              <a:cs typeface="Times New Roman" pitchFamily="18" charset="0"/>
            </a:rPr>
            <a:t>жиноятга</a:t>
          </a:r>
          <a:r>
            <a:rPr lang="ru-RU" sz="28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0" dirty="0" err="1" smtClean="0">
              <a:latin typeface="Times New Roman" pitchFamily="18" charset="0"/>
              <a:cs typeface="Times New Roman" pitchFamily="18" charset="0"/>
            </a:rPr>
            <a:t>алоқадор иқтисодиёт</a:t>
          </a:r>
          <a:endParaRPr lang="ru-RU" sz="2800" b="0" dirty="0">
            <a:latin typeface="Times New Roman" pitchFamily="18" charset="0"/>
            <a:cs typeface="Times New Roman" pitchFamily="18" charset="0"/>
          </a:endParaRPr>
        </a:p>
      </dgm:t>
    </dgm:pt>
    <dgm:pt modelId="{3EC2860F-5628-40C8-91B6-8B5B24939D3C}" type="parTrans" cxnId="{0B72D2AD-0EA8-4310-85C8-0FE2254111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1B5AEF9-EE48-40C7-84E3-A97F7A708C85}" type="sibTrans" cxnId="{0B72D2AD-0EA8-4310-85C8-0FE2254111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E7667C1-FF6E-4A38-9F55-79A4430F0028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2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EF7CD61-A842-4C56-9B95-8C6B2A75F565}" type="parTrans" cxnId="{372196DB-ECFD-4B77-95E1-194E8F2913A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4EF48CC-FF5E-4DF9-AC88-99872EBB762B}" type="sibTrans" cxnId="{372196DB-ECFD-4B77-95E1-194E8F2913A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6326AC4-7E65-439D-830B-151ECBBD74DA}">
      <dgm:prSet custT="1"/>
      <dgm:spPr/>
      <dgm:t>
        <a:bodyPr/>
        <a:lstStyle/>
        <a:p>
          <a:pPr rtl="0"/>
          <a:r>
            <a:rPr lang="ru-RU" sz="2800" b="0" dirty="0" err="1" smtClean="0">
              <a:latin typeface="Times New Roman" pitchFamily="18" charset="0"/>
              <a:cs typeface="Times New Roman" pitchFamily="18" charset="0"/>
            </a:rPr>
            <a:t>сохта</a:t>
          </a:r>
          <a:r>
            <a:rPr lang="ru-RU" sz="28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0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endParaRPr lang="ru-RU" sz="2800" b="0" dirty="0">
            <a:latin typeface="Times New Roman" pitchFamily="18" charset="0"/>
            <a:cs typeface="Times New Roman" pitchFamily="18" charset="0"/>
          </a:endParaRPr>
        </a:p>
      </dgm:t>
    </dgm:pt>
    <dgm:pt modelId="{FCAAECED-155F-43F8-9F16-96D45E40A043}" type="parTrans" cxnId="{17DD6CB8-80B6-4442-9A56-A33996377F5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85436F3-A6D9-42CB-B95F-4C6683C241A8}" type="sibTrans" cxnId="{17DD6CB8-80B6-4442-9A56-A33996377F5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57B93A4-52B3-4889-98B5-5D1C8AE2E47B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3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727854E-1D21-4DFD-91D9-81903AB59B03}" type="parTrans" cxnId="{EC6D2014-59EC-4656-B0F7-7E0D12F5CD9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E1D48A9-F8B4-49DA-B0F4-C6458EB860AE}" type="sibTrans" cxnId="{EC6D2014-59EC-4656-B0F7-7E0D12F5CD9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826737F-6605-4C97-83B7-A3E6FAF7AA44}">
      <dgm:prSet custT="1"/>
      <dgm:spPr/>
      <dgm:t>
        <a:bodyPr/>
        <a:lstStyle/>
        <a:p>
          <a:pPr rtl="0"/>
          <a:r>
            <a:rPr lang="ru-RU" sz="2800" b="0" dirty="0" err="1" smtClean="0">
              <a:latin typeface="Times New Roman" pitchFamily="18" charset="0"/>
              <a:cs typeface="Times New Roman" pitchFamily="18" charset="0"/>
            </a:rPr>
            <a:t>норасмий</a:t>
          </a:r>
          <a:r>
            <a:rPr lang="ru-RU" sz="28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0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endParaRPr lang="ru-RU" sz="2800" b="0" dirty="0">
            <a:latin typeface="Times New Roman" pitchFamily="18" charset="0"/>
            <a:cs typeface="Times New Roman" pitchFamily="18" charset="0"/>
          </a:endParaRPr>
        </a:p>
      </dgm:t>
    </dgm:pt>
    <dgm:pt modelId="{38971861-F442-4A64-9DC6-081410CC0277}" type="parTrans" cxnId="{00B6C6F9-4D16-4BC5-B669-662B2AE2CAF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FCD8FB6-F762-417E-B515-6EB25145844C}" type="sibTrans" cxnId="{00B6C6F9-4D16-4BC5-B669-662B2AE2CAF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4A767D7-20D6-4C56-887D-09BE5960C1AE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4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8DCA899-BBAD-4B82-9E4E-D1D62346C490}" type="parTrans" cxnId="{AC2DB7CB-F92F-4321-9879-F861C50C7E1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8FF8A7C-16F0-4A30-B7CE-CC642208B39D}" type="sibTrans" cxnId="{AC2DB7CB-F92F-4321-9879-F861C50C7E1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2A6D2E9-BC61-4DD6-9717-5D3567260DA9}">
      <dgm:prSet custT="1"/>
      <dgm:spPr/>
      <dgm:t>
        <a:bodyPr/>
        <a:lstStyle/>
        <a:p>
          <a:pPr rtl="0"/>
          <a:r>
            <a:rPr lang="ru-RU" sz="2800" b="0" dirty="0" err="1" smtClean="0">
              <a:latin typeface="Times New Roman" pitchFamily="18" charset="0"/>
              <a:cs typeface="Times New Roman" pitchFamily="18" charset="0"/>
            </a:rPr>
            <a:t>яширин</a:t>
          </a:r>
          <a:r>
            <a:rPr lang="ru-RU" sz="28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0" dirty="0" err="1" smtClean="0">
              <a:latin typeface="Times New Roman" pitchFamily="18" charset="0"/>
              <a:cs typeface="Times New Roman" pitchFamily="18" charset="0"/>
            </a:rPr>
            <a:t>икк</a:t>
          </a:r>
          <a:r>
            <a:rPr lang="uz-Cyrl-UZ" sz="2800" b="0" dirty="0" smtClean="0">
              <a:latin typeface="Times New Roman" pitchFamily="18" charset="0"/>
              <a:cs typeface="Times New Roman" pitchFamily="18" charset="0"/>
            </a:rPr>
            <a:t>и</a:t>
          </a:r>
          <a:r>
            <a:rPr lang="ru-RU" sz="2800" b="0" dirty="0" err="1" smtClean="0">
              <a:latin typeface="Times New Roman" pitchFamily="18" charset="0"/>
              <a:cs typeface="Times New Roman" pitchFamily="18" charset="0"/>
            </a:rPr>
            <a:t>ламчи</a:t>
          </a:r>
          <a:r>
            <a:rPr lang="ru-RU" sz="28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0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endParaRPr lang="ru-RU" sz="2800" b="0" dirty="0">
            <a:latin typeface="Times New Roman" pitchFamily="18" charset="0"/>
            <a:cs typeface="Times New Roman" pitchFamily="18" charset="0"/>
          </a:endParaRPr>
        </a:p>
      </dgm:t>
    </dgm:pt>
    <dgm:pt modelId="{1C0B8CCB-39E1-4A64-8C4A-359438424EA0}" type="parTrans" cxnId="{E51518BC-3F25-424A-BEA6-678E511BF6D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44B5817-195B-4DEF-8BCC-BDE69DDA2752}" type="sibTrans" cxnId="{E51518BC-3F25-424A-BEA6-678E511BF6D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964D572-FB09-4466-99D4-AF38694F6FA2}" type="pres">
      <dgm:prSet presAssocID="{5251D750-9981-4246-A097-F56592DD6DA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4097E8-9877-487A-8350-A277408FE823}" type="pres">
      <dgm:prSet presAssocID="{9F82AD38-67AA-4CC8-B6DD-F83FAF3997D2}" presName="composite" presStyleCnt="0"/>
      <dgm:spPr/>
    </dgm:pt>
    <dgm:pt modelId="{26CB7A50-7D88-4A33-9935-DF911DD9A906}" type="pres">
      <dgm:prSet presAssocID="{9F82AD38-67AA-4CC8-B6DD-F83FAF3997D2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188DDE-B99A-413A-826F-DEDD75CEA8BB}" type="pres">
      <dgm:prSet presAssocID="{9F82AD38-67AA-4CC8-B6DD-F83FAF3997D2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D2EDBF-D24B-4236-80A1-8641D188FEAC}" type="pres">
      <dgm:prSet presAssocID="{E0C4D9DE-6AFA-44B7-B1FA-0D0F8F0480AB}" presName="sp" presStyleCnt="0"/>
      <dgm:spPr/>
    </dgm:pt>
    <dgm:pt modelId="{A87A85D4-5F89-4627-A2BE-2EAF594C9465}" type="pres">
      <dgm:prSet presAssocID="{FE7667C1-FF6E-4A38-9F55-79A4430F0028}" presName="composite" presStyleCnt="0"/>
      <dgm:spPr/>
    </dgm:pt>
    <dgm:pt modelId="{8C5439F7-8F28-4E61-8E6E-9BF3E3AA15F4}" type="pres">
      <dgm:prSet presAssocID="{FE7667C1-FF6E-4A38-9F55-79A4430F0028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653CE3-1323-448F-A365-6994D02DE51D}" type="pres">
      <dgm:prSet presAssocID="{FE7667C1-FF6E-4A38-9F55-79A4430F0028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EC373D-1C9C-4CA9-8535-21EAE79AD4E5}" type="pres">
      <dgm:prSet presAssocID="{84EF48CC-FF5E-4DF9-AC88-99872EBB762B}" presName="sp" presStyleCnt="0"/>
      <dgm:spPr/>
    </dgm:pt>
    <dgm:pt modelId="{FE59A38A-2422-404D-BE04-5C43DF21A182}" type="pres">
      <dgm:prSet presAssocID="{E57B93A4-52B3-4889-98B5-5D1C8AE2E47B}" presName="composite" presStyleCnt="0"/>
      <dgm:spPr/>
    </dgm:pt>
    <dgm:pt modelId="{FC4F2358-538F-49DC-B323-A6E3E18F8802}" type="pres">
      <dgm:prSet presAssocID="{E57B93A4-52B3-4889-98B5-5D1C8AE2E47B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E9D051-1231-4B1C-9533-B47127731235}" type="pres">
      <dgm:prSet presAssocID="{E57B93A4-52B3-4889-98B5-5D1C8AE2E47B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B24549-E662-43A0-A570-143DC3C622E4}" type="pres">
      <dgm:prSet presAssocID="{6E1D48A9-F8B4-49DA-B0F4-C6458EB860AE}" presName="sp" presStyleCnt="0"/>
      <dgm:spPr/>
    </dgm:pt>
    <dgm:pt modelId="{921AC9F4-6DB3-4144-AD8B-60463B98E1F6}" type="pres">
      <dgm:prSet presAssocID="{A4A767D7-20D6-4C56-887D-09BE5960C1AE}" presName="composite" presStyleCnt="0"/>
      <dgm:spPr/>
    </dgm:pt>
    <dgm:pt modelId="{8D91DB76-26EE-459A-A4C7-D4884871F1F4}" type="pres">
      <dgm:prSet presAssocID="{A4A767D7-20D6-4C56-887D-09BE5960C1AE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D1A4DF-3FAE-482F-93B4-C2B5D80BF987}" type="pres">
      <dgm:prSet presAssocID="{A4A767D7-20D6-4C56-887D-09BE5960C1AE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EF6B8B-5636-4CD6-865A-EB66440B1BB9}" type="presOf" srcId="{10C1FD2F-D7A0-4801-A9B1-EED52AB501E2}" destId="{13188DDE-B99A-413A-826F-DEDD75CEA8BB}" srcOrd="0" destOrd="0" presId="urn:microsoft.com/office/officeart/2005/8/layout/chevron2"/>
    <dgm:cxn modelId="{BEF39D30-D288-4A9D-9347-233E68296D85}" type="presOf" srcId="{0826737F-6605-4C97-83B7-A3E6FAF7AA44}" destId="{5DE9D051-1231-4B1C-9533-B47127731235}" srcOrd="0" destOrd="0" presId="urn:microsoft.com/office/officeart/2005/8/layout/chevron2"/>
    <dgm:cxn modelId="{2ECD0F63-8439-4E78-AA6A-E672D614540E}" type="presOf" srcId="{FE7667C1-FF6E-4A38-9F55-79A4430F0028}" destId="{8C5439F7-8F28-4E61-8E6E-9BF3E3AA15F4}" srcOrd="0" destOrd="0" presId="urn:microsoft.com/office/officeart/2005/8/layout/chevron2"/>
    <dgm:cxn modelId="{6C5E2914-12CE-44D1-81B1-88B362C1CBF9}" type="presOf" srcId="{16326AC4-7E65-439D-830B-151ECBBD74DA}" destId="{2F653CE3-1323-448F-A365-6994D02DE51D}" srcOrd="0" destOrd="0" presId="urn:microsoft.com/office/officeart/2005/8/layout/chevron2"/>
    <dgm:cxn modelId="{EC6D2014-59EC-4656-B0F7-7E0D12F5CD9F}" srcId="{5251D750-9981-4246-A097-F56592DD6DAC}" destId="{E57B93A4-52B3-4889-98B5-5D1C8AE2E47B}" srcOrd="2" destOrd="0" parTransId="{5727854E-1D21-4DFD-91D9-81903AB59B03}" sibTransId="{6E1D48A9-F8B4-49DA-B0F4-C6458EB860AE}"/>
    <dgm:cxn modelId="{93644B76-FF66-490D-9F5C-F2D2D3542E6A}" type="presOf" srcId="{E57B93A4-52B3-4889-98B5-5D1C8AE2E47B}" destId="{FC4F2358-538F-49DC-B323-A6E3E18F8802}" srcOrd="0" destOrd="0" presId="urn:microsoft.com/office/officeart/2005/8/layout/chevron2"/>
    <dgm:cxn modelId="{E10A9BBE-FBDA-4082-901E-1DE0C2FDA361}" type="presOf" srcId="{9F82AD38-67AA-4CC8-B6DD-F83FAF3997D2}" destId="{26CB7A50-7D88-4A33-9935-DF911DD9A906}" srcOrd="0" destOrd="0" presId="urn:microsoft.com/office/officeart/2005/8/layout/chevron2"/>
    <dgm:cxn modelId="{4B9FF450-798A-448C-B025-07945CB894C6}" type="presOf" srcId="{A4A767D7-20D6-4C56-887D-09BE5960C1AE}" destId="{8D91DB76-26EE-459A-A4C7-D4884871F1F4}" srcOrd="0" destOrd="0" presId="urn:microsoft.com/office/officeart/2005/8/layout/chevron2"/>
    <dgm:cxn modelId="{AC2DB7CB-F92F-4321-9879-F861C50C7E1A}" srcId="{5251D750-9981-4246-A097-F56592DD6DAC}" destId="{A4A767D7-20D6-4C56-887D-09BE5960C1AE}" srcOrd="3" destOrd="0" parTransId="{68DCA899-BBAD-4B82-9E4E-D1D62346C490}" sibTransId="{A8FF8A7C-16F0-4A30-B7CE-CC642208B39D}"/>
    <dgm:cxn modelId="{00B6C6F9-4D16-4BC5-B669-662B2AE2CAF2}" srcId="{E57B93A4-52B3-4889-98B5-5D1C8AE2E47B}" destId="{0826737F-6605-4C97-83B7-A3E6FAF7AA44}" srcOrd="0" destOrd="0" parTransId="{38971861-F442-4A64-9DC6-081410CC0277}" sibTransId="{DFCD8FB6-F762-417E-B515-6EB25145844C}"/>
    <dgm:cxn modelId="{17DD6CB8-80B6-4442-9A56-A33996377F54}" srcId="{FE7667C1-FF6E-4A38-9F55-79A4430F0028}" destId="{16326AC4-7E65-439D-830B-151ECBBD74DA}" srcOrd="0" destOrd="0" parTransId="{FCAAECED-155F-43F8-9F16-96D45E40A043}" sibTransId="{185436F3-A6D9-42CB-B95F-4C6683C241A8}"/>
    <dgm:cxn modelId="{41BA6402-344A-4B5E-8055-64AD121F398A}" type="presOf" srcId="{5251D750-9981-4246-A097-F56592DD6DAC}" destId="{D964D572-FB09-4466-99D4-AF38694F6FA2}" srcOrd="0" destOrd="0" presId="urn:microsoft.com/office/officeart/2005/8/layout/chevron2"/>
    <dgm:cxn modelId="{E51518BC-3F25-424A-BEA6-678E511BF6D9}" srcId="{A4A767D7-20D6-4C56-887D-09BE5960C1AE}" destId="{62A6D2E9-BC61-4DD6-9717-5D3567260DA9}" srcOrd="0" destOrd="0" parTransId="{1C0B8CCB-39E1-4A64-8C4A-359438424EA0}" sibTransId="{C44B5817-195B-4DEF-8BCC-BDE69DDA2752}"/>
    <dgm:cxn modelId="{0B72D2AD-0EA8-4310-85C8-0FE2254111D6}" srcId="{9F82AD38-67AA-4CC8-B6DD-F83FAF3997D2}" destId="{10C1FD2F-D7A0-4801-A9B1-EED52AB501E2}" srcOrd="0" destOrd="0" parTransId="{3EC2860F-5628-40C8-91B6-8B5B24939D3C}" sibTransId="{61B5AEF9-EE48-40C7-84E3-A97F7A708C85}"/>
    <dgm:cxn modelId="{7330862E-F96A-4DD8-AC65-502EF38C413B}" srcId="{5251D750-9981-4246-A097-F56592DD6DAC}" destId="{9F82AD38-67AA-4CC8-B6DD-F83FAF3997D2}" srcOrd="0" destOrd="0" parTransId="{2143CD3C-D782-49D9-B094-3A88731C0D5B}" sibTransId="{E0C4D9DE-6AFA-44B7-B1FA-0D0F8F0480AB}"/>
    <dgm:cxn modelId="{372196DB-ECFD-4B77-95E1-194E8F2913A7}" srcId="{5251D750-9981-4246-A097-F56592DD6DAC}" destId="{FE7667C1-FF6E-4A38-9F55-79A4430F0028}" srcOrd="1" destOrd="0" parTransId="{2EF7CD61-A842-4C56-9B95-8C6B2A75F565}" sibTransId="{84EF48CC-FF5E-4DF9-AC88-99872EBB762B}"/>
    <dgm:cxn modelId="{DB9B9EC7-246C-42A1-BAD1-BE1B5DB2F3CB}" type="presOf" srcId="{62A6D2E9-BC61-4DD6-9717-5D3567260DA9}" destId="{42D1A4DF-3FAE-482F-93B4-C2B5D80BF987}" srcOrd="0" destOrd="0" presId="urn:microsoft.com/office/officeart/2005/8/layout/chevron2"/>
    <dgm:cxn modelId="{6D6E0FFC-563E-4126-B552-0D8C06B320F0}" type="presParOf" srcId="{D964D572-FB09-4466-99D4-AF38694F6FA2}" destId="{B44097E8-9877-487A-8350-A277408FE823}" srcOrd="0" destOrd="0" presId="urn:microsoft.com/office/officeart/2005/8/layout/chevron2"/>
    <dgm:cxn modelId="{C1693C4C-CA60-4A0E-BA0E-4FE8F38CD9E7}" type="presParOf" srcId="{B44097E8-9877-487A-8350-A277408FE823}" destId="{26CB7A50-7D88-4A33-9935-DF911DD9A906}" srcOrd="0" destOrd="0" presId="urn:microsoft.com/office/officeart/2005/8/layout/chevron2"/>
    <dgm:cxn modelId="{4C2E141B-F008-44E6-9DAC-2CCF57C496BF}" type="presParOf" srcId="{B44097E8-9877-487A-8350-A277408FE823}" destId="{13188DDE-B99A-413A-826F-DEDD75CEA8BB}" srcOrd="1" destOrd="0" presId="urn:microsoft.com/office/officeart/2005/8/layout/chevron2"/>
    <dgm:cxn modelId="{CBE33938-CA2A-4D66-92A3-9C6BD33F9A33}" type="presParOf" srcId="{D964D572-FB09-4466-99D4-AF38694F6FA2}" destId="{91D2EDBF-D24B-4236-80A1-8641D188FEAC}" srcOrd="1" destOrd="0" presId="urn:microsoft.com/office/officeart/2005/8/layout/chevron2"/>
    <dgm:cxn modelId="{15B555EB-C926-4AFA-AFF8-107533313D03}" type="presParOf" srcId="{D964D572-FB09-4466-99D4-AF38694F6FA2}" destId="{A87A85D4-5F89-4627-A2BE-2EAF594C9465}" srcOrd="2" destOrd="0" presId="urn:microsoft.com/office/officeart/2005/8/layout/chevron2"/>
    <dgm:cxn modelId="{DC0CBB4F-52BD-441D-BA05-7B50D2B376EC}" type="presParOf" srcId="{A87A85D4-5F89-4627-A2BE-2EAF594C9465}" destId="{8C5439F7-8F28-4E61-8E6E-9BF3E3AA15F4}" srcOrd="0" destOrd="0" presId="urn:microsoft.com/office/officeart/2005/8/layout/chevron2"/>
    <dgm:cxn modelId="{9AC4315B-C9AE-415E-A933-728D474BC21C}" type="presParOf" srcId="{A87A85D4-5F89-4627-A2BE-2EAF594C9465}" destId="{2F653CE3-1323-448F-A365-6994D02DE51D}" srcOrd="1" destOrd="0" presId="urn:microsoft.com/office/officeart/2005/8/layout/chevron2"/>
    <dgm:cxn modelId="{8902832F-60C5-4698-8AFF-91F152D5389D}" type="presParOf" srcId="{D964D572-FB09-4466-99D4-AF38694F6FA2}" destId="{16EC373D-1C9C-4CA9-8535-21EAE79AD4E5}" srcOrd="3" destOrd="0" presId="urn:microsoft.com/office/officeart/2005/8/layout/chevron2"/>
    <dgm:cxn modelId="{BF570425-0A4F-407D-A6F9-9C6F74E4398A}" type="presParOf" srcId="{D964D572-FB09-4466-99D4-AF38694F6FA2}" destId="{FE59A38A-2422-404D-BE04-5C43DF21A182}" srcOrd="4" destOrd="0" presId="urn:microsoft.com/office/officeart/2005/8/layout/chevron2"/>
    <dgm:cxn modelId="{970594AE-0BD0-4F00-A682-8BD7EC74AA27}" type="presParOf" srcId="{FE59A38A-2422-404D-BE04-5C43DF21A182}" destId="{FC4F2358-538F-49DC-B323-A6E3E18F8802}" srcOrd="0" destOrd="0" presId="urn:microsoft.com/office/officeart/2005/8/layout/chevron2"/>
    <dgm:cxn modelId="{FE2A06FD-2698-4073-A7A1-FDEA590ACC10}" type="presParOf" srcId="{FE59A38A-2422-404D-BE04-5C43DF21A182}" destId="{5DE9D051-1231-4B1C-9533-B47127731235}" srcOrd="1" destOrd="0" presId="urn:microsoft.com/office/officeart/2005/8/layout/chevron2"/>
    <dgm:cxn modelId="{255C47A4-6231-43A7-9B2B-EA7A3B785306}" type="presParOf" srcId="{D964D572-FB09-4466-99D4-AF38694F6FA2}" destId="{95B24549-E662-43A0-A570-143DC3C622E4}" srcOrd="5" destOrd="0" presId="urn:microsoft.com/office/officeart/2005/8/layout/chevron2"/>
    <dgm:cxn modelId="{C7D8BF5A-6584-4B0A-8EB2-188EC36CD57C}" type="presParOf" srcId="{D964D572-FB09-4466-99D4-AF38694F6FA2}" destId="{921AC9F4-6DB3-4144-AD8B-60463B98E1F6}" srcOrd="6" destOrd="0" presId="urn:microsoft.com/office/officeart/2005/8/layout/chevron2"/>
    <dgm:cxn modelId="{C7DA6AF6-1AC9-49CC-AE40-DCF2EA65273F}" type="presParOf" srcId="{921AC9F4-6DB3-4144-AD8B-60463B98E1F6}" destId="{8D91DB76-26EE-459A-A4C7-D4884871F1F4}" srcOrd="0" destOrd="0" presId="urn:microsoft.com/office/officeart/2005/8/layout/chevron2"/>
    <dgm:cxn modelId="{8302251D-0056-48D9-9C0C-7CA5F1C964CC}" type="presParOf" srcId="{921AC9F4-6DB3-4144-AD8B-60463B98E1F6}" destId="{42D1A4DF-3FAE-482F-93B4-C2B5D80BF9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2F7613B7-8BAF-4564-A786-59E2A2673176}" type="doc">
      <dgm:prSet loTypeId="urn:microsoft.com/office/officeart/2005/8/layout/list1" loCatId="list" qsTypeId="urn:microsoft.com/office/officeart/2005/8/quickstyle/simple3" qsCatId="simple" csTypeId="urn:microsoft.com/office/officeart/2005/8/colors/colorful1#8" csCatId="colorful" phldr="1"/>
      <dgm:spPr/>
      <dgm:t>
        <a:bodyPr/>
        <a:lstStyle/>
        <a:p>
          <a:endParaRPr lang="ru-RU"/>
        </a:p>
      </dgm:t>
    </dgm:pt>
    <dgm:pt modelId="{37B497AE-1F0E-49AB-892C-750F838790F9}">
      <dgm:prSet/>
      <dgm:spPr/>
      <dgm:t>
        <a:bodyPr/>
        <a:lstStyle/>
        <a:p>
          <a:pPr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Жиноятга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алоқадор иқтисодиёт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FF895F0-DB2B-4B89-9C68-83B26673CC0C}" type="parTrans" cxnId="{0458AF69-9CC8-442A-BDEF-53B59A63CF7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4822E5E-2A4B-40EC-A700-03DB491CE66A}" type="sibTrans" cxnId="{0458AF69-9CC8-442A-BDEF-53B59A63CF7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C685955-35E8-434F-BB1F-57DB3F7CC750}">
      <dgm:prSet/>
      <dgm:spPr/>
      <dgm:t>
        <a:bodyPr/>
        <a:lstStyle/>
        <a:p>
          <a:pPr algn="just"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расмий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иқтисодиёт таркибига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иқтисодий жиноятнинг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киритилиши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бойликларнинг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талон-тарож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қилиниши; назоратнинг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ҳар қандай шаклидан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яширинган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ҳолдаги ҳуфёна иқтисодий фаолият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– наркобизнес,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қимор ўйинлари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фоҳишабозлик; даромадларни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ноиқтисодий қайта тақсимлаш шакли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сифатидаги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фуқароларнинг шахсий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мулкига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қарши умумжиноий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ҳаракатлар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босқинчилик, шахсий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мулкни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зўрлик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билан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тортиб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олиш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ўғирлаш,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рэкет);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6796629-A54A-4484-A2C2-7DF1E8D49BEC}" type="parTrans" cxnId="{33A14CC6-792B-43F3-8563-1491415733C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53515B3-1096-49E5-BECA-4FAB740A95C9}" type="sibTrans" cxnId="{33A14CC6-792B-43F3-8563-1491415733C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D751ABC-1BBC-472F-9BB3-C65828032DE3}">
      <dgm:prSet/>
      <dgm:spPr/>
      <dgm:t>
        <a:bodyPr/>
        <a:lstStyle/>
        <a:p>
          <a:pPr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Сохта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E311809-0427-4F65-92A5-14A250D71402}" type="parTrans" cxnId="{1C83FC8B-943E-4F6E-8A46-BF8AFBFC832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C626C27-EC71-4E1A-8EE3-27A0FD0EE855}" type="sibTrans" cxnId="{1C83FC8B-943E-4F6E-8A46-BF8AFBFC832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7B87829-B41D-4820-B1A1-BE832FD7FA4C}">
      <dgm:prSet/>
      <dgm:spPr/>
      <dgm:t>
        <a:bodyPr/>
        <a:lstStyle/>
        <a:p>
          <a:pPr algn="just"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ҳисобга олиш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ҳисоботларнинг амалдаги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тизимига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сохта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натижаларни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ҳақиқий натижа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сифатида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киритувчи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расмий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иқтисодиёт (қўшиб ёзишлар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);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661C3EA-B735-4F4C-9A3B-3140C1A988E1}" type="parTrans" cxnId="{3BF4C7B8-A471-45A6-A48C-86500CEDF93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06FCDCB-CD90-40C5-9347-09AF75719A03}" type="sibTrans" cxnId="{3BF4C7B8-A471-45A6-A48C-86500CEDF93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8C175AB-8933-435F-B14E-C426BE8F6863}" type="pres">
      <dgm:prSet presAssocID="{2F7613B7-8BAF-4564-A786-59E2A267317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D522C3-1E23-4171-979B-69E012798E35}" type="pres">
      <dgm:prSet presAssocID="{37B497AE-1F0E-49AB-892C-750F838790F9}" presName="parentLin" presStyleCnt="0"/>
      <dgm:spPr/>
    </dgm:pt>
    <dgm:pt modelId="{53CD768C-2AA0-4EDD-A4A3-6C3AC8CFDDDF}" type="pres">
      <dgm:prSet presAssocID="{37B497AE-1F0E-49AB-892C-750F838790F9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C336CF01-FF12-4358-93FD-FB09C6B6338F}" type="pres">
      <dgm:prSet presAssocID="{37B497AE-1F0E-49AB-892C-750F838790F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E2D8C9-4309-4C48-9C63-79ED00662546}" type="pres">
      <dgm:prSet presAssocID="{37B497AE-1F0E-49AB-892C-750F838790F9}" presName="negativeSpace" presStyleCnt="0"/>
      <dgm:spPr/>
    </dgm:pt>
    <dgm:pt modelId="{76C29290-2607-4636-8890-71954B532440}" type="pres">
      <dgm:prSet presAssocID="{37B497AE-1F0E-49AB-892C-750F838790F9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709726-FD20-4935-9C5F-1B10EC81ED6D}" type="pres">
      <dgm:prSet presAssocID="{E4822E5E-2A4B-40EC-A700-03DB491CE66A}" presName="spaceBetweenRectangles" presStyleCnt="0"/>
      <dgm:spPr/>
    </dgm:pt>
    <dgm:pt modelId="{85736991-72E0-4732-A0F4-0D8ED438A6BF}" type="pres">
      <dgm:prSet presAssocID="{DD751ABC-1BBC-472F-9BB3-C65828032DE3}" presName="parentLin" presStyleCnt="0"/>
      <dgm:spPr/>
    </dgm:pt>
    <dgm:pt modelId="{B444E509-A891-403A-B7B4-F119AD0F2E7E}" type="pres">
      <dgm:prSet presAssocID="{DD751ABC-1BBC-472F-9BB3-C65828032DE3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33B6B67A-449E-4E0D-B560-2B469B3E9A8D}" type="pres">
      <dgm:prSet presAssocID="{DD751ABC-1BBC-472F-9BB3-C65828032DE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1715A0-B6EA-4B95-A7B4-074ED067D3B6}" type="pres">
      <dgm:prSet presAssocID="{DD751ABC-1BBC-472F-9BB3-C65828032DE3}" presName="negativeSpace" presStyleCnt="0"/>
      <dgm:spPr/>
    </dgm:pt>
    <dgm:pt modelId="{24388FC0-083E-4A39-A23F-B762FCD950AF}" type="pres">
      <dgm:prSet presAssocID="{DD751ABC-1BBC-472F-9BB3-C65828032DE3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2354DD-6431-4ABE-A56F-B39F15A7BF92}" type="presOf" srcId="{DD751ABC-1BBC-472F-9BB3-C65828032DE3}" destId="{33B6B67A-449E-4E0D-B560-2B469B3E9A8D}" srcOrd="1" destOrd="0" presId="urn:microsoft.com/office/officeart/2005/8/layout/list1"/>
    <dgm:cxn modelId="{9AEC0E24-E91C-4161-8562-433F84F8A759}" type="presOf" srcId="{37B497AE-1F0E-49AB-892C-750F838790F9}" destId="{C336CF01-FF12-4358-93FD-FB09C6B6338F}" srcOrd="1" destOrd="0" presId="urn:microsoft.com/office/officeart/2005/8/layout/list1"/>
    <dgm:cxn modelId="{1C83FC8B-943E-4F6E-8A46-BF8AFBFC8328}" srcId="{2F7613B7-8BAF-4564-A786-59E2A2673176}" destId="{DD751ABC-1BBC-472F-9BB3-C65828032DE3}" srcOrd="1" destOrd="0" parTransId="{5E311809-0427-4F65-92A5-14A250D71402}" sibTransId="{8C626C27-EC71-4E1A-8EE3-27A0FD0EE855}"/>
    <dgm:cxn modelId="{33A14CC6-792B-43F3-8563-1491415733C7}" srcId="{37B497AE-1F0E-49AB-892C-750F838790F9}" destId="{BC685955-35E8-434F-BB1F-57DB3F7CC750}" srcOrd="0" destOrd="0" parTransId="{F6796629-A54A-4484-A2C2-7DF1E8D49BEC}" sibTransId="{753515B3-1096-49E5-BECA-4FAB740A95C9}"/>
    <dgm:cxn modelId="{51FF25CA-E319-423F-9ACC-2B909979818F}" type="presOf" srcId="{DD751ABC-1BBC-472F-9BB3-C65828032DE3}" destId="{B444E509-A891-403A-B7B4-F119AD0F2E7E}" srcOrd="0" destOrd="0" presId="urn:microsoft.com/office/officeart/2005/8/layout/list1"/>
    <dgm:cxn modelId="{3BF4C7B8-A471-45A6-A48C-86500CEDF93E}" srcId="{DD751ABC-1BBC-472F-9BB3-C65828032DE3}" destId="{B7B87829-B41D-4820-B1A1-BE832FD7FA4C}" srcOrd="0" destOrd="0" parTransId="{8661C3EA-B735-4F4C-9A3B-3140C1A988E1}" sibTransId="{006FCDCB-CD90-40C5-9347-09AF75719A03}"/>
    <dgm:cxn modelId="{0458AF69-9CC8-442A-BDEF-53B59A63CF71}" srcId="{2F7613B7-8BAF-4564-A786-59E2A2673176}" destId="{37B497AE-1F0E-49AB-892C-750F838790F9}" srcOrd="0" destOrd="0" parTransId="{FFF895F0-DB2B-4B89-9C68-83B26673CC0C}" sibTransId="{E4822E5E-2A4B-40EC-A700-03DB491CE66A}"/>
    <dgm:cxn modelId="{BFBD2FAA-10C0-4C47-BA10-9F64F0C673BB}" type="presOf" srcId="{37B497AE-1F0E-49AB-892C-750F838790F9}" destId="{53CD768C-2AA0-4EDD-A4A3-6C3AC8CFDDDF}" srcOrd="0" destOrd="0" presId="urn:microsoft.com/office/officeart/2005/8/layout/list1"/>
    <dgm:cxn modelId="{5283CCEB-66FD-4EBA-BC97-3628BAACD256}" type="presOf" srcId="{B7B87829-B41D-4820-B1A1-BE832FD7FA4C}" destId="{24388FC0-083E-4A39-A23F-B762FCD950AF}" srcOrd="0" destOrd="0" presId="urn:microsoft.com/office/officeart/2005/8/layout/list1"/>
    <dgm:cxn modelId="{672C5A5D-B829-479C-BCF4-50881F1F31D3}" type="presOf" srcId="{BC685955-35E8-434F-BB1F-57DB3F7CC750}" destId="{76C29290-2607-4636-8890-71954B532440}" srcOrd="0" destOrd="0" presId="urn:microsoft.com/office/officeart/2005/8/layout/list1"/>
    <dgm:cxn modelId="{6392CC0B-F1AC-47D2-9B9C-06466A63926F}" type="presOf" srcId="{2F7613B7-8BAF-4564-A786-59E2A2673176}" destId="{88C175AB-8933-435F-B14E-C426BE8F6863}" srcOrd="0" destOrd="0" presId="urn:microsoft.com/office/officeart/2005/8/layout/list1"/>
    <dgm:cxn modelId="{9D44E78C-911A-4F4C-9913-80FA7E157781}" type="presParOf" srcId="{88C175AB-8933-435F-B14E-C426BE8F6863}" destId="{3AD522C3-1E23-4171-979B-69E012798E35}" srcOrd="0" destOrd="0" presId="urn:microsoft.com/office/officeart/2005/8/layout/list1"/>
    <dgm:cxn modelId="{E295D7F7-33CD-493C-A465-6C14CA9B0699}" type="presParOf" srcId="{3AD522C3-1E23-4171-979B-69E012798E35}" destId="{53CD768C-2AA0-4EDD-A4A3-6C3AC8CFDDDF}" srcOrd="0" destOrd="0" presId="urn:microsoft.com/office/officeart/2005/8/layout/list1"/>
    <dgm:cxn modelId="{2785E478-9EA6-4061-83BD-8AC7A89E08CC}" type="presParOf" srcId="{3AD522C3-1E23-4171-979B-69E012798E35}" destId="{C336CF01-FF12-4358-93FD-FB09C6B6338F}" srcOrd="1" destOrd="0" presId="urn:microsoft.com/office/officeart/2005/8/layout/list1"/>
    <dgm:cxn modelId="{29EFCFB7-CC6C-43EC-A99C-A4F941C23277}" type="presParOf" srcId="{88C175AB-8933-435F-B14E-C426BE8F6863}" destId="{25E2D8C9-4309-4C48-9C63-79ED00662546}" srcOrd="1" destOrd="0" presId="urn:microsoft.com/office/officeart/2005/8/layout/list1"/>
    <dgm:cxn modelId="{E9B20249-6522-4F69-9A6B-06520568BE70}" type="presParOf" srcId="{88C175AB-8933-435F-B14E-C426BE8F6863}" destId="{76C29290-2607-4636-8890-71954B532440}" srcOrd="2" destOrd="0" presId="urn:microsoft.com/office/officeart/2005/8/layout/list1"/>
    <dgm:cxn modelId="{B45F440E-277C-4AC7-B4A3-95C6994D6DBB}" type="presParOf" srcId="{88C175AB-8933-435F-B14E-C426BE8F6863}" destId="{97709726-FD20-4935-9C5F-1B10EC81ED6D}" srcOrd="3" destOrd="0" presId="urn:microsoft.com/office/officeart/2005/8/layout/list1"/>
    <dgm:cxn modelId="{FEB9FF77-C16A-46B9-AC97-3B8476628849}" type="presParOf" srcId="{88C175AB-8933-435F-B14E-C426BE8F6863}" destId="{85736991-72E0-4732-A0F4-0D8ED438A6BF}" srcOrd="4" destOrd="0" presId="urn:microsoft.com/office/officeart/2005/8/layout/list1"/>
    <dgm:cxn modelId="{B3CC3FE7-77C5-4D24-8887-53D13AB228D2}" type="presParOf" srcId="{85736991-72E0-4732-A0F4-0D8ED438A6BF}" destId="{B444E509-A891-403A-B7B4-F119AD0F2E7E}" srcOrd="0" destOrd="0" presId="urn:microsoft.com/office/officeart/2005/8/layout/list1"/>
    <dgm:cxn modelId="{459ACB48-39C8-4BC0-B84A-D7924B3CEA2E}" type="presParOf" srcId="{85736991-72E0-4732-A0F4-0D8ED438A6BF}" destId="{33B6B67A-449E-4E0D-B560-2B469B3E9A8D}" srcOrd="1" destOrd="0" presId="urn:microsoft.com/office/officeart/2005/8/layout/list1"/>
    <dgm:cxn modelId="{8329B53D-4283-4963-BB07-9D23665440BA}" type="presParOf" srcId="{88C175AB-8933-435F-B14E-C426BE8F6863}" destId="{DE1715A0-B6EA-4B95-A7B4-074ED067D3B6}" srcOrd="5" destOrd="0" presId="urn:microsoft.com/office/officeart/2005/8/layout/list1"/>
    <dgm:cxn modelId="{2FD6F61F-8805-4CD9-BCBF-EFB72199959D}" type="presParOf" srcId="{88C175AB-8933-435F-B14E-C426BE8F6863}" destId="{24388FC0-083E-4A39-A23F-B762FCD950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FAE4F98F-DF64-4513-921E-DD503A1229F3}" type="doc">
      <dgm:prSet loTypeId="urn:microsoft.com/office/officeart/2005/8/layout/list1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F88D346A-99CF-4BE1-A4B8-C28B5FDE953B}">
      <dgm:prSet/>
      <dgm:spPr/>
      <dgm:t>
        <a:bodyPr/>
        <a:lstStyle/>
        <a:p>
          <a:pPr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Норасмий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4E10D14-104F-4405-9286-0D9D176B7581}" type="parTrans" cxnId="{C2DE6725-B9E8-47F2-BBA0-0C0F2DEA27F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2ED6D96-17B0-45F1-A936-7723698B730F}" type="sibTrans" cxnId="{C2DE6725-B9E8-47F2-BBA0-0C0F2DEA27F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FF931F9-FCF4-4A99-9FA7-584C96731F7B}">
      <dgm:prSet/>
      <dgm:spPr/>
      <dgm:t>
        <a:bodyPr/>
        <a:lstStyle/>
        <a:p>
          <a:pPr algn="just"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– товар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хизматларнинг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айрибошлаш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тақсимлаш бўйича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иқтисодий субъектлар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ўртасидаги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норасмий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ўзаро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алоқалар тизими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бўлиб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мазкур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субъектлар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ўртасидаги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шахсий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муносабатлар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бевосита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алоқаларга асосланади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AA1EFCC-0F7D-4E97-8623-E372603B5EC2}" type="parTrans" cxnId="{8D0987FF-0ACF-4B3B-B0E3-BB4074ACCAE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021A82C-4E95-4C2D-A93C-0CE5286871BC}" type="sibTrans" cxnId="{8D0987FF-0ACF-4B3B-B0E3-BB4074ACCAE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4399446-B76B-4860-8531-4749BE827D48}">
      <dgm:prSet/>
      <dgm:spPr/>
      <dgm:t>
        <a:bodyPr/>
        <a:lstStyle/>
        <a:p>
          <a:pPr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Яширин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иккаламчи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3A0CABB-B95B-48B8-BCB1-9DE9B8994EAC}" type="parTrans" cxnId="{65D19CA9-5319-4875-850D-A63D1F298DD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E9C72CA-04FC-4A87-81F4-5692762AF762}" type="sibTrans" cxnId="{65D19CA9-5319-4875-850D-A63D1F298DD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B004773-EB01-4A15-8AAD-AB3D37D38F76}">
      <dgm:prSet/>
      <dgm:spPr/>
      <dgm:t>
        <a:bodyPr/>
        <a:lstStyle/>
        <a:p>
          <a:pPr algn="just"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якка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тартибдаги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кооператив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фаолиятнинг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назоратдан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яширинган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яъни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қонун томонидан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тақиқланган ёки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белгиланган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тартибда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рўйхатдан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ўтмаган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тури.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A0B36D6-05B0-4EA4-9D4D-3A3B2555BD02}" type="parTrans" cxnId="{D2024385-C033-4B0F-9C0A-53C70507701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54BD64C-6306-44B3-9EDD-470DEE0C07BC}" type="sibTrans" cxnId="{D2024385-C033-4B0F-9C0A-53C70507701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4CA1316-8DDD-49A4-88B1-4979414CE18F}" type="pres">
      <dgm:prSet presAssocID="{FAE4F98F-DF64-4513-921E-DD503A1229F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BB4E0E-5296-48EE-8247-BC6964884AD4}" type="pres">
      <dgm:prSet presAssocID="{F88D346A-99CF-4BE1-A4B8-C28B5FDE953B}" presName="parentLin" presStyleCnt="0"/>
      <dgm:spPr/>
    </dgm:pt>
    <dgm:pt modelId="{7568CFA1-A0FD-4EC8-8AAD-B9BE7289ED0F}" type="pres">
      <dgm:prSet presAssocID="{F88D346A-99CF-4BE1-A4B8-C28B5FDE953B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5A8EE164-19C5-44F9-87D3-3E1B0A38EF63}" type="pres">
      <dgm:prSet presAssocID="{F88D346A-99CF-4BE1-A4B8-C28B5FDE953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E547FF-ED0F-439B-B7A6-CA6BBEB5B07D}" type="pres">
      <dgm:prSet presAssocID="{F88D346A-99CF-4BE1-A4B8-C28B5FDE953B}" presName="negativeSpace" presStyleCnt="0"/>
      <dgm:spPr/>
    </dgm:pt>
    <dgm:pt modelId="{1FF048CF-B8B5-456B-9BF4-35C82FAEE25D}" type="pres">
      <dgm:prSet presAssocID="{F88D346A-99CF-4BE1-A4B8-C28B5FDE953B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692BAE-8E6B-459E-9910-76E328F2278F}" type="pres">
      <dgm:prSet presAssocID="{C2ED6D96-17B0-45F1-A936-7723698B730F}" presName="spaceBetweenRectangles" presStyleCnt="0"/>
      <dgm:spPr/>
    </dgm:pt>
    <dgm:pt modelId="{5EF03A1D-9BEB-4D68-8A1E-81CB5B8D19ED}" type="pres">
      <dgm:prSet presAssocID="{24399446-B76B-4860-8531-4749BE827D48}" presName="parentLin" presStyleCnt="0"/>
      <dgm:spPr/>
    </dgm:pt>
    <dgm:pt modelId="{B88019A0-CD00-4E02-AFE8-13C9835FAC82}" type="pres">
      <dgm:prSet presAssocID="{24399446-B76B-4860-8531-4749BE827D48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BBEC39B5-8731-4A1F-BCD9-CE38E797B489}" type="pres">
      <dgm:prSet presAssocID="{24399446-B76B-4860-8531-4749BE827D4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10F4BC-5AA5-4C09-BA41-55ADDE221FE7}" type="pres">
      <dgm:prSet presAssocID="{24399446-B76B-4860-8531-4749BE827D48}" presName="negativeSpace" presStyleCnt="0"/>
      <dgm:spPr/>
    </dgm:pt>
    <dgm:pt modelId="{6884BC70-B9D7-4432-99C6-B8D0B1958E63}" type="pres">
      <dgm:prSet presAssocID="{24399446-B76B-4860-8531-4749BE827D48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3BEFA8-606E-40D6-96F9-3DEDDC6039C7}" type="presOf" srcId="{3B004773-EB01-4A15-8AAD-AB3D37D38F76}" destId="{6884BC70-B9D7-4432-99C6-B8D0B1958E63}" srcOrd="0" destOrd="0" presId="urn:microsoft.com/office/officeart/2005/8/layout/list1"/>
    <dgm:cxn modelId="{D2024385-C033-4B0F-9C0A-53C70507701A}" srcId="{24399446-B76B-4860-8531-4749BE827D48}" destId="{3B004773-EB01-4A15-8AAD-AB3D37D38F76}" srcOrd="0" destOrd="0" parTransId="{8A0B36D6-05B0-4EA4-9D4D-3A3B2555BD02}" sibTransId="{E54BD64C-6306-44B3-9EDD-470DEE0C07BC}"/>
    <dgm:cxn modelId="{C9A2BE64-7980-41D5-B55A-462F15DC9BC7}" type="presOf" srcId="{CFF931F9-FCF4-4A99-9FA7-584C96731F7B}" destId="{1FF048CF-B8B5-456B-9BF4-35C82FAEE25D}" srcOrd="0" destOrd="0" presId="urn:microsoft.com/office/officeart/2005/8/layout/list1"/>
    <dgm:cxn modelId="{8D0987FF-0ACF-4B3B-B0E3-BB4074ACCAEF}" srcId="{F88D346A-99CF-4BE1-A4B8-C28B5FDE953B}" destId="{CFF931F9-FCF4-4A99-9FA7-584C96731F7B}" srcOrd="0" destOrd="0" parTransId="{4AA1EFCC-0F7D-4E97-8623-E372603B5EC2}" sibTransId="{4021A82C-4E95-4C2D-A93C-0CE5286871BC}"/>
    <dgm:cxn modelId="{65D19CA9-5319-4875-850D-A63D1F298DDE}" srcId="{FAE4F98F-DF64-4513-921E-DD503A1229F3}" destId="{24399446-B76B-4860-8531-4749BE827D48}" srcOrd="1" destOrd="0" parTransId="{A3A0CABB-B95B-48B8-BCB1-9DE9B8994EAC}" sibTransId="{8E9C72CA-04FC-4A87-81F4-5692762AF762}"/>
    <dgm:cxn modelId="{EC570D77-D7F6-4B24-95B5-D25A6F29B941}" type="presOf" srcId="{24399446-B76B-4860-8531-4749BE827D48}" destId="{B88019A0-CD00-4E02-AFE8-13C9835FAC82}" srcOrd="0" destOrd="0" presId="urn:microsoft.com/office/officeart/2005/8/layout/list1"/>
    <dgm:cxn modelId="{64DB4125-A04A-4B65-A817-1DE33B49A740}" type="presOf" srcId="{24399446-B76B-4860-8531-4749BE827D48}" destId="{BBEC39B5-8731-4A1F-BCD9-CE38E797B489}" srcOrd="1" destOrd="0" presId="urn:microsoft.com/office/officeart/2005/8/layout/list1"/>
    <dgm:cxn modelId="{C2DE6725-B9E8-47F2-BBA0-0C0F2DEA27FA}" srcId="{FAE4F98F-DF64-4513-921E-DD503A1229F3}" destId="{F88D346A-99CF-4BE1-A4B8-C28B5FDE953B}" srcOrd="0" destOrd="0" parTransId="{C4E10D14-104F-4405-9286-0D9D176B7581}" sibTransId="{C2ED6D96-17B0-45F1-A936-7723698B730F}"/>
    <dgm:cxn modelId="{CA41D0FD-2B39-4CF8-8624-BD327A3EAB9E}" type="presOf" srcId="{F88D346A-99CF-4BE1-A4B8-C28B5FDE953B}" destId="{7568CFA1-A0FD-4EC8-8AAD-B9BE7289ED0F}" srcOrd="0" destOrd="0" presId="urn:microsoft.com/office/officeart/2005/8/layout/list1"/>
    <dgm:cxn modelId="{AB5B394C-828D-40D5-9E48-CC4684C65F3E}" type="presOf" srcId="{F88D346A-99CF-4BE1-A4B8-C28B5FDE953B}" destId="{5A8EE164-19C5-44F9-87D3-3E1B0A38EF63}" srcOrd="1" destOrd="0" presId="urn:microsoft.com/office/officeart/2005/8/layout/list1"/>
    <dgm:cxn modelId="{487EB34E-A231-4464-BD6D-767648DA2065}" type="presOf" srcId="{FAE4F98F-DF64-4513-921E-DD503A1229F3}" destId="{94CA1316-8DDD-49A4-88B1-4979414CE18F}" srcOrd="0" destOrd="0" presId="urn:microsoft.com/office/officeart/2005/8/layout/list1"/>
    <dgm:cxn modelId="{97B0AD42-4A2F-4BC8-AB0E-EC2D7B9C2D4D}" type="presParOf" srcId="{94CA1316-8DDD-49A4-88B1-4979414CE18F}" destId="{F0BB4E0E-5296-48EE-8247-BC6964884AD4}" srcOrd="0" destOrd="0" presId="urn:microsoft.com/office/officeart/2005/8/layout/list1"/>
    <dgm:cxn modelId="{ED260FEF-2E6D-4308-8BE1-A57FAC0275A8}" type="presParOf" srcId="{F0BB4E0E-5296-48EE-8247-BC6964884AD4}" destId="{7568CFA1-A0FD-4EC8-8AAD-B9BE7289ED0F}" srcOrd="0" destOrd="0" presId="urn:microsoft.com/office/officeart/2005/8/layout/list1"/>
    <dgm:cxn modelId="{32AB498F-9670-403B-8571-3D61415B2206}" type="presParOf" srcId="{F0BB4E0E-5296-48EE-8247-BC6964884AD4}" destId="{5A8EE164-19C5-44F9-87D3-3E1B0A38EF63}" srcOrd="1" destOrd="0" presId="urn:microsoft.com/office/officeart/2005/8/layout/list1"/>
    <dgm:cxn modelId="{9D56872C-4272-4783-9814-57E85A0E1B3B}" type="presParOf" srcId="{94CA1316-8DDD-49A4-88B1-4979414CE18F}" destId="{CBE547FF-ED0F-439B-B7A6-CA6BBEB5B07D}" srcOrd="1" destOrd="0" presId="urn:microsoft.com/office/officeart/2005/8/layout/list1"/>
    <dgm:cxn modelId="{2B088A2A-AA9D-4E26-A3EC-170BBD6BD900}" type="presParOf" srcId="{94CA1316-8DDD-49A4-88B1-4979414CE18F}" destId="{1FF048CF-B8B5-456B-9BF4-35C82FAEE25D}" srcOrd="2" destOrd="0" presId="urn:microsoft.com/office/officeart/2005/8/layout/list1"/>
    <dgm:cxn modelId="{C12384C3-97ED-4075-8408-75A108E587A0}" type="presParOf" srcId="{94CA1316-8DDD-49A4-88B1-4979414CE18F}" destId="{61692BAE-8E6B-459E-9910-76E328F2278F}" srcOrd="3" destOrd="0" presId="urn:microsoft.com/office/officeart/2005/8/layout/list1"/>
    <dgm:cxn modelId="{0AD1373C-1B80-4EFF-BD00-85AAD9ABD765}" type="presParOf" srcId="{94CA1316-8DDD-49A4-88B1-4979414CE18F}" destId="{5EF03A1D-9BEB-4D68-8A1E-81CB5B8D19ED}" srcOrd="4" destOrd="0" presId="urn:microsoft.com/office/officeart/2005/8/layout/list1"/>
    <dgm:cxn modelId="{A76EA48F-D896-40DE-9AE0-6F08CD0E18F2}" type="presParOf" srcId="{5EF03A1D-9BEB-4D68-8A1E-81CB5B8D19ED}" destId="{B88019A0-CD00-4E02-AFE8-13C9835FAC82}" srcOrd="0" destOrd="0" presId="urn:microsoft.com/office/officeart/2005/8/layout/list1"/>
    <dgm:cxn modelId="{C7F4BAD6-F054-43B5-A98F-F943A5431C4E}" type="presParOf" srcId="{5EF03A1D-9BEB-4D68-8A1E-81CB5B8D19ED}" destId="{BBEC39B5-8731-4A1F-BCD9-CE38E797B489}" srcOrd="1" destOrd="0" presId="urn:microsoft.com/office/officeart/2005/8/layout/list1"/>
    <dgm:cxn modelId="{6CC7C5F5-779A-4646-B49E-4ACAA836B125}" type="presParOf" srcId="{94CA1316-8DDD-49A4-88B1-4979414CE18F}" destId="{C210F4BC-5AA5-4C09-BA41-55ADDE221FE7}" srcOrd="5" destOrd="0" presId="urn:microsoft.com/office/officeart/2005/8/layout/list1"/>
    <dgm:cxn modelId="{7DA8CD88-0567-4E6C-A10F-5E07B1762EFC}" type="presParOf" srcId="{94CA1316-8DDD-49A4-88B1-4979414CE18F}" destId="{6884BC70-B9D7-4432-99C6-B8D0B1958E63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1FA9FBC0-E7BF-40C9-BA8F-C9E6BEB4A82D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79A249-7BA7-4558-9A6C-D7BE644EA92F}">
      <dgm:prSet/>
      <dgm:spPr/>
      <dgm:t>
        <a:bodyPr/>
        <a:lstStyle/>
        <a:p>
          <a:pPr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3.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Ялпи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ички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маҳсулотни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ҳисоблаш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усуллари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30EA472-A3A0-49BE-A47F-8D6999EB260C}" type="parTrans" cxnId="{3480EF24-D9F4-446C-B42D-A490B61A8398}">
      <dgm:prSet/>
      <dgm:spPr/>
      <dgm:t>
        <a:bodyPr/>
        <a:lstStyle/>
        <a:p>
          <a:endParaRPr lang="ru-RU"/>
        </a:p>
      </dgm:t>
    </dgm:pt>
    <dgm:pt modelId="{8C9FAE16-7A15-4658-ADCC-995FAF5D0F04}" type="sibTrans" cxnId="{3480EF24-D9F4-446C-B42D-A490B61A8398}">
      <dgm:prSet/>
      <dgm:spPr/>
      <dgm:t>
        <a:bodyPr/>
        <a:lstStyle/>
        <a:p>
          <a:endParaRPr lang="ru-RU"/>
        </a:p>
      </dgm:t>
    </dgm:pt>
    <dgm:pt modelId="{7B904821-2F21-4CB1-B825-A5EA6613BF01}" type="pres">
      <dgm:prSet presAssocID="{1FA9FBC0-E7BF-40C9-BA8F-C9E6BEB4A82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9D1FDC-746A-4ADA-B56A-E7778CDFD268}" type="pres">
      <dgm:prSet presAssocID="{CE79A249-7BA7-4558-9A6C-D7BE644EA92F}" presName="parentText" presStyleLbl="node1" presStyleIdx="0" presStyleCnt="1" custScaleY="1524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1E1232-C139-4372-B445-03E04835DB28}" type="presOf" srcId="{CE79A249-7BA7-4558-9A6C-D7BE644EA92F}" destId="{599D1FDC-746A-4ADA-B56A-E7778CDFD268}" srcOrd="0" destOrd="0" presId="urn:microsoft.com/office/officeart/2005/8/layout/vList2"/>
    <dgm:cxn modelId="{4B86CC0D-1106-47E7-83AF-105E669ACED5}" type="presOf" srcId="{1FA9FBC0-E7BF-40C9-BA8F-C9E6BEB4A82D}" destId="{7B904821-2F21-4CB1-B825-A5EA6613BF01}" srcOrd="0" destOrd="0" presId="urn:microsoft.com/office/officeart/2005/8/layout/vList2"/>
    <dgm:cxn modelId="{3480EF24-D9F4-446C-B42D-A490B61A8398}" srcId="{1FA9FBC0-E7BF-40C9-BA8F-C9E6BEB4A82D}" destId="{CE79A249-7BA7-4558-9A6C-D7BE644EA92F}" srcOrd="0" destOrd="0" parTransId="{E30EA472-A3A0-49BE-A47F-8D6999EB260C}" sibTransId="{8C9FAE16-7A15-4658-ADCC-995FAF5D0F04}"/>
    <dgm:cxn modelId="{4D4E0DD0-68C2-43F2-9D06-69A5FE60A032}" type="presParOf" srcId="{7B904821-2F21-4CB1-B825-A5EA6613BF01}" destId="{599D1FDC-746A-4ADA-B56A-E7778CDFD26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EAE174-D72C-4E25-B49A-6793CEF52D47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3A11BB02-8E01-4E0E-82CC-E122E25596BD}">
      <dgm:prSet/>
      <dgm:spPr/>
      <dgm:t>
        <a:bodyPr/>
        <a:lstStyle/>
        <a:p>
          <a:pPr algn="ctr" rtl="0"/>
          <a:r>
            <a:rPr lang="uz-Cyrl-UZ" dirty="0" smtClean="0">
              <a:latin typeface="Times New Roman" pitchFamily="18" charset="0"/>
              <a:cs typeface="Times New Roman" pitchFamily="18" charset="0"/>
            </a:rPr>
            <a:t>РЕЖА: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FAB08C5-9F49-48D9-A954-436F5F88A87A}" type="parTrans" cxnId="{79BB80D1-592E-446A-8C74-5C52E6B07853}">
      <dgm:prSet/>
      <dgm:spPr/>
      <dgm:t>
        <a:bodyPr/>
        <a:lstStyle/>
        <a:p>
          <a:endParaRPr lang="ru-RU"/>
        </a:p>
      </dgm:t>
    </dgm:pt>
    <dgm:pt modelId="{B6CE8A00-FD8E-4320-B866-16E6A283A4C7}" type="sibTrans" cxnId="{79BB80D1-592E-446A-8C74-5C52E6B07853}">
      <dgm:prSet/>
      <dgm:spPr/>
      <dgm:t>
        <a:bodyPr/>
        <a:lstStyle/>
        <a:p>
          <a:endParaRPr lang="ru-RU"/>
        </a:p>
      </dgm:t>
    </dgm:pt>
    <dgm:pt modelId="{92E92302-81CF-40B6-9096-674B095003E4}" type="pres">
      <dgm:prSet presAssocID="{97EAE174-D72C-4E25-B49A-6793CEF52D4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D94D583-587F-40DB-9A94-436C8FED6235}" type="pres">
      <dgm:prSet presAssocID="{3A11BB02-8E01-4E0E-82CC-E122E25596B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BE90AC-9F8A-4761-8834-B3A96F0320BB}" type="presOf" srcId="{97EAE174-D72C-4E25-B49A-6793CEF52D47}" destId="{92E92302-81CF-40B6-9096-674B095003E4}" srcOrd="0" destOrd="0" presId="urn:microsoft.com/office/officeart/2005/8/layout/vList2"/>
    <dgm:cxn modelId="{82185588-5981-4CB9-A550-44E1DE4BA498}" type="presOf" srcId="{3A11BB02-8E01-4E0E-82CC-E122E25596BD}" destId="{6D94D583-587F-40DB-9A94-436C8FED6235}" srcOrd="0" destOrd="0" presId="urn:microsoft.com/office/officeart/2005/8/layout/vList2"/>
    <dgm:cxn modelId="{79BB80D1-592E-446A-8C74-5C52E6B07853}" srcId="{97EAE174-D72C-4E25-B49A-6793CEF52D47}" destId="{3A11BB02-8E01-4E0E-82CC-E122E25596BD}" srcOrd="0" destOrd="0" parTransId="{8FAB08C5-9F49-48D9-A954-436F5F88A87A}" sibTransId="{B6CE8A00-FD8E-4320-B866-16E6A283A4C7}"/>
    <dgm:cxn modelId="{536F2820-B387-493E-A275-6907F13FDA22}" type="presParOf" srcId="{92E92302-81CF-40B6-9096-674B095003E4}" destId="{6D94D583-587F-40DB-9A94-436C8FED623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E185E3CA-4CA1-450C-B6BA-5774230F4C4A}" type="doc">
      <dgm:prSet loTypeId="urn:microsoft.com/office/officeart/2005/8/layout/hList1" loCatId="list" qsTypeId="urn:microsoft.com/office/officeart/2005/8/quickstyle/3d1" qsCatId="3D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5CDFE8BB-FC50-4C97-A68C-C924529D847F}">
      <dgm:prSet/>
      <dgm:spPr/>
      <dgm:t>
        <a:bodyPr/>
        <a:lstStyle/>
        <a:p>
          <a:pPr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ҳисоблар тизими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(МҲТ)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1CAE033-96E7-4C57-9572-7E06529E31D8}" type="parTrans" cxnId="{AD4D0A48-7309-455D-AABB-B5F1EBD9E9A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FEFD505-CEE7-481A-B334-94C2BD308892}" type="sibTrans" cxnId="{AD4D0A48-7309-455D-AABB-B5F1EBD9E9A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3E09498-FA7D-47D0-B9CE-D418AE76C264}">
      <dgm:prSet/>
      <dgm:spPr/>
      <dgm:t>
        <a:bodyPr/>
        <a:lstStyle/>
        <a:p>
          <a:pPr algn="just"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барча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асосий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иқтисодий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жараёнларни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такрор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чиқариш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шароитлари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жараёнлари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натижаларини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тавсифловчи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ўзаро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боғлиқ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макроиқтисодий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кўрсаткичлар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таснифлар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гуруҳлар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тизими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1BAE64B-68E1-4E1E-943D-108DF26AA57B}" type="parTrans" cxnId="{EFC8317E-A44C-4C0F-AB7F-E2BBC678C9B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C39C2A8-1C94-46D6-BFF4-3752D4FEF31C}" type="sibTrans" cxnId="{EFC8317E-A44C-4C0F-AB7F-E2BBC678C9B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E08BB14-CA08-49A9-8766-DD0410EA13A6}" type="pres">
      <dgm:prSet presAssocID="{E185E3CA-4CA1-450C-B6BA-5774230F4C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E0636BD-3B64-4E93-B2CD-3DF7F9FF0D25}" type="pres">
      <dgm:prSet presAssocID="{5CDFE8BB-FC50-4C97-A68C-C924529D847F}" presName="composite" presStyleCnt="0"/>
      <dgm:spPr/>
    </dgm:pt>
    <dgm:pt modelId="{63E92803-5591-4FC1-983D-7D6D8B25D6F8}" type="pres">
      <dgm:prSet presAssocID="{5CDFE8BB-FC50-4C97-A68C-C924529D847F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FB7440-9820-48A6-AB74-71AF402AD789}" type="pres">
      <dgm:prSet presAssocID="{5CDFE8BB-FC50-4C97-A68C-C924529D847F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8B2341-82EE-421E-B850-DC7805F56E51}" type="presOf" srcId="{E185E3CA-4CA1-450C-B6BA-5774230F4C4A}" destId="{8E08BB14-CA08-49A9-8766-DD0410EA13A6}" srcOrd="0" destOrd="0" presId="urn:microsoft.com/office/officeart/2005/8/layout/hList1"/>
    <dgm:cxn modelId="{EFC8317E-A44C-4C0F-AB7F-E2BBC678C9B5}" srcId="{5CDFE8BB-FC50-4C97-A68C-C924529D847F}" destId="{83E09498-FA7D-47D0-B9CE-D418AE76C264}" srcOrd="0" destOrd="0" parTransId="{41BAE64B-68E1-4E1E-943D-108DF26AA57B}" sibTransId="{8C39C2A8-1C94-46D6-BFF4-3752D4FEF31C}"/>
    <dgm:cxn modelId="{913E0F1E-25B6-4616-A947-25E3982435E5}" type="presOf" srcId="{5CDFE8BB-FC50-4C97-A68C-C924529D847F}" destId="{63E92803-5591-4FC1-983D-7D6D8B25D6F8}" srcOrd="0" destOrd="0" presId="urn:microsoft.com/office/officeart/2005/8/layout/hList1"/>
    <dgm:cxn modelId="{AD4D0A48-7309-455D-AABB-B5F1EBD9E9AA}" srcId="{E185E3CA-4CA1-450C-B6BA-5774230F4C4A}" destId="{5CDFE8BB-FC50-4C97-A68C-C924529D847F}" srcOrd="0" destOrd="0" parTransId="{A1CAE033-96E7-4C57-9572-7E06529E31D8}" sibTransId="{6FEFD505-CEE7-481A-B334-94C2BD308892}"/>
    <dgm:cxn modelId="{6075762B-0F06-483F-A189-0445AAF1569A}" type="presOf" srcId="{83E09498-FA7D-47D0-B9CE-D418AE76C264}" destId="{85FB7440-9820-48A6-AB74-71AF402AD789}" srcOrd="0" destOrd="0" presId="urn:microsoft.com/office/officeart/2005/8/layout/hList1"/>
    <dgm:cxn modelId="{DB9F6DE0-A31E-4261-97AA-D5E93E99095F}" type="presParOf" srcId="{8E08BB14-CA08-49A9-8766-DD0410EA13A6}" destId="{2E0636BD-3B64-4E93-B2CD-3DF7F9FF0D25}" srcOrd="0" destOrd="0" presId="urn:microsoft.com/office/officeart/2005/8/layout/hList1"/>
    <dgm:cxn modelId="{B6F5EB7D-9BB2-4C42-B1AE-CF438F6CA673}" type="presParOf" srcId="{2E0636BD-3B64-4E93-B2CD-3DF7F9FF0D25}" destId="{63E92803-5591-4FC1-983D-7D6D8B25D6F8}" srcOrd="0" destOrd="0" presId="urn:microsoft.com/office/officeart/2005/8/layout/hList1"/>
    <dgm:cxn modelId="{8C845D02-4612-49A6-971D-E3EC7CB06F3D}" type="presParOf" srcId="{2E0636BD-3B64-4E93-B2CD-3DF7F9FF0D25}" destId="{85FB7440-9820-48A6-AB74-71AF402AD78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9E1A2AC4-F23F-45B0-8631-3C829AD39374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D46049-EDB7-4D0C-8453-95B01E496B99}">
      <dgm:prSet/>
      <dgm:spPr/>
      <dgm:t>
        <a:bodyPr/>
        <a:lstStyle/>
        <a:p>
          <a:pPr algn="just"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МҲТ БМТ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томонидан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эълон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қилинган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«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ҳисоблар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ёрдамчи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жадваллар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тизими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»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номли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ҳужжат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асосида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халқаро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статистикада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стандарт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тизим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сифатида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1953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йилдан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бошлаб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қўлланила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бошлади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09D334D-68BA-43CE-9D9B-F77B9692081E}" type="parTrans" cxnId="{96FA400E-F761-4E94-9DFC-3A04BF7A64B3}">
      <dgm:prSet/>
      <dgm:spPr/>
      <dgm:t>
        <a:bodyPr/>
        <a:lstStyle/>
        <a:p>
          <a:pPr algn="just"/>
          <a:endParaRPr lang="ru-RU"/>
        </a:p>
      </dgm:t>
    </dgm:pt>
    <dgm:pt modelId="{609EDF0E-6BA6-4B23-A901-69B89EC62402}" type="sibTrans" cxnId="{96FA400E-F761-4E94-9DFC-3A04BF7A64B3}">
      <dgm:prSet/>
      <dgm:spPr/>
      <dgm:t>
        <a:bodyPr/>
        <a:lstStyle/>
        <a:p>
          <a:pPr algn="just"/>
          <a:endParaRPr lang="ru-RU"/>
        </a:p>
      </dgm:t>
    </dgm:pt>
    <dgm:pt modelId="{4157625D-DF02-45B1-B412-FA1C6A71937C}" type="pres">
      <dgm:prSet presAssocID="{9E1A2AC4-F23F-45B0-8631-3C829AD3937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55705DE-9F84-412C-88FE-8ED796531004}" type="pres">
      <dgm:prSet presAssocID="{5FD46049-EDB7-4D0C-8453-95B01E496B9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5F80E7-2E23-4BB9-97DF-F3F39612ED38}" type="presOf" srcId="{9E1A2AC4-F23F-45B0-8631-3C829AD39374}" destId="{4157625D-DF02-45B1-B412-FA1C6A71937C}" srcOrd="0" destOrd="0" presId="urn:microsoft.com/office/officeart/2005/8/layout/vList2"/>
    <dgm:cxn modelId="{96FA400E-F761-4E94-9DFC-3A04BF7A64B3}" srcId="{9E1A2AC4-F23F-45B0-8631-3C829AD39374}" destId="{5FD46049-EDB7-4D0C-8453-95B01E496B99}" srcOrd="0" destOrd="0" parTransId="{109D334D-68BA-43CE-9D9B-F77B9692081E}" sibTransId="{609EDF0E-6BA6-4B23-A901-69B89EC62402}"/>
    <dgm:cxn modelId="{7680F74E-2A7E-4D6E-9C12-B7A52573DA12}" type="presOf" srcId="{5FD46049-EDB7-4D0C-8453-95B01E496B99}" destId="{355705DE-9F84-412C-88FE-8ED796531004}" srcOrd="0" destOrd="0" presId="urn:microsoft.com/office/officeart/2005/8/layout/vList2"/>
    <dgm:cxn modelId="{6D8B5C97-0821-4ADA-AE13-5AC8643FF1D7}" type="presParOf" srcId="{4157625D-DF02-45B1-B412-FA1C6A71937C}" destId="{355705DE-9F84-412C-88FE-8ED79653100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63829E58-5E48-426D-995F-F2771BADBD93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C06E7F-7FFD-4C67-B06B-21451863888B}">
      <dgm:prSet/>
      <dgm:spPr/>
      <dgm:t>
        <a:bodyPr/>
        <a:lstStyle/>
        <a:p>
          <a:pPr algn="just"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Шу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даврдан</a:t>
          </a:r>
          <a:r>
            <a:rPr lang="uz-Cyrl-UZ" dirty="0" smtClean="0">
              <a:latin typeface="Times New Roman" pitchFamily="18" charset="0"/>
              <a:cs typeface="Times New Roman" pitchFamily="18" charset="0"/>
            </a:rPr>
            <a:t> (1953 йилдан)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буён</a:t>
          </a:r>
          <a:r>
            <a:rPr lang="uz-Cyrl-UZ" dirty="0" smtClean="0">
              <a:latin typeface="Times New Roman" pitchFamily="18" charset="0"/>
              <a:cs typeface="Times New Roman" pitchFamily="18" charset="0"/>
            </a:rPr>
            <a:t> шу давргача МҲТ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тўрт</a:t>
          </a:r>
          <a:r>
            <a:rPr lang="uz-Cyrl-UZ" dirty="0" smtClean="0">
              <a:latin typeface="Times New Roman" pitchFamily="18" charset="0"/>
              <a:cs typeface="Times New Roman" pitchFamily="18" charset="0"/>
            </a:rPr>
            <a:t> марта ўзгартирилиб, такомиллаштирилди. Лекин у ҳали ҳам такомиллаштиришга муҳтож. Ҳозирги даврда дунёнинг 100 дан ортиқ мамлакатларида, шу жумладан Ўзбекистонда мазкур тизимнинг такомиллаштирилган шакли қўлланилмоқда.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B096E5E-45FE-49F9-B357-6322AEA41D8F}" type="parTrans" cxnId="{783CCC93-2C9C-4FBA-BC80-A2082D860521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EAFE0FB-97B0-4D9D-91BC-F15D6658B497}" type="sibTrans" cxnId="{783CCC93-2C9C-4FBA-BC80-A2082D860521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182CADD-35F6-4F23-8D5D-D8A52BEA1198}" type="pres">
      <dgm:prSet presAssocID="{63829E58-5E48-426D-995F-F2771BADBD9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16AD58-7EE4-487D-A555-991580944E2F}" type="pres">
      <dgm:prSet presAssocID="{34C06E7F-7FFD-4C67-B06B-21451863888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9E166E3-FAD4-4ED6-8E61-63AF6D68DE26}" type="presOf" srcId="{63829E58-5E48-426D-995F-F2771BADBD93}" destId="{2182CADD-35F6-4F23-8D5D-D8A52BEA1198}" srcOrd="0" destOrd="0" presId="urn:microsoft.com/office/officeart/2005/8/layout/vList2"/>
    <dgm:cxn modelId="{F0C27872-6ACB-4211-B2E3-3A15E7B8CFC5}" type="presOf" srcId="{34C06E7F-7FFD-4C67-B06B-21451863888B}" destId="{3F16AD58-7EE4-487D-A555-991580944E2F}" srcOrd="0" destOrd="0" presId="urn:microsoft.com/office/officeart/2005/8/layout/vList2"/>
    <dgm:cxn modelId="{783CCC93-2C9C-4FBA-BC80-A2082D860521}" srcId="{63829E58-5E48-426D-995F-F2771BADBD93}" destId="{34C06E7F-7FFD-4C67-B06B-21451863888B}" srcOrd="0" destOrd="0" parTransId="{CB096E5E-45FE-49F9-B357-6322AEA41D8F}" sibTransId="{0EAFE0FB-97B0-4D9D-91BC-F15D6658B497}"/>
    <dgm:cxn modelId="{33BA2D74-3872-47AF-8027-73800AE7EBC1}" type="presParOf" srcId="{2182CADD-35F6-4F23-8D5D-D8A52BEA1198}" destId="{3F16AD58-7EE4-487D-A555-991580944E2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136FD6C-2630-4A14-A15E-D0D54F210832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A14CC9-02D6-4AE2-86F0-54CB0D9E7BFD}">
      <dgm:prSet/>
      <dgm:spPr/>
      <dgm:t>
        <a:bodyPr/>
        <a:lstStyle/>
        <a:p>
          <a:pPr algn="ctr"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Ушбу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ҳисоблар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тизими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асосида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ЯИМ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уч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хил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усул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билан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ҳисобланиши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мумкин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76C18E1-FD0A-4B03-9165-87A788A50652}" type="parTrans" cxnId="{1AA3BEBC-C169-4DB7-99B3-3A40100FC1A0}">
      <dgm:prSet/>
      <dgm:spPr/>
      <dgm:t>
        <a:bodyPr/>
        <a:lstStyle/>
        <a:p>
          <a:endParaRPr lang="ru-RU"/>
        </a:p>
      </dgm:t>
    </dgm:pt>
    <dgm:pt modelId="{F4BE5DF0-F372-4F4F-BCDA-65EBF7CC3541}" type="sibTrans" cxnId="{1AA3BEBC-C169-4DB7-99B3-3A40100FC1A0}">
      <dgm:prSet/>
      <dgm:spPr/>
      <dgm:t>
        <a:bodyPr/>
        <a:lstStyle/>
        <a:p>
          <a:endParaRPr lang="ru-RU"/>
        </a:p>
      </dgm:t>
    </dgm:pt>
    <dgm:pt modelId="{0378E7EA-B9E5-49B3-B169-80DD5E394408}" type="pres">
      <dgm:prSet presAssocID="{5136FD6C-2630-4A14-A15E-D0D54F2108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FE04B8-FE32-4BE2-ADBF-F1B993D675D3}" type="pres">
      <dgm:prSet presAssocID="{B7A14CC9-02D6-4AE2-86F0-54CB0D9E7BF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34D086-CD62-4D12-9AF7-BE34670F40AE}" type="presOf" srcId="{5136FD6C-2630-4A14-A15E-D0D54F210832}" destId="{0378E7EA-B9E5-49B3-B169-80DD5E394408}" srcOrd="0" destOrd="0" presId="urn:microsoft.com/office/officeart/2005/8/layout/vList2"/>
    <dgm:cxn modelId="{975FBFBB-D16D-4267-9058-0F338C9C141B}" type="presOf" srcId="{B7A14CC9-02D6-4AE2-86F0-54CB0D9E7BFD}" destId="{E8FE04B8-FE32-4BE2-ADBF-F1B993D675D3}" srcOrd="0" destOrd="0" presId="urn:microsoft.com/office/officeart/2005/8/layout/vList2"/>
    <dgm:cxn modelId="{1AA3BEBC-C169-4DB7-99B3-3A40100FC1A0}" srcId="{5136FD6C-2630-4A14-A15E-D0D54F210832}" destId="{B7A14CC9-02D6-4AE2-86F0-54CB0D9E7BFD}" srcOrd="0" destOrd="0" parTransId="{C76C18E1-FD0A-4B03-9165-87A788A50652}" sibTransId="{F4BE5DF0-F372-4F4F-BCDA-65EBF7CC3541}"/>
    <dgm:cxn modelId="{5C47189A-3A80-4D02-9905-D33454971114}" type="presParOf" srcId="{0378E7EA-B9E5-49B3-B169-80DD5E394408}" destId="{E8FE04B8-FE32-4BE2-ADBF-F1B993D675D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A228B12E-CA54-4F0F-AA7D-4C948762209D}" type="doc">
      <dgm:prSet loTypeId="urn:microsoft.com/office/officeart/2005/8/layout/list1" loCatId="list" qsTypeId="urn:microsoft.com/office/officeart/2005/8/quickstyle/3d1" qsCatId="3D" csTypeId="urn:microsoft.com/office/officeart/2005/8/colors/colorful1#9" csCatId="colorful"/>
      <dgm:spPr/>
      <dgm:t>
        <a:bodyPr/>
        <a:lstStyle/>
        <a:p>
          <a:endParaRPr lang="ru-RU"/>
        </a:p>
      </dgm:t>
    </dgm:pt>
    <dgm:pt modelId="{7552786C-D549-4583-8112-DEDC74783F9D}">
      <dgm:prSet/>
      <dgm:spPr/>
      <dgm:t>
        <a:bodyPr/>
        <a:lstStyle/>
        <a:p>
          <a:pPr algn="just"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Биринчи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усул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8066F83-DD6F-4916-B457-5738AB2415FD}" type="parTrans" cxnId="{8ACE8245-02C5-40A1-AFCC-352036C91283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D8ABF51-4140-4764-B7F5-07940BFEDB10}" type="sibTrans" cxnId="{8ACE8245-02C5-40A1-AFCC-352036C91283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070BBC2-CA56-4541-A0EF-CA78A09FB352}">
      <dgm:prSet/>
      <dgm:spPr/>
      <dgm:t>
        <a:bodyPr/>
        <a:lstStyle/>
        <a:p>
          <a:pPr algn="just"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ЯИМни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ҳисоблашга қўшилган қийматлар бўйича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ёндашув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71308A2-6F15-4CD6-B30C-8984FFD84295}" type="parTrans" cxnId="{8A6FB932-22C4-4B83-8CEB-014F473D849D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D43E047-D9CA-42DE-9A54-7020AC0AA6D2}" type="sibTrans" cxnId="{8A6FB932-22C4-4B83-8CEB-014F473D849D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9C8ABB3-1CC2-4BCE-AD6D-3EBB5FDCA038}" type="pres">
      <dgm:prSet presAssocID="{A228B12E-CA54-4F0F-AA7D-4C948762209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19BE36-6481-4AE6-B3A0-1B64BEDC4595}" type="pres">
      <dgm:prSet presAssocID="{7552786C-D549-4583-8112-DEDC74783F9D}" presName="parentLin" presStyleCnt="0"/>
      <dgm:spPr/>
    </dgm:pt>
    <dgm:pt modelId="{3DE63D67-FFD9-4407-A0C2-F4882F81B258}" type="pres">
      <dgm:prSet presAssocID="{7552786C-D549-4583-8112-DEDC74783F9D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550CBDAA-821B-4AC6-B549-E956A8B9AB49}" type="pres">
      <dgm:prSet presAssocID="{7552786C-D549-4583-8112-DEDC74783F9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E71B57-C3FD-44C2-B47A-5F5886258B07}" type="pres">
      <dgm:prSet presAssocID="{7552786C-D549-4583-8112-DEDC74783F9D}" presName="negativeSpace" presStyleCnt="0"/>
      <dgm:spPr/>
    </dgm:pt>
    <dgm:pt modelId="{336978DF-95CF-4A73-BC27-529F41FF7AC3}" type="pres">
      <dgm:prSet presAssocID="{7552786C-D549-4583-8112-DEDC74783F9D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04BCD4-F13C-40A2-9DD8-D3F2BD789924}" type="presOf" srcId="{7552786C-D549-4583-8112-DEDC74783F9D}" destId="{550CBDAA-821B-4AC6-B549-E956A8B9AB49}" srcOrd="1" destOrd="0" presId="urn:microsoft.com/office/officeart/2005/8/layout/list1"/>
    <dgm:cxn modelId="{9C74BE4B-7DB2-44B5-89A8-6BCB497D0E00}" type="presOf" srcId="{A228B12E-CA54-4F0F-AA7D-4C948762209D}" destId="{B9C8ABB3-1CC2-4BCE-AD6D-3EBB5FDCA038}" srcOrd="0" destOrd="0" presId="urn:microsoft.com/office/officeart/2005/8/layout/list1"/>
    <dgm:cxn modelId="{8A6FB932-22C4-4B83-8CEB-014F473D849D}" srcId="{7552786C-D549-4583-8112-DEDC74783F9D}" destId="{F070BBC2-CA56-4541-A0EF-CA78A09FB352}" srcOrd="0" destOrd="0" parTransId="{571308A2-6F15-4CD6-B30C-8984FFD84295}" sibTransId="{ED43E047-D9CA-42DE-9A54-7020AC0AA6D2}"/>
    <dgm:cxn modelId="{8ACE8245-02C5-40A1-AFCC-352036C91283}" srcId="{A228B12E-CA54-4F0F-AA7D-4C948762209D}" destId="{7552786C-D549-4583-8112-DEDC74783F9D}" srcOrd="0" destOrd="0" parTransId="{D8066F83-DD6F-4916-B457-5738AB2415FD}" sibTransId="{AD8ABF51-4140-4764-B7F5-07940BFEDB10}"/>
    <dgm:cxn modelId="{7873A8C8-884C-43BA-8160-6F1CC25C9047}" type="presOf" srcId="{F070BBC2-CA56-4541-A0EF-CA78A09FB352}" destId="{336978DF-95CF-4A73-BC27-529F41FF7AC3}" srcOrd="0" destOrd="0" presId="urn:microsoft.com/office/officeart/2005/8/layout/list1"/>
    <dgm:cxn modelId="{5DD5D13F-A894-4B0A-91FF-ED8CAADDEA78}" type="presOf" srcId="{7552786C-D549-4583-8112-DEDC74783F9D}" destId="{3DE63D67-FFD9-4407-A0C2-F4882F81B258}" srcOrd="0" destOrd="0" presId="urn:microsoft.com/office/officeart/2005/8/layout/list1"/>
    <dgm:cxn modelId="{90191FE7-4F84-4B9B-924A-34BD30370771}" type="presParOf" srcId="{B9C8ABB3-1CC2-4BCE-AD6D-3EBB5FDCA038}" destId="{7519BE36-6481-4AE6-B3A0-1B64BEDC4595}" srcOrd="0" destOrd="0" presId="urn:microsoft.com/office/officeart/2005/8/layout/list1"/>
    <dgm:cxn modelId="{0731C966-6A8C-41A9-82F3-325AAA231620}" type="presParOf" srcId="{7519BE36-6481-4AE6-B3A0-1B64BEDC4595}" destId="{3DE63D67-FFD9-4407-A0C2-F4882F81B258}" srcOrd="0" destOrd="0" presId="urn:microsoft.com/office/officeart/2005/8/layout/list1"/>
    <dgm:cxn modelId="{CDB14354-4AA6-4192-A820-CA06DFF57353}" type="presParOf" srcId="{7519BE36-6481-4AE6-B3A0-1B64BEDC4595}" destId="{550CBDAA-821B-4AC6-B549-E956A8B9AB49}" srcOrd="1" destOrd="0" presId="urn:microsoft.com/office/officeart/2005/8/layout/list1"/>
    <dgm:cxn modelId="{2F68A1AA-8AB7-4892-AA1A-1E2BC2056B32}" type="presParOf" srcId="{B9C8ABB3-1CC2-4BCE-AD6D-3EBB5FDCA038}" destId="{BEE71B57-C3FD-44C2-B47A-5F5886258B07}" srcOrd="1" destOrd="0" presId="urn:microsoft.com/office/officeart/2005/8/layout/list1"/>
    <dgm:cxn modelId="{979A1F30-3483-48CE-9D07-B7C853AB5EB3}" type="presParOf" srcId="{B9C8ABB3-1CC2-4BCE-AD6D-3EBB5FDCA038}" destId="{336978DF-95CF-4A73-BC27-529F41FF7AC3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D7B0B16E-9441-4530-8B45-74217AE04EDC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316D0E1B-D7E9-4E7C-AB19-8F17EF3D4DC9}">
      <dgm:prSet/>
      <dgm:spPr/>
      <dgm:t>
        <a:bodyPr/>
        <a:lstStyle/>
        <a:p>
          <a:pPr algn="just"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Бунда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иқтисодиётнинг барча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тармоқлари бўйича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яратилган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қўшилган қийматлар йиғиндиси ҳисоблаб чиқилади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Қўшилган қийматни аниқлаш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uz-Cyrl-UZ" dirty="0" smtClean="0">
              <a:latin typeface="Times New Roman" pitchFamily="18" charset="0"/>
              <a:cs typeface="Times New Roman" pitchFamily="18" charset="0"/>
            </a:rPr>
            <a:t>жами ижтимоий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маҳсулотдан оралиқ маҳсулотлар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uz-Cyrl-UZ" dirty="0" smtClean="0">
              <a:latin typeface="Times New Roman" pitchFamily="18" charset="0"/>
              <a:cs typeface="Times New Roman" pitchFamily="18" charset="0"/>
            </a:rPr>
            <a:t>ва хомашё, ёқилғи, материаллар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қийматини чегириш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орқали амалга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оширилади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FB6F423-05B0-498F-99AC-D368308DE3EC}" type="parTrans" cxnId="{84298054-DB5F-4814-8392-A28EC0CF8CD3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78EB1B3-BBEC-4FA2-B01E-801B15EEF8FE}" type="sibTrans" cxnId="{84298054-DB5F-4814-8392-A28EC0CF8CD3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A52FAA1-4765-4E0F-A695-0C12E58FA9C1}" type="pres">
      <dgm:prSet presAssocID="{D7B0B16E-9441-4530-8B45-74217AE04ED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098CFF4-B61E-4FC0-B28A-515032B25C14}" type="pres">
      <dgm:prSet presAssocID="{316D0E1B-D7E9-4E7C-AB19-8F17EF3D4DC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4298054-DB5F-4814-8392-A28EC0CF8CD3}" srcId="{D7B0B16E-9441-4530-8B45-74217AE04EDC}" destId="{316D0E1B-D7E9-4E7C-AB19-8F17EF3D4DC9}" srcOrd="0" destOrd="0" parTransId="{6FB6F423-05B0-498F-99AC-D368308DE3EC}" sibTransId="{E78EB1B3-BBEC-4FA2-B01E-801B15EEF8FE}"/>
    <dgm:cxn modelId="{56E1534B-24EB-4DB1-8F54-45764B9E3B27}" type="presOf" srcId="{316D0E1B-D7E9-4E7C-AB19-8F17EF3D4DC9}" destId="{0098CFF4-B61E-4FC0-B28A-515032B25C14}" srcOrd="0" destOrd="0" presId="urn:microsoft.com/office/officeart/2005/8/layout/vList2"/>
    <dgm:cxn modelId="{D6DE4915-A155-4A33-816A-9795EE27E8E8}" type="presOf" srcId="{D7B0B16E-9441-4530-8B45-74217AE04EDC}" destId="{DA52FAA1-4765-4E0F-A695-0C12E58FA9C1}" srcOrd="0" destOrd="0" presId="urn:microsoft.com/office/officeart/2005/8/layout/vList2"/>
    <dgm:cxn modelId="{2DD4F02A-C947-471D-9932-B1F580D81D11}" type="presParOf" srcId="{DA52FAA1-4765-4E0F-A695-0C12E58FA9C1}" destId="{0098CFF4-B61E-4FC0-B28A-515032B25C1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721E7D47-03FB-4A2A-B327-F3303D54ED05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78F446-4645-4C35-AE17-14B565FF00DA}">
      <dgm:prSet/>
      <dgm:spPr/>
      <dgm:t>
        <a:bodyPr/>
        <a:lstStyle/>
        <a:p>
          <a:pPr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Иккинчи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усул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77DB312-CD36-4515-BC44-CBC11CCCCB48}" type="parTrans" cxnId="{81610733-AB4A-4B93-87C3-2D213ADAA1E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8BC2E83-F007-4D5A-B37A-FE70BBE3B3AF}" type="sibTrans" cxnId="{81610733-AB4A-4B93-87C3-2D213ADAA1E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7FF67FF-5260-43D7-94C4-D487842D0E14}">
      <dgm:prSet/>
      <dgm:spPr/>
      <dgm:t>
        <a:bodyPr/>
        <a:lstStyle/>
        <a:p>
          <a:pPr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ЯИМни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ҳисоблашга сарф-харажатлар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бўйича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ёндашув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53869AF-BD0B-43C9-8718-3BFDF2426672}" type="parTrans" cxnId="{2603799B-1C7A-4467-88FA-71DDFC160A1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0F6C246-A73A-4711-B6DF-B9A2E85B2B9D}" type="sibTrans" cxnId="{2603799B-1C7A-4467-88FA-71DDFC160A1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64E5DF2-C9D9-4DD9-AE82-B6A56BE20220}" type="pres">
      <dgm:prSet presAssocID="{721E7D47-03FB-4A2A-B327-F3303D54ED0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87141F-6C39-4AA0-8472-1EF055BDA81B}" type="pres">
      <dgm:prSet presAssocID="{7D78F446-4645-4C35-AE17-14B565FF00DA}" presName="parentLin" presStyleCnt="0"/>
      <dgm:spPr/>
    </dgm:pt>
    <dgm:pt modelId="{94ECB98E-EA1B-45E2-B56A-6391C6DB9368}" type="pres">
      <dgm:prSet presAssocID="{7D78F446-4645-4C35-AE17-14B565FF00DA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74F80AB9-A192-4547-AD9B-6AAFB83A2315}" type="pres">
      <dgm:prSet presAssocID="{7D78F446-4645-4C35-AE17-14B565FF00D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67335B-5DDE-4A79-88CB-E28E6A7332BC}" type="pres">
      <dgm:prSet presAssocID="{7D78F446-4645-4C35-AE17-14B565FF00DA}" presName="negativeSpace" presStyleCnt="0"/>
      <dgm:spPr/>
    </dgm:pt>
    <dgm:pt modelId="{11C3E37B-9E02-48ED-8944-CABBB4BEC0A0}" type="pres">
      <dgm:prSet presAssocID="{7D78F446-4645-4C35-AE17-14B565FF00DA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B7FFB6-AD60-494E-9C7F-719C9C9D8038}" type="presOf" srcId="{7D78F446-4645-4C35-AE17-14B565FF00DA}" destId="{74F80AB9-A192-4547-AD9B-6AAFB83A2315}" srcOrd="1" destOrd="0" presId="urn:microsoft.com/office/officeart/2005/8/layout/list1"/>
    <dgm:cxn modelId="{C2E62B4D-0F42-4199-804D-76724F89BF7D}" type="presOf" srcId="{87FF67FF-5260-43D7-94C4-D487842D0E14}" destId="{11C3E37B-9E02-48ED-8944-CABBB4BEC0A0}" srcOrd="0" destOrd="0" presId="urn:microsoft.com/office/officeart/2005/8/layout/list1"/>
    <dgm:cxn modelId="{4201DD10-C916-45D6-8D68-51508EA4AEAC}" type="presOf" srcId="{7D78F446-4645-4C35-AE17-14B565FF00DA}" destId="{94ECB98E-EA1B-45E2-B56A-6391C6DB9368}" srcOrd="0" destOrd="0" presId="urn:microsoft.com/office/officeart/2005/8/layout/list1"/>
    <dgm:cxn modelId="{81610733-AB4A-4B93-87C3-2D213ADAA1E9}" srcId="{721E7D47-03FB-4A2A-B327-F3303D54ED05}" destId="{7D78F446-4645-4C35-AE17-14B565FF00DA}" srcOrd="0" destOrd="0" parTransId="{A77DB312-CD36-4515-BC44-CBC11CCCCB48}" sibTransId="{C8BC2E83-F007-4D5A-B37A-FE70BBE3B3AF}"/>
    <dgm:cxn modelId="{2603799B-1C7A-4467-88FA-71DDFC160A1B}" srcId="{7D78F446-4645-4C35-AE17-14B565FF00DA}" destId="{87FF67FF-5260-43D7-94C4-D487842D0E14}" srcOrd="0" destOrd="0" parTransId="{153869AF-BD0B-43C9-8718-3BFDF2426672}" sibTransId="{50F6C246-A73A-4711-B6DF-B9A2E85B2B9D}"/>
    <dgm:cxn modelId="{B9B36E6B-6036-4ED1-8E81-13798A5D29FC}" type="presOf" srcId="{721E7D47-03FB-4A2A-B327-F3303D54ED05}" destId="{B64E5DF2-C9D9-4DD9-AE82-B6A56BE20220}" srcOrd="0" destOrd="0" presId="urn:microsoft.com/office/officeart/2005/8/layout/list1"/>
    <dgm:cxn modelId="{05F25498-B64E-43FB-A193-EFA1D5065055}" type="presParOf" srcId="{B64E5DF2-C9D9-4DD9-AE82-B6A56BE20220}" destId="{A087141F-6C39-4AA0-8472-1EF055BDA81B}" srcOrd="0" destOrd="0" presId="urn:microsoft.com/office/officeart/2005/8/layout/list1"/>
    <dgm:cxn modelId="{470FBEE4-0545-4AA4-B391-9B0A598A4123}" type="presParOf" srcId="{A087141F-6C39-4AA0-8472-1EF055BDA81B}" destId="{94ECB98E-EA1B-45E2-B56A-6391C6DB9368}" srcOrd="0" destOrd="0" presId="urn:microsoft.com/office/officeart/2005/8/layout/list1"/>
    <dgm:cxn modelId="{31B71B59-471B-4AA5-8B03-F7D536AA743C}" type="presParOf" srcId="{A087141F-6C39-4AA0-8472-1EF055BDA81B}" destId="{74F80AB9-A192-4547-AD9B-6AAFB83A2315}" srcOrd="1" destOrd="0" presId="urn:microsoft.com/office/officeart/2005/8/layout/list1"/>
    <dgm:cxn modelId="{389C5093-E446-4181-9946-0D55334D8B36}" type="presParOf" srcId="{B64E5DF2-C9D9-4DD9-AE82-B6A56BE20220}" destId="{CF67335B-5DDE-4A79-88CB-E28E6A7332BC}" srcOrd="1" destOrd="0" presId="urn:microsoft.com/office/officeart/2005/8/layout/list1"/>
    <dgm:cxn modelId="{1C64A78D-093A-46C2-AE9D-325E58381876}" type="presParOf" srcId="{B64E5DF2-C9D9-4DD9-AE82-B6A56BE20220}" destId="{11C3E37B-9E02-48ED-8944-CABBB4BEC0A0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6A1A158B-4C5D-422B-953E-B7C91682A93D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0B11CA0-3B73-4EA0-B59F-679A7E12D66C}">
      <dgm:prSet/>
      <dgm:spPr/>
      <dgm:t>
        <a:bodyPr/>
        <a:lstStyle/>
        <a:p>
          <a:pPr algn="just"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Бунда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мазкур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йилда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чиқарилган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барча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маҳсулот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хизмат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)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ҳажмини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сотиб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олишга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қилинган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ҳамма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сарфлар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қўшиб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чиқилади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иқтисодиётда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чиқарилган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пировард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маҳсулотларни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мамлакат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ичида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хўжаликнинг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учта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субъекти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–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хўжаликлари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давлат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тадбиркорлар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ҳамда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ташқаридан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чет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эллик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истеъмолчилар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сотиб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олиши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мумкин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4A1A181-D0CE-4C43-A7F4-D1C20DF17AF5}" type="parTrans" cxnId="{A3A4996F-652B-4530-A16D-0F194698A97D}">
      <dgm:prSet/>
      <dgm:spPr/>
      <dgm:t>
        <a:bodyPr/>
        <a:lstStyle/>
        <a:p>
          <a:endParaRPr lang="ru-RU"/>
        </a:p>
      </dgm:t>
    </dgm:pt>
    <dgm:pt modelId="{EE1BBFCB-8773-40E0-BAF1-B4168BA91C3C}" type="sibTrans" cxnId="{A3A4996F-652B-4530-A16D-0F194698A97D}">
      <dgm:prSet/>
      <dgm:spPr/>
      <dgm:t>
        <a:bodyPr/>
        <a:lstStyle/>
        <a:p>
          <a:endParaRPr lang="ru-RU"/>
        </a:p>
      </dgm:t>
    </dgm:pt>
    <dgm:pt modelId="{F0B12197-9F39-425C-93D6-915F9A829763}" type="pres">
      <dgm:prSet presAssocID="{6A1A158B-4C5D-422B-953E-B7C91682A9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4065BE4-5BF7-4D33-9A3E-DFDBA433A400}" type="pres">
      <dgm:prSet presAssocID="{10B11CA0-3B73-4EA0-B59F-679A7E12D66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9F19307-9244-4451-A2DE-48784C77B4C9}" type="presOf" srcId="{10B11CA0-3B73-4EA0-B59F-679A7E12D66C}" destId="{54065BE4-5BF7-4D33-9A3E-DFDBA433A400}" srcOrd="0" destOrd="0" presId="urn:microsoft.com/office/officeart/2005/8/layout/vList2"/>
    <dgm:cxn modelId="{A3A4996F-652B-4530-A16D-0F194698A97D}" srcId="{6A1A158B-4C5D-422B-953E-B7C91682A93D}" destId="{10B11CA0-3B73-4EA0-B59F-679A7E12D66C}" srcOrd="0" destOrd="0" parTransId="{74A1A181-D0CE-4C43-A7F4-D1C20DF17AF5}" sibTransId="{EE1BBFCB-8773-40E0-BAF1-B4168BA91C3C}"/>
    <dgm:cxn modelId="{AC8F414E-543F-4340-8862-9C7D0F8D5AB1}" type="presOf" srcId="{6A1A158B-4C5D-422B-953E-B7C91682A93D}" destId="{F0B12197-9F39-425C-93D6-915F9A829763}" srcOrd="0" destOrd="0" presId="urn:microsoft.com/office/officeart/2005/8/layout/vList2"/>
    <dgm:cxn modelId="{CF05BED8-8B2C-4417-B1D3-85E3A7A2AFCC}" type="presParOf" srcId="{F0B12197-9F39-425C-93D6-915F9A829763}" destId="{54065BE4-5BF7-4D33-9A3E-DFDBA433A40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94B19E74-883E-4D7D-A394-736DBD88DC18}" type="doc">
      <dgm:prSet loTypeId="urn:microsoft.com/office/officeart/2005/8/layout/h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F705144-9B93-416B-A312-B1057056CB0E}">
      <dgm:prSet/>
      <dgm:spPr/>
      <dgm:t>
        <a:bodyPr/>
        <a:lstStyle/>
        <a:p>
          <a:pPr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Уй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хўжаликларининг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истеъмол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сарфлари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96A063E-0298-47DE-BE65-24D5F62EA4EC}" type="parTrans" cxnId="{D0EB8E7D-6660-41C7-9DB8-E686C09B9EF9}">
      <dgm:prSet/>
      <dgm:spPr/>
      <dgm:t>
        <a:bodyPr/>
        <a:lstStyle/>
        <a:p>
          <a:endParaRPr lang="ru-RU"/>
        </a:p>
      </dgm:t>
    </dgm:pt>
    <dgm:pt modelId="{AF087570-535D-4311-9B4A-66B53546D437}" type="sibTrans" cxnId="{D0EB8E7D-6660-41C7-9DB8-E686C09B9EF9}">
      <dgm:prSet/>
      <dgm:spPr/>
      <dgm:t>
        <a:bodyPr/>
        <a:lstStyle/>
        <a:p>
          <a:endParaRPr lang="ru-RU"/>
        </a:p>
      </dgm:t>
    </dgm:pt>
    <dgm:pt modelId="{76BE7C99-7055-427F-84A4-11D1FA1E3DBA}">
      <dgm:prSet/>
      <dgm:spPr/>
      <dgm:t>
        <a:bodyPr/>
        <a:lstStyle/>
        <a:p>
          <a:pPr algn="just"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кундалик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эҳтиёждаги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товарларга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хизматларга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узоқ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муддат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фойдаланиладиган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истеъмол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буюмларига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бошқаларга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қилинадиган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сарфлардир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20112F1-DFFB-48A8-8045-8A1345E4FF95}" type="parTrans" cxnId="{312BE3D4-D3C4-44BF-9577-9A92F350D2C2}">
      <dgm:prSet/>
      <dgm:spPr/>
      <dgm:t>
        <a:bodyPr/>
        <a:lstStyle/>
        <a:p>
          <a:endParaRPr lang="ru-RU"/>
        </a:p>
      </dgm:t>
    </dgm:pt>
    <dgm:pt modelId="{E714CEBF-DFB5-4B6A-90C1-322F1125028B}" type="sibTrans" cxnId="{312BE3D4-D3C4-44BF-9577-9A92F350D2C2}">
      <dgm:prSet/>
      <dgm:spPr/>
      <dgm:t>
        <a:bodyPr/>
        <a:lstStyle/>
        <a:p>
          <a:endParaRPr lang="ru-RU"/>
        </a:p>
      </dgm:t>
    </dgm:pt>
    <dgm:pt modelId="{043B3188-3052-4C22-8C4C-C0A5CA26E92B}" type="pres">
      <dgm:prSet presAssocID="{94B19E74-883E-4D7D-A394-736DBD88DC1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B7EB02-38B0-4511-BDFF-0DB1345FF436}" type="pres">
      <dgm:prSet presAssocID="{2F705144-9B93-416B-A312-B1057056CB0E}" presName="composite" presStyleCnt="0"/>
      <dgm:spPr/>
    </dgm:pt>
    <dgm:pt modelId="{8B2B87BD-DCA7-449F-960C-A2A80F38B257}" type="pres">
      <dgm:prSet presAssocID="{2F705144-9B93-416B-A312-B1057056CB0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60DB92-9F60-45F9-B6F3-02B657882A47}" type="pres">
      <dgm:prSet presAssocID="{2F705144-9B93-416B-A312-B1057056CB0E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0A0866-7C2F-4CDA-9909-D42F2BB08937}" type="presOf" srcId="{2F705144-9B93-416B-A312-B1057056CB0E}" destId="{8B2B87BD-DCA7-449F-960C-A2A80F38B257}" srcOrd="0" destOrd="0" presId="urn:microsoft.com/office/officeart/2005/8/layout/hList1"/>
    <dgm:cxn modelId="{312BE3D4-D3C4-44BF-9577-9A92F350D2C2}" srcId="{2F705144-9B93-416B-A312-B1057056CB0E}" destId="{76BE7C99-7055-427F-84A4-11D1FA1E3DBA}" srcOrd="0" destOrd="0" parTransId="{020112F1-DFFB-48A8-8045-8A1345E4FF95}" sibTransId="{E714CEBF-DFB5-4B6A-90C1-322F1125028B}"/>
    <dgm:cxn modelId="{15E3F4FE-BD81-4D77-BD2E-6A90F0AF55B8}" type="presOf" srcId="{94B19E74-883E-4D7D-A394-736DBD88DC18}" destId="{043B3188-3052-4C22-8C4C-C0A5CA26E92B}" srcOrd="0" destOrd="0" presId="urn:microsoft.com/office/officeart/2005/8/layout/hList1"/>
    <dgm:cxn modelId="{D0EB8E7D-6660-41C7-9DB8-E686C09B9EF9}" srcId="{94B19E74-883E-4D7D-A394-736DBD88DC18}" destId="{2F705144-9B93-416B-A312-B1057056CB0E}" srcOrd="0" destOrd="0" parTransId="{696A063E-0298-47DE-BE65-24D5F62EA4EC}" sibTransId="{AF087570-535D-4311-9B4A-66B53546D437}"/>
    <dgm:cxn modelId="{8AEC5643-7BE5-4FD6-BB3B-C4E8407EB429}" type="presOf" srcId="{76BE7C99-7055-427F-84A4-11D1FA1E3DBA}" destId="{CF60DB92-9F60-45F9-B6F3-02B657882A47}" srcOrd="0" destOrd="0" presId="urn:microsoft.com/office/officeart/2005/8/layout/hList1"/>
    <dgm:cxn modelId="{21724CED-42FB-40ED-A637-7A28B4B6C209}" type="presParOf" srcId="{043B3188-3052-4C22-8C4C-C0A5CA26E92B}" destId="{3DB7EB02-38B0-4511-BDFF-0DB1345FF436}" srcOrd="0" destOrd="0" presId="urn:microsoft.com/office/officeart/2005/8/layout/hList1"/>
    <dgm:cxn modelId="{31E9C6DF-9476-4D00-AE46-84894D7A3650}" type="presParOf" srcId="{3DB7EB02-38B0-4511-BDFF-0DB1345FF436}" destId="{8B2B87BD-DCA7-449F-960C-A2A80F38B257}" srcOrd="0" destOrd="0" presId="urn:microsoft.com/office/officeart/2005/8/layout/hList1"/>
    <dgm:cxn modelId="{4193BAE5-1328-4C8B-B3C0-005DCF40263F}" type="presParOf" srcId="{3DB7EB02-38B0-4511-BDFF-0DB1345FF436}" destId="{CF60DB92-9F60-45F9-B6F3-02B657882A4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A2A7FE76-3C74-4D24-B893-B42F4867CA1E}" type="doc">
      <dgm:prSet loTypeId="urn:microsoft.com/office/officeart/2005/8/layout/hList1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4F1CCF6-1C30-4D97-8889-BA5E476531AB}">
      <dgm:prSet/>
      <dgm:spPr/>
      <dgm:t>
        <a:bodyPr/>
        <a:lstStyle/>
        <a:p>
          <a:pPr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Инвестицион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сарфлар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C01066E-C12F-40C8-9880-3967353B9320}" type="parTrans" cxnId="{82247E22-0039-40E1-8151-8676A0D5E84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CAFC882-9507-44C5-AFD2-5CC8CB4EE380}" type="sibTrans" cxnId="{82247E22-0039-40E1-8151-8676A0D5E84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E66E47E-3D46-4BCD-ACB5-6AE8C2EEA24A}">
      <dgm:prSet/>
      <dgm:spPr/>
      <dgm:t>
        <a:bodyPr/>
        <a:lstStyle/>
        <a:p>
          <a:pPr algn="just"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тадбиркорлик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секторининг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асосий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айланма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капитал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товарларини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 (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инвестицион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товарлар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)</a:t>
          </a:r>
          <a:r>
            <a:rPr lang="uz-Cyrl-UZ" b="1" dirty="0" smtClean="0">
              <a:latin typeface="Times New Roman" pitchFamily="18" charset="0"/>
              <a:cs typeface="Times New Roman" pitchFamily="18" charset="0"/>
            </a:rPr>
            <a:t> сотиб олишга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қиладиган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сарфларидир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0656D44-D199-4DD8-AE9B-D57E461ADA36}" type="parTrans" cxnId="{90ACD1FB-6BDD-4DC7-9352-E75A91AC496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5ECFA68-70B6-4C3E-8728-B65B98B2B350}" type="sibTrans" cxnId="{90ACD1FB-6BDD-4DC7-9352-E75A91AC496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FAFE31C-4911-4C6E-BC9B-10BEFB072A80}" type="pres">
      <dgm:prSet presAssocID="{A2A7FE76-3C74-4D24-B893-B42F4867CA1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DDFE0E-8B6B-4479-AA1F-3E963A7BDC9F}" type="pres">
      <dgm:prSet presAssocID="{C4F1CCF6-1C30-4D97-8889-BA5E476531AB}" presName="composite" presStyleCnt="0"/>
      <dgm:spPr/>
    </dgm:pt>
    <dgm:pt modelId="{27157947-704D-4D42-A96D-8ED854DC4A5E}" type="pres">
      <dgm:prSet presAssocID="{C4F1CCF6-1C30-4D97-8889-BA5E476531AB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FA966C-ECAB-40AF-9F82-2567605E3C19}" type="pres">
      <dgm:prSet presAssocID="{C4F1CCF6-1C30-4D97-8889-BA5E476531AB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ACD1FB-6BDD-4DC7-9352-E75A91AC496D}" srcId="{C4F1CCF6-1C30-4D97-8889-BA5E476531AB}" destId="{CE66E47E-3D46-4BCD-ACB5-6AE8C2EEA24A}" srcOrd="0" destOrd="0" parTransId="{F0656D44-D199-4DD8-AE9B-D57E461ADA36}" sibTransId="{D5ECFA68-70B6-4C3E-8728-B65B98B2B350}"/>
    <dgm:cxn modelId="{2D1F81B9-8511-4E53-BBC2-8E32887760BA}" type="presOf" srcId="{CE66E47E-3D46-4BCD-ACB5-6AE8C2EEA24A}" destId="{91FA966C-ECAB-40AF-9F82-2567605E3C19}" srcOrd="0" destOrd="0" presId="urn:microsoft.com/office/officeart/2005/8/layout/hList1"/>
    <dgm:cxn modelId="{54E80CAB-467E-42AC-91CF-FDB8E757455B}" type="presOf" srcId="{A2A7FE76-3C74-4D24-B893-B42F4867CA1E}" destId="{6FAFE31C-4911-4C6E-BC9B-10BEFB072A80}" srcOrd="0" destOrd="0" presId="urn:microsoft.com/office/officeart/2005/8/layout/hList1"/>
    <dgm:cxn modelId="{ABCC9713-FBDD-4E5D-8608-F315BA6F44CE}" type="presOf" srcId="{C4F1CCF6-1C30-4D97-8889-BA5E476531AB}" destId="{27157947-704D-4D42-A96D-8ED854DC4A5E}" srcOrd="0" destOrd="0" presId="urn:microsoft.com/office/officeart/2005/8/layout/hList1"/>
    <dgm:cxn modelId="{82247E22-0039-40E1-8151-8676A0D5E845}" srcId="{A2A7FE76-3C74-4D24-B893-B42F4867CA1E}" destId="{C4F1CCF6-1C30-4D97-8889-BA5E476531AB}" srcOrd="0" destOrd="0" parTransId="{1C01066E-C12F-40C8-9880-3967353B9320}" sibTransId="{5CAFC882-9507-44C5-AFD2-5CC8CB4EE380}"/>
    <dgm:cxn modelId="{A3CFBE42-B166-4A75-B717-5007EB9AD2EF}" type="presParOf" srcId="{6FAFE31C-4911-4C6E-BC9B-10BEFB072A80}" destId="{B2DDFE0E-8B6B-4479-AA1F-3E963A7BDC9F}" srcOrd="0" destOrd="0" presId="urn:microsoft.com/office/officeart/2005/8/layout/hList1"/>
    <dgm:cxn modelId="{9F88DE93-4999-4A35-88CD-E7FDAE76A870}" type="presParOf" srcId="{B2DDFE0E-8B6B-4479-AA1F-3E963A7BDC9F}" destId="{27157947-704D-4D42-A96D-8ED854DC4A5E}" srcOrd="0" destOrd="0" presId="urn:microsoft.com/office/officeart/2005/8/layout/hList1"/>
    <dgm:cxn modelId="{7F4F3D2A-AC19-48E9-AECD-445942C10369}" type="presParOf" srcId="{B2DDFE0E-8B6B-4479-AA1F-3E963A7BDC9F}" destId="{91FA966C-ECAB-40AF-9F82-2567605E3C1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3A882C-30A7-4189-ABB8-D7B001729556}" type="doc">
      <dgm:prSet loTypeId="urn:microsoft.com/office/officeart/2005/8/layout/chevron2" loCatId="process" qsTypeId="urn:microsoft.com/office/officeart/2005/8/quickstyle/3d1" qsCatId="3D" csTypeId="urn:microsoft.com/office/officeart/2005/8/colors/colorful1#1" csCatId="colorful"/>
      <dgm:spPr/>
      <dgm:t>
        <a:bodyPr/>
        <a:lstStyle/>
        <a:p>
          <a:endParaRPr lang="ru-RU"/>
        </a:p>
      </dgm:t>
    </dgm:pt>
    <dgm:pt modelId="{9697E4F1-4B6C-4EA1-AA53-1766CDF0D62E}">
      <dgm:prSet/>
      <dgm:spPr/>
      <dgm:t>
        <a:bodyPr/>
        <a:lstStyle/>
        <a:p>
          <a:pPr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1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FB6930C-9682-413A-B98B-F6988494B449}" type="parTrans" cxnId="{F0C77340-9B99-4745-B268-F80B6BA3966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1752140-C5FA-4ADC-845F-FB09BE967DD2}" type="sibTrans" cxnId="{F0C77340-9B99-4745-B268-F80B6BA3966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43D5DC0-3CCB-4BF6-95AE-36402568B8E7}">
      <dgm:prSet/>
      <dgm:spPr/>
      <dgm:t>
        <a:bodyPr/>
        <a:lstStyle/>
        <a:p>
          <a:pPr algn="just" rtl="0"/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иқтисодиётнинг қарор топиши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унинг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макроиқтисодий кўрсаткичлари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EF0D1ED4-994F-43B8-AA98-46A7419192BA}" type="parTrans" cxnId="{38107625-5411-498F-8D65-430CFAFDD99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DC41609-73DA-492E-BD37-A1A1178CD675}" type="sibTrans" cxnId="{38107625-5411-498F-8D65-430CFAFDD99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80E75D1-9A14-4EC4-A59D-309B1B7B2AF4}">
      <dgm:prSet/>
      <dgm:spPr/>
      <dgm:t>
        <a:bodyPr/>
        <a:lstStyle/>
        <a:p>
          <a:pPr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2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302370E4-917A-4B69-8754-345DBD5B9B57}" type="parTrans" cxnId="{69FD8A4C-2077-4FA6-AEE6-49DB8DEE050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B43AB0F-AA39-4157-B728-2EA347964913}" type="sibTrans" cxnId="{69FD8A4C-2077-4FA6-AEE6-49DB8DEE050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3946BA9-F4CB-469B-9875-B53423A504B8}">
      <dgm:prSet/>
      <dgm:spPr/>
      <dgm:t>
        <a:bodyPr/>
        <a:lstStyle/>
        <a:p>
          <a:pPr algn="just" rtl="0"/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маҳсулотнинг мазмуни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таркибий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қисмлари ва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ҳаракат шакллари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0CBFF368-4EBC-4B85-8A40-D75EDBCCB1BC}" type="parTrans" cxnId="{AA5F8F36-E127-4679-BBE6-EA4693DB15F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01DF23E-7B39-45E4-B687-EC47618706E5}" type="sibTrans" cxnId="{AA5F8F36-E127-4679-BBE6-EA4693DB15F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79CACF6-0A20-4D00-8E1E-DFF6C2C8BF81}">
      <dgm:prSet/>
      <dgm:spPr/>
      <dgm:t>
        <a:bodyPr/>
        <a:lstStyle/>
        <a:p>
          <a:pPr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3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B9C43B4-B454-4401-A4EE-ABA026553932}" type="parTrans" cxnId="{5D1F3075-1FA3-4A56-BD2B-C93ED164E88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63AAE62-2EFA-4C6C-BF87-B4375C18A88F}" type="sibTrans" cxnId="{5D1F3075-1FA3-4A56-BD2B-C93ED164E88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8158515-2F39-4BE2-9DB4-58404A5BE9DC}">
      <dgm:prSet/>
      <dgm:spPr/>
      <dgm:t>
        <a:bodyPr/>
        <a:lstStyle/>
        <a:p>
          <a:pPr algn="just" rtl="0"/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Ялпи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ички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маҳсулотни ҳисоблаш усуллари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 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CDD90EAF-B77C-4BAF-9B4A-55EA6DFEFA0D}" type="parTrans" cxnId="{695E1A77-A1D7-467C-A1F8-27F8105CC42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CDAA4CE-1440-4570-B8E4-C5A28D6618FB}" type="sibTrans" cxnId="{695E1A77-A1D7-467C-A1F8-27F8105CC42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AC76183-056D-4709-A32E-84D2A4900A47}" type="pres">
      <dgm:prSet presAssocID="{273A882C-30A7-4189-ABB8-D7B00172955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090A74F-7ACB-46AE-B856-B1E3BECB8E8F}" type="pres">
      <dgm:prSet presAssocID="{9697E4F1-4B6C-4EA1-AA53-1766CDF0D62E}" presName="composite" presStyleCnt="0"/>
      <dgm:spPr/>
    </dgm:pt>
    <dgm:pt modelId="{F586EDCA-9CAA-4BC6-A26B-B6716FDCE8AD}" type="pres">
      <dgm:prSet presAssocID="{9697E4F1-4B6C-4EA1-AA53-1766CDF0D62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D44A75-19AA-459A-BD09-2FFE65080120}" type="pres">
      <dgm:prSet presAssocID="{9697E4F1-4B6C-4EA1-AA53-1766CDF0D62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4720A7-4930-4925-B5DC-40DECB5102E0}" type="pres">
      <dgm:prSet presAssocID="{B1752140-C5FA-4ADC-845F-FB09BE967DD2}" presName="sp" presStyleCnt="0"/>
      <dgm:spPr/>
    </dgm:pt>
    <dgm:pt modelId="{5B1F6819-11FE-454C-8FC6-64267DD90B7E}" type="pres">
      <dgm:prSet presAssocID="{A80E75D1-9A14-4EC4-A59D-309B1B7B2AF4}" presName="composite" presStyleCnt="0"/>
      <dgm:spPr/>
    </dgm:pt>
    <dgm:pt modelId="{52754D35-141D-4EF5-9BD6-1EC9190C784A}" type="pres">
      <dgm:prSet presAssocID="{A80E75D1-9A14-4EC4-A59D-309B1B7B2AF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279A44-016A-474D-A150-A24AD26CA033}" type="pres">
      <dgm:prSet presAssocID="{A80E75D1-9A14-4EC4-A59D-309B1B7B2AF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C89BD0-0CAB-403D-8181-EEB3B0D02F45}" type="pres">
      <dgm:prSet presAssocID="{8B43AB0F-AA39-4157-B728-2EA347964913}" presName="sp" presStyleCnt="0"/>
      <dgm:spPr/>
    </dgm:pt>
    <dgm:pt modelId="{11F4A80D-791B-44D0-9CA8-8DD084F20C89}" type="pres">
      <dgm:prSet presAssocID="{779CACF6-0A20-4D00-8E1E-DFF6C2C8BF81}" presName="composite" presStyleCnt="0"/>
      <dgm:spPr/>
    </dgm:pt>
    <dgm:pt modelId="{0B10D72B-A1C5-4AF4-B776-152B394C72FE}" type="pres">
      <dgm:prSet presAssocID="{779CACF6-0A20-4D00-8E1E-DFF6C2C8BF8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1DB583-93AC-48F1-9EF2-E61E26285766}" type="pres">
      <dgm:prSet presAssocID="{779CACF6-0A20-4D00-8E1E-DFF6C2C8BF81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C77340-9B99-4745-B268-F80B6BA39667}" srcId="{273A882C-30A7-4189-ABB8-D7B001729556}" destId="{9697E4F1-4B6C-4EA1-AA53-1766CDF0D62E}" srcOrd="0" destOrd="0" parTransId="{0FB6930C-9682-413A-B98B-F6988494B449}" sibTransId="{B1752140-C5FA-4ADC-845F-FB09BE967DD2}"/>
    <dgm:cxn modelId="{5D1F3075-1FA3-4A56-BD2B-C93ED164E883}" srcId="{273A882C-30A7-4189-ABB8-D7B001729556}" destId="{779CACF6-0A20-4D00-8E1E-DFF6C2C8BF81}" srcOrd="2" destOrd="0" parTransId="{8B9C43B4-B454-4401-A4EE-ABA026553932}" sibTransId="{463AAE62-2EFA-4C6C-BF87-B4375C18A88F}"/>
    <dgm:cxn modelId="{69FD8A4C-2077-4FA6-AEE6-49DB8DEE0505}" srcId="{273A882C-30A7-4189-ABB8-D7B001729556}" destId="{A80E75D1-9A14-4EC4-A59D-309B1B7B2AF4}" srcOrd="1" destOrd="0" parTransId="{302370E4-917A-4B69-8754-345DBD5B9B57}" sibTransId="{8B43AB0F-AA39-4157-B728-2EA347964913}"/>
    <dgm:cxn modelId="{38107625-5411-498F-8D65-430CFAFDD998}" srcId="{9697E4F1-4B6C-4EA1-AA53-1766CDF0D62E}" destId="{343D5DC0-3CCB-4BF6-95AE-36402568B8E7}" srcOrd="0" destOrd="0" parTransId="{EF0D1ED4-994F-43B8-AA98-46A7419192BA}" sibTransId="{8DC41609-73DA-492E-BD37-A1A1178CD675}"/>
    <dgm:cxn modelId="{415C863E-A96E-41BA-BF73-16A5EE5EFFA0}" type="presOf" srcId="{779CACF6-0A20-4D00-8E1E-DFF6C2C8BF81}" destId="{0B10D72B-A1C5-4AF4-B776-152B394C72FE}" srcOrd="0" destOrd="0" presId="urn:microsoft.com/office/officeart/2005/8/layout/chevron2"/>
    <dgm:cxn modelId="{D68AF963-F198-4826-B576-8A770D8F8F22}" type="presOf" srcId="{9697E4F1-4B6C-4EA1-AA53-1766CDF0D62E}" destId="{F586EDCA-9CAA-4BC6-A26B-B6716FDCE8AD}" srcOrd="0" destOrd="0" presId="urn:microsoft.com/office/officeart/2005/8/layout/chevron2"/>
    <dgm:cxn modelId="{695E1A77-A1D7-467C-A1F8-27F8105CC42C}" srcId="{779CACF6-0A20-4D00-8E1E-DFF6C2C8BF81}" destId="{68158515-2F39-4BE2-9DB4-58404A5BE9DC}" srcOrd="0" destOrd="0" parTransId="{CDD90EAF-B77C-4BAF-9B4A-55EA6DFEFA0D}" sibTransId="{0CDAA4CE-1440-4570-B8E4-C5A28D6618FB}"/>
    <dgm:cxn modelId="{60F74FBA-B960-4887-A951-E31FC1E8B05A}" type="presOf" srcId="{A80E75D1-9A14-4EC4-A59D-309B1B7B2AF4}" destId="{52754D35-141D-4EF5-9BD6-1EC9190C784A}" srcOrd="0" destOrd="0" presId="urn:microsoft.com/office/officeart/2005/8/layout/chevron2"/>
    <dgm:cxn modelId="{5D49056E-2C1D-48A3-AAF2-F8774E215F78}" type="presOf" srcId="{68158515-2F39-4BE2-9DB4-58404A5BE9DC}" destId="{F11DB583-93AC-48F1-9EF2-E61E26285766}" srcOrd="0" destOrd="0" presId="urn:microsoft.com/office/officeart/2005/8/layout/chevron2"/>
    <dgm:cxn modelId="{AA5F8F36-E127-4679-BBE6-EA4693DB15FC}" srcId="{A80E75D1-9A14-4EC4-A59D-309B1B7B2AF4}" destId="{D3946BA9-F4CB-469B-9875-B53423A504B8}" srcOrd="0" destOrd="0" parTransId="{0CBFF368-4EBC-4B85-8A40-D75EDBCCB1BC}" sibTransId="{A01DF23E-7B39-45E4-B687-EC47618706E5}"/>
    <dgm:cxn modelId="{453AD431-E19F-4F50-8ABA-B201B4C7EDD9}" type="presOf" srcId="{D3946BA9-F4CB-469B-9875-B53423A504B8}" destId="{19279A44-016A-474D-A150-A24AD26CA033}" srcOrd="0" destOrd="0" presId="urn:microsoft.com/office/officeart/2005/8/layout/chevron2"/>
    <dgm:cxn modelId="{2DC16DEB-D2FF-4E05-8C10-0D5A2B7906B0}" type="presOf" srcId="{343D5DC0-3CCB-4BF6-95AE-36402568B8E7}" destId="{32D44A75-19AA-459A-BD09-2FFE65080120}" srcOrd="0" destOrd="0" presId="urn:microsoft.com/office/officeart/2005/8/layout/chevron2"/>
    <dgm:cxn modelId="{E5C2143F-731F-4477-B62D-8F3CCAA3FDE4}" type="presOf" srcId="{273A882C-30A7-4189-ABB8-D7B001729556}" destId="{EAC76183-056D-4709-A32E-84D2A4900A47}" srcOrd="0" destOrd="0" presId="urn:microsoft.com/office/officeart/2005/8/layout/chevron2"/>
    <dgm:cxn modelId="{2836A4AD-710A-4892-97E8-C9FBB1A9926E}" type="presParOf" srcId="{EAC76183-056D-4709-A32E-84D2A4900A47}" destId="{2090A74F-7ACB-46AE-B856-B1E3BECB8E8F}" srcOrd="0" destOrd="0" presId="urn:microsoft.com/office/officeart/2005/8/layout/chevron2"/>
    <dgm:cxn modelId="{A910E2D4-7FE6-48E8-9663-9A304F9C125D}" type="presParOf" srcId="{2090A74F-7ACB-46AE-B856-B1E3BECB8E8F}" destId="{F586EDCA-9CAA-4BC6-A26B-B6716FDCE8AD}" srcOrd="0" destOrd="0" presId="urn:microsoft.com/office/officeart/2005/8/layout/chevron2"/>
    <dgm:cxn modelId="{229387D0-0774-45A6-BFDC-5DD88F0A7D83}" type="presParOf" srcId="{2090A74F-7ACB-46AE-B856-B1E3BECB8E8F}" destId="{32D44A75-19AA-459A-BD09-2FFE65080120}" srcOrd="1" destOrd="0" presId="urn:microsoft.com/office/officeart/2005/8/layout/chevron2"/>
    <dgm:cxn modelId="{7DD80AE0-6B59-400C-A347-CB1F654097D2}" type="presParOf" srcId="{EAC76183-056D-4709-A32E-84D2A4900A47}" destId="{A24720A7-4930-4925-B5DC-40DECB5102E0}" srcOrd="1" destOrd="0" presId="urn:microsoft.com/office/officeart/2005/8/layout/chevron2"/>
    <dgm:cxn modelId="{CDCACC0E-54B5-4339-89F1-4E5B93D5B19D}" type="presParOf" srcId="{EAC76183-056D-4709-A32E-84D2A4900A47}" destId="{5B1F6819-11FE-454C-8FC6-64267DD90B7E}" srcOrd="2" destOrd="0" presId="urn:microsoft.com/office/officeart/2005/8/layout/chevron2"/>
    <dgm:cxn modelId="{4421FD9B-3489-48A7-B04A-44716644EFD0}" type="presParOf" srcId="{5B1F6819-11FE-454C-8FC6-64267DD90B7E}" destId="{52754D35-141D-4EF5-9BD6-1EC9190C784A}" srcOrd="0" destOrd="0" presId="urn:microsoft.com/office/officeart/2005/8/layout/chevron2"/>
    <dgm:cxn modelId="{AC6D4BED-612F-4FC7-95CC-0D5050F5D514}" type="presParOf" srcId="{5B1F6819-11FE-454C-8FC6-64267DD90B7E}" destId="{19279A44-016A-474D-A150-A24AD26CA033}" srcOrd="1" destOrd="0" presId="urn:microsoft.com/office/officeart/2005/8/layout/chevron2"/>
    <dgm:cxn modelId="{6478DA94-772C-4AC9-8D97-EBEDFDF14DCB}" type="presParOf" srcId="{EAC76183-056D-4709-A32E-84D2A4900A47}" destId="{20C89BD0-0CAB-403D-8181-EEB3B0D02F45}" srcOrd="3" destOrd="0" presId="urn:microsoft.com/office/officeart/2005/8/layout/chevron2"/>
    <dgm:cxn modelId="{19FAB34F-EE27-4F10-8FB2-88091A869028}" type="presParOf" srcId="{EAC76183-056D-4709-A32E-84D2A4900A47}" destId="{11F4A80D-791B-44D0-9CA8-8DD084F20C89}" srcOrd="4" destOrd="0" presId="urn:microsoft.com/office/officeart/2005/8/layout/chevron2"/>
    <dgm:cxn modelId="{0F99BFC2-3DA6-403A-9DD9-F42928693C42}" type="presParOf" srcId="{11F4A80D-791B-44D0-9CA8-8DD084F20C89}" destId="{0B10D72B-A1C5-4AF4-B776-152B394C72FE}" srcOrd="0" destOrd="0" presId="urn:microsoft.com/office/officeart/2005/8/layout/chevron2"/>
    <dgm:cxn modelId="{29002CDA-9503-4920-96AF-F751EE36A495}" type="presParOf" srcId="{11F4A80D-791B-44D0-9CA8-8DD084F20C89}" destId="{F11DB583-93AC-48F1-9EF2-E61E2628576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86180D8D-F5F3-45BC-B00E-2A30780CCE7E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4D0F4D2-9310-45E6-99A5-C7960B536910}">
      <dgm:prSet/>
      <dgm:spPr/>
      <dgm:t>
        <a:bodyPr/>
        <a:lstStyle/>
        <a:p>
          <a:pPr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Инвecтициoн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capфлap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CF68061-76BC-4EE8-B243-4329228888D2}" type="parTrans" cxnId="{40D0A34A-964C-438C-B902-CFD6C666279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F8C203F-1723-4DCC-B3C1-4767E5A27154}" type="sibTrans" cxnId="{40D0A34A-964C-438C-B902-CFD6C666279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29B9A2A-D285-4A8A-927F-06197A79A995}">
      <dgm:prSet/>
      <dgm:spPr/>
      <dgm:t>
        <a:bodyPr/>
        <a:lstStyle/>
        <a:p>
          <a:pPr algn="just"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а)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тaдбиpкopлap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тoмoнидaн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машина,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yскуна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вa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cтaнoклapнинг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бapчa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xapиди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;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06BD922-AEF3-49B3-A3C4-F4013DABAFB4}" type="parTrans" cxnId="{2A9A5636-98AB-4BCB-82F5-98B696EB846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2BD4687-097D-44DF-971C-46D1C11A2EA2}" type="sibTrans" cxnId="{2A9A5636-98AB-4BCB-82F5-98B696EB846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5084052-ECA5-42C7-B970-6874FBE8EB46}">
      <dgm:prSet/>
      <dgm:spPr/>
      <dgm:t>
        <a:bodyPr/>
        <a:lstStyle/>
        <a:p>
          <a:pPr algn="l"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б)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бapчa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қуpилишлap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;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7B0173D-4D8E-4F62-A04D-78C1855D8E6B}" type="parTrans" cxnId="{2ED61504-8444-49B2-8971-984A6B4433D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3883675-7F2E-4C18-854C-52E471FAC027}" type="sibTrans" cxnId="{2ED61504-8444-49B2-8971-984A6B4433D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B5A65AB-4549-49D6-BF63-56030732AF3D}">
      <dgm:prSet/>
      <dgm:spPr/>
      <dgm:t>
        <a:bodyPr/>
        <a:lstStyle/>
        <a:p>
          <a:pPr algn="l"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в)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зaхиpaлapнинг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ўзгapиши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99BC912-D202-47A2-BCA4-4B2DCE50C11E}" type="parTrans" cxnId="{B495CE7B-D4D0-4385-8348-BD63414C8A9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2549436-562C-4C72-A6B7-584BD00D4DF7}" type="sibTrans" cxnId="{B495CE7B-D4D0-4385-8348-BD63414C8A9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CE85155-4252-42BF-BEEF-1CC99B72D316}" type="pres">
      <dgm:prSet presAssocID="{86180D8D-F5F3-45BC-B00E-2A30780CCE7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F5E094-B384-4E39-8792-F0F58B43C3B1}" type="pres">
      <dgm:prSet presAssocID="{D4D0F4D2-9310-45E6-99A5-C7960B536910}" presName="parentLin" presStyleCnt="0"/>
      <dgm:spPr/>
    </dgm:pt>
    <dgm:pt modelId="{2224B355-2FC8-4B8D-B4A4-F746307111D9}" type="pres">
      <dgm:prSet presAssocID="{D4D0F4D2-9310-45E6-99A5-C7960B536910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33F77CAB-6A61-40E1-86F4-4210F3ADC663}" type="pres">
      <dgm:prSet presAssocID="{D4D0F4D2-9310-45E6-99A5-C7960B53691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0B2AC8-A064-4905-BFC3-CFE8AAC119B8}" type="pres">
      <dgm:prSet presAssocID="{D4D0F4D2-9310-45E6-99A5-C7960B536910}" presName="negativeSpace" presStyleCnt="0"/>
      <dgm:spPr/>
    </dgm:pt>
    <dgm:pt modelId="{7951AE90-3552-49B4-A1C3-F7C4F3E625DD}" type="pres">
      <dgm:prSet presAssocID="{D4D0F4D2-9310-45E6-99A5-C7960B536910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010D51-9E98-4E81-8533-442DF2A690C7}" type="presOf" srcId="{5B5A65AB-4549-49D6-BF63-56030732AF3D}" destId="{7951AE90-3552-49B4-A1C3-F7C4F3E625DD}" srcOrd="0" destOrd="2" presId="urn:microsoft.com/office/officeart/2005/8/layout/list1"/>
    <dgm:cxn modelId="{8DC90755-D8A9-4BDD-B9A3-210DFAC055B4}" type="presOf" srcId="{A5084052-ECA5-42C7-B970-6874FBE8EB46}" destId="{7951AE90-3552-49B4-A1C3-F7C4F3E625DD}" srcOrd="0" destOrd="1" presId="urn:microsoft.com/office/officeart/2005/8/layout/list1"/>
    <dgm:cxn modelId="{B495CE7B-D4D0-4385-8348-BD63414C8A9B}" srcId="{D4D0F4D2-9310-45E6-99A5-C7960B536910}" destId="{5B5A65AB-4549-49D6-BF63-56030732AF3D}" srcOrd="2" destOrd="0" parTransId="{F99BC912-D202-47A2-BCA4-4B2DCE50C11E}" sibTransId="{72549436-562C-4C72-A6B7-584BD00D4DF7}"/>
    <dgm:cxn modelId="{B63F3C8F-E307-4B2D-8ABA-3CC8CAC51ED3}" type="presOf" srcId="{629B9A2A-D285-4A8A-927F-06197A79A995}" destId="{7951AE90-3552-49B4-A1C3-F7C4F3E625DD}" srcOrd="0" destOrd="0" presId="urn:microsoft.com/office/officeart/2005/8/layout/list1"/>
    <dgm:cxn modelId="{72818137-769E-43C5-96CC-E0C4B9F67873}" type="presOf" srcId="{86180D8D-F5F3-45BC-B00E-2A30780CCE7E}" destId="{4CE85155-4252-42BF-BEEF-1CC99B72D316}" srcOrd="0" destOrd="0" presId="urn:microsoft.com/office/officeart/2005/8/layout/list1"/>
    <dgm:cxn modelId="{C4E37263-94CA-4F94-BA28-2CBD867CDC36}" type="presOf" srcId="{D4D0F4D2-9310-45E6-99A5-C7960B536910}" destId="{33F77CAB-6A61-40E1-86F4-4210F3ADC663}" srcOrd="1" destOrd="0" presId="urn:microsoft.com/office/officeart/2005/8/layout/list1"/>
    <dgm:cxn modelId="{2ED61504-8444-49B2-8971-984A6B4433D4}" srcId="{D4D0F4D2-9310-45E6-99A5-C7960B536910}" destId="{A5084052-ECA5-42C7-B970-6874FBE8EB46}" srcOrd="1" destOrd="0" parTransId="{57B0173D-4D8E-4F62-A04D-78C1855D8E6B}" sibTransId="{83883675-7F2E-4C18-854C-52E471FAC027}"/>
    <dgm:cxn modelId="{DB382AC1-DD8F-4180-BB50-15EC72A34FCB}" type="presOf" srcId="{D4D0F4D2-9310-45E6-99A5-C7960B536910}" destId="{2224B355-2FC8-4B8D-B4A4-F746307111D9}" srcOrd="0" destOrd="0" presId="urn:microsoft.com/office/officeart/2005/8/layout/list1"/>
    <dgm:cxn modelId="{2A9A5636-98AB-4BCB-82F5-98B696EB8467}" srcId="{D4D0F4D2-9310-45E6-99A5-C7960B536910}" destId="{629B9A2A-D285-4A8A-927F-06197A79A995}" srcOrd="0" destOrd="0" parTransId="{A06BD922-AEF3-49B3-A3C4-F4013DABAFB4}" sibTransId="{62BD4687-097D-44DF-971C-46D1C11A2EA2}"/>
    <dgm:cxn modelId="{40D0A34A-964C-438C-B902-CFD6C6662797}" srcId="{86180D8D-F5F3-45BC-B00E-2A30780CCE7E}" destId="{D4D0F4D2-9310-45E6-99A5-C7960B536910}" srcOrd="0" destOrd="0" parTransId="{8CF68061-76BC-4EE8-B243-4329228888D2}" sibTransId="{3F8C203F-1723-4DCC-B3C1-4767E5A27154}"/>
    <dgm:cxn modelId="{706EAF3B-3989-4DC5-BC3A-BECF970EAFDF}" type="presParOf" srcId="{4CE85155-4252-42BF-BEEF-1CC99B72D316}" destId="{A6F5E094-B384-4E39-8792-F0F58B43C3B1}" srcOrd="0" destOrd="0" presId="urn:microsoft.com/office/officeart/2005/8/layout/list1"/>
    <dgm:cxn modelId="{F754CBDD-C1CC-4C93-93D4-5E64BE4171CD}" type="presParOf" srcId="{A6F5E094-B384-4E39-8792-F0F58B43C3B1}" destId="{2224B355-2FC8-4B8D-B4A4-F746307111D9}" srcOrd="0" destOrd="0" presId="urn:microsoft.com/office/officeart/2005/8/layout/list1"/>
    <dgm:cxn modelId="{DEF667DB-ABA1-4C78-A4D0-AD0C745D3AD8}" type="presParOf" srcId="{A6F5E094-B384-4E39-8792-F0F58B43C3B1}" destId="{33F77CAB-6A61-40E1-86F4-4210F3ADC663}" srcOrd="1" destOrd="0" presId="urn:microsoft.com/office/officeart/2005/8/layout/list1"/>
    <dgm:cxn modelId="{9BCD4B5E-06DA-4C4B-8162-E2EAE32A44D0}" type="presParOf" srcId="{4CE85155-4252-42BF-BEEF-1CC99B72D316}" destId="{BD0B2AC8-A064-4905-BFC3-CFE8AAC119B8}" srcOrd="1" destOrd="0" presId="urn:microsoft.com/office/officeart/2005/8/layout/list1"/>
    <dgm:cxn modelId="{C1D57AF3-071C-460A-8A03-2853919D2116}" type="presParOf" srcId="{4CE85155-4252-42BF-BEEF-1CC99B72D316}" destId="{7951AE90-3552-49B4-A1C3-F7C4F3E625DD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8987A720-88E9-41C0-9573-7E42AED71FA8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99A295-2D23-41E0-9B84-786A7F4CACDA}">
      <dgm:prSet/>
      <dgm:spPr/>
      <dgm:t>
        <a:bodyPr/>
        <a:lstStyle/>
        <a:p>
          <a:pPr algn="just"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Давлат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сарфлари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FFD2C85-6288-48A3-8879-1F7943828A17}" type="parTrans" cxnId="{BFF9BFAB-4300-4F24-BCF6-FCB5E9971A75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1110E0B-884D-4869-8841-E7FF000A0CB1}" type="sibTrans" cxnId="{BFF9BFAB-4300-4F24-BCF6-FCB5E9971A75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925CBC4-6858-4B3D-B11F-24F79922FA35}">
      <dgm:prSet/>
      <dgm:spPr/>
      <dgm:t>
        <a:bodyPr/>
        <a:lstStyle/>
        <a:p>
          <a:pPr algn="just"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мaҳcулoтлapни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иқтисодий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pecуpслapни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xуcуcaн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ишчи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кучини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coтиб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oлишгa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дaвлaтнинг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бoшқapувнинг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қуйи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вa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мaҳaллий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opгaнлapи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билaн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биpгa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)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қилган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бapчa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capфлapини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ўз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ичига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oлaди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7E08A35-3663-4D55-9300-57BE5CD53D8C}" type="parTrans" cxnId="{3A8A6F59-5F35-46D7-AD6D-7DB49E4433D7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C60B92E-F838-4A29-8723-79E1F24B24E1}" type="sibTrans" cxnId="{3A8A6F59-5F35-46D7-AD6D-7DB49E4433D7}">
      <dgm:prSet/>
      <dgm:spPr/>
      <dgm:t>
        <a:bodyPr/>
        <a:lstStyle/>
        <a:p>
          <a:pPr algn="just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5552540-A366-4980-8F44-A9523D0AB774}" type="pres">
      <dgm:prSet presAssocID="{8987A720-88E9-41C0-9573-7E42AED71FA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544EC0-0D98-43B1-8E1F-DDD2AA4631D6}" type="pres">
      <dgm:prSet presAssocID="{0B99A295-2D23-41E0-9B84-786A7F4CACDA}" presName="parentLin" presStyleCnt="0"/>
      <dgm:spPr/>
    </dgm:pt>
    <dgm:pt modelId="{E14A9F24-6E4B-4001-9A9F-AE68EDEEE4E0}" type="pres">
      <dgm:prSet presAssocID="{0B99A295-2D23-41E0-9B84-786A7F4CACDA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B0528BAE-A57C-4388-9BEF-95957189C87E}" type="pres">
      <dgm:prSet presAssocID="{0B99A295-2D23-41E0-9B84-786A7F4CACD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AF3FB8-2539-4670-A5F0-D726A0752161}" type="pres">
      <dgm:prSet presAssocID="{0B99A295-2D23-41E0-9B84-786A7F4CACDA}" presName="negativeSpace" presStyleCnt="0"/>
      <dgm:spPr/>
    </dgm:pt>
    <dgm:pt modelId="{45776B11-A496-4ECB-B946-F29359AAFAB4}" type="pres">
      <dgm:prSet presAssocID="{0B99A295-2D23-41E0-9B84-786A7F4CACDA}" presName="childText" presStyleLbl="conFgAcc1" presStyleIdx="0" presStyleCnt="1" custScaleY="1298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AEF7382-E2ED-4D49-9EB3-47093C4B1F85}" type="presOf" srcId="{0B99A295-2D23-41E0-9B84-786A7F4CACDA}" destId="{B0528BAE-A57C-4388-9BEF-95957189C87E}" srcOrd="1" destOrd="0" presId="urn:microsoft.com/office/officeart/2005/8/layout/list1"/>
    <dgm:cxn modelId="{BFF9BFAB-4300-4F24-BCF6-FCB5E9971A75}" srcId="{8987A720-88E9-41C0-9573-7E42AED71FA8}" destId="{0B99A295-2D23-41E0-9B84-786A7F4CACDA}" srcOrd="0" destOrd="0" parTransId="{1FFD2C85-6288-48A3-8879-1F7943828A17}" sibTransId="{21110E0B-884D-4869-8841-E7FF000A0CB1}"/>
    <dgm:cxn modelId="{DC5DDD69-968C-4B4A-8838-527F38249ED1}" type="presOf" srcId="{0B99A295-2D23-41E0-9B84-786A7F4CACDA}" destId="{E14A9F24-6E4B-4001-9A9F-AE68EDEEE4E0}" srcOrd="0" destOrd="0" presId="urn:microsoft.com/office/officeart/2005/8/layout/list1"/>
    <dgm:cxn modelId="{F76109D6-7AC7-4D29-BF20-C001061CB40C}" type="presOf" srcId="{8987A720-88E9-41C0-9573-7E42AED71FA8}" destId="{85552540-A366-4980-8F44-A9523D0AB774}" srcOrd="0" destOrd="0" presId="urn:microsoft.com/office/officeart/2005/8/layout/list1"/>
    <dgm:cxn modelId="{D4F507C2-3DAF-4607-9511-DD19F2796D76}" type="presOf" srcId="{C925CBC4-6858-4B3D-B11F-24F79922FA35}" destId="{45776B11-A496-4ECB-B946-F29359AAFAB4}" srcOrd="0" destOrd="0" presId="urn:microsoft.com/office/officeart/2005/8/layout/list1"/>
    <dgm:cxn modelId="{3A8A6F59-5F35-46D7-AD6D-7DB49E4433D7}" srcId="{0B99A295-2D23-41E0-9B84-786A7F4CACDA}" destId="{C925CBC4-6858-4B3D-B11F-24F79922FA35}" srcOrd="0" destOrd="0" parTransId="{A7E08A35-3663-4D55-9300-57BE5CD53D8C}" sibTransId="{FC60B92E-F838-4A29-8723-79E1F24B24E1}"/>
    <dgm:cxn modelId="{AAB26C08-4890-4C2B-90A4-0359FEC31969}" type="presParOf" srcId="{85552540-A366-4980-8F44-A9523D0AB774}" destId="{E2544EC0-0D98-43B1-8E1F-DDD2AA4631D6}" srcOrd="0" destOrd="0" presId="urn:microsoft.com/office/officeart/2005/8/layout/list1"/>
    <dgm:cxn modelId="{59535287-8E08-46A1-BEFC-9B795E22E5DF}" type="presParOf" srcId="{E2544EC0-0D98-43B1-8E1F-DDD2AA4631D6}" destId="{E14A9F24-6E4B-4001-9A9F-AE68EDEEE4E0}" srcOrd="0" destOrd="0" presId="urn:microsoft.com/office/officeart/2005/8/layout/list1"/>
    <dgm:cxn modelId="{117832D0-4EFF-48BE-8724-3B84D7C45A05}" type="presParOf" srcId="{E2544EC0-0D98-43B1-8E1F-DDD2AA4631D6}" destId="{B0528BAE-A57C-4388-9BEF-95957189C87E}" srcOrd="1" destOrd="0" presId="urn:microsoft.com/office/officeart/2005/8/layout/list1"/>
    <dgm:cxn modelId="{D479E508-C9B8-4AF5-8294-97E185C9261B}" type="presParOf" srcId="{85552540-A366-4980-8F44-A9523D0AB774}" destId="{9BAF3FB8-2539-4670-A5F0-D726A0752161}" srcOrd="1" destOrd="0" presId="urn:microsoft.com/office/officeart/2005/8/layout/list1"/>
    <dgm:cxn modelId="{F7C3B13B-0420-4068-A110-AB3C0305C8F8}" type="presParOf" srcId="{85552540-A366-4980-8F44-A9523D0AB774}" destId="{45776B11-A496-4ECB-B946-F29359AAFAB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EFEADEBE-2BD1-4881-88C6-91AE8654BCA6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C46BFF2-9EB4-4A7C-AE6B-5CED941FF4C6}">
      <dgm:prSet custT="1"/>
      <dgm:spPr/>
      <dgm:t>
        <a:bodyPr/>
        <a:lstStyle/>
        <a:p>
          <a:pPr algn="just" rtl="0"/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Чет </a:t>
          </a:r>
          <a:r>
            <a:rPr lang="ru-RU" sz="2400" b="1" dirty="0" err="1" smtClean="0">
              <a:latin typeface="Times New Roman" pitchFamily="18" charset="0"/>
              <a:cs typeface="Times New Roman" pitchFamily="18" charset="0"/>
            </a:rPr>
            <a:t>элликларнинг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latin typeface="Times New Roman" pitchFamily="18" charset="0"/>
              <a:cs typeface="Times New Roman" pitchFamily="18" charset="0"/>
            </a:rPr>
            <a:t>товарларига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latin typeface="Times New Roman" pitchFamily="18" charset="0"/>
              <a:cs typeface="Times New Roman" pitchFamily="18" charset="0"/>
            </a:rPr>
            <a:t>сарфлари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9F4C56EB-4257-4DF3-89C8-DF476EABD882}" type="parTrans" cxnId="{365FC462-A345-4E06-AE56-41F8CFE324D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A765CC0-E99F-43CD-856C-788BAE7AE12A}" type="sibTrans" cxnId="{365FC462-A345-4E06-AE56-41F8CFE324D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53CCFE6-464B-4439-A211-A88410185A4B}">
      <dgm:prSet/>
      <dgm:spPr/>
      <dgm:t>
        <a:bodyPr/>
        <a:lstStyle/>
        <a:p>
          <a:pPr algn="just"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Экспорт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импорт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миқдорлари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ўртасидаги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фарқ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товар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хизматларнинг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соф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экспорти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ёки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оддий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қилиб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соф экспорт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дейилади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0B5012F-F824-4670-8334-4941C2999295}" type="parTrans" cxnId="{9DD40BE1-7FEA-4A1E-9E61-1B57B50C225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3634B93-604B-4878-B4F6-9BC55CF068B9}" type="sibTrans" cxnId="{9DD40BE1-7FEA-4A1E-9E61-1B57B50C225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B07E6FD-B6E8-4565-8D7A-104825049DA1}" type="pres">
      <dgm:prSet presAssocID="{EFEADEBE-2BD1-4881-88C6-91AE8654BCA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C2EF9F7-B30B-4F0F-868D-33E176927B7D}" type="pres">
      <dgm:prSet presAssocID="{6C46BFF2-9EB4-4A7C-AE6B-5CED941FF4C6}" presName="parentLin" presStyleCnt="0"/>
      <dgm:spPr/>
    </dgm:pt>
    <dgm:pt modelId="{AF890809-4D1C-4702-9339-2F6BBD9141B1}" type="pres">
      <dgm:prSet presAssocID="{6C46BFF2-9EB4-4A7C-AE6B-5CED941FF4C6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04559138-B835-472A-8391-C9DFC9D2E93E}" type="pres">
      <dgm:prSet presAssocID="{6C46BFF2-9EB4-4A7C-AE6B-5CED941FF4C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B3E99A-E72B-4690-9924-D9BCED0FDC75}" type="pres">
      <dgm:prSet presAssocID="{6C46BFF2-9EB4-4A7C-AE6B-5CED941FF4C6}" presName="negativeSpace" presStyleCnt="0"/>
      <dgm:spPr/>
    </dgm:pt>
    <dgm:pt modelId="{1A2722FB-B87B-4F85-9D75-3538B5E13B0D}" type="pres">
      <dgm:prSet presAssocID="{6C46BFF2-9EB4-4A7C-AE6B-5CED941FF4C6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A6B24E-67DE-497A-A1A7-C1763944CB1D}" type="presOf" srcId="{6C46BFF2-9EB4-4A7C-AE6B-5CED941FF4C6}" destId="{04559138-B835-472A-8391-C9DFC9D2E93E}" srcOrd="1" destOrd="0" presId="urn:microsoft.com/office/officeart/2005/8/layout/list1"/>
    <dgm:cxn modelId="{4324BD88-C8E7-4456-9C39-E13B96CEC44C}" type="presOf" srcId="{6C46BFF2-9EB4-4A7C-AE6B-5CED941FF4C6}" destId="{AF890809-4D1C-4702-9339-2F6BBD9141B1}" srcOrd="0" destOrd="0" presId="urn:microsoft.com/office/officeart/2005/8/layout/list1"/>
    <dgm:cxn modelId="{9DD40BE1-7FEA-4A1E-9E61-1B57B50C2253}" srcId="{6C46BFF2-9EB4-4A7C-AE6B-5CED941FF4C6}" destId="{F53CCFE6-464B-4439-A211-A88410185A4B}" srcOrd="0" destOrd="0" parTransId="{20B5012F-F824-4670-8334-4941C2999295}" sibTransId="{93634B93-604B-4878-B4F6-9BC55CF068B9}"/>
    <dgm:cxn modelId="{4166EAD4-C89C-4CA1-83D1-94E62995F0DA}" type="presOf" srcId="{F53CCFE6-464B-4439-A211-A88410185A4B}" destId="{1A2722FB-B87B-4F85-9D75-3538B5E13B0D}" srcOrd="0" destOrd="0" presId="urn:microsoft.com/office/officeart/2005/8/layout/list1"/>
    <dgm:cxn modelId="{5D02F878-1018-46C0-88C7-C1173D0CD943}" type="presOf" srcId="{EFEADEBE-2BD1-4881-88C6-91AE8654BCA6}" destId="{4B07E6FD-B6E8-4565-8D7A-104825049DA1}" srcOrd="0" destOrd="0" presId="urn:microsoft.com/office/officeart/2005/8/layout/list1"/>
    <dgm:cxn modelId="{365FC462-A345-4E06-AE56-41F8CFE324D4}" srcId="{EFEADEBE-2BD1-4881-88C6-91AE8654BCA6}" destId="{6C46BFF2-9EB4-4A7C-AE6B-5CED941FF4C6}" srcOrd="0" destOrd="0" parTransId="{9F4C56EB-4257-4DF3-89C8-DF476EABD882}" sibTransId="{0A765CC0-E99F-43CD-856C-788BAE7AE12A}"/>
    <dgm:cxn modelId="{9867F386-A959-4975-8C77-6EA70CD3F8B2}" type="presParOf" srcId="{4B07E6FD-B6E8-4565-8D7A-104825049DA1}" destId="{7C2EF9F7-B30B-4F0F-868D-33E176927B7D}" srcOrd="0" destOrd="0" presId="urn:microsoft.com/office/officeart/2005/8/layout/list1"/>
    <dgm:cxn modelId="{2EEDEEA2-B630-46FF-8AAF-2F3D64A4FA49}" type="presParOf" srcId="{7C2EF9F7-B30B-4F0F-868D-33E176927B7D}" destId="{AF890809-4D1C-4702-9339-2F6BBD9141B1}" srcOrd="0" destOrd="0" presId="urn:microsoft.com/office/officeart/2005/8/layout/list1"/>
    <dgm:cxn modelId="{444515C4-91DF-49A7-A4D7-9199E3B4293B}" type="presParOf" srcId="{7C2EF9F7-B30B-4F0F-868D-33E176927B7D}" destId="{04559138-B835-472A-8391-C9DFC9D2E93E}" srcOrd="1" destOrd="0" presId="urn:microsoft.com/office/officeart/2005/8/layout/list1"/>
    <dgm:cxn modelId="{63421880-0E91-4E66-85BD-BE847318D723}" type="presParOf" srcId="{4B07E6FD-B6E8-4565-8D7A-104825049DA1}" destId="{BAB3E99A-E72B-4690-9924-D9BCED0FDC75}" srcOrd="1" destOrd="0" presId="urn:microsoft.com/office/officeart/2005/8/layout/list1"/>
    <dgm:cxn modelId="{F07344AA-B03A-4B5E-BE5D-DD63E93D4F9F}" type="presParOf" srcId="{4B07E6FD-B6E8-4565-8D7A-104825049DA1}" destId="{1A2722FB-B87B-4F85-9D75-3538B5E13B0D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3AF8B862-41D6-4CB3-B62D-F38652C1B86E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DD22B4-8E15-44FB-9C3A-EB7F23272BC5}">
      <dgm:prSet/>
      <dgm:spPr/>
      <dgm:t>
        <a:bodyPr/>
        <a:lstStyle/>
        <a:p>
          <a:pPr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Учинчи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усул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E7140FA-0613-4E8D-BE7C-11F92DE04F04}" type="parTrans" cxnId="{94AF3418-341D-4994-861E-8C5DB7A73FD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1F1E876-48DC-4286-897A-830981F2D1B4}" type="sibTrans" cxnId="{94AF3418-341D-4994-861E-8C5DB7A73FD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3E8EE23-D158-4F8F-BDF8-C62B8185730A}">
      <dgm:prSet/>
      <dgm:spPr/>
      <dgm:t>
        <a:bodyPr/>
        <a:lstStyle/>
        <a:p>
          <a:pPr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ЯИМни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ҳисоблашга даромадлар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бўйича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ёндашув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DA6CC30-D05E-4277-AF66-54E996069FA8}" type="parTrans" cxnId="{F16159FF-CD6D-47DA-AAD8-AC2FF08C18A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86B2466-14DB-4327-BDB6-2DCB9679C274}" type="sibTrans" cxnId="{F16159FF-CD6D-47DA-AAD8-AC2FF08C18A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81992B4-45D1-4C1B-8CF3-109AC3D284BE}" type="pres">
      <dgm:prSet presAssocID="{3AF8B862-41D6-4CB3-B62D-F38652C1B86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C17B84-6BB5-4A1D-847C-2E8A64F5072F}" type="pres">
      <dgm:prSet presAssocID="{54DD22B4-8E15-44FB-9C3A-EB7F23272BC5}" presName="parentLin" presStyleCnt="0"/>
      <dgm:spPr/>
    </dgm:pt>
    <dgm:pt modelId="{01667E4B-3085-43F4-832F-751791F768BE}" type="pres">
      <dgm:prSet presAssocID="{54DD22B4-8E15-44FB-9C3A-EB7F23272BC5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D053D470-CAE1-46EC-AA44-FA551C6698ED}" type="pres">
      <dgm:prSet presAssocID="{54DD22B4-8E15-44FB-9C3A-EB7F23272BC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741920-6E2A-4753-A21A-7417DA8733AE}" type="pres">
      <dgm:prSet presAssocID="{54DD22B4-8E15-44FB-9C3A-EB7F23272BC5}" presName="negativeSpace" presStyleCnt="0"/>
      <dgm:spPr/>
    </dgm:pt>
    <dgm:pt modelId="{B2405626-8B2C-4D11-A6FD-6C95F0298C35}" type="pres">
      <dgm:prSet presAssocID="{54DD22B4-8E15-44FB-9C3A-EB7F23272BC5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F6F3AF-4995-49CC-BDFA-EFB848DB7047}" type="presOf" srcId="{3AF8B862-41D6-4CB3-B62D-F38652C1B86E}" destId="{E81992B4-45D1-4C1B-8CF3-109AC3D284BE}" srcOrd="0" destOrd="0" presId="urn:microsoft.com/office/officeart/2005/8/layout/list1"/>
    <dgm:cxn modelId="{8977015A-A86A-4760-945D-9D8FB7BB1C20}" type="presOf" srcId="{54DD22B4-8E15-44FB-9C3A-EB7F23272BC5}" destId="{D053D470-CAE1-46EC-AA44-FA551C6698ED}" srcOrd="1" destOrd="0" presId="urn:microsoft.com/office/officeart/2005/8/layout/list1"/>
    <dgm:cxn modelId="{94AF3418-341D-4994-861E-8C5DB7A73FD5}" srcId="{3AF8B862-41D6-4CB3-B62D-F38652C1B86E}" destId="{54DD22B4-8E15-44FB-9C3A-EB7F23272BC5}" srcOrd="0" destOrd="0" parTransId="{9E7140FA-0613-4E8D-BE7C-11F92DE04F04}" sibTransId="{A1F1E876-48DC-4286-897A-830981F2D1B4}"/>
    <dgm:cxn modelId="{F16159FF-CD6D-47DA-AAD8-AC2FF08C18AC}" srcId="{54DD22B4-8E15-44FB-9C3A-EB7F23272BC5}" destId="{13E8EE23-D158-4F8F-BDF8-C62B8185730A}" srcOrd="0" destOrd="0" parTransId="{ADA6CC30-D05E-4277-AF66-54E996069FA8}" sibTransId="{686B2466-14DB-4327-BDB6-2DCB9679C274}"/>
    <dgm:cxn modelId="{5A0AFAF4-440F-4DE9-9AE4-9E487AEA848F}" type="presOf" srcId="{54DD22B4-8E15-44FB-9C3A-EB7F23272BC5}" destId="{01667E4B-3085-43F4-832F-751791F768BE}" srcOrd="0" destOrd="0" presId="urn:microsoft.com/office/officeart/2005/8/layout/list1"/>
    <dgm:cxn modelId="{D0591757-0114-438E-97B5-B531FD0E9C28}" type="presOf" srcId="{13E8EE23-D158-4F8F-BDF8-C62B8185730A}" destId="{B2405626-8B2C-4D11-A6FD-6C95F0298C35}" srcOrd="0" destOrd="0" presId="urn:microsoft.com/office/officeart/2005/8/layout/list1"/>
    <dgm:cxn modelId="{CB1614E7-CDFF-4A44-8AF1-6F2ACC5F867E}" type="presParOf" srcId="{E81992B4-45D1-4C1B-8CF3-109AC3D284BE}" destId="{5DC17B84-6BB5-4A1D-847C-2E8A64F5072F}" srcOrd="0" destOrd="0" presId="urn:microsoft.com/office/officeart/2005/8/layout/list1"/>
    <dgm:cxn modelId="{696A71A7-1530-431B-87B1-3AAD1E447E4A}" type="presParOf" srcId="{5DC17B84-6BB5-4A1D-847C-2E8A64F5072F}" destId="{01667E4B-3085-43F4-832F-751791F768BE}" srcOrd="0" destOrd="0" presId="urn:microsoft.com/office/officeart/2005/8/layout/list1"/>
    <dgm:cxn modelId="{1CB878EC-1C3E-49EA-9C5E-B40EF3114B5C}" type="presParOf" srcId="{5DC17B84-6BB5-4A1D-847C-2E8A64F5072F}" destId="{D053D470-CAE1-46EC-AA44-FA551C6698ED}" srcOrd="1" destOrd="0" presId="urn:microsoft.com/office/officeart/2005/8/layout/list1"/>
    <dgm:cxn modelId="{08E657E9-323F-41B1-8132-FC72E0242A17}" type="presParOf" srcId="{E81992B4-45D1-4C1B-8CF3-109AC3D284BE}" destId="{6B741920-6E2A-4753-A21A-7417DA8733AE}" srcOrd="1" destOrd="0" presId="urn:microsoft.com/office/officeart/2005/8/layout/list1"/>
    <dgm:cxn modelId="{AFE8E8EC-EA99-43E0-BE65-2CD2BC8800E6}" type="presParOf" srcId="{E81992B4-45D1-4C1B-8CF3-109AC3D284BE}" destId="{B2405626-8B2C-4D11-A6FD-6C95F0298C35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EBE14138-04C6-4C76-9B97-C78C1E552B3F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6AEC58E-1DA2-4D3B-B783-74D9744AB5F4}">
      <dgm:prSet/>
      <dgm:spPr/>
      <dgm:t>
        <a:bodyPr/>
        <a:lstStyle/>
        <a:p>
          <a:pPr algn="just"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ЯИМни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даромадлар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бўйича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ҳисоблашда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хўжаликлари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корхона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давлат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муассасаларининг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дастлабки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яъни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тақсимланган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даромадларини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меҳнат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ҳақи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ялпи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фойдага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(рента, ссуда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фоизи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тадбиркорлик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фойдаси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ҳ.к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.)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ажратиш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мумкин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ЯИМни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мазкур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усул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бўйича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ҳисоблашда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даромадларнинг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барча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суммасига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истеъмол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қилинган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асосий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капитал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қиймати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(амортизация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ажратмаси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)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бизнесга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эгри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солиқлар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суммаси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ҳам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қўшилади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9703947-C4F4-4D8D-AE7C-A5DD1AF95838}" type="parTrans" cxnId="{F266B033-8690-4F89-AFFC-DDE8FD51C494}">
      <dgm:prSet/>
      <dgm:spPr/>
      <dgm:t>
        <a:bodyPr/>
        <a:lstStyle/>
        <a:p>
          <a:pPr algn="just"/>
          <a:endParaRPr lang="ru-RU"/>
        </a:p>
      </dgm:t>
    </dgm:pt>
    <dgm:pt modelId="{41B503F0-68C6-4F67-9265-AC1305E54173}" type="sibTrans" cxnId="{F266B033-8690-4F89-AFFC-DDE8FD51C494}">
      <dgm:prSet/>
      <dgm:spPr/>
      <dgm:t>
        <a:bodyPr/>
        <a:lstStyle/>
        <a:p>
          <a:pPr algn="just"/>
          <a:endParaRPr lang="ru-RU"/>
        </a:p>
      </dgm:t>
    </dgm:pt>
    <dgm:pt modelId="{6679C567-65EA-4466-ABE1-15B61AB79006}" type="pres">
      <dgm:prSet presAssocID="{EBE14138-04C6-4C76-9B97-C78C1E552B3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3CD3543-C6D1-4359-8930-612A28CCAE00}" type="pres">
      <dgm:prSet presAssocID="{06AEC58E-1DA2-4D3B-B783-74D9744AB5F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E5DA90-8C1A-4A2D-80BD-036EC9DD14CB}" type="presOf" srcId="{06AEC58E-1DA2-4D3B-B783-74D9744AB5F4}" destId="{73CD3543-C6D1-4359-8930-612A28CCAE00}" srcOrd="0" destOrd="0" presId="urn:microsoft.com/office/officeart/2005/8/layout/vList2"/>
    <dgm:cxn modelId="{F266B033-8690-4F89-AFFC-DDE8FD51C494}" srcId="{EBE14138-04C6-4C76-9B97-C78C1E552B3F}" destId="{06AEC58E-1DA2-4D3B-B783-74D9744AB5F4}" srcOrd="0" destOrd="0" parTransId="{59703947-C4F4-4D8D-AE7C-A5DD1AF95838}" sibTransId="{41B503F0-68C6-4F67-9265-AC1305E54173}"/>
    <dgm:cxn modelId="{A187D701-B26D-4EB5-81D4-8CBF84E50220}" type="presOf" srcId="{EBE14138-04C6-4C76-9B97-C78C1E552B3F}" destId="{6679C567-65EA-4466-ABE1-15B61AB79006}" srcOrd="0" destOrd="0" presId="urn:microsoft.com/office/officeart/2005/8/layout/vList2"/>
    <dgm:cxn modelId="{2FD8BD6C-B45F-4295-AE46-D74A094888BA}" type="presParOf" srcId="{6679C567-65EA-4466-ABE1-15B61AB79006}" destId="{73CD3543-C6D1-4359-8930-612A28CCAE0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24E5726-3050-434A-A1DF-F2B7F8ADFECD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A408BCC-40B0-480A-852A-A90904025F2C}">
      <dgm:prSet/>
      <dgm:spPr/>
      <dgm:t>
        <a:bodyPr/>
        <a:lstStyle/>
        <a:p>
          <a:pPr algn="ctr"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ЯИМни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ҳисоблашга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сарфлар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даромадлар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бўйича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ёндашув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1067C0C-4290-402E-BE44-7FE978766820}" type="parTrans" cxnId="{09A621EB-A84E-4B2C-B8A3-3144DDC3106C}">
      <dgm:prSet/>
      <dgm:spPr/>
      <dgm:t>
        <a:bodyPr/>
        <a:lstStyle/>
        <a:p>
          <a:pPr algn="ctr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A6017B6-5484-4C9C-A86E-F7FD60045178}" type="sibTrans" cxnId="{09A621EB-A84E-4B2C-B8A3-3144DDC3106C}">
      <dgm:prSet/>
      <dgm:spPr/>
      <dgm:t>
        <a:bodyPr/>
        <a:lstStyle/>
        <a:p>
          <a:pPr algn="ctr"/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A7FE19E-0932-469C-AC81-2521F21CA58B}" type="pres">
      <dgm:prSet presAssocID="{524E5726-3050-434A-A1DF-F2B7F8ADFEC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5C934B-0A4C-44F1-B070-2DD4B6B8147D}" type="pres">
      <dgm:prSet presAssocID="{EA408BCC-40B0-480A-852A-A90904025F2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3AF04B-69CE-487F-B1CA-E98D75B0DE54}" type="presOf" srcId="{524E5726-3050-434A-A1DF-F2B7F8ADFECD}" destId="{9A7FE19E-0932-469C-AC81-2521F21CA58B}" srcOrd="0" destOrd="0" presId="urn:microsoft.com/office/officeart/2005/8/layout/vList2"/>
    <dgm:cxn modelId="{09A621EB-A84E-4B2C-B8A3-3144DDC3106C}" srcId="{524E5726-3050-434A-A1DF-F2B7F8ADFECD}" destId="{EA408BCC-40B0-480A-852A-A90904025F2C}" srcOrd="0" destOrd="0" parTransId="{51067C0C-4290-402E-BE44-7FE978766820}" sibTransId="{4A6017B6-5484-4C9C-A86E-F7FD60045178}"/>
    <dgm:cxn modelId="{31339336-6FFC-4F66-8879-0ECE2BDA1F43}" type="presOf" srcId="{EA408BCC-40B0-480A-852A-A90904025F2C}" destId="{175C934B-0A4C-44F1-B070-2DD4B6B8147D}" srcOrd="0" destOrd="0" presId="urn:microsoft.com/office/officeart/2005/8/layout/vList2"/>
    <dgm:cxn modelId="{D2ED90C6-6022-47F6-8559-09EA76D8CC2B}" type="presParOf" srcId="{9A7FE19E-0932-469C-AC81-2521F21CA58B}" destId="{175C934B-0A4C-44F1-B070-2DD4B6B8147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05BB3588-4D35-453B-B1C0-C6CE7E3114B4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47FFA66-F18E-4DA7-82D5-5D15CF094C2B}">
      <dgm:prSet/>
      <dgm:spPr/>
      <dgm:t>
        <a:bodyPr/>
        <a:lstStyle/>
        <a:p>
          <a:pPr rtl="0"/>
          <a:r>
            <a:rPr lang="uz-Cyrl-UZ" i="1" dirty="0" smtClean="0">
              <a:latin typeface="Times New Roman" pitchFamily="18" charset="0"/>
              <a:cs typeface="Times New Roman" pitchFamily="18" charset="0"/>
            </a:rPr>
            <a:t>Эътиборларингиз учун рахмат!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6C4BBAA4-2197-4F59-80FB-3429AAB1CB28}" type="parTrans" cxnId="{757F0F9D-6C55-4DF0-83F1-7BF65B09F749}">
      <dgm:prSet/>
      <dgm:spPr/>
      <dgm:t>
        <a:bodyPr/>
        <a:lstStyle/>
        <a:p>
          <a:endParaRPr lang="ru-RU" i="1">
            <a:latin typeface="Times New Roman" pitchFamily="18" charset="0"/>
            <a:cs typeface="Times New Roman" pitchFamily="18" charset="0"/>
          </a:endParaRPr>
        </a:p>
      </dgm:t>
    </dgm:pt>
    <dgm:pt modelId="{6117EB6C-9266-44A2-811D-C3DD8BE92A8C}" type="sibTrans" cxnId="{757F0F9D-6C55-4DF0-83F1-7BF65B09F749}">
      <dgm:prSet/>
      <dgm:spPr/>
      <dgm:t>
        <a:bodyPr/>
        <a:lstStyle/>
        <a:p>
          <a:endParaRPr lang="ru-RU" i="1">
            <a:latin typeface="Times New Roman" pitchFamily="18" charset="0"/>
            <a:cs typeface="Times New Roman" pitchFamily="18" charset="0"/>
          </a:endParaRPr>
        </a:p>
      </dgm:t>
    </dgm:pt>
    <dgm:pt modelId="{B69D60AD-D0E7-42D7-9DC1-B35235CF0EEE}" type="pres">
      <dgm:prSet presAssocID="{05BB3588-4D35-453B-B1C0-C6CE7E3114B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FD4C89-78F3-4DCA-B372-2C22EE7A83DF}" type="pres">
      <dgm:prSet presAssocID="{247FFA66-F18E-4DA7-82D5-5D15CF094C2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57F0F9D-6C55-4DF0-83F1-7BF65B09F749}" srcId="{05BB3588-4D35-453B-B1C0-C6CE7E3114B4}" destId="{247FFA66-F18E-4DA7-82D5-5D15CF094C2B}" srcOrd="0" destOrd="0" parTransId="{6C4BBAA4-2197-4F59-80FB-3429AAB1CB28}" sibTransId="{6117EB6C-9266-44A2-811D-C3DD8BE92A8C}"/>
    <dgm:cxn modelId="{AD1543F5-3A77-4D55-B9A5-A598301C6E0E}" type="presOf" srcId="{247FFA66-F18E-4DA7-82D5-5D15CF094C2B}" destId="{BBFD4C89-78F3-4DCA-B372-2C22EE7A83DF}" srcOrd="0" destOrd="0" presId="urn:microsoft.com/office/officeart/2005/8/layout/vList2"/>
    <dgm:cxn modelId="{CFF68F0F-46C8-46CE-8B74-894F0B126E76}" type="presOf" srcId="{05BB3588-4D35-453B-B1C0-C6CE7E3114B4}" destId="{B69D60AD-D0E7-42D7-9DC1-B35235CF0EEE}" srcOrd="0" destOrd="0" presId="urn:microsoft.com/office/officeart/2005/8/layout/vList2"/>
    <dgm:cxn modelId="{20117143-62FB-45B3-B942-9D0ECDEC9768}" type="presParOf" srcId="{B69D60AD-D0E7-42D7-9DC1-B35235CF0EEE}" destId="{BBFD4C89-78F3-4DCA-B372-2C22EE7A83D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25ACC7-A8BA-42C2-9B38-8C131846E64E}" type="doc">
      <dgm:prSet loTypeId="urn:microsoft.com/office/officeart/2005/8/layout/hList1" loCatId="list" qsTypeId="urn:microsoft.com/office/officeart/2005/8/quickstyle/3d1" qsCatId="3D" csTypeId="urn:microsoft.com/office/officeart/2005/8/colors/colorful1#2" csCatId="colorful"/>
      <dgm:spPr/>
      <dgm:t>
        <a:bodyPr/>
        <a:lstStyle/>
        <a:p>
          <a:endParaRPr lang="ru-RU"/>
        </a:p>
      </dgm:t>
    </dgm:pt>
    <dgm:pt modelId="{28A7E8C9-284D-4935-9AAD-E0AE1D88DEBB}">
      <dgm:prSet/>
      <dgm:spPr/>
      <dgm:t>
        <a:bodyPr/>
        <a:lstStyle/>
        <a:p>
          <a:pPr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A03E0DF0-A486-488B-8496-D86E055712C5}" type="parTrans" cxnId="{2C06B906-FCDA-472F-B2E2-65788473134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8021001-0E90-409D-A446-CF5F3C112F22}" type="sibTrans" cxnId="{2C06B906-FCDA-472F-B2E2-65788473134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D690A39-B14D-4702-B5CB-B57D891059CA}">
      <dgm:prSet/>
      <dgm:spPr/>
      <dgm:t>
        <a:bodyPr/>
        <a:lstStyle/>
        <a:p>
          <a:pPr algn="just"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барча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тармоқлар ва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соҳаларни, 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микро-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макродаражадаги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иқтисодиётларни, 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функционал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иқтисодиётни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кўплаб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инфратузилмаларни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ўз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ичига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олган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яхлит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иқтисодиётдир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хўжаликнинг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таркиб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топган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тузилиши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ижтимоий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меҳнат тақсимоти ривожининг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натижаси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ҳисобланади.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7EBF5EB-1A0A-4436-A815-788EAA146CA3}" type="parTrans" cxnId="{CE00FFCA-D3FF-4DAB-9DD1-A57A9B4C55C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44B24B2-DD4A-47BC-8AE3-EEAB035367AF}" type="sibTrans" cxnId="{CE00FFCA-D3FF-4DAB-9DD1-A57A9B4C55C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1471C93-F6B6-42D5-91EF-64D126706C99}" type="pres">
      <dgm:prSet presAssocID="{2225ACC7-A8BA-42C2-9B38-8C131846E64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BD8EED-0C1F-4EF1-81C6-57C680329B7D}" type="pres">
      <dgm:prSet presAssocID="{28A7E8C9-284D-4935-9AAD-E0AE1D88DEBB}" presName="composite" presStyleCnt="0"/>
      <dgm:spPr/>
    </dgm:pt>
    <dgm:pt modelId="{61F28B1F-89A4-43D7-A307-EFFEA5F34616}" type="pres">
      <dgm:prSet presAssocID="{28A7E8C9-284D-4935-9AAD-E0AE1D88DEBB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A369E9-C14A-4CE0-AD1B-87BB3D8FAEFC}" type="pres">
      <dgm:prSet presAssocID="{28A7E8C9-284D-4935-9AAD-E0AE1D88DEBB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00FFCA-D3FF-4DAB-9DD1-A57A9B4C55C8}" srcId="{28A7E8C9-284D-4935-9AAD-E0AE1D88DEBB}" destId="{CD690A39-B14D-4702-B5CB-B57D891059CA}" srcOrd="0" destOrd="0" parTransId="{E7EBF5EB-1A0A-4436-A815-788EAA146CA3}" sibTransId="{944B24B2-DD4A-47BC-8AE3-EEAB035367AF}"/>
    <dgm:cxn modelId="{AB473F2D-C4EB-4017-A886-B01DA1182011}" type="presOf" srcId="{CD690A39-B14D-4702-B5CB-B57D891059CA}" destId="{AEA369E9-C14A-4CE0-AD1B-87BB3D8FAEFC}" srcOrd="0" destOrd="0" presId="urn:microsoft.com/office/officeart/2005/8/layout/hList1"/>
    <dgm:cxn modelId="{B769317F-CFB0-44F2-B52E-B0C8086B1B85}" type="presOf" srcId="{28A7E8C9-284D-4935-9AAD-E0AE1D88DEBB}" destId="{61F28B1F-89A4-43D7-A307-EFFEA5F34616}" srcOrd="0" destOrd="0" presId="urn:microsoft.com/office/officeart/2005/8/layout/hList1"/>
    <dgm:cxn modelId="{2C06B906-FCDA-472F-B2E2-65788473134F}" srcId="{2225ACC7-A8BA-42C2-9B38-8C131846E64E}" destId="{28A7E8C9-284D-4935-9AAD-E0AE1D88DEBB}" srcOrd="0" destOrd="0" parTransId="{A03E0DF0-A486-488B-8496-D86E055712C5}" sibTransId="{28021001-0E90-409D-A446-CF5F3C112F22}"/>
    <dgm:cxn modelId="{4AFFDD30-2DC5-477A-9CC0-7E79D12640EA}" type="presOf" srcId="{2225ACC7-A8BA-42C2-9B38-8C131846E64E}" destId="{E1471C93-F6B6-42D5-91EF-64D126706C99}" srcOrd="0" destOrd="0" presId="urn:microsoft.com/office/officeart/2005/8/layout/hList1"/>
    <dgm:cxn modelId="{B71E24EF-A81A-4BC0-B430-0A8B64178B14}" type="presParOf" srcId="{E1471C93-F6B6-42D5-91EF-64D126706C99}" destId="{B1BD8EED-0C1F-4EF1-81C6-57C680329B7D}" srcOrd="0" destOrd="0" presId="urn:microsoft.com/office/officeart/2005/8/layout/hList1"/>
    <dgm:cxn modelId="{52C8354F-A071-46C8-B35C-D3E7DC64F229}" type="presParOf" srcId="{B1BD8EED-0C1F-4EF1-81C6-57C680329B7D}" destId="{61F28B1F-89A4-43D7-A307-EFFEA5F34616}" srcOrd="0" destOrd="0" presId="urn:microsoft.com/office/officeart/2005/8/layout/hList1"/>
    <dgm:cxn modelId="{9E5CE582-174E-449A-AEEB-9903F510B6DD}" type="presParOf" srcId="{B1BD8EED-0C1F-4EF1-81C6-57C680329B7D}" destId="{AEA369E9-C14A-4CE0-AD1B-87BB3D8FAEF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04CCB98-25DF-403F-9875-D343526C3349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7967C9-4AE1-4036-A3EA-802374B192B4}">
      <dgm:prSet/>
      <dgm:spPr/>
      <dgm:t>
        <a:bodyPr/>
        <a:lstStyle/>
        <a:p>
          <a:pPr algn="ctr"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Макродаражада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қаралганда миллий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иқтисодиётнинг таркибий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тузилиши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қуйидагилар ўртасидаги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муносабат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сифатида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намоён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бўлади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9FC7A85-F38D-42DC-AB33-3D411F75C122}" type="parTrans" cxnId="{53569422-FE72-4072-896F-23A5A1C818FD}">
      <dgm:prSet/>
      <dgm:spPr/>
      <dgm:t>
        <a:bodyPr/>
        <a:lstStyle/>
        <a:p>
          <a:endParaRPr lang="ru-RU"/>
        </a:p>
      </dgm:t>
    </dgm:pt>
    <dgm:pt modelId="{32FDF9D5-07A5-4E35-8AAF-04CFC2C02215}" type="sibTrans" cxnId="{53569422-FE72-4072-896F-23A5A1C818FD}">
      <dgm:prSet/>
      <dgm:spPr/>
      <dgm:t>
        <a:bodyPr/>
        <a:lstStyle/>
        <a:p>
          <a:endParaRPr lang="ru-RU"/>
        </a:p>
      </dgm:t>
    </dgm:pt>
    <dgm:pt modelId="{1D3EB25B-9384-429B-8E80-9E7DDE528944}" type="pres">
      <dgm:prSet presAssocID="{D04CCB98-25DF-403F-9875-D343526C334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CDAA46-71B9-4F99-8BA3-83526129B19D}" type="pres">
      <dgm:prSet presAssocID="{727967C9-4AE1-4036-A3EA-802374B192B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9C4F78-3E51-4830-AA6B-D32A26FDC375}" type="presOf" srcId="{727967C9-4AE1-4036-A3EA-802374B192B4}" destId="{2FCDAA46-71B9-4F99-8BA3-83526129B19D}" srcOrd="0" destOrd="0" presId="urn:microsoft.com/office/officeart/2005/8/layout/vList2"/>
    <dgm:cxn modelId="{4819C4E8-CA36-4083-AA29-C11491630396}" type="presOf" srcId="{D04CCB98-25DF-403F-9875-D343526C3349}" destId="{1D3EB25B-9384-429B-8E80-9E7DDE528944}" srcOrd="0" destOrd="0" presId="urn:microsoft.com/office/officeart/2005/8/layout/vList2"/>
    <dgm:cxn modelId="{53569422-FE72-4072-896F-23A5A1C818FD}" srcId="{D04CCB98-25DF-403F-9875-D343526C3349}" destId="{727967C9-4AE1-4036-A3EA-802374B192B4}" srcOrd="0" destOrd="0" parTransId="{79FC7A85-F38D-42DC-AB33-3D411F75C122}" sibTransId="{32FDF9D5-07A5-4E35-8AAF-04CFC2C02215}"/>
    <dgm:cxn modelId="{8F0D7DEF-7E76-4C3D-BC64-110333C95E54}" type="presParOf" srcId="{1D3EB25B-9384-429B-8E80-9E7DDE528944}" destId="{2FCDAA46-71B9-4F99-8BA3-83526129B19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E706D74-736F-4EAE-BD05-B63F1EF472A0}" type="doc">
      <dgm:prSet loTypeId="urn:microsoft.com/office/officeart/2005/8/layout/chevron2" loCatId="process" qsTypeId="urn:microsoft.com/office/officeart/2005/8/quickstyle/3d1" qsCatId="3D" csTypeId="urn:microsoft.com/office/officeart/2005/8/colors/colorful1#3" csCatId="colorful"/>
      <dgm:spPr/>
      <dgm:t>
        <a:bodyPr/>
        <a:lstStyle/>
        <a:p>
          <a:endParaRPr lang="ru-RU"/>
        </a:p>
      </dgm:t>
    </dgm:pt>
    <dgm:pt modelId="{288CD2BC-AF71-4FBD-AE2F-0764682741A8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1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BEBFCE5-851D-438B-813C-690B993A16C2}" type="parTrans" cxnId="{0685FC3B-BDE5-476D-B401-D1902392B5F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64CF323-F0CE-4C2B-B1FA-529E745E7D7D}" type="sibTrans" cxnId="{0685FC3B-BDE5-476D-B401-D1902392B5F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4DD6D36-8238-40B3-AE1A-01260D69012E}">
      <dgm:prSet custT="1"/>
      <dgm:spPr/>
      <dgm:t>
        <a:bodyPr/>
        <a:lstStyle/>
        <a:p>
          <a:pPr algn="just" rtl="0"/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мавжуд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чиқариш ресурслари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; 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189CA0A7-6209-450B-B3DB-D393B9BAA53A}" type="parTrans" cxnId="{D28BCEF6-A8B5-4A0A-A4FC-4180DB2B8B3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FF0981B-1FD7-447F-9691-C465FC37BE6B}" type="sibTrans" cxnId="{D28BCEF6-A8B5-4A0A-A4FC-4180DB2B8B3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B86C276-3551-4E2A-AC9F-2E3B09DCB696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2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3EE5A2E-5595-495C-9B21-82F9EB5C93FB}" type="parTrans" cxnId="{9D81537C-5040-46AE-BC47-1B0F8A8FCB0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91A35EC-DFF3-470E-BC23-C8B663C136D2}" type="sibTrans" cxnId="{9D81537C-5040-46AE-BC47-1B0F8A8FCB0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9C6D95C-E3C4-4579-9F8D-CE815F357B64}">
      <dgm:prSet custT="1"/>
      <dgm:spPr/>
      <dgm:t>
        <a:bodyPr/>
        <a:lstStyle/>
        <a:p>
          <a:pPr algn="just" rtl="0"/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ресурсларнинг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ижтимоий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меҳнат тақсимоти асосида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ажралиб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чиққан иқтисодий субъектлар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ўртасидаги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тақсимот ҳажми;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49EB4D4D-10D0-408F-B66B-D6B7245111AA}" type="parTrans" cxnId="{EED1438F-5027-4DA2-A511-6A88E4D8B44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B97059A-289C-49FC-A61B-251B98338F9B}" type="sibTrans" cxnId="{EED1438F-5027-4DA2-A511-6A88E4D8B44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0BC91C9-6355-4CEA-A622-30B504306409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3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7BFD314-65D5-448F-9646-4C3723CC51C3}" type="parTrans" cxnId="{8A191DC2-9702-4952-91D2-9AD705F737E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91F5C39-5B70-46D8-8942-DB37847E26B1}" type="sibTrans" cxnId="{8A191DC2-9702-4952-91D2-9AD705F737E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F9CC146-7441-4726-958E-44AA6043C457}">
      <dgm:prSet custT="1"/>
      <dgm:spPr/>
      <dgm:t>
        <a:bodyPr/>
        <a:lstStyle/>
        <a:p>
          <a:pPr algn="just" rtl="0"/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иқтисодий субъектларнинг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чиқариш ҳажмлари;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510A8A96-A44F-41E9-8EC5-6A8F57679BDF}" type="parTrans" cxnId="{BD72159E-6746-4706-9C82-78DCE95B901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B89A402-2DA7-44F5-8866-DC65E3073B28}" type="sibTrans" cxnId="{BD72159E-6746-4706-9C82-78DCE95B901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FD90AF0-A7B2-45BC-B542-2B394C052FF1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4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D39DD3B-A52F-41C7-AEB8-8A67E8E6C24C}" type="parTrans" cxnId="{F26CAD4A-F436-4F1C-B402-5D9A0900468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1D65393-D7EA-4165-A44B-768A6B41E7F6}" type="sibTrans" cxnId="{F26CAD4A-F436-4F1C-B402-5D9A0900468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3AF9E0A-B4A6-4B21-9746-1B15A6D50243}">
      <dgm:prSet custT="1"/>
      <dgm:spPr/>
      <dgm:t>
        <a:bodyPr/>
        <a:lstStyle/>
        <a:p>
          <a:pPr algn="just" rtl="0"/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маҳсулотнинг ишлаб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чиқариш, тақсимлаш, айирбошлаш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истеъмол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қилиш жараёнларида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шаклланувчи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таркибий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қисмлари.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E300E284-E8C0-4445-AE22-E10F9AE1BE26}" type="parTrans" cxnId="{94D606AC-F548-4BE8-AB3D-A00BCEDF084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9F53B5C-2580-430D-AEA1-496A61C63AEB}" type="sibTrans" cxnId="{94D606AC-F548-4BE8-AB3D-A00BCEDF084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C9BA346-6FFD-4EC9-9E4D-1D6F557F4DFE}" type="pres">
      <dgm:prSet presAssocID="{EE706D74-736F-4EAE-BD05-B63F1EF472A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634B7F-F51C-472A-929F-6BC0DFA78FB9}" type="pres">
      <dgm:prSet presAssocID="{288CD2BC-AF71-4FBD-AE2F-0764682741A8}" presName="composite" presStyleCnt="0"/>
      <dgm:spPr/>
    </dgm:pt>
    <dgm:pt modelId="{1530E220-A0CD-419A-B8F8-025197292344}" type="pres">
      <dgm:prSet presAssocID="{288CD2BC-AF71-4FBD-AE2F-0764682741A8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FD761A-695C-403C-871C-BCF9463B4C9A}" type="pres">
      <dgm:prSet presAssocID="{288CD2BC-AF71-4FBD-AE2F-0764682741A8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F55490-A91B-4EDA-BD30-F7E268D5E8E8}" type="pres">
      <dgm:prSet presAssocID="{C64CF323-F0CE-4C2B-B1FA-529E745E7D7D}" presName="sp" presStyleCnt="0"/>
      <dgm:spPr/>
    </dgm:pt>
    <dgm:pt modelId="{0B1F1D44-5BD4-420C-AA72-60F27CAAFBFB}" type="pres">
      <dgm:prSet presAssocID="{FB86C276-3551-4E2A-AC9F-2E3B09DCB696}" presName="composite" presStyleCnt="0"/>
      <dgm:spPr/>
    </dgm:pt>
    <dgm:pt modelId="{1F0AA528-3C10-4B69-94F4-16C2697463C2}" type="pres">
      <dgm:prSet presAssocID="{FB86C276-3551-4E2A-AC9F-2E3B09DCB696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D9788B-4174-43A4-9C98-68C7484443C1}" type="pres">
      <dgm:prSet presAssocID="{FB86C276-3551-4E2A-AC9F-2E3B09DCB696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BD0571-BFC3-4A1A-BA15-373F7B1DD1B6}" type="pres">
      <dgm:prSet presAssocID="{091A35EC-DFF3-470E-BC23-C8B663C136D2}" presName="sp" presStyleCnt="0"/>
      <dgm:spPr/>
    </dgm:pt>
    <dgm:pt modelId="{4D721F96-CAC0-42CE-99DE-86AF13D85E13}" type="pres">
      <dgm:prSet presAssocID="{B0BC91C9-6355-4CEA-A622-30B504306409}" presName="composite" presStyleCnt="0"/>
      <dgm:spPr/>
    </dgm:pt>
    <dgm:pt modelId="{2666E846-5B29-4F91-BE7C-4E10388886B9}" type="pres">
      <dgm:prSet presAssocID="{B0BC91C9-6355-4CEA-A622-30B504306409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C4721B-1152-4A39-AA17-59AFF1084C6D}" type="pres">
      <dgm:prSet presAssocID="{B0BC91C9-6355-4CEA-A622-30B504306409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4825A0-3870-4005-8A4E-7DB816EF79F9}" type="pres">
      <dgm:prSet presAssocID="{391F5C39-5B70-46D8-8942-DB37847E26B1}" presName="sp" presStyleCnt="0"/>
      <dgm:spPr/>
    </dgm:pt>
    <dgm:pt modelId="{15456B25-B7B9-4564-8147-D0A8F32DB9BA}" type="pres">
      <dgm:prSet presAssocID="{7FD90AF0-A7B2-45BC-B542-2B394C052FF1}" presName="composite" presStyleCnt="0"/>
      <dgm:spPr/>
    </dgm:pt>
    <dgm:pt modelId="{D2E52882-2011-4934-8669-8B42087FEED2}" type="pres">
      <dgm:prSet presAssocID="{7FD90AF0-A7B2-45BC-B542-2B394C052FF1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321C64-D5F5-42A0-AF0D-2393A318CAED}" type="pres">
      <dgm:prSet presAssocID="{7FD90AF0-A7B2-45BC-B542-2B394C052FF1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8BCEF6-A8B5-4A0A-A4FC-4180DB2B8B3C}" srcId="{288CD2BC-AF71-4FBD-AE2F-0764682741A8}" destId="{84DD6D36-8238-40B3-AE1A-01260D69012E}" srcOrd="0" destOrd="0" parTransId="{189CA0A7-6209-450B-B3DB-D393B9BAA53A}" sibTransId="{9FF0981B-1FD7-447F-9691-C465FC37BE6B}"/>
    <dgm:cxn modelId="{94D606AC-F548-4BE8-AB3D-A00BCEDF0842}" srcId="{7FD90AF0-A7B2-45BC-B542-2B394C052FF1}" destId="{53AF9E0A-B4A6-4B21-9746-1B15A6D50243}" srcOrd="0" destOrd="0" parTransId="{E300E284-E8C0-4445-AE22-E10F9AE1BE26}" sibTransId="{19F53B5C-2580-430D-AEA1-496A61C63AEB}"/>
    <dgm:cxn modelId="{DC9BB9B5-9577-4847-A311-F7EEE3655C68}" type="presOf" srcId="{7FD90AF0-A7B2-45BC-B542-2B394C052FF1}" destId="{D2E52882-2011-4934-8669-8B42087FEED2}" srcOrd="0" destOrd="0" presId="urn:microsoft.com/office/officeart/2005/8/layout/chevron2"/>
    <dgm:cxn modelId="{BD72159E-6746-4706-9C82-78DCE95B9018}" srcId="{B0BC91C9-6355-4CEA-A622-30B504306409}" destId="{CF9CC146-7441-4726-958E-44AA6043C457}" srcOrd="0" destOrd="0" parTransId="{510A8A96-A44F-41E9-8EC5-6A8F57679BDF}" sibTransId="{0B89A402-2DA7-44F5-8866-DC65E3073B28}"/>
    <dgm:cxn modelId="{F61D6ADF-1975-45F1-A2B5-F34A1B402816}" type="presOf" srcId="{CF9CC146-7441-4726-958E-44AA6043C457}" destId="{E0C4721B-1152-4A39-AA17-59AFF1084C6D}" srcOrd="0" destOrd="0" presId="urn:microsoft.com/office/officeart/2005/8/layout/chevron2"/>
    <dgm:cxn modelId="{A34D0197-EE23-46DB-A49B-787B1075FE9B}" type="presOf" srcId="{B0BC91C9-6355-4CEA-A622-30B504306409}" destId="{2666E846-5B29-4F91-BE7C-4E10388886B9}" srcOrd="0" destOrd="0" presId="urn:microsoft.com/office/officeart/2005/8/layout/chevron2"/>
    <dgm:cxn modelId="{EED1438F-5027-4DA2-A511-6A88E4D8B440}" srcId="{FB86C276-3551-4E2A-AC9F-2E3B09DCB696}" destId="{39C6D95C-E3C4-4579-9F8D-CE815F357B64}" srcOrd="0" destOrd="0" parTransId="{49EB4D4D-10D0-408F-B66B-D6B7245111AA}" sibTransId="{9B97059A-289C-49FC-A61B-251B98338F9B}"/>
    <dgm:cxn modelId="{FEA7E959-6B0F-486C-9729-DD94DCAC6BC6}" type="presOf" srcId="{FB86C276-3551-4E2A-AC9F-2E3B09DCB696}" destId="{1F0AA528-3C10-4B69-94F4-16C2697463C2}" srcOrd="0" destOrd="0" presId="urn:microsoft.com/office/officeart/2005/8/layout/chevron2"/>
    <dgm:cxn modelId="{3903055C-2D7F-4212-B249-762F997DA175}" type="presOf" srcId="{288CD2BC-AF71-4FBD-AE2F-0764682741A8}" destId="{1530E220-A0CD-419A-B8F8-025197292344}" srcOrd="0" destOrd="0" presId="urn:microsoft.com/office/officeart/2005/8/layout/chevron2"/>
    <dgm:cxn modelId="{9206ED64-7F4E-46A9-9D32-E3A05208D0F4}" type="presOf" srcId="{39C6D95C-E3C4-4579-9F8D-CE815F357B64}" destId="{C0D9788B-4174-43A4-9C98-68C7484443C1}" srcOrd="0" destOrd="0" presId="urn:microsoft.com/office/officeart/2005/8/layout/chevron2"/>
    <dgm:cxn modelId="{F26CAD4A-F436-4F1C-B402-5D9A09004683}" srcId="{EE706D74-736F-4EAE-BD05-B63F1EF472A0}" destId="{7FD90AF0-A7B2-45BC-B542-2B394C052FF1}" srcOrd="3" destOrd="0" parTransId="{1D39DD3B-A52F-41C7-AEB8-8A67E8E6C24C}" sibTransId="{91D65393-D7EA-4165-A44B-768A6B41E7F6}"/>
    <dgm:cxn modelId="{2AE2260F-5A3D-48CA-89D4-731EF76F7B73}" type="presOf" srcId="{84DD6D36-8238-40B3-AE1A-01260D69012E}" destId="{F6FD761A-695C-403C-871C-BCF9463B4C9A}" srcOrd="0" destOrd="0" presId="urn:microsoft.com/office/officeart/2005/8/layout/chevron2"/>
    <dgm:cxn modelId="{8A191DC2-9702-4952-91D2-9AD705F737E5}" srcId="{EE706D74-736F-4EAE-BD05-B63F1EF472A0}" destId="{B0BC91C9-6355-4CEA-A622-30B504306409}" srcOrd="2" destOrd="0" parTransId="{67BFD314-65D5-448F-9646-4C3723CC51C3}" sibTransId="{391F5C39-5B70-46D8-8942-DB37847E26B1}"/>
    <dgm:cxn modelId="{9D81537C-5040-46AE-BC47-1B0F8A8FCB03}" srcId="{EE706D74-736F-4EAE-BD05-B63F1EF472A0}" destId="{FB86C276-3551-4E2A-AC9F-2E3B09DCB696}" srcOrd="1" destOrd="0" parTransId="{B3EE5A2E-5595-495C-9B21-82F9EB5C93FB}" sibTransId="{091A35EC-DFF3-470E-BC23-C8B663C136D2}"/>
    <dgm:cxn modelId="{19724383-6BAA-41C3-87B6-B468BB50EEB5}" type="presOf" srcId="{53AF9E0A-B4A6-4B21-9746-1B15A6D50243}" destId="{4D321C64-D5F5-42A0-AF0D-2393A318CAED}" srcOrd="0" destOrd="0" presId="urn:microsoft.com/office/officeart/2005/8/layout/chevron2"/>
    <dgm:cxn modelId="{0685FC3B-BDE5-476D-B401-D1902392B5F5}" srcId="{EE706D74-736F-4EAE-BD05-B63F1EF472A0}" destId="{288CD2BC-AF71-4FBD-AE2F-0764682741A8}" srcOrd="0" destOrd="0" parTransId="{EBEBFCE5-851D-438B-813C-690B993A16C2}" sibTransId="{C64CF323-F0CE-4C2B-B1FA-529E745E7D7D}"/>
    <dgm:cxn modelId="{9728CD26-9493-4415-A57B-A78D2942DCCC}" type="presOf" srcId="{EE706D74-736F-4EAE-BD05-B63F1EF472A0}" destId="{DC9BA346-6FFD-4EC9-9E4D-1D6F557F4DFE}" srcOrd="0" destOrd="0" presId="urn:microsoft.com/office/officeart/2005/8/layout/chevron2"/>
    <dgm:cxn modelId="{F7D322D4-5F04-46B7-B957-3486E4927C98}" type="presParOf" srcId="{DC9BA346-6FFD-4EC9-9E4D-1D6F557F4DFE}" destId="{77634B7F-F51C-472A-929F-6BC0DFA78FB9}" srcOrd="0" destOrd="0" presId="urn:microsoft.com/office/officeart/2005/8/layout/chevron2"/>
    <dgm:cxn modelId="{49C4A9E0-0DD3-4B97-9F23-86A49D39C9D7}" type="presParOf" srcId="{77634B7F-F51C-472A-929F-6BC0DFA78FB9}" destId="{1530E220-A0CD-419A-B8F8-025197292344}" srcOrd="0" destOrd="0" presId="urn:microsoft.com/office/officeart/2005/8/layout/chevron2"/>
    <dgm:cxn modelId="{7B0086D8-DBE8-4EB9-9507-1448BDC7E619}" type="presParOf" srcId="{77634B7F-F51C-472A-929F-6BC0DFA78FB9}" destId="{F6FD761A-695C-403C-871C-BCF9463B4C9A}" srcOrd="1" destOrd="0" presId="urn:microsoft.com/office/officeart/2005/8/layout/chevron2"/>
    <dgm:cxn modelId="{933F6B12-AB9B-446E-9B21-E23D4DC00C32}" type="presParOf" srcId="{DC9BA346-6FFD-4EC9-9E4D-1D6F557F4DFE}" destId="{EDF55490-A91B-4EDA-BD30-F7E268D5E8E8}" srcOrd="1" destOrd="0" presId="urn:microsoft.com/office/officeart/2005/8/layout/chevron2"/>
    <dgm:cxn modelId="{593945D1-8998-4220-A248-670867B93491}" type="presParOf" srcId="{DC9BA346-6FFD-4EC9-9E4D-1D6F557F4DFE}" destId="{0B1F1D44-5BD4-420C-AA72-60F27CAAFBFB}" srcOrd="2" destOrd="0" presId="urn:microsoft.com/office/officeart/2005/8/layout/chevron2"/>
    <dgm:cxn modelId="{FF92F8D3-9236-4647-B0B6-B47C8030AE43}" type="presParOf" srcId="{0B1F1D44-5BD4-420C-AA72-60F27CAAFBFB}" destId="{1F0AA528-3C10-4B69-94F4-16C2697463C2}" srcOrd="0" destOrd="0" presId="urn:microsoft.com/office/officeart/2005/8/layout/chevron2"/>
    <dgm:cxn modelId="{7431A93D-6E7B-4B2D-8AF4-9BC7DADAB631}" type="presParOf" srcId="{0B1F1D44-5BD4-420C-AA72-60F27CAAFBFB}" destId="{C0D9788B-4174-43A4-9C98-68C7484443C1}" srcOrd="1" destOrd="0" presId="urn:microsoft.com/office/officeart/2005/8/layout/chevron2"/>
    <dgm:cxn modelId="{4D646712-98C1-4EBF-8B1D-DBF177E9E4E7}" type="presParOf" srcId="{DC9BA346-6FFD-4EC9-9E4D-1D6F557F4DFE}" destId="{EDBD0571-BFC3-4A1A-BA15-373F7B1DD1B6}" srcOrd="3" destOrd="0" presId="urn:microsoft.com/office/officeart/2005/8/layout/chevron2"/>
    <dgm:cxn modelId="{60E8B463-BD4B-49CC-A45C-686386B46A36}" type="presParOf" srcId="{DC9BA346-6FFD-4EC9-9E4D-1D6F557F4DFE}" destId="{4D721F96-CAC0-42CE-99DE-86AF13D85E13}" srcOrd="4" destOrd="0" presId="urn:microsoft.com/office/officeart/2005/8/layout/chevron2"/>
    <dgm:cxn modelId="{B69E5384-0673-4B31-8CF0-DB1E9C3B542D}" type="presParOf" srcId="{4D721F96-CAC0-42CE-99DE-86AF13D85E13}" destId="{2666E846-5B29-4F91-BE7C-4E10388886B9}" srcOrd="0" destOrd="0" presId="urn:microsoft.com/office/officeart/2005/8/layout/chevron2"/>
    <dgm:cxn modelId="{41428131-5EAA-4F88-A79A-97ACC85E42FF}" type="presParOf" srcId="{4D721F96-CAC0-42CE-99DE-86AF13D85E13}" destId="{E0C4721B-1152-4A39-AA17-59AFF1084C6D}" srcOrd="1" destOrd="0" presId="urn:microsoft.com/office/officeart/2005/8/layout/chevron2"/>
    <dgm:cxn modelId="{98B47E9A-6E7B-410F-A4AC-60B70DF2E7E7}" type="presParOf" srcId="{DC9BA346-6FFD-4EC9-9E4D-1D6F557F4DFE}" destId="{444825A0-3870-4005-8A4E-7DB816EF79F9}" srcOrd="5" destOrd="0" presId="urn:microsoft.com/office/officeart/2005/8/layout/chevron2"/>
    <dgm:cxn modelId="{C0033CF2-85FE-46F3-92F5-B228AF29D9C4}" type="presParOf" srcId="{DC9BA346-6FFD-4EC9-9E4D-1D6F557F4DFE}" destId="{15456B25-B7B9-4564-8147-D0A8F32DB9BA}" srcOrd="6" destOrd="0" presId="urn:microsoft.com/office/officeart/2005/8/layout/chevron2"/>
    <dgm:cxn modelId="{35DC9A26-23EA-4A8C-A447-BA4C1B0ED6FC}" type="presParOf" srcId="{15456B25-B7B9-4564-8147-D0A8F32DB9BA}" destId="{D2E52882-2011-4934-8669-8B42087FEED2}" srcOrd="0" destOrd="0" presId="urn:microsoft.com/office/officeart/2005/8/layout/chevron2"/>
    <dgm:cxn modelId="{3BC0AF6C-2C5B-4CDF-817A-EEE02DE0686F}" type="presParOf" srcId="{15456B25-B7B9-4564-8147-D0A8F32DB9BA}" destId="{4D321C64-D5F5-42A0-AF0D-2393A318CAE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1D74F09-9CD6-4756-8341-D6EF6C7A740B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5458D95-B08C-4712-8998-5E8032479303}">
      <dgm:prSet/>
      <dgm:spPr/>
      <dgm:t>
        <a:bodyPr/>
        <a:lstStyle/>
        <a:p>
          <a:pPr rtl="0"/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иқтисодиётнинг таркибий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тузилиши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C1355C3-9B87-49B4-88DE-47CBDFFD6DC3}" type="parTrans" cxnId="{B9A9F022-9D7F-4E1C-BB9E-30A5EB72877D}">
      <dgm:prSet/>
      <dgm:spPr/>
      <dgm:t>
        <a:bodyPr/>
        <a:lstStyle/>
        <a:p>
          <a:endParaRPr lang="ru-RU"/>
        </a:p>
      </dgm:t>
    </dgm:pt>
    <dgm:pt modelId="{9D601871-7CB4-4F0B-9CBA-883ABD980C61}" type="sibTrans" cxnId="{B9A9F022-9D7F-4E1C-BB9E-30A5EB72877D}">
      <dgm:prSet/>
      <dgm:spPr/>
      <dgm:t>
        <a:bodyPr/>
        <a:lstStyle/>
        <a:p>
          <a:endParaRPr lang="ru-RU"/>
        </a:p>
      </dgm:t>
    </dgm:pt>
    <dgm:pt modelId="{BD4495A6-5EE9-420A-BAB0-B257A18F7697}" type="pres">
      <dgm:prSet presAssocID="{01D74F09-9CD6-4756-8341-D6EF6C7A74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B40494-8FCF-4043-99AF-2A9C83B6FD09}" type="pres">
      <dgm:prSet presAssocID="{65458D95-B08C-4712-8998-5E8032479303}" presName="parentText" presStyleLbl="node1" presStyleIdx="0" presStyleCnt="1" custScaleY="1441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D4BF50-DE90-4885-A846-F24306F7FB50}" type="presOf" srcId="{65458D95-B08C-4712-8998-5E8032479303}" destId="{3EB40494-8FCF-4043-99AF-2A9C83B6FD09}" srcOrd="0" destOrd="0" presId="urn:microsoft.com/office/officeart/2005/8/layout/vList2"/>
    <dgm:cxn modelId="{E90FBA51-CCE8-4FF9-92A8-13C7E3AA45B9}" type="presOf" srcId="{01D74F09-9CD6-4756-8341-D6EF6C7A740B}" destId="{BD4495A6-5EE9-420A-BAB0-B257A18F7697}" srcOrd="0" destOrd="0" presId="urn:microsoft.com/office/officeart/2005/8/layout/vList2"/>
    <dgm:cxn modelId="{B9A9F022-9D7F-4E1C-BB9E-30A5EB72877D}" srcId="{01D74F09-9CD6-4756-8341-D6EF6C7A740B}" destId="{65458D95-B08C-4712-8998-5E8032479303}" srcOrd="0" destOrd="0" parTransId="{4C1355C3-9B87-49B4-88DE-47CBDFFD6DC3}" sibTransId="{9D601871-7CB4-4F0B-9CBA-883ABD980C61}"/>
    <dgm:cxn modelId="{BDF95986-1BA5-41D9-9296-01D9C67C489C}" type="presParOf" srcId="{BD4495A6-5EE9-420A-BAB0-B257A18F7697}" destId="{3EB40494-8FCF-4043-99AF-2A9C83B6FD0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6B20B8D-CA84-4A15-A9A6-1E5690B6E332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CF63880-CEAF-403E-AADF-C2D951D01A19}">
      <dgm:prSet/>
      <dgm:spPr/>
      <dgm:t>
        <a:bodyPr/>
        <a:lstStyle/>
        <a:p>
          <a:pPr algn="ctr"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иқтисодиёт таркибий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тузилмасининг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шаклланишида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қуйидаги омиллар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таъсир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кўрсатади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EBBE463-ABC7-4003-A7C3-96811DF2CFBA}" type="parTrans" cxnId="{69EC276D-FF39-4071-9EB2-61BE0B8C1EF7}">
      <dgm:prSet/>
      <dgm:spPr/>
      <dgm:t>
        <a:bodyPr/>
        <a:lstStyle/>
        <a:p>
          <a:endParaRPr lang="ru-RU"/>
        </a:p>
      </dgm:t>
    </dgm:pt>
    <dgm:pt modelId="{4D9995E6-578D-49A9-B4BD-39C61963416B}" type="sibTrans" cxnId="{69EC276D-FF39-4071-9EB2-61BE0B8C1EF7}">
      <dgm:prSet/>
      <dgm:spPr/>
      <dgm:t>
        <a:bodyPr/>
        <a:lstStyle/>
        <a:p>
          <a:endParaRPr lang="ru-RU"/>
        </a:p>
      </dgm:t>
    </dgm:pt>
    <dgm:pt modelId="{208E041F-066C-4A1A-9A9B-537A96DF2AFE}" type="pres">
      <dgm:prSet presAssocID="{06B20B8D-CA84-4A15-A9A6-1E5690B6E3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A19C70-0CCE-4702-8668-659B7FD9C0FD}" type="pres">
      <dgm:prSet presAssocID="{6CF63880-CEAF-403E-AADF-C2D951D01A1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EC276D-FF39-4071-9EB2-61BE0B8C1EF7}" srcId="{06B20B8D-CA84-4A15-A9A6-1E5690B6E332}" destId="{6CF63880-CEAF-403E-AADF-C2D951D01A19}" srcOrd="0" destOrd="0" parTransId="{7EBBE463-ABC7-4003-A7C3-96811DF2CFBA}" sibTransId="{4D9995E6-578D-49A9-B4BD-39C61963416B}"/>
    <dgm:cxn modelId="{D3231CEF-EEBF-4D87-87D1-43E9E2713371}" type="presOf" srcId="{06B20B8D-CA84-4A15-A9A6-1E5690B6E332}" destId="{208E041F-066C-4A1A-9A9B-537A96DF2AFE}" srcOrd="0" destOrd="0" presId="urn:microsoft.com/office/officeart/2005/8/layout/vList2"/>
    <dgm:cxn modelId="{6D2722D7-703A-40F3-BF97-4153824E60CD}" type="presOf" srcId="{6CF63880-CEAF-403E-AADF-C2D951D01A19}" destId="{0CA19C70-0CCE-4702-8668-659B7FD9C0FD}" srcOrd="0" destOrd="0" presId="urn:microsoft.com/office/officeart/2005/8/layout/vList2"/>
    <dgm:cxn modelId="{2E576EC7-7F86-4EB7-9CA2-F7D064FDAAC0}" type="presParOf" srcId="{208E041F-066C-4A1A-9A9B-537A96DF2AFE}" destId="{0CA19C70-0CCE-4702-8668-659B7FD9C0F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CAF65C-0E9E-432A-9D33-9BE76B161684}">
      <dsp:nvSpPr>
        <dsp:cNvPr id="0" name=""/>
        <dsp:cNvSpPr/>
      </dsp:nvSpPr>
      <dsp:spPr>
        <a:xfrm>
          <a:off x="0" y="24237"/>
          <a:ext cx="7772400" cy="1421550"/>
        </a:xfrm>
        <a:prstGeom prst="roundRect">
          <a:avLst/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smtClean="0">
              <a:latin typeface="Times New Roman" pitchFamily="18" charset="0"/>
              <a:cs typeface="Times New Roman" pitchFamily="18" charset="0"/>
            </a:rPr>
            <a:t>III -</a:t>
          </a:r>
          <a:r>
            <a:rPr lang="ru-RU" sz="2700" b="1" kern="1200" dirty="0" smtClean="0">
              <a:latin typeface="Times New Roman" pitchFamily="18" charset="0"/>
              <a:cs typeface="Times New Roman" pitchFamily="18" charset="0"/>
            </a:rPr>
            <a:t> б </a:t>
          </a:r>
          <a:r>
            <a:rPr lang="ru-RU" sz="2700" b="1" kern="1200" dirty="0" err="1" smtClean="0">
              <a:latin typeface="Times New Roman" pitchFamily="18" charset="0"/>
              <a:cs typeface="Times New Roman" pitchFamily="18" charset="0"/>
            </a:rPr>
            <a:t>ў</a:t>
          </a:r>
          <a:r>
            <a:rPr lang="ru-RU" sz="2700" b="1" kern="1200" dirty="0" smtClean="0">
              <a:latin typeface="Times New Roman" pitchFamily="18" charset="0"/>
              <a:cs typeface="Times New Roman" pitchFamily="18" charset="0"/>
            </a:rPr>
            <a:t> л и м </a:t>
          </a:r>
          <a:r>
            <a:rPr lang="ru-RU" sz="270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27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2700" b="1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7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1" kern="1200" dirty="0" err="1" smtClean="0">
              <a:latin typeface="Times New Roman" pitchFamily="18" charset="0"/>
              <a:cs typeface="Times New Roman" pitchFamily="18" charset="0"/>
            </a:rPr>
            <a:t>иқтисодиёт </a:t>
          </a:r>
          <a:r>
            <a:rPr lang="ru-RU" sz="2700" b="1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2700" b="1" kern="1200" dirty="0" err="1" smtClean="0">
              <a:latin typeface="Times New Roman" pitchFamily="18" charset="0"/>
              <a:cs typeface="Times New Roman" pitchFamily="18" charset="0"/>
            </a:rPr>
            <a:t>макроиқтисодиёт</a:t>
          </a:r>
          <a:r>
            <a:rPr lang="ru-RU" sz="2700" b="1" kern="1200" dirty="0" smtClean="0">
              <a:latin typeface="Times New Roman" pitchFamily="18" charset="0"/>
              <a:cs typeface="Times New Roman" pitchFamily="18" charset="0"/>
            </a:rPr>
            <a:t>)</a:t>
          </a:r>
          <a:r>
            <a:rPr lang="ru-RU" sz="2700" b="1" kern="1200" dirty="0" err="1" smtClean="0">
              <a:latin typeface="Times New Roman" pitchFamily="18" charset="0"/>
              <a:cs typeface="Times New Roman" pitchFamily="18" charset="0"/>
            </a:rPr>
            <a:t>нинг</a:t>
          </a:r>
          <a:r>
            <a:rPr lang="ru-RU" sz="27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1" kern="1200" dirty="0" err="1" smtClean="0">
              <a:latin typeface="Times New Roman" pitchFamily="18" charset="0"/>
              <a:cs typeface="Times New Roman" pitchFamily="18" charset="0"/>
            </a:rPr>
            <a:t>амал</a:t>
          </a:r>
          <a:r>
            <a:rPr lang="ru-RU" sz="27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1" kern="1200" dirty="0" err="1" smtClean="0">
              <a:latin typeface="Times New Roman" pitchFamily="18" charset="0"/>
              <a:cs typeface="Times New Roman" pitchFamily="18" charset="0"/>
            </a:rPr>
            <a:t>қилиш ва</a:t>
          </a:r>
          <a:r>
            <a:rPr lang="ru-RU" sz="27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1" kern="1200" dirty="0" err="1" smtClean="0">
              <a:latin typeface="Times New Roman" pitchFamily="18" charset="0"/>
              <a:cs typeface="Times New Roman" pitchFamily="18" charset="0"/>
            </a:rPr>
            <a:t>ривожланиш</a:t>
          </a:r>
          <a:r>
            <a:rPr lang="ru-RU" sz="27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1" kern="1200" dirty="0" err="1" smtClean="0">
              <a:latin typeface="Times New Roman" pitchFamily="18" charset="0"/>
              <a:cs typeface="Times New Roman" pitchFamily="18" charset="0"/>
            </a:rPr>
            <a:t>қонуниятлари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9394" y="93631"/>
        <a:ext cx="7633612" cy="128276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4D2F3-461B-4D24-9F33-76DE644B4230}">
      <dsp:nvSpPr>
        <dsp:cNvPr id="0" name=""/>
        <dsp:cNvSpPr/>
      </dsp:nvSpPr>
      <dsp:spPr>
        <a:xfrm rot="5400000">
          <a:off x="-112729" y="115097"/>
          <a:ext cx="751530" cy="526071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1</a:t>
          </a:r>
          <a:endParaRPr lang="en-US" sz="15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265404"/>
        <a:ext cx="526071" cy="225459"/>
      </dsp:txXfrm>
    </dsp:sp>
    <dsp:sp modelId="{F4B34295-D86C-4CE8-AC41-B0C12BEBC24A}">
      <dsp:nvSpPr>
        <dsp:cNvPr id="0" name=""/>
        <dsp:cNvSpPr/>
      </dsp:nvSpPr>
      <dsp:spPr>
        <a:xfrm rot="5400000">
          <a:off x="4133588" y="-3605148"/>
          <a:ext cx="488494" cy="77035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мавжуд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бозор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конъюнктураси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бозорлар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сиғими ва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монополлашув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даражаси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, 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526071" y="26215"/>
        <a:ext cx="7679682" cy="440802"/>
      </dsp:txXfrm>
    </dsp:sp>
    <dsp:sp modelId="{6C1B5F53-3967-4F22-84F1-2F83C6BC2D27}">
      <dsp:nvSpPr>
        <dsp:cNvPr id="0" name=""/>
        <dsp:cNvSpPr/>
      </dsp:nvSpPr>
      <dsp:spPr>
        <a:xfrm rot="5400000">
          <a:off x="-112729" y="782012"/>
          <a:ext cx="751530" cy="526071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2</a:t>
          </a:r>
          <a:endParaRPr lang="en-US" sz="15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932319"/>
        <a:ext cx="526071" cy="225459"/>
      </dsp:txXfrm>
    </dsp:sp>
    <dsp:sp modelId="{C812F731-D198-4C8A-B15F-97D858516C79}">
      <dsp:nvSpPr>
        <dsp:cNvPr id="0" name=""/>
        <dsp:cNvSpPr/>
      </dsp:nvSpPr>
      <dsp:spPr>
        <a:xfrm rot="5400000">
          <a:off x="4133588" y="-2938233"/>
          <a:ext cx="488494" cy="77035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>
              <a:latin typeface="Times New Roman" pitchFamily="18" charset="0"/>
              <a:cs typeface="Times New Roman" pitchFamily="18" charset="0"/>
            </a:rPr>
            <a:t>мамлакатнинг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халқаро меҳнат тақсимотидаги иштироки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, 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526071" y="693130"/>
        <a:ext cx="7679682" cy="440802"/>
      </dsp:txXfrm>
    </dsp:sp>
    <dsp:sp modelId="{108ED3A9-4447-44A5-88F6-F0229A6979C3}">
      <dsp:nvSpPr>
        <dsp:cNvPr id="0" name=""/>
        <dsp:cNvSpPr/>
      </dsp:nvSpPr>
      <dsp:spPr>
        <a:xfrm rot="5400000">
          <a:off x="-112729" y="1448928"/>
          <a:ext cx="751530" cy="526071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3</a:t>
          </a:r>
          <a:endParaRPr lang="en-US" sz="15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1599235"/>
        <a:ext cx="526071" cy="225459"/>
      </dsp:txXfrm>
    </dsp:sp>
    <dsp:sp modelId="{E4D95453-E049-454B-9CFA-A093559FCC08}">
      <dsp:nvSpPr>
        <dsp:cNvPr id="0" name=""/>
        <dsp:cNvSpPr/>
      </dsp:nvSpPr>
      <dsp:spPr>
        <a:xfrm rot="5400000">
          <a:off x="4133588" y="-2271318"/>
          <a:ext cx="488494" cy="77035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чиқарувчи кучларнинг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ривожланганлик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даражаси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, 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526071" y="1360045"/>
        <a:ext cx="7679682" cy="440802"/>
      </dsp:txXfrm>
    </dsp:sp>
    <dsp:sp modelId="{FD292908-C878-45D5-9D50-86552C7FB807}">
      <dsp:nvSpPr>
        <dsp:cNvPr id="0" name=""/>
        <dsp:cNvSpPr/>
      </dsp:nvSpPr>
      <dsp:spPr>
        <a:xfrm rot="5400000">
          <a:off x="-112729" y="2115843"/>
          <a:ext cx="751530" cy="526071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4</a:t>
          </a:r>
          <a:endParaRPr lang="en-US" sz="15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2266150"/>
        <a:ext cx="526071" cy="225459"/>
      </dsp:txXfrm>
    </dsp:sp>
    <dsp:sp modelId="{B15DD4BD-D24C-4D77-B580-6FA4D0831AA0}">
      <dsp:nvSpPr>
        <dsp:cNvPr id="0" name=""/>
        <dsp:cNvSpPr/>
      </dsp:nvSpPr>
      <dsp:spPr>
        <a:xfrm rot="5400000">
          <a:off x="4133588" y="-1604403"/>
          <a:ext cx="488494" cy="77035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>
              <a:latin typeface="Times New Roman" pitchFamily="18" charset="0"/>
              <a:cs typeface="Times New Roman" pitchFamily="18" charset="0"/>
            </a:rPr>
            <a:t>фан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техника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тараққиётининг миқёслари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тавсифи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ривожланиш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суръатлари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, 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526071" y="2026960"/>
        <a:ext cx="7679682" cy="440802"/>
      </dsp:txXfrm>
    </dsp:sp>
    <dsp:sp modelId="{6889DEFA-6FDC-40EB-903A-6A934EFD862B}">
      <dsp:nvSpPr>
        <dsp:cNvPr id="0" name=""/>
        <dsp:cNvSpPr/>
      </dsp:nvSpPr>
      <dsp:spPr>
        <a:xfrm rot="5400000">
          <a:off x="-112729" y="2782758"/>
          <a:ext cx="751530" cy="526071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5</a:t>
          </a:r>
          <a:endParaRPr lang="en-US" sz="15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2933065"/>
        <a:ext cx="526071" cy="225459"/>
      </dsp:txXfrm>
    </dsp:sp>
    <dsp:sp modelId="{FA1E6DF8-14A2-4B20-B608-10231600B6BC}">
      <dsp:nvSpPr>
        <dsp:cNvPr id="0" name=""/>
        <dsp:cNvSpPr/>
      </dsp:nvSpPr>
      <dsp:spPr>
        <a:xfrm rot="5400000">
          <a:off x="4133588" y="-937487"/>
          <a:ext cx="488494" cy="77035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>
              <a:latin typeface="Times New Roman" pitchFamily="18" charset="0"/>
              <a:cs typeface="Times New Roman" pitchFamily="18" charset="0"/>
            </a:rPr>
            <a:t>ишлаб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чиқариш ресурсларининг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сифати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, 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526071" y="2693876"/>
        <a:ext cx="7679682" cy="440802"/>
      </dsp:txXfrm>
    </dsp:sp>
    <dsp:sp modelId="{937070E8-167D-42B3-A764-8F0F57D76A5B}">
      <dsp:nvSpPr>
        <dsp:cNvPr id="0" name=""/>
        <dsp:cNvSpPr/>
      </dsp:nvSpPr>
      <dsp:spPr>
        <a:xfrm rot="5400000">
          <a:off x="-112729" y="3449673"/>
          <a:ext cx="751530" cy="526071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6</a:t>
          </a:r>
          <a:endParaRPr lang="en-US" sz="15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3599980"/>
        <a:ext cx="526071" cy="225459"/>
      </dsp:txXfrm>
    </dsp:sp>
    <dsp:sp modelId="{1B2A5F26-4598-41B3-A7F7-CFAF7E98D35D}">
      <dsp:nvSpPr>
        <dsp:cNvPr id="0" name=""/>
        <dsp:cNvSpPr/>
      </dsp:nvSpPr>
      <dsp:spPr>
        <a:xfrm rot="5400000">
          <a:off x="4133588" y="-270572"/>
          <a:ext cx="488494" cy="77035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>
              <a:latin typeface="Times New Roman" pitchFamily="18" charset="0"/>
              <a:cs typeface="Times New Roman" pitchFamily="18" charset="0"/>
            </a:rPr>
            <a:t>ҳудудларнинг 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ер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майдонлари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инфратузилма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объектлари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билан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таъминланганлиги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, 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526071" y="3360791"/>
        <a:ext cx="7679682" cy="440802"/>
      </dsp:txXfrm>
    </dsp:sp>
    <dsp:sp modelId="{5B53E5C9-ACB8-455E-A49B-989F91188573}">
      <dsp:nvSpPr>
        <dsp:cNvPr id="0" name=""/>
        <dsp:cNvSpPr/>
      </dsp:nvSpPr>
      <dsp:spPr>
        <a:xfrm rot="5400000">
          <a:off x="-112729" y="4116588"/>
          <a:ext cx="751530" cy="526071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7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4266895"/>
        <a:ext cx="526071" cy="225459"/>
      </dsp:txXfrm>
    </dsp:sp>
    <dsp:sp modelId="{DE1E41DB-59E0-4EF5-B09F-19A9C4988D0D}">
      <dsp:nvSpPr>
        <dsp:cNvPr id="0" name=""/>
        <dsp:cNvSpPr/>
      </dsp:nvSpPr>
      <dsp:spPr>
        <a:xfrm rot="5400000">
          <a:off x="4133588" y="396342"/>
          <a:ext cx="488494" cy="77035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экология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ҳолати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526071" y="4027705"/>
        <a:ext cx="7679682" cy="44080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F120AE-AB14-42AA-92CC-4D1AAE56A442}">
      <dsp:nvSpPr>
        <dsp:cNvPr id="0" name=""/>
        <dsp:cNvSpPr/>
      </dsp:nvSpPr>
      <dsp:spPr>
        <a:xfrm>
          <a:off x="0" y="11654"/>
          <a:ext cx="8229600" cy="111969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2. </a:t>
          </a:r>
          <a:r>
            <a:rPr lang="ru-RU" sz="2900" b="1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b="1" kern="1200" dirty="0" err="1" smtClean="0">
              <a:latin typeface="Times New Roman" pitchFamily="18" charset="0"/>
              <a:cs typeface="Times New Roman" pitchFamily="18" charset="0"/>
            </a:rPr>
            <a:t>маҳсулотнинг мазмуни</a:t>
          </a: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900" b="1" kern="1200" dirty="0" err="1" smtClean="0">
              <a:latin typeface="Times New Roman" pitchFamily="18" charset="0"/>
              <a:cs typeface="Times New Roman" pitchFamily="18" charset="0"/>
            </a:rPr>
            <a:t>таркибий</a:t>
          </a: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29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2900" b="1" kern="1200" dirty="0" err="1" smtClean="0">
              <a:latin typeface="Times New Roman" pitchFamily="18" charset="0"/>
              <a:cs typeface="Times New Roman" pitchFamily="18" charset="0"/>
            </a:rPr>
            <a:t>қисмлари ва</a:t>
          </a: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b="1" kern="1200" dirty="0" err="1" smtClean="0">
              <a:latin typeface="Times New Roman" pitchFamily="18" charset="0"/>
              <a:cs typeface="Times New Roman" pitchFamily="18" charset="0"/>
            </a:rPr>
            <a:t>ҳаракат шакллари</a:t>
          </a:r>
          <a:endParaRPr lang="ru-RU" sz="2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659" y="66313"/>
        <a:ext cx="8120282" cy="101037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F04D0D-5282-4F75-A06A-50C8518561FE}">
      <dsp:nvSpPr>
        <dsp:cNvPr id="0" name=""/>
        <dsp:cNvSpPr/>
      </dsp:nvSpPr>
      <dsp:spPr>
        <a:xfrm>
          <a:off x="0" y="167905"/>
          <a:ext cx="8229600" cy="14215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just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0" kern="1200" dirty="0" err="1" smtClean="0">
              <a:latin typeface="Times New Roman" pitchFamily="18" charset="0"/>
              <a:cs typeface="Times New Roman" pitchFamily="18" charset="0"/>
            </a:rPr>
            <a:t>Жамият</a:t>
          </a:r>
          <a:r>
            <a:rPr lang="ru-RU" sz="27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0" kern="1200" dirty="0" err="1" smtClean="0">
              <a:latin typeface="Times New Roman" pitchFamily="18" charset="0"/>
              <a:cs typeface="Times New Roman" pitchFamily="18" charset="0"/>
            </a:rPr>
            <a:t>миқёсидаги ишлаб</a:t>
          </a:r>
          <a:r>
            <a:rPr lang="ru-RU" sz="27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0" kern="1200" dirty="0" err="1" smtClean="0">
              <a:latin typeface="Times New Roman" pitchFamily="18" charset="0"/>
              <a:cs typeface="Times New Roman" pitchFamily="18" charset="0"/>
            </a:rPr>
            <a:t>чиқариш жараёнларининг</a:t>
          </a:r>
          <a:r>
            <a:rPr lang="ru-RU" sz="27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0" kern="1200" dirty="0" err="1" smtClean="0">
              <a:latin typeface="Times New Roman" pitchFamily="18" charset="0"/>
              <a:cs typeface="Times New Roman" pitchFamily="18" charset="0"/>
            </a:rPr>
            <a:t>мунтазам</a:t>
          </a:r>
          <a:r>
            <a:rPr lang="ru-RU" sz="27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0" kern="1200" dirty="0" err="1" smtClean="0">
              <a:latin typeface="Times New Roman" pitchFamily="18" charset="0"/>
              <a:cs typeface="Times New Roman" pitchFamily="18" charset="0"/>
            </a:rPr>
            <a:t>равишда</a:t>
          </a:r>
          <a:r>
            <a:rPr lang="ru-RU" sz="27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0" kern="1200" dirty="0" err="1" smtClean="0">
              <a:latin typeface="Times New Roman" pitchFamily="18" charset="0"/>
              <a:cs typeface="Times New Roman" pitchFamily="18" charset="0"/>
            </a:rPr>
            <a:t>янгиланиб</a:t>
          </a:r>
          <a:r>
            <a:rPr lang="ru-RU" sz="27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7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0" kern="1200" dirty="0" err="1" smtClean="0">
              <a:latin typeface="Times New Roman" pitchFamily="18" charset="0"/>
              <a:cs typeface="Times New Roman" pitchFamily="18" charset="0"/>
            </a:rPr>
            <a:t>такрорланиб</a:t>
          </a:r>
          <a:r>
            <a:rPr lang="ru-RU" sz="27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0" kern="1200" dirty="0" err="1" smtClean="0">
              <a:latin typeface="Times New Roman" pitchFamily="18" charset="0"/>
              <a:cs typeface="Times New Roman" pitchFamily="18" charset="0"/>
            </a:rPr>
            <a:t>туриши</a:t>
          </a:r>
          <a:r>
            <a:rPr lang="ru-RU" sz="27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0" kern="1200" dirty="0" err="1" smtClean="0">
              <a:latin typeface="Times New Roman" pitchFamily="18" charset="0"/>
              <a:cs typeface="Times New Roman" pitchFamily="18" charset="0"/>
            </a:rPr>
            <a:t>ижтимоий</a:t>
          </a:r>
          <a:r>
            <a:rPr lang="ru-RU" sz="27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0" kern="1200" dirty="0" err="1" smtClean="0">
              <a:latin typeface="Times New Roman" pitchFamily="18" charset="0"/>
              <a:cs typeface="Times New Roman" pitchFamily="18" charset="0"/>
            </a:rPr>
            <a:t>такрор</a:t>
          </a:r>
          <a:r>
            <a:rPr lang="ru-RU" sz="27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0" kern="120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27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b="0" kern="1200" dirty="0" err="1" smtClean="0">
              <a:latin typeface="Times New Roman" pitchFamily="18" charset="0"/>
              <a:cs typeface="Times New Roman" pitchFamily="18" charset="0"/>
            </a:rPr>
            <a:t>чиқариш дейилади</a:t>
          </a:r>
          <a:r>
            <a:rPr lang="ru-RU" sz="2700" b="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7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9394" y="237299"/>
        <a:ext cx="8090812" cy="128276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0F2614-B75C-44D7-A446-A5106F624CD4}">
      <dsp:nvSpPr>
        <dsp:cNvPr id="0" name=""/>
        <dsp:cNvSpPr/>
      </dsp:nvSpPr>
      <dsp:spPr>
        <a:xfrm>
          <a:off x="0" y="352190"/>
          <a:ext cx="8001056" cy="992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20971" tIns="374904" rIns="620971" bIns="128016" numCol="1" spcCol="1270" anchor="t" anchorCtr="0">
          <a:noAutofit/>
        </a:bodyPr>
        <a:lstStyle/>
        <a:p>
          <a:pPr marL="171450" lvl="1" indent="-171450" algn="just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чиқариш ва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хизмат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кўрсатиш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жараёнларининг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ўзгармаган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ҳолда такрорланишига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айтилади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52190"/>
        <a:ext cx="8001056" cy="992250"/>
      </dsp:txXfrm>
    </dsp:sp>
    <dsp:sp modelId="{A486427B-50C6-4208-8D5D-2A32DCDE021D}">
      <dsp:nvSpPr>
        <dsp:cNvPr id="0" name=""/>
        <dsp:cNvSpPr/>
      </dsp:nvSpPr>
      <dsp:spPr>
        <a:xfrm>
          <a:off x="400052" y="86510"/>
          <a:ext cx="5600739" cy="5313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695" tIns="0" rIns="211695" bIns="0" numCol="1" spcCol="1270" anchor="ctr" anchorCtr="0">
          <a:noAutofit/>
        </a:bodyPr>
        <a:lstStyle/>
        <a:p>
          <a:pPr lvl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Оддий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такрор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чиқариш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5991" y="112449"/>
        <a:ext cx="5548861" cy="479482"/>
      </dsp:txXfrm>
    </dsp:sp>
    <dsp:sp modelId="{B1FA05E4-177D-407C-8F45-07001D4AE512}">
      <dsp:nvSpPr>
        <dsp:cNvPr id="0" name=""/>
        <dsp:cNvSpPr/>
      </dsp:nvSpPr>
      <dsp:spPr>
        <a:xfrm>
          <a:off x="0" y="1707321"/>
          <a:ext cx="8001056" cy="992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20971" tIns="374904" rIns="620971" bIns="128016" numCol="1" spcCol="1270" anchor="t" anchorCtr="0">
          <a:noAutofit/>
        </a:bodyPr>
        <a:lstStyle/>
        <a:p>
          <a:pPr marL="171450" lvl="1" indent="-171450" algn="just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чиқариш ва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хизмат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кўрсатиш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миқёсларининг мунтазам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равишда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ошиб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борган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ҳолдаги такрорланишига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айтилади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707321"/>
        <a:ext cx="8001056" cy="992250"/>
      </dsp:txXfrm>
    </dsp:sp>
    <dsp:sp modelId="{101AD950-01F5-4660-B16B-743A56CF3278}">
      <dsp:nvSpPr>
        <dsp:cNvPr id="0" name=""/>
        <dsp:cNvSpPr/>
      </dsp:nvSpPr>
      <dsp:spPr>
        <a:xfrm>
          <a:off x="400052" y="1441641"/>
          <a:ext cx="5600739" cy="5313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695" tIns="0" rIns="211695" bIns="0" numCol="1" spcCol="1270" anchor="ctr" anchorCtr="0">
          <a:noAutofit/>
        </a:bodyPr>
        <a:lstStyle/>
        <a:p>
          <a:pPr lvl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Кенгайтирилган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такрор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чиқариш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5991" y="1467580"/>
        <a:ext cx="5548861" cy="47948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45393F-4097-4DFB-98D1-FCD877FBE139}">
      <dsp:nvSpPr>
        <dsp:cNvPr id="0" name=""/>
        <dsp:cNvSpPr/>
      </dsp:nvSpPr>
      <dsp:spPr>
        <a:xfrm>
          <a:off x="0" y="8105"/>
          <a:ext cx="8229600" cy="655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ЯММ </a:t>
          </a:r>
          <a:r>
            <a:rPr lang="ru-RU" sz="2800" b="1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 ЯИМ </a:t>
          </a:r>
          <a:r>
            <a:rPr lang="ru-RU" sz="2800" b="1" kern="1200" dirty="0" err="1" smtClean="0">
              <a:latin typeface="Times New Roman" pitchFamily="18" charset="0"/>
              <a:cs typeface="Times New Roman" pitchFamily="18" charset="0"/>
            </a:rPr>
            <a:t>ўртасидаги</a:t>
          </a: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latin typeface="Times New Roman" pitchFamily="18" charset="0"/>
              <a:cs typeface="Times New Roman" pitchFamily="18" charset="0"/>
            </a:rPr>
            <a:t>таркибий</a:t>
          </a: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latin typeface="Times New Roman" pitchFamily="18" charset="0"/>
              <a:cs typeface="Times New Roman" pitchFamily="18" charset="0"/>
            </a:rPr>
            <a:t>нисбатлар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984" y="40089"/>
        <a:ext cx="8165632" cy="59123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52467E-65ED-41BE-B5DD-155E62830449}">
      <dsp:nvSpPr>
        <dsp:cNvPr id="0" name=""/>
        <dsp:cNvSpPr/>
      </dsp:nvSpPr>
      <dsp:spPr>
        <a:xfrm>
          <a:off x="0" y="6572"/>
          <a:ext cx="8229600" cy="92663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400" b="1" kern="1200" dirty="0" smtClean="0">
              <a:latin typeface="Times New Roman" pitchFamily="18" charset="0"/>
              <a:cs typeface="Times New Roman" pitchFamily="18" charset="0"/>
            </a:rPr>
            <a:t>Ялпи ички маҳсулотнинг ишлаб чиқариш таркиби, фоизда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235" y="51807"/>
        <a:ext cx="8139130" cy="836169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D8F6D8-5245-43D6-9561-368069202366}">
      <dsp:nvSpPr>
        <dsp:cNvPr id="0" name=""/>
        <dsp:cNvSpPr/>
      </dsp:nvSpPr>
      <dsp:spPr>
        <a:xfrm>
          <a:off x="0" y="6757"/>
          <a:ext cx="8358246" cy="7200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err="1" smtClean="0">
              <a:latin typeface="Times New Roman" pitchFamily="18" charset="0"/>
              <a:cs typeface="Times New Roman" pitchFamily="18" charset="0"/>
            </a:rPr>
            <a:t>Қўшилган қиймат</a:t>
          </a:r>
          <a:endParaRPr lang="en-US" sz="25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757"/>
        <a:ext cx="8358246" cy="720000"/>
      </dsp:txXfrm>
    </dsp:sp>
    <dsp:sp modelId="{808B5E49-1008-4B53-9C84-C69D06375019}">
      <dsp:nvSpPr>
        <dsp:cNvPr id="0" name=""/>
        <dsp:cNvSpPr/>
      </dsp:nvSpPr>
      <dsp:spPr>
        <a:xfrm>
          <a:off x="0" y="726757"/>
          <a:ext cx="8358246" cy="13381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just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0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2500" b="0" kern="1200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sz="25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0" kern="1200" dirty="0" err="1" smtClean="0">
              <a:latin typeface="Times New Roman" pitchFamily="18" charset="0"/>
              <a:cs typeface="Times New Roman" pitchFamily="18" charset="0"/>
            </a:rPr>
            <a:t>корхона</a:t>
          </a:r>
          <a:r>
            <a:rPr lang="ru-RU" sz="25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0" kern="1200" dirty="0" err="1" smtClean="0">
              <a:latin typeface="Times New Roman" pitchFamily="18" charset="0"/>
              <a:cs typeface="Times New Roman" pitchFamily="18" charset="0"/>
            </a:rPr>
            <a:t>ялпи</a:t>
          </a:r>
          <a:r>
            <a:rPr lang="ru-RU" sz="25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0" kern="1200" dirty="0" err="1" smtClean="0">
              <a:latin typeface="Times New Roman" pitchFamily="18" charset="0"/>
              <a:cs typeface="Times New Roman" pitchFamily="18" charset="0"/>
            </a:rPr>
            <a:t>маҳсулоти бозор</a:t>
          </a:r>
          <a:r>
            <a:rPr lang="ru-RU" sz="25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0" kern="1200" dirty="0" err="1" smtClean="0">
              <a:latin typeface="Times New Roman" pitchFamily="18" charset="0"/>
              <a:cs typeface="Times New Roman" pitchFamily="18" charset="0"/>
            </a:rPr>
            <a:t>нархидан</a:t>
          </a:r>
          <a:r>
            <a:rPr lang="ru-RU" sz="2500" b="0" kern="1200" dirty="0" smtClean="0">
              <a:latin typeface="Times New Roman" pitchFamily="18" charset="0"/>
              <a:cs typeface="Times New Roman" pitchFamily="18" charset="0"/>
            </a:rPr>
            <a:t> (амортизация </a:t>
          </a:r>
          <a:r>
            <a:rPr lang="ru-RU" sz="2500" b="0" kern="1200" dirty="0" err="1" smtClean="0">
              <a:latin typeface="Times New Roman" pitchFamily="18" charset="0"/>
              <a:cs typeface="Times New Roman" pitchFamily="18" charset="0"/>
            </a:rPr>
            <a:t>ажратмасидан</a:t>
          </a:r>
          <a:r>
            <a:rPr lang="ru-RU" sz="25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0" kern="1200" dirty="0" err="1" smtClean="0">
              <a:latin typeface="Times New Roman" pitchFamily="18" charset="0"/>
              <a:cs typeface="Times New Roman" pitchFamily="18" charset="0"/>
            </a:rPr>
            <a:t>ташқари</a:t>
          </a:r>
          <a:r>
            <a:rPr lang="ru-RU" sz="2500" b="0" kern="1200" dirty="0" smtClean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2500" b="0" kern="1200" dirty="0" err="1" smtClean="0">
              <a:latin typeface="Times New Roman" pitchFamily="18" charset="0"/>
              <a:cs typeface="Times New Roman" pitchFamily="18" charset="0"/>
            </a:rPr>
            <a:t>жорий</a:t>
          </a:r>
          <a:r>
            <a:rPr lang="ru-RU" sz="25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0" kern="1200" dirty="0" err="1" smtClean="0">
              <a:latin typeface="Times New Roman" pitchFamily="18" charset="0"/>
              <a:cs typeface="Times New Roman" pitchFamily="18" charset="0"/>
            </a:rPr>
            <a:t>моддий</a:t>
          </a:r>
          <a:r>
            <a:rPr lang="ru-RU" sz="25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0" kern="1200" dirty="0" err="1" smtClean="0">
              <a:latin typeface="Times New Roman" pitchFamily="18" charset="0"/>
              <a:cs typeface="Times New Roman" pitchFamily="18" charset="0"/>
            </a:rPr>
            <a:t>харажатлар</a:t>
          </a:r>
          <a:r>
            <a:rPr lang="ru-RU" sz="25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0" kern="1200" dirty="0" err="1" smtClean="0">
              <a:latin typeface="Times New Roman" pitchFamily="18" charset="0"/>
              <a:cs typeface="Times New Roman" pitchFamily="18" charset="0"/>
            </a:rPr>
            <a:t>чиқариб ташлангандан</a:t>
          </a:r>
          <a:r>
            <a:rPr lang="ru-RU" sz="25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0" kern="1200" dirty="0" err="1" smtClean="0">
              <a:latin typeface="Times New Roman" pitchFamily="18" charset="0"/>
              <a:cs typeface="Times New Roman" pitchFamily="18" charset="0"/>
            </a:rPr>
            <a:t>қолган қисмидир</a:t>
          </a:r>
          <a:r>
            <a:rPr lang="ru-RU" sz="2500" b="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5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726757"/>
        <a:ext cx="8358246" cy="133818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CAC1C-6CEF-4F59-980F-13C2FAC44131}">
      <dsp:nvSpPr>
        <dsp:cNvPr id="0" name=""/>
        <dsp:cNvSpPr/>
      </dsp:nvSpPr>
      <dsp:spPr>
        <a:xfrm>
          <a:off x="0" y="0"/>
          <a:ext cx="8143932" cy="13502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just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0" kern="1200" dirty="0" err="1" smtClean="0">
              <a:latin typeface="Times New Roman" pitchFamily="18" charset="0"/>
              <a:cs typeface="Times New Roman" pitchFamily="18" charset="0"/>
            </a:rPr>
            <a:t>Жорий</a:t>
          </a:r>
          <a:r>
            <a:rPr lang="ru-RU" sz="2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b="0" kern="1200" dirty="0" err="1" smtClean="0">
              <a:latin typeface="Times New Roman" pitchFamily="18" charset="0"/>
              <a:cs typeface="Times New Roman" pitchFamily="18" charset="0"/>
            </a:rPr>
            <a:t>бозор</a:t>
          </a:r>
          <a:r>
            <a:rPr lang="ru-RU" sz="2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b="0" kern="1200" dirty="0" err="1" smtClean="0">
              <a:latin typeface="Times New Roman" pitchFamily="18" charset="0"/>
              <a:cs typeface="Times New Roman" pitchFamily="18" charset="0"/>
            </a:rPr>
            <a:t>нархларида</a:t>
          </a:r>
          <a:r>
            <a:rPr lang="ru-RU" sz="2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b="0" kern="1200" dirty="0" err="1" smtClean="0">
              <a:latin typeface="Times New Roman" pitchFamily="18" charset="0"/>
              <a:cs typeface="Times New Roman" pitchFamily="18" charset="0"/>
            </a:rPr>
            <a:t>ҳисобланган миллий</a:t>
          </a:r>
          <a:r>
            <a:rPr lang="ru-RU" sz="2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b="0" kern="1200" dirty="0" err="1" smtClean="0">
              <a:latin typeface="Times New Roman" pitchFamily="18" charset="0"/>
              <a:cs typeface="Times New Roman" pitchFamily="18" charset="0"/>
            </a:rPr>
            <a:t>маҳсулот </a:t>
          </a:r>
          <a:r>
            <a:rPr lang="ru-RU" sz="2600" b="1" kern="1200" dirty="0" smtClean="0">
              <a:latin typeface="Times New Roman" pitchFamily="18" charset="0"/>
              <a:cs typeface="Times New Roman" pitchFamily="18" charset="0"/>
            </a:rPr>
            <a:t>ном</a:t>
          </a:r>
          <a:r>
            <a:rPr lang="uz-Cyrl-UZ" sz="2600" b="1" kern="1200" dirty="0" smtClean="0">
              <a:latin typeface="Times New Roman" pitchFamily="18" charset="0"/>
              <a:cs typeface="Times New Roman" pitchFamily="18" charset="0"/>
            </a:rPr>
            <a:t>инал миллий маҳсулот</a:t>
          </a:r>
          <a:r>
            <a:rPr lang="en-US" sz="26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uz-Cyrl-UZ" sz="2600" b="0" kern="1200" dirty="0" smtClean="0">
              <a:latin typeface="Times New Roman" pitchFamily="18" charset="0"/>
              <a:cs typeface="Times New Roman" pitchFamily="18" charset="0"/>
            </a:rPr>
            <a:t>деб юритилади. </a:t>
          </a:r>
          <a:endParaRPr lang="en-US" sz="26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8143932" cy="1350206"/>
      </dsp:txXfrm>
    </dsp:sp>
    <dsp:sp modelId="{768B5A6D-56D1-4CBB-9045-C6548D4A8DC7}">
      <dsp:nvSpPr>
        <dsp:cNvPr id="0" name=""/>
        <dsp:cNvSpPr/>
      </dsp:nvSpPr>
      <dsp:spPr>
        <a:xfrm>
          <a:off x="0" y="1251336"/>
          <a:ext cx="8143932" cy="128472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just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z-Cyrl-UZ" sz="2600" b="0" kern="1200" dirty="0" smtClean="0">
              <a:latin typeface="Times New Roman" pitchFamily="18" charset="0"/>
              <a:cs typeface="Times New Roman" pitchFamily="18" charset="0"/>
            </a:rPr>
            <a:t>Ўзгармас, қиёсий нархларда ҳисобланган миллий маҳсулот эса </a:t>
          </a:r>
          <a:r>
            <a:rPr lang="uz-Cyrl-UZ" sz="2600" b="1" kern="1200" dirty="0" smtClean="0">
              <a:latin typeface="Times New Roman" pitchFamily="18" charset="0"/>
              <a:cs typeface="Times New Roman" pitchFamily="18" charset="0"/>
            </a:rPr>
            <a:t>реал миллий маҳсулот </a:t>
          </a:r>
          <a:r>
            <a:rPr lang="uz-Cyrl-UZ" sz="2600" b="0" kern="1200" dirty="0" smtClean="0">
              <a:latin typeface="Times New Roman" pitchFamily="18" charset="0"/>
              <a:cs typeface="Times New Roman" pitchFamily="18" charset="0"/>
            </a:rPr>
            <a:t>деб юритилади. </a:t>
          </a:r>
          <a:endParaRPr lang="ru-RU" sz="26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251336"/>
        <a:ext cx="8143932" cy="1284728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819630-7A9E-406A-B5B3-68904CC63FF1}">
      <dsp:nvSpPr>
        <dsp:cNvPr id="0" name=""/>
        <dsp:cNvSpPr/>
      </dsp:nvSpPr>
      <dsp:spPr>
        <a:xfrm>
          <a:off x="0" y="46804"/>
          <a:ext cx="8229600" cy="28781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354013" algn="just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3000" b="1" kern="1200" dirty="0" smtClean="0">
              <a:latin typeface="Times New Roman" pitchFamily="18" charset="0"/>
              <a:cs typeface="Times New Roman" pitchFamily="18" charset="0"/>
            </a:rPr>
            <a:t>Нарх индeкcи жopий йилдaги мaълум гуруҳ тoвapлap вa xизмaтлap тўплaми нархлapи cуммacини xудди шундaй тoваpлаp вa xизмaтлap миқдорининг базис дaвpдaги нархлapи cуммacигa тaққocлaш opқaли ҳиcoблaнaди.</a:t>
          </a:r>
          <a:r>
            <a:rPr lang="uz-Cyrl-UZ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3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0502" y="187306"/>
        <a:ext cx="7948596" cy="2597195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7409F7-4D01-4D67-9040-4C1AE6F90E51}">
      <dsp:nvSpPr>
        <dsp:cNvPr id="0" name=""/>
        <dsp:cNvSpPr/>
      </dsp:nvSpPr>
      <dsp:spPr>
        <a:xfrm>
          <a:off x="0" y="165860"/>
          <a:ext cx="8229600" cy="16788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just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Мамлакат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иқтисодиётининг қанчалик ривожланганлиги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самарали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эканлигини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аниқ билиш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учун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айнан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шу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йилда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жонли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меҳнатнинг унумли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ҳаракати натижасида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вужудга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келтирилган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 соф </a:t>
          </a: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kern="1200" dirty="0" err="1" smtClean="0">
              <a:latin typeface="Times New Roman" pitchFamily="18" charset="0"/>
              <a:cs typeface="Times New Roman" pitchFamily="18" charset="0"/>
            </a:rPr>
            <a:t>маҳсулот </a:t>
          </a:r>
          <a:r>
            <a:rPr lang="ru-RU" sz="2300" b="0" kern="1200" dirty="0" smtClean="0">
              <a:latin typeface="Times New Roman" pitchFamily="18" charset="0"/>
              <a:cs typeface="Times New Roman" pitchFamily="18" charset="0"/>
            </a:rPr>
            <a:t>(СММ)</a:t>
          </a:r>
          <a:r>
            <a:rPr lang="uz-Cyrl-UZ" sz="2300" b="0" kern="1200" dirty="0" smtClean="0">
              <a:latin typeface="Times New Roman" pitchFamily="18" charset="0"/>
              <a:cs typeface="Times New Roman" pitchFamily="18" charset="0"/>
            </a:rPr>
            <a:t> кўрсаткичидан фойдаланилади. </a:t>
          </a:r>
          <a:endParaRPr lang="ru-RU" sz="23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1954" y="247814"/>
        <a:ext cx="8065692" cy="1514932"/>
      </dsp:txXfrm>
    </dsp:sp>
    <dsp:sp modelId="{1860559B-ED41-49AA-8F0B-56957530486B}">
      <dsp:nvSpPr>
        <dsp:cNvPr id="0" name=""/>
        <dsp:cNvSpPr/>
      </dsp:nvSpPr>
      <dsp:spPr>
        <a:xfrm>
          <a:off x="0" y="1919581"/>
          <a:ext cx="8229600" cy="2129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just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300" b="0" kern="1200" dirty="0" smtClean="0">
              <a:latin typeface="Times New Roman" pitchFamily="18" charset="0"/>
              <a:cs typeface="Times New Roman" pitchFamily="18" charset="0"/>
            </a:rPr>
            <a:t>ЯИМдан жорий йилда ишлаб чиқариш жараёнида истеъмол қилинган асосий капитал қиймати ёки йиллик амортизация суммаси айириб ташланса соф миллий маҳсулот (СММ) кўрсаткичи ҳосил бўлади:</a:t>
          </a:r>
          <a:endParaRPr lang="ru-RU" sz="23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3949" y="2023530"/>
        <a:ext cx="8021702" cy="19215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F04F74-6B01-4195-9C18-E4877BCD7B40}">
      <dsp:nvSpPr>
        <dsp:cNvPr id="0" name=""/>
        <dsp:cNvSpPr/>
      </dsp:nvSpPr>
      <dsp:spPr>
        <a:xfrm>
          <a:off x="0" y="0"/>
          <a:ext cx="6786610" cy="2211300"/>
        </a:xfrm>
        <a:prstGeom prst="roundRect">
          <a:avLst/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latin typeface="Times New Roman" pitchFamily="18" charset="0"/>
              <a:cs typeface="Times New Roman" pitchFamily="18" charset="0"/>
            </a:rPr>
            <a:t>14-МАВЗУ. МИЛЛИЙ ИҚТИСОДИЁТ ВА УНИНГ МАКРОИҚТИСОДИЙ ЎЛЧАМЛАРИ. ЯЛПИ МИЛЛИЙ МАҲСУЛОТ ВА УНИНГ ҲАРАКАТ ШАКЛЛАРИ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7947" y="107947"/>
        <a:ext cx="6570716" cy="1995406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8081F-405B-492F-921A-725D069CD7E5}">
      <dsp:nvSpPr>
        <dsp:cNvPr id="0" name=""/>
        <dsp:cNvSpPr/>
      </dsp:nvSpPr>
      <dsp:spPr>
        <a:xfrm>
          <a:off x="0" y="30960"/>
          <a:ext cx="8229600" cy="10810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err="1" smtClean="0">
              <a:latin typeface="Times New Roman" pitchFamily="18" charset="0"/>
              <a:cs typeface="Times New Roman" pitchFamily="18" charset="0"/>
            </a:rPr>
            <a:t>СММдан</a:t>
          </a: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latin typeface="Times New Roman" pitchFamily="18" charset="0"/>
              <a:cs typeface="Times New Roman" pitchFamily="18" charset="0"/>
            </a:rPr>
            <a:t>эгри</a:t>
          </a: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latin typeface="Times New Roman" pitchFamily="18" charset="0"/>
              <a:cs typeface="Times New Roman" pitchFamily="18" charset="0"/>
            </a:rPr>
            <a:t>солиқлар чиқариб ташланиб</a:t>
          </a: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latin typeface="Times New Roman" pitchFamily="18" charset="0"/>
              <a:cs typeface="Times New Roman" pitchFamily="18" charset="0"/>
            </a:rPr>
            <a:t>даромад</a:t>
          </a: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 (МД) </a:t>
          </a:r>
          <a:r>
            <a:rPr lang="ru-RU" sz="2800" b="1" kern="1200" dirty="0" err="1" smtClean="0">
              <a:latin typeface="Times New Roman" pitchFamily="18" charset="0"/>
              <a:cs typeface="Times New Roman" pitchFamily="18" charset="0"/>
            </a:rPr>
            <a:t>кўрсаткичи</a:t>
          </a: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latin typeface="Times New Roman" pitchFamily="18" charset="0"/>
              <a:cs typeface="Times New Roman" pitchFamily="18" charset="0"/>
            </a:rPr>
            <a:t>аниқланади</a:t>
          </a: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774" y="83734"/>
        <a:ext cx="8124052" cy="975532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8F6E6D-01EB-43B4-8179-23D9D8AD1FFA}">
      <dsp:nvSpPr>
        <dsp:cNvPr id="0" name=""/>
        <dsp:cNvSpPr/>
      </dsp:nvSpPr>
      <dsp:spPr>
        <a:xfrm>
          <a:off x="0" y="315158"/>
          <a:ext cx="8186766" cy="8764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5384" tIns="437388" rIns="635384" bIns="149352" numCol="1" spcCol="1270" anchor="t" anchorCtr="0">
          <a:noAutofit/>
        </a:bodyPr>
        <a:lstStyle/>
        <a:p>
          <a:pPr marL="228600" lvl="1" indent="-228600" algn="just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янгидан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яратилган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маҳсулотнинг бутун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ҳажми.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1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15158"/>
        <a:ext cx="8186766" cy="876487"/>
      </dsp:txXfrm>
    </dsp:sp>
    <dsp:sp modelId="{B48AB701-6D01-42C4-9823-4B0EE1307B15}">
      <dsp:nvSpPr>
        <dsp:cNvPr id="0" name=""/>
        <dsp:cNvSpPr/>
      </dsp:nvSpPr>
      <dsp:spPr>
        <a:xfrm>
          <a:off x="409338" y="5198"/>
          <a:ext cx="5730736" cy="6199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6608" tIns="0" rIns="216608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21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чиқарилган миллий</a:t>
          </a:r>
          <a:r>
            <a:rPr lang="ru-RU" sz="21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даромад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9600" y="35460"/>
        <a:ext cx="5670212" cy="559396"/>
      </dsp:txXfrm>
    </dsp:sp>
    <dsp:sp modelId="{F9B85E60-B32C-4B3A-BD44-41DA7B75016E}">
      <dsp:nvSpPr>
        <dsp:cNvPr id="0" name=""/>
        <dsp:cNvSpPr/>
      </dsp:nvSpPr>
      <dsp:spPr>
        <a:xfrm>
          <a:off x="0" y="1615006"/>
          <a:ext cx="8186766" cy="1719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5384" tIns="437388" rIns="635384" bIns="149352" numCol="1" spcCol="1270" anchor="t" anchorCtr="0">
          <a:noAutofit/>
        </a:bodyPr>
        <a:lstStyle/>
        <a:p>
          <a:pPr marL="228600" lvl="1" indent="-228600" algn="just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чиқарилган миллий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даромаддан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uz-Cyrl-UZ" sz="2100" b="0" kern="1200" dirty="0" smtClean="0">
              <a:latin typeface="Times New Roman" pitchFamily="18" charset="0"/>
              <a:cs typeface="Times New Roman" pitchFamily="18" charset="0"/>
            </a:rPr>
            <a:t>ҳар хил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йўқотишлар 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табиий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офатлар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маҳсулотларни захирада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сақлашдаги йўқотишлар ва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ҳ.к.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ташқи савдо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қолдиғи чиқариб ташланган</a:t>
          </a:r>
          <a:r>
            <a:rPr lang="ru-RU" sz="21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kern="1200" dirty="0" err="1" smtClean="0">
              <a:latin typeface="Times New Roman" pitchFamily="18" charset="0"/>
              <a:cs typeface="Times New Roman" pitchFamily="18" charset="0"/>
            </a:rPr>
            <a:t>миқдорга тенг</a:t>
          </a:r>
          <a:endParaRPr lang="ru-RU" sz="21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615006"/>
        <a:ext cx="8186766" cy="1719900"/>
      </dsp:txXfrm>
    </dsp:sp>
    <dsp:sp modelId="{D873FA55-875E-416B-B6FD-631B9E04726A}">
      <dsp:nvSpPr>
        <dsp:cNvPr id="0" name=""/>
        <dsp:cNvSpPr/>
      </dsp:nvSpPr>
      <dsp:spPr>
        <a:xfrm>
          <a:off x="409338" y="1305046"/>
          <a:ext cx="5730736" cy="6199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6608" tIns="0" rIns="216608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smtClean="0">
              <a:latin typeface="Times New Roman" pitchFamily="18" charset="0"/>
              <a:cs typeface="Times New Roman" pitchFamily="18" charset="0"/>
            </a:rPr>
            <a:t>Фойдаланилган </a:t>
          </a: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1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даромад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 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9600" y="1335308"/>
        <a:ext cx="5670212" cy="559396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4DFF0F-0CE0-4232-A03C-1F0259A441DB}">
      <dsp:nvSpPr>
        <dsp:cNvPr id="0" name=""/>
        <dsp:cNvSpPr/>
      </dsp:nvSpPr>
      <dsp:spPr>
        <a:xfrm>
          <a:off x="0" y="22877"/>
          <a:ext cx="8229600" cy="19655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Шaxcий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дapoмaд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кўpcaткичини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тoпиш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учун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дapoмaддaн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yй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xўжaликлapи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қўлигa кeлиб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тушмaйдигaн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дapoмaдлapнинг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юқоридаги учтa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туpини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чиқapиб тaшлaшимиз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ҳaмдa жopий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мeҳнaт фaoлиятининг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нaтижacи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ҳиcoблaнмaгaн дapoмaдлapни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унгa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қўшишимиз зарур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5953" y="118830"/>
        <a:ext cx="8037694" cy="177369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1B994B-8DFE-45D0-BB83-468E032409E9}">
      <dsp:nvSpPr>
        <dsp:cNvPr id="0" name=""/>
        <dsp:cNvSpPr/>
      </dsp:nvSpPr>
      <dsp:spPr>
        <a:xfrm>
          <a:off x="0" y="210382"/>
          <a:ext cx="8043890" cy="15795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just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0" kern="1200" dirty="0" err="1" smtClean="0">
              <a:latin typeface="Times New Roman" pitchFamily="18" charset="0"/>
              <a:cs typeface="Times New Roman" pitchFamily="18" charset="0"/>
            </a:rPr>
            <a:t>Шaxcий</a:t>
          </a:r>
          <a:r>
            <a:rPr lang="ru-RU" sz="30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0" kern="1200" dirty="0" err="1" smtClean="0">
              <a:latin typeface="Times New Roman" pitchFamily="18" charset="0"/>
              <a:cs typeface="Times New Roman" pitchFamily="18" charset="0"/>
            </a:rPr>
            <a:t>дapoмaддaн</a:t>
          </a:r>
          <a:r>
            <a:rPr lang="ru-RU" sz="30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0" kern="1200" dirty="0" err="1" smtClean="0">
              <a:latin typeface="Times New Roman" pitchFamily="18" charset="0"/>
              <a:cs typeface="Times New Roman" pitchFamily="18" charset="0"/>
            </a:rPr>
            <a:t>coлиқлap тўлaнгaндaн</a:t>
          </a:r>
          <a:r>
            <a:rPr lang="ru-RU" sz="30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0" kern="1200" dirty="0" err="1" smtClean="0">
              <a:latin typeface="Times New Roman" pitchFamily="18" charset="0"/>
              <a:cs typeface="Times New Roman" pitchFamily="18" charset="0"/>
            </a:rPr>
            <a:t>кeйин</a:t>
          </a:r>
          <a:r>
            <a:rPr lang="ru-RU" sz="30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0" kern="1200" dirty="0" err="1" smtClean="0">
              <a:latin typeface="Times New Roman" pitchFamily="18" charset="0"/>
              <a:cs typeface="Times New Roman" pitchFamily="18" charset="0"/>
            </a:rPr>
            <a:t>yй</a:t>
          </a:r>
          <a:r>
            <a:rPr lang="ru-RU" sz="30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0" kern="1200" dirty="0" err="1" smtClean="0">
              <a:latin typeface="Times New Roman" pitchFamily="18" charset="0"/>
              <a:cs typeface="Times New Roman" pitchFamily="18" charset="0"/>
            </a:rPr>
            <a:t>xўжaликлapининг</a:t>
          </a:r>
          <a:r>
            <a:rPr lang="ru-RU" sz="30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0" kern="1200" dirty="0" err="1" smtClean="0">
              <a:latin typeface="Times New Roman" pitchFamily="18" charset="0"/>
              <a:cs typeface="Times New Roman" pitchFamily="18" charset="0"/>
            </a:rPr>
            <a:t>тўлиқ тacappуфидa</a:t>
          </a:r>
          <a:r>
            <a:rPr lang="ru-RU" sz="3000" b="0" kern="12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3000" b="0" kern="1200" dirty="0" err="1" smtClean="0">
              <a:latin typeface="Times New Roman" pitchFamily="18" charset="0"/>
              <a:cs typeface="Times New Roman" pitchFamily="18" charset="0"/>
            </a:rPr>
            <a:t>қoлaдигaн дapoмaд</a:t>
          </a:r>
          <a:r>
            <a:rPr lang="ru-RU" sz="30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0" kern="1200" dirty="0" err="1" smtClean="0">
              <a:latin typeface="Times New Roman" pitchFamily="18" charset="0"/>
              <a:cs typeface="Times New Roman" pitchFamily="18" charset="0"/>
            </a:rPr>
            <a:t>шaкллaнaди</a:t>
          </a:r>
          <a:r>
            <a:rPr lang="ru-RU" sz="3000" b="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30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7105" y="287487"/>
        <a:ext cx="7889680" cy="1425290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63714C-4365-40C3-9E9A-9DBB2B002E57}">
      <dsp:nvSpPr>
        <dsp:cNvPr id="0" name=""/>
        <dsp:cNvSpPr/>
      </dsp:nvSpPr>
      <dsp:spPr>
        <a:xfrm>
          <a:off x="0" y="110616"/>
          <a:ext cx="8186766" cy="9792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138176" rIns="241808" bIns="138176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err="1" smtClean="0">
              <a:latin typeface="Times New Roman" pitchFamily="18" charset="0"/>
              <a:cs typeface="Times New Roman" pitchFamily="18" charset="0"/>
            </a:rPr>
            <a:t>Хуфёна</a:t>
          </a:r>
          <a:r>
            <a:rPr lang="ru-RU" sz="34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1" kern="1200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endParaRPr lang="ru-RU" sz="3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10616"/>
        <a:ext cx="8186766" cy="979200"/>
      </dsp:txXfrm>
    </dsp:sp>
    <dsp:sp modelId="{3A704E17-7DF5-424B-9957-764B16958174}">
      <dsp:nvSpPr>
        <dsp:cNvPr id="0" name=""/>
        <dsp:cNvSpPr/>
      </dsp:nvSpPr>
      <dsp:spPr>
        <a:xfrm>
          <a:off x="0" y="1089816"/>
          <a:ext cx="8186766" cy="36398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1356" tIns="181356" rIns="241808" bIns="272034" numCol="1" spcCol="1270" anchor="t" anchorCtr="0">
          <a:noAutofit/>
        </a:bodyPr>
        <a:lstStyle/>
        <a:p>
          <a:pPr marL="285750" lvl="1" indent="-285750" algn="just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400" b="1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товар-моддий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бойликлар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хизматларнинг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жамият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томонидан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назорат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қилинмайдиган ҳаракати, яъни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давлат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бошқарув органларидан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яширин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ҳолда алоҳида фуқаролар ва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ижтимоий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гуруҳлар ўртасида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амалга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оширилувчи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b="0" kern="1200" dirty="0" err="1" smtClean="0">
              <a:latin typeface="Times New Roman" pitchFamily="18" charset="0"/>
              <a:cs typeface="Times New Roman" pitchFamily="18" charset="0"/>
            </a:rPr>
            <a:t>ижтимоий-иқтисодий муносабатлардир</a:t>
          </a:r>
          <a:r>
            <a:rPr lang="ru-RU" sz="3400" b="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34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089816"/>
        <a:ext cx="8186766" cy="3639870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070719-408F-4A83-AAAA-4F277EC918E1}">
      <dsp:nvSpPr>
        <dsp:cNvPr id="0" name=""/>
        <dsp:cNvSpPr/>
      </dsp:nvSpPr>
      <dsp:spPr>
        <a:xfrm>
          <a:off x="0" y="24758"/>
          <a:ext cx="8229600" cy="109348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Хуфёна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иқтисодиёт таркибига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қўйидагилар киради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379" y="78137"/>
        <a:ext cx="8122842" cy="986724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CB7A50-7D88-4A33-9935-DF911DD9A906}">
      <dsp:nvSpPr>
        <dsp:cNvPr id="0" name=""/>
        <dsp:cNvSpPr/>
      </dsp:nvSpPr>
      <dsp:spPr>
        <a:xfrm rot="5400000">
          <a:off x="-185966" y="189497"/>
          <a:ext cx="1239777" cy="867844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1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437452"/>
        <a:ext cx="867844" cy="371933"/>
      </dsp:txXfrm>
    </dsp:sp>
    <dsp:sp modelId="{13188DDE-B99A-413A-826F-DEDD75CEA8BB}">
      <dsp:nvSpPr>
        <dsp:cNvPr id="0" name=""/>
        <dsp:cNvSpPr/>
      </dsp:nvSpPr>
      <dsp:spPr>
        <a:xfrm rot="5400000">
          <a:off x="4145794" y="-3274419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0" kern="1200" dirty="0" err="1" smtClean="0">
              <a:latin typeface="Times New Roman" pitchFamily="18" charset="0"/>
              <a:cs typeface="Times New Roman" pitchFamily="18" charset="0"/>
            </a:rPr>
            <a:t>жиноятга</a:t>
          </a:r>
          <a:r>
            <a:rPr lang="ru-RU" sz="28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0" kern="1200" dirty="0" err="1" smtClean="0">
              <a:latin typeface="Times New Roman" pitchFamily="18" charset="0"/>
              <a:cs typeface="Times New Roman" pitchFamily="18" charset="0"/>
            </a:rPr>
            <a:t>алоқадор иқтисодиёт</a:t>
          </a:r>
          <a:endParaRPr lang="ru-RU" sz="28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867845" y="42869"/>
        <a:ext cx="7322416" cy="727177"/>
      </dsp:txXfrm>
    </dsp:sp>
    <dsp:sp modelId="{8C5439F7-8F28-4E61-8E6E-9BF3E3AA15F4}">
      <dsp:nvSpPr>
        <dsp:cNvPr id="0" name=""/>
        <dsp:cNvSpPr/>
      </dsp:nvSpPr>
      <dsp:spPr>
        <a:xfrm rot="5400000">
          <a:off x="-185966" y="1282538"/>
          <a:ext cx="1239777" cy="867844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2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1530493"/>
        <a:ext cx="867844" cy="371933"/>
      </dsp:txXfrm>
    </dsp:sp>
    <dsp:sp modelId="{2F653CE3-1323-448F-A365-6994D02DE51D}">
      <dsp:nvSpPr>
        <dsp:cNvPr id="0" name=""/>
        <dsp:cNvSpPr/>
      </dsp:nvSpPr>
      <dsp:spPr>
        <a:xfrm rot="5400000">
          <a:off x="4145794" y="-2181378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0" kern="1200" dirty="0" err="1" smtClean="0">
              <a:latin typeface="Times New Roman" pitchFamily="18" charset="0"/>
              <a:cs typeface="Times New Roman" pitchFamily="18" charset="0"/>
            </a:rPr>
            <a:t>сохта</a:t>
          </a:r>
          <a:r>
            <a:rPr lang="ru-RU" sz="28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0" kern="1200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endParaRPr lang="ru-RU" sz="28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867845" y="1135910"/>
        <a:ext cx="7322416" cy="727177"/>
      </dsp:txXfrm>
    </dsp:sp>
    <dsp:sp modelId="{FC4F2358-538F-49DC-B323-A6E3E18F8802}">
      <dsp:nvSpPr>
        <dsp:cNvPr id="0" name=""/>
        <dsp:cNvSpPr/>
      </dsp:nvSpPr>
      <dsp:spPr>
        <a:xfrm rot="5400000">
          <a:off x="-185966" y="2375579"/>
          <a:ext cx="1239777" cy="867844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3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2623534"/>
        <a:ext cx="867844" cy="371933"/>
      </dsp:txXfrm>
    </dsp:sp>
    <dsp:sp modelId="{5DE9D051-1231-4B1C-9533-B47127731235}">
      <dsp:nvSpPr>
        <dsp:cNvPr id="0" name=""/>
        <dsp:cNvSpPr/>
      </dsp:nvSpPr>
      <dsp:spPr>
        <a:xfrm rot="5400000">
          <a:off x="4145794" y="-1088336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0" kern="1200" dirty="0" err="1" smtClean="0">
              <a:latin typeface="Times New Roman" pitchFamily="18" charset="0"/>
              <a:cs typeface="Times New Roman" pitchFamily="18" charset="0"/>
            </a:rPr>
            <a:t>норасмий</a:t>
          </a:r>
          <a:r>
            <a:rPr lang="ru-RU" sz="28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0" kern="1200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endParaRPr lang="ru-RU" sz="28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867845" y="2228952"/>
        <a:ext cx="7322416" cy="727177"/>
      </dsp:txXfrm>
    </dsp:sp>
    <dsp:sp modelId="{8D91DB76-26EE-459A-A4C7-D4884871F1F4}">
      <dsp:nvSpPr>
        <dsp:cNvPr id="0" name=""/>
        <dsp:cNvSpPr/>
      </dsp:nvSpPr>
      <dsp:spPr>
        <a:xfrm rot="5400000">
          <a:off x="-185966" y="3468621"/>
          <a:ext cx="1239777" cy="867844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4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3716576"/>
        <a:ext cx="867844" cy="371933"/>
      </dsp:txXfrm>
    </dsp:sp>
    <dsp:sp modelId="{42D1A4DF-3FAE-482F-93B4-C2B5D80BF987}">
      <dsp:nvSpPr>
        <dsp:cNvPr id="0" name=""/>
        <dsp:cNvSpPr/>
      </dsp:nvSpPr>
      <dsp:spPr>
        <a:xfrm rot="5400000">
          <a:off x="4145794" y="4704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0" kern="1200" dirty="0" err="1" smtClean="0">
              <a:latin typeface="Times New Roman" pitchFamily="18" charset="0"/>
              <a:cs typeface="Times New Roman" pitchFamily="18" charset="0"/>
            </a:rPr>
            <a:t>яширин</a:t>
          </a:r>
          <a:r>
            <a:rPr lang="ru-RU" sz="28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0" kern="1200" dirty="0" err="1" smtClean="0">
              <a:latin typeface="Times New Roman" pitchFamily="18" charset="0"/>
              <a:cs typeface="Times New Roman" pitchFamily="18" charset="0"/>
            </a:rPr>
            <a:t>икк</a:t>
          </a:r>
          <a:r>
            <a:rPr lang="uz-Cyrl-UZ" sz="2800" b="0" kern="1200" dirty="0" smtClean="0">
              <a:latin typeface="Times New Roman" pitchFamily="18" charset="0"/>
              <a:cs typeface="Times New Roman" pitchFamily="18" charset="0"/>
            </a:rPr>
            <a:t>и</a:t>
          </a:r>
          <a:r>
            <a:rPr lang="ru-RU" sz="2800" b="0" kern="1200" dirty="0" err="1" smtClean="0">
              <a:latin typeface="Times New Roman" pitchFamily="18" charset="0"/>
              <a:cs typeface="Times New Roman" pitchFamily="18" charset="0"/>
            </a:rPr>
            <a:t>ламчи</a:t>
          </a:r>
          <a:r>
            <a:rPr lang="ru-RU" sz="28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0" kern="1200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endParaRPr lang="ru-RU" sz="28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867845" y="3321993"/>
        <a:ext cx="7322416" cy="727177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C29290-2607-4636-8890-71954B532440}">
      <dsp:nvSpPr>
        <dsp:cNvPr id="0" name=""/>
        <dsp:cNvSpPr/>
      </dsp:nvSpPr>
      <dsp:spPr>
        <a:xfrm>
          <a:off x="0" y="441558"/>
          <a:ext cx="8229600" cy="270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416560" rIns="638708" bIns="142240" numCol="1" spcCol="1270" anchor="t" anchorCtr="0">
          <a:noAutofit/>
        </a:bodyPr>
        <a:lstStyle/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расмий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иқтисодиёт таркибига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иқтисодий жиноятнинг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киритилиши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бойликларнинг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талон-тарож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қилиниши; назоратнинг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ҳар қандай шаклидан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яширинган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ҳолдаги ҳуфёна иқтисодий фаолият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– наркобизнес,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қимор ўйинлари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фоҳишабозлик; даромадларни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ноиқтисодий қайта тақсимлаш шакли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сифатидаги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фуқароларнинг шахсий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мулкига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қарши умумжиноий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ҳаракатлар 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босқинчилик, шахсий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мулкни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зўрлик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билан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тортиб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олиш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ўғирлаш, 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рэкет);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41558"/>
        <a:ext cx="8229600" cy="2709000"/>
      </dsp:txXfrm>
    </dsp:sp>
    <dsp:sp modelId="{C336CF01-FF12-4358-93FD-FB09C6B6338F}">
      <dsp:nvSpPr>
        <dsp:cNvPr id="0" name=""/>
        <dsp:cNvSpPr/>
      </dsp:nvSpPr>
      <dsp:spPr>
        <a:xfrm>
          <a:off x="411480" y="146358"/>
          <a:ext cx="5760720" cy="590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Жиноятга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алоқадор иқтисодиёт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0301" y="175179"/>
        <a:ext cx="5703078" cy="532758"/>
      </dsp:txXfrm>
    </dsp:sp>
    <dsp:sp modelId="{24388FC0-083E-4A39-A23F-B762FCD950AF}">
      <dsp:nvSpPr>
        <dsp:cNvPr id="0" name=""/>
        <dsp:cNvSpPr/>
      </dsp:nvSpPr>
      <dsp:spPr>
        <a:xfrm>
          <a:off x="0" y="3553758"/>
          <a:ext cx="8229600" cy="1354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416560" rIns="638708" bIns="142240" numCol="1" spcCol="1270" anchor="t" anchorCtr="0">
          <a:noAutofit/>
        </a:bodyPr>
        <a:lstStyle/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ҳисобга олиш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ҳисоботларнинг амалдаги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тизимига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сохта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натижаларни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ҳақиқий натижа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сифатида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киритувчи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расмий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иқтисодиёт (қўшиб ёзишлар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);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553758"/>
        <a:ext cx="8229600" cy="1354500"/>
      </dsp:txXfrm>
    </dsp:sp>
    <dsp:sp modelId="{33B6B67A-449E-4E0D-B560-2B469B3E9A8D}">
      <dsp:nvSpPr>
        <dsp:cNvPr id="0" name=""/>
        <dsp:cNvSpPr/>
      </dsp:nvSpPr>
      <dsp:spPr>
        <a:xfrm>
          <a:off x="411480" y="3258558"/>
          <a:ext cx="5760720" cy="5904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Сохта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0301" y="3287379"/>
        <a:ext cx="5703078" cy="532758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F048CF-B8B5-456B-9BF4-35C82FAEE25D}">
      <dsp:nvSpPr>
        <dsp:cNvPr id="0" name=""/>
        <dsp:cNvSpPr/>
      </dsp:nvSpPr>
      <dsp:spPr>
        <a:xfrm>
          <a:off x="0" y="524303"/>
          <a:ext cx="8229600" cy="226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499872" rIns="638708" bIns="170688" numCol="1" spcCol="1270" anchor="t" anchorCtr="0">
          <a:noAutofit/>
        </a:bodyPr>
        <a:lstStyle/>
        <a:p>
          <a:pPr marL="228600" lvl="1" indent="-228600" algn="just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– товар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хизматларнинг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айрибошлаш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тақсимлаш бўйича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иқтисодий субъектлар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ўртасидаги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норасмий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ўзаро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алоқалар тизими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бўлиб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, у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мазкур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субъектлар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ўртасидаги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шахсий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муносабатлар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бевосита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алоқаларга асосланади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524303"/>
        <a:ext cx="8229600" cy="2268000"/>
      </dsp:txXfrm>
    </dsp:sp>
    <dsp:sp modelId="{5A8EE164-19C5-44F9-87D3-3E1B0A38EF63}">
      <dsp:nvSpPr>
        <dsp:cNvPr id="0" name=""/>
        <dsp:cNvSpPr/>
      </dsp:nvSpPr>
      <dsp:spPr>
        <a:xfrm>
          <a:off x="411480" y="170063"/>
          <a:ext cx="5760720" cy="70848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>
              <a:latin typeface="Times New Roman" pitchFamily="18" charset="0"/>
              <a:cs typeface="Times New Roman" pitchFamily="18" charset="0"/>
            </a:rPr>
            <a:t>Норасмий</a:t>
          </a: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6065" y="204648"/>
        <a:ext cx="5691550" cy="639310"/>
      </dsp:txXfrm>
    </dsp:sp>
    <dsp:sp modelId="{6884BC70-B9D7-4432-99C6-B8D0B1958E63}">
      <dsp:nvSpPr>
        <dsp:cNvPr id="0" name=""/>
        <dsp:cNvSpPr/>
      </dsp:nvSpPr>
      <dsp:spPr>
        <a:xfrm>
          <a:off x="0" y="3276143"/>
          <a:ext cx="8229600" cy="196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499872" rIns="638708" bIns="170688" numCol="1" spcCol="1270" anchor="t" anchorCtr="0">
          <a:noAutofit/>
        </a:bodyPr>
        <a:lstStyle/>
        <a:p>
          <a:pPr marL="228600" lvl="1" indent="-228600" algn="just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якка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тартибдаги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кооператив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фаолиятнинг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назоратдан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яширинган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яъни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қонун томонидан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тақиқланган ёки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белгиланган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тартибда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рўйхатдан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ўтмаган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тури.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276143"/>
        <a:ext cx="8229600" cy="1965600"/>
      </dsp:txXfrm>
    </dsp:sp>
    <dsp:sp modelId="{BBEC39B5-8731-4A1F-BCD9-CE38E797B489}">
      <dsp:nvSpPr>
        <dsp:cNvPr id="0" name=""/>
        <dsp:cNvSpPr/>
      </dsp:nvSpPr>
      <dsp:spPr>
        <a:xfrm>
          <a:off x="411480" y="2921903"/>
          <a:ext cx="5760720" cy="708480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>
              <a:latin typeface="Times New Roman" pitchFamily="18" charset="0"/>
              <a:cs typeface="Times New Roman" pitchFamily="18" charset="0"/>
            </a:rPr>
            <a:t>Яширин</a:t>
          </a: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latin typeface="Times New Roman" pitchFamily="18" charset="0"/>
              <a:cs typeface="Times New Roman" pitchFamily="18" charset="0"/>
            </a:rPr>
            <a:t>иккаламчи</a:t>
          </a: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6065" y="2956488"/>
        <a:ext cx="5691550" cy="639310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9D1FDC-746A-4ADA-B56A-E7778CDFD268}">
      <dsp:nvSpPr>
        <dsp:cNvPr id="0" name=""/>
        <dsp:cNvSpPr/>
      </dsp:nvSpPr>
      <dsp:spPr>
        <a:xfrm>
          <a:off x="0" y="36516"/>
          <a:ext cx="8229600" cy="10699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3.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Ялпи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ички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маҳсулотни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ҳисоблаш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усуллари</a:t>
          </a:r>
          <a:endParaRPr lang="ru-RU" sz="3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231" y="88747"/>
        <a:ext cx="8125138" cy="9655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94D583-587F-40DB-9A94-436C8FED6235}">
      <dsp:nvSpPr>
        <dsp:cNvPr id="0" name=""/>
        <dsp:cNvSpPr/>
      </dsp:nvSpPr>
      <dsp:spPr>
        <a:xfrm>
          <a:off x="0" y="9900"/>
          <a:ext cx="5214973" cy="11231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4800" kern="1200" dirty="0" smtClean="0">
              <a:latin typeface="Times New Roman" pitchFamily="18" charset="0"/>
              <a:cs typeface="Times New Roman" pitchFamily="18" charset="0"/>
            </a:rPr>
            <a:t>РЕЖА:</a:t>
          </a:r>
          <a:endParaRPr lang="ru-RU" sz="4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830" y="64730"/>
        <a:ext cx="5105313" cy="1013539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E92803-5591-4FC1-983D-7D6D8B25D6F8}">
      <dsp:nvSpPr>
        <dsp:cNvPr id="0" name=""/>
        <dsp:cNvSpPr/>
      </dsp:nvSpPr>
      <dsp:spPr>
        <a:xfrm>
          <a:off x="0" y="247836"/>
          <a:ext cx="8229600" cy="95040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ҳисоблар тизими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(МҲТ)</a:t>
          </a:r>
          <a:r>
            <a:rPr lang="ru-RU" sz="33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3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47836"/>
        <a:ext cx="8229600" cy="950400"/>
      </dsp:txXfrm>
    </dsp:sp>
    <dsp:sp modelId="{85FB7440-9820-48A6-AB74-71AF402AD789}">
      <dsp:nvSpPr>
        <dsp:cNvPr id="0" name=""/>
        <dsp:cNvSpPr/>
      </dsp:nvSpPr>
      <dsp:spPr>
        <a:xfrm>
          <a:off x="0" y="1198236"/>
          <a:ext cx="8229600" cy="307989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just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барча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асосий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иқтисодий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жараёнларни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такрор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чиқариш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шароитлари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жараёнлари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натижаларини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тавсифловчи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ўзаро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боғлиқ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макроиқтисодий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кўрсаткичлар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таснифлар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гуруҳлар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300" b="1" kern="1200" dirty="0" err="1" smtClean="0">
              <a:latin typeface="Times New Roman" pitchFamily="18" charset="0"/>
              <a:cs typeface="Times New Roman" pitchFamily="18" charset="0"/>
            </a:rPr>
            <a:t>тизими</a:t>
          </a:r>
          <a:r>
            <a:rPr lang="ru-RU" sz="3300" b="1" kern="12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3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198236"/>
        <a:ext cx="8229600" cy="3079890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705DE-9F84-412C-88FE-8ED796531004}">
      <dsp:nvSpPr>
        <dsp:cNvPr id="0" name=""/>
        <dsp:cNvSpPr/>
      </dsp:nvSpPr>
      <dsp:spPr>
        <a:xfrm>
          <a:off x="0" y="118936"/>
          <a:ext cx="8229600" cy="1764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just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МҲТ БМТ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томонидан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эълон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қилинган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«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ҳисоблар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ёрдамчи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жадваллар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тизими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»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номли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ҳужжат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асосида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халқаро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статистикада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стандарт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тизим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сифатида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1953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йилдан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бошлаб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қўлланила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бошлади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2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6129" y="205065"/>
        <a:ext cx="8057342" cy="1592102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16AD58-7EE4-487D-A555-991580944E2F}">
      <dsp:nvSpPr>
        <dsp:cNvPr id="0" name=""/>
        <dsp:cNvSpPr/>
      </dsp:nvSpPr>
      <dsp:spPr>
        <a:xfrm>
          <a:off x="0" y="43977"/>
          <a:ext cx="8229600" cy="3257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just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Шу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даврдан</a:t>
          </a:r>
          <a:r>
            <a:rPr lang="uz-Cyrl-UZ" sz="2900" kern="1200" dirty="0" smtClean="0">
              <a:latin typeface="Times New Roman" pitchFamily="18" charset="0"/>
              <a:cs typeface="Times New Roman" pitchFamily="18" charset="0"/>
            </a:rPr>
            <a:t> (1953 йилдан)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буён</a:t>
          </a:r>
          <a:r>
            <a:rPr lang="uz-Cyrl-UZ" sz="2900" kern="1200" dirty="0" smtClean="0">
              <a:latin typeface="Times New Roman" pitchFamily="18" charset="0"/>
              <a:cs typeface="Times New Roman" pitchFamily="18" charset="0"/>
            </a:rPr>
            <a:t> шу давргача МҲТ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тўрт</a:t>
          </a:r>
          <a:r>
            <a:rPr lang="uz-Cyrl-UZ" sz="2900" kern="1200" dirty="0" smtClean="0">
              <a:latin typeface="Times New Roman" pitchFamily="18" charset="0"/>
              <a:cs typeface="Times New Roman" pitchFamily="18" charset="0"/>
            </a:rPr>
            <a:t> марта ўзгартирилиб, такомиллаштирилди. Лекин у ҳали ҳам такомиллаштиришга муҳтож. Ҳозирги даврда дунёнинг 100 дан ортиқ мамлакатларида, шу жумладан Ўзбекистонда мазкур тизимнинг такомиллаштирилган шакли қўлланилмоқда.</a:t>
          </a:r>
          <a:endParaRPr lang="ru-RU" sz="2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9007" y="202984"/>
        <a:ext cx="7911586" cy="2939266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FE04B8-FE32-4BE2-ADBF-F1B993D675D3}">
      <dsp:nvSpPr>
        <dsp:cNvPr id="0" name=""/>
        <dsp:cNvSpPr/>
      </dsp:nvSpPr>
      <dsp:spPr>
        <a:xfrm>
          <a:off x="0" y="11654"/>
          <a:ext cx="8229600" cy="111969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Ушбу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ҳисоблар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тизими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асосида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ЯИМ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уч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хил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усул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билан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ҳисобланиши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мумкин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sz="2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659" y="66313"/>
        <a:ext cx="8120282" cy="1010372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6978DF-95CF-4A73-BC27-529F41FF7AC3}">
      <dsp:nvSpPr>
        <dsp:cNvPr id="0" name=""/>
        <dsp:cNvSpPr/>
      </dsp:nvSpPr>
      <dsp:spPr>
        <a:xfrm>
          <a:off x="0" y="373833"/>
          <a:ext cx="8229600" cy="1378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8708" tIns="520700" rIns="638708" bIns="177800" numCol="1" spcCol="1270" anchor="t" anchorCtr="0">
          <a:noAutofit/>
        </a:bodyPr>
        <a:lstStyle/>
        <a:p>
          <a:pPr marL="228600" lvl="1" indent="-228600" algn="just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2500" b="1" kern="1200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sz="25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latin typeface="Times New Roman" pitchFamily="18" charset="0"/>
              <a:cs typeface="Times New Roman" pitchFamily="18" charset="0"/>
            </a:rPr>
            <a:t>ЯИМни</a:t>
          </a:r>
          <a:r>
            <a:rPr lang="ru-RU" sz="25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latin typeface="Times New Roman" pitchFamily="18" charset="0"/>
              <a:cs typeface="Times New Roman" pitchFamily="18" charset="0"/>
            </a:rPr>
            <a:t>ҳисоблашга қўшилган қийматлар бўйича</a:t>
          </a:r>
          <a:r>
            <a:rPr lang="ru-RU" sz="25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latin typeface="Times New Roman" pitchFamily="18" charset="0"/>
              <a:cs typeface="Times New Roman" pitchFamily="18" charset="0"/>
            </a:rPr>
            <a:t>ёндашув</a:t>
          </a:r>
          <a:r>
            <a:rPr lang="ru-RU" sz="2500" b="1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73833"/>
        <a:ext cx="8229600" cy="1378125"/>
      </dsp:txXfrm>
    </dsp:sp>
    <dsp:sp modelId="{550CBDAA-821B-4AC6-B549-E956A8B9AB49}">
      <dsp:nvSpPr>
        <dsp:cNvPr id="0" name=""/>
        <dsp:cNvSpPr/>
      </dsp:nvSpPr>
      <dsp:spPr>
        <a:xfrm>
          <a:off x="411480" y="4833"/>
          <a:ext cx="5760720" cy="738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just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err="1" smtClean="0">
              <a:latin typeface="Times New Roman" pitchFamily="18" charset="0"/>
              <a:cs typeface="Times New Roman" pitchFamily="18" charset="0"/>
            </a:rPr>
            <a:t>Биринчи</a:t>
          </a:r>
          <a:r>
            <a:rPr lang="ru-RU" sz="25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latin typeface="Times New Roman" pitchFamily="18" charset="0"/>
              <a:cs typeface="Times New Roman" pitchFamily="18" charset="0"/>
            </a:rPr>
            <a:t>усул</a:t>
          </a:r>
          <a:r>
            <a:rPr lang="ru-RU" sz="25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7506" y="40859"/>
        <a:ext cx="5688668" cy="665948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98CFF4-B61E-4FC0-B28A-515032B25C14}">
      <dsp:nvSpPr>
        <dsp:cNvPr id="0" name=""/>
        <dsp:cNvSpPr/>
      </dsp:nvSpPr>
      <dsp:spPr>
        <a:xfrm>
          <a:off x="0" y="102266"/>
          <a:ext cx="8208912" cy="18837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just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Бунда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иқтисодиётнинг барча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тармоқлари бўйича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яратилган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қўшилган қийматлар йиғиндиси ҳисоблаб чиқилади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Қўшилган қийматни аниқлаш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uz-Cyrl-UZ" sz="2300" kern="1200" dirty="0" smtClean="0">
              <a:latin typeface="Times New Roman" pitchFamily="18" charset="0"/>
              <a:cs typeface="Times New Roman" pitchFamily="18" charset="0"/>
            </a:rPr>
            <a:t>жами ижтимоий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маҳсулотдан оралиқ маҳсулотлар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uz-Cyrl-UZ" sz="2300" kern="1200" dirty="0" smtClean="0">
              <a:latin typeface="Times New Roman" pitchFamily="18" charset="0"/>
              <a:cs typeface="Times New Roman" pitchFamily="18" charset="0"/>
            </a:rPr>
            <a:t>ва хомашё, ёқилғи, материаллар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қийматини чегириш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орқали амалга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оширилади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1955" y="194221"/>
        <a:ext cx="8025002" cy="1699790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C3E37B-9E02-48ED-8944-CABBB4BEC0A0}">
      <dsp:nvSpPr>
        <dsp:cNvPr id="0" name=""/>
        <dsp:cNvSpPr/>
      </dsp:nvSpPr>
      <dsp:spPr>
        <a:xfrm>
          <a:off x="0" y="375058"/>
          <a:ext cx="8435280" cy="1693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54671" tIns="520700" rIns="654671" bIns="17780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2500" b="1" kern="1200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sz="25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latin typeface="Times New Roman" pitchFamily="18" charset="0"/>
              <a:cs typeface="Times New Roman" pitchFamily="18" charset="0"/>
            </a:rPr>
            <a:t>ЯИМни</a:t>
          </a:r>
          <a:r>
            <a:rPr lang="ru-RU" sz="25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latin typeface="Times New Roman" pitchFamily="18" charset="0"/>
              <a:cs typeface="Times New Roman" pitchFamily="18" charset="0"/>
            </a:rPr>
            <a:t>ҳисоблашга сарф-харажатлар</a:t>
          </a:r>
          <a:r>
            <a:rPr lang="ru-RU" sz="25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latin typeface="Times New Roman" pitchFamily="18" charset="0"/>
              <a:cs typeface="Times New Roman" pitchFamily="18" charset="0"/>
            </a:rPr>
            <a:t>бўйича</a:t>
          </a:r>
          <a:r>
            <a:rPr lang="ru-RU" sz="25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latin typeface="Times New Roman" pitchFamily="18" charset="0"/>
              <a:cs typeface="Times New Roman" pitchFamily="18" charset="0"/>
            </a:rPr>
            <a:t>ёндашув</a:t>
          </a:r>
          <a:r>
            <a:rPr lang="ru-RU" sz="2500" b="1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2500" kern="1200" dirty="0" smtClean="0">
              <a:latin typeface="Times New Roman" pitchFamily="18" charset="0"/>
              <a:cs typeface="Times New Roman" pitchFamily="18" charset="0"/>
            </a:rPr>
          </a:b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75058"/>
        <a:ext cx="8435280" cy="1693125"/>
      </dsp:txXfrm>
    </dsp:sp>
    <dsp:sp modelId="{74F80AB9-A192-4547-AD9B-6AAFB83A2315}">
      <dsp:nvSpPr>
        <dsp:cNvPr id="0" name=""/>
        <dsp:cNvSpPr/>
      </dsp:nvSpPr>
      <dsp:spPr>
        <a:xfrm>
          <a:off x="421764" y="6058"/>
          <a:ext cx="5904696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3183" tIns="0" rIns="223183" bIns="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err="1" smtClean="0">
              <a:latin typeface="Times New Roman" pitchFamily="18" charset="0"/>
              <a:cs typeface="Times New Roman" pitchFamily="18" charset="0"/>
            </a:rPr>
            <a:t>Иккинчи</a:t>
          </a:r>
          <a:r>
            <a:rPr lang="ru-RU" sz="25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latin typeface="Times New Roman" pitchFamily="18" charset="0"/>
              <a:cs typeface="Times New Roman" pitchFamily="18" charset="0"/>
            </a:rPr>
            <a:t>усул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7790" y="42084"/>
        <a:ext cx="5832644" cy="665948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065BE4-5BF7-4D33-9A3E-DFDBA433A400}">
      <dsp:nvSpPr>
        <dsp:cNvPr id="0" name=""/>
        <dsp:cNvSpPr/>
      </dsp:nvSpPr>
      <dsp:spPr>
        <a:xfrm>
          <a:off x="0" y="12813"/>
          <a:ext cx="8219256" cy="22066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just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Бунда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мазкур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йилда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чиқарилган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барча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маҳсулот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хизмат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)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лар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ҳажмини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сотиб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олишга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қилинган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ҳамма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сарфлар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қўшиб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чиқилади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иқтисодиётда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чиқарилган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пировард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маҳсулотларни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мамлакат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ичида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хўжаликнинг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учта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субъекти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уй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хўжаликлари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давлат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тадбиркорлар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ҳамда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ташқаридан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чет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эллик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истеъмолчилар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сотиб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олиши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мумкин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7718" y="120531"/>
        <a:ext cx="8003820" cy="1991184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2B87BD-DCA7-449F-960C-A2A80F38B257}">
      <dsp:nvSpPr>
        <dsp:cNvPr id="0" name=""/>
        <dsp:cNvSpPr/>
      </dsp:nvSpPr>
      <dsp:spPr>
        <a:xfrm>
          <a:off x="0" y="8141"/>
          <a:ext cx="8229600" cy="5184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Уй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хўжаликларининг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истеъмол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сарфлари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8141"/>
        <a:ext cx="8229600" cy="518400"/>
      </dsp:txXfrm>
    </dsp:sp>
    <dsp:sp modelId="{CF60DB92-9F60-45F9-B6F3-02B657882A47}">
      <dsp:nvSpPr>
        <dsp:cNvPr id="0" name=""/>
        <dsp:cNvSpPr/>
      </dsp:nvSpPr>
      <dsp:spPr>
        <a:xfrm>
          <a:off x="0" y="526541"/>
          <a:ext cx="8229600" cy="9634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кундалик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эҳтиёждаги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товарларга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хизматларга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узоқ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муддат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фойдаланиладиган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истеъмол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буюмларига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бошқаларга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қилинадиган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сарфлардир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526541"/>
        <a:ext cx="8229600" cy="963494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157947-704D-4D42-A96D-8ED854DC4A5E}">
      <dsp:nvSpPr>
        <dsp:cNvPr id="0" name=""/>
        <dsp:cNvSpPr/>
      </dsp:nvSpPr>
      <dsp:spPr>
        <a:xfrm>
          <a:off x="0" y="13957"/>
          <a:ext cx="8229600" cy="6048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Инвестицион</a:t>
          </a:r>
          <a:r>
            <a:rPr lang="ru-RU" sz="21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сарфлар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3957"/>
        <a:ext cx="8229600" cy="604800"/>
      </dsp:txXfrm>
    </dsp:sp>
    <dsp:sp modelId="{91FA966C-ECAB-40AF-9F82-2567605E3C19}">
      <dsp:nvSpPr>
        <dsp:cNvPr id="0" name=""/>
        <dsp:cNvSpPr/>
      </dsp:nvSpPr>
      <dsp:spPr>
        <a:xfrm>
          <a:off x="0" y="618757"/>
          <a:ext cx="8229600" cy="11240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just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b="1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тадбиркорлик</a:t>
          </a:r>
          <a:r>
            <a:rPr lang="ru-RU" sz="21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секторининг</a:t>
          </a:r>
          <a:r>
            <a:rPr lang="ru-RU" sz="21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асосий</a:t>
          </a:r>
          <a:r>
            <a:rPr lang="ru-RU" sz="21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1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айланма</a:t>
          </a:r>
          <a:r>
            <a:rPr lang="ru-RU" sz="2100" b="1" kern="1200" dirty="0" smtClean="0">
              <a:latin typeface="Times New Roman" pitchFamily="18" charset="0"/>
              <a:cs typeface="Times New Roman" pitchFamily="18" charset="0"/>
            </a:rPr>
            <a:t> капитал </a:t>
          </a: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товарларини</a:t>
          </a:r>
          <a:r>
            <a:rPr lang="ru-RU" sz="2100" b="1" kern="1200" dirty="0" smtClean="0">
              <a:latin typeface="Times New Roman" pitchFamily="18" charset="0"/>
              <a:cs typeface="Times New Roman" pitchFamily="18" charset="0"/>
            </a:rPr>
            <a:t>  (</a:t>
          </a: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инвестицион</a:t>
          </a:r>
          <a:r>
            <a:rPr lang="ru-RU" sz="21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товарлар</a:t>
          </a:r>
          <a:r>
            <a:rPr lang="ru-RU" sz="2100" b="1" kern="1200" dirty="0" smtClean="0">
              <a:latin typeface="Times New Roman" pitchFamily="18" charset="0"/>
              <a:cs typeface="Times New Roman" pitchFamily="18" charset="0"/>
            </a:rPr>
            <a:t>)</a:t>
          </a:r>
          <a:r>
            <a:rPr lang="uz-Cyrl-UZ" sz="2100" b="1" kern="1200" dirty="0" smtClean="0">
              <a:latin typeface="Times New Roman" pitchFamily="18" charset="0"/>
              <a:cs typeface="Times New Roman" pitchFamily="18" charset="0"/>
            </a:rPr>
            <a:t> сотиб олишга </a:t>
          </a: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қиладиган</a:t>
          </a:r>
          <a:r>
            <a:rPr lang="ru-RU" sz="21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1" kern="1200" dirty="0" err="1" smtClean="0">
              <a:latin typeface="Times New Roman" pitchFamily="18" charset="0"/>
              <a:cs typeface="Times New Roman" pitchFamily="18" charset="0"/>
            </a:rPr>
            <a:t>сарфларидир</a:t>
          </a:r>
          <a:r>
            <a:rPr lang="ru-RU" sz="2100" b="1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18757"/>
        <a:ext cx="8229600" cy="11240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86EDCA-9CAA-4BC6-A26B-B6716FDCE8AD}">
      <dsp:nvSpPr>
        <dsp:cNvPr id="0" name=""/>
        <dsp:cNvSpPr/>
      </dsp:nvSpPr>
      <dsp:spPr>
        <a:xfrm rot="5400000">
          <a:off x="-222125" y="223760"/>
          <a:ext cx="1480837" cy="1036586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1</a:t>
          </a:r>
          <a:endParaRPr lang="ru-RU" sz="3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519927"/>
        <a:ext cx="1036586" cy="444251"/>
      </dsp:txXfrm>
    </dsp:sp>
    <dsp:sp modelId="{32D44A75-19AA-459A-BD09-2FFE65080120}">
      <dsp:nvSpPr>
        <dsp:cNvPr id="0" name=""/>
        <dsp:cNvSpPr/>
      </dsp:nvSpPr>
      <dsp:spPr>
        <a:xfrm rot="5400000">
          <a:off x="4151820" y="-3113599"/>
          <a:ext cx="962544" cy="71930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just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b="0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9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b="0" kern="1200" dirty="0" err="1" smtClean="0">
              <a:latin typeface="Times New Roman" pitchFamily="18" charset="0"/>
              <a:cs typeface="Times New Roman" pitchFamily="18" charset="0"/>
            </a:rPr>
            <a:t>иқтисодиётнинг қарор топиши</a:t>
          </a:r>
          <a:r>
            <a:rPr lang="ru-RU" sz="29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b="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9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b="0" kern="1200" dirty="0" err="1" smtClean="0">
              <a:latin typeface="Times New Roman" pitchFamily="18" charset="0"/>
              <a:cs typeface="Times New Roman" pitchFamily="18" charset="0"/>
            </a:rPr>
            <a:t>унинг</a:t>
          </a:r>
          <a:r>
            <a:rPr lang="ru-RU" sz="29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b="0" kern="1200" dirty="0" err="1" smtClean="0">
              <a:latin typeface="Times New Roman" pitchFamily="18" charset="0"/>
              <a:cs typeface="Times New Roman" pitchFamily="18" charset="0"/>
            </a:rPr>
            <a:t>макроиқтисодий кўрсаткичлари</a:t>
          </a:r>
          <a:endParaRPr lang="ru-RU" sz="29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036586" y="48623"/>
        <a:ext cx="7146025" cy="868568"/>
      </dsp:txXfrm>
    </dsp:sp>
    <dsp:sp modelId="{52754D35-141D-4EF5-9BD6-1EC9190C784A}">
      <dsp:nvSpPr>
        <dsp:cNvPr id="0" name=""/>
        <dsp:cNvSpPr/>
      </dsp:nvSpPr>
      <dsp:spPr>
        <a:xfrm rot="5400000">
          <a:off x="-222125" y="1508949"/>
          <a:ext cx="1480837" cy="1036586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2</a:t>
          </a:r>
          <a:endParaRPr lang="ru-RU" sz="3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1805116"/>
        <a:ext cx="1036586" cy="444251"/>
      </dsp:txXfrm>
    </dsp:sp>
    <dsp:sp modelId="{19279A44-016A-474D-A150-A24AD26CA033}">
      <dsp:nvSpPr>
        <dsp:cNvPr id="0" name=""/>
        <dsp:cNvSpPr/>
      </dsp:nvSpPr>
      <dsp:spPr>
        <a:xfrm rot="5400000">
          <a:off x="4151820" y="-1828410"/>
          <a:ext cx="962544" cy="71930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just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b="0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9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b="0" kern="1200" dirty="0" err="1" smtClean="0">
              <a:latin typeface="Times New Roman" pitchFamily="18" charset="0"/>
              <a:cs typeface="Times New Roman" pitchFamily="18" charset="0"/>
            </a:rPr>
            <a:t>маҳсулотнинг мазмуни</a:t>
          </a:r>
          <a:r>
            <a:rPr lang="ru-RU" sz="2900" b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900" b="0" kern="1200" dirty="0" err="1" smtClean="0">
              <a:latin typeface="Times New Roman" pitchFamily="18" charset="0"/>
              <a:cs typeface="Times New Roman" pitchFamily="18" charset="0"/>
            </a:rPr>
            <a:t>таркибий</a:t>
          </a:r>
          <a:r>
            <a:rPr lang="ru-RU" sz="29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b="0" kern="1200" dirty="0" err="1" smtClean="0">
              <a:latin typeface="Times New Roman" pitchFamily="18" charset="0"/>
              <a:cs typeface="Times New Roman" pitchFamily="18" charset="0"/>
            </a:rPr>
            <a:t>қисмлари ва</a:t>
          </a:r>
          <a:r>
            <a:rPr lang="ru-RU" sz="29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b="0" kern="1200" dirty="0" err="1" smtClean="0">
              <a:latin typeface="Times New Roman" pitchFamily="18" charset="0"/>
              <a:cs typeface="Times New Roman" pitchFamily="18" charset="0"/>
            </a:rPr>
            <a:t>ҳаракат шакллари</a:t>
          </a:r>
          <a:endParaRPr lang="ru-RU" sz="29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036586" y="1333812"/>
        <a:ext cx="7146025" cy="868568"/>
      </dsp:txXfrm>
    </dsp:sp>
    <dsp:sp modelId="{0B10D72B-A1C5-4AF4-B776-152B394C72FE}">
      <dsp:nvSpPr>
        <dsp:cNvPr id="0" name=""/>
        <dsp:cNvSpPr/>
      </dsp:nvSpPr>
      <dsp:spPr>
        <a:xfrm rot="5400000">
          <a:off x="-222125" y="2794137"/>
          <a:ext cx="1480837" cy="1036586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3</a:t>
          </a:r>
          <a:endParaRPr lang="ru-RU" sz="3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3090304"/>
        <a:ext cx="1036586" cy="444251"/>
      </dsp:txXfrm>
    </dsp:sp>
    <dsp:sp modelId="{F11DB583-93AC-48F1-9EF2-E61E26285766}">
      <dsp:nvSpPr>
        <dsp:cNvPr id="0" name=""/>
        <dsp:cNvSpPr/>
      </dsp:nvSpPr>
      <dsp:spPr>
        <a:xfrm rot="5400000">
          <a:off x="4151820" y="-543222"/>
          <a:ext cx="962544" cy="71930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just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b="0" kern="1200" dirty="0" err="1" smtClean="0">
              <a:latin typeface="Times New Roman" pitchFamily="18" charset="0"/>
              <a:cs typeface="Times New Roman" pitchFamily="18" charset="0"/>
            </a:rPr>
            <a:t>Ялпи</a:t>
          </a:r>
          <a:r>
            <a:rPr lang="ru-RU" sz="29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b="0" kern="1200" dirty="0" err="1" smtClean="0">
              <a:latin typeface="Times New Roman" pitchFamily="18" charset="0"/>
              <a:cs typeface="Times New Roman" pitchFamily="18" charset="0"/>
            </a:rPr>
            <a:t>ички</a:t>
          </a:r>
          <a:r>
            <a:rPr lang="ru-RU" sz="29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b="0" kern="1200" dirty="0" err="1" smtClean="0">
              <a:latin typeface="Times New Roman" pitchFamily="18" charset="0"/>
              <a:cs typeface="Times New Roman" pitchFamily="18" charset="0"/>
            </a:rPr>
            <a:t>маҳсулотни ҳисоблаш усуллари</a:t>
          </a:r>
          <a:r>
            <a:rPr lang="ru-RU" sz="2900" b="0" kern="1200" dirty="0" smtClean="0">
              <a:latin typeface="Times New Roman" pitchFamily="18" charset="0"/>
              <a:cs typeface="Times New Roman" pitchFamily="18" charset="0"/>
            </a:rPr>
            <a:t> </a:t>
          </a:r>
          <a:endParaRPr lang="ru-RU" sz="29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036586" y="2619000"/>
        <a:ext cx="7146025" cy="868568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51AE90-3552-49B4-A1C3-F7C4F3E625DD}">
      <dsp:nvSpPr>
        <dsp:cNvPr id="0" name=""/>
        <dsp:cNvSpPr/>
      </dsp:nvSpPr>
      <dsp:spPr>
        <a:xfrm>
          <a:off x="0" y="303493"/>
          <a:ext cx="7992888" cy="1530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20337" tIns="374904" rIns="620337" bIns="128016" numCol="1" spcCol="1270" anchor="t" anchorCtr="0">
          <a:noAutofit/>
        </a:bodyPr>
        <a:lstStyle/>
        <a:p>
          <a:pPr marL="171450" lvl="1" indent="-171450" algn="just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а)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тaдбиpкopлap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тoмoнидaн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машина,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yскуна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вa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cтaнoклapнинг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бapчa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xapиди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;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б)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бapчa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қуpилишлap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;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в)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зaхиpaлapнинг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ўзгapиши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03493"/>
        <a:ext cx="7992888" cy="1530900"/>
      </dsp:txXfrm>
    </dsp:sp>
    <dsp:sp modelId="{33F77CAB-6A61-40E1-86F4-4210F3ADC663}">
      <dsp:nvSpPr>
        <dsp:cNvPr id="0" name=""/>
        <dsp:cNvSpPr/>
      </dsp:nvSpPr>
      <dsp:spPr>
        <a:xfrm>
          <a:off x="399644" y="37813"/>
          <a:ext cx="5595021" cy="531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Инвecтициoн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capфлap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5583" y="63752"/>
        <a:ext cx="5543143" cy="479482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776B11-A496-4ECB-B946-F29359AAFAB4}">
      <dsp:nvSpPr>
        <dsp:cNvPr id="0" name=""/>
        <dsp:cNvSpPr/>
      </dsp:nvSpPr>
      <dsp:spPr>
        <a:xfrm>
          <a:off x="0" y="301482"/>
          <a:ext cx="8291264" cy="21265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3494" tIns="416560" rIns="643494" bIns="142240" numCol="1" spcCol="1270" anchor="t" anchorCtr="0">
          <a:noAutofit/>
        </a:bodyPr>
        <a:lstStyle/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мaҳcулoтлapни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иқтисодий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pecуpслapни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xуcуcaн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ишчи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кучини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coтиб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oлишгa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дaвлaтнинг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бoшқapувнинг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қуйи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вa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мaҳaллий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opгaнлapи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билaн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биpгa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қилган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бapчa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capфлapини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ўз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ичига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oлaди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01482"/>
        <a:ext cx="8291264" cy="2126517"/>
      </dsp:txXfrm>
    </dsp:sp>
    <dsp:sp modelId="{B0528BAE-A57C-4388-9BEF-95957189C87E}">
      <dsp:nvSpPr>
        <dsp:cNvPr id="0" name=""/>
        <dsp:cNvSpPr/>
      </dsp:nvSpPr>
      <dsp:spPr>
        <a:xfrm>
          <a:off x="414563" y="6282"/>
          <a:ext cx="5803884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373" tIns="0" rIns="219373" bIns="0" numCol="1" spcCol="1270" anchor="ctr" anchorCtr="0">
          <a:noAutofit/>
        </a:bodyPr>
        <a:lstStyle/>
        <a:p>
          <a:pPr lvl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Давлат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latin typeface="Times New Roman" pitchFamily="18" charset="0"/>
              <a:cs typeface="Times New Roman" pitchFamily="18" charset="0"/>
            </a:rPr>
            <a:t>сарфлари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3384" y="35103"/>
        <a:ext cx="5746242" cy="532758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2722FB-B87B-4F85-9D75-3538B5E13B0D}">
      <dsp:nvSpPr>
        <dsp:cNvPr id="0" name=""/>
        <dsp:cNvSpPr/>
      </dsp:nvSpPr>
      <dsp:spPr>
        <a:xfrm>
          <a:off x="0" y="469063"/>
          <a:ext cx="8229600" cy="245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8708" tIns="624840" rIns="638708" bIns="213360" numCol="1" spcCol="1270" anchor="t" anchorCtr="0">
          <a:noAutofit/>
        </a:bodyPr>
        <a:lstStyle/>
        <a:p>
          <a:pPr marL="285750" lvl="1" indent="-285750" algn="just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Экспорт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импорт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миқдорлари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ўртасидаги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фарқ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товар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хизматларнинг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соф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экспорти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ёки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оддий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қилиб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соф экспорт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дейилади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3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69063"/>
        <a:ext cx="8229600" cy="2457000"/>
      </dsp:txXfrm>
    </dsp:sp>
    <dsp:sp modelId="{04559138-B835-472A-8391-C9DFC9D2E93E}">
      <dsp:nvSpPr>
        <dsp:cNvPr id="0" name=""/>
        <dsp:cNvSpPr/>
      </dsp:nvSpPr>
      <dsp:spPr>
        <a:xfrm>
          <a:off x="411480" y="26263"/>
          <a:ext cx="5760720" cy="88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Чет </a:t>
          </a:r>
          <a:r>
            <a:rPr lang="ru-RU" sz="2400" b="1" kern="1200" dirty="0" err="1" smtClean="0">
              <a:latin typeface="Times New Roman" pitchFamily="18" charset="0"/>
              <a:cs typeface="Times New Roman" pitchFamily="18" charset="0"/>
            </a:rPr>
            <a:t>элликларнинг</a:t>
          </a: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latin typeface="Times New Roman" pitchFamily="18" charset="0"/>
              <a:cs typeface="Times New Roman" pitchFamily="18" charset="0"/>
            </a:rPr>
            <a:t>товарларига</a:t>
          </a: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latin typeface="Times New Roman" pitchFamily="18" charset="0"/>
              <a:cs typeface="Times New Roman" pitchFamily="18" charset="0"/>
            </a:rPr>
            <a:t>сарфлари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4711" y="69494"/>
        <a:ext cx="5674258" cy="799138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05626-8B2C-4D11-A6FD-6C95F0298C35}">
      <dsp:nvSpPr>
        <dsp:cNvPr id="0" name=""/>
        <dsp:cNvSpPr/>
      </dsp:nvSpPr>
      <dsp:spPr>
        <a:xfrm>
          <a:off x="0" y="356015"/>
          <a:ext cx="8363272" cy="15576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9083" tIns="479044" rIns="649083" bIns="163576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b="1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2300" b="1" kern="1200" dirty="0" err="1" smtClean="0">
              <a:latin typeface="Times New Roman" pitchFamily="18" charset="0"/>
              <a:cs typeface="Times New Roman" pitchFamily="18" charset="0"/>
            </a:rPr>
            <a:t>бу</a:t>
          </a:r>
          <a:r>
            <a:rPr lang="ru-RU" sz="2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1" kern="1200" dirty="0" err="1" smtClean="0">
              <a:latin typeface="Times New Roman" pitchFamily="18" charset="0"/>
              <a:cs typeface="Times New Roman" pitchFamily="18" charset="0"/>
            </a:rPr>
            <a:t>ЯИМни</a:t>
          </a:r>
          <a:r>
            <a:rPr lang="ru-RU" sz="2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1" kern="1200" dirty="0" err="1" smtClean="0">
              <a:latin typeface="Times New Roman" pitchFamily="18" charset="0"/>
              <a:cs typeface="Times New Roman" pitchFamily="18" charset="0"/>
            </a:rPr>
            <a:t>ҳисоблашга даромадлар</a:t>
          </a:r>
          <a:r>
            <a:rPr lang="ru-RU" sz="2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1" kern="1200" dirty="0" err="1" smtClean="0">
              <a:latin typeface="Times New Roman" pitchFamily="18" charset="0"/>
              <a:cs typeface="Times New Roman" pitchFamily="18" charset="0"/>
            </a:rPr>
            <a:t>бўйича</a:t>
          </a:r>
          <a:r>
            <a:rPr lang="ru-RU" sz="2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1" kern="1200" dirty="0" err="1" smtClean="0">
              <a:latin typeface="Times New Roman" pitchFamily="18" charset="0"/>
              <a:cs typeface="Times New Roman" pitchFamily="18" charset="0"/>
            </a:rPr>
            <a:t>ёндашув</a:t>
          </a:r>
          <a:r>
            <a:rPr lang="ru-RU" sz="2300" b="1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2300" kern="1200" dirty="0" smtClean="0">
              <a:latin typeface="Times New Roman" pitchFamily="18" charset="0"/>
              <a:cs typeface="Times New Roman" pitchFamily="18" charset="0"/>
            </a:rPr>
          </a:b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56015"/>
        <a:ext cx="8363272" cy="1557674"/>
      </dsp:txXfrm>
    </dsp:sp>
    <dsp:sp modelId="{D053D470-CAE1-46EC-AA44-FA551C6698ED}">
      <dsp:nvSpPr>
        <dsp:cNvPr id="0" name=""/>
        <dsp:cNvSpPr/>
      </dsp:nvSpPr>
      <dsp:spPr>
        <a:xfrm>
          <a:off x="418163" y="16535"/>
          <a:ext cx="5854290" cy="6789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1278" tIns="0" rIns="221278" bIns="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err="1" smtClean="0">
              <a:latin typeface="Times New Roman" pitchFamily="18" charset="0"/>
              <a:cs typeface="Times New Roman" pitchFamily="18" charset="0"/>
            </a:rPr>
            <a:t>Учинчи</a:t>
          </a:r>
          <a:r>
            <a:rPr lang="ru-RU" sz="2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1" kern="1200" dirty="0" err="1" smtClean="0">
              <a:latin typeface="Times New Roman" pitchFamily="18" charset="0"/>
              <a:cs typeface="Times New Roman" pitchFamily="18" charset="0"/>
            </a:rPr>
            <a:t>усул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1307" y="49679"/>
        <a:ext cx="5788002" cy="612672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CD3543-C6D1-4359-8930-612A28CCAE00}">
      <dsp:nvSpPr>
        <dsp:cNvPr id="0" name=""/>
        <dsp:cNvSpPr/>
      </dsp:nvSpPr>
      <dsp:spPr>
        <a:xfrm>
          <a:off x="0" y="61633"/>
          <a:ext cx="8229600" cy="3510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just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ЯИМни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даромадлар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бўйича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ҳисоблашда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уй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хўжаликлари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корхона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давлат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муассасаларининг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дастлабки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яъни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тақсимланган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даромадларини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меҳнат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ҳақи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ялпи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фойдага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(рента, ссуда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фоизи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тадбиркорлик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фойдаси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ҳ.к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.)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ажратиш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мумкин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ЯИМни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мазкур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усул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бўйича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ҳисоблашда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даромадларнинг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барча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суммасига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истеъмол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қилинган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асосий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капитал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қиймати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(амортизация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ажратмаси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бизнесга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эгри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солиқлар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суммаси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ҳам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қўшилади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1344" y="232977"/>
        <a:ext cx="7886912" cy="3167312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5C934B-0A4C-44F1-B070-2DD4B6B8147D}">
      <dsp:nvSpPr>
        <dsp:cNvPr id="0" name=""/>
        <dsp:cNvSpPr/>
      </dsp:nvSpPr>
      <dsp:spPr>
        <a:xfrm>
          <a:off x="0" y="17649"/>
          <a:ext cx="8064896" cy="8880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err="1" smtClean="0">
              <a:latin typeface="Times New Roman" pitchFamily="18" charset="0"/>
              <a:cs typeface="Times New Roman" pitchFamily="18" charset="0"/>
            </a:rPr>
            <a:t>ЯИМни</a:t>
          </a:r>
          <a:r>
            <a:rPr lang="ru-RU" sz="2300" b="1" kern="12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2300" b="1" kern="1200" dirty="0" err="1" smtClean="0">
              <a:latin typeface="Times New Roman" pitchFamily="18" charset="0"/>
              <a:cs typeface="Times New Roman" pitchFamily="18" charset="0"/>
            </a:rPr>
            <a:t>ҳисоблашга</a:t>
          </a:r>
          <a:r>
            <a:rPr lang="ru-RU" sz="2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1" kern="1200" dirty="0" err="1" smtClean="0">
              <a:latin typeface="Times New Roman" pitchFamily="18" charset="0"/>
              <a:cs typeface="Times New Roman" pitchFamily="18" charset="0"/>
            </a:rPr>
            <a:t>сарфлар</a:t>
          </a:r>
          <a:r>
            <a:rPr lang="ru-RU" sz="2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1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1" kern="1200" dirty="0" err="1" smtClean="0">
              <a:latin typeface="Times New Roman" pitchFamily="18" charset="0"/>
              <a:cs typeface="Times New Roman" pitchFamily="18" charset="0"/>
            </a:rPr>
            <a:t>даромадлар</a:t>
          </a:r>
          <a:r>
            <a:rPr lang="ru-RU" sz="2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1" kern="1200" dirty="0" err="1" smtClean="0">
              <a:latin typeface="Times New Roman" pitchFamily="18" charset="0"/>
              <a:cs typeface="Times New Roman" pitchFamily="18" charset="0"/>
            </a:rPr>
            <a:t>бўйича</a:t>
          </a:r>
          <a:r>
            <a:rPr lang="ru-RU" sz="23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1" kern="1200" dirty="0" err="1" smtClean="0">
              <a:latin typeface="Times New Roman" pitchFamily="18" charset="0"/>
              <a:cs typeface="Times New Roman" pitchFamily="18" charset="0"/>
            </a:rPr>
            <a:t>ёндашув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350" y="60999"/>
        <a:ext cx="7978196" cy="801330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FD4C89-78F3-4DCA-B372-2C22EE7A83DF}">
      <dsp:nvSpPr>
        <dsp:cNvPr id="0" name=""/>
        <dsp:cNvSpPr/>
      </dsp:nvSpPr>
      <dsp:spPr>
        <a:xfrm>
          <a:off x="0" y="205280"/>
          <a:ext cx="8229600" cy="1029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4400" i="1" kern="1200" dirty="0" smtClean="0">
              <a:latin typeface="Times New Roman" pitchFamily="18" charset="0"/>
              <a:cs typeface="Times New Roman" pitchFamily="18" charset="0"/>
            </a:rPr>
            <a:t>Эътиборларингиз учун рахмат!</a:t>
          </a:r>
          <a:endParaRPr lang="ru-RU" sz="4400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0261" y="255541"/>
        <a:ext cx="8129078" cy="9290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F28B1F-89A4-43D7-A307-EFFEA5F34616}">
      <dsp:nvSpPr>
        <dsp:cNvPr id="0" name=""/>
        <dsp:cNvSpPr/>
      </dsp:nvSpPr>
      <dsp:spPr>
        <a:xfrm>
          <a:off x="0" y="19281"/>
          <a:ext cx="8229600" cy="86400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иқтисодиёт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3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9281"/>
        <a:ext cx="8229600" cy="864000"/>
      </dsp:txXfrm>
    </dsp:sp>
    <dsp:sp modelId="{AEA369E9-C14A-4CE0-AD1B-87BB3D8FAEFC}">
      <dsp:nvSpPr>
        <dsp:cNvPr id="0" name=""/>
        <dsp:cNvSpPr/>
      </dsp:nvSpPr>
      <dsp:spPr>
        <a:xfrm>
          <a:off x="0" y="883281"/>
          <a:ext cx="8229600" cy="362340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0020" tIns="160020" rIns="213360" bIns="240030" numCol="1" spcCol="1270" anchor="t" anchorCtr="0">
          <a:noAutofit/>
        </a:bodyPr>
        <a:lstStyle/>
        <a:p>
          <a:pPr marL="285750" lvl="1" indent="-285750" algn="just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барча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тармоқлар ва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соҳаларни, 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микро-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макродаражадаги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иқтисодиётларни, 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функционал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иқтисодиётни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кўплаб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инфратузилмаларни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ўз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ичига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олган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яхлит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b="1" kern="1200" dirty="0" err="1" smtClean="0">
              <a:latin typeface="Times New Roman" pitchFamily="18" charset="0"/>
              <a:cs typeface="Times New Roman" pitchFamily="18" charset="0"/>
            </a:rPr>
            <a:t>иқтисодиётдир</a:t>
          </a:r>
          <a:r>
            <a:rPr lang="ru-RU" sz="3000" b="1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хўжаликнинг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таркиб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топган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тузилиши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ижтимоий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меҳнат тақсимоти ривожининг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натижаси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ҳисобланади.</a:t>
          </a:r>
          <a:endParaRPr lang="ru-RU" sz="3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883281"/>
        <a:ext cx="8229600" cy="36234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DAA46-71B9-4F99-8BA3-83526129B19D}">
      <dsp:nvSpPr>
        <dsp:cNvPr id="0" name=""/>
        <dsp:cNvSpPr/>
      </dsp:nvSpPr>
      <dsp:spPr>
        <a:xfrm>
          <a:off x="0" y="18675"/>
          <a:ext cx="8229600" cy="11056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Макродаражада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қаралганда миллий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иқтисодиётнинг таркибий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тузилиши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қуйидагилар ўртасидаги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муносабат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сифатида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намоён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бўлади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973" y="72648"/>
        <a:ext cx="8121654" cy="9977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30E220-A0CD-419A-B8F8-025197292344}">
      <dsp:nvSpPr>
        <dsp:cNvPr id="0" name=""/>
        <dsp:cNvSpPr/>
      </dsp:nvSpPr>
      <dsp:spPr>
        <a:xfrm rot="5400000">
          <a:off x="-192024" y="194354"/>
          <a:ext cx="1280164" cy="896114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1</a:t>
          </a:r>
          <a:endParaRPr lang="ru-RU" sz="2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450386"/>
        <a:ext cx="896114" cy="384050"/>
      </dsp:txXfrm>
    </dsp:sp>
    <dsp:sp modelId="{F6FD761A-695C-403C-871C-BCF9463B4C9A}">
      <dsp:nvSpPr>
        <dsp:cNvPr id="0" name=""/>
        <dsp:cNvSpPr/>
      </dsp:nvSpPr>
      <dsp:spPr>
        <a:xfrm rot="5400000">
          <a:off x="4146804" y="-3248359"/>
          <a:ext cx="832106" cy="73334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мавжуд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чиқариш ресурслари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; 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896115" y="42950"/>
        <a:ext cx="7292865" cy="750866"/>
      </dsp:txXfrm>
    </dsp:sp>
    <dsp:sp modelId="{1F0AA528-3C10-4B69-94F4-16C2697463C2}">
      <dsp:nvSpPr>
        <dsp:cNvPr id="0" name=""/>
        <dsp:cNvSpPr/>
      </dsp:nvSpPr>
      <dsp:spPr>
        <a:xfrm rot="5400000">
          <a:off x="-192024" y="1328186"/>
          <a:ext cx="1280164" cy="896114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2</a:t>
          </a:r>
          <a:endParaRPr lang="ru-RU" sz="2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1584218"/>
        <a:ext cx="896114" cy="384050"/>
      </dsp:txXfrm>
    </dsp:sp>
    <dsp:sp modelId="{C0D9788B-4174-43A4-9C98-68C7484443C1}">
      <dsp:nvSpPr>
        <dsp:cNvPr id="0" name=""/>
        <dsp:cNvSpPr/>
      </dsp:nvSpPr>
      <dsp:spPr>
        <a:xfrm rot="5400000">
          <a:off x="4146804" y="-2114527"/>
          <a:ext cx="832106" cy="73334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ресурсларнинг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ижтимоий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меҳнат тақсимоти асосида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ажралиб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чиққан иқтисодий субъектлар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ўртасидаги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тақсимот ҳажми;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896115" y="1176782"/>
        <a:ext cx="7292865" cy="750866"/>
      </dsp:txXfrm>
    </dsp:sp>
    <dsp:sp modelId="{2666E846-5B29-4F91-BE7C-4E10388886B9}">
      <dsp:nvSpPr>
        <dsp:cNvPr id="0" name=""/>
        <dsp:cNvSpPr/>
      </dsp:nvSpPr>
      <dsp:spPr>
        <a:xfrm rot="5400000">
          <a:off x="-192024" y="2462018"/>
          <a:ext cx="1280164" cy="896114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3</a:t>
          </a:r>
          <a:endParaRPr lang="ru-RU" sz="2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2718050"/>
        <a:ext cx="896114" cy="384050"/>
      </dsp:txXfrm>
    </dsp:sp>
    <dsp:sp modelId="{E0C4721B-1152-4A39-AA17-59AFF1084C6D}">
      <dsp:nvSpPr>
        <dsp:cNvPr id="0" name=""/>
        <dsp:cNvSpPr/>
      </dsp:nvSpPr>
      <dsp:spPr>
        <a:xfrm rot="5400000">
          <a:off x="4146804" y="-980695"/>
          <a:ext cx="832106" cy="73334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иқтисодий субъектларнинг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чиқариш ҳажмлари;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896115" y="2310614"/>
        <a:ext cx="7292865" cy="750866"/>
      </dsp:txXfrm>
    </dsp:sp>
    <dsp:sp modelId="{D2E52882-2011-4934-8669-8B42087FEED2}">
      <dsp:nvSpPr>
        <dsp:cNvPr id="0" name=""/>
        <dsp:cNvSpPr/>
      </dsp:nvSpPr>
      <dsp:spPr>
        <a:xfrm rot="5400000">
          <a:off x="-192024" y="3595850"/>
          <a:ext cx="1280164" cy="896114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4</a:t>
          </a:r>
          <a:endParaRPr lang="ru-RU" sz="2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3851882"/>
        <a:ext cx="896114" cy="384050"/>
      </dsp:txXfrm>
    </dsp:sp>
    <dsp:sp modelId="{4D321C64-D5F5-42A0-AF0D-2393A318CAED}">
      <dsp:nvSpPr>
        <dsp:cNvPr id="0" name=""/>
        <dsp:cNvSpPr/>
      </dsp:nvSpPr>
      <dsp:spPr>
        <a:xfrm rot="5400000">
          <a:off x="4146804" y="153137"/>
          <a:ext cx="832106" cy="73334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маҳсулотнинг ишлаб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чиқариш, тақсимлаш, айирбошлаш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ва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истеъмол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қилиш жараёнларида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шаклланувчи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таркибий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қисмлари.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896115" y="3444446"/>
        <a:ext cx="7292865" cy="75086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B40494-8FCF-4043-99AF-2A9C83B6FD09}">
      <dsp:nvSpPr>
        <dsp:cNvPr id="0" name=""/>
        <dsp:cNvSpPr/>
      </dsp:nvSpPr>
      <dsp:spPr>
        <a:xfrm>
          <a:off x="0" y="82527"/>
          <a:ext cx="8229600" cy="97794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b="1" kern="1200" dirty="0" err="1" smtClean="0">
              <a:latin typeface="Times New Roman" pitchFamily="18" charset="0"/>
              <a:cs typeface="Times New Roman" pitchFamily="18" charset="0"/>
            </a:rPr>
            <a:t>иқтисодиётнинг таркибий</a:t>
          </a: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b="1" kern="1200" dirty="0" err="1" smtClean="0">
              <a:latin typeface="Times New Roman" pitchFamily="18" charset="0"/>
              <a:cs typeface="Times New Roman" pitchFamily="18" charset="0"/>
            </a:rPr>
            <a:t>тузилиши</a:t>
          </a:r>
          <a:endParaRPr lang="ru-RU" sz="2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739" y="130266"/>
        <a:ext cx="8134122" cy="88246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A19C70-0CCE-4702-8668-659B7FD9C0FD}">
      <dsp:nvSpPr>
        <dsp:cNvPr id="0" name=""/>
        <dsp:cNvSpPr/>
      </dsp:nvSpPr>
      <dsp:spPr>
        <a:xfrm>
          <a:off x="0" y="50265"/>
          <a:ext cx="8229600" cy="10424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err="1" smtClean="0">
              <a:latin typeface="Times New Roman" pitchFamily="18" charset="0"/>
              <a:cs typeface="Times New Roman" pitchFamily="18" charset="0"/>
            </a:rPr>
            <a:t>Миллий</a:t>
          </a:r>
          <a:r>
            <a:rPr lang="ru-RU" sz="27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kern="1200" dirty="0" err="1" smtClean="0">
              <a:latin typeface="Times New Roman" pitchFamily="18" charset="0"/>
              <a:cs typeface="Times New Roman" pitchFamily="18" charset="0"/>
            </a:rPr>
            <a:t>иқтисодиёт таркибий</a:t>
          </a:r>
          <a:r>
            <a:rPr lang="ru-RU" sz="27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kern="1200" dirty="0" err="1" smtClean="0">
              <a:latin typeface="Times New Roman" pitchFamily="18" charset="0"/>
              <a:cs typeface="Times New Roman" pitchFamily="18" charset="0"/>
            </a:rPr>
            <a:t>тузилмасининг</a:t>
          </a:r>
          <a:r>
            <a:rPr lang="ru-RU" sz="27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kern="1200" dirty="0" err="1" smtClean="0">
              <a:latin typeface="Times New Roman" pitchFamily="18" charset="0"/>
              <a:cs typeface="Times New Roman" pitchFamily="18" charset="0"/>
            </a:rPr>
            <a:t>шаклланишида</a:t>
          </a:r>
          <a:r>
            <a:rPr lang="ru-RU" sz="27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kern="1200" dirty="0" err="1" smtClean="0">
              <a:latin typeface="Times New Roman" pitchFamily="18" charset="0"/>
              <a:cs typeface="Times New Roman" pitchFamily="18" charset="0"/>
            </a:rPr>
            <a:t>қуйидаги омиллар</a:t>
          </a:r>
          <a:r>
            <a:rPr lang="ru-RU" sz="27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kern="1200" dirty="0" err="1" smtClean="0">
              <a:latin typeface="Times New Roman" pitchFamily="18" charset="0"/>
              <a:cs typeface="Times New Roman" pitchFamily="18" charset="0"/>
            </a:rPr>
            <a:t>таъсир</a:t>
          </a:r>
          <a:r>
            <a:rPr lang="ru-RU" sz="27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kern="1200" dirty="0" err="1" smtClean="0">
              <a:latin typeface="Times New Roman" pitchFamily="18" charset="0"/>
              <a:cs typeface="Times New Roman" pitchFamily="18" charset="0"/>
            </a:rPr>
            <a:t>кўрсатади</a:t>
          </a:r>
          <a:r>
            <a:rPr lang="en-US" sz="2700" kern="1200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0889" y="101154"/>
        <a:ext cx="8127822" cy="9406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CF54330-3E84-4597-9373-28A1E9F412AB}" type="datetimeFigureOut">
              <a:rPr lang="ru-RU"/>
              <a:pPr>
                <a:defRPr/>
              </a:pPr>
              <a:t>21.10.2017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744614C-1D89-496D-B01A-52D46CC71E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750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1F638E-BD62-4E0C-BC46-9F70B64C5A5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DA09B2-358C-4199-966B-04DA0996037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198FF7-A99D-49F9-81DA-9B4E682C13B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9B7DB-9F13-49B7-BEE7-00EB4E34BF55}" type="datetimeFigureOut">
              <a:rPr lang="ru-RU"/>
              <a:pPr>
                <a:defRPr/>
              </a:pPr>
              <a:t>21.10.2017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5A1B9-9967-47BF-A4F3-E32ACB9AE7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854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F015B-0AFD-419F-BF6A-D277E001347C}" type="datetimeFigureOut">
              <a:rPr lang="ru-RU"/>
              <a:pPr>
                <a:defRPr/>
              </a:pPr>
              <a:t>21.10.2017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4D823-5746-468F-8179-449710B91B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503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332AB-72D9-4EC9-98EE-DBBB3926517F}" type="datetimeFigureOut">
              <a:rPr lang="ru-RU"/>
              <a:pPr>
                <a:defRPr/>
              </a:pPr>
              <a:t>21.10.2017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AA8C6-53F9-4ACB-ACA1-CCB557F4DC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62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2D2BC-7269-44F5-B901-D0342173F20F}" type="datetimeFigureOut">
              <a:rPr lang="ru-RU"/>
              <a:pPr>
                <a:defRPr/>
              </a:pPr>
              <a:t>21.10.2017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F2EDB-1159-420D-8290-4C49AB7BB8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15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22C67-5B99-4BB0-A553-FC11ED92A7CA}" type="datetimeFigureOut">
              <a:rPr lang="ru-RU"/>
              <a:pPr>
                <a:defRPr/>
              </a:pPr>
              <a:t>21.10.2017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71F3D-B7BE-4134-8A67-4E1CA71264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882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60B3D-F37C-43B0-A559-2A6184160B3A}" type="datetimeFigureOut">
              <a:rPr lang="ru-RU"/>
              <a:pPr>
                <a:defRPr/>
              </a:pPr>
              <a:t>21.10.2017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142FB-1C29-498F-8FED-F3A0E74474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47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37E06-4B61-4F64-A5C0-348B8289A102}" type="datetimeFigureOut">
              <a:rPr lang="ru-RU"/>
              <a:pPr>
                <a:defRPr/>
              </a:pPr>
              <a:t>21.10.2017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473DA-B9E3-439A-9678-EFEDCA4636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165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BBF6E-A840-4D9E-9693-809C9BD8F2D1}" type="datetimeFigureOut">
              <a:rPr lang="ru-RU"/>
              <a:pPr>
                <a:defRPr/>
              </a:pPr>
              <a:t>21.10.2017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1A037-5958-4328-8CC6-D684C3247A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317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88A49-0017-40A1-AD34-22E89BDE16A2}" type="datetimeFigureOut">
              <a:rPr lang="ru-RU"/>
              <a:pPr>
                <a:defRPr/>
              </a:pPr>
              <a:t>21.10.2017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A747D-A44C-43D0-96B9-A447B1D97D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0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0FBAC-C128-4158-9AC9-C2BD68557FF5}" type="datetimeFigureOut">
              <a:rPr lang="ru-RU"/>
              <a:pPr>
                <a:defRPr/>
              </a:pPr>
              <a:t>21.10.2017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03604-885A-40CF-B443-C5B561500C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628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613E5-FA3B-4EC2-83A1-EF1FCF6F6310}" type="datetimeFigureOut">
              <a:rPr lang="ru-RU"/>
              <a:pPr>
                <a:defRPr/>
              </a:pPr>
              <a:t>21.10.2017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AF1B1-8EA1-4A49-9EE7-0DD0C35BF7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240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EF5BB76-95C7-4B70-9286-319704E113C8}" type="datetimeFigureOut">
              <a:rPr lang="ru-RU"/>
              <a:pPr>
                <a:defRPr/>
              </a:pPr>
              <a:t>21.10.2017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DF82D6A-ED7F-4E26-B8D5-CD3AC59CAD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7.xml"/><Relationship Id="rId13" Type="http://schemas.openxmlformats.org/officeDocument/2006/relationships/oleObject" Target="../embeddings/oleObject1.bin"/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12" Type="http://schemas.microsoft.com/office/2007/relationships/diagramDrawing" Target="../diagrams/drawing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diagramColors" Target="../diagrams/colors16.xml"/><Relationship Id="rId11" Type="http://schemas.openxmlformats.org/officeDocument/2006/relationships/diagramColors" Target="../diagrams/colors17.xml"/><Relationship Id="rId5" Type="http://schemas.openxmlformats.org/officeDocument/2006/relationships/diagramQuickStyle" Target="../diagrams/quickStyle16.xml"/><Relationship Id="rId10" Type="http://schemas.openxmlformats.org/officeDocument/2006/relationships/diagramQuickStyle" Target="../diagrams/quickStyle17.xml"/><Relationship Id="rId4" Type="http://schemas.openxmlformats.org/officeDocument/2006/relationships/diagramLayout" Target="../diagrams/layout16.xml"/><Relationship Id="rId9" Type="http://schemas.openxmlformats.org/officeDocument/2006/relationships/diagramLayout" Target="../diagrams/layout17.xml"/><Relationship Id="rId14" Type="http://schemas.openxmlformats.org/officeDocument/2006/relationships/image" Target="../media/image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Relationship Id="rId9" Type="http://schemas.openxmlformats.org/officeDocument/2006/relationships/image" Target="../media/image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Relationship Id="rId9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1.xml"/><Relationship Id="rId13" Type="http://schemas.openxmlformats.org/officeDocument/2006/relationships/oleObject" Target="../embeddings/oleObject4.bin"/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12" Type="http://schemas.microsoft.com/office/2007/relationships/diagramDrawing" Target="../diagrams/drawing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diagramColors" Target="../diagrams/colors20.xml"/><Relationship Id="rId11" Type="http://schemas.openxmlformats.org/officeDocument/2006/relationships/diagramColors" Target="../diagrams/colors21.xml"/><Relationship Id="rId5" Type="http://schemas.openxmlformats.org/officeDocument/2006/relationships/diagramQuickStyle" Target="../diagrams/quickStyle20.xml"/><Relationship Id="rId10" Type="http://schemas.openxmlformats.org/officeDocument/2006/relationships/diagramQuickStyle" Target="../diagrams/quickStyle21.xml"/><Relationship Id="rId4" Type="http://schemas.openxmlformats.org/officeDocument/2006/relationships/diagramLayout" Target="../diagrams/layout20.xml"/><Relationship Id="rId9" Type="http://schemas.openxmlformats.org/officeDocument/2006/relationships/diagramLayout" Target="../diagrams/layout21.xml"/><Relationship Id="rId1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3.xml"/><Relationship Id="rId13" Type="http://schemas.openxmlformats.org/officeDocument/2006/relationships/oleObject" Target="../embeddings/oleObject5.bin"/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12" Type="http://schemas.microsoft.com/office/2007/relationships/diagramDrawing" Target="../diagrams/drawing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diagramColors" Target="../diagrams/colors22.xml"/><Relationship Id="rId11" Type="http://schemas.openxmlformats.org/officeDocument/2006/relationships/diagramColors" Target="../diagrams/colors23.xml"/><Relationship Id="rId5" Type="http://schemas.openxmlformats.org/officeDocument/2006/relationships/diagramQuickStyle" Target="../diagrams/quickStyle22.xml"/><Relationship Id="rId10" Type="http://schemas.openxmlformats.org/officeDocument/2006/relationships/diagramQuickStyle" Target="../diagrams/quickStyle23.xml"/><Relationship Id="rId4" Type="http://schemas.openxmlformats.org/officeDocument/2006/relationships/diagramLayout" Target="../diagrams/layout22.xml"/><Relationship Id="rId9" Type="http://schemas.openxmlformats.org/officeDocument/2006/relationships/diagramLayout" Target="../diagrams/layout23.xml"/><Relationship Id="rId1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6.xml"/><Relationship Id="rId3" Type="http://schemas.openxmlformats.org/officeDocument/2006/relationships/diagramLayout" Target="../diagrams/layout25.xml"/><Relationship Id="rId7" Type="http://schemas.openxmlformats.org/officeDocument/2006/relationships/diagramData" Target="../diagrams/data26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11" Type="http://schemas.microsoft.com/office/2007/relationships/diagramDrawing" Target="../diagrams/drawing26.xml"/><Relationship Id="rId5" Type="http://schemas.openxmlformats.org/officeDocument/2006/relationships/diagramColors" Target="../diagrams/colors25.xml"/><Relationship Id="rId10" Type="http://schemas.openxmlformats.org/officeDocument/2006/relationships/diagramColors" Target="../diagrams/colors26.xml"/><Relationship Id="rId4" Type="http://schemas.openxmlformats.org/officeDocument/2006/relationships/diagramQuickStyle" Target="../diagrams/quickStyle25.xml"/><Relationship Id="rId9" Type="http://schemas.openxmlformats.org/officeDocument/2006/relationships/diagramQuickStyle" Target="../diagrams/quickStyle2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0.xml"/><Relationship Id="rId3" Type="http://schemas.openxmlformats.org/officeDocument/2006/relationships/diagramLayout" Target="../diagrams/layout29.xml"/><Relationship Id="rId7" Type="http://schemas.openxmlformats.org/officeDocument/2006/relationships/diagramData" Target="../diagrams/data30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9.xml"/><Relationship Id="rId11" Type="http://schemas.microsoft.com/office/2007/relationships/diagramDrawing" Target="../diagrams/drawing30.xml"/><Relationship Id="rId5" Type="http://schemas.openxmlformats.org/officeDocument/2006/relationships/diagramColors" Target="../diagrams/colors29.xml"/><Relationship Id="rId10" Type="http://schemas.openxmlformats.org/officeDocument/2006/relationships/diagramColors" Target="../diagrams/colors30.xml"/><Relationship Id="rId4" Type="http://schemas.openxmlformats.org/officeDocument/2006/relationships/diagramQuickStyle" Target="../diagrams/quickStyle29.xml"/><Relationship Id="rId9" Type="http://schemas.openxmlformats.org/officeDocument/2006/relationships/diagramQuickStyle" Target="../diagrams/quickStyle3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2.xml"/><Relationship Id="rId3" Type="http://schemas.openxmlformats.org/officeDocument/2006/relationships/diagramLayout" Target="../diagrams/layout31.xml"/><Relationship Id="rId7" Type="http://schemas.openxmlformats.org/officeDocument/2006/relationships/diagramData" Target="../diagrams/data32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1.xml"/><Relationship Id="rId11" Type="http://schemas.microsoft.com/office/2007/relationships/diagramDrawing" Target="../diagrams/drawing32.xml"/><Relationship Id="rId5" Type="http://schemas.openxmlformats.org/officeDocument/2006/relationships/diagramColors" Target="../diagrams/colors31.xml"/><Relationship Id="rId10" Type="http://schemas.openxmlformats.org/officeDocument/2006/relationships/diagramColors" Target="../diagrams/colors32.xml"/><Relationship Id="rId4" Type="http://schemas.openxmlformats.org/officeDocument/2006/relationships/diagramQuickStyle" Target="../diagrams/quickStyle31.xml"/><Relationship Id="rId9" Type="http://schemas.openxmlformats.org/officeDocument/2006/relationships/diagramQuickStyle" Target="../diagrams/quickStyle3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4.xml"/><Relationship Id="rId13" Type="http://schemas.openxmlformats.org/officeDocument/2006/relationships/diagramLayout" Target="../diagrams/layout35.xml"/><Relationship Id="rId3" Type="http://schemas.openxmlformats.org/officeDocument/2006/relationships/diagramLayout" Target="../diagrams/layout33.xml"/><Relationship Id="rId7" Type="http://schemas.openxmlformats.org/officeDocument/2006/relationships/diagramData" Target="../diagrams/data34.xml"/><Relationship Id="rId12" Type="http://schemas.openxmlformats.org/officeDocument/2006/relationships/diagramData" Target="../diagrams/data35.xml"/><Relationship Id="rId2" Type="http://schemas.openxmlformats.org/officeDocument/2006/relationships/diagramData" Target="../diagrams/data33.xml"/><Relationship Id="rId16" Type="http://schemas.microsoft.com/office/2007/relationships/diagramDrawing" Target="../diagrams/drawing3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3.xml"/><Relationship Id="rId11" Type="http://schemas.microsoft.com/office/2007/relationships/diagramDrawing" Target="../diagrams/drawing34.xml"/><Relationship Id="rId5" Type="http://schemas.openxmlformats.org/officeDocument/2006/relationships/diagramColors" Target="../diagrams/colors33.xml"/><Relationship Id="rId15" Type="http://schemas.openxmlformats.org/officeDocument/2006/relationships/diagramColors" Target="../diagrams/colors35.xml"/><Relationship Id="rId10" Type="http://schemas.openxmlformats.org/officeDocument/2006/relationships/diagramColors" Target="../diagrams/colors34.xml"/><Relationship Id="rId4" Type="http://schemas.openxmlformats.org/officeDocument/2006/relationships/diagramQuickStyle" Target="../diagrams/quickStyle33.xml"/><Relationship Id="rId9" Type="http://schemas.openxmlformats.org/officeDocument/2006/relationships/diagramQuickStyle" Target="../diagrams/quickStyle34.xml"/><Relationship Id="rId14" Type="http://schemas.openxmlformats.org/officeDocument/2006/relationships/diagramQuickStyle" Target="../diagrams/quickStyle3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7.xml"/><Relationship Id="rId3" Type="http://schemas.openxmlformats.org/officeDocument/2006/relationships/diagramLayout" Target="../diagrams/layout36.xml"/><Relationship Id="rId7" Type="http://schemas.openxmlformats.org/officeDocument/2006/relationships/diagramData" Target="../diagrams/data37.xml"/><Relationship Id="rId2" Type="http://schemas.openxmlformats.org/officeDocument/2006/relationships/diagramData" Target="../diagrams/data3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6.xml"/><Relationship Id="rId11" Type="http://schemas.microsoft.com/office/2007/relationships/diagramDrawing" Target="../diagrams/drawing37.xml"/><Relationship Id="rId5" Type="http://schemas.openxmlformats.org/officeDocument/2006/relationships/diagramColors" Target="../diagrams/colors36.xml"/><Relationship Id="rId10" Type="http://schemas.openxmlformats.org/officeDocument/2006/relationships/diagramColors" Target="../diagrams/colors37.xml"/><Relationship Id="rId4" Type="http://schemas.openxmlformats.org/officeDocument/2006/relationships/diagramQuickStyle" Target="../diagrams/quickStyle36.xml"/><Relationship Id="rId9" Type="http://schemas.openxmlformats.org/officeDocument/2006/relationships/diagramQuickStyle" Target="../diagrams/quickStyle3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9.xml"/><Relationship Id="rId13" Type="http://schemas.openxmlformats.org/officeDocument/2006/relationships/diagramLayout" Target="../diagrams/layout40.xml"/><Relationship Id="rId3" Type="http://schemas.openxmlformats.org/officeDocument/2006/relationships/diagramLayout" Target="../diagrams/layout38.xml"/><Relationship Id="rId7" Type="http://schemas.openxmlformats.org/officeDocument/2006/relationships/diagramData" Target="../diagrams/data39.xml"/><Relationship Id="rId12" Type="http://schemas.openxmlformats.org/officeDocument/2006/relationships/diagramData" Target="../diagrams/data40.xml"/><Relationship Id="rId2" Type="http://schemas.openxmlformats.org/officeDocument/2006/relationships/diagramData" Target="../diagrams/data38.xml"/><Relationship Id="rId16" Type="http://schemas.microsoft.com/office/2007/relationships/diagramDrawing" Target="../diagrams/drawing4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8.xml"/><Relationship Id="rId11" Type="http://schemas.microsoft.com/office/2007/relationships/diagramDrawing" Target="../diagrams/drawing39.xml"/><Relationship Id="rId5" Type="http://schemas.openxmlformats.org/officeDocument/2006/relationships/diagramColors" Target="../diagrams/colors38.xml"/><Relationship Id="rId15" Type="http://schemas.openxmlformats.org/officeDocument/2006/relationships/diagramColors" Target="../diagrams/colors40.xml"/><Relationship Id="rId10" Type="http://schemas.openxmlformats.org/officeDocument/2006/relationships/diagramColors" Target="../diagrams/colors39.xml"/><Relationship Id="rId4" Type="http://schemas.openxmlformats.org/officeDocument/2006/relationships/diagramQuickStyle" Target="../diagrams/quickStyle38.xml"/><Relationship Id="rId9" Type="http://schemas.openxmlformats.org/officeDocument/2006/relationships/diagramQuickStyle" Target="../diagrams/quickStyle39.xml"/><Relationship Id="rId14" Type="http://schemas.openxmlformats.org/officeDocument/2006/relationships/diagramQuickStyle" Target="../diagrams/quickStyle40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2.xml"/><Relationship Id="rId3" Type="http://schemas.openxmlformats.org/officeDocument/2006/relationships/diagramLayout" Target="../diagrams/layout41.xml"/><Relationship Id="rId7" Type="http://schemas.openxmlformats.org/officeDocument/2006/relationships/diagramData" Target="../diagrams/data42.xml"/><Relationship Id="rId2" Type="http://schemas.openxmlformats.org/officeDocument/2006/relationships/diagramData" Target="../diagrams/data4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1.xml"/><Relationship Id="rId11" Type="http://schemas.microsoft.com/office/2007/relationships/diagramDrawing" Target="../diagrams/drawing42.xml"/><Relationship Id="rId5" Type="http://schemas.openxmlformats.org/officeDocument/2006/relationships/diagramColors" Target="../diagrams/colors41.xml"/><Relationship Id="rId10" Type="http://schemas.openxmlformats.org/officeDocument/2006/relationships/diagramColors" Target="../diagrams/colors42.xml"/><Relationship Id="rId4" Type="http://schemas.openxmlformats.org/officeDocument/2006/relationships/diagramQuickStyle" Target="../diagrams/quickStyle41.xml"/><Relationship Id="rId9" Type="http://schemas.openxmlformats.org/officeDocument/2006/relationships/diagramQuickStyle" Target="../diagrams/quickStyle4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4.xml"/><Relationship Id="rId3" Type="http://schemas.openxmlformats.org/officeDocument/2006/relationships/diagramData" Target="../diagrams/data43.xml"/><Relationship Id="rId7" Type="http://schemas.microsoft.com/office/2007/relationships/diagramDrawing" Target="../diagrams/drawing43.xml"/><Relationship Id="rId12" Type="http://schemas.microsoft.com/office/2007/relationships/diagramDrawing" Target="../diagrams/drawing4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3.xml"/><Relationship Id="rId11" Type="http://schemas.openxmlformats.org/officeDocument/2006/relationships/diagramColors" Target="../diagrams/colors44.xml"/><Relationship Id="rId5" Type="http://schemas.openxmlformats.org/officeDocument/2006/relationships/diagramQuickStyle" Target="../diagrams/quickStyle43.xml"/><Relationship Id="rId10" Type="http://schemas.openxmlformats.org/officeDocument/2006/relationships/diagramQuickStyle" Target="../diagrams/quickStyle44.xml"/><Relationship Id="rId4" Type="http://schemas.openxmlformats.org/officeDocument/2006/relationships/diagramLayout" Target="../diagrams/layout43.xml"/><Relationship Id="rId9" Type="http://schemas.openxmlformats.org/officeDocument/2006/relationships/diagramLayout" Target="../diagrams/layout4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5.xml"/><Relationship Id="rId7" Type="http://schemas.microsoft.com/office/2007/relationships/diagramDrawing" Target="../diagrams/drawing4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5.xml"/><Relationship Id="rId5" Type="http://schemas.openxmlformats.org/officeDocument/2006/relationships/diagramQuickStyle" Target="../diagrams/quickStyle45.xml"/><Relationship Id="rId4" Type="http://schemas.openxmlformats.org/officeDocument/2006/relationships/diagramLayout" Target="../diagrams/layout4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6.xml"/><Relationship Id="rId2" Type="http://schemas.openxmlformats.org/officeDocument/2006/relationships/diagramData" Target="../diagrams/data4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6.xml"/><Relationship Id="rId5" Type="http://schemas.openxmlformats.org/officeDocument/2006/relationships/diagramColors" Target="../diagrams/colors46.xml"/><Relationship Id="rId4" Type="http://schemas.openxmlformats.org/officeDocument/2006/relationships/diagramQuickStyle" Target="../diagrams/quickStyle4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13" Type="http://schemas.openxmlformats.org/officeDocument/2006/relationships/diagramLayout" Target="../diagrams/layout13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12" Type="http://schemas.openxmlformats.org/officeDocument/2006/relationships/diagramData" Target="../diagrams/data13.xml"/><Relationship Id="rId2" Type="http://schemas.openxmlformats.org/officeDocument/2006/relationships/diagramData" Target="../diagrams/data11.xml"/><Relationship Id="rId16" Type="http://schemas.microsoft.com/office/2007/relationships/diagramDrawing" Target="../diagrams/drawing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5" Type="http://schemas.openxmlformats.org/officeDocument/2006/relationships/diagramColors" Target="../diagrams/colors13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Relationship Id="rId14" Type="http://schemas.openxmlformats.org/officeDocument/2006/relationships/diagramQuickStyle" Target="../diagrams/quickStyle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/>
        </p:nvGraphicFramePr>
        <p:xfrm>
          <a:off x="642910" y="1500174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Схема 8"/>
          <p:cNvGraphicFramePr/>
          <p:nvPr/>
        </p:nvGraphicFramePr>
        <p:xfrm>
          <a:off x="1142976" y="3357562"/>
          <a:ext cx="6786610" cy="2214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00034" y="571480"/>
          <a:ext cx="8358246" cy="2071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Схема 6"/>
          <p:cNvGraphicFramePr/>
          <p:nvPr/>
        </p:nvGraphicFramePr>
        <p:xfrm>
          <a:off x="500034" y="2786058"/>
          <a:ext cx="8143932" cy="271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02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2357438" y="5643563"/>
          <a:ext cx="4602162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Формула" r:id="rId13" imgW="1943100" imgH="393700" progId="Equation.3">
                  <p:embed/>
                </p:oleObj>
              </mc:Choice>
              <mc:Fallback>
                <p:oleObj name="Формула" r:id="rId13" imgW="1943100" imgH="393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38" y="5643563"/>
                        <a:ext cx="4602162" cy="928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142984"/>
          <a:ext cx="8229600" cy="2971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2050" name="Object 1"/>
          <p:cNvGraphicFramePr>
            <a:graphicFrameLocks noChangeAspect="1"/>
          </p:cNvGraphicFramePr>
          <p:nvPr/>
        </p:nvGraphicFramePr>
        <p:xfrm>
          <a:off x="714375" y="4714875"/>
          <a:ext cx="7504113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Формула" r:id="rId8" imgW="3962400" imgH="431800" progId="Equation.3">
                  <p:embed/>
                </p:oleObj>
              </mc:Choice>
              <mc:Fallback>
                <p:oleObj name="Формула" r:id="rId8" imgW="3962400" imgH="431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4714875"/>
                        <a:ext cx="7504113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428605"/>
          <a:ext cx="8229600" cy="421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07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3074" name="Object 1"/>
          <p:cNvGraphicFramePr>
            <a:graphicFrameLocks noChangeAspect="1"/>
          </p:cNvGraphicFramePr>
          <p:nvPr/>
        </p:nvGraphicFramePr>
        <p:xfrm>
          <a:off x="1214438" y="5072063"/>
          <a:ext cx="665956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Формула" r:id="rId8" imgW="3009900" imgH="203200" progId="Equation.3">
                  <p:embed/>
                </p:oleObj>
              </mc:Choice>
              <mc:Fallback>
                <p:oleObj name="Формула" r:id="rId8" imgW="3009900" imgH="203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5072063"/>
                        <a:ext cx="6659562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500034" y="2786058"/>
          <a:ext cx="8186766" cy="33401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10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4098" name="Object 1"/>
          <p:cNvGraphicFramePr>
            <a:graphicFrameLocks noChangeAspect="1"/>
          </p:cNvGraphicFramePr>
          <p:nvPr/>
        </p:nvGraphicFramePr>
        <p:xfrm>
          <a:off x="785813" y="1714500"/>
          <a:ext cx="76168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Формула" r:id="rId13" imgW="3048000" imgH="203200" progId="Equation.3">
                  <p:embed/>
                </p:oleObj>
              </mc:Choice>
              <mc:Fallback>
                <p:oleObj name="Формула" r:id="rId13" imgW="3048000" imgH="203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1714500"/>
                        <a:ext cx="7616825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2011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642910" y="3786189"/>
          <a:ext cx="8043890" cy="20002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5122" name="Object 1"/>
          <p:cNvGraphicFramePr>
            <a:graphicFrameLocks noChangeAspect="1"/>
          </p:cNvGraphicFramePr>
          <p:nvPr/>
        </p:nvGraphicFramePr>
        <p:xfrm>
          <a:off x="357188" y="2714625"/>
          <a:ext cx="828675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Формула" r:id="rId13" imgW="5689600" imgH="431800" progId="Equation.3">
                  <p:embed/>
                </p:oleObj>
              </mc:Choice>
              <mc:Fallback>
                <p:oleObj name="Формула" r:id="rId13" imgW="5689600" imgH="431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2714625"/>
                        <a:ext cx="8286750" cy="608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85860"/>
          <a:ext cx="8186766" cy="4840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71546"/>
          <a:ext cx="8229600" cy="5054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714356"/>
          <a:ext cx="8229600" cy="5411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Объект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2071670" y="274638"/>
          <a:ext cx="5214974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2071678"/>
          <a:ext cx="8229600" cy="4054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57200" y="274638"/>
          <a:ext cx="8229600" cy="2002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2780928"/>
          <a:ext cx="8229600" cy="3345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1756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Схема 6"/>
          <p:cNvGraphicFramePr/>
          <p:nvPr/>
        </p:nvGraphicFramePr>
        <p:xfrm>
          <a:off x="467544" y="3645024"/>
          <a:ext cx="8208912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435280" cy="2074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67544" y="2636913"/>
          <a:ext cx="8219256" cy="22322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498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539552" y="2060848"/>
          <a:ext cx="8229600" cy="1756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Схема 6"/>
          <p:cNvGraphicFramePr/>
          <p:nvPr/>
        </p:nvGraphicFramePr>
        <p:xfrm>
          <a:off x="683568" y="4077072"/>
          <a:ext cx="7992888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91264" cy="24342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200" y="2348881"/>
          <a:ext cx="8229600" cy="295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363272" cy="19302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200" y="2492896"/>
          <a:ext cx="8229600" cy="3633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395288" y="1484313"/>
          <a:ext cx="8280400" cy="5167312"/>
        </p:xfrm>
        <a:graphic>
          <a:graphicData uri="http://schemas.openxmlformats.org/drawingml/2006/table">
            <a:tbl>
              <a:tblPr/>
              <a:tblGrid>
                <a:gridCol w="4106862"/>
                <a:gridCol w="4173538"/>
              </a:tblGrid>
              <a:tr h="576227">
                <a:tc>
                  <a:txBody>
                    <a:bodyPr/>
                    <a:lstStyle/>
                    <a:p>
                      <a:pPr marL="0" marR="0" lvl="0" indent="635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Миллий маҳсулот ҳажмини сарфлар суммаси бўйича ҳисоблаш</a:t>
                      </a:r>
                    </a:p>
                  </a:txBody>
                  <a:tcPr marL="17780" marR="177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7938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Миллий маҳсулот ҳажмини даромадлар суммаси бўйича ҳисоблаш</a:t>
                      </a:r>
                    </a:p>
                  </a:txBody>
                  <a:tcPr marL="17780" marR="177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7212">
                <a:tc>
                  <a:txBody>
                    <a:bodyPr/>
                    <a:lstStyle/>
                    <a:p>
                      <a:pPr marL="0" marR="0" lvl="0" indent="6350" algn="l" defTabSz="91440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Уй хўжаликларининг истеъмол сарфлари</a:t>
                      </a:r>
                    </a:p>
                    <a:p>
                      <a:pPr marL="0" marR="0" lvl="0" indent="63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17780" marR="177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Даромад билан боғлиқ бўлмаган сарф ва тўловлар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а) амортизация, б) эгри солиқлар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17780" marR="177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09">
                <a:tc>
                  <a:txBody>
                    <a:bodyPr/>
                    <a:lstStyle/>
                    <a:p>
                      <a:pPr marL="0" marR="0" lvl="0" indent="63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Тадбиркорларнинг инвестицион сарфлари</a:t>
                      </a:r>
                    </a:p>
                    <a:p>
                      <a:pPr marL="0" marR="0" lvl="0" indent="63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17780" marR="177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Иш ҳақи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17780" marR="177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42">
                <a:tc>
                  <a:txBody>
                    <a:bodyPr/>
                    <a:lstStyle/>
                    <a:p>
                      <a:pPr marL="0" marR="0" lvl="0" indent="63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Товар ва хизматларнинг давлат хариди</a:t>
                      </a:r>
                    </a:p>
                    <a:p>
                      <a:pPr marL="0" marR="0" lvl="0" indent="63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17780" marR="177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Рента тўловлари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17780" marR="177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606">
                <a:tc>
                  <a:txBody>
                    <a:bodyPr/>
                    <a:lstStyle/>
                    <a:p>
                      <a:pPr marL="0" marR="0" lvl="0" indent="63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Чет элликлар сарфи</a:t>
                      </a:r>
                    </a:p>
                    <a:p>
                      <a:pPr marL="0" marR="0" lvl="0" indent="63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17780" marR="177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Фоиз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17780" marR="177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606">
                <a:tc>
                  <a:txBody>
                    <a:bodyPr/>
                    <a:lstStyle/>
                    <a:p>
                      <a:pPr marL="0" marR="0" lvl="0" indent="63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Нотижорат муассасалари сарфи</a:t>
                      </a:r>
                    </a:p>
                    <a:p>
                      <a:pPr marL="0" marR="0" lvl="0" indent="63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17780" marR="177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Фойда</a:t>
                      </a:r>
                    </a:p>
                  </a:txBody>
                  <a:tcPr marL="17780" marR="177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606">
                <a:tc>
                  <a:txBody>
                    <a:bodyPr/>
                    <a:lstStyle/>
                    <a:p>
                      <a:pPr marL="0" marR="0" lvl="0" indent="63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Моддий айланма воситалар заҳирасидаги ўзгаришлар</a:t>
                      </a:r>
                    </a:p>
                  </a:txBody>
                  <a:tcPr marL="17780" marR="177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17780" marR="177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03">
                <a:tc>
                  <a:txBody>
                    <a:bodyPr/>
                    <a:lstStyle/>
                    <a:p>
                      <a:pPr marL="0" marR="0" lvl="0" indent="635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ЯИМ</a:t>
                      </a:r>
                    </a:p>
                  </a:txBody>
                  <a:tcPr marL="17780" marR="177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ЯИМ</a:t>
                      </a:r>
                    </a:p>
                  </a:txBody>
                  <a:tcPr marL="17780" marR="1778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611560" y="260648"/>
          <a:ext cx="8064896" cy="923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2276871"/>
          <a:ext cx="8229600" cy="14401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Группа 2"/>
          <p:cNvGrpSpPr/>
          <p:nvPr/>
        </p:nvGrpSpPr>
        <p:grpSpPr>
          <a:xfrm>
            <a:off x="428596" y="214290"/>
            <a:ext cx="8229600" cy="1119690"/>
            <a:chOff x="0" y="11654"/>
            <a:chExt cx="8229600" cy="1119690"/>
          </a:xfrm>
          <a:scene3d>
            <a:camera prst="orthographicFront"/>
            <a:lightRig rig="flat" dir="t"/>
          </a:scene3d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11654"/>
              <a:ext cx="8229600" cy="1119690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54659" y="66313"/>
              <a:ext cx="8120282" cy="101037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0490" tIns="110490" rIns="110490" bIns="110490" spcCol="1270" anchor="ctr"/>
            <a:lstStyle/>
            <a:p>
              <a:pPr algn="ctr" defTabSz="1289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900" b="1" dirty="0"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ru-RU" sz="2900" b="1" dirty="0" err="1">
                  <a:latin typeface="Times New Roman" pitchFamily="18" charset="0"/>
                  <a:cs typeface="Times New Roman" pitchFamily="18" charset="0"/>
                </a:rPr>
                <a:t>Миллий</a:t>
              </a:r>
              <a:r>
                <a:rPr lang="ru-RU" sz="29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900" b="1" dirty="0" err="1">
                  <a:latin typeface="Times New Roman" pitchFamily="18" charset="0"/>
                  <a:cs typeface="Times New Roman" pitchFamily="18" charset="0"/>
                </a:rPr>
                <a:t>иқтисодиётнинг қарор топиши</a:t>
              </a:r>
              <a:r>
                <a:rPr lang="ru-RU" sz="29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900" b="1" dirty="0" err="1">
                  <a:latin typeface="Times New Roman" pitchFamily="18" charset="0"/>
                  <a:cs typeface="Times New Roman" pitchFamily="18" charset="0"/>
                </a:rPr>
                <a:t>ва</a:t>
              </a:r>
              <a:r>
                <a:rPr lang="ru-RU" sz="29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900" b="1" dirty="0" err="1">
                  <a:latin typeface="Times New Roman" pitchFamily="18" charset="0"/>
                  <a:cs typeface="Times New Roman" pitchFamily="18" charset="0"/>
                </a:rPr>
                <a:t>унинг</a:t>
              </a:r>
              <a:r>
                <a:rPr lang="ru-RU" sz="29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900" b="1" dirty="0" err="1">
                  <a:latin typeface="Times New Roman" pitchFamily="18" charset="0"/>
                  <a:cs typeface="Times New Roman" pitchFamily="18" charset="0"/>
                </a:rPr>
                <a:t>макроиқтисодий кўрсаткичлари</a:t>
              </a:r>
              <a:endParaRPr lang="ru-RU" sz="29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8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1267" name="Group 2"/>
          <p:cNvGrpSpPr>
            <a:grpSpLocks/>
          </p:cNvGrpSpPr>
          <p:nvPr/>
        </p:nvGrpSpPr>
        <p:grpSpPr bwMode="auto">
          <a:xfrm>
            <a:off x="500063" y="1571625"/>
            <a:ext cx="8072437" cy="4286250"/>
            <a:chOff x="1881" y="3316"/>
            <a:chExt cx="9360" cy="3595"/>
          </a:xfrm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4863" y="3316"/>
              <a:ext cx="3138" cy="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r>
                <a:rPr lang="ru-RU" sz="2200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Миллий</a:t>
              </a:r>
              <a:r>
                <a:rPr lang="ru-RU" sz="22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и</a:t>
              </a:r>
              <a:r>
                <a:rPr lang="uz-Cyrl-UZ" sz="22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қ</a:t>
              </a:r>
              <a:r>
                <a:rPr lang="ru-RU" sz="2200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тисодиёт</a:t>
              </a:r>
              <a:endParaRPr lang="ru-RU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4581" y="4416"/>
              <a:ext cx="3960" cy="720"/>
            </a:xfrm>
            <a:prstGeom prst="rect">
              <a:avLst/>
            </a:prstGeom>
            <a:solidFill>
              <a:srgbClr val="0070C0"/>
            </a:solidFill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r>
                <a:rPr lang="ru-RU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Иқтисодий жи</a:t>
              </a:r>
              <a:r>
                <a:rPr lang="uz-Cyrl-UZ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ҳ</a:t>
              </a:r>
              <a:r>
                <a:rPr lang="ru-RU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атдан нисбатан муста</a:t>
              </a:r>
              <a:r>
                <a:rPr lang="uz-Cyrl-UZ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қ</a:t>
              </a:r>
              <a:r>
                <a:rPr lang="ru-RU" sz="2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ил бўғинлар</a:t>
              </a:r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1881" y="5663"/>
              <a:ext cx="2340" cy="9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ru-RU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r>
                <a:rPr lang="ru-RU"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Корхоналар</a:t>
              </a:r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4762" y="5663"/>
              <a:ext cx="2340" cy="9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ru-RU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r>
                <a:rPr lang="ru-RU"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Уй хўжаликлари</a:t>
              </a:r>
            </a:p>
          </p:txBody>
        </p:sp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7641" y="5663"/>
              <a:ext cx="3600" cy="9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lang="ru-RU"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Давлат (кўплаб хўжалик юритувчи бирликлари билан) </a:t>
              </a:r>
            </a:p>
            <a:p>
              <a:pPr>
                <a:defRPr/>
              </a:pPr>
              <a:endParaRPr lang="ru-RU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V="1">
              <a:off x="5840" y="3866"/>
              <a:ext cx="0" cy="541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>
              <a:off x="7101" y="3866"/>
              <a:ext cx="0" cy="541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4" name="Line 10"/>
            <p:cNvSpPr>
              <a:spLocks noChangeShapeType="1"/>
            </p:cNvSpPr>
            <p:nvPr/>
          </p:nvSpPr>
          <p:spPr bwMode="auto">
            <a:xfrm>
              <a:off x="2961" y="5304"/>
              <a:ext cx="684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>
              <a:off x="2961" y="5317"/>
              <a:ext cx="0" cy="36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6" name="Line 12"/>
            <p:cNvSpPr>
              <a:spLocks noChangeShapeType="1"/>
            </p:cNvSpPr>
            <p:nvPr/>
          </p:nvSpPr>
          <p:spPr bwMode="auto">
            <a:xfrm>
              <a:off x="6021" y="5317"/>
              <a:ext cx="0" cy="36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7" name="Line 13"/>
            <p:cNvSpPr>
              <a:spLocks noChangeShapeType="1"/>
            </p:cNvSpPr>
            <p:nvPr/>
          </p:nvSpPr>
          <p:spPr bwMode="auto">
            <a:xfrm>
              <a:off x="9802" y="5304"/>
              <a:ext cx="0" cy="36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8" name="Line 14"/>
            <p:cNvSpPr>
              <a:spLocks noChangeShapeType="1"/>
            </p:cNvSpPr>
            <p:nvPr/>
          </p:nvSpPr>
          <p:spPr bwMode="auto">
            <a:xfrm>
              <a:off x="6562" y="5133"/>
              <a:ext cx="0" cy="18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9" name="Line 15"/>
            <p:cNvSpPr>
              <a:spLocks noChangeShapeType="1"/>
            </p:cNvSpPr>
            <p:nvPr/>
          </p:nvSpPr>
          <p:spPr bwMode="auto">
            <a:xfrm>
              <a:off x="4221" y="5959"/>
              <a:ext cx="541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0" name="Line 16"/>
            <p:cNvSpPr>
              <a:spLocks noChangeShapeType="1"/>
            </p:cNvSpPr>
            <p:nvPr/>
          </p:nvSpPr>
          <p:spPr bwMode="auto">
            <a:xfrm flipH="1">
              <a:off x="4221" y="6318"/>
              <a:ext cx="541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1" name="Line 17"/>
            <p:cNvSpPr>
              <a:spLocks noChangeShapeType="1"/>
            </p:cNvSpPr>
            <p:nvPr/>
          </p:nvSpPr>
          <p:spPr bwMode="auto">
            <a:xfrm>
              <a:off x="7101" y="5959"/>
              <a:ext cx="539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 flipH="1">
              <a:off x="7101" y="6318"/>
              <a:ext cx="539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>
              <a:off x="3320" y="6562"/>
              <a:ext cx="0" cy="18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3320" y="6757"/>
              <a:ext cx="5761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9082" y="6577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9802" y="6549"/>
              <a:ext cx="0" cy="36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2961" y="6911"/>
              <a:ext cx="684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2961" y="6549"/>
              <a:ext cx="0" cy="36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57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1757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Схема 6"/>
          <p:cNvGraphicFramePr/>
          <p:nvPr/>
        </p:nvGraphicFramePr>
        <p:xfrm>
          <a:off x="500034" y="3429000"/>
          <a:ext cx="8001056" cy="2786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Схема 42"/>
          <p:cNvGraphicFramePr/>
          <p:nvPr/>
        </p:nvGraphicFramePr>
        <p:xfrm>
          <a:off x="505720" y="476671"/>
          <a:ext cx="8229600" cy="671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86301" y="2336661"/>
            <a:ext cx="2664296" cy="159815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Хорижий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корхоналар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маҳсулоти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85654" y="2334550"/>
            <a:ext cx="2664296" cy="159815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Чет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эллардаги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миллий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корхоналар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маҳсулоти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86512" y="2334904"/>
            <a:ext cx="2664296" cy="159815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Миллий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корхоналар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маҳсулоти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6301" y="4077072"/>
            <a:ext cx="2664296" cy="114713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10 трлн. сўм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85654" y="4074961"/>
            <a:ext cx="2664296" cy="114713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6 трлн. сўм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86512" y="4075315"/>
            <a:ext cx="2664296" cy="114713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50 трлн. сўм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9807" y="2322807"/>
            <a:ext cx="5364507" cy="36004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Мамлакат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ичидаги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ишлаб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чиқариш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547664" y="3717032"/>
            <a:ext cx="1080120" cy="57606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800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z-Cyrl-UZ" dirty="0"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877742" y="3715397"/>
            <a:ext cx="1080120" cy="57606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800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z-Cyrl-UZ" dirty="0"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178600" y="3733800"/>
            <a:ext cx="1080120" cy="57606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800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z-Cyrl-UZ" dirty="0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685800" y="1844675"/>
            <a:ext cx="4763" cy="4921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6007100" y="1844675"/>
            <a:ext cx="0" cy="4921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132138" y="1844675"/>
            <a:ext cx="287496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Скругленный прямоугольник 23"/>
          <p:cNvSpPr/>
          <p:nvPr/>
        </p:nvSpPr>
        <p:spPr>
          <a:xfrm>
            <a:off x="2087724" y="1556792"/>
            <a:ext cx="1044116" cy="5760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ЯИМ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Прямая соединительная линия 25"/>
          <p:cNvCxnSpPr>
            <a:stCxn id="0" idx="1"/>
          </p:cNvCxnSpPr>
          <p:nvPr/>
        </p:nvCxnSpPr>
        <p:spPr>
          <a:xfrm flipH="1">
            <a:off x="690563" y="1844675"/>
            <a:ext cx="13970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3386138" y="5222875"/>
            <a:ext cx="0" cy="4381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8709025" y="5224463"/>
            <a:ext cx="0" cy="4381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386138" y="5661025"/>
            <a:ext cx="313055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0" name="Скругленный прямоугольник 39"/>
          <p:cNvSpPr/>
          <p:nvPr/>
        </p:nvSpPr>
        <p:spPr>
          <a:xfrm>
            <a:off x="6516216" y="5373216"/>
            <a:ext cx="1044116" cy="5760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ЯММ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V="1">
            <a:off x="7559675" y="5661025"/>
            <a:ext cx="114935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686301" y="5661248"/>
            <a:ext cx="2589555" cy="50405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ЯИМ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=10+50=60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689807" y="6206899"/>
            <a:ext cx="2589555" cy="50405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ЯММ=50+6=56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939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одержимое 3"/>
          <p:cNvGraphicFramePr>
            <a:graphicFrameLocks/>
          </p:cNvGraphicFramePr>
          <p:nvPr/>
        </p:nvGraphicFramePr>
        <p:xfrm>
          <a:off x="500034" y="1357298"/>
          <a:ext cx="8229600" cy="4696538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686172"/>
                <a:gridCol w="1071570"/>
                <a:gridCol w="1071570"/>
                <a:gridCol w="1143008"/>
                <a:gridCol w="1257280"/>
              </a:tblGrid>
              <a:tr h="4902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Кўрсаткичлар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2007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2008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</a:tr>
              <a:tr h="3268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Ялпи ички маҳсулотнинг ўсиши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9,5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9,0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8,1 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8,5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268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Саноат маҳсулотнинг ўсиши 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12,1 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12,7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9,0 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uz-Cyrl-UZ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268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Хизмат кўрсатиш ҳажми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20,6 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21,3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12,9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13,4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268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Қишлоқ хўжалиги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6,1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5,7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6,8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268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Савдо соҳаси 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21,0 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7,2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16,6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14,7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268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>
                          <a:latin typeface="Times New Roman" pitchFamily="18" charset="0"/>
                          <a:cs typeface="Times New Roman" pitchFamily="18" charset="0"/>
                        </a:rPr>
                        <a:t>Э</a:t>
                      </a: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кспорт умумий ҳажмининг</a:t>
                      </a:r>
                      <a:r>
                        <a:rPr lang="uz-Cyrl-UZ" sz="1800">
                          <a:latin typeface="Times New Roman" pitchFamily="18" charset="0"/>
                          <a:cs typeface="Times New Roman" pitchFamily="18" charset="0"/>
                        </a:rPr>
                        <a:t> ўсиши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40,7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27,8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10,8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268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Давлат бюджетининг бажарилиши 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+1,1 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+1,5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0,2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+0,3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268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Инфляция даражаси 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6,8 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7,8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7,4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7,3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5720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Иқтисодиёт бўйича ўртача иш ҳакининг ошиши 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44,2 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40,0 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40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5720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Аҳоли жон бошига реал даромадларнинг ўсиши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27,0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>
                          <a:latin typeface="Times New Roman" pitchFamily="18" charset="0"/>
                          <a:cs typeface="Times New Roman" pitchFamily="18" charset="0"/>
                        </a:rPr>
                        <a:t>23,0 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26,5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23,5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1369</Words>
  <Application>Microsoft Office PowerPoint</Application>
  <PresentationFormat>Экран (4:3)</PresentationFormat>
  <Paragraphs>221</Paragraphs>
  <Slides>27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Calibri</vt:lpstr>
      <vt:lpstr>Times New Roman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18</cp:revision>
  <dcterms:created xsi:type="dcterms:W3CDTF">2011-02-16T10:07:30Z</dcterms:created>
  <dcterms:modified xsi:type="dcterms:W3CDTF">2017-10-21T13:04:48Z</dcterms:modified>
</cp:coreProperties>
</file>