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1" r:id="rId2"/>
  </p:sldMasterIdLst>
  <p:sldIdLst>
    <p:sldId id="262" r:id="rId3"/>
    <p:sldId id="263" r:id="rId4"/>
    <p:sldId id="261" r:id="rId5"/>
    <p:sldId id="257" r:id="rId6"/>
    <p:sldId id="258" r:id="rId7"/>
    <p:sldId id="265" r:id="rId8"/>
    <p:sldId id="259" r:id="rId9"/>
    <p:sldId id="266" r:id="rId10"/>
    <p:sldId id="260" r:id="rId11"/>
    <p:sldId id="267" r:id="rId12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1374" y="-27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Лист1!$A$2:$A$11</c:f>
              <c:strCache>
                <c:ptCount val="10"/>
                <c:pt idx="0">
                  <c:v>Kanada</c:v>
                </c:pt>
                <c:pt idx="1">
                  <c:v>AQSH</c:v>
                </c:pt>
                <c:pt idx="2">
                  <c:v>Yaponiya</c:v>
                </c:pt>
                <c:pt idx="3">
                  <c:v>Fransiya</c:v>
                </c:pt>
                <c:pt idx="4">
                  <c:v>Germaniya</c:v>
                </c:pt>
                <c:pt idx="5">
                  <c:v>B. Britaniya</c:v>
                </c:pt>
                <c:pt idx="6">
                  <c:v>Italiya</c:v>
                </c:pt>
                <c:pt idx="7">
                  <c:v>Rossiya</c:v>
                </c:pt>
                <c:pt idx="8">
                  <c:v>Braziliya</c:v>
                </c:pt>
                <c:pt idx="9">
                  <c:v>Xitoy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52.6</c:v>
                </c:pt>
                <c:pt idx="1">
                  <c:v>42.9</c:v>
                </c:pt>
                <c:pt idx="2">
                  <c:v>46.4</c:v>
                </c:pt>
                <c:pt idx="3">
                  <c:v>44.8</c:v>
                </c:pt>
                <c:pt idx="4">
                  <c:v>43.1</c:v>
                </c:pt>
                <c:pt idx="5">
                  <c:v>39.6</c:v>
                </c:pt>
                <c:pt idx="6">
                  <c:v>37.9</c:v>
                </c:pt>
                <c:pt idx="7">
                  <c:v>12.9</c:v>
                </c:pt>
                <c:pt idx="8">
                  <c:v>12.4</c:v>
                </c:pt>
                <c:pt idx="9">
                  <c:v>5.4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8120064"/>
        <c:axId val="38121856"/>
        <c:axId val="0"/>
      </c:bar3DChart>
      <c:catAx>
        <c:axId val="38120064"/>
        <c:scaling>
          <c:orientation val="minMax"/>
        </c:scaling>
        <c:delete val="0"/>
        <c:axPos val="b"/>
        <c:majorTickMark val="none"/>
        <c:minorTickMark val="none"/>
        <c:tickLblPos val="nextTo"/>
        <c:crossAx val="38121856"/>
        <c:crosses val="autoZero"/>
        <c:auto val="1"/>
        <c:lblAlgn val="ctr"/>
        <c:lblOffset val="100"/>
        <c:noMultiLvlLbl val="0"/>
      </c:catAx>
      <c:valAx>
        <c:axId val="381218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812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Cambria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7F64A2-BD1A-4DD1-B001-D804A4B21FB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EFECB7-99C2-4774-BB2F-5D1A8AFB74F6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Cambria" pitchFamily="18" charset="0"/>
            </a:rPr>
            <a:t>«</a:t>
          </a:r>
          <a:r>
            <a:rPr lang="en-US" dirty="0" err="1" smtClean="0">
              <a:latin typeface="Cambria" pitchFamily="18" charset="0"/>
            </a:rPr>
            <a:t>Jahon</a:t>
          </a:r>
          <a:r>
            <a:rPr lang="en-US" dirty="0" smtClean="0">
              <a:latin typeface="Cambria" pitchFamily="18" charset="0"/>
            </a:rPr>
            <a:t> </a:t>
          </a:r>
          <a:r>
            <a:rPr lang="en-US" dirty="0" err="1" smtClean="0">
              <a:latin typeface="Cambria" pitchFamily="18" charset="0"/>
            </a:rPr>
            <a:t>iqtisodiy-ijtimoiy</a:t>
          </a:r>
          <a:r>
            <a:rPr lang="en-US" dirty="0" smtClean="0">
              <a:latin typeface="Cambria" pitchFamily="18" charset="0"/>
            </a:rPr>
            <a:t> </a:t>
          </a:r>
          <a:r>
            <a:rPr lang="en-US" dirty="0" err="1" smtClean="0">
              <a:latin typeface="Cambria" pitchFamily="18" charset="0"/>
            </a:rPr>
            <a:t>geografiyasi</a:t>
          </a:r>
          <a:r>
            <a:rPr lang="en-US" dirty="0" smtClean="0">
              <a:latin typeface="Cambria" pitchFamily="18" charset="0"/>
            </a:rPr>
            <a:t>» </a:t>
          </a:r>
          <a:r>
            <a:rPr lang="en-US" dirty="0" err="1" smtClean="0">
              <a:latin typeface="Cambria" pitchFamily="18" charset="0"/>
            </a:rPr>
            <a:t>fanida</a:t>
          </a:r>
          <a:r>
            <a:rPr lang="en-US" dirty="0" smtClean="0">
              <a:latin typeface="Cambria" pitchFamily="18" charset="0"/>
            </a:rPr>
            <a:t> </a:t>
          </a:r>
          <a:r>
            <a:rPr lang="en-US" dirty="0" err="1" smtClean="0">
              <a:latin typeface="Cambria" pitchFamily="18" charset="0"/>
            </a:rPr>
            <a:t>asosiy</a:t>
          </a:r>
          <a:r>
            <a:rPr lang="en-US" dirty="0" smtClean="0">
              <a:latin typeface="Cambria" pitchFamily="18" charset="0"/>
            </a:rPr>
            <a:t> </a:t>
          </a:r>
          <a:r>
            <a:rPr lang="en-US" dirty="0" err="1" smtClean="0">
              <a:latin typeface="Cambria" pitchFamily="18" charset="0"/>
            </a:rPr>
            <a:t>e’tibor</a:t>
          </a:r>
          <a:r>
            <a:rPr lang="en-US" dirty="0" smtClean="0">
              <a:latin typeface="Cambria" pitchFamily="18" charset="0"/>
            </a:rPr>
            <a:t> </a:t>
          </a:r>
          <a:r>
            <a:rPr lang="en-US" dirty="0" err="1" smtClean="0">
              <a:latin typeface="Cambria" pitchFamily="18" charset="0"/>
            </a:rPr>
            <a:t>quyidagi</a:t>
          </a:r>
          <a:r>
            <a:rPr lang="en-US" dirty="0" smtClean="0">
              <a:latin typeface="Cambria" pitchFamily="18" charset="0"/>
            </a:rPr>
            <a:t> </a:t>
          </a:r>
          <a:r>
            <a:rPr lang="en-US" dirty="0" err="1" smtClean="0">
              <a:latin typeface="Cambria" pitchFamily="18" charset="0"/>
            </a:rPr>
            <a:t>vazifalaming</a:t>
          </a:r>
          <a:r>
            <a:rPr lang="en-US" dirty="0" smtClean="0">
              <a:latin typeface="Cambria" pitchFamily="18" charset="0"/>
            </a:rPr>
            <a:t> </a:t>
          </a:r>
          <a:r>
            <a:rPr lang="en-US" dirty="0" err="1" smtClean="0">
              <a:latin typeface="Cambria" pitchFamily="18" charset="0"/>
            </a:rPr>
            <a:t>yechimini</a:t>
          </a:r>
          <a:r>
            <a:rPr lang="en-US" dirty="0" smtClean="0">
              <a:latin typeface="Cambria" pitchFamily="18" charset="0"/>
            </a:rPr>
            <a:t> </a:t>
          </a:r>
          <a:r>
            <a:rPr lang="en-US" dirty="0" err="1" smtClean="0">
              <a:latin typeface="Cambria" pitchFamily="18" charset="0"/>
            </a:rPr>
            <a:t>topishga</a:t>
          </a:r>
          <a:r>
            <a:rPr lang="en-US" dirty="0" smtClean="0">
              <a:latin typeface="Cambria" pitchFamily="18" charset="0"/>
            </a:rPr>
            <a:t> </a:t>
          </a:r>
          <a:r>
            <a:rPr lang="en-US" dirty="0" err="1" smtClean="0">
              <a:latin typeface="Cambria" pitchFamily="18" charset="0"/>
            </a:rPr>
            <a:t>qaratilgan</a:t>
          </a:r>
          <a:r>
            <a:rPr lang="en-US" dirty="0" smtClean="0">
              <a:latin typeface="Cambria" pitchFamily="18" charset="0"/>
            </a:rPr>
            <a:t>:</a:t>
          </a:r>
          <a:endParaRPr lang="ru-RU" dirty="0">
            <a:latin typeface="Cambria" pitchFamily="18" charset="0"/>
          </a:endParaRPr>
        </a:p>
      </dgm:t>
    </dgm:pt>
    <dgm:pt modelId="{9B76503F-7F0F-4CF0-A2C1-0437DB7AFFBE}" type="parTrans" cxnId="{0BA827DE-B386-4007-A40A-77358CAEB020}">
      <dgm:prSet/>
      <dgm:spPr/>
      <dgm:t>
        <a:bodyPr/>
        <a:lstStyle/>
        <a:p>
          <a:endParaRPr lang="ru-RU"/>
        </a:p>
      </dgm:t>
    </dgm:pt>
    <dgm:pt modelId="{8C7DB83C-6813-4B79-A8CB-CE54C1E62FF2}" type="sibTrans" cxnId="{0BA827DE-B386-4007-A40A-77358CAEB020}">
      <dgm:prSet/>
      <dgm:spPr/>
      <dgm:t>
        <a:bodyPr/>
        <a:lstStyle/>
        <a:p>
          <a:endParaRPr lang="ru-RU"/>
        </a:p>
      </dgm:t>
    </dgm:pt>
    <dgm:pt modelId="{E66ECAF6-CF48-40EF-A1E1-B8D7CB2641CC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err="1" smtClean="0">
              <a:latin typeface="Cambria" pitchFamily="18" charset="0"/>
            </a:rPr>
            <a:t>Jahon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siyosiy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xaritasining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shakllanishi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va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uning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o’zgarishlarini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ifodalovchi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qonuniyatlarni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tavsiflash</a:t>
          </a:r>
          <a:endParaRPr lang="ru-RU" sz="2000" dirty="0">
            <a:latin typeface="Cambria" pitchFamily="18" charset="0"/>
          </a:endParaRPr>
        </a:p>
      </dgm:t>
    </dgm:pt>
    <dgm:pt modelId="{77D2699D-972B-4765-AE78-87C491B2A34B}" type="parTrans" cxnId="{45E63C85-4047-4B28-9E3C-0928CEAEEA95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headEnd type="none" w="med" len="med"/>
          <a:tailEnd type="arrow" w="med" len="med"/>
        </a:ln>
      </dgm:spPr>
      <dgm:t>
        <a:bodyPr/>
        <a:lstStyle/>
        <a:p>
          <a:endParaRPr lang="ru-RU"/>
        </a:p>
      </dgm:t>
    </dgm:pt>
    <dgm:pt modelId="{12419FAC-E88F-4187-88B2-4F78368F685E}" type="sibTrans" cxnId="{45E63C85-4047-4B28-9E3C-0928CEAEEA95}">
      <dgm:prSet/>
      <dgm:spPr/>
      <dgm:t>
        <a:bodyPr/>
        <a:lstStyle/>
        <a:p>
          <a:endParaRPr lang="ru-RU"/>
        </a:p>
      </dgm:t>
    </dgm:pt>
    <dgm:pt modelId="{32C0089D-489C-49E9-B967-001B8C350330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err="1" smtClean="0">
              <a:latin typeface="Cambria" pitchFamily="18" charset="0"/>
            </a:rPr>
            <a:t>Jahon</a:t>
          </a:r>
          <a:r>
            <a:rPr lang="en-US" sz="1800" dirty="0" smtClean="0">
              <a:latin typeface="Cambria" pitchFamily="18" charset="0"/>
            </a:rPr>
            <a:t> </a:t>
          </a:r>
          <a:r>
            <a:rPr lang="en-US" sz="1800" dirty="0" err="1" smtClean="0">
              <a:latin typeface="Cambria" pitchFamily="18" charset="0"/>
            </a:rPr>
            <a:t>tabiiy</a:t>
          </a:r>
          <a:r>
            <a:rPr lang="en-US" sz="1800" dirty="0" smtClean="0">
              <a:latin typeface="Cambria" pitchFamily="18" charset="0"/>
            </a:rPr>
            <a:t> </a:t>
          </a:r>
          <a:r>
            <a:rPr lang="en-US" sz="1800" dirty="0" err="1" smtClean="0">
              <a:latin typeface="Cambria" pitchFamily="18" charset="0"/>
            </a:rPr>
            <a:t>resurslarining</a:t>
          </a:r>
          <a:r>
            <a:rPr lang="en-US" sz="1800" dirty="0" smtClean="0">
              <a:latin typeface="Cambria" pitchFamily="18" charset="0"/>
            </a:rPr>
            <a:t> </a:t>
          </a:r>
          <a:r>
            <a:rPr lang="en-US" sz="1800" dirty="0" err="1" smtClean="0">
              <a:latin typeface="Cambria" pitchFamily="18" charset="0"/>
            </a:rPr>
            <a:t>hududiy</a:t>
          </a:r>
          <a:r>
            <a:rPr lang="en-US" sz="1800" dirty="0" smtClean="0">
              <a:latin typeface="Cambria" pitchFamily="18" charset="0"/>
            </a:rPr>
            <a:t> </a:t>
          </a:r>
          <a:r>
            <a:rPr lang="en-US" sz="1800" dirty="0" err="1" smtClean="0">
              <a:latin typeface="Cambria" pitchFamily="18" charset="0"/>
            </a:rPr>
            <a:t>taqsimlanishiga</a:t>
          </a:r>
          <a:r>
            <a:rPr lang="en-US" sz="1800" dirty="0" smtClean="0">
              <a:latin typeface="Cambria" pitchFamily="18" charset="0"/>
            </a:rPr>
            <a:t> </a:t>
          </a:r>
          <a:r>
            <a:rPr lang="en-US" sz="1800" dirty="0" err="1" smtClean="0">
              <a:latin typeface="Cambria" pitchFamily="18" charset="0"/>
            </a:rPr>
            <a:t>xos</a:t>
          </a:r>
          <a:r>
            <a:rPr lang="en-US" sz="1800" dirty="0" smtClean="0">
              <a:latin typeface="Cambria" pitchFamily="18" charset="0"/>
            </a:rPr>
            <a:t> </a:t>
          </a:r>
          <a:r>
            <a:rPr lang="en-US" sz="1800" dirty="0" err="1" smtClean="0">
              <a:latin typeface="Cambria" pitchFamily="18" charset="0"/>
            </a:rPr>
            <a:t>xususiyatlarni</a:t>
          </a:r>
          <a:r>
            <a:rPr lang="en-US" sz="1800" dirty="0" smtClean="0">
              <a:latin typeface="Cambria" pitchFamily="18" charset="0"/>
            </a:rPr>
            <a:t> </a:t>
          </a:r>
          <a:r>
            <a:rPr lang="en-US" sz="1800" dirty="0" err="1" smtClean="0">
              <a:latin typeface="Cambria" pitchFamily="18" charset="0"/>
            </a:rPr>
            <a:t>aniqlash</a:t>
          </a:r>
          <a:r>
            <a:rPr lang="en-US" sz="1800" dirty="0" smtClean="0">
              <a:latin typeface="Cambria" pitchFamily="18" charset="0"/>
            </a:rPr>
            <a:t>, </a:t>
          </a:r>
          <a:r>
            <a:rPr lang="en-US" sz="1800" dirty="0" err="1" smtClean="0">
              <a:latin typeface="Cambria" pitchFamily="18" charset="0"/>
            </a:rPr>
            <a:t>ulardan</a:t>
          </a:r>
          <a:r>
            <a:rPr lang="en-US" sz="1800" dirty="0" smtClean="0">
              <a:latin typeface="Cambria" pitchFamily="18" charset="0"/>
            </a:rPr>
            <a:t> </a:t>
          </a:r>
          <a:r>
            <a:rPr lang="en-US" sz="1800" dirty="0" err="1" smtClean="0">
              <a:latin typeface="Cambria" pitchFamily="18" charset="0"/>
            </a:rPr>
            <a:t>foydalanishning</a:t>
          </a:r>
          <a:r>
            <a:rPr lang="en-US" sz="1800" dirty="0" smtClean="0">
              <a:latin typeface="Cambria" pitchFamily="18" charset="0"/>
            </a:rPr>
            <a:t> </a:t>
          </a:r>
          <a:r>
            <a:rPr lang="en-US" sz="1800" dirty="0" err="1" smtClean="0">
              <a:latin typeface="Cambria" pitchFamily="18" charset="0"/>
            </a:rPr>
            <a:t>hozirgi</a:t>
          </a:r>
          <a:r>
            <a:rPr lang="en-US" sz="1800" dirty="0" smtClean="0">
              <a:latin typeface="Cambria" pitchFamily="18" charset="0"/>
            </a:rPr>
            <a:t> </a:t>
          </a:r>
          <a:r>
            <a:rPr lang="en-US" sz="1800" dirty="0" err="1" smtClean="0">
              <a:latin typeface="Cambria" pitchFamily="18" charset="0"/>
            </a:rPr>
            <a:t>holatini</a:t>
          </a:r>
          <a:r>
            <a:rPr lang="en-US" sz="1800" dirty="0" smtClean="0">
              <a:latin typeface="Cambria" pitchFamily="18" charset="0"/>
            </a:rPr>
            <a:t> </a:t>
          </a:r>
          <a:r>
            <a:rPr lang="en-US" sz="1800" dirty="0" err="1" smtClean="0">
              <a:latin typeface="Cambria" pitchFamily="18" charset="0"/>
            </a:rPr>
            <a:t>tahlil</a:t>
          </a:r>
          <a:r>
            <a:rPr lang="en-US" sz="1800" dirty="0" smtClean="0">
              <a:latin typeface="Cambria" pitchFamily="18" charset="0"/>
            </a:rPr>
            <a:t> </a:t>
          </a:r>
          <a:r>
            <a:rPr lang="en-US" sz="1800" dirty="0" err="1" smtClean="0">
              <a:latin typeface="Cambria" pitchFamily="18" charset="0"/>
            </a:rPr>
            <a:t>etish</a:t>
          </a:r>
          <a:r>
            <a:rPr lang="en-US" sz="1800" dirty="0" smtClean="0">
              <a:latin typeface="Cambria" pitchFamily="18" charset="0"/>
            </a:rPr>
            <a:t> </a:t>
          </a:r>
          <a:r>
            <a:rPr lang="en-US" sz="1800" dirty="0" err="1" smtClean="0">
              <a:latin typeface="Cambria" pitchFamily="18" charset="0"/>
            </a:rPr>
            <a:t>va</a:t>
          </a:r>
          <a:r>
            <a:rPr lang="en-US" sz="1800" dirty="0" smtClean="0">
              <a:latin typeface="Cambria" pitchFamily="18" charset="0"/>
            </a:rPr>
            <a:t> </a:t>
          </a:r>
          <a:r>
            <a:rPr lang="en-US" sz="1800" dirty="0" err="1" smtClean="0">
              <a:latin typeface="Cambria" pitchFamily="18" charset="0"/>
            </a:rPr>
            <a:t>xulosalash</a:t>
          </a:r>
          <a:endParaRPr lang="ru-RU" sz="1800" dirty="0">
            <a:latin typeface="Cambria" pitchFamily="18" charset="0"/>
          </a:endParaRPr>
        </a:p>
      </dgm:t>
    </dgm:pt>
    <dgm:pt modelId="{F14355EF-1F6C-4267-9499-28E99E3C882D}" type="parTrans" cxnId="{53C788BC-5591-4882-8C4A-D9199CE92C4E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headEnd type="none" w="med" len="med"/>
          <a:tailEnd type="arrow" w="med" len="med"/>
        </a:ln>
      </dgm:spPr>
      <dgm:t>
        <a:bodyPr/>
        <a:lstStyle/>
        <a:p>
          <a:endParaRPr lang="ru-RU"/>
        </a:p>
      </dgm:t>
    </dgm:pt>
    <dgm:pt modelId="{ACCE5ED9-999F-4E78-A59E-E9BC902D1299}" type="sibTrans" cxnId="{53C788BC-5591-4882-8C4A-D9199CE92C4E}">
      <dgm:prSet/>
      <dgm:spPr/>
      <dgm:t>
        <a:bodyPr/>
        <a:lstStyle/>
        <a:p>
          <a:endParaRPr lang="ru-RU"/>
        </a:p>
      </dgm:t>
    </dgm:pt>
    <dgm:pt modelId="{BAB08E20-EECB-4463-9C32-0F11ECF2CC6D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err="1" smtClean="0">
              <a:latin typeface="Cambria" pitchFamily="18" charset="0"/>
            </a:rPr>
            <a:t>Jahon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aholisining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soni</a:t>
          </a:r>
          <a:r>
            <a:rPr lang="en-US" sz="2000" dirty="0" smtClean="0">
              <a:latin typeface="Cambria" pitchFamily="18" charset="0"/>
            </a:rPr>
            <a:t>, </a:t>
          </a:r>
          <a:r>
            <a:rPr lang="en-US" sz="2000" dirty="0" err="1" smtClean="0">
              <a:latin typeface="Cambria" pitchFamily="18" charset="0"/>
            </a:rPr>
            <a:t>dinamikasi</a:t>
          </a:r>
          <a:r>
            <a:rPr lang="en-US" sz="2000" dirty="0" smtClean="0">
              <a:latin typeface="Cambria" pitchFamily="18" charset="0"/>
            </a:rPr>
            <a:t>, </a:t>
          </a:r>
          <a:r>
            <a:rPr lang="en-US" sz="2000" dirty="0" err="1" smtClean="0">
              <a:latin typeface="Cambria" pitchFamily="18" charset="0"/>
            </a:rPr>
            <a:t>joylashishi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va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tarkibiga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oid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qonu­niyatlarni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tadqiq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etish</a:t>
          </a:r>
          <a:endParaRPr lang="ru-RU" sz="2000" dirty="0">
            <a:latin typeface="Cambria" pitchFamily="18" charset="0"/>
          </a:endParaRPr>
        </a:p>
      </dgm:t>
    </dgm:pt>
    <dgm:pt modelId="{BC613A08-A3F8-4C45-80C8-885C42D520A6}" type="parTrans" cxnId="{E764DEAE-266F-4F03-B081-D2FF725B4DEE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headEnd type="none" w="med" len="med"/>
          <a:tailEnd type="arrow" w="med" len="med"/>
        </a:ln>
      </dgm:spPr>
      <dgm:t>
        <a:bodyPr/>
        <a:lstStyle/>
        <a:p>
          <a:endParaRPr lang="ru-RU"/>
        </a:p>
      </dgm:t>
    </dgm:pt>
    <dgm:pt modelId="{99670077-7F44-49C6-B85D-CED6F66D47A4}" type="sibTrans" cxnId="{E764DEAE-266F-4F03-B081-D2FF725B4DEE}">
      <dgm:prSet/>
      <dgm:spPr/>
      <dgm:t>
        <a:bodyPr/>
        <a:lstStyle/>
        <a:p>
          <a:endParaRPr lang="ru-RU"/>
        </a:p>
      </dgm:t>
    </dgm:pt>
    <dgm:pt modelId="{8FF0A74C-0B2B-46FC-A0C9-DB58499BD896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>
              <a:latin typeface="Cambria" pitchFamily="18" charset="0"/>
            </a:rPr>
            <a:t>Fan-</a:t>
          </a:r>
          <a:r>
            <a:rPr lang="en-US" sz="2000" dirty="0" err="1" smtClean="0">
              <a:latin typeface="Cambria" pitchFamily="18" charset="0"/>
            </a:rPr>
            <a:t>texnika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inqilobining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jahon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xo‘jaligiga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ko‘rsatgan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ta’sirini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tavsiflash</a:t>
          </a:r>
          <a:endParaRPr lang="ru-RU" sz="2000" dirty="0">
            <a:latin typeface="Cambria" pitchFamily="18" charset="0"/>
          </a:endParaRPr>
        </a:p>
      </dgm:t>
    </dgm:pt>
    <dgm:pt modelId="{594D0E93-43A9-4C03-A2E0-AF76F484E732}" type="parTrans" cxnId="{EFEEC8A8-3A39-4907-98CB-E5AC015D2769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headEnd type="none" w="med" len="med"/>
          <a:tailEnd type="arrow" w="med" len="med"/>
        </a:ln>
      </dgm:spPr>
      <dgm:t>
        <a:bodyPr/>
        <a:lstStyle/>
        <a:p>
          <a:endParaRPr lang="ru-RU"/>
        </a:p>
      </dgm:t>
    </dgm:pt>
    <dgm:pt modelId="{C2996339-FDDB-47CA-AAE1-DF539D9E1914}" type="sibTrans" cxnId="{EFEEC8A8-3A39-4907-98CB-E5AC015D2769}">
      <dgm:prSet/>
      <dgm:spPr/>
      <dgm:t>
        <a:bodyPr/>
        <a:lstStyle/>
        <a:p>
          <a:endParaRPr lang="ru-RU"/>
        </a:p>
      </dgm:t>
    </dgm:pt>
    <dgm:pt modelId="{110D1CCE-A10A-4324-8C2A-8AC239C8A980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err="1" smtClean="0">
              <a:latin typeface="Cambria" pitchFamily="18" charset="0"/>
            </a:rPr>
            <a:t>Jahon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xo’jaligining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tarmoqlar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tarkibi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shakllanishi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va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o’zgarishiga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xos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jihatlarini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aniqlash</a:t>
          </a:r>
          <a:endParaRPr lang="ru-RU" sz="2000" dirty="0">
            <a:latin typeface="Cambria" pitchFamily="18" charset="0"/>
          </a:endParaRPr>
        </a:p>
      </dgm:t>
    </dgm:pt>
    <dgm:pt modelId="{C64A5E92-9468-46B5-BD8F-74288121DFB2}" type="parTrans" cxnId="{D57B4FD8-AF65-4F4A-8371-F732C61A797F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headEnd type="none" w="med" len="med"/>
          <a:tailEnd type="arrow" w="med" len="med"/>
        </a:ln>
      </dgm:spPr>
      <dgm:t>
        <a:bodyPr/>
        <a:lstStyle/>
        <a:p>
          <a:endParaRPr lang="ru-RU"/>
        </a:p>
      </dgm:t>
    </dgm:pt>
    <dgm:pt modelId="{051E8DC9-0535-4903-96B3-39AB727F4832}" type="sibTrans" cxnId="{D57B4FD8-AF65-4F4A-8371-F732C61A797F}">
      <dgm:prSet/>
      <dgm:spPr/>
      <dgm:t>
        <a:bodyPr/>
        <a:lstStyle/>
        <a:p>
          <a:endParaRPr lang="ru-RU"/>
        </a:p>
      </dgm:t>
    </dgm:pt>
    <dgm:pt modelId="{75DBBAFC-5D19-4163-8EF4-30AF948FB7E7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err="1" smtClean="0">
              <a:latin typeface="Cambria" pitchFamily="18" charset="0"/>
            </a:rPr>
            <a:t>Yevropa</a:t>
          </a:r>
          <a:r>
            <a:rPr lang="en-US" sz="1600" dirty="0" smtClean="0">
              <a:latin typeface="Cambria" pitchFamily="18" charset="0"/>
            </a:rPr>
            <a:t>, </a:t>
          </a:r>
          <a:r>
            <a:rPr lang="en-US" sz="1600" dirty="0" err="1" smtClean="0">
              <a:latin typeface="Cambria" pitchFamily="18" charset="0"/>
            </a:rPr>
            <a:t>Osiyo</a:t>
          </a:r>
          <a:r>
            <a:rPr lang="en-US" sz="1600" dirty="0" smtClean="0">
              <a:latin typeface="Cambria" pitchFamily="18" charset="0"/>
            </a:rPr>
            <a:t> </a:t>
          </a:r>
          <a:r>
            <a:rPr lang="en-US" sz="1600" dirty="0" err="1" smtClean="0">
              <a:latin typeface="Cambria" pitchFamily="18" charset="0"/>
            </a:rPr>
            <a:t>regionlari</a:t>
          </a:r>
          <a:r>
            <a:rPr lang="en-US" sz="1600" dirty="0" smtClean="0">
              <a:latin typeface="Cambria" pitchFamily="18" charset="0"/>
            </a:rPr>
            <a:t> </a:t>
          </a:r>
          <a:r>
            <a:rPr lang="en-US" sz="1600" dirty="0" err="1" smtClean="0">
              <a:latin typeface="Cambria" pitchFamily="18" charset="0"/>
            </a:rPr>
            <a:t>va</a:t>
          </a:r>
          <a:r>
            <a:rPr lang="en-US" sz="1600" dirty="0" smtClean="0">
              <a:latin typeface="Cambria" pitchFamily="18" charset="0"/>
            </a:rPr>
            <a:t> </a:t>
          </a:r>
          <a:r>
            <a:rPr lang="en-US" sz="1600" dirty="0" err="1" smtClean="0">
              <a:latin typeface="Cambria" pitchFamily="18" charset="0"/>
            </a:rPr>
            <a:t>davlatlarining</a:t>
          </a:r>
          <a:r>
            <a:rPr lang="en-US" sz="1600" dirty="0" smtClean="0">
              <a:latin typeface="Cambria" pitchFamily="18" charset="0"/>
            </a:rPr>
            <a:t>, </a:t>
          </a:r>
          <a:r>
            <a:rPr lang="en-US" sz="1600" dirty="0" err="1" smtClean="0">
              <a:latin typeface="Cambria" pitchFamily="18" charset="0"/>
            </a:rPr>
            <a:t>shu</a:t>
          </a:r>
          <a:r>
            <a:rPr lang="en-US" sz="1600" dirty="0" smtClean="0">
              <a:latin typeface="Cambria" pitchFamily="18" charset="0"/>
            </a:rPr>
            <a:t> </a:t>
          </a:r>
          <a:r>
            <a:rPr lang="en-US" sz="1600" dirty="0" err="1" smtClean="0">
              <a:latin typeface="Cambria" pitchFamily="18" charset="0"/>
            </a:rPr>
            <a:t>jumladan</a:t>
          </a:r>
          <a:r>
            <a:rPr lang="en-US" sz="1600" dirty="0" smtClean="0">
              <a:latin typeface="Cambria" pitchFamily="18" charset="0"/>
            </a:rPr>
            <a:t> </a:t>
          </a:r>
          <a:r>
            <a:rPr lang="en-US" sz="1600" dirty="0" err="1" smtClean="0">
              <a:latin typeface="Cambria" pitchFamily="18" charset="0"/>
            </a:rPr>
            <a:t>O’zbekiston</a:t>
          </a:r>
          <a:r>
            <a:rPr lang="en-US" sz="1600" dirty="0" smtClean="0">
              <a:latin typeface="Cambria" pitchFamily="18" charset="0"/>
            </a:rPr>
            <a:t> </a:t>
          </a:r>
          <a:r>
            <a:rPr lang="en-US" sz="1600" dirty="0" err="1" smtClean="0">
              <a:latin typeface="Cambria" pitchFamily="18" charset="0"/>
            </a:rPr>
            <a:t>Respublikasiga</a:t>
          </a:r>
          <a:r>
            <a:rPr lang="en-US" sz="1600" dirty="0" smtClean="0">
              <a:latin typeface="Cambria" pitchFamily="18" charset="0"/>
            </a:rPr>
            <a:t> </a:t>
          </a:r>
          <a:r>
            <a:rPr lang="en-US" sz="1600" dirty="0" err="1" smtClean="0">
              <a:latin typeface="Cambria" pitchFamily="18" charset="0"/>
            </a:rPr>
            <a:t>qo‘shni</a:t>
          </a:r>
          <a:r>
            <a:rPr lang="en-US" sz="1600" dirty="0" smtClean="0">
              <a:latin typeface="Cambria" pitchFamily="18" charset="0"/>
            </a:rPr>
            <a:t> </a:t>
          </a:r>
          <a:r>
            <a:rPr lang="en-US" sz="1600" dirty="0" err="1" smtClean="0">
              <a:latin typeface="Cambria" pitchFamily="18" charset="0"/>
            </a:rPr>
            <a:t>davlatlarning</a:t>
          </a:r>
          <a:r>
            <a:rPr lang="en-US" sz="1600" dirty="0" smtClean="0">
              <a:latin typeface="Cambria" pitchFamily="18" charset="0"/>
            </a:rPr>
            <a:t> </a:t>
          </a:r>
          <a:r>
            <a:rPr lang="en-US" sz="1600" dirty="0" err="1" smtClean="0">
              <a:latin typeface="Cambria" pitchFamily="18" charset="0"/>
            </a:rPr>
            <a:t>jahon</a:t>
          </a:r>
          <a:r>
            <a:rPr lang="en-US" sz="1600" dirty="0" smtClean="0">
              <a:latin typeface="Cambria" pitchFamily="18" charset="0"/>
            </a:rPr>
            <a:t> </a:t>
          </a:r>
          <a:r>
            <a:rPr lang="en-US" sz="1600" dirty="0" err="1" smtClean="0">
              <a:latin typeface="Cambria" pitchFamily="18" charset="0"/>
            </a:rPr>
            <a:t>iqtisodiy</a:t>
          </a:r>
          <a:r>
            <a:rPr lang="en-US" sz="1600" dirty="0" smtClean="0">
              <a:latin typeface="Cambria" pitchFamily="18" charset="0"/>
            </a:rPr>
            <a:t> </a:t>
          </a:r>
          <a:r>
            <a:rPr lang="en-US" sz="1600" dirty="0" err="1" smtClean="0">
              <a:latin typeface="Cambria" pitchFamily="18" charset="0"/>
            </a:rPr>
            <a:t>va</a:t>
          </a:r>
          <a:r>
            <a:rPr lang="en-US" sz="1600" dirty="0" smtClean="0">
              <a:latin typeface="Cambria" pitchFamily="18" charset="0"/>
            </a:rPr>
            <a:t> </a:t>
          </a:r>
          <a:r>
            <a:rPr lang="en-US" sz="1600" dirty="0" err="1" smtClean="0">
              <a:latin typeface="Cambria" pitchFamily="18" charset="0"/>
            </a:rPr>
            <a:t>siyosiy</a:t>
          </a:r>
          <a:r>
            <a:rPr lang="en-US" sz="1600" dirty="0" smtClean="0">
              <a:latin typeface="Cambria" pitchFamily="18" charset="0"/>
            </a:rPr>
            <a:t> </a:t>
          </a:r>
          <a:r>
            <a:rPr lang="en-US" sz="1600" dirty="0" err="1" smtClean="0">
              <a:latin typeface="Cambria" pitchFamily="18" charset="0"/>
            </a:rPr>
            <a:t>hamjamiyatida</a:t>
          </a:r>
          <a:r>
            <a:rPr lang="en-US" sz="1600" dirty="0" smtClean="0">
              <a:latin typeface="Cambria" pitchFamily="18" charset="0"/>
            </a:rPr>
            <a:t> </a:t>
          </a:r>
          <a:r>
            <a:rPr lang="en-US" sz="1600" dirty="0" err="1" smtClean="0">
              <a:latin typeface="Cambria" pitchFamily="18" charset="0"/>
            </a:rPr>
            <a:t>egallagan</a:t>
          </a:r>
          <a:r>
            <a:rPr lang="en-US" sz="1600" dirty="0" smtClean="0">
              <a:latin typeface="Cambria" pitchFamily="18" charset="0"/>
            </a:rPr>
            <a:t> </a:t>
          </a:r>
          <a:r>
            <a:rPr lang="en-US" sz="1600" dirty="0" err="1" smtClean="0">
              <a:latin typeface="Cambria" pitchFamily="18" charset="0"/>
            </a:rPr>
            <a:t>o‘rinlarini</a:t>
          </a:r>
          <a:r>
            <a:rPr lang="en-US" sz="1600" dirty="0" smtClean="0">
              <a:latin typeface="Cambria" pitchFamily="18" charset="0"/>
            </a:rPr>
            <a:t> </a:t>
          </a:r>
          <a:r>
            <a:rPr lang="en-US" sz="1600" dirty="0" err="1" smtClean="0">
              <a:latin typeface="Cambria" pitchFamily="18" charset="0"/>
            </a:rPr>
            <a:t>iqtisodiy-geografik</a:t>
          </a:r>
          <a:r>
            <a:rPr lang="en-US" sz="1600" dirty="0" smtClean="0">
              <a:latin typeface="Cambria" pitchFamily="18" charset="0"/>
            </a:rPr>
            <a:t> </a:t>
          </a:r>
          <a:r>
            <a:rPr lang="en-US" sz="1600" dirty="0" err="1" smtClean="0">
              <a:latin typeface="Cambria" pitchFamily="18" charset="0"/>
            </a:rPr>
            <a:t>nuqtayi</a:t>
          </a:r>
          <a:r>
            <a:rPr lang="en-US" sz="1600" dirty="0" smtClean="0">
              <a:latin typeface="Cambria" pitchFamily="18" charset="0"/>
            </a:rPr>
            <a:t> </a:t>
          </a:r>
          <a:r>
            <a:rPr lang="en-US" sz="1600" dirty="0" err="1" smtClean="0">
              <a:latin typeface="Cambria" pitchFamily="18" charset="0"/>
            </a:rPr>
            <a:t>nazardan</a:t>
          </a:r>
          <a:r>
            <a:rPr lang="en-US" sz="1600" dirty="0" smtClean="0">
              <a:latin typeface="Cambria" pitchFamily="18" charset="0"/>
            </a:rPr>
            <a:t> </a:t>
          </a:r>
          <a:r>
            <a:rPr lang="en-US" sz="1600" dirty="0" err="1" smtClean="0">
              <a:latin typeface="Cambria" pitchFamily="18" charset="0"/>
            </a:rPr>
            <a:t>baholash</a:t>
          </a:r>
          <a:endParaRPr lang="ru-RU" sz="1600" dirty="0">
            <a:latin typeface="Cambria" pitchFamily="18" charset="0"/>
          </a:endParaRPr>
        </a:p>
      </dgm:t>
    </dgm:pt>
    <dgm:pt modelId="{0FF43E66-805C-4E4F-B8A8-4AAD3B2486E7}" type="parTrans" cxnId="{272902BC-9DE9-489A-BDA5-2B97F070885C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headEnd type="none" w="med" len="med"/>
          <a:tailEnd type="arrow" w="med" len="med"/>
        </a:ln>
      </dgm:spPr>
      <dgm:t>
        <a:bodyPr/>
        <a:lstStyle/>
        <a:p>
          <a:endParaRPr lang="ru-RU"/>
        </a:p>
      </dgm:t>
    </dgm:pt>
    <dgm:pt modelId="{607DCE07-8D4A-4F9F-8590-FDD5594AEF02}" type="sibTrans" cxnId="{272902BC-9DE9-489A-BDA5-2B97F070885C}">
      <dgm:prSet/>
      <dgm:spPr/>
      <dgm:t>
        <a:bodyPr/>
        <a:lstStyle/>
        <a:p>
          <a:endParaRPr lang="ru-RU"/>
        </a:p>
      </dgm:t>
    </dgm:pt>
    <dgm:pt modelId="{1DD1F917-50BF-482A-87BE-7C01913086F6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err="1" smtClean="0">
              <a:latin typeface="Cambria" pitchFamily="18" charset="0"/>
            </a:rPr>
            <a:t>Afrika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regionlari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tabiiy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resurslari</a:t>
          </a:r>
          <a:r>
            <a:rPr lang="en-US" sz="2000" dirty="0" smtClean="0">
              <a:latin typeface="Cambria" pitchFamily="18" charset="0"/>
            </a:rPr>
            <a:t>, </a:t>
          </a:r>
          <a:r>
            <a:rPr lang="en-US" sz="2000" dirty="0" err="1" smtClean="0">
              <a:latin typeface="Cambria" pitchFamily="18" charset="0"/>
            </a:rPr>
            <a:t>aholisi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va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xo’jaligiga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xos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xususiyatlarni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aniqlash</a:t>
          </a:r>
          <a:endParaRPr lang="ru-RU" sz="2000" dirty="0">
            <a:latin typeface="Cambria" pitchFamily="18" charset="0"/>
          </a:endParaRPr>
        </a:p>
      </dgm:t>
    </dgm:pt>
    <dgm:pt modelId="{81BD8334-316D-4AAC-8180-2593C5D9A917}" type="parTrans" cxnId="{F390D9F0-E3AB-4D70-9A11-285F64775D07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headEnd type="none" w="med" len="med"/>
          <a:tailEnd type="arrow" w="med" len="med"/>
        </a:ln>
      </dgm:spPr>
      <dgm:t>
        <a:bodyPr/>
        <a:lstStyle/>
        <a:p>
          <a:endParaRPr lang="ru-RU"/>
        </a:p>
      </dgm:t>
    </dgm:pt>
    <dgm:pt modelId="{30D907A2-8773-488C-923F-54FCCEC8468C}" type="sibTrans" cxnId="{F390D9F0-E3AB-4D70-9A11-285F64775D07}">
      <dgm:prSet/>
      <dgm:spPr/>
      <dgm:t>
        <a:bodyPr/>
        <a:lstStyle/>
        <a:p>
          <a:endParaRPr lang="ru-RU"/>
        </a:p>
      </dgm:t>
    </dgm:pt>
    <dgm:pt modelId="{5F010B15-AF63-4595-ADB4-89E2A86D47A6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err="1" smtClean="0">
              <a:latin typeface="Cambria" pitchFamily="18" charset="0"/>
            </a:rPr>
            <a:t>Avstraliya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va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Okeaniyani</a:t>
          </a:r>
          <a:r>
            <a:rPr lang="en-US" sz="2000" dirty="0" smtClean="0">
              <a:latin typeface="Cambria" pitchFamily="18" charset="0"/>
            </a:rPr>
            <a:t>, </a:t>
          </a:r>
          <a:r>
            <a:rPr lang="en-US" sz="2000" dirty="0" err="1" smtClean="0">
              <a:latin typeface="Cambria" pitchFamily="18" charset="0"/>
            </a:rPr>
            <a:t>Shimoliy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Amerika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va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Janubiy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Amerika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davlatlarini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iqtisodiy-geografik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nuqtayi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nazardan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tahlil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qilish</a:t>
          </a:r>
          <a:endParaRPr lang="ru-RU" sz="2000" dirty="0">
            <a:latin typeface="Cambria" pitchFamily="18" charset="0"/>
          </a:endParaRPr>
        </a:p>
      </dgm:t>
    </dgm:pt>
    <dgm:pt modelId="{89EDDE15-07E0-4628-8E6F-98388A37C424}" type="parTrans" cxnId="{DD068F43-D53D-421A-B892-0F559CF52959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headEnd type="none" w="med" len="med"/>
          <a:tailEnd type="arrow" w="med" len="med"/>
        </a:ln>
      </dgm:spPr>
      <dgm:t>
        <a:bodyPr/>
        <a:lstStyle/>
        <a:p>
          <a:endParaRPr lang="ru-RU"/>
        </a:p>
      </dgm:t>
    </dgm:pt>
    <dgm:pt modelId="{3731DF1F-15FF-4F6E-85F9-5FA510212E95}" type="sibTrans" cxnId="{DD068F43-D53D-421A-B892-0F559CF52959}">
      <dgm:prSet/>
      <dgm:spPr/>
      <dgm:t>
        <a:bodyPr/>
        <a:lstStyle/>
        <a:p>
          <a:endParaRPr lang="ru-RU"/>
        </a:p>
      </dgm:t>
    </dgm:pt>
    <dgm:pt modelId="{26A498D1-8A37-4F41-893A-7943A92B181C}" type="pres">
      <dgm:prSet presAssocID="{027F64A2-BD1A-4DD1-B001-D804A4B21FB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659BC32-B435-47F3-9F7B-257A9B7BFD40}" type="pres">
      <dgm:prSet presAssocID="{84EFECB7-99C2-4774-BB2F-5D1A8AFB74F6}" presName="root" presStyleCnt="0"/>
      <dgm:spPr/>
    </dgm:pt>
    <dgm:pt modelId="{3252DDCE-680C-4880-9518-86D5BE48300D}" type="pres">
      <dgm:prSet presAssocID="{84EFECB7-99C2-4774-BB2F-5D1A8AFB74F6}" presName="rootComposite" presStyleCnt="0"/>
      <dgm:spPr/>
    </dgm:pt>
    <dgm:pt modelId="{E58F444C-3778-417B-AAE6-9B1D9C3D87D3}" type="pres">
      <dgm:prSet presAssocID="{84EFECB7-99C2-4774-BB2F-5D1A8AFB74F6}" presName="rootText" presStyleLbl="node1" presStyleIdx="0" presStyleCnt="1" custScaleX="714834" custScaleY="113830"/>
      <dgm:spPr/>
      <dgm:t>
        <a:bodyPr/>
        <a:lstStyle/>
        <a:p>
          <a:endParaRPr lang="ru-RU"/>
        </a:p>
      </dgm:t>
    </dgm:pt>
    <dgm:pt modelId="{4C7025C6-1613-4676-8E88-8F75D1A41188}" type="pres">
      <dgm:prSet presAssocID="{84EFECB7-99C2-4774-BB2F-5D1A8AFB74F6}" presName="rootConnector" presStyleLbl="node1" presStyleIdx="0" presStyleCnt="1"/>
      <dgm:spPr/>
      <dgm:t>
        <a:bodyPr/>
        <a:lstStyle/>
        <a:p>
          <a:endParaRPr lang="ru-RU"/>
        </a:p>
      </dgm:t>
    </dgm:pt>
    <dgm:pt modelId="{46AED0FF-5E76-422A-8462-D51C6F495AC8}" type="pres">
      <dgm:prSet presAssocID="{84EFECB7-99C2-4774-BB2F-5D1A8AFB74F6}" presName="childShape" presStyleCnt="0"/>
      <dgm:spPr/>
    </dgm:pt>
    <dgm:pt modelId="{AA34B337-A40B-40E6-8E2D-C5E7FE64F8BC}" type="pres">
      <dgm:prSet presAssocID="{77D2699D-972B-4765-AE78-87C491B2A34B}" presName="Name13" presStyleLbl="parChTrans1D2" presStyleIdx="0" presStyleCnt="8" custSzX="588047"/>
      <dgm:spPr/>
      <dgm:t>
        <a:bodyPr/>
        <a:lstStyle/>
        <a:p>
          <a:endParaRPr lang="ru-RU"/>
        </a:p>
      </dgm:t>
    </dgm:pt>
    <dgm:pt modelId="{64BFB151-747F-45D6-A3C2-1FD40D6C4538}" type="pres">
      <dgm:prSet presAssocID="{E66ECAF6-CF48-40EF-A1E1-B8D7CB2641CC}" presName="childText" presStyleLbl="bgAcc1" presStyleIdx="0" presStyleCnt="8" custScaleX="816828" custScaleY="98609" custLinFactNeighborX="-32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E0DB7-8434-40B9-9C87-04D13BCAF0EA}" type="pres">
      <dgm:prSet presAssocID="{F14355EF-1F6C-4267-9499-28E99E3C882D}" presName="Name13" presStyleLbl="parChTrans1D2" presStyleIdx="1" presStyleCnt="8" custSzX="588047"/>
      <dgm:spPr/>
      <dgm:t>
        <a:bodyPr/>
        <a:lstStyle/>
        <a:p>
          <a:endParaRPr lang="ru-RU"/>
        </a:p>
      </dgm:t>
    </dgm:pt>
    <dgm:pt modelId="{40A5F392-B378-4DD8-98CE-A4DD54B57E45}" type="pres">
      <dgm:prSet presAssocID="{32C0089D-489C-49E9-B967-001B8C350330}" presName="childText" presStyleLbl="bgAcc1" presStyleIdx="1" presStyleCnt="8" custScaleX="816828" custScaleY="98609" custLinFactNeighborX="-32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3B002-90C2-4929-BC3A-52691BD8D422}" type="pres">
      <dgm:prSet presAssocID="{BC613A08-A3F8-4C45-80C8-885C42D520A6}" presName="Name13" presStyleLbl="parChTrans1D2" presStyleIdx="2" presStyleCnt="8" custSzX="588047"/>
      <dgm:spPr/>
      <dgm:t>
        <a:bodyPr/>
        <a:lstStyle/>
        <a:p>
          <a:endParaRPr lang="ru-RU"/>
        </a:p>
      </dgm:t>
    </dgm:pt>
    <dgm:pt modelId="{D4C64881-2F8D-48D1-8D02-9D4219294992}" type="pres">
      <dgm:prSet presAssocID="{BAB08E20-EECB-4463-9C32-0F11ECF2CC6D}" presName="childText" presStyleLbl="bgAcc1" presStyleIdx="2" presStyleCnt="8" custScaleX="816828" custScaleY="98609" custLinFactNeighborX="-32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335977-B174-4621-A19E-334408A88559}" type="pres">
      <dgm:prSet presAssocID="{594D0E93-43A9-4C03-A2E0-AF76F484E732}" presName="Name13" presStyleLbl="parChTrans1D2" presStyleIdx="3" presStyleCnt="8" custSzX="588047"/>
      <dgm:spPr/>
      <dgm:t>
        <a:bodyPr/>
        <a:lstStyle/>
        <a:p>
          <a:endParaRPr lang="ru-RU"/>
        </a:p>
      </dgm:t>
    </dgm:pt>
    <dgm:pt modelId="{4B9F24D0-A27E-4088-A10F-044515A46A8B}" type="pres">
      <dgm:prSet presAssocID="{8FF0A74C-0B2B-46FC-A0C9-DB58499BD896}" presName="childText" presStyleLbl="bgAcc1" presStyleIdx="3" presStyleCnt="8" custScaleX="816828" custScaleY="98609" custLinFactNeighborX="-32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11903-87B8-4C1C-97B6-5999E4BA6775}" type="pres">
      <dgm:prSet presAssocID="{C64A5E92-9468-46B5-BD8F-74288121DFB2}" presName="Name13" presStyleLbl="parChTrans1D2" presStyleIdx="4" presStyleCnt="8" custSzX="588047"/>
      <dgm:spPr/>
      <dgm:t>
        <a:bodyPr/>
        <a:lstStyle/>
        <a:p>
          <a:endParaRPr lang="ru-RU"/>
        </a:p>
      </dgm:t>
    </dgm:pt>
    <dgm:pt modelId="{DA149AC1-4BF2-4630-8C6D-27C3D64D6291}" type="pres">
      <dgm:prSet presAssocID="{110D1CCE-A10A-4324-8C2A-8AC239C8A980}" presName="childText" presStyleLbl="bgAcc1" presStyleIdx="4" presStyleCnt="8" custScaleX="816828" custScaleY="98609" custLinFactNeighborX="-32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6A6F3-F4D4-497B-AC38-C0D13FC65EF3}" type="pres">
      <dgm:prSet presAssocID="{0FF43E66-805C-4E4F-B8A8-4AAD3B2486E7}" presName="Name13" presStyleLbl="parChTrans1D2" presStyleIdx="5" presStyleCnt="8" custSzX="588047"/>
      <dgm:spPr/>
      <dgm:t>
        <a:bodyPr/>
        <a:lstStyle/>
        <a:p>
          <a:endParaRPr lang="ru-RU"/>
        </a:p>
      </dgm:t>
    </dgm:pt>
    <dgm:pt modelId="{6C0E6FEB-04EA-44B8-A6F6-704C5993590A}" type="pres">
      <dgm:prSet presAssocID="{75DBBAFC-5D19-4163-8EF4-30AF948FB7E7}" presName="childText" presStyleLbl="bgAcc1" presStyleIdx="5" presStyleCnt="8" custScaleX="816828" custScaleY="125496" custLinFactNeighborX="-32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AC70E-8846-4B76-A536-7C927AD4F7D8}" type="pres">
      <dgm:prSet presAssocID="{81BD8334-316D-4AAC-8180-2593C5D9A917}" presName="Name13" presStyleLbl="parChTrans1D2" presStyleIdx="6" presStyleCnt="8" custSzX="588047"/>
      <dgm:spPr/>
      <dgm:t>
        <a:bodyPr/>
        <a:lstStyle/>
        <a:p>
          <a:endParaRPr lang="ru-RU"/>
        </a:p>
      </dgm:t>
    </dgm:pt>
    <dgm:pt modelId="{03454E07-4FBE-4E86-86EE-FD96831B5DAB}" type="pres">
      <dgm:prSet presAssocID="{1DD1F917-50BF-482A-87BE-7C01913086F6}" presName="childText" presStyleLbl="bgAcc1" presStyleIdx="6" presStyleCnt="8" custScaleX="816828" custScaleY="98609" custLinFactNeighborX="-32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6DD1E-DF9D-4686-8521-E6685B0E6CB9}" type="pres">
      <dgm:prSet presAssocID="{89EDDE15-07E0-4628-8E6F-98388A37C424}" presName="Name13" presStyleLbl="parChTrans1D2" presStyleIdx="7" presStyleCnt="8" custSzX="927689"/>
      <dgm:spPr/>
      <dgm:t>
        <a:bodyPr/>
        <a:lstStyle/>
        <a:p>
          <a:endParaRPr lang="ru-RU"/>
        </a:p>
      </dgm:t>
    </dgm:pt>
    <dgm:pt modelId="{0C569B8F-2F6E-4422-96A0-578DBB7433A6}" type="pres">
      <dgm:prSet presAssocID="{5F010B15-AF63-4595-ADB4-89E2A86D47A6}" presName="childText" presStyleLbl="bgAcc1" presStyleIdx="7" presStyleCnt="8" custScaleX="813765" custScaleY="92908" custLinFactNeighborX="-31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F5BAAC-C1CD-4810-BCCA-2A4618B4882E}" type="presOf" srcId="{110D1CCE-A10A-4324-8C2A-8AC239C8A980}" destId="{DA149AC1-4BF2-4630-8C6D-27C3D64D6291}" srcOrd="0" destOrd="0" presId="urn:microsoft.com/office/officeart/2005/8/layout/hierarchy3"/>
    <dgm:cxn modelId="{E6A54639-B959-4D94-9986-F5A342EE3F8A}" type="presOf" srcId="{027F64A2-BD1A-4DD1-B001-D804A4B21FBF}" destId="{26A498D1-8A37-4F41-893A-7943A92B181C}" srcOrd="0" destOrd="0" presId="urn:microsoft.com/office/officeart/2005/8/layout/hierarchy3"/>
    <dgm:cxn modelId="{EAA62CE7-93A0-494F-9E18-28E77EC402DA}" type="presOf" srcId="{C64A5E92-9468-46B5-BD8F-74288121DFB2}" destId="{64811903-87B8-4C1C-97B6-5999E4BA6775}" srcOrd="0" destOrd="0" presId="urn:microsoft.com/office/officeart/2005/8/layout/hierarchy3"/>
    <dgm:cxn modelId="{D57B4FD8-AF65-4F4A-8371-F732C61A797F}" srcId="{84EFECB7-99C2-4774-BB2F-5D1A8AFB74F6}" destId="{110D1CCE-A10A-4324-8C2A-8AC239C8A980}" srcOrd="4" destOrd="0" parTransId="{C64A5E92-9468-46B5-BD8F-74288121DFB2}" sibTransId="{051E8DC9-0535-4903-96B3-39AB727F4832}"/>
    <dgm:cxn modelId="{C91F5EBC-1CB3-4AA9-A892-9071153910E9}" type="presOf" srcId="{77D2699D-972B-4765-AE78-87C491B2A34B}" destId="{AA34B337-A40B-40E6-8E2D-C5E7FE64F8BC}" srcOrd="0" destOrd="0" presId="urn:microsoft.com/office/officeart/2005/8/layout/hierarchy3"/>
    <dgm:cxn modelId="{F0FCA8BD-F8BD-4806-8C2E-B3DF92C9660D}" type="presOf" srcId="{84EFECB7-99C2-4774-BB2F-5D1A8AFB74F6}" destId="{E58F444C-3778-417B-AAE6-9B1D9C3D87D3}" srcOrd="0" destOrd="0" presId="urn:microsoft.com/office/officeart/2005/8/layout/hierarchy3"/>
    <dgm:cxn modelId="{FD6DF4DF-F1A3-4434-909E-A80BCA0A620C}" type="presOf" srcId="{0FF43E66-805C-4E4F-B8A8-4AAD3B2486E7}" destId="{4E16A6F3-F4D4-497B-AC38-C0D13FC65EF3}" srcOrd="0" destOrd="0" presId="urn:microsoft.com/office/officeart/2005/8/layout/hierarchy3"/>
    <dgm:cxn modelId="{53C788BC-5591-4882-8C4A-D9199CE92C4E}" srcId="{84EFECB7-99C2-4774-BB2F-5D1A8AFB74F6}" destId="{32C0089D-489C-49E9-B967-001B8C350330}" srcOrd="1" destOrd="0" parTransId="{F14355EF-1F6C-4267-9499-28E99E3C882D}" sibTransId="{ACCE5ED9-999F-4E78-A59E-E9BC902D1299}"/>
    <dgm:cxn modelId="{AA92D629-1EE1-41A4-A84A-011D0EE927E6}" type="presOf" srcId="{1DD1F917-50BF-482A-87BE-7C01913086F6}" destId="{03454E07-4FBE-4E86-86EE-FD96831B5DAB}" srcOrd="0" destOrd="0" presId="urn:microsoft.com/office/officeart/2005/8/layout/hierarchy3"/>
    <dgm:cxn modelId="{45E63C85-4047-4B28-9E3C-0928CEAEEA95}" srcId="{84EFECB7-99C2-4774-BB2F-5D1A8AFB74F6}" destId="{E66ECAF6-CF48-40EF-A1E1-B8D7CB2641CC}" srcOrd="0" destOrd="0" parTransId="{77D2699D-972B-4765-AE78-87C491B2A34B}" sibTransId="{12419FAC-E88F-4187-88B2-4F78368F685E}"/>
    <dgm:cxn modelId="{E0B17A43-E4BB-408A-9AD3-ED6C6044764B}" type="presOf" srcId="{5F010B15-AF63-4595-ADB4-89E2A86D47A6}" destId="{0C569B8F-2F6E-4422-96A0-578DBB7433A6}" srcOrd="0" destOrd="0" presId="urn:microsoft.com/office/officeart/2005/8/layout/hierarchy3"/>
    <dgm:cxn modelId="{F2818574-204F-4168-A331-9370F92B76D3}" type="presOf" srcId="{E66ECAF6-CF48-40EF-A1E1-B8D7CB2641CC}" destId="{64BFB151-747F-45D6-A3C2-1FD40D6C4538}" srcOrd="0" destOrd="0" presId="urn:microsoft.com/office/officeart/2005/8/layout/hierarchy3"/>
    <dgm:cxn modelId="{DD068F43-D53D-421A-B892-0F559CF52959}" srcId="{84EFECB7-99C2-4774-BB2F-5D1A8AFB74F6}" destId="{5F010B15-AF63-4595-ADB4-89E2A86D47A6}" srcOrd="7" destOrd="0" parTransId="{89EDDE15-07E0-4628-8E6F-98388A37C424}" sibTransId="{3731DF1F-15FF-4F6E-85F9-5FA510212E95}"/>
    <dgm:cxn modelId="{F390D9F0-E3AB-4D70-9A11-285F64775D07}" srcId="{84EFECB7-99C2-4774-BB2F-5D1A8AFB74F6}" destId="{1DD1F917-50BF-482A-87BE-7C01913086F6}" srcOrd="6" destOrd="0" parTransId="{81BD8334-316D-4AAC-8180-2593C5D9A917}" sibTransId="{30D907A2-8773-488C-923F-54FCCEC8468C}"/>
    <dgm:cxn modelId="{272902BC-9DE9-489A-BDA5-2B97F070885C}" srcId="{84EFECB7-99C2-4774-BB2F-5D1A8AFB74F6}" destId="{75DBBAFC-5D19-4163-8EF4-30AF948FB7E7}" srcOrd="5" destOrd="0" parTransId="{0FF43E66-805C-4E4F-B8A8-4AAD3B2486E7}" sibTransId="{607DCE07-8D4A-4F9F-8590-FDD5594AEF02}"/>
    <dgm:cxn modelId="{6DB94349-788F-4E0A-809F-8BA7FD0E79D6}" type="presOf" srcId="{89EDDE15-07E0-4628-8E6F-98388A37C424}" destId="{3BE6DD1E-DF9D-4686-8521-E6685B0E6CB9}" srcOrd="0" destOrd="0" presId="urn:microsoft.com/office/officeart/2005/8/layout/hierarchy3"/>
    <dgm:cxn modelId="{B197BB5F-B83E-4253-AAE4-EDB93DCCA350}" type="presOf" srcId="{75DBBAFC-5D19-4163-8EF4-30AF948FB7E7}" destId="{6C0E6FEB-04EA-44B8-A6F6-704C5993590A}" srcOrd="0" destOrd="0" presId="urn:microsoft.com/office/officeart/2005/8/layout/hierarchy3"/>
    <dgm:cxn modelId="{677F8498-A048-4621-92BF-9942FCF9F702}" type="presOf" srcId="{F14355EF-1F6C-4267-9499-28E99E3C882D}" destId="{3F8E0DB7-8434-40B9-9C87-04D13BCAF0EA}" srcOrd="0" destOrd="0" presId="urn:microsoft.com/office/officeart/2005/8/layout/hierarchy3"/>
    <dgm:cxn modelId="{0D59B221-C5EF-4742-AEEC-2FB3C8436B80}" type="presOf" srcId="{BC613A08-A3F8-4C45-80C8-885C42D520A6}" destId="{E493B002-90C2-4929-BC3A-52691BD8D422}" srcOrd="0" destOrd="0" presId="urn:microsoft.com/office/officeart/2005/8/layout/hierarchy3"/>
    <dgm:cxn modelId="{152ED2A8-5455-4923-B619-85F6265332B5}" type="presOf" srcId="{81BD8334-316D-4AAC-8180-2593C5D9A917}" destId="{948AC70E-8846-4B76-A536-7C927AD4F7D8}" srcOrd="0" destOrd="0" presId="urn:microsoft.com/office/officeart/2005/8/layout/hierarchy3"/>
    <dgm:cxn modelId="{20032241-216F-4CBF-893D-9B5ABCE05554}" type="presOf" srcId="{8FF0A74C-0B2B-46FC-A0C9-DB58499BD896}" destId="{4B9F24D0-A27E-4088-A10F-044515A46A8B}" srcOrd="0" destOrd="0" presId="urn:microsoft.com/office/officeart/2005/8/layout/hierarchy3"/>
    <dgm:cxn modelId="{EFEEC8A8-3A39-4907-98CB-E5AC015D2769}" srcId="{84EFECB7-99C2-4774-BB2F-5D1A8AFB74F6}" destId="{8FF0A74C-0B2B-46FC-A0C9-DB58499BD896}" srcOrd="3" destOrd="0" parTransId="{594D0E93-43A9-4C03-A2E0-AF76F484E732}" sibTransId="{C2996339-FDDB-47CA-AAE1-DF539D9E1914}"/>
    <dgm:cxn modelId="{BAB93617-0219-4F79-AC57-8A1BBA069334}" type="presOf" srcId="{594D0E93-43A9-4C03-A2E0-AF76F484E732}" destId="{B3335977-B174-4621-A19E-334408A88559}" srcOrd="0" destOrd="0" presId="urn:microsoft.com/office/officeart/2005/8/layout/hierarchy3"/>
    <dgm:cxn modelId="{DCAA109D-D2D7-4456-A34C-DF98C2725479}" type="presOf" srcId="{BAB08E20-EECB-4463-9C32-0F11ECF2CC6D}" destId="{D4C64881-2F8D-48D1-8D02-9D4219294992}" srcOrd="0" destOrd="0" presId="urn:microsoft.com/office/officeart/2005/8/layout/hierarchy3"/>
    <dgm:cxn modelId="{E764DEAE-266F-4F03-B081-D2FF725B4DEE}" srcId="{84EFECB7-99C2-4774-BB2F-5D1A8AFB74F6}" destId="{BAB08E20-EECB-4463-9C32-0F11ECF2CC6D}" srcOrd="2" destOrd="0" parTransId="{BC613A08-A3F8-4C45-80C8-885C42D520A6}" sibTransId="{99670077-7F44-49C6-B85D-CED6F66D47A4}"/>
    <dgm:cxn modelId="{0BA827DE-B386-4007-A40A-77358CAEB020}" srcId="{027F64A2-BD1A-4DD1-B001-D804A4B21FBF}" destId="{84EFECB7-99C2-4774-BB2F-5D1A8AFB74F6}" srcOrd="0" destOrd="0" parTransId="{9B76503F-7F0F-4CF0-A2C1-0437DB7AFFBE}" sibTransId="{8C7DB83C-6813-4B79-A8CB-CE54C1E62FF2}"/>
    <dgm:cxn modelId="{8B9F6639-B729-435B-943C-5A9864B46426}" type="presOf" srcId="{84EFECB7-99C2-4774-BB2F-5D1A8AFB74F6}" destId="{4C7025C6-1613-4676-8E88-8F75D1A41188}" srcOrd="1" destOrd="0" presId="urn:microsoft.com/office/officeart/2005/8/layout/hierarchy3"/>
    <dgm:cxn modelId="{9BAF0044-E470-4F1C-808D-2F48EDB65830}" type="presOf" srcId="{32C0089D-489C-49E9-B967-001B8C350330}" destId="{40A5F392-B378-4DD8-98CE-A4DD54B57E45}" srcOrd="0" destOrd="0" presId="urn:microsoft.com/office/officeart/2005/8/layout/hierarchy3"/>
    <dgm:cxn modelId="{A3D71A90-B6E3-4783-BB9B-6480CF4F98E9}" type="presParOf" srcId="{26A498D1-8A37-4F41-893A-7943A92B181C}" destId="{9659BC32-B435-47F3-9F7B-257A9B7BFD40}" srcOrd="0" destOrd="0" presId="urn:microsoft.com/office/officeart/2005/8/layout/hierarchy3"/>
    <dgm:cxn modelId="{24D57B58-B56E-4942-8A2B-D26DA828EB39}" type="presParOf" srcId="{9659BC32-B435-47F3-9F7B-257A9B7BFD40}" destId="{3252DDCE-680C-4880-9518-86D5BE48300D}" srcOrd="0" destOrd="0" presId="urn:microsoft.com/office/officeart/2005/8/layout/hierarchy3"/>
    <dgm:cxn modelId="{53052A3F-F781-420C-97A9-0CEB9EBB2D92}" type="presParOf" srcId="{3252DDCE-680C-4880-9518-86D5BE48300D}" destId="{E58F444C-3778-417B-AAE6-9B1D9C3D87D3}" srcOrd="0" destOrd="0" presId="urn:microsoft.com/office/officeart/2005/8/layout/hierarchy3"/>
    <dgm:cxn modelId="{A932B1C7-AE7C-4F4D-B9D4-B81AE397B296}" type="presParOf" srcId="{3252DDCE-680C-4880-9518-86D5BE48300D}" destId="{4C7025C6-1613-4676-8E88-8F75D1A41188}" srcOrd="1" destOrd="0" presId="urn:microsoft.com/office/officeart/2005/8/layout/hierarchy3"/>
    <dgm:cxn modelId="{6EC9CE8A-C6D8-4E5A-AB8B-5C84E1C3D584}" type="presParOf" srcId="{9659BC32-B435-47F3-9F7B-257A9B7BFD40}" destId="{46AED0FF-5E76-422A-8462-D51C6F495AC8}" srcOrd="1" destOrd="0" presId="urn:microsoft.com/office/officeart/2005/8/layout/hierarchy3"/>
    <dgm:cxn modelId="{CC30A59D-51C6-4621-96F4-C4A904860F17}" type="presParOf" srcId="{46AED0FF-5E76-422A-8462-D51C6F495AC8}" destId="{AA34B337-A40B-40E6-8E2D-C5E7FE64F8BC}" srcOrd="0" destOrd="0" presId="urn:microsoft.com/office/officeart/2005/8/layout/hierarchy3"/>
    <dgm:cxn modelId="{88742AE9-BE9B-476C-B5A8-B509D9C2679A}" type="presParOf" srcId="{46AED0FF-5E76-422A-8462-D51C6F495AC8}" destId="{64BFB151-747F-45D6-A3C2-1FD40D6C4538}" srcOrd="1" destOrd="0" presId="urn:microsoft.com/office/officeart/2005/8/layout/hierarchy3"/>
    <dgm:cxn modelId="{A7822028-5485-43B4-91B4-A7EBA2022B44}" type="presParOf" srcId="{46AED0FF-5E76-422A-8462-D51C6F495AC8}" destId="{3F8E0DB7-8434-40B9-9C87-04D13BCAF0EA}" srcOrd="2" destOrd="0" presId="urn:microsoft.com/office/officeart/2005/8/layout/hierarchy3"/>
    <dgm:cxn modelId="{D36FD367-A357-4352-9A70-C7676DEF1013}" type="presParOf" srcId="{46AED0FF-5E76-422A-8462-D51C6F495AC8}" destId="{40A5F392-B378-4DD8-98CE-A4DD54B57E45}" srcOrd="3" destOrd="0" presId="urn:microsoft.com/office/officeart/2005/8/layout/hierarchy3"/>
    <dgm:cxn modelId="{19FC83A1-FA12-4D40-893C-91580E4291EB}" type="presParOf" srcId="{46AED0FF-5E76-422A-8462-D51C6F495AC8}" destId="{E493B002-90C2-4929-BC3A-52691BD8D422}" srcOrd="4" destOrd="0" presId="urn:microsoft.com/office/officeart/2005/8/layout/hierarchy3"/>
    <dgm:cxn modelId="{646B3923-9243-497A-98C9-BF9A2AC536AA}" type="presParOf" srcId="{46AED0FF-5E76-422A-8462-D51C6F495AC8}" destId="{D4C64881-2F8D-48D1-8D02-9D4219294992}" srcOrd="5" destOrd="0" presId="urn:microsoft.com/office/officeart/2005/8/layout/hierarchy3"/>
    <dgm:cxn modelId="{390AB8FB-1E07-4582-A756-520F6E91B25A}" type="presParOf" srcId="{46AED0FF-5E76-422A-8462-D51C6F495AC8}" destId="{B3335977-B174-4621-A19E-334408A88559}" srcOrd="6" destOrd="0" presId="urn:microsoft.com/office/officeart/2005/8/layout/hierarchy3"/>
    <dgm:cxn modelId="{51AFC3BD-9DFA-4DDF-8636-A9B501C005FC}" type="presParOf" srcId="{46AED0FF-5E76-422A-8462-D51C6F495AC8}" destId="{4B9F24D0-A27E-4088-A10F-044515A46A8B}" srcOrd="7" destOrd="0" presId="urn:microsoft.com/office/officeart/2005/8/layout/hierarchy3"/>
    <dgm:cxn modelId="{75AD34B0-E5C9-47BC-905E-5075D10926C4}" type="presParOf" srcId="{46AED0FF-5E76-422A-8462-D51C6F495AC8}" destId="{64811903-87B8-4C1C-97B6-5999E4BA6775}" srcOrd="8" destOrd="0" presId="urn:microsoft.com/office/officeart/2005/8/layout/hierarchy3"/>
    <dgm:cxn modelId="{A9A5A969-DD8E-4388-B3F4-B988980AD9F7}" type="presParOf" srcId="{46AED0FF-5E76-422A-8462-D51C6F495AC8}" destId="{DA149AC1-4BF2-4630-8C6D-27C3D64D6291}" srcOrd="9" destOrd="0" presId="urn:microsoft.com/office/officeart/2005/8/layout/hierarchy3"/>
    <dgm:cxn modelId="{476E5623-B0BA-4582-A6C2-2B9538F1386B}" type="presParOf" srcId="{46AED0FF-5E76-422A-8462-D51C6F495AC8}" destId="{4E16A6F3-F4D4-497B-AC38-C0D13FC65EF3}" srcOrd="10" destOrd="0" presId="urn:microsoft.com/office/officeart/2005/8/layout/hierarchy3"/>
    <dgm:cxn modelId="{C3D8C3B1-2A35-4D2D-820F-E4402DBCC746}" type="presParOf" srcId="{46AED0FF-5E76-422A-8462-D51C6F495AC8}" destId="{6C0E6FEB-04EA-44B8-A6F6-704C5993590A}" srcOrd="11" destOrd="0" presId="urn:microsoft.com/office/officeart/2005/8/layout/hierarchy3"/>
    <dgm:cxn modelId="{79DA7486-9CAA-4A4F-988D-80D3F2286323}" type="presParOf" srcId="{46AED0FF-5E76-422A-8462-D51C6F495AC8}" destId="{948AC70E-8846-4B76-A536-7C927AD4F7D8}" srcOrd="12" destOrd="0" presId="urn:microsoft.com/office/officeart/2005/8/layout/hierarchy3"/>
    <dgm:cxn modelId="{C701E2B3-C8C3-4ECE-85EA-623894A20C53}" type="presParOf" srcId="{46AED0FF-5E76-422A-8462-D51C6F495AC8}" destId="{03454E07-4FBE-4E86-86EE-FD96831B5DAB}" srcOrd="13" destOrd="0" presId="urn:microsoft.com/office/officeart/2005/8/layout/hierarchy3"/>
    <dgm:cxn modelId="{BD60C88B-59C7-4B9E-A548-93D8C150056E}" type="presParOf" srcId="{46AED0FF-5E76-422A-8462-D51C6F495AC8}" destId="{3BE6DD1E-DF9D-4686-8521-E6685B0E6CB9}" srcOrd="14" destOrd="0" presId="urn:microsoft.com/office/officeart/2005/8/layout/hierarchy3"/>
    <dgm:cxn modelId="{0CBFF178-990C-4BDE-B1CB-27FF629360B4}" type="presParOf" srcId="{46AED0FF-5E76-422A-8462-D51C6F495AC8}" destId="{0C569B8F-2F6E-4422-96A0-578DBB7433A6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F444C-3778-417B-AAE6-9B1D9C3D87D3}">
      <dsp:nvSpPr>
        <dsp:cNvPr id="0" name=""/>
        <dsp:cNvSpPr/>
      </dsp:nvSpPr>
      <dsp:spPr>
        <a:xfrm>
          <a:off x="94337" y="828"/>
          <a:ext cx="8721772" cy="6944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ambria" pitchFamily="18" charset="0"/>
            </a:rPr>
            <a:t>«</a:t>
          </a:r>
          <a:r>
            <a:rPr lang="en-US" sz="2200" kern="1200" dirty="0" err="1" smtClean="0">
              <a:latin typeface="Cambria" pitchFamily="18" charset="0"/>
            </a:rPr>
            <a:t>Jahon</a:t>
          </a:r>
          <a:r>
            <a:rPr lang="en-US" sz="2200" kern="1200" dirty="0" smtClean="0">
              <a:latin typeface="Cambria" pitchFamily="18" charset="0"/>
            </a:rPr>
            <a:t> </a:t>
          </a:r>
          <a:r>
            <a:rPr lang="en-US" sz="2200" kern="1200" dirty="0" err="1" smtClean="0">
              <a:latin typeface="Cambria" pitchFamily="18" charset="0"/>
            </a:rPr>
            <a:t>iqtisodiy-ijtimoiy</a:t>
          </a:r>
          <a:r>
            <a:rPr lang="en-US" sz="2200" kern="1200" dirty="0" smtClean="0">
              <a:latin typeface="Cambria" pitchFamily="18" charset="0"/>
            </a:rPr>
            <a:t> </a:t>
          </a:r>
          <a:r>
            <a:rPr lang="en-US" sz="2200" kern="1200" dirty="0" err="1" smtClean="0">
              <a:latin typeface="Cambria" pitchFamily="18" charset="0"/>
            </a:rPr>
            <a:t>geografiyasi</a:t>
          </a:r>
          <a:r>
            <a:rPr lang="en-US" sz="2200" kern="1200" dirty="0" smtClean="0">
              <a:latin typeface="Cambria" pitchFamily="18" charset="0"/>
            </a:rPr>
            <a:t>» </a:t>
          </a:r>
          <a:r>
            <a:rPr lang="en-US" sz="2200" kern="1200" dirty="0" err="1" smtClean="0">
              <a:latin typeface="Cambria" pitchFamily="18" charset="0"/>
            </a:rPr>
            <a:t>fanida</a:t>
          </a:r>
          <a:r>
            <a:rPr lang="en-US" sz="2200" kern="1200" dirty="0" smtClean="0">
              <a:latin typeface="Cambria" pitchFamily="18" charset="0"/>
            </a:rPr>
            <a:t> </a:t>
          </a:r>
          <a:r>
            <a:rPr lang="en-US" sz="2200" kern="1200" dirty="0" err="1" smtClean="0">
              <a:latin typeface="Cambria" pitchFamily="18" charset="0"/>
            </a:rPr>
            <a:t>asosiy</a:t>
          </a:r>
          <a:r>
            <a:rPr lang="en-US" sz="2200" kern="1200" dirty="0" smtClean="0">
              <a:latin typeface="Cambria" pitchFamily="18" charset="0"/>
            </a:rPr>
            <a:t> </a:t>
          </a:r>
          <a:r>
            <a:rPr lang="en-US" sz="2200" kern="1200" dirty="0" err="1" smtClean="0">
              <a:latin typeface="Cambria" pitchFamily="18" charset="0"/>
            </a:rPr>
            <a:t>e’tibor</a:t>
          </a:r>
          <a:r>
            <a:rPr lang="en-US" sz="2200" kern="1200" dirty="0" smtClean="0">
              <a:latin typeface="Cambria" pitchFamily="18" charset="0"/>
            </a:rPr>
            <a:t> </a:t>
          </a:r>
          <a:r>
            <a:rPr lang="en-US" sz="2200" kern="1200" dirty="0" err="1" smtClean="0">
              <a:latin typeface="Cambria" pitchFamily="18" charset="0"/>
            </a:rPr>
            <a:t>quyidagi</a:t>
          </a:r>
          <a:r>
            <a:rPr lang="en-US" sz="2200" kern="1200" dirty="0" smtClean="0">
              <a:latin typeface="Cambria" pitchFamily="18" charset="0"/>
            </a:rPr>
            <a:t> </a:t>
          </a:r>
          <a:r>
            <a:rPr lang="en-US" sz="2200" kern="1200" dirty="0" err="1" smtClean="0">
              <a:latin typeface="Cambria" pitchFamily="18" charset="0"/>
            </a:rPr>
            <a:t>vazifalaming</a:t>
          </a:r>
          <a:r>
            <a:rPr lang="en-US" sz="2200" kern="1200" dirty="0" smtClean="0">
              <a:latin typeface="Cambria" pitchFamily="18" charset="0"/>
            </a:rPr>
            <a:t> </a:t>
          </a:r>
          <a:r>
            <a:rPr lang="en-US" sz="2200" kern="1200" dirty="0" err="1" smtClean="0">
              <a:latin typeface="Cambria" pitchFamily="18" charset="0"/>
            </a:rPr>
            <a:t>yechimini</a:t>
          </a:r>
          <a:r>
            <a:rPr lang="en-US" sz="2200" kern="1200" dirty="0" smtClean="0">
              <a:latin typeface="Cambria" pitchFamily="18" charset="0"/>
            </a:rPr>
            <a:t> </a:t>
          </a:r>
          <a:r>
            <a:rPr lang="en-US" sz="2200" kern="1200" dirty="0" err="1" smtClean="0">
              <a:latin typeface="Cambria" pitchFamily="18" charset="0"/>
            </a:rPr>
            <a:t>topishga</a:t>
          </a:r>
          <a:r>
            <a:rPr lang="en-US" sz="2200" kern="1200" dirty="0" smtClean="0">
              <a:latin typeface="Cambria" pitchFamily="18" charset="0"/>
            </a:rPr>
            <a:t> </a:t>
          </a:r>
          <a:r>
            <a:rPr lang="en-US" sz="2200" kern="1200" dirty="0" err="1" smtClean="0">
              <a:latin typeface="Cambria" pitchFamily="18" charset="0"/>
            </a:rPr>
            <a:t>qaratilgan</a:t>
          </a:r>
          <a:r>
            <a:rPr lang="en-US" sz="2200" kern="1200" dirty="0" smtClean="0">
              <a:latin typeface="Cambria" pitchFamily="18" charset="0"/>
            </a:rPr>
            <a:t>:</a:t>
          </a:r>
          <a:endParaRPr lang="ru-RU" sz="2200" kern="1200" dirty="0">
            <a:latin typeface="Cambria" pitchFamily="18" charset="0"/>
          </a:endParaRPr>
        </a:p>
      </dsp:txBody>
      <dsp:txXfrm>
        <a:off x="114676" y="21167"/>
        <a:ext cx="8681094" cy="653748"/>
      </dsp:txXfrm>
    </dsp:sp>
    <dsp:sp modelId="{AA34B337-A40B-40E6-8E2D-C5E7FE64F8BC}">
      <dsp:nvSpPr>
        <dsp:cNvPr id="0" name=""/>
        <dsp:cNvSpPr/>
      </dsp:nvSpPr>
      <dsp:spPr>
        <a:xfrm>
          <a:off x="966514" y="695254"/>
          <a:ext cx="552859" cy="453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298"/>
              </a:lnTo>
              <a:lnTo>
                <a:pt x="552859" y="453298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64BFB151-747F-45D6-A3C2-1FD40D6C4538}">
      <dsp:nvSpPr>
        <dsp:cNvPr id="0" name=""/>
        <dsp:cNvSpPr/>
      </dsp:nvSpPr>
      <dsp:spPr>
        <a:xfrm>
          <a:off x="1519374" y="847768"/>
          <a:ext cx="7972970" cy="60156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Cambria" pitchFamily="18" charset="0"/>
            </a:rPr>
            <a:t>Jahon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siyosiy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xaritasining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shakllanishi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va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uning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o’zgarishlarini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ifodalovchi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qonuniyatlarni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tavsiflash</a:t>
          </a:r>
          <a:endParaRPr lang="ru-RU" sz="2000" kern="1200" dirty="0">
            <a:latin typeface="Cambria" pitchFamily="18" charset="0"/>
          </a:endParaRPr>
        </a:p>
      </dsp:txBody>
      <dsp:txXfrm>
        <a:off x="1536993" y="865387"/>
        <a:ext cx="7937732" cy="566331"/>
      </dsp:txXfrm>
    </dsp:sp>
    <dsp:sp modelId="{3F8E0DB7-8434-40B9-9C87-04D13BCAF0EA}">
      <dsp:nvSpPr>
        <dsp:cNvPr id="0" name=""/>
        <dsp:cNvSpPr/>
      </dsp:nvSpPr>
      <dsp:spPr>
        <a:xfrm>
          <a:off x="966514" y="695254"/>
          <a:ext cx="552859" cy="1207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7382"/>
              </a:lnTo>
              <a:lnTo>
                <a:pt x="552859" y="1207382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40A5F392-B378-4DD8-98CE-A4DD54B57E45}">
      <dsp:nvSpPr>
        <dsp:cNvPr id="0" name=""/>
        <dsp:cNvSpPr/>
      </dsp:nvSpPr>
      <dsp:spPr>
        <a:xfrm>
          <a:off x="1519374" y="1601852"/>
          <a:ext cx="7972970" cy="60156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Cambria" pitchFamily="18" charset="0"/>
            </a:rPr>
            <a:t>Jahon</a:t>
          </a:r>
          <a:r>
            <a:rPr lang="en-US" sz="1800" kern="1200" dirty="0" smtClean="0">
              <a:latin typeface="Cambria" pitchFamily="18" charset="0"/>
            </a:rPr>
            <a:t> </a:t>
          </a:r>
          <a:r>
            <a:rPr lang="en-US" sz="1800" kern="1200" dirty="0" err="1" smtClean="0">
              <a:latin typeface="Cambria" pitchFamily="18" charset="0"/>
            </a:rPr>
            <a:t>tabiiy</a:t>
          </a:r>
          <a:r>
            <a:rPr lang="en-US" sz="1800" kern="1200" dirty="0" smtClean="0">
              <a:latin typeface="Cambria" pitchFamily="18" charset="0"/>
            </a:rPr>
            <a:t> </a:t>
          </a:r>
          <a:r>
            <a:rPr lang="en-US" sz="1800" kern="1200" dirty="0" err="1" smtClean="0">
              <a:latin typeface="Cambria" pitchFamily="18" charset="0"/>
            </a:rPr>
            <a:t>resurslarining</a:t>
          </a:r>
          <a:r>
            <a:rPr lang="en-US" sz="1800" kern="1200" dirty="0" smtClean="0">
              <a:latin typeface="Cambria" pitchFamily="18" charset="0"/>
            </a:rPr>
            <a:t> </a:t>
          </a:r>
          <a:r>
            <a:rPr lang="en-US" sz="1800" kern="1200" dirty="0" err="1" smtClean="0">
              <a:latin typeface="Cambria" pitchFamily="18" charset="0"/>
            </a:rPr>
            <a:t>hududiy</a:t>
          </a:r>
          <a:r>
            <a:rPr lang="en-US" sz="1800" kern="1200" dirty="0" smtClean="0">
              <a:latin typeface="Cambria" pitchFamily="18" charset="0"/>
            </a:rPr>
            <a:t> </a:t>
          </a:r>
          <a:r>
            <a:rPr lang="en-US" sz="1800" kern="1200" dirty="0" err="1" smtClean="0">
              <a:latin typeface="Cambria" pitchFamily="18" charset="0"/>
            </a:rPr>
            <a:t>taqsimlanishiga</a:t>
          </a:r>
          <a:r>
            <a:rPr lang="en-US" sz="1800" kern="1200" dirty="0" smtClean="0">
              <a:latin typeface="Cambria" pitchFamily="18" charset="0"/>
            </a:rPr>
            <a:t> </a:t>
          </a:r>
          <a:r>
            <a:rPr lang="en-US" sz="1800" kern="1200" dirty="0" err="1" smtClean="0">
              <a:latin typeface="Cambria" pitchFamily="18" charset="0"/>
            </a:rPr>
            <a:t>xos</a:t>
          </a:r>
          <a:r>
            <a:rPr lang="en-US" sz="1800" kern="1200" dirty="0" smtClean="0">
              <a:latin typeface="Cambria" pitchFamily="18" charset="0"/>
            </a:rPr>
            <a:t> </a:t>
          </a:r>
          <a:r>
            <a:rPr lang="en-US" sz="1800" kern="1200" dirty="0" err="1" smtClean="0">
              <a:latin typeface="Cambria" pitchFamily="18" charset="0"/>
            </a:rPr>
            <a:t>xususiyatlarni</a:t>
          </a:r>
          <a:r>
            <a:rPr lang="en-US" sz="1800" kern="1200" dirty="0" smtClean="0">
              <a:latin typeface="Cambria" pitchFamily="18" charset="0"/>
            </a:rPr>
            <a:t> </a:t>
          </a:r>
          <a:r>
            <a:rPr lang="en-US" sz="1800" kern="1200" dirty="0" err="1" smtClean="0">
              <a:latin typeface="Cambria" pitchFamily="18" charset="0"/>
            </a:rPr>
            <a:t>aniqlash</a:t>
          </a:r>
          <a:r>
            <a:rPr lang="en-US" sz="1800" kern="1200" dirty="0" smtClean="0">
              <a:latin typeface="Cambria" pitchFamily="18" charset="0"/>
            </a:rPr>
            <a:t>, </a:t>
          </a:r>
          <a:r>
            <a:rPr lang="en-US" sz="1800" kern="1200" dirty="0" err="1" smtClean="0">
              <a:latin typeface="Cambria" pitchFamily="18" charset="0"/>
            </a:rPr>
            <a:t>ulardan</a:t>
          </a:r>
          <a:r>
            <a:rPr lang="en-US" sz="1800" kern="1200" dirty="0" smtClean="0">
              <a:latin typeface="Cambria" pitchFamily="18" charset="0"/>
            </a:rPr>
            <a:t> </a:t>
          </a:r>
          <a:r>
            <a:rPr lang="en-US" sz="1800" kern="1200" dirty="0" err="1" smtClean="0">
              <a:latin typeface="Cambria" pitchFamily="18" charset="0"/>
            </a:rPr>
            <a:t>foydalanishning</a:t>
          </a:r>
          <a:r>
            <a:rPr lang="en-US" sz="1800" kern="1200" dirty="0" smtClean="0">
              <a:latin typeface="Cambria" pitchFamily="18" charset="0"/>
            </a:rPr>
            <a:t> </a:t>
          </a:r>
          <a:r>
            <a:rPr lang="en-US" sz="1800" kern="1200" dirty="0" err="1" smtClean="0">
              <a:latin typeface="Cambria" pitchFamily="18" charset="0"/>
            </a:rPr>
            <a:t>hozirgi</a:t>
          </a:r>
          <a:r>
            <a:rPr lang="en-US" sz="1800" kern="1200" dirty="0" smtClean="0">
              <a:latin typeface="Cambria" pitchFamily="18" charset="0"/>
            </a:rPr>
            <a:t> </a:t>
          </a:r>
          <a:r>
            <a:rPr lang="en-US" sz="1800" kern="1200" dirty="0" err="1" smtClean="0">
              <a:latin typeface="Cambria" pitchFamily="18" charset="0"/>
            </a:rPr>
            <a:t>holatini</a:t>
          </a:r>
          <a:r>
            <a:rPr lang="en-US" sz="1800" kern="1200" dirty="0" smtClean="0">
              <a:latin typeface="Cambria" pitchFamily="18" charset="0"/>
            </a:rPr>
            <a:t> </a:t>
          </a:r>
          <a:r>
            <a:rPr lang="en-US" sz="1800" kern="1200" dirty="0" err="1" smtClean="0">
              <a:latin typeface="Cambria" pitchFamily="18" charset="0"/>
            </a:rPr>
            <a:t>tahlil</a:t>
          </a:r>
          <a:r>
            <a:rPr lang="en-US" sz="1800" kern="1200" dirty="0" smtClean="0">
              <a:latin typeface="Cambria" pitchFamily="18" charset="0"/>
            </a:rPr>
            <a:t> </a:t>
          </a:r>
          <a:r>
            <a:rPr lang="en-US" sz="1800" kern="1200" dirty="0" err="1" smtClean="0">
              <a:latin typeface="Cambria" pitchFamily="18" charset="0"/>
            </a:rPr>
            <a:t>etish</a:t>
          </a:r>
          <a:r>
            <a:rPr lang="en-US" sz="1800" kern="1200" dirty="0" smtClean="0">
              <a:latin typeface="Cambria" pitchFamily="18" charset="0"/>
            </a:rPr>
            <a:t> </a:t>
          </a:r>
          <a:r>
            <a:rPr lang="en-US" sz="1800" kern="1200" dirty="0" err="1" smtClean="0">
              <a:latin typeface="Cambria" pitchFamily="18" charset="0"/>
            </a:rPr>
            <a:t>va</a:t>
          </a:r>
          <a:r>
            <a:rPr lang="en-US" sz="1800" kern="1200" dirty="0" smtClean="0">
              <a:latin typeface="Cambria" pitchFamily="18" charset="0"/>
            </a:rPr>
            <a:t> </a:t>
          </a:r>
          <a:r>
            <a:rPr lang="en-US" sz="1800" kern="1200" dirty="0" err="1" smtClean="0">
              <a:latin typeface="Cambria" pitchFamily="18" charset="0"/>
            </a:rPr>
            <a:t>xulosalash</a:t>
          </a:r>
          <a:endParaRPr lang="ru-RU" sz="1800" kern="1200" dirty="0">
            <a:latin typeface="Cambria" pitchFamily="18" charset="0"/>
          </a:endParaRPr>
        </a:p>
      </dsp:txBody>
      <dsp:txXfrm>
        <a:off x="1536993" y="1619471"/>
        <a:ext cx="7937732" cy="566331"/>
      </dsp:txXfrm>
    </dsp:sp>
    <dsp:sp modelId="{E493B002-90C2-4929-BC3A-52691BD8D422}">
      <dsp:nvSpPr>
        <dsp:cNvPr id="0" name=""/>
        <dsp:cNvSpPr/>
      </dsp:nvSpPr>
      <dsp:spPr>
        <a:xfrm>
          <a:off x="966514" y="695254"/>
          <a:ext cx="552859" cy="1961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1466"/>
              </a:lnTo>
              <a:lnTo>
                <a:pt x="552859" y="1961466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D4C64881-2F8D-48D1-8D02-9D4219294992}">
      <dsp:nvSpPr>
        <dsp:cNvPr id="0" name=""/>
        <dsp:cNvSpPr/>
      </dsp:nvSpPr>
      <dsp:spPr>
        <a:xfrm>
          <a:off x="1519374" y="2355936"/>
          <a:ext cx="7972970" cy="60156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Cambria" pitchFamily="18" charset="0"/>
            </a:rPr>
            <a:t>Jahon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aholisining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soni</a:t>
          </a:r>
          <a:r>
            <a:rPr lang="en-US" sz="2000" kern="1200" dirty="0" smtClean="0">
              <a:latin typeface="Cambria" pitchFamily="18" charset="0"/>
            </a:rPr>
            <a:t>, </a:t>
          </a:r>
          <a:r>
            <a:rPr lang="en-US" sz="2000" kern="1200" dirty="0" err="1" smtClean="0">
              <a:latin typeface="Cambria" pitchFamily="18" charset="0"/>
            </a:rPr>
            <a:t>dinamikasi</a:t>
          </a:r>
          <a:r>
            <a:rPr lang="en-US" sz="2000" kern="1200" dirty="0" smtClean="0">
              <a:latin typeface="Cambria" pitchFamily="18" charset="0"/>
            </a:rPr>
            <a:t>, </a:t>
          </a:r>
          <a:r>
            <a:rPr lang="en-US" sz="2000" kern="1200" dirty="0" err="1" smtClean="0">
              <a:latin typeface="Cambria" pitchFamily="18" charset="0"/>
            </a:rPr>
            <a:t>joylashishi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va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tarkibiga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oid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qonu­niyatlarni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tadqiq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etish</a:t>
          </a:r>
          <a:endParaRPr lang="ru-RU" sz="2000" kern="1200" dirty="0">
            <a:latin typeface="Cambria" pitchFamily="18" charset="0"/>
          </a:endParaRPr>
        </a:p>
      </dsp:txBody>
      <dsp:txXfrm>
        <a:off x="1536993" y="2373555"/>
        <a:ext cx="7937732" cy="566331"/>
      </dsp:txXfrm>
    </dsp:sp>
    <dsp:sp modelId="{B3335977-B174-4621-A19E-334408A88559}">
      <dsp:nvSpPr>
        <dsp:cNvPr id="0" name=""/>
        <dsp:cNvSpPr/>
      </dsp:nvSpPr>
      <dsp:spPr>
        <a:xfrm>
          <a:off x="966514" y="695254"/>
          <a:ext cx="552859" cy="2715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5550"/>
              </a:lnTo>
              <a:lnTo>
                <a:pt x="552859" y="2715550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4B9F24D0-A27E-4088-A10F-044515A46A8B}">
      <dsp:nvSpPr>
        <dsp:cNvPr id="0" name=""/>
        <dsp:cNvSpPr/>
      </dsp:nvSpPr>
      <dsp:spPr>
        <a:xfrm>
          <a:off x="1519374" y="3110020"/>
          <a:ext cx="7972970" cy="60156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mbria" pitchFamily="18" charset="0"/>
            </a:rPr>
            <a:t>Fan-</a:t>
          </a:r>
          <a:r>
            <a:rPr lang="en-US" sz="2000" kern="1200" dirty="0" err="1" smtClean="0">
              <a:latin typeface="Cambria" pitchFamily="18" charset="0"/>
            </a:rPr>
            <a:t>texnika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inqilobining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jahon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xo‘jaligiga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ko‘rsatgan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ta’sirini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tavsiflash</a:t>
          </a:r>
          <a:endParaRPr lang="ru-RU" sz="2000" kern="1200" dirty="0">
            <a:latin typeface="Cambria" pitchFamily="18" charset="0"/>
          </a:endParaRPr>
        </a:p>
      </dsp:txBody>
      <dsp:txXfrm>
        <a:off x="1536993" y="3127639"/>
        <a:ext cx="7937732" cy="566331"/>
      </dsp:txXfrm>
    </dsp:sp>
    <dsp:sp modelId="{64811903-87B8-4C1C-97B6-5999E4BA6775}">
      <dsp:nvSpPr>
        <dsp:cNvPr id="0" name=""/>
        <dsp:cNvSpPr/>
      </dsp:nvSpPr>
      <dsp:spPr>
        <a:xfrm>
          <a:off x="966514" y="695254"/>
          <a:ext cx="552859" cy="3469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9634"/>
              </a:lnTo>
              <a:lnTo>
                <a:pt x="552859" y="3469634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DA149AC1-4BF2-4630-8C6D-27C3D64D6291}">
      <dsp:nvSpPr>
        <dsp:cNvPr id="0" name=""/>
        <dsp:cNvSpPr/>
      </dsp:nvSpPr>
      <dsp:spPr>
        <a:xfrm>
          <a:off x="1519374" y="3864103"/>
          <a:ext cx="7972970" cy="60156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Cambria" pitchFamily="18" charset="0"/>
            </a:rPr>
            <a:t>Jahon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xo’jaligining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tarmoqlar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tarkibi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shakllanishi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va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o’zgarishiga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xos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jihatlarini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aniqlash</a:t>
          </a:r>
          <a:endParaRPr lang="ru-RU" sz="2000" kern="1200" dirty="0">
            <a:latin typeface="Cambria" pitchFamily="18" charset="0"/>
          </a:endParaRPr>
        </a:p>
      </dsp:txBody>
      <dsp:txXfrm>
        <a:off x="1536993" y="3881722"/>
        <a:ext cx="7937732" cy="566331"/>
      </dsp:txXfrm>
    </dsp:sp>
    <dsp:sp modelId="{4E16A6F3-F4D4-497B-AC38-C0D13FC65EF3}">
      <dsp:nvSpPr>
        <dsp:cNvPr id="0" name=""/>
        <dsp:cNvSpPr/>
      </dsp:nvSpPr>
      <dsp:spPr>
        <a:xfrm>
          <a:off x="966514" y="695254"/>
          <a:ext cx="552859" cy="4305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5731"/>
              </a:lnTo>
              <a:lnTo>
                <a:pt x="552859" y="4305731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6C0E6FEB-04EA-44B8-A6F6-704C5993590A}">
      <dsp:nvSpPr>
        <dsp:cNvPr id="0" name=""/>
        <dsp:cNvSpPr/>
      </dsp:nvSpPr>
      <dsp:spPr>
        <a:xfrm>
          <a:off x="1519374" y="4618187"/>
          <a:ext cx="7972970" cy="76559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Cambria" pitchFamily="18" charset="0"/>
            </a:rPr>
            <a:t>Yevropa</a:t>
          </a:r>
          <a:r>
            <a:rPr lang="en-US" sz="1600" kern="1200" dirty="0" smtClean="0">
              <a:latin typeface="Cambria" pitchFamily="18" charset="0"/>
            </a:rPr>
            <a:t>, </a:t>
          </a:r>
          <a:r>
            <a:rPr lang="en-US" sz="1600" kern="1200" dirty="0" err="1" smtClean="0">
              <a:latin typeface="Cambria" pitchFamily="18" charset="0"/>
            </a:rPr>
            <a:t>Osiyo</a:t>
          </a:r>
          <a:r>
            <a:rPr lang="en-US" sz="1600" kern="1200" dirty="0" smtClean="0">
              <a:latin typeface="Cambria" pitchFamily="18" charset="0"/>
            </a:rPr>
            <a:t> </a:t>
          </a:r>
          <a:r>
            <a:rPr lang="en-US" sz="1600" kern="1200" dirty="0" err="1" smtClean="0">
              <a:latin typeface="Cambria" pitchFamily="18" charset="0"/>
            </a:rPr>
            <a:t>regionlari</a:t>
          </a:r>
          <a:r>
            <a:rPr lang="en-US" sz="1600" kern="1200" dirty="0" smtClean="0">
              <a:latin typeface="Cambria" pitchFamily="18" charset="0"/>
            </a:rPr>
            <a:t> </a:t>
          </a:r>
          <a:r>
            <a:rPr lang="en-US" sz="1600" kern="1200" dirty="0" err="1" smtClean="0">
              <a:latin typeface="Cambria" pitchFamily="18" charset="0"/>
            </a:rPr>
            <a:t>va</a:t>
          </a:r>
          <a:r>
            <a:rPr lang="en-US" sz="1600" kern="1200" dirty="0" smtClean="0">
              <a:latin typeface="Cambria" pitchFamily="18" charset="0"/>
            </a:rPr>
            <a:t> </a:t>
          </a:r>
          <a:r>
            <a:rPr lang="en-US" sz="1600" kern="1200" dirty="0" err="1" smtClean="0">
              <a:latin typeface="Cambria" pitchFamily="18" charset="0"/>
            </a:rPr>
            <a:t>davlatlarining</a:t>
          </a:r>
          <a:r>
            <a:rPr lang="en-US" sz="1600" kern="1200" dirty="0" smtClean="0">
              <a:latin typeface="Cambria" pitchFamily="18" charset="0"/>
            </a:rPr>
            <a:t>, </a:t>
          </a:r>
          <a:r>
            <a:rPr lang="en-US" sz="1600" kern="1200" dirty="0" err="1" smtClean="0">
              <a:latin typeface="Cambria" pitchFamily="18" charset="0"/>
            </a:rPr>
            <a:t>shu</a:t>
          </a:r>
          <a:r>
            <a:rPr lang="en-US" sz="1600" kern="1200" dirty="0" smtClean="0">
              <a:latin typeface="Cambria" pitchFamily="18" charset="0"/>
            </a:rPr>
            <a:t> </a:t>
          </a:r>
          <a:r>
            <a:rPr lang="en-US" sz="1600" kern="1200" dirty="0" err="1" smtClean="0">
              <a:latin typeface="Cambria" pitchFamily="18" charset="0"/>
            </a:rPr>
            <a:t>jumladan</a:t>
          </a:r>
          <a:r>
            <a:rPr lang="en-US" sz="1600" kern="1200" dirty="0" smtClean="0">
              <a:latin typeface="Cambria" pitchFamily="18" charset="0"/>
            </a:rPr>
            <a:t> </a:t>
          </a:r>
          <a:r>
            <a:rPr lang="en-US" sz="1600" kern="1200" dirty="0" err="1" smtClean="0">
              <a:latin typeface="Cambria" pitchFamily="18" charset="0"/>
            </a:rPr>
            <a:t>O’zbekiston</a:t>
          </a:r>
          <a:r>
            <a:rPr lang="en-US" sz="1600" kern="1200" dirty="0" smtClean="0">
              <a:latin typeface="Cambria" pitchFamily="18" charset="0"/>
            </a:rPr>
            <a:t> </a:t>
          </a:r>
          <a:r>
            <a:rPr lang="en-US" sz="1600" kern="1200" dirty="0" err="1" smtClean="0">
              <a:latin typeface="Cambria" pitchFamily="18" charset="0"/>
            </a:rPr>
            <a:t>Respublikasiga</a:t>
          </a:r>
          <a:r>
            <a:rPr lang="en-US" sz="1600" kern="1200" dirty="0" smtClean="0">
              <a:latin typeface="Cambria" pitchFamily="18" charset="0"/>
            </a:rPr>
            <a:t> </a:t>
          </a:r>
          <a:r>
            <a:rPr lang="en-US" sz="1600" kern="1200" dirty="0" err="1" smtClean="0">
              <a:latin typeface="Cambria" pitchFamily="18" charset="0"/>
            </a:rPr>
            <a:t>qo‘shni</a:t>
          </a:r>
          <a:r>
            <a:rPr lang="en-US" sz="1600" kern="1200" dirty="0" smtClean="0">
              <a:latin typeface="Cambria" pitchFamily="18" charset="0"/>
            </a:rPr>
            <a:t> </a:t>
          </a:r>
          <a:r>
            <a:rPr lang="en-US" sz="1600" kern="1200" dirty="0" err="1" smtClean="0">
              <a:latin typeface="Cambria" pitchFamily="18" charset="0"/>
            </a:rPr>
            <a:t>davlatlarning</a:t>
          </a:r>
          <a:r>
            <a:rPr lang="en-US" sz="1600" kern="1200" dirty="0" smtClean="0">
              <a:latin typeface="Cambria" pitchFamily="18" charset="0"/>
            </a:rPr>
            <a:t> </a:t>
          </a:r>
          <a:r>
            <a:rPr lang="en-US" sz="1600" kern="1200" dirty="0" err="1" smtClean="0">
              <a:latin typeface="Cambria" pitchFamily="18" charset="0"/>
            </a:rPr>
            <a:t>jahon</a:t>
          </a:r>
          <a:r>
            <a:rPr lang="en-US" sz="1600" kern="1200" dirty="0" smtClean="0">
              <a:latin typeface="Cambria" pitchFamily="18" charset="0"/>
            </a:rPr>
            <a:t> </a:t>
          </a:r>
          <a:r>
            <a:rPr lang="en-US" sz="1600" kern="1200" dirty="0" err="1" smtClean="0">
              <a:latin typeface="Cambria" pitchFamily="18" charset="0"/>
            </a:rPr>
            <a:t>iqtisodiy</a:t>
          </a:r>
          <a:r>
            <a:rPr lang="en-US" sz="1600" kern="1200" dirty="0" smtClean="0">
              <a:latin typeface="Cambria" pitchFamily="18" charset="0"/>
            </a:rPr>
            <a:t> </a:t>
          </a:r>
          <a:r>
            <a:rPr lang="en-US" sz="1600" kern="1200" dirty="0" err="1" smtClean="0">
              <a:latin typeface="Cambria" pitchFamily="18" charset="0"/>
            </a:rPr>
            <a:t>va</a:t>
          </a:r>
          <a:r>
            <a:rPr lang="en-US" sz="1600" kern="1200" dirty="0" smtClean="0">
              <a:latin typeface="Cambria" pitchFamily="18" charset="0"/>
            </a:rPr>
            <a:t> </a:t>
          </a:r>
          <a:r>
            <a:rPr lang="en-US" sz="1600" kern="1200" dirty="0" err="1" smtClean="0">
              <a:latin typeface="Cambria" pitchFamily="18" charset="0"/>
            </a:rPr>
            <a:t>siyosiy</a:t>
          </a:r>
          <a:r>
            <a:rPr lang="en-US" sz="1600" kern="1200" dirty="0" smtClean="0">
              <a:latin typeface="Cambria" pitchFamily="18" charset="0"/>
            </a:rPr>
            <a:t> </a:t>
          </a:r>
          <a:r>
            <a:rPr lang="en-US" sz="1600" kern="1200" dirty="0" err="1" smtClean="0">
              <a:latin typeface="Cambria" pitchFamily="18" charset="0"/>
            </a:rPr>
            <a:t>hamjamiyatida</a:t>
          </a:r>
          <a:r>
            <a:rPr lang="en-US" sz="1600" kern="1200" dirty="0" smtClean="0">
              <a:latin typeface="Cambria" pitchFamily="18" charset="0"/>
            </a:rPr>
            <a:t> </a:t>
          </a:r>
          <a:r>
            <a:rPr lang="en-US" sz="1600" kern="1200" dirty="0" err="1" smtClean="0">
              <a:latin typeface="Cambria" pitchFamily="18" charset="0"/>
            </a:rPr>
            <a:t>egallagan</a:t>
          </a:r>
          <a:r>
            <a:rPr lang="en-US" sz="1600" kern="1200" dirty="0" smtClean="0">
              <a:latin typeface="Cambria" pitchFamily="18" charset="0"/>
            </a:rPr>
            <a:t> </a:t>
          </a:r>
          <a:r>
            <a:rPr lang="en-US" sz="1600" kern="1200" dirty="0" err="1" smtClean="0">
              <a:latin typeface="Cambria" pitchFamily="18" charset="0"/>
            </a:rPr>
            <a:t>o‘rinlarini</a:t>
          </a:r>
          <a:r>
            <a:rPr lang="en-US" sz="1600" kern="1200" dirty="0" smtClean="0">
              <a:latin typeface="Cambria" pitchFamily="18" charset="0"/>
            </a:rPr>
            <a:t> </a:t>
          </a:r>
          <a:r>
            <a:rPr lang="en-US" sz="1600" kern="1200" dirty="0" err="1" smtClean="0">
              <a:latin typeface="Cambria" pitchFamily="18" charset="0"/>
            </a:rPr>
            <a:t>iqtisodiy-geografik</a:t>
          </a:r>
          <a:r>
            <a:rPr lang="en-US" sz="1600" kern="1200" dirty="0" smtClean="0">
              <a:latin typeface="Cambria" pitchFamily="18" charset="0"/>
            </a:rPr>
            <a:t> </a:t>
          </a:r>
          <a:r>
            <a:rPr lang="en-US" sz="1600" kern="1200" dirty="0" err="1" smtClean="0">
              <a:latin typeface="Cambria" pitchFamily="18" charset="0"/>
            </a:rPr>
            <a:t>nuqtayi</a:t>
          </a:r>
          <a:r>
            <a:rPr lang="en-US" sz="1600" kern="1200" dirty="0" smtClean="0">
              <a:latin typeface="Cambria" pitchFamily="18" charset="0"/>
            </a:rPr>
            <a:t> </a:t>
          </a:r>
          <a:r>
            <a:rPr lang="en-US" sz="1600" kern="1200" dirty="0" err="1" smtClean="0">
              <a:latin typeface="Cambria" pitchFamily="18" charset="0"/>
            </a:rPr>
            <a:t>nazardan</a:t>
          </a:r>
          <a:r>
            <a:rPr lang="en-US" sz="1600" kern="1200" dirty="0" smtClean="0">
              <a:latin typeface="Cambria" pitchFamily="18" charset="0"/>
            </a:rPr>
            <a:t> </a:t>
          </a:r>
          <a:r>
            <a:rPr lang="en-US" sz="1600" kern="1200" dirty="0" err="1" smtClean="0">
              <a:latin typeface="Cambria" pitchFamily="18" charset="0"/>
            </a:rPr>
            <a:t>baholash</a:t>
          </a:r>
          <a:endParaRPr lang="ru-RU" sz="1600" kern="1200" dirty="0">
            <a:latin typeface="Cambria" pitchFamily="18" charset="0"/>
          </a:endParaRPr>
        </a:p>
      </dsp:txBody>
      <dsp:txXfrm>
        <a:off x="1541798" y="4640611"/>
        <a:ext cx="7928122" cy="720747"/>
      </dsp:txXfrm>
    </dsp:sp>
    <dsp:sp modelId="{948AC70E-8846-4B76-A536-7C927AD4F7D8}">
      <dsp:nvSpPr>
        <dsp:cNvPr id="0" name=""/>
        <dsp:cNvSpPr/>
      </dsp:nvSpPr>
      <dsp:spPr>
        <a:xfrm>
          <a:off x="966514" y="695254"/>
          <a:ext cx="552859" cy="5141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1827"/>
              </a:lnTo>
              <a:lnTo>
                <a:pt x="552859" y="5141827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03454E07-4FBE-4E86-86EE-FD96831B5DAB}">
      <dsp:nvSpPr>
        <dsp:cNvPr id="0" name=""/>
        <dsp:cNvSpPr/>
      </dsp:nvSpPr>
      <dsp:spPr>
        <a:xfrm>
          <a:off x="1519374" y="5536297"/>
          <a:ext cx="7972970" cy="60156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Cambria" pitchFamily="18" charset="0"/>
            </a:rPr>
            <a:t>Afrika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regionlari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tabiiy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resurslari</a:t>
          </a:r>
          <a:r>
            <a:rPr lang="en-US" sz="2000" kern="1200" dirty="0" smtClean="0">
              <a:latin typeface="Cambria" pitchFamily="18" charset="0"/>
            </a:rPr>
            <a:t>, </a:t>
          </a:r>
          <a:r>
            <a:rPr lang="en-US" sz="2000" kern="1200" dirty="0" err="1" smtClean="0">
              <a:latin typeface="Cambria" pitchFamily="18" charset="0"/>
            </a:rPr>
            <a:t>aholisi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va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xo’jaligiga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xos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xususiyatlarni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aniqlash</a:t>
          </a:r>
          <a:endParaRPr lang="ru-RU" sz="2000" kern="1200" dirty="0">
            <a:latin typeface="Cambria" pitchFamily="18" charset="0"/>
          </a:endParaRPr>
        </a:p>
      </dsp:txBody>
      <dsp:txXfrm>
        <a:off x="1536993" y="5553916"/>
        <a:ext cx="7937732" cy="566331"/>
      </dsp:txXfrm>
    </dsp:sp>
    <dsp:sp modelId="{3BE6DD1E-DF9D-4686-8521-E6685B0E6CB9}">
      <dsp:nvSpPr>
        <dsp:cNvPr id="0" name=""/>
        <dsp:cNvSpPr/>
      </dsp:nvSpPr>
      <dsp:spPr>
        <a:xfrm>
          <a:off x="966514" y="695254"/>
          <a:ext cx="567373" cy="5878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78521"/>
              </a:lnTo>
              <a:lnTo>
                <a:pt x="567373" y="5878521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0C569B8F-2F6E-4422-96A0-578DBB7433A6}">
      <dsp:nvSpPr>
        <dsp:cNvPr id="0" name=""/>
        <dsp:cNvSpPr/>
      </dsp:nvSpPr>
      <dsp:spPr>
        <a:xfrm>
          <a:off x="1533888" y="6290381"/>
          <a:ext cx="7943072" cy="56679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Cambria" pitchFamily="18" charset="0"/>
            </a:rPr>
            <a:t>Avstraliya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va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Okeaniyani</a:t>
          </a:r>
          <a:r>
            <a:rPr lang="en-US" sz="2000" kern="1200" dirty="0" smtClean="0">
              <a:latin typeface="Cambria" pitchFamily="18" charset="0"/>
            </a:rPr>
            <a:t>, </a:t>
          </a:r>
          <a:r>
            <a:rPr lang="en-US" sz="2000" kern="1200" dirty="0" err="1" smtClean="0">
              <a:latin typeface="Cambria" pitchFamily="18" charset="0"/>
            </a:rPr>
            <a:t>Shimoliy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Amerika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va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Janubiy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Amerika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davlatlarini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iqtisodiy-geografik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nuqtayi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nazardan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tahlil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qilish</a:t>
          </a:r>
          <a:endParaRPr lang="ru-RU" sz="2000" kern="1200" dirty="0">
            <a:latin typeface="Cambria" pitchFamily="18" charset="0"/>
          </a:endParaRPr>
        </a:p>
      </dsp:txBody>
      <dsp:txXfrm>
        <a:off x="1550489" y="6306982"/>
        <a:ext cx="7909870" cy="533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58BB-ECE7-407F-A59F-334265FABC2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C7A3-BC21-4D2D-BAD1-B11E04AD2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32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58BB-ECE7-407F-A59F-334265FABC2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C7A3-BC21-4D2D-BAD1-B11E04AD2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070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8" y="27464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58BB-ECE7-407F-A59F-334265FABC2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C7A3-BC21-4D2D-BAD1-B11E04AD2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569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58BB-ECE7-407F-A59F-334265FABC2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C7A3-BC21-4D2D-BAD1-B11E04AD2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329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58BB-ECE7-407F-A59F-334265FABC2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C7A3-BC21-4D2D-BAD1-B11E04AD2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205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58BB-ECE7-407F-A59F-334265FABC2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C7A3-BC21-4D2D-BAD1-B11E04AD2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452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58BB-ECE7-407F-A59F-334265FABC2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C7A3-BC21-4D2D-BAD1-B11E04AD2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432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58BB-ECE7-407F-A59F-334265FABC2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C7A3-BC21-4D2D-BAD1-B11E04AD2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04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58BB-ECE7-407F-A59F-334265FABC2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C7A3-BC21-4D2D-BAD1-B11E04AD2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019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58BB-ECE7-407F-A59F-334265FABC2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C7A3-BC21-4D2D-BAD1-B11E04AD2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713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58BB-ECE7-407F-A59F-334265FABC2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C7A3-BC21-4D2D-BAD1-B11E04AD2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63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58BB-ECE7-407F-A59F-334265FABC2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C7A3-BC21-4D2D-BAD1-B11E04AD2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205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58BB-ECE7-407F-A59F-334265FABC2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C7A3-BC21-4D2D-BAD1-B11E04AD2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873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58BB-ECE7-407F-A59F-334265FABC2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C7A3-BC21-4D2D-BAD1-B11E04AD2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070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58BB-ECE7-407F-A59F-334265FABC2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C7A3-BC21-4D2D-BAD1-B11E04AD2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56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58BB-ECE7-407F-A59F-334265FABC2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C7A3-BC21-4D2D-BAD1-B11E04AD2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45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58BB-ECE7-407F-A59F-334265FABC2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C7A3-BC21-4D2D-BAD1-B11E04AD2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43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58BB-ECE7-407F-A59F-334265FABC2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C7A3-BC21-4D2D-BAD1-B11E04AD2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0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58BB-ECE7-407F-A59F-334265FABC2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C7A3-BC21-4D2D-BAD1-B11E04AD2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01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58BB-ECE7-407F-A59F-334265FABC2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C7A3-BC21-4D2D-BAD1-B11E04AD2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71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6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58BB-ECE7-407F-A59F-334265FABC2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C7A3-BC21-4D2D-BAD1-B11E04AD2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633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58BB-ECE7-407F-A59F-334265FABC2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C7A3-BC21-4D2D-BAD1-B11E04AD2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87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58BB-ECE7-407F-A59F-334265FABC2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FC7A3-BC21-4D2D-BAD1-B11E04AD2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13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58BB-ECE7-407F-A59F-334265FABC2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FC7A3-BC21-4D2D-BAD1-B11E04AD2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13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264" y="395516"/>
            <a:ext cx="95830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Mavzu</a:t>
            </a:r>
            <a:r>
              <a:rPr lang="en-US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: Fanning </a:t>
            </a:r>
            <a:r>
              <a:rPr lang="en-US" sz="5400" b="1" i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maqsadi</a:t>
            </a:r>
            <a:r>
              <a:rPr lang="en-US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algn="ctr"/>
            <a:r>
              <a:rPr lang="en-US" sz="5400" b="1" i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va</a:t>
            </a:r>
            <a:r>
              <a:rPr lang="en-US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5400" b="1" i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vazifalari</a:t>
            </a:r>
            <a:endParaRPr lang="ru-RU" sz="5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3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530097472"/>
              </p:ext>
            </p:extLst>
          </p:nvPr>
        </p:nvGraphicFramePr>
        <p:xfrm>
          <a:off x="101600" y="1243878"/>
          <a:ext cx="9804400" cy="5614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43549"/>
            <a:ext cx="990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Cambria" pitchFamily="18" charset="0"/>
              </a:rPr>
              <a:t>Jahonning</a:t>
            </a:r>
            <a:r>
              <a:rPr lang="en-US" sz="2400" b="1" dirty="0" smtClean="0">
                <a:latin typeface="Cambria" pitchFamily="18" charset="0"/>
              </a:rPr>
              <a:t> 10 ta </a:t>
            </a:r>
            <a:r>
              <a:rPr lang="en-US" sz="2400" b="1" dirty="0" err="1" smtClean="0">
                <a:latin typeface="Cambria" pitchFamily="18" charset="0"/>
              </a:rPr>
              <a:t>rivojlangan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mamlakatlarida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aholi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jon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boshi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hisobiga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yalpi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ichki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mahsulotning</a:t>
            </a:r>
            <a:r>
              <a:rPr lang="en-US" sz="2400" b="1" dirty="0" smtClean="0">
                <a:latin typeface="Cambria" pitchFamily="18" charset="0"/>
              </a:rPr>
              <a:t> AQSH </a:t>
            </a:r>
            <a:r>
              <a:rPr lang="en-US" sz="2400" b="1" dirty="0" err="1" smtClean="0">
                <a:latin typeface="Cambria" pitchFamily="18" charset="0"/>
              </a:rPr>
              <a:t>dollari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hisobidagi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taqsimlanishi</a:t>
            </a:r>
            <a:r>
              <a:rPr lang="en-US" sz="2400" b="1" dirty="0" smtClean="0">
                <a:latin typeface="Cambria" pitchFamily="18" charset="0"/>
              </a:rPr>
              <a:t> (2012-y) </a:t>
            </a:r>
            <a:endParaRPr lang="ru-RU" sz="24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7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/>
        </p:bldSub>
      </p:bldGraphic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6319017"/>
              </p:ext>
            </p:extLst>
          </p:nvPr>
        </p:nvGraphicFramePr>
        <p:xfrm>
          <a:off x="0" y="0"/>
          <a:ext cx="9906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280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8F444C-3778-417B-AAE6-9B1D9C3D8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>
                                            <p:graphicEl>
                                              <a:dgm id="{E58F444C-3778-417B-AAE6-9B1D9C3D8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>
                                            <p:graphicEl>
                                              <a:dgm id="{E58F444C-3778-417B-AAE6-9B1D9C3D8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34B337-A40B-40E6-8E2D-C5E7FE64F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>
                                            <p:graphicEl>
                                              <a:dgm id="{AA34B337-A40B-40E6-8E2D-C5E7FE64F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>
                                            <p:graphicEl>
                                              <a:dgm id="{AA34B337-A40B-40E6-8E2D-C5E7FE64F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BFB151-747F-45D6-A3C2-1FD40D6C4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">
                                            <p:graphicEl>
                                              <a:dgm id="{64BFB151-747F-45D6-A3C2-1FD40D6C4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">
                                            <p:graphicEl>
                                              <a:dgm id="{64BFB151-747F-45D6-A3C2-1FD40D6C4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8E0DB7-8434-40B9-9C87-04D13BCAF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">
                                            <p:graphicEl>
                                              <a:dgm id="{3F8E0DB7-8434-40B9-9C87-04D13BCAF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">
                                            <p:graphicEl>
                                              <a:dgm id="{3F8E0DB7-8434-40B9-9C87-04D13BCAF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A5F392-B378-4DD8-98CE-A4DD54B57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">
                                            <p:graphicEl>
                                              <a:dgm id="{40A5F392-B378-4DD8-98CE-A4DD54B57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">
                                            <p:graphicEl>
                                              <a:dgm id="{40A5F392-B378-4DD8-98CE-A4DD54B57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93B002-90C2-4929-BC3A-52691BD8D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">
                                            <p:graphicEl>
                                              <a:dgm id="{E493B002-90C2-4929-BC3A-52691BD8D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">
                                            <p:graphicEl>
                                              <a:dgm id="{E493B002-90C2-4929-BC3A-52691BD8D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C64881-2F8D-48D1-8D02-9D4219294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">
                                            <p:graphicEl>
                                              <a:dgm id="{D4C64881-2F8D-48D1-8D02-9D4219294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">
                                            <p:graphicEl>
                                              <a:dgm id="{D4C64881-2F8D-48D1-8D02-9D4219294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335977-B174-4621-A19E-334408A88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">
                                            <p:graphicEl>
                                              <a:dgm id="{B3335977-B174-4621-A19E-334408A88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">
                                            <p:graphicEl>
                                              <a:dgm id="{B3335977-B174-4621-A19E-334408A88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9F24D0-A27E-4088-A10F-044515A46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">
                                            <p:graphicEl>
                                              <a:dgm id="{4B9F24D0-A27E-4088-A10F-044515A46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">
                                            <p:graphicEl>
                                              <a:dgm id="{4B9F24D0-A27E-4088-A10F-044515A46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811903-87B8-4C1C-97B6-5999E4BA6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">
                                            <p:graphicEl>
                                              <a:dgm id="{64811903-87B8-4C1C-97B6-5999E4BA6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2">
                                            <p:graphicEl>
                                              <a:dgm id="{64811903-87B8-4C1C-97B6-5999E4BA6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149AC1-4BF2-4630-8C6D-27C3D64D6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">
                                            <p:graphicEl>
                                              <a:dgm id="{DA149AC1-4BF2-4630-8C6D-27C3D64D6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2">
                                            <p:graphicEl>
                                              <a:dgm id="{DA149AC1-4BF2-4630-8C6D-27C3D64D6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16A6F3-F4D4-497B-AC38-C0D13FC65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">
                                            <p:graphicEl>
                                              <a:dgm id="{4E16A6F3-F4D4-497B-AC38-C0D13FC65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">
                                            <p:graphicEl>
                                              <a:dgm id="{4E16A6F3-F4D4-497B-AC38-C0D13FC65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0E6FEB-04EA-44B8-A6F6-704C59935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">
                                            <p:graphicEl>
                                              <a:dgm id="{6C0E6FEB-04EA-44B8-A6F6-704C59935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2">
                                            <p:graphicEl>
                                              <a:dgm id="{6C0E6FEB-04EA-44B8-A6F6-704C59935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8AC70E-8846-4B76-A536-7C927AD4F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2">
                                            <p:graphicEl>
                                              <a:dgm id="{948AC70E-8846-4B76-A536-7C927AD4F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2">
                                            <p:graphicEl>
                                              <a:dgm id="{948AC70E-8846-4B76-A536-7C927AD4F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454E07-4FBE-4E86-86EE-FD96831B5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">
                                            <p:graphicEl>
                                              <a:dgm id="{03454E07-4FBE-4E86-86EE-FD96831B5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2">
                                            <p:graphicEl>
                                              <a:dgm id="{03454E07-4FBE-4E86-86EE-FD96831B5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75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E6DD1E-DF9D-4686-8521-E6685B0E6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2">
                                            <p:graphicEl>
                                              <a:dgm id="{3BE6DD1E-DF9D-4686-8521-E6685B0E6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2">
                                            <p:graphicEl>
                                              <a:dgm id="{3BE6DD1E-DF9D-4686-8521-E6685B0E6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69B8F-2F6E-4422-96A0-578DBB743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2">
                                            <p:graphicEl>
                                              <a:dgm id="{0C569B8F-2F6E-4422-96A0-578DBB743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2">
                                            <p:graphicEl>
                                              <a:dgm id="{0C569B8F-2F6E-4422-96A0-578DBB743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9498" y="2505670"/>
            <a:ext cx="82413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Mavzu</a:t>
            </a:r>
            <a:r>
              <a:rPr lang="en-US" sz="5400" b="1" i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: </a:t>
            </a:r>
            <a:r>
              <a:rPr lang="en-US" sz="5400" b="1" i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Jahon</a:t>
            </a:r>
            <a:r>
              <a:rPr lang="en-US" sz="5400" b="1" i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5400" b="1" i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siyosiy</a:t>
            </a:r>
            <a:r>
              <a:rPr lang="en-US" sz="5400" b="1" i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algn="ctr"/>
            <a:r>
              <a:rPr lang="en-US" sz="5400" b="1" i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xaritasi</a:t>
            </a:r>
            <a:endParaRPr lang="ru-RU" sz="5400" b="1" i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0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79135" y="1637735"/>
            <a:ext cx="4334015" cy="84709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err="1" smtClean="0">
                <a:latin typeface="Cambria" panose="02040503050406030204" pitchFamily="18" charset="0"/>
              </a:rPr>
              <a:t>Germaniya</a:t>
            </a:r>
            <a:r>
              <a:rPr lang="en-US" sz="2300" b="1" dirty="0" smtClean="0">
                <a:latin typeface="Cambria" panose="02040503050406030204" pitchFamily="18" charset="0"/>
              </a:rPr>
              <a:t> </a:t>
            </a:r>
            <a:r>
              <a:rPr lang="en-US" sz="2300" b="1" dirty="0" err="1" smtClean="0">
                <a:latin typeface="Cambria" panose="02040503050406030204" pitchFamily="18" charset="0"/>
              </a:rPr>
              <a:t>davlatining</a:t>
            </a:r>
            <a:r>
              <a:rPr lang="en-US" sz="2300" b="1" dirty="0" smtClean="0">
                <a:latin typeface="Cambria" panose="02040503050406030204" pitchFamily="18" charset="0"/>
              </a:rPr>
              <a:t> </a:t>
            </a:r>
            <a:r>
              <a:rPr lang="en-US" sz="2300" b="1" dirty="0" err="1" smtClean="0">
                <a:latin typeface="Cambria" panose="02040503050406030204" pitchFamily="18" charset="0"/>
              </a:rPr>
              <a:t>tashkil</a:t>
            </a:r>
            <a:r>
              <a:rPr lang="en-US" sz="2300" b="1" dirty="0" smtClean="0">
                <a:latin typeface="Cambria" panose="02040503050406030204" pitchFamily="18" charset="0"/>
              </a:rPr>
              <a:t> </a:t>
            </a:r>
            <a:r>
              <a:rPr lang="en-US" sz="2300" b="1" dirty="0" err="1" smtClean="0">
                <a:latin typeface="Cambria" panose="02040503050406030204" pitchFamily="18" charset="0"/>
              </a:rPr>
              <a:t>etilishi</a:t>
            </a:r>
            <a:endParaRPr lang="en-US" sz="2300" b="1" dirty="0" smtClean="0">
              <a:latin typeface="Cambria" panose="020405030504060302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135" y="3382639"/>
            <a:ext cx="4334015" cy="6005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err="1" smtClean="0">
                <a:latin typeface="Cambria" panose="02040503050406030204" pitchFamily="18" charset="0"/>
              </a:rPr>
              <a:t>Chexoslovakiya</a:t>
            </a:r>
            <a:endParaRPr lang="en-US" sz="2300" b="1" dirty="0" smtClean="0">
              <a:latin typeface="Cambria" panose="0204050305040603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96701" y="4757184"/>
            <a:ext cx="2016455" cy="60050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err="1" smtClean="0">
                <a:latin typeface="Cambria" panose="02040503050406030204" pitchFamily="18" charset="0"/>
              </a:rPr>
              <a:t>Slovakiya</a:t>
            </a:r>
            <a:endParaRPr lang="en-US" sz="2300" b="1" dirty="0" smtClean="0">
              <a:latin typeface="Cambria" panose="020405030504060302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139" y="4757184"/>
            <a:ext cx="2016455" cy="60050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err="1" smtClean="0">
                <a:latin typeface="Cambria" panose="02040503050406030204" pitchFamily="18" charset="0"/>
              </a:rPr>
              <a:t>Chexiya</a:t>
            </a:r>
            <a:endParaRPr lang="en-US" sz="2300" b="1" dirty="0" smtClean="0">
              <a:latin typeface="Cambria" panose="02040503050406030204" pitchFamily="18" charset="0"/>
            </a:endParaRPr>
          </a:p>
        </p:txBody>
      </p:sp>
      <p:cxnSp>
        <p:nvCxnSpPr>
          <p:cNvPr id="17" name="Прямая со стрелкой 16"/>
          <p:cNvCxnSpPr>
            <a:stCxn id="12" idx="2"/>
            <a:endCxn id="13" idx="0"/>
          </p:cNvCxnSpPr>
          <p:nvPr/>
        </p:nvCxnSpPr>
        <p:spPr>
          <a:xfrm>
            <a:off x="2346144" y="3983140"/>
            <a:ext cx="1158780" cy="7740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8" name="Прямая со стрелкой 17"/>
          <p:cNvCxnSpPr>
            <a:stCxn id="12" idx="2"/>
            <a:endCxn id="15" idx="0"/>
          </p:cNvCxnSpPr>
          <p:nvPr/>
        </p:nvCxnSpPr>
        <p:spPr>
          <a:xfrm flipH="1">
            <a:off x="1187363" y="3983140"/>
            <a:ext cx="1158780" cy="7740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73" name="Скругленный прямоугольник 72"/>
          <p:cNvSpPr/>
          <p:nvPr/>
        </p:nvSpPr>
        <p:spPr>
          <a:xfrm>
            <a:off x="7730615" y="4801139"/>
            <a:ext cx="2016455" cy="72880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Cambria" panose="02040503050406030204" pitchFamily="18" charset="0"/>
              </a:rPr>
              <a:t>Bosniya</a:t>
            </a:r>
            <a:r>
              <a:rPr lang="en-US" sz="2200" b="1" dirty="0" smtClean="0">
                <a:latin typeface="Cambria" panose="02040503050406030204" pitchFamily="18" charset="0"/>
              </a:rPr>
              <a:t> </a:t>
            </a:r>
            <a:r>
              <a:rPr lang="en-US" sz="2200" b="1" dirty="0" err="1" smtClean="0">
                <a:latin typeface="Cambria" panose="02040503050406030204" pitchFamily="18" charset="0"/>
              </a:rPr>
              <a:t>va</a:t>
            </a:r>
            <a:r>
              <a:rPr lang="en-US" sz="2200" b="1" dirty="0" smtClean="0">
                <a:latin typeface="Cambria" panose="02040503050406030204" pitchFamily="18" charset="0"/>
              </a:rPr>
              <a:t> </a:t>
            </a:r>
            <a:r>
              <a:rPr lang="en-US" sz="2200" b="1" dirty="0" err="1" smtClean="0">
                <a:latin typeface="Cambria" panose="02040503050406030204" pitchFamily="18" charset="0"/>
              </a:rPr>
              <a:t>Gersegovina</a:t>
            </a:r>
            <a:endParaRPr lang="en-US" sz="2200" b="1" dirty="0" smtClean="0">
              <a:latin typeface="Cambria" panose="02040503050406030204" pitchFamily="18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5100861" y="4215151"/>
            <a:ext cx="2016455" cy="60050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err="1" smtClean="0">
                <a:latin typeface="Cambria" panose="02040503050406030204" pitchFamily="18" charset="0"/>
              </a:rPr>
              <a:t>Makedoniya</a:t>
            </a:r>
            <a:endParaRPr lang="en-US" sz="2300" b="1" dirty="0" smtClean="0">
              <a:latin typeface="Cambria" panose="02040503050406030204" pitchFamily="18" charset="0"/>
            </a:endParaRPr>
          </a:p>
        </p:txBody>
      </p:sp>
      <p:cxnSp>
        <p:nvCxnSpPr>
          <p:cNvPr id="75" name="Прямая со стрелкой 74"/>
          <p:cNvCxnSpPr>
            <a:endCxn id="80" idx="3"/>
          </p:cNvCxnSpPr>
          <p:nvPr/>
        </p:nvCxnSpPr>
        <p:spPr>
          <a:xfrm flipH="1">
            <a:off x="7117317" y="3297196"/>
            <a:ext cx="306649" cy="1722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77" name="Скругленный прямоугольник 76"/>
          <p:cNvSpPr/>
          <p:nvPr/>
        </p:nvSpPr>
        <p:spPr>
          <a:xfrm>
            <a:off x="7730614" y="6016658"/>
            <a:ext cx="2016455" cy="60050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Cambria" panose="02040503050406030204" pitchFamily="18" charset="0"/>
              </a:rPr>
              <a:t>Chernogoriya</a:t>
            </a:r>
            <a:endParaRPr lang="en-US" sz="2200" b="1" dirty="0" smtClean="0">
              <a:latin typeface="Cambria" panose="02040503050406030204" pitchFamily="18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5100861" y="5416155"/>
            <a:ext cx="2016455" cy="60050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err="1" smtClean="0">
                <a:latin typeface="Cambria" panose="02040503050406030204" pitchFamily="18" charset="0"/>
              </a:rPr>
              <a:t>Serbiya</a:t>
            </a:r>
            <a:endParaRPr lang="en-US" sz="2300" b="1" dirty="0" smtClean="0">
              <a:latin typeface="Cambria" panose="02040503050406030204" pitchFamily="18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7730616" y="3614649"/>
            <a:ext cx="2016455" cy="60050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err="1" smtClean="0">
                <a:latin typeface="Cambria" panose="02040503050406030204" pitchFamily="18" charset="0"/>
              </a:rPr>
              <a:t>Sloveniya</a:t>
            </a:r>
            <a:endParaRPr lang="en-US" sz="2300" b="1" dirty="0" smtClean="0">
              <a:latin typeface="Cambria" panose="02040503050406030204" pitchFamily="18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5100861" y="3014147"/>
            <a:ext cx="2016455" cy="60050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err="1" smtClean="0">
                <a:latin typeface="Cambria" panose="02040503050406030204" pitchFamily="18" charset="0"/>
              </a:rPr>
              <a:t>Xorvatiya</a:t>
            </a:r>
            <a:endParaRPr lang="en-US" sz="2300" b="1" dirty="0" smtClean="0">
              <a:latin typeface="Cambria" panose="02040503050406030204" pitchFamily="18" charset="0"/>
            </a:endParaRPr>
          </a:p>
        </p:txBody>
      </p:sp>
      <p:cxnSp>
        <p:nvCxnSpPr>
          <p:cNvPr id="81" name="Прямая со стрелкой 80"/>
          <p:cNvCxnSpPr>
            <a:endCxn id="79" idx="1"/>
          </p:cNvCxnSpPr>
          <p:nvPr/>
        </p:nvCxnSpPr>
        <p:spPr>
          <a:xfrm>
            <a:off x="7423959" y="3912424"/>
            <a:ext cx="306648" cy="24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3" name="Прямая соединительная линия 82"/>
          <p:cNvCxnSpPr>
            <a:stCxn id="85" idx="2"/>
          </p:cNvCxnSpPr>
          <p:nvPr/>
        </p:nvCxnSpPr>
        <p:spPr>
          <a:xfrm flipH="1">
            <a:off x="7423959" y="2484850"/>
            <a:ext cx="8" cy="38320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85" name="Скругленный прямоугольник 84"/>
          <p:cNvSpPr/>
          <p:nvPr/>
        </p:nvSpPr>
        <p:spPr>
          <a:xfrm>
            <a:off x="5100858" y="1632778"/>
            <a:ext cx="4646210" cy="85205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err="1" smtClean="0">
                <a:latin typeface="Cambria" panose="02040503050406030204" pitchFamily="18" charset="0"/>
              </a:rPr>
              <a:t>Yugoslaviya</a:t>
            </a:r>
            <a:r>
              <a:rPr lang="en-US" sz="2300" b="1" dirty="0" smtClean="0">
                <a:latin typeface="Cambria" panose="02040503050406030204" pitchFamily="18" charset="0"/>
              </a:rPr>
              <a:t> </a:t>
            </a:r>
            <a:r>
              <a:rPr lang="en-US" sz="2300" b="1" dirty="0" err="1" smtClean="0">
                <a:latin typeface="Cambria" panose="02040503050406030204" pitchFamily="18" charset="0"/>
              </a:rPr>
              <a:t>Sotsialistik</a:t>
            </a:r>
            <a:r>
              <a:rPr lang="en-US" sz="2300" b="1" dirty="0" smtClean="0">
                <a:latin typeface="Cambria" panose="02040503050406030204" pitchFamily="18" charset="0"/>
              </a:rPr>
              <a:t> </a:t>
            </a:r>
            <a:r>
              <a:rPr lang="en-US" sz="2300" b="1" dirty="0" err="1" smtClean="0">
                <a:latin typeface="Cambria" panose="02040503050406030204" pitchFamily="18" charset="0"/>
              </a:rPr>
              <a:t>Federativ</a:t>
            </a:r>
            <a:r>
              <a:rPr lang="en-US" sz="2300" b="1" dirty="0" smtClean="0">
                <a:latin typeface="Cambria" panose="02040503050406030204" pitchFamily="18" charset="0"/>
              </a:rPr>
              <a:t> </a:t>
            </a:r>
            <a:r>
              <a:rPr lang="en-US" sz="2300" b="1" dirty="0" err="1" smtClean="0">
                <a:latin typeface="Cambria" panose="02040503050406030204" pitchFamily="18" charset="0"/>
              </a:rPr>
              <a:t>Respublikasi</a:t>
            </a:r>
            <a:endParaRPr lang="en-US" sz="2300" b="1" dirty="0" smtClean="0">
              <a:latin typeface="Cambria" panose="02040503050406030204" pitchFamily="18" charset="0"/>
            </a:endParaRPr>
          </a:p>
        </p:txBody>
      </p:sp>
      <p:cxnSp>
        <p:nvCxnSpPr>
          <p:cNvPr id="86" name="Прямая со стрелкой 85"/>
          <p:cNvCxnSpPr>
            <a:endCxn id="78" idx="3"/>
          </p:cNvCxnSpPr>
          <p:nvPr/>
        </p:nvCxnSpPr>
        <p:spPr>
          <a:xfrm flipH="1">
            <a:off x="7117305" y="5716406"/>
            <a:ext cx="30664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7" name="Прямая со стрелкой 86"/>
          <p:cNvCxnSpPr>
            <a:endCxn id="74" idx="3"/>
          </p:cNvCxnSpPr>
          <p:nvPr/>
        </p:nvCxnSpPr>
        <p:spPr>
          <a:xfrm flipH="1">
            <a:off x="7117314" y="4515402"/>
            <a:ext cx="30665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24" name="Прямая со стрелкой 123"/>
          <p:cNvCxnSpPr>
            <a:endCxn id="73" idx="1"/>
          </p:cNvCxnSpPr>
          <p:nvPr/>
        </p:nvCxnSpPr>
        <p:spPr>
          <a:xfrm flipV="1">
            <a:off x="7423967" y="5165541"/>
            <a:ext cx="306648" cy="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30" name="Прямая со стрелкой 129"/>
          <p:cNvCxnSpPr>
            <a:endCxn id="77" idx="1"/>
          </p:cNvCxnSpPr>
          <p:nvPr/>
        </p:nvCxnSpPr>
        <p:spPr>
          <a:xfrm>
            <a:off x="7423954" y="6316908"/>
            <a:ext cx="30665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134" name="Скругленный прямоугольник 133"/>
          <p:cNvSpPr/>
          <p:nvPr/>
        </p:nvSpPr>
        <p:spPr>
          <a:xfrm>
            <a:off x="179137" y="192030"/>
            <a:ext cx="9567930" cy="114051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latin typeface="Cambria" panose="02040503050406030204" pitchFamily="18" charset="0"/>
              </a:rPr>
              <a:t>JAHON SIYOSIY XARITASINING SHAKLLANISHI</a:t>
            </a:r>
          </a:p>
          <a:p>
            <a:pPr algn="ctr"/>
            <a:r>
              <a:rPr lang="en-US" sz="2500" b="1" dirty="0" smtClean="0">
                <a:latin typeface="Cambria" panose="02040503050406030204" pitchFamily="18" charset="0"/>
              </a:rPr>
              <a:t>XX </a:t>
            </a:r>
            <a:r>
              <a:rPr lang="en-US" sz="2500" b="1" dirty="0" err="1" smtClean="0">
                <a:latin typeface="Cambria" panose="02040503050406030204" pitchFamily="18" charset="0"/>
              </a:rPr>
              <a:t>asr</a:t>
            </a:r>
            <a:r>
              <a:rPr lang="en-US" sz="2500" b="1" dirty="0" smtClean="0">
                <a:latin typeface="Cambria" panose="02040503050406030204" pitchFamily="18" charset="0"/>
              </a:rPr>
              <a:t> 80-yillarning </a:t>
            </a:r>
            <a:r>
              <a:rPr lang="en-US" sz="2500" b="1" dirty="0" err="1" smtClean="0">
                <a:latin typeface="Cambria" panose="02040503050406030204" pitchFamily="18" charset="0"/>
              </a:rPr>
              <a:t>so’ngi</a:t>
            </a:r>
            <a:r>
              <a:rPr lang="en-US" sz="2500" b="1" dirty="0" smtClean="0">
                <a:latin typeface="Cambria" panose="02040503050406030204" pitchFamily="18" charset="0"/>
              </a:rPr>
              <a:t> 90-yillarning </a:t>
            </a:r>
            <a:r>
              <a:rPr lang="en-US" sz="2500" b="1" dirty="0" err="1" smtClean="0">
                <a:latin typeface="Cambria" panose="02040503050406030204" pitchFamily="18" charset="0"/>
              </a:rPr>
              <a:t>boshlarida</a:t>
            </a:r>
            <a:endParaRPr lang="en-US" sz="2500" b="1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9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5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75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25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75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250"/>
                            </p:stCondLst>
                            <p:childTnLst>
                              <p:par>
                                <p:cTn id="9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750"/>
                            </p:stCondLst>
                            <p:childTnLst>
                              <p:par>
                                <p:cTn id="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250"/>
                            </p:stCondLst>
                            <p:childTnLst>
                              <p:par>
                                <p:cTn id="1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73" grpId="0" animBg="1"/>
      <p:bldP spid="74" grpId="0" animBg="1"/>
      <p:bldP spid="77" grpId="0" animBg="1"/>
      <p:bldP spid="78" grpId="0" animBg="1"/>
      <p:bldP spid="79" grpId="0" animBg="1"/>
      <p:bldP spid="80" grpId="0" animBg="1"/>
      <p:bldP spid="85" grpId="0" animBg="1"/>
      <p:bldP spid="1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59633" y="150125"/>
            <a:ext cx="7583037" cy="68239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atin typeface="Cambria" panose="02040503050406030204" pitchFamily="18" charset="0"/>
              </a:rPr>
              <a:t>SOBIQ ITTIFOQNING PARCHALANISHI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2403" y="1037229"/>
            <a:ext cx="4023529" cy="52675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latin typeface="Cambria" panose="02040503050406030204" pitchFamily="18" charset="0"/>
              </a:rPr>
              <a:t>Litva</a:t>
            </a:r>
            <a:endParaRPr lang="en-US" sz="2500" b="1" dirty="0" smtClean="0">
              <a:latin typeface="Cambria" panose="020405030504060302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2403" y="1776228"/>
            <a:ext cx="4023529" cy="52675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latin typeface="Cambria" panose="02040503050406030204" pitchFamily="18" charset="0"/>
              </a:rPr>
              <a:t>Latviya</a:t>
            </a:r>
            <a:endParaRPr lang="en-US" sz="2500" b="1" dirty="0" smtClean="0">
              <a:latin typeface="Cambria" panose="0204050305040603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2403" y="2515227"/>
            <a:ext cx="4023529" cy="52675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latin typeface="Cambria" panose="02040503050406030204" pitchFamily="18" charset="0"/>
              </a:rPr>
              <a:t>Estoniya</a:t>
            </a:r>
            <a:endParaRPr lang="en-US" sz="2500" b="1" dirty="0" smtClean="0">
              <a:latin typeface="Cambria" panose="0204050305040603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2403" y="3254226"/>
            <a:ext cx="4023529" cy="52675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latin typeface="Cambria" panose="02040503050406030204" pitchFamily="18" charset="0"/>
              </a:rPr>
              <a:t>Rossiya</a:t>
            </a:r>
            <a:r>
              <a:rPr lang="en-US" sz="2500" b="1" dirty="0" smtClean="0">
                <a:latin typeface="Cambria" panose="02040503050406030204" pitchFamily="18" charset="0"/>
              </a:rPr>
              <a:t> </a:t>
            </a:r>
            <a:r>
              <a:rPr lang="en-US" sz="2500" b="1" dirty="0" err="1" smtClean="0">
                <a:latin typeface="Cambria" panose="02040503050406030204" pitchFamily="18" charset="0"/>
              </a:rPr>
              <a:t>Federatsiyasi</a:t>
            </a:r>
            <a:endParaRPr lang="en-US" sz="2500" b="1" dirty="0" smtClean="0"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403" y="3993225"/>
            <a:ext cx="4023529" cy="52675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latin typeface="Cambria" panose="02040503050406030204" pitchFamily="18" charset="0"/>
              </a:rPr>
              <a:t>Ukraina</a:t>
            </a:r>
            <a:endParaRPr lang="en-US" sz="2500" b="1" dirty="0" smtClean="0">
              <a:latin typeface="Cambria" panose="0204050305040603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2403" y="4732224"/>
            <a:ext cx="4023529" cy="52675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latin typeface="Cambria" panose="02040503050406030204" pitchFamily="18" charset="0"/>
              </a:rPr>
              <a:t>Belarus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2403" y="5471223"/>
            <a:ext cx="4023529" cy="52675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latin typeface="Cambria" panose="02040503050406030204" pitchFamily="18" charset="0"/>
              </a:rPr>
              <a:t>Moldova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2403" y="6210222"/>
            <a:ext cx="4023529" cy="52675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latin typeface="Cambria" panose="02040503050406030204" pitchFamily="18" charset="0"/>
              </a:rPr>
              <a:t>Gruziya</a:t>
            </a:r>
            <a:endParaRPr lang="en-US" sz="2500" b="1" dirty="0" smtClean="0">
              <a:latin typeface="Cambria" panose="020405030504060302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679185" y="1037229"/>
            <a:ext cx="4023529" cy="52675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latin typeface="Cambria" panose="02040503050406030204" pitchFamily="18" charset="0"/>
              </a:rPr>
              <a:t>Armeniya</a:t>
            </a:r>
            <a:endParaRPr lang="en-US" sz="2500" b="1" dirty="0" smtClean="0">
              <a:latin typeface="Cambria" panose="020405030504060302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679185" y="1776228"/>
            <a:ext cx="4023529" cy="52675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latin typeface="Cambria" panose="02040503050406030204" pitchFamily="18" charset="0"/>
              </a:rPr>
              <a:t>Ozarbayjon</a:t>
            </a:r>
            <a:endParaRPr lang="en-US" sz="2500" b="1" dirty="0" smtClean="0">
              <a:latin typeface="Cambria" panose="020405030504060302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679185" y="2515227"/>
            <a:ext cx="4023529" cy="52675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latin typeface="Cambria" panose="02040503050406030204" pitchFamily="18" charset="0"/>
              </a:rPr>
              <a:t>Qozog’iston</a:t>
            </a:r>
            <a:endParaRPr lang="en-US" sz="2500" b="1" dirty="0" smtClean="0">
              <a:latin typeface="Cambria" panose="020405030504060302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679185" y="3254226"/>
            <a:ext cx="4023529" cy="52675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latin typeface="Cambria" panose="02040503050406030204" pitchFamily="18" charset="0"/>
              </a:rPr>
              <a:t>Qirg’iziston</a:t>
            </a:r>
            <a:endParaRPr lang="en-US" sz="2500" b="1" dirty="0" smtClean="0">
              <a:latin typeface="Cambria" panose="020405030504060302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679185" y="3993225"/>
            <a:ext cx="4023529" cy="52675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latin typeface="Cambria" panose="02040503050406030204" pitchFamily="18" charset="0"/>
              </a:rPr>
              <a:t>Tojikiston</a:t>
            </a:r>
            <a:endParaRPr lang="en-US" sz="2500" b="1" dirty="0" smtClean="0">
              <a:latin typeface="Cambria" panose="020405030504060302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679185" y="4732224"/>
            <a:ext cx="4023529" cy="52675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latin typeface="Cambria" panose="02040503050406030204" pitchFamily="18" charset="0"/>
              </a:rPr>
              <a:t>Turkmaniston</a:t>
            </a:r>
            <a:endParaRPr lang="en-US" sz="2500" b="1" dirty="0" smtClean="0">
              <a:latin typeface="Cambria" panose="020405030504060302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679185" y="5471223"/>
            <a:ext cx="4023529" cy="52675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latin typeface="Cambria" panose="02040503050406030204" pitchFamily="18" charset="0"/>
              </a:rPr>
              <a:t>O’zbekiston</a:t>
            </a:r>
            <a:endParaRPr lang="en-US" sz="2500" b="1" dirty="0" smtClean="0">
              <a:latin typeface="Cambria" panose="02040503050406030204" pitchFamily="18" charset="0"/>
            </a:endParaRPr>
          </a:p>
        </p:txBody>
      </p:sp>
      <p:cxnSp>
        <p:nvCxnSpPr>
          <p:cNvPr id="40" name="Прямая соединительная линия 39"/>
          <p:cNvCxnSpPr>
            <a:stCxn id="2" idx="2"/>
          </p:cNvCxnSpPr>
          <p:nvPr/>
        </p:nvCxnSpPr>
        <p:spPr>
          <a:xfrm>
            <a:off x="4951152" y="832512"/>
            <a:ext cx="6398" cy="56410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3" idx="3"/>
            <a:endCxn id="33" idx="1"/>
          </p:cNvCxnSpPr>
          <p:nvPr/>
        </p:nvCxnSpPr>
        <p:spPr>
          <a:xfrm>
            <a:off x="4235931" y="1300608"/>
            <a:ext cx="1443251" cy="0"/>
          </a:xfrm>
          <a:prstGeom prst="straightConnector1">
            <a:avLst/>
          </a:prstGeom>
          <a:ln w="571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6" idx="3"/>
            <a:endCxn id="34" idx="1"/>
          </p:cNvCxnSpPr>
          <p:nvPr/>
        </p:nvCxnSpPr>
        <p:spPr>
          <a:xfrm>
            <a:off x="4235931" y="2039607"/>
            <a:ext cx="1443251" cy="0"/>
          </a:xfrm>
          <a:prstGeom prst="straightConnector1">
            <a:avLst/>
          </a:prstGeom>
          <a:ln w="571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7" idx="3"/>
            <a:endCxn id="35" idx="1"/>
          </p:cNvCxnSpPr>
          <p:nvPr/>
        </p:nvCxnSpPr>
        <p:spPr>
          <a:xfrm>
            <a:off x="4235931" y="2778606"/>
            <a:ext cx="1443251" cy="0"/>
          </a:xfrm>
          <a:prstGeom prst="straightConnector1">
            <a:avLst/>
          </a:prstGeom>
          <a:ln w="571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8" idx="3"/>
            <a:endCxn id="36" idx="1"/>
          </p:cNvCxnSpPr>
          <p:nvPr/>
        </p:nvCxnSpPr>
        <p:spPr>
          <a:xfrm>
            <a:off x="4235931" y="3517605"/>
            <a:ext cx="1443251" cy="0"/>
          </a:xfrm>
          <a:prstGeom prst="straightConnector1">
            <a:avLst/>
          </a:prstGeom>
          <a:ln w="571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9" idx="3"/>
            <a:endCxn id="37" idx="1"/>
          </p:cNvCxnSpPr>
          <p:nvPr/>
        </p:nvCxnSpPr>
        <p:spPr>
          <a:xfrm>
            <a:off x="4235931" y="4256604"/>
            <a:ext cx="1443251" cy="0"/>
          </a:xfrm>
          <a:prstGeom prst="straightConnector1">
            <a:avLst/>
          </a:prstGeom>
          <a:ln w="571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10" idx="3"/>
            <a:endCxn id="38" idx="1"/>
          </p:cNvCxnSpPr>
          <p:nvPr/>
        </p:nvCxnSpPr>
        <p:spPr>
          <a:xfrm>
            <a:off x="4235931" y="4995603"/>
            <a:ext cx="1443251" cy="0"/>
          </a:xfrm>
          <a:prstGeom prst="straightConnector1">
            <a:avLst/>
          </a:prstGeom>
          <a:ln w="571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16" idx="3"/>
            <a:endCxn id="39" idx="1"/>
          </p:cNvCxnSpPr>
          <p:nvPr/>
        </p:nvCxnSpPr>
        <p:spPr>
          <a:xfrm>
            <a:off x="4235931" y="5734602"/>
            <a:ext cx="1443251" cy="0"/>
          </a:xfrm>
          <a:prstGeom prst="straightConnector1">
            <a:avLst/>
          </a:prstGeom>
          <a:ln w="571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endCxn id="25" idx="3"/>
          </p:cNvCxnSpPr>
          <p:nvPr/>
        </p:nvCxnSpPr>
        <p:spPr>
          <a:xfrm flipH="1">
            <a:off x="4235927" y="6473601"/>
            <a:ext cx="721626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45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162" y="122540"/>
            <a:ext cx="95766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Keyingi</a:t>
            </a:r>
            <a:r>
              <a:rPr lang="en-US" sz="4400" b="1" i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4400" b="1" i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yillardagi</a:t>
            </a:r>
            <a:r>
              <a:rPr lang="en-US" sz="4400" b="1" i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4400" b="1" i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o’zgarishlar</a:t>
            </a:r>
            <a:r>
              <a:rPr lang="en-US" sz="4400" b="1" i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:</a:t>
            </a:r>
            <a:endParaRPr lang="ru-RU" sz="4400" b="1" i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1891" y="1306285"/>
            <a:ext cx="9114971" cy="15240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>
                <a:latin typeface="Cambria" pitchFamily="18" charset="0"/>
              </a:rPr>
              <a:t>(</a:t>
            </a:r>
            <a:r>
              <a:rPr lang="en-US" sz="2400" dirty="0" smtClean="0">
                <a:latin typeface="Cambria" pitchFamily="18" charset="0"/>
              </a:rPr>
              <a:t>1997 – </a:t>
            </a:r>
            <a:r>
              <a:rPr lang="en-US" sz="2400" dirty="0" err="1" smtClean="0">
                <a:latin typeface="Cambria" pitchFamily="18" charset="0"/>
              </a:rPr>
              <a:t>yil</a:t>
            </a:r>
            <a:r>
              <a:rPr lang="en-US" sz="2400" dirty="0" smtClean="0">
                <a:latin typeface="Cambria" pitchFamily="18" charset="0"/>
              </a:rPr>
              <a:t> 1 – </a:t>
            </a:r>
            <a:r>
              <a:rPr lang="en-US" sz="2400" dirty="0" err="1" smtClean="0">
                <a:latin typeface="Cambria" pitchFamily="18" charset="0"/>
              </a:rPr>
              <a:t>iyulda</a:t>
            </a:r>
            <a:r>
              <a:rPr lang="en-US" sz="2400" dirty="0" smtClean="0">
                <a:latin typeface="Cambria" pitchFamily="18" charset="0"/>
              </a:rPr>
              <a:t>) </a:t>
            </a:r>
            <a:r>
              <a:rPr lang="en-US" sz="2400" dirty="0" err="1">
                <a:latin typeface="Cambria" pitchFamily="18" charset="0"/>
              </a:rPr>
              <a:t>Buyuk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Britaniya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mustamlakasi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Gonkong</a:t>
            </a:r>
            <a:r>
              <a:rPr lang="en-US" sz="2400" dirty="0">
                <a:latin typeface="Cambria" pitchFamily="18" charset="0"/>
              </a:rPr>
              <a:t> (</a:t>
            </a:r>
            <a:r>
              <a:rPr lang="en-US" sz="2400" dirty="0" err="1" smtClean="0">
                <a:latin typeface="Cambria" pitchFamily="18" charset="0"/>
              </a:rPr>
              <a:t>Syangan</a:t>
            </a:r>
            <a:r>
              <a:rPr lang="en-US" sz="2400" dirty="0" smtClean="0">
                <a:latin typeface="Cambria" pitchFamily="18" charset="0"/>
              </a:rPr>
              <a:t>) </a:t>
            </a:r>
            <a:r>
              <a:rPr lang="en-US" sz="2400" dirty="0" err="1" smtClean="0">
                <a:latin typeface="Cambria" pitchFamily="18" charset="0"/>
              </a:rPr>
              <a:t>ning</a:t>
            </a:r>
            <a:r>
              <a:rPr lang="en-US" sz="2400" dirty="0" smtClean="0">
                <a:latin typeface="Cambria" pitchFamily="18" charset="0"/>
              </a:rPr>
              <a:t>, </a:t>
            </a:r>
            <a:r>
              <a:rPr lang="en-US" sz="2400" dirty="0" err="1">
                <a:latin typeface="Cambria" pitchFamily="18" charset="0"/>
              </a:rPr>
              <a:t>keyinchalik</a:t>
            </a:r>
            <a:r>
              <a:rPr lang="en-US" sz="2400" dirty="0">
                <a:latin typeface="Cambria" pitchFamily="18" charset="0"/>
              </a:rPr>
              <a:t> (1999-yil </a:t>
            </a:r>
            <a:r>
              <a:rPr lang="en-US" sz="2400" dirty="0" err="1">
                <a:latin typeface="Cambria" pitchFamily="18" charset="0"/>
              </a:rPr>
              <a:t>dekabr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oyida</a:t>
            </a:r>
            <a:r>
              <a:rPr lang="en-US" sz="2400" dirty="0">
                <a:latin typeface="Cambria" pitchFamily="18" charset="0"/>
              </a:rPr>
              <a:t>) </a:t>
            </a:r>
            <a:r>
              <a:rPr lang="en-US" sz="2400" dirty="0" err="1">
                <a:latin typeface="Cambria" pitchFamily="18" charset="0"/>
              </a:rPr>
              <a:t>Portugaliya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mustamlakasi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Makao</a:t>
            </a:r>
            <a:r>
              <a:rPr lang="en-US" sz="2400" dirty="0">
                <a:latin typeface="Cambria" pitchFamily="18" charset="0"/>
              </a:rPr>
              <a:t> (</a:t>
            </a:r>
            <a:r>
              <a:rPr lang="en-US" sz="2400" dirty="0" err="1">
                <a:latin typeface="Cambria" pitchFamily="18" charset="0"/>
              </a:rPr>
              <a:t>Aomin</a:t>
            </a:r>
            <a:r>
              <a:rPr lang="en-US" sz="2400" dirty="0" smtClean="0">
                <a:latin typeface="Cambria" pitchFamily="18" charset="0"/>
              </a:rPr>
              <a:t>) </a:t>
            </a:r>
            <a:r>
              <a:rPr lang="en-US" sz="2400" dirty="0" err="1" smtClean="0">
                <a:latin typeface="Cambria" pitchFamily="18" charset="0"/>
              </a:rPr>
              <a:t>ning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Xitoy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Xalq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Respublikasi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tarkibiga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kirishi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1009" y="2960901"/>
            <a:ext cx="9114971" cy="10595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latin typeface="Cambria" pitchFamily="18" charset="0"/>
              </a:rPr>
              <a:t>2000 – </a:t>
            </a:r>
            <a:r>
              <a:rPr lang="en-US" sz="2400" dirty="0" err="1" smtClean="0">
                <a:latin typeface="Cambria" pitchFamily="18" charset="0"/>
              </a:rPr>
              <a:t>yilda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esa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BMT </a:t>
            </a:r>
            <a:r>
              <a:rPr lang="en-US" sz="2400" dirty="0" err="1">
                <a:latin typeface="Cambria" pitchFamily="18" charset="0"/>
              </a:rPr>
              <a:t>tomonidan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Indoneziya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tarkibida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bo’lgan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Sharqiy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Timorga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alohida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maqom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berilishi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1891" y="4165583"/>
            <a:ext cx="9114971" cy="10595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latin typeface="Cambria" pitchFamily="18" charset="0"/>
              </a:rPr>
              <a:t>2008-yilda </a:t>
            </a:r>
            <a:r>
              <a:rPr lang="en-US" sz="2400" dirty="0" err="1" smtClean="0">
                <a:latin typeface="Cambria" pitchFamily="18" charset="0"/>
              </a:rPr>
              <a:t>Chernogoriyani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Serbiya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va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Chernogoriya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Federatsiyasidan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chiqib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mustaqillikka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erishishi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1891" y="5384779"/>
            <a:ext cx="9114971" cy="10595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" pitchFamily="18" charset="0"/>
              </a:rPr>
              <a:t>2011-yilda </a:t>
            </a:r>
            <a:r>
              <a:rPr lang="en-US" sz="2400" dirty="0" err="1">
                <a:latin typeface="Cambria" pitchFamily="18" charset="0"/>
              </a:rPr>
              <a:t>Janubiy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Sudanning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Sudan </a:t>
            </a:r>
            <a:r>
              <a:rPr lang="en-US" sz="2400" dirty="0" err="1">
                <a:latin typeface="Cambria" pitchFamily="18" charset="0"/>
              </a:rPr>
              <a:t>tarkibidan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ajralib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chiqdi</a:t>
            </a:r>
            <a:endParaRPr lang="ru-RU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5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6141" y="327546"/>
            <a:ext cx="9370041" cy="11464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err="1" smtClean="0">
                <a:latin typeface="Cambria" panose="02040503050406030204" pitchFamily="18" charset="0"/>
              </a:rPr>
              <a:t>Hozirgi</a:t>
            </a:r>
            <a:r>
              <a:rPr lang="en-US" sz="3500" b="1" dirty="0" smtClean="0">
                <a:latin typeface="Cambria" panose="02040503050406030204" pitchFamily="18" charset="0"/>
              </a:rPr>
              <a:t> </a:t>
            </a:r>
            <a:r>
              <a:rPr lang="en-US" sz="3500" b="1" dirty="0" err="1" smtClean="0">
                <a:latin typeface="Cambria" panose="02040503050406030204" pitchFamily="18" charset="0"/>
              </a:rPr>
              <a:t>vaqtda</a:t>
            </a:r>
            <a:r>
              <a:rPr lang="en-US" sz="3500" b="1" dirty="0" smtClean="0">
                <a:latin typeface="Cambria" panose="02040503050406030204" pitchFamily="18" charset="0"/>
              </a:rPr>
              <a:t> </a:t>
            </a:r>
            <a:r>
              <a:rPr lang="en-US" sz="3500" b="1" dirty="0" err="1" smtClean="0">
                <a:latin typeface="Cambria" panose="02040503050406030204" pitchFamily="18" charset="0"/>
              </a:rPr>
              <a:t>dunyo</a:t>
            </a:r>
            <a:r>
              <a:rPr lang="en-US" sz="3500" b="1" dirty="0" smtClean="0">
                <a:latin typeface="Cambria" panose="02040503050406030204" pitchFamily="18" charset="0"/>
              </a:rPr>
              <a:t> </a:t>
            </a:r>
            <a:r>
              <a:rPr lang="en-US" sz="3500" b="1" dirty="0" err="1" smtClean="0">
                <a:latin typeface="Cambria" panose="02040503050406030204" pitchFamily="18" charset="0"/>
              </a:rPr>
              <a:t>siyosiy</a:t>
            </a:r>
            <a:r>
              <a:rPr lang="en-US" sz="3500" b="1" dirty="0" smtClean="0">
                <a:latin typeface="Cambria" panose="02040503050406030204" pitchFamily="18" charset="0"/>
              </a:rPr>
              <a:t> </a:t>
            </a:r>
            <a:r>
              <a:rPr lang="en-US" sz="3500" b="1" dirty="0" err="1" smtClean="0">
                <a:latin typeface="Cambria" panose="02040503050406030204" pitchFamily="18" charset="0"/>
              </a:rPr>
              <a:t>xaritasida</a:t>
            </a:r>
            <a:r>
              <a:rPr lang="en-US" sz="3500" b="1" dirty="0" smtClean="0">
                <a:latin typeface="Cambria" panose="02040503050406030204" pitchFamily="18" charset="0"/>
              </a:rPr>
              <a:t> 227 ta </a:t>
            </a:r>
            <a:r>
              <a:rPr lang="en-US" sz="3500" b="1" dirty="0" err="1" smtClean="0">
                <a:latin typeface="Cambria" panose="02040503050406030204" pitchFamily="18" charset="0"/>
              </a:rPr>
              <a:t>mamlakat</a:t>
            </a:r>
            <a:r>
              <a:rPr lang="en-US" sz="3500" b="1" dirty="0" smtClean="0">
                <a:latin typeface="Cambria" panose="02040503050406030204" pitchFamily="18" charset="0"/>
              </a:rPr>
              <a:t> </a:t>
            </a:r>
            <a:r>
              <a:rPr lang="en-US" sz="3500" b="1" dirty="0" err="1" smtClean="0">
                <a:latin typeface="Cambria" panose="02040503050406030204" pitchFamily="18" charset="0"/>
              </a:rPr>
              <a:t>bo’lib</a:t>
            </a:r>
            <a:r>
              <a:rPr lang="en-US" sz="3500" b="1" dirty="0" smtClean="0">
                <a:latin typeface="Cambria" panose="02040503050406030204" pitchFamily="18" charset="0"/>
              </a:rPr>
              <a:t> </a:t>
            </a:r>
            <a:r>
              <a:rPr lang="en-US" sz="3500" b="1" dirty="0" err="1" smtClean="0">
                <a:latin typeface="Cambria" panose="02040503050406030204" pitchFamily="18" charset="0"/>
              </a:rPr>
              <a:t>shulardan</a:t>
            </a:r>
            <a:endParaRPr lang="ru-RU" sz="3500" b="1" dirty="0">
              <a:latin typeface="Cambria" panose="020405030504060302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6141" y="2006237"/>
            <a:ext cx="3548418" cy="68239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ambria" panose="02040503050406030204" pitchFamily="18" charset="0"/>
              </a:rPr>
              <a:t>149 ta </a:t>
            </a:r>
            <a:r>
              <a:rPr lang="en-US" sz="2400" b="1" dirty="0" err="1" smtClean="0">
                <a:latin typeface="Cambria" panose="02040503050406030204" pitchFamily="18" charset="0"/>
              </a:rPr>
              <a:t>respublika</a:t>
            </a:r>
            <a:endParaRPr lang="en-US" sz="2400" b="1" dirty="0" smtClean="0">
              <a:latin typeface="Cambria" panose="020405030504060302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6132" y="2975226"/>
            <a:ext cx="3548418" cy="68239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ambria" panose="02040503050406030204" pitchFamily="18" charset="0"/>
              </a:rPr>
              <a:t>45 ta </a:t>
            </a:r>
            <a:r>
              <a:rPr lang="en-US" sz="2400" b="1" dirty="0" err="1" smtClean="0">
                <a:latin typeface="Cambria" panose="02040503050406030204" pitchFamily="18" charset="0"/>
              </a:rPr>
              <a:t>monarxiya</a:t>
            </a:r>
            <a:endParaRPr lang="en-US" sz="2400" b="1" dirty="0" smtClean="0">
              <a:latin typeface="Cambria" panose="020405030504060302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6132" y="3944214"/>
            <a:ext cx="3548418" cy="68239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ambria" panose="02040503050406030204" pitchFamily="18" charset="0"/>
              </a:rPr>
              <a:t>9 ta </a:t>
            </a:r>
            <a:r>
              <a:rPr lang="en-US" sz="2400" b="1" dirty="0" err="1" smtClean="0">
                <a:latin typeface="Cambria" panose="02040503050406030204" pitchFamily="18" charset="0"/>
              </a:rPr>
              <a:t>mustamlaka</a:t>
            </a:r>
            <a:endParaRPr lang="en-US" sz="2400" b="1" dirty="0" smtClean="0">
              <a:latin typeface="Cambria" panose="020405030504060302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6132" y="4913203"/>
            <a:ext cx="3548418" cy="68239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ambria" panose="02040503050406030204" pitchFamily="18" charset="0"/>
              </a:rPr>
              <a:t>21 ta </a:t>
            </a:r>
            <a:r>
              <a:rPr lang="en-US" sz="2400" b="1" dirty="0" err="1" smtClean="0">
                <a:latin typeface="Cambria" panose="02040503050406030204" pitchFamily="18" charset="0"/>
              </a:rPr>
              <a:t>boshqa</a:t>
            </a:r>
            <a:r>
              <a:rPr lang="en-US" sz="2400" b="1" dirty="0" smtClean="0"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</a:rPr>
              <a:t>shakldagi</a:t>
            </a:r>
            <a:endParaRPr lang="en-US" sz="2400" b="1" dirty="0" smtClean="0">
              <a:latin typeface="Cambria" panose="0204050305040603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6132" y="5882192"/>
            <a:ext cx="3548418" cy="68239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ambria" panose="02040503050406030204" pitchFamily="18" charset="0"/>
              </a:rPr>
              <a:t>3 ta </a:t>
            </a:r>
            <a:r>
              <a:rPr lang="en-US" sz="2400" b="1" dirty="0" err="1" smtClean="0">
                <a:latin typeface="Cambria" panose="02040503050406030204" pitchFamily="18" charset="0"/>
              </a:rPr>
              <a:t>maqomi</a:t>
            </a:r>
            <a:r>
              <a:rPr lang="en-US" sz="2400" b="1" dirty="0" smtClean="0"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</a:rPr>
              <a:t>noma’lum</a:t>
            </a:r>
            <a:endParaRPr lang="en-US" sz="2400" b="1" dirty="0" smtClean="0">
              <a:latin typeface="Cambria" panose="02040503050406030204" pitchFamily="18" charset="0"/>
            </a:endParaRPr>
          </a:p>
        </p:txBody>
      </p:sp>
      <p:cxnSp>
        <p:nvCxnSpPr>
          <p:cNvPr id="8" name="Прямая со стрелкой 7"/>
          <p:cNvCxnSpPr>
            <a:endCxn id="3" idx="3"/>
          </p:cNvCxnSpPr>
          <p:nvPr/>
        </p:nvCxnSpPr>
        <p:spPr>
          <a:xfrm flipH="1" flipV="1">
            <a:off x="3814552" y="2347412"/>
            <a:ext cx="114075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2" idx="2"/>
          </p:cNvCxnSpPr>
          <p:nvPr/>
        </p:nvCxnSpPr>
        <p:spPr>
          <a:xfrm>
            <a:off x="4951153" y="1473958"/>
            <a:ext cx="0" cy="4752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4" idx="3"/>
          </p:cNvCxnSpPr>
          <p:nvPr/>
        </p:nvCxnSpPr>
        <p:spPr>
          <a:xfrm flipH="1" flipV="1">
            <a:off x="3814551" y="3316403"/>
            <a:ext cx="114075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5" idx="3"/>
          </p:cNvCxnSpPr>
          <p:nvPr/>
        </p:nvCxnSpPr>
        <p:spPr>
          <a:xfrm flipH="1" flipV="1">
            <a:off x="3814551" y="4285390"/>
            <a:ext cx="114075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6" idx="3"/>
          </p:cNvCxnSpPr>
          <p:nvPr/>
        </p:nvCxnSpPr>
        <p:spPr>
          <a:xfrm flipH="1" flipV="1">
            <a:off x="3814551" y="5254379"/>
            <a:ext cx="114075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7" idx="3"/>
          </p:cNvCxnSpPr>
          <p:nvPr/>
        </p:nvCxnSpPr>
        <p:spPr>
          <a:xfrm flipH="1">
            <a:off x="3814551" y="6220918"/>
            <a:ext cx="114075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039" y="1690231"/>
            <a:ext cx="3187168" cy="431945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3272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76199"/>
            <a:ext cx="9505950" cy="6755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76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6" y="2075646"/>
            <a:ext cx="4888262" cy="368651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Скругленный прямоугольник 1"/>
          <p:cNvSpPr/>
          <p:nvPr/>
        </p:nvSpPr>
        <p:spPr>
          <a:xfrm>
            <a:off x="266141" y="232010"/>
            <a:ext cx="9370041" cy="114641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Cambria" panose="02040503050406030204" pitchFamily="18" charset="0"/>
              </a:rPr>
              <a:t>Davlatlarni</a:t>
            </a:r>
            <a:r>
              <a:rPr lang="en-US" sz="2800" b="1" dirty="0" smtClean="0">
                <a:latin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</a:rPr>
              <a:t>iqtisodiy</a:t>
            </a:r>
            <a:r>
              <a:rPr lang="en-US" sz="2800" b="1" dirty="0" smtClean="0">
                <a:latin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</a:rPr>
              <a:t>daromadlari</a:t>
            </a:r>
            <a:r>
              <a:rPr lang="en-US" sz="2800" b="1" dirty="0" smtClean="0">
                <a:latin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</a:rPr>
              <a:t>bo’yicha</a:t>
            </a:r>
            <a:r>
              <a:rPr lang="en-US" sz="2800" b="1" dirty="0">
                <a:latin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</a:rPr>
              <a:t>guruhlash</a:t>
            </a:r>
            <a:r>
              <a:rPr lang="en-US" sz="2800" b="1" dirty="0" smtClean="0">
                <a:latin typeface="Cambria" panose="02040503050406030204" pitchFamily="18" charset="0"/>
              </a:rPr>
              <a:t> </a:t>
            </a:r>
            <a:r>
              <a:rPr lang="en-US" sz="2800" b="1" i="1" dirty="0" smtClean="0">
                <a:latin typeface="Cambria" panose="02040503050406030204" pitchFamily="18" charset="0"/>
              </a:rPr>
              <a:t>“</a:t>
            </a:r>
            <a:r>
              <a:rPr lang="en-US" sz="2800" b="1" i="1" dirty="0" err="1" smtClean="0">
                <a:latin typeface="Cambria" panose="02040503050406030204" pitchFamily="18" charset="0"/>
              </a:rPr>
              <a:t>Jahon</a:t>
            </a:r>
            <a:r>
              <a:rPr lang="en-US" sz="2800" b="1" i="1" dirty="0" smtClean="0">
                <a:latin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</a:rPr>
              <a:t>Banki</a:t>
            </a:r>
            <a:r>
              <a:rPr lang="en-US" sz="2800" b="1" i="1" dirty="0" smtClean="0">
                <a:latin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</a:rPr>
              <a:t>Atlasi</a:t>
            </a:r>
            <a:r>
              <a:rPr lang="en-US" sz="2800" b="1" i="1" dirty="0" smtClean="0">
                <a:latin typeface="Cambria" panose="02040503050406030204" pitchFamily="18" charset="0"/>
              </a:rPr>
              <a:t>”</a:t>
            </a:r>
            <a:r>
              <a:rPr lang="en-US" sz="2800" b="1" dirty="0" smtClean="0">
                <a:latin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</a:rPr>
              <a:t>metodikasi</a:t>
            </a:r>
            <a:r>
              <a:rPr lang="en-US" sz="2800" b="1" dirty="0" smtClean="0">
                <a:latin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</a:rPr>
              <a:t>doirasida</a:t>
            </a:r>
            <a:r>
              <a:rPr lang="en-US" sz="2800" b="1" dirty="0" smtClean="0">
                <a:latin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</a:rPr>
              <a:t>guruhlanishi</a:t>
            </a:r>
            <a:endParaRPr lang="ru-RU" sz="2800" b="1" dirty="0">
              <a:latin typeface="Cambria" panose="020405030504060302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444605" y="1637721"/>
            <a:ext cx="4191568" cy="111911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ambria" panose="02040503050406030204" pitchFamily="18" charset="0"/>
              </a:rPr>
              <a:t>Past </a:t>
            </a:r>
            <a:r>
              <a:rPr lang="en-US" sz="2000" b="1" dirty="0" err="1" smtClean="0">
                <a:latin typeface="Cambria" panose="02040503050406030204" pitchFamily="18" charset="0"/>
              </a:rPr>
              <a:t>daromadli</a:t>
            </a:r>
            <a:r>
              <a:rPr lang="en-US" sz="2000" b="1" dirty="0" smtClean="0">
                <a:latin typeface="Cambria" panose="02040503050406030204" pitchFamily="18" charset="0"/>
              </a:rPr>
              <a:t> – 935 AQSH </a:t>
            </a:r>
            <a:r>
              <a:rPr lang="en-US" sz="2000" b="1" dirty="0" err="1" smtClean="0">
                <a:latin typeface="Cambria" panose="02040503050406030204" pitchFamily="18" charset="0"/>
              </a:rPr>
              <a:t>dollaridan</a:t>
            </a:r>
            <a:r>
              <a:rPr lang="en-US" sz="2000" b="1" dirty="0" smtClean="0"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</a:rPr>
              <a:t>kam</a:t>
            </a:r>
            <a:endParaRPr lang="en-US" sz="2000" b="1" dirty="0" smtClean="0">
              <a:latin typeface="Cambria" panose="020405030504060302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44605" y="2920614"/>
            <a:ext cx="4191568" cy="111911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Cambria" panose="02040503050406030204" pitchFamily="18" charset="0"/>
              </a:rPr>
              <a:t>O’rtacha</a:t>
            </a:r>
            <a:r>
              <a:rPr lang="en-US" sz="2000" b="1" dirty="0" smtClean="0"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</a:rPr>
              <a:t>daromadli</a:t>
            </a:r>
            <a:r>
              <a:rPr lang="en-US" sz="2000" b="1" dirty="0" smtClean="0">
                <a:latin typeface="Cambria" panose="02040503050406030204" pitchFamily="18" charset="0"/>
              </a:rPr>
              <a:t> – 936-3705 AQSH </a:t>
            </a:r>
            <a:r>
              <a:rPr lang="en-US" sz="2000" b="1" dirty="0" err="1" smtClean="0">
                <a:latin typeface="Cambria" panose="02040503050406030204" pitchFamily="18" charset="0"/>
              </a:rPr>
              <a:t>dollari</a:t>
            </a:r>
            <a:r>
              <a:rPr lang="en-US" sz="2000" b="1" dirty="0" smtClean="0"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</a:rPr>
              <a:t>doirasida</a:t>
            </a:r>
            <a:endParaRPr lang="en-US" sz="2000" b="1" dirty="0" smtClean="0">
              <a:latin typeface="Cambria" panose="02040503050406030204" pitchFamily="18" charset="0"/>
            </a:endParaRPr>
          </a:p>
          <a:p>
            <a:pPr algn="ctr"/>
            <a:r>
              <a:rPr lang="en-US" sz="2000" b="1" dirty="0" smtClean="0">
                <a:latin typeface="Cambria" panose="02040503050406030204" pitchFamily="18" charset="0"/>
              </a:rPr>
              <a:t>(10 </a:t>
            </a:r>
            <a:r>
              <a:rPr lang="en-US" sz="2000" b="1" dirty="0" err="1" smtClean="0">
                <a:latin typeface="Cambria" panose="02040503050406030204" pitchFamily="18" charset="0"/>
              </a:rPr>
              <a:t>dan</a:t>
            </a:r>
            <a:r>
              <a:rPr lang="en-US" sz="2000" b="1" dirty="0" smtClean="0"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</a:rPr>
              <a:t>ortiq</a:t>
            </a:r>
            <a:r>
              <a:rPr lang="en-US" sz="2000" b="1" dirty="0" smtClean="0"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</a:rPr>
              <a:t>mamlakatlar</a:t>
            </a:r>
            <a:r>
              <a:rPr lang="en-US" sz="2000" b="1" dirty="0" smtClean="0"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44605" y="4203506"/>
            <a:ext cx="4191568" cy="111911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Cambria" panose="02040503050406030204" pitchFamily="18" charset="0"/>
              </a:rPr>
              <a:t>O’rtachadan</a:t>
            </a:r>
            <a:r>
              <a:rPr lang="en-US" sz="2000" b="1" dirty="0" smtClean="0"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</a:rPr>
              <a:t>yuqori</a:t>
            </a:r>
            <a:r>
              <a:rPr lang="en-US" sz="2000" b="1" dirty="0" smtClean="0"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</a:rPr>
              <a:t>daromadli</a:t>
            </a:r>
            <a:r>
              <a:rPr lang="en-US" sz="2000" b="1" dirty="0" smtClean="0">
                <a:latin typeface="Cambria" panose="02040503050406030204" pitchFamily="18" charset="0"/>
              </a:rPr>
              <a:t> – 3706-11455 AQSH </a:t>
            </a:r>
            <a:r>
              <a:rPr lang="en-US" sz="2000" b="1" dirty="0" err="1" smtClean="0">
                <a:latin typeface="Cambria" panose="02040503050406030204" pitchFamily="18" charset="0"/>
              </a:rPr>
              <a:t>dollargacha</a:t>
            </a:r>
            <a:endParaRPr lang="en-US" sz="2000" b="1" dirty="0" smtClean="0">
              <a:latin typeface="Cambria" panose="02040503050406030204" pitchFamily="18" charset="0"/>
            </a:endParaRPr>
          </a:p>
          <a:p>
            <a:pPr algn="ctr"/>
            <a:r>
              <a:rPr lang="en-US" sz="2000" b="1" dirty="0" smtClean="0">
                <a:latin typeface="Cambria" panose="02040503050406030204" pitchFamily="18" charset="0"/>
              </a:rPr>
              <a:t>(41 ta </a:t>
            </a:r>
            <a:r>
              <a:rPr lang="en-US" sz="2000" b="1" dirty="0" err="1" smtClean="0">
                <a:latin typeface="Cambria" panose="02040503050406030204" pitchFamily="18" charset="0"/>
              </a:rPr>
              <a:t>davlat</a:t>
            </a:r>
            <a:r>
              <a:rPr lang="en-US" sz="2000" b="1" dirty="0" smtClean="0"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44605" y="5486399"/>
            <a:ext cx="4191568" cy="111911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Cambria" panose="02040503050406030204" pitchFamily="18" charset="0"/>
              </a:rPr>
              <a:t>Yuqori</a:t>
            </a:r>
            <a:r>
              <a:rPr lang="en-US" sz="2000" b="1" dirty="0" smtClean="0"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</a:rPr>
              <a:t>daromadli</a:t>
            </a:r>
            <a:r>
              <a:rPr lang="en-US" sz="2000" b="1" dirty="0" smtClean="0">
                <a:latin typeface="Cambria" panose="02040503050406030204" pitchFamily="18" charset="0"/>
              </a:rPr>
              <a:t> – 11456 AQSH </a:t>
            </a:r>
            <a:r>
              <a:rPr lang="en-US" sz="2000" b="1" dirty="0" err="1" smtClean="0">
                <a:latin typeface="Cambria" panose="02040503050406030204" pitchFamily="18" charset="0"/>
              </a:rPr>
              <a:t>dollaridan</a:t>
            </a:r>
            <a:r>
              <a:rPr lang="en-US" sz="2000" b="1" dirty="0" smtClean="0"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</a:rPr>
              <a:t>ortiq</a:t>
            </a:r>
            <a:endParaRPr lang="en-US" sz="2000" b="1" dirty="0" smtClean="0">
              <a:latin typeface="Cambria" panose="02040503050406030204" pitchFamily="18" charset="0"/>
            </a:endParaRPr>
          </a:p>
          <a:p>
            <a:pPr algn="ctr"/>
            <a:r>
              <a:rPr lang="en-US" sz="2000" b="1" dirty="0" smtClean="0">
                <a:latin typeface="Cambria" panose="02040503050406030204" pitchFamily="18" charset="0"/>
              </a:rPr>
              <a:t>(62 ta </a:t>
            </a:r>
            <a:r>
              <a:rPr lang="en-US" sz="2000" b="1" dirty="0" err="1" smtClean="0">
                <a:latin typeface="Cambria" panose="02040503050406030204" pitchFamily="18" charset="0"/>
              </a:rPr>
              <a:t>davlat</a:t>
            </a:r>
            <a:r>
              <a:rPr lang="en-US" sz="2000" b="1" dirty="0" smtClean="0">
                <a:latin typeface="Cambria" panose="02040503050406030204" pitchFamily="18" charset="0"/>
              </a:rPr>
              <a:t>)</a:t>
            </a:r>
          </a:p>
        </p:txBody>
      </p:sp>
      <p:cxnSp>
        <p:nvCxnSpPr>
          <p:cNvPr id="7" name="Прямая со стрелкой 6"/>
          <p:cNvCxnSpPr>
            <a:endCxn id="3" idx="1"/>
          </p:cNvCxnSpPr>
          <p:nvPr/>
        </p:nvCxnSpPr>
        <p:spPr>
          <a:xfrm>
            <a:off x="4948707" y="2197278"/>
            <a:ext cx="49590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4" idx="1"/>
          </p:cNvCxnSpPr>
          <p:nvPr/>
        </p:nvCxnSpPr>
        <p:spPr>
          <a:xfrm>
            <a:off x="4948707" y="3480171"/>
            <a:ext cx="49590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5" idx="1"/>
          </p:cNvCxnSpPr>
          <p:nvPr/>
        </p:nvCxnSpPr>
        <p:spPr>
          <a:xfrm>
            <a:off x="4948707" y="4763064"/>
            <a:ext cx="49590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6" idx="1"/>
          </p:cNvCxnSpPr>
          <p:nvPr/>
        </p:nvCxnSpPr>
        <p:spPr>
          <a:xfrm>
            <a:off x="4948707" y="6045957"/>
            <a:ext cx="49590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2" idx="2"/>
          </p:cNvCxnSpPr>
          <p:nvPr/>
        </p:nvCxnSpPr>
        <p:spPr>
          <a:xfrm flipH="1">
            <a:off x="4948705" y="1378423"/>
            <a:ext cx="2454" cy="46675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64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352</Words>
  <Application>Microsoft Office PowerPoint</Application>
  <PresentationFormat>Лист A4 (210x297 мм)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Пользователь</cp:lastModifiedBy>
  <cp:revision>76</cp:revision>
  <dcterms:created xsi:type="dcterms:W3CDTF">2016-09-05T12:20:46Z</dcterms:created>
  <dcterms:modified xsi:type="dcterms:W3CDTF">2017-09-04T19:25:34Z</dcterms:modified>
</cp:coreProperties>
</file>