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5.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notesSlides/notesSlide6.xml" ContentType="application/vnd.openxmlformats-officedocument.presentationml.notesSlide+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0" r:id="rId5"/>
    <p:sldId id="295" r:id="rId6"/>
    <p:sldId id="261" r:id="rId7"/>
    <p:sldId id="262" r:id="rId8"/>
    <p:sldId id="263" r:id="rId9"/>
    <p:sldId id="264" r:id="rId10"/>
    <p:sldId id="290" r:id="rId11"/>
    <p:sldId id="291" r:id="rId12"/>
    <p:sldId id="299" r:id="rId13"/>
    <p:sldId id="300" r:id="rId14"/>
    <p:sldId id="304" r:id="rId15"/>
    <p:sldId id="301" r:id="rId16"/>
    <p:sldId id="303" r:id="rId17"/>
    <p:sldId id="292" r:id="rId18"/>
    <p:sldId id="293" r:id="rId19"/>
    <p:sldId id="297" r:id="rId20"/>
    <p:sldId id="305" r:id="rId21"/>
    <p:sldId id="298" r:id="rId22"/>
    <p:sldId id="296" r:id="rId23"/>
    <p:sldId id="286" r:id="rId24"/>
    <p:sldId id="307" r:id="rId25"/>
    <p:sldId id="306" r:id="rId26"/>
    <p:sldId id="309" r:id="rId27"/>
    <p:sldId id="287" r:id="rId28"/>
    <p:sldId id="288" r:id="rId29"/>
    <p:sldId id="289" r:id="rId30"/>
    <p:sldId id="294" r:id="rId31"/>
    <p:sldId id="265" r:id="rId32"/>
    <p:sldId id="266" r:id="rId33"/>
    <p:sldId id="267" r:id="rId34"/>
    <p:sldId id="268" r:id="rId35"/>
    <p:sldId id="269" r:id="rId36"/>
    <p:sldId id="270" r:id="rId37"/>
    <p:sldId id="271" r:id="rId38"/>
    <p:sldId id="272" r:id="rId39"/>
    <p:sldId id="273" r:id="rId40"/>
    <p:sldId id="311" r:id="rId41"/>
    <p:sldId id="310" r:id="rId42"/>
    <p:sldId id="274" r:id="rId43"/>
    <p:sldId id="312" r:id="rId44"/>
    <p:sldId id="275" r:id="rId45"/>
    <p:sldId id="276" r:id="rId46"/>
    <p:sldId id="313" r:id="rId47"/>
    <p:sldId id="314" r:id="rId48"/>
    <p:sldId id="315" r:id="rId49"/>
    <p:sldId id="316" r:id="rId50"/>
    <p:sldId id="317" r:id="rId51"/>
    <p:sldId id="277" r:id="rId52"/>
    <p:sldId id="278" r:id="rId53"/>
    <p:sldId id="279" r:id="rId54"/>
    <p:sldId id="280" r:id="rId55"/>
    <p:sldId id="281" r:id="rId56"/>
    <p:sldId id="282" r:id="rId57"/>
    <p:sldId id="283" r:id="rId58"/>
    <p:sldId id="284" r:id="rId59"/>
    <p:sldId id="285" r:id="rId6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3DB55-E518-4CE0-BAD3-0467E2A8182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2D07DFC3-B249-40AF-BCF8-ECBC373954E0}">
      <dgm:prSet/>
      <dgm:spPr/>
      <dgm:t>
        <a:bodyPr/>
        <a:lstStyle/>
        <a:p>
          <a:pPr algn="ctr" rtl="0"/>
          <a:r>
            <a:rPr lang="ru-RU" b="1"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4</a:t>
          </a:r>
          <a:r>
            <a:rPr lang="ru-RU" b="1" dirty="0" smtClean="0">
              <a:latin typeface="Times New Roman" pitchFamily="18" charset="0"/>
              <a:cs typeface="Times New Roman" pitchFamily="18" charset="0"/>
            </a:rPr>
            <a:t>-МАВЗУ.  </a:t>
          </a:r>
          <a:r>
            <a:rPr lang="uz-Cyrl-UZ" b="1" dirty="0" smtClean="0">
              <a:latin typeface="Times New Roman" pitchFamily="18" charset="0"/>
              <a:cs typeface="Times New Roman" pitchFamily="18" charset="0"/>
            </a:rPr>
            <a:t>ФИСКАЛ СИЁСАТ, ДАВЛАТ БЮДЖЕТИ ВА УНИНГ ТАҚЧИЛЛИГИ</a:t>
          </a:r>
          <a:endParaRPr lang="ru-RU" b="1" dirty="0">
            <a:latin typeface="Times New Roman" pitchFamily="18" charset="0"/>
            <a:cs typeface="Times New Roman" pitchFamily="18" charset="0"/>
          </a:endParaRPr>
        </a:p>
      </dgm:t>
    </dgm:pt>
    <dgm:pt modelId="{2486A3B6-40F6-461A-83F4-3F067DA8433D}" type="parTrans" cxnId="{DB0A92BD-EE4E-475C-833A-BAD37DC0C93C}">
      <dgm:prSet/>
      <dgm:spPr/>
      <dgm:t>
        <a:bodyPr/>
        <a:lstStyle/>
        <a:p>
          <a:endParaRPr lang="ru-RU"/>
        </a:p>
      </dgm:t>
    </dgm:pt>
    <dgm:pt modelId="{16716D9B-8E55-4FF4-85B3-436C25CE2525}" type="sibTrans" cxnId="{DB0A92BD-EE4E-475C-833A-BAD37DC0C93C}">
      <dgm:prSet/>
      <dgm:spPr/>
      <dgm:t>
        <a:bodyPr/>
        <a:lstStyle/>
        <a:p>
          <a:endParaRPr lang="ru-RU"/>
        </a:p>
      </dgm:t>
    </dgm:pt>
    <dgm:pt modelId="{07433EFD-96E6-4082-ADEE-D034C9ED44CF}" type="pres">
      <dgm:prSet presAssocID="{3CB3DB55-E518-4CE0-BAD3-0467E2A81829}" presName="linear" presStyleCnt="0">
        <dgm:presLayoutVars>
          <dgm:animLvl val="lvl"/>
          <dgm:resizeHandles val="exact"/>
        </dgm:presLayoutVars>
      </dgm:prSet>
      <dgm:spPr/>
      <dgm:t>
        <a:bodyPr/>
        <a:lstStyle/>
        <a:p>
          <a:endParaRPr lang="ru-RU"/>
        </a:p>
      </dgm:t>
    </dgm:pt>
    <dgm:pt modelId="{9F6BF004-51DA-432C-8032-D3AAEA131D84}" type="pres">
      <dgm:prSet presAssocID="{2D07DFC3-B249-40AF-BCF8-ECBC373954E0}" presName="parentText" presStyleLbl="node1" presStyleIdx="0" presStyleCnt="1">
        <dgm:presLayoutVars>
          <dgm:chMax val="0"/>
          <dgm:bulletEnabled val="1"/>
        </dgm:presLayoutVars>
      </dgm:prSet>
      <dgm:spPr/>
      <dgm:t>
        <a:bodyPr/>
        <a:lstStyle/>
        <a:p>
          <a:endParaRPr lang="ru-RU"/>
        </a:p>
      </dgm:t>
    </dgm:pt>
  </dgm:ptLst>
  <dgm:cxnLst>
    <dgm:cxn modelId="{DB0A92BD-EE4E-475C-833A-BAD37DC0C93C}" srcId="{3CB3DB55-E518-4CE0-BAD3-0467E2A81829}" destId="{2D07DFC3-B249-40AF-BCF8-ECBC373954E0}" srcOrd="0" destOrd="0" parTransId="{2486A3B6-40F6-461A-83F4-3F067DA8433D}" sibTransId="{16716D9B-8E55-4FF4-85B3-436C25CE2525}"/>
    <dgm:cxn modelId="{CDA37D58-ACC9-4A6B-B3AD-5577D873AD1A}" type="presOf" srcId="{2D07DFC3-B249-40AF-BCF8-ECBC373954E0}" destId="{9F6BF004-51DA-432C-8032-D3AAEA131D84}" srcOrd="0" destOrd="0" presId="urn:microsoft.com/office/officeart/2005/8/layout/vList2"/>
    <dgm:cxn modelId="{62F797EE-56AD-4E07-B89E-5366AEBA87B4}" type="presOf" srcId="{3CB3DB55-E518-4CE0-BAD3-0467E2A81829}" destId="{07433EFD-96E6-4082-ADEE-D034C9ED44CF}" srcOrd="0" destOrd="0" presId="urn:microsoft.com/office/officeart/2005/8/layout/vList2"/>
    <dgm:cxn modelId="{9EDA654D-10FF-4B43-B36F-12F7683E1BA7}" type="presParOf" srcId="{07433EFD-96E6-4082-ADEE-D034C9ED44CF}" destId="{9F6BF004-51DA-432C-8032-D3AAEA131D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31FF28-E954-41E3-A33E-6DB4EF86113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EAA877C-B549-46DD-9C88-5972552BFE21}">
      <dgm:prSet/>
      <dgm:spPr/>
      <dgm:t>
        <a:bodyPr/>
        <a:lstStyle/>
        <a:p>
          <a:pPr algn="ctr" rtl="0"/>
          <a:r>
            <a:rPr lang="uz-Cyrl-UZ" dirty="0" smtClean="0">
              <a:latin typeface="Times New Roman" pitchFamily="18" charset="0"/>
              <a:cs typeface="Times New Roman" pitchFamily="18" charset="0"/>
            </a:rPr>
            <a:t>Молиявий муносабатларнинг асосийлари сифатида қуйидаги муносабатларни кўрсатиш мумкин:</a:t>
          </a:r>
          <a:endParaRPr lang="ru-RU" dirty="0">
            <a:latin typeface="Times New Roman" pitchFamily="18" charset="0"/>
            <a:cs typeface="Times New Roman" pitchFamily="18" charset="0"/>
          </a:endParaRPr>
        </a:p>
      </dgm:t>
    </dgm:pt>
    <dgm:pt modelId="{737D1BB1-2714-473C-9448-937B9EA25CD1}" type="parTrans" cxnId="{89BBC8BE-A80D-49B9-88D3-D50BD75B143C}">
      <dgm:prSet/>
      <dgm:spPr/>
      <dgm:t>
        <a:bodyPr/>
        <a:lstStyle/>
        <a:p>
          <a:endParaRPr lang="ru-RU"/>
        </a:p>
      </dgm:t>
    </dgm:pt>
    <dgm:pt modelId="{252FDE6D-B1A9-4680-A8D7-E4F4668006E9}" type="sibTrans" cxnId="{89BBC8BE-A80D-49B9-88D3-D50BD75B143C}">
      <dgm:prSet/>
      <dgm:spPr/>
      <dgm:t>
        <a:bodyPr/>
        <a:lstStyle/>
        <a:p>
          <a:endParaRPr lang="ru-RU"/>
        </a:p>
      </dgm:t>
    </dgm:pt>
    <dgm:pt modelId="{5B45E992-A8DB-4F7A-9335-9856CCEBA1B1}" type="pres">
      <dgm:prSet presAssocID="{8731FF28-E954-41E3-A33E-6DB4EF861135}" presName="linear" presStyleCnt="0">
        <dgm:presLayoutVars>
          <dgm:animLvl val="lvl"/>
          <dgm:resizeHandles val="exact"/>
        </dgm:presLayoutVars>
      </dgm:prSet>
      <dgm:spPr/>
      <dgm:t>
        <a:bodyPr/>
        <a:lstStyle/>
        <a:p>
          <a:endParaRPr lang="ru-RU"/>
        </a:p>
      </dgm:t>
    </dgm:pt>
    <dgm:pt modelId="{33B7405B-7BA2-49DF-9519-DB843C6E3629}" type="pres">
      <dgm:prSet presAssocID="{4EAA877C-B549-46DD-9C88-5972552BFE21}" presName="parentText" presStyleLbl="node1" presStyleIdx="0" presStyleCnt="1">
        <dgm:presLayoutVars>
          <dgm:chMax val="0"/>
          <dgm:bulletEnabled val="1"/>
        </dgm:presLayoutVars>
      </dgm:prSet>
      <dgm:spPr/>
      <dgm:t>
        <a:bodyPr/>
        <a:lstStyle/>
        <a:p>
          <a:endParaRPr lang="ru-RU"/>
        </a:p>
      </dgm:t>
    </dgm:pt>
  </dgm:ptLst>
  <dgm:cxnLst>
    <dgm:cxn modelId="{89BBC8BE-A80D-49B9-88D3-D50BD75B143C}" srcId="{8731FF28-E954-41E3-A33E-6DB4EF861135}" destId="{4EAA877C-B549-46DD-9C88-5972552BFE21}" srcOrd="0" destOrd="0" parTransId="{737D1BB1-2714-473C-9448-937B9EA25CD1}" sibTransId="{252FDE6D-B1A9-4680-A8D7-E4F4668006E9}"/>
    <dgm:cxn modelId="{33718872-2FCD-47BF-B5EF-4FE4C94AAD22}" type="presOf" srcId="{8731FF28-E954-41E3-A33E-6DB4EF861135}" destId="{5B45E992-A8DB-4F7A-9335-9856CCEBA1B1}" srcOrd="0" destOrd="0" presId="urn:microsoft.com/office/officeart/2005/8/layout/vList2"/>
    <dgm:cxn modelId="{A03D0C60-4CE5-4F05-9033-650A65459AFD}" type="presOf" srcId="{4EAA877C-B549-46DD-9C88-5972552BFE21}" destId="{33B7405B-7BA2-49DF-9519-DB843C6E3629}" srcOrd="0" destOrd="0" presId="urn:microsoft.com/office/officeart/2005/8/layout/vList2"/>
    <dgm:cxn modelId="{ED97E44F-F423-4DD5-A219-6F66D9B4C988}" type="presParOf" srcId="{5B45E992-A8DB-4F7A-9335-9856CCEBA1B1}" destId="{33B7405B-7BA2-49DF-9519-DB843C6E36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DCD0AFB8-BF71-4976-A4D4-418E7AA076A7}" type="doc">
      <dgm:prSet loTypeId="urn:microsoft.com/office/officeart/2005/8/layout/chevron2" loCatId="process" qsTypeId="urn:microsoft.com/office/officeart/2005/8/quickstyle/3d1" qsCatId="3D" csTypeId="urn:microsoft.com/office/officeart/2005/8/colors/colorful1#18" csCatId="colorful"/>
      <dgm:spPr/>
      <dgm:t>
        <a:bodyPr/>
        <a:lstStyle/>
        <a:p>
          <a:endParaRPr lang="ru-RU"/>
        </a:p>
      </dgm:t>
    </dgm:pt>
    <dgm:pt modelId="{ABF549DB-A38A-4AAC-8D91-15F4391345A9}">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24CAA81C-220F-4DDA-8191-A36E484D011D}" type="parTrans" cxnId="{63B048A9-CA00-4508-9086-41734947A60A}">
      <dgm:prSet/>
      <dgm:spPr/>
      <dgm:t>
        <a:bodyPr/>
        <a:lstStyle/>
        <a:p>
          <a:endParaRPr lang="ru-RU">
            <a:latin typeface="Times New Roman" pitchFamily="18" charset="0"/>
            <a:cs typeface="Times New Roman" pitchFamily="18" charset="0"/>
          </a:endParaRPr>
        </a:p>
      </dgm:t>
    </dgm:pt>
    <dgm:pt modelId="{2F77917E-A833-44E7-8B53-39BB11359BE6}" type="sibTrans" cxnId="{63B048A9-CA00-4508-9086-41734947A60A}">
      <dgm:prSet/>
      <dgm:spPr/>
      <dgm:t>
        <a:bodyPr/>
        <a:lstStyle/>
        <a:p>
          <a:endParaRPr lang="ru-RU">
            <a:latin typeface="Times New Roman" pitchFamily="18" charset="0"/>
            <a:cs typeface="Times New Roman" pitchFamily="18" charset="0"/>
          </a:endParaRPr>
        </a:p>
      </dgm:t>
    </dgm:pt>
    <dgm:pt modelId="{3760D0C0-12E2-4521-BC5B-14A6BD31CECE}">
      <dgm:prSet custT="1"/>
      <dgm:spPr/>
      <dgm:t>
        <a:bodyPr/>
        <a:lstStyle/>
        <a:p>
          <a:pPr rtl="0"/>
          <a:r>
            <a:rPr lang="ru-RU" sz="2000" dirty="0" err="1" smtClean="0">
              <a:latin typeface="Times New Roman" pitchFamily="18" charset="0"/>
              <a:cs typeface="Times New Roman" pitchFamily="18" charset="0"/>
            </a:rPr>
            <a:t>янги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тaшкил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этилaётгaн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кичик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xусусий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кoрxoнaлaрни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қўллaб-қуввaтлaш мaқсaдидa Имтиёзли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крeдит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жaмғaрмaсининг рeсурс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бaзaсини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икки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бaрoбaр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oшириш</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D7204474-DC2F-456B-8821-BE7388B66CAE}" type="parTrans" cxnId="{F7B4EC87-CBBC-49B9-87AA-7BB333350D27}">
      <dgm:prSet/>
      <dgm:spPr/>
      <dgm:t>
        <a:bodyPr/>
        <a:lstStyle/>
        <a:p>
          <a:endParaRPr lang="ru-RU">
            <a:latin typeface="Times New Roman" pitchFamily="18" charset="0"/>
            <a:cs typeface="Times New Roman" pitchFamily="18" charset="0"/>
          </a:endParaRPr>
        </a:p>
      </dgm:t>
    </dgm:pt>
    <dgm:pt modelId="{50DCE2D5-0DE2-4117-8C1C-2983FE2C9B3E}" type="sibTrans" cxnId="{F7B4EC87-CBBC-49B9-87AA-7BB333350D27}">
      <dgm:prSet/>
      <dgm:spPr/>
      <dgm:t>
        <a:bodyPr/>
        <a:lstStyle/>
        <a:p>
          <a:endParaRPr lang="ru-RU">
            <a:latin typeface="Times New Roman" pitchFamily="18" charset="0"/>
            <a:cs typeface="Times New Roman" pitchFamily="18" charset="0"/>
          </a:endParaRPr>
        </a:p>
      </dgm:t>
    </dgm:pt>
    <dgm:pt modelId="{FD728478-AD06-40A1-BF03-E7AFF49B9B41}">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7733148F-0809-4474-9828-96A150645BA8}" type="parTrans" cxnId="{E29B38D8-D17D-46FD-8AB8-2FAE93AC125F}">
      <dgm:prSet/>
      <dgm:spPr/>
      <dgm:t>
        <a:bodyPr/>
        <a:lstStyle/>
        <a:p>
          <a:endParaRPr lang="ru-RU">
            <a:latin typeface="Times New Roman" pitchFamily="18" charset="0"/>
            <a:cs typeface="Times New Roman" pitchFamily="18" charset="0"/>
          </a:endParaRPr>
        </a:p>
      </dgm:t>
    </dgm:pt>
    <dgm:pt modelId="{4D1FEE0E-C688-46D7-A09F-7EA8F7BFB6C4}" type="sibTrans" cxnId="{E29B38D8-D17D-46FD-8AB8-2FAE93AC125F}">
      <dgm:prSet/>
      <dgm:spPr/>
      <dgm:t>
        <a:bodyPr/>
        <a:lstStyle/>
        <a:p>
          <a:endParaRPr lang="ru-RU">
            <a:latin typeface="Times New Roman" pitchFamily="18" charset="0"/>
            <a:cs typeface="Times New Roman" pitchFamily="18" charset="0"/>
          </a:endParaRPr>
        </a:p>
      </dgm:t>
    </dgm:pt>
    <dgm:pt modelId="{528606D6-7907-4400-81B1-02D6DCB528E4}">
      <dgm:prSet custT="1"/>
      <dgm:spPr/>
      <dgm:t>
        <a:bodyPr/>
        <a:lstStyle/>
        <a:p>
          <a:pPr rtl="0"/>
          <a:r>
            <a:rPr lang="ru-RU" sz="2000" dirty="0" err="1" smtClean="0">
              <a:latin typeface="Times New Roman" pitchFamily="18" charset="0"/>
              <a:cs typeface="Times New Roman" pitchFamily="18" charset="0"/>
            </a:rPr>
            <a:t>бeрилгaн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имтиёзлaрнинг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aмaл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қилиш муддaти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узaйтириш</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5CE2E095-2AC2-4BE9-A4B9-F16E3CB351D6}" type="parTrans" cxnId="{8DDC107A-C910-42A0-93F8-2C0BEF58779B}">
      <dgm:prSet/>
      <dgm:spPr/>
      <dgm:t>
        <a:bodyPr/>
        <a:lstStyle/>
        <a:p>
          <a:endParaRPr lang="ru-RU">
            <a:latin typeface="Times New Roman" pitchFamily="18" charset="0"/>
            <a:cs typeface="Times New Roman" pitchFamily="18" charset="0"/>
          </a:endParaRPr>
        </a:p>
      </dgm:t>
    </dgm:pt>
    <dgm:pt modelId="{D527BB58-170C-4F24-8BBA-EDECDE9BE80A}" type="sibTrans" cxnId="{8DDC107A-C910-42A0-93F8-2C0BEF58779B}">
      <dgm:prSet/>
      <dgm:spPr/>
      <dgm:t>
        <a:bodyPr/>
        <a:lstStyle/>
        <a:p>
          <a:endParaRPr lang="ru-RU">
            <a:latin typeface="Times New Roman" pitchFamily="18" charset="0"/>
            <a:cs typeface="Times New Roman" pitchFamily="18" charset="0"/>
          </a:endParaRPr>
        </a:p>
      </dgm:t>
    </dgm:pt>
    <dgm:pt modelId="{CE974188-B2DC-454B-B697-DA582CE80F8B}">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B53830FE-A69D-4E1D-8D42-03136CBAB193}" type="parTrans" cxnId="{EE4C7090-5B32-4929-A292-2A2DA6C9A5FB}">
      <dgm:prSet/>
      <dgm:spPr/>
      <dgm:t>
        <a:bodyPr/>
        <a:lstStyle/>
        <a:p>
          <a:endParaRPr lang="ru-RU">
            <a:latin typeface="Times New Roman" pitchFamily="18" charset="0"/>
            <a:cs typeface="Times New Roman" pitchFamily="18" charset="0"/>
          </a:endParaRPr>
        </a:p>
      </dgm:t>
    </dgm:pt>
    <dgm:pt modelId="{F0EC2C4A-0CF5-4AF7-98AE-80B80A2F66F7}" type="sibTrans" cxnId="{EE4C7090-5B32-4929-A292-2A2DA6C9A5FB}">
      <dgm:prSet/>
      <dgm:spPr/>
      <dgm:t>
        <a:bodyPr/>
        <a:lstStyle/>
        <a:p>
          <a:endParaRPr lang="ru-RU">
            <a:latin typeface="Times New Roman" pitchFamily="18" charset="0"/>
            <a:cs typeface="Times New Roman" pitchFamily="18" charset="0"/>
          </a:endParaRPr>
        </a:p>
      </dgm:t>
    </dgm:pt>
    <dgm:pt modelId="{93B95381-AB6F-4D63-AC80-F77EDD2983F1}">
      <dgm:prSet custT="1"/>
      <dgm:spPr/>
      <dgm:t>
        <a:bodyPr/>
        <a:lstStyle/>
        <a:p>
          <a:pPr rtl="0"/>
          <a:r>
            <a:rPr lang="ru-RU" sz="2000" dirty="0" err="1" smtClean="0">
              <a:latin typeface="Times New Roman" pitchFamily="18" charset="0"/>
              <a:cs typeface="Times New Roman" pitchFamily="18" charset="0"/>
            </a:rPr>
            <a:t>aйлaнмa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мaблaғлaрни тўлдириш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бeрилaдигaн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крeдитлaрнинг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узoқ муддaтини</a:t>
          </a:r>
          <a:r>
            <a:rPr lang="ru-RU" sz="2000" dirty="0" smtClean="0">
              <a:latin typeface="Times New Roman" pitchFamily="18" charset="0"/>
              <a:cs typeface="Times New Roman" pitchFamily="18" charset="0"/>
            </a:rPr>
            <a:t> 12 </a:t>
          </a:r>
          <a:r>
            <a:rPr lang="ru-RU" sz="2000" dirty="0" err="1" smtClean="0">
              <a:latin typeface="Times New Roman" pitchFamily="18" charset="0"/>
              <a:cs typeface="Times New Roman" pitchFamily="18" charset="0"/>
            </a:rPr>
            <a:t>oйдaн</a:t>
          </a:r>
          <a:r>
            <a:rPr lang="ru-RU" sz="2000" dirty="0" smtClean="0">
              <a:latin typeface="Times New Roman" pitchFamily="18" charset="0"/>
              <a:cs typeface="Times New Roman" pitchFamily="18" charset="0"/>
            </a:rPr>
            <a:t> 18 </a:t>
          </a:r>
          <a:r>
            <a:rPr lang="ru-RU" sz="2000" dirty="0" err="1" smtClean="0">
              <a:latin typeface="Times New Roman" pitchFamily="18" charset="0"/>
              <a:cs typeface="Times New Roman" pitchFamily="18" charset="0"/>
            </a:rPr>
            <a:t>oйгa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oшириш</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ECEF4F2A-FC72-4AF4-A30D-DA17CA6F48AF}" type="parTrans" cxnId="{B92981C9-49A6-473F-86FC-A8B33CA9B0D7}">
      <dgm:prSet/>
      <dgm:spPr/>
      <dgm:t>
        <a:bodyPr/>
        <a:lstStyle/>
        <a:p>
          <a:endParaRPr lang="ru-RU">
            <a:latin typeface="Times New Roman" pitchFamily="18" charset="0"/>
            <a:cs typeface="Times New Roman" pitchFamily="18" charset="0"/>
          </a:endParaRPr>
        </a:p>
      </dgm:t>
    </dgm:pt>
    <dgm:pt modelId="{B1E00E5C-E0F6-4C7D-91E2-3140E7EE1751}" type="sibTrans" cxnId="{B92981C9-49A6-473F-86FC-A8B33CA9B0D7}">
      <dgm:prSet/>
      <dgm:spPr/>
      <dgm:t>
        <a:bodyPr/>
        <a:lstStyle/>
        <a:p>
          <a:endParaRPr lang="ru-RU">
            <a:latin typeface="Times New Roman" pitchFamily="18" charset="0"/>
            <a:cs typeface="Times New Roman" pitchFamily="18" charset="0"/>
          </a:endParaRPr>
        </a:p>
      </dgm:t>
    </dgm:pt>
    <dgm:pt modelId="{C0B93E31-9B78-46DE-A00A-0FA4977145E9}">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9AE84DF6-AC5A-43C9-821C-1AC3B5DEA263}" type="parTrans" cxnId="{4362637A-C5C6-4F7A-8887-C59F648F1731}">
      <dgm:prSet/>
      <dgm:spPr/>
      <dgm:t>
        <a:bodyPr/>
        <a:lstStyle/>
        <a:p>
          <a:endParaRPr lang="ru-RU">
            <a:latin typeface="Times New Roman" pitchFamily="18" charset="0"/>
            <a:cs typeface="Times New Roman" pitchFamily="18" charset="0"/>
          </a:endParaRPr>
        </a:p>
      </dgm:t>
    </dgm:pt>
    <dgm:pt modelId="{67F30652-1549-47AA-977B-70EFEEE35FCA}" type="sibTrans" cxnId="{4362637A-C5C6-4F7A-8887-C59F648F1731}">
      <dgm:prSet/>
      <dgm:spPr/>
      <dgm:t>
        <a:bodyPr/>
        <a:lstStyle/>
        <a:p>
          <a:endParaRPr lang="ru-RU">
            <a:latin typeface="Times New Roman" pitchFamily="18" charset="0"/>
            <a:cs typeface="Times New Roman" pitchFamily="18" charset="0"/>
          </a:endParaRPr>
        </a:p>
      </dgm:t>
    </dgm:pt>
    <dgm:pt modelId="{6B2BAFD3-C4BF-4ADB-B493-77828D80B99A}">
      <dgm:prSet custT="1"/>
      <dgm:spPr/>
      <dgm:t>
        <a:bodyPr/>
        <a:lstStyle/>
        <a:p>
          <a:pPr rtl="0"/>
          <a:r>
            <a:rPr lang="ru-RU" sz="2000" dirty="0" smtClean="0">
              <a:latin typeface="Times New Roman" pitchFamily="18" charset="0"/>
              <a:cs typeface="Times New Roman" pitchFamily="18" charset="0"/>
            </a:rPr>
            <a:t>2009 </a:t>
          </a:r>
          <a:r>
            <a:rPr lang="ru-RU" sz="2000" dirty="0" err="1" smtClean="0">
              <a:latin typeface="Times New Roman" pitchFamily="18" charset="0"/>
              <a:cs typeface="Times New Roman" pitchFamily="18" charset="0"/>
            </a:rPr>
            <a:t>йилнинг</a:t>
          </a:r>
          <a:r>
            <a:rPr lang="ru-RU" sz="2000" dirty="0" smtClean="0">
              <a:latin typeface="Times New Roman" pitchFamily="18" charset="0"/>
              <a:cs typeface="Times New Roman" pitchFamily="18" charset="0"/>
            </a:rPr>
            <a:t> 1 </a:t>
          </a:r>
          <a:r>
            <a:rPr lang="ru-RU" sz="2000" dirty="0" err="1" smtClean="0">
              <a:latin typeface="Times New Roman" pitchFamily="18" charset="0"/>
              <a:cs typeface="Times New Roman" pitchFamily="18" charset="0"/>
            </a:rPr>
            <a:t>янвaридaн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сaнoaт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сoҳaсидa фaoлият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кўрсaтaётгaн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кичик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кoрxoнaлaр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ягoнa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сoлиқ тўлoв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стaвкaси</a:t>
          </a:r>
          <a:r>
            <a:rPr lang="ru-RU" sz="2000" dirty="0" smtClean="0">
              <a:latin typeface="Times New Roman" pitchFamily="18" charset="0"/>
              <a:cs typeface="Times New Roman" pitchFamily="18" charset="0"/>
            </a:rPr>
            <a:t> 8 </a:t>
          </a:r>
          <a:r>
            <a:rPr lang="ru-RU" sz="2000" dirty="0" err="1" smtClean="0">
              <a:latin typeface="Times New Roman" pitchFamily="18" charset="0"/>
              <a:cs typeface="Times New Roman" pitchFamily="18" charset="0"/>
            </a:rPr>
            <a:t>фoиздaн</a:t>
          </a:r>
          <a:r>
            <a:rPr lang="ru-RU" sz="2000" dirty="0" smtClean="0">
              <a:latin typeface="Times New Roman" pitchFamily="18" charset="0"/>
              <a:cs typeface="Times New Roman" pitchFamily="18" charset="0"/>
            </a:rPr>
            <a:t> 7 </a:t>
          </a:r>
          <a:r>
            <a:rPr lang="ru-RU" sz="2000" dirty="0" err="1" smtClean="0">
              <a:latin typeface="Times New Roman" pitchFamily="18" charset="0"/>
              <a:cs typeface="Times New Roman" pitchFamily="18" charset="0"/>
            </a:rPr>
            <a:t>фoизгa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кaмaйтириш</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33004226-3282-4B31-8790-1F786F94EFA6}" type="parTrans" cxnId="{B83CEAD3-B998-4802-8614-B5DEFB9474C3}">
      <dgm:prSet/>
      <dgm:spPr/>
      <dgm:t>
        <a:bodyPr/>
        <a:lstStyle/>
        <a:p>
          <a:endParaRPr lang="ru-RU">
            <a:latin typeface="Times New Roman" pitchFamily="18" charset="0"/>
            <a:cs typeface="Times New Roman" pitchFamily="18" charset="0"/>
          </a:endParaRPr>
        </a:p>
      </dgm:t>
    </dgm:pt>
    <dgm:pt modelId="{41446A76-F9CA-4A52-8DDC-8ECE00CB47D3}" type="sibTrans" cxnId="{B83CEAD3-B998-4802-8614-B5DEFB9474C3}">
      <dgm:prSet/>
      <dgm:spPr/>
      <dgm:t>
        <a:bodyPr/>
        <a:lstStyle/>
        <a:p>
          <a:endParaRPr lang="ru-RU">
            <a:latin typeface="Times New Roman" pitchFamily="18" charset="0"/>
            <a:cs typeface="Times New Roman" pitchFamily="18" charset="0"/>
          </a:endParaRPr>
        </a:p>
      </dgm:t>
    </dgm:pt>
    <dgm:pt modelId="{DF9E8D5F-BFF0-49D5-98B3-08B94A9C270D}" type="pres">
      <dgm:prSet presAssocID="{DCD0AFB8-BF71-4976-A4D4-418E7AA076A7}" presName="linearFlow" presStyleCnt="0">
        <dgm:presLayoutVars>
          <dgm:dir/>
          <dgm:animLvl val="lvl"/>
          <dgm:resizeHandles val="exact"/>
        </dgm:presLayoutVars>
      </dgm:prSet>
      <dgm:spPr/>
      <dgm:t>
        <a:bodyPr/>
        <a:lstStyle/>
        <a:p>
          <a:endParaRPr lang="ru-RU"/>
        </a:p>
      </dgm:t>
    </dgm:pt>
    <dgm:pt modelId="{1B3000D0-CCB3-4F69-9F4C-AE2A0883E36C}" type="pres">
      <dgm:prSet presAssocID="{ABF549DB-A38A-4AAC-8D91-15F4391345A9}" presName="composite" presStyleCnt="0"/>
      <dgm:spPr/>
    </dgm:pt>
    <dgm:pt modelId="{89CBE110-75BA-402F-BEDF-CAA1801B4079}" type="pres">
      <dgm:prSet presAssocID="{ABF549DB-A38A-4AAC-8D91-15F4391345A9}" presName="parentText" presStyleLbl="alignNode1" presStyleIdx="0" presStyleCnt="4">
        <dgm:presLayoutVars>
          <dgm:chMax val="1"/>
          <dgm:bulletEnabled val="1"/>
        </dgm:presLayoutVars>
      </dgm:prSet>
      <dgm:spPr/>
      <dgm:t>
        <a:bodyPr/>
        <a:lstStyle/>
        <a:p>
          <a:endParaRPr lang="ru-RU"/>
        </a:p>
      </dgm:t>
    </dgm:pt>
    <dgm:pt modelId="{3DB182E2-5659-4E4A-A00F-3E2238B6F932}" type="pres">
      <dgm:prSet presAssocID="{ABF549DB-A38A-4AAC-8D91-15F4391345A9}" presName="descendantText" presStyleLbl="alignAcc1" presStyleIdx="0" presStyleCnt="4">
        <dgm:presLayoutVars>
          <dgm:bulletEnabled val="1"/>
        </dgm:presLayoutVars>
      </dgm:prSet>
      <dgm:spPr/>
      <dgm:t>
        <a:bodyPr/>
        <a:lstStyle/>
        <a:p>
          <a:endParaRPr lang="ru-RU"/>
        </a:p>
      </dgm:t>
    </dgm:pt>
    <dgm:pt modelId="{00527C41-C93A-4DB8-BFBB-2906F68CE832}" type="pres">
      <dgm:prSet presAssocID="{2F77917E-A833-44E7-8B53-39BB11359BE6}" presName="sp" presStyleCnt="0"/>
      <dgm:spPr/>
    </dgm:pt>
    <dgm:pt modelId="{FABA02CA-4ECE-4579-8F91-8C1DBBAD101C}" type="pres">
      <dgm:prSet presAssocID="{FD728478-AD06-40A1-BF03-E7AFF49B9B41}" presName="composite" presStyleCnt="0"/>
      <dgm:spPr/>
    </dgm:pt>
    <dgm:pt modelId="{16AD45DC-06F5-4535-9611-7F532739C6F2}" type="pres">
      <dgm:prSet presAssocID="{FD728478-AD06-40A1-BF03-E7AFF49B9B41}" presName="parentText" presStyleLbl="alignNode1" presStyleIdx="1" presStyleCnt="4">
        <dgm:presLayoutVars>
          <dgm:chMax val="1"/>
          <dgm:bulletEnabled val="1"/>
        </dgm:presLayoutVars>
      </dgm:prSet>
      <dgm:spPr/>
      <dgm:t>
        <a:bodyPr/>
        <a:lstStyle/>
        <a:p>
          <a:endParaRPr lang="ru-RU"/>
        </a:p>
      </dgm:t>
    </dgm:pt>
    <dgm:pt modelId="{97B17B92-6B64-481B-8EA0-E2DFEE665B3C}" type="pres">
      <dgm:prSet presAssocID="{FD728478-AD06-40A1-BF03-E7AFF49B9B41}" presName="descendantText" presStyleLbl="alignAcc1" presStyleIdx="1" presStyleCnt="4">
        <dgm:presLayoutVars>
          <dgm:bulletEnabled val="1"/>
        </dgm:presLayoutVars>
      </dgm:prSet>
      <dgm:spPr/>
      <dgm:t>
        <a:bodyPr/>
        <a:lstStyle/>
        <a:p>
          <a:endParaRPr lang="ru-RU"/>
        </a:p>
      </dgm:t>
    </dgm:pt>
    <dgm:pt modelId="{7E47B142-C8C8-4141-8ACE-B4C1DBAB09D7}" type="pres">
      <dgm:prSet presAssocID="{4D1FEE0E-C688-46D7-A09F-7EA8F7BFB6C4}" presName="sp" presStyleCnt="0"/>
      <dgm:spPr/>
    </dgm:pt>
    <dgm:pt modelId="{AD7823D5-638A-4C2E-B999-F00D12F47581}" type="pres">
      <dgm:prSet presAssocID="{CE974188-B2DC-454B-B697-DA582CE80F8B}" presName="composite" presStyleCnt="0"/>
      <dgm:spPr/>
    </dgm:pt>
    <dgm:pt modelId="{BA8072C9-D4A5-47D1-B9E5-126E975090BE}" type="pres">
      <dgm:prSet presAssocID="{CE974188-B2DC-454B-B697-DA582CE80F8B}" presName="parentText" presStyleLbl="alignNode1" presStyleIdx="2" presStyleCnt="4">
        <dgm:presLayoutVars>
          <dgm:chMax val="1"/>
          <dgm:bulletEnabled val="1"/>
        </dgm:presLayoutVars>
      </dgm:prSet>
      <dgm:spPr/>
      <dgm:t>
        <a:bodyPr/>
        <a:lstStyle/>
        <a:p>
          <a:endParaRPr lang="ru-RU"/>
        </a:p>
      </dgm:t>
    </dgm:pt>
    <dgm:pt modelId="{C7BA6767-E144-4A09-8E55-7D3481E76F24}" type="pres">
      <dgm:prSet presAssocID="{CE974188-B2DC-454B-B697-DA582CE80F8B}" presName="descendantText" presStyleLbl="alignAcc1" presStyleIdx="2" presStyleCnt="4">
        <dgm:presLayoutVars>
          <dgm:bulletEnabled val="1"/>
        </dgm:presLayoutVars>
      </dgm:prSet>
      <dgm:spPr/>
      <dgm:t>
        <a:bodyPr/>
        <a:lstStyle/>
        <a:p>
          <a:endParaRPr lang="ru-RU"/>
        </a:p>
      </dgm:t>
    </dgm:pt>
    <dgm:pt modelId="{CB461DA0-B6D6-410A-B833-24135FFCF29E}" type="pres">
      <dgm:prSet presAssocID="{F0EC2C4A-0CF5-4AF7-98AE-80B80A2F66F7}" presName="sp" presStyleCnt="0"/>
      <dgm:spPr/>
    </dgm:pt>
    <dgm:pt modelId="{EA437EAA-9911-4502-A7FA-7CD50C4FAEA6}" type="pres">
      <dgm:prSet presAssocID="{C0B93E31-9B78-46DE-A00A-0FA4977145E9}" presName="composite" presStyleCnt="0"/>
      <dgm:spPr/>
    </dgm:pt>
    <dgm:pt modelId="{21E3FE6E-CE00-424C-9BAB-924D0252C1BD}" type="pres">
      <dgm:prSet presAssocID="{C0B93E31-9B78-46DE-A00A-0FA4977145E9}" presName="parentText" presStyleLbl="alignNode1" presStyleIdx="3" presStyleCnt="4">
        <dgm:presLayoutVars>
          <dgm:chMax val="1"/>
          <dgm:bulletEnabled val="1"/>
        </dgm:presLayoutVars>
      </dgm:prSet>
      <dgm:spPr/>
      <dgm:t>
        <a:bodyPr/>
        <a:lstStyle/>
        <a:p>
          <a:endParaRPr lang="ru-RU"/>
        </a:p>
      </dgm:t>
    </dgm:pt>
    <dgm:pt modelId="{89CC5989-985F-4546-9622-2E0A058B9476}" type="pres">
      <dgm:prSet presAssocID="{C0B93E31-9B78-46DE-A00A-0FA4977145E9}" presName="descendantText" presStyleLbl="alignAcc1" presStyleIdx="3" presStyleCnt="4">
        <dgm:presLayoutVars>
          <dgm:bulletEnabled val="1"/>
        </dgm:presLayoutVars>
      </dgm:prSet>
      <dgm:spPr/>
      <dgm:t>
        <a:bodyPr/>
        <a:lstStyle/>
        <a:p>
          <a:endParaRPr lang="ru-RU"/>
        </a:p>
      </dgm:t>
    </dgm:pt>
  </dgm:ptLst>
  <dgm:cxnLst>
    <dgm:cxn modelId="{B92981C9-49A6-473F-86FC-A8B33CA9B0D7}" srcId="{CE974188-B2DC-454B-B697-DA582CE80F8B}" destId="{93B95381-AB6F-4D63-AC80-F77EDD2983F1}" srcOrd="0" destOrd="0" parTransId="{ECEF4F2A-FC72-4AF4-A30D-DA17CA6F48AF}" sibTransId="{B1E00E5C-E0F6-4C7D-91E2-3140E7EE1751}"/>
    <dgm:cxn modelId="{993943BD-47F9-4BA0-97F2-E107CCAD2A33}" type="presOf" srcId="{6B2BAFD3-C4BF-4ADB-B493-77828D80B99A}" destId="{89CC5989-985F-4546-9622-2E0A058B9476}" srcOrd="0" destOrd="0" presId="urn:microsoft.com/office/officeart/2005/8/layout/chevron2"/>
    <dgm:cxn modelId="{6873F082-86A1-456C-A4DD-C9D9BD54D8DF}" type="presOf" srcId="{ABF549DB-A38A-4AAC-8D91-15F4391345A9}" destId="{89CBE110-75BA-402F-BEDF-CAA1801B4079}" srcOrd="0" destOrd="0" presId="urn:microsoft.com/office/officeart/2005/8/layout/chevron2"/>
    <dgm:cxn modelId="{F0BB7C0D-7296-4B8A-B447-992AEAD6D7D8}" type="presOf" srcId="{CE974188-B2DC-454B-B697-DA582CE80F8B}" destId="{BA8072C9-D4A5-47D1-B9E5-126E975090BE}" srcOrd="0" destOrd="0" presId="urn:microsoft.com/office/officeart/2005/8/layout/chevron2"/>
    <dgm:cxn modelId="{8DDC107A-C910-42A0-93F8-2C0BEF58779B}" srcId="{FD728478-AD06-40A1-BF03-E7AFF49B9B41}" destId="{528606D6-7907-4400-81B1-02D6DCB528E4}" srcOrd="0" destOrd="0" parTransId="{5CE2E095-2AC2-4BE9-A4B9-F16E3CB351D6}" sibTransId="{D527BB58-170C-4F24-8BBA-EDECDE9BE80A}"/>
    <dgm:cxn modelId="{B83CEAD3-B998-4802-8614-B5DEFB9474C3}" srcId="{C0B93E31-9B78-46DE-A00A-0FA4977145E9}" destId="{6B2BAFD3-C4BF-4ADB-B493-77828D80B99A}" srcOrd="0" destOrd="0" parTransId="{33004226-3282-4B31-8790-1F786F94EFA6}" sibTransId="{41446A76-F9CA-4A52-8DDC-8ECE00CB47D3}"/>
    <dgm:cxn modelId="{3046BBC7-16EA-46D0-93DD-D77140AF71D3}" type="presOf" srcId="{93B95381-AB6F-4D63-AC80-F77EDD2983F1}" destId="{C7BA6767-E144-4A09-8E55-7D3481E76F24}" srcOrd="0" destOrd="0" presId="urn:microsoft.com/office/officeart/2005/8/layout/chevron2"/>
    <dgm:cxn modelId="{63B048A9-CA00-4508-9086-41734947A60A}" srcId="{DCD0AFB8-BF71-4976-A4D4-418E7AA076A7}" destId="{ABF549DB-A38A-4AAC-8D91-15F4391345A9}" srcOrd="0" destOrd="0" parTransId="{24CAA81C-220F-4DDA-8191-A36E484D011D}" sibTransId="{2F77917E-A833-44E7-8B53-39BB11359BE6}"/>
    <dgm:cxn modelId="{3D0C4F6E-5D00-483C-A6AC-D89F19BF0B49}" type="presOf" srcId="{FD728478-AD06-40A1-BF03-E7AFF49B9B41}" destId="{16AD45DC-06F5-4535-9611-7F532739C6F2}" srcOrd="0" destOrd="0" presId="urn:microsoft.com/office/officeart/2005/8/layout/chevron2"/>
    <dgm:cxn modelId="{CBA85E09-2245-4AD9-A4B8-EE6C32E64F34}" type="presOf" srcId="{3760D0C0-12E2-4521-BC5B-14A6BD31CECE}" destId="{3DB182E2-5659-4E4A-A00F-3E2238B6F932}" srcOrd="0" destOrd="0" presId="urn:microsoft.com/office/officeart/2005/8/layout/chevron2"/>
    <dgm:cxn modelId="{9FB0D900-AE56-4C1B-BC09-E183DB0BFF08}" type="presOf" srcId="{C0B93E31-9B78-46DE-A00A-0FA4977145E9}" destId="{21E3FE6E-CE00-424C-9BAB-924D0252C1BD}" srcOrd="0" destOrd="0" presId="urn:microsoft.com/office/officeart/2005/8/layout/chevron2"/>
    <dgm:cxn modelId="{E29B38D8-D17D-46FD-8AB8-2FAE93AC125F}" srcId="{DCD0AFB8-BF71-4976-A4D4-418E7AA076A7}" destId="{FD728478-AD06-40A1-BF03-E7AFF49B9B41}" srcOrd="1" destOrd="0" parTransId="{7733148F-0809-4474-9828-96A150645BA8}" sibTransId="{4D1FEE0E-C688-46D7-A09F-7EA8F7BFB6C4}"/>
    <dgm:cxn modelId="{C7C71943-FC51-486E-9FD2-C0CB8EFA5627}" type="presOf" srcId="{DCD0AFB8-BF71-4976-A4D4-418E7AA076A7}" destId="{DF9E8D5F-BFF0-49D5-98B3-08B94A9C270D}" srcOrd="0" destOrd="0" presId="urn:microsoft.com/office/officeart/2005/8/layout/chevron2"/>
    <dgm:cxn modelId="{4362637A-C5C6-4F7A-8887-C59F648F1731}" srcId="{DCD0AFB8-BF71-4976-A4D4-418E7AA076A7}" destId="{C0B93E31-9B78-46DE-A00A-0FA4977145E9}" srcOrd="3" destOrd="0" parTransId="{9AE84DF6-AC5A-43C9-821C-1AC3B5DEA263}" sibTransId="{67F30652-1549-47AA-977B-70EFEEE35FCA}"/>
    <dgm:cxn modelId="{0521F156-36E0-4D94-830D-AB46D873BC7B}" type="presOf" srcId="{528606D6-7907-4400-81B1-02D6DCB528E4}" destId="{97B17B92-6B64-481B-8EA0-E2DFEE665B3C}" srcOrd="0" destOrd="0" presId="urn:microsoft.com/office/officeart/2005/8/layout/chevron2"/>
    <dgm:cxn modelId="{EE4C7090-5B32-4929-A292-2A2DA6C9A5FB}" srcId="{DCD0AFB8-BF71-4976-A4D4-418E7AA076A7}" destId="{CE974188-B2DC-454B-B697-DA582CE80F8B}" srcOrd="2" destOrd="0" parTransId="{B53830FE-A69D-4E1D-8D42-03136CBAB193}" sibTransId="{F0EC2C4A-0CF5-4AF7-98AE-80B80A2F66F7}"/>
    <dgm:cxn modelId="{F7B4EC87-CBBC-49B9-87AA-7BB333350D27}" srcId="{ABF549DB-A38A-4AAC-8D91-15F4391345A9}" destId="{3760D0C0-12E2-4521-BC5B-14A6BD31CECE}" srcOrd="0" destOrd="0" parTransId="{D7204474-DC2F-456B-8821-BE7388B66CAE}" sibTransId="{50DCE2D5-0DE2-4117-8C1C-2983FE2C9B3E}"/>
    <dgm:cxn modelId="{7ADE2781-1617-4B54-89E7-004BD01DF11A}" type="presParOf" srcId="{DF9E8D5F-BFF0-49D5-98B3-08B94A9C270D}" destId="{1B3000D0-CCB3-4F69-9F4C-AE2A0883E36C}" srcOrd="0" destOrd="0" presId="urn:microsoft.com/office/officeart/2005/8/layout/chevron2"/>
    <dgm:cxn modelId="{5F2DAFFE-2610-4CC6-9FF7-7C93D9104143}" type="presParOf" srcId="{1B3000D0-CCB3-4F69-9F4C-AE2A0883E36C}" destId="{89CBE110-75BA-402F-BEDF-CAA1801B4079}" srcOrd="0" destOrd="0" presId="urn:microsoft.com/office/officeart/2005/8/layout/chevron2"/>
    <dgm:cxn modelId="{57D5D68A-7E41-463B-9534-29E741A1D7C3}" type="presParOf" srcId="{1B3000D0-CCB3-4F69-9F4C-AE2A0883E36C}" destId="{3DB182E2-5659-4E4A-A00F-3E2238B6F932}" srcOrd="1" destOrd="0" presId="urn:microsoft.com/office/officeart/2005/8/layout/chevron2"/>
    <dgm:cxn modelId="{AE758263-CE1E-43FE-8341-CE865C504FFF}" type="presParOf" srcId="{DF9E8D5F-BFF0-49D5-98B3-08B94A9C270D}" destId="{00527C41-C93A-4DB8-BFBB-2906F68CE832}" srcOrd="1" destOrd="0" presId="urn:microsoft.com/office/officeart/2005/8/layout/chevron2"/>
    <dgm:cxn modelId="{03D30061-112D-4935-9E41-E73A9292139F}" type="presParOf" srcId="{DF9E8D5F-BFF0-49D5-98B3-08B94A9C270D}" destId="{FABA02CA-4ECE-4579-8F91-8C1DBBAD101C}" srcOrd="2" destOrd="0" presId="urn:microsoft.com/office/officeart/2005/8/layout/chevron2"/>
    <dgm:cxn modelId="{0B77BEE0-057C-4AB1-A605-6AF2B5A93428}" type="presParOf" srcId="{FABA02CA-4ECE-4579-8F91-8C1DBBAD101C}" destId="{16AD45DC-06F5-4535-9611-7F532739C6F2}" srcOrd="0" destOrd="0" presId="urn:microsoft.com/office/officeart/2005/8/layout/chevron2"/>
    <dgm:cxn modelId="{D739F797-9C05-4898-BBAC-2DF20B6CFD3C}" type="presParOf" srcId="{FABA02CA-4ECE-4579-8F91-8C1DBBAD101C}" destId="{97B17B92-6B64-481B-8EA0-E2DFEE665B3C}" srcOrd="1" destOrd="0" presId="urn:microsoft.com/office/officeart/2005/8/layout/chevron2"/>
    <dgm:cxn modelId="{F30BE102-B977-4ADC-8473-1DCAAD2D2091}" type="presParOf" srcId="{DF9E8D5F-BFF0-49D5-98B3-08B94A9C270D}" destId="{7E47B142-C8C8-4141-8ACE-B4C1DBAB09D7}" srcOrd="3" destOrd="0" presId="urn:microsoft.com/office/officeart/2005/8/layout/chevron2"/>
    <dgm:cxn modelId="{39468CD9-79C1-4FF0-819E-192569720071}" type="presParOf" srcId="{DF9E8D5F-BFF0-49D5-98B3-08B94A9C270D}" destId="{AD7823D5-638A-4C2E-B999-F00D12F47581}" srcOrd="4" destOrd="0" presId="urn:microsoft.com/office/officeart/2005/8/layout/chevron2"/>
    <dgm:cxn modelId="{8CFEB0CF-9F33-4EB5-A251-A6A783CCD065}" type="presParOf" srcId="{AD7823D5-638A-4C2E-B999-F00D12F47581}" destId="{BA8072C9-D4A5-47D1-B9E5-126E975090BE}" srcOrd="0" destOrd="0" presId="urn:microsoft.com/office/officeart/2005/8/layout/chevron2"/>
    <dgm:cxn modelId="{9007DF2F-F8B7-481B-A5A9-93ABF90505FA}" type="presParOf" srcId="{AD7823D5-638A-4C2E-B999-F00D12F47581}" destId="{C7BA6767-E144-4A09-8E55-7D3481E76F24}" srcOrd="1" destOrd="0" presId="urn:microsoft.com/office/officeart/2005/8/layout/chevron2"/>
    <dgm:cxn modelId="{E69C856C-BCF6-4592-9051-38BDF7616CCE}" type="presParOf" srcId="{DF9E8D5F-BFF0-49D5-98B3-08B94A9C270D}" destId="{CB461DA0-B6D6-410A-B833-24135FFCF29E}" srcOrd="5" destOrd="0" presId="urn:microsoft.com/office/officeart/2005/8/layout/chevron2"/>
    <dgm:cxn modelId="{16B74C10-2CB8-4D48-B4E6-E92A7A96CAB5}" type="presParOf" srcId="{DF9E8D5F-BFF0-49D5-98B3-08B94A9C270D}" destId="{EA437EAA-9911-4502-A7FA-7CD50C4FAEA6}" srcOrd="6" destOrd="0" presId="urn:microsoft.com/office/officeart/2005/8/layout/chevron2"/>
    <dgm:cxn modelId="{8CACE451-3586-4F83-807F-47D694AF6AE0}" type="presParOf" srcId="{EA437EAA-9911-4502-A7FA-7CD50C4FAEA6}" destId="{21E3FE6E-CE00-424C-9BAB-924D0252C1BD}" srcOrd="0" destOrd="0" presId="urn:microsoft.com/office/officeart/2005/8/layout/chevron2"/>
    <dgm:cxn modelId="{109D4649-FC5C-41D8-94E3-B4049C94B524}" type="presParOf" srcId="{EA437EAA-9911-4502-A7FA-7CD50C4FAEA6}" destId="{89CC5989-985F-4546-9622-2E0A058B947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24670B66-0175-4E22-B8A4-79602F02FE2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8C156BAB-17A7-46C4-9DC7-28EE358B9FE7}">
      <dgm:prSet/>
      <dgm:spPr/>
      <dgm:t>
        <a:bodyPr/>
        <a:lstStyle/>
        <a:p>
          <a:pPr algn="ctr" rtl="0"/>
          <a:r>
            <a:rPr lang="ru-RU" dirty="0" smtClean="0">
              <a:latin typeface="Times New Roman" pitchFamily="18" charset="0"/>
              <a:cs typeface="Times New Roman" pitchFamily="18" charset="0"/>
            </a:rPr>
            <a:t>2009-2012 </a:t>
          </a:r>
          <a:r>
            <a:rPr lang="ru-RU" dirty="0" err="1" smtClean="0">
              <a:latin typeface="Times New Roman" pitchFamily="18" charset="0"/>
              <a:cs typeface="Times New Roman" pitchFamily="18" charset="0"/>
            </a:rPr>
            <a:t>йилларга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мўлжалланган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Инқирoзгa қaрши чoрaлaр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дaстуридa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кичик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бизнeсни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ривoжлaнтиришни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рaғбaтлaнтиришда сoлиқ имтиёзлaридан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фойдаланиш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Жумлaдaн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9625E2D-5CDE-4B79-B834-454B6A87F445}" type="parTrans" cxnId="{97AD2B59-5732-42D7-BEB2-067B527A5B78}">
      <dgm:prSet/>
      <dgm:spPr/>
      <dgm:t>
        <a:bodyPr/>
        <a:lstStyle/>
        <a:p>
          <a:endParaRPr lang="ru-RU"/>
        </a:p>
      </dgm:t>
    </dgm:pt>
    <dgm:pt modelId="{3A4ACDE0-6B2B-4231-B1FB-75F68038C1A8}" type="sibTrans" cxnId="{97AD2B59-5732-42D7-BEB2-067B527A5B78}">
      <dgm:prSet/>
      <dgm:spPr/>
      <dgm:t>
        <a:bodyPr/>
        <a:lstStyle/>
        <a:p>
          <a:endParaRPr lang="ru-RU"/>
        </a:p>
      </dgm:t>
    </dgm:pt>
    <dgm:pt modelId="{35636AD3-7C68-47E2-B2AC-CDADC0FBAAA4}" type="pres">
      <dgm:prSet presAssocID="{24670B66-0175-4E22-B8A4-79602F02FE20}" presName="linear" presStyleCnt="0">
        <dgm:presLayoutVars>
          <dgm:animLvl val="lvl"/>
          <dgm:resizeHandles val="exact"/>
        </dgm:presLayoutVars>
      </dgm:prSet>
      <dgm:spPr/>
      <dgm:t>
        <a:bodyPr/>
        <a:lstStyle/>
        <a:p>
          <a:endParaRPr lang="ru-RU"/>
        </a:p>
      </dgm:t>
    </dgm:pt>
    <dgm:pt modelId="{5935302C-1160-43C7-9B95-DE1E2F6D3C9A}" type="pres">
      <dgm:prSet presAssocID="{8C156BAB-17A7-46C4-9DC7-28EE358B9FE7}" presName="parentText" presStyleLbl="node1" presStyleIdx="0" presStyleCnt="1">
        <dgm:presLayoutVars>
          <dgm:chMax val="0"/>
          <dgm:bulletEnabled val="1"/>
        </dgm:presLayoutVars>
      </dgm:prSet>
      <dgm:spPr/>
      <dgm:t>
        <a:bodyPr/>
        <a:lstStyle/>
        <a:p>
          <a:endParaRPr lang="ru-RU"/>
        </a:p>
      </dgm:t>
    </dgm:pt>
  </dgm:ptLst>
  <dgm:cxnLst>
    <dgm:cxn modelId="{B3DC6DDB-5046-43E3-837D-4C65312891FD}" type="presOf" srcId="{24670B66-0175-4E22-B8A4-79602F02FE20}" destId="{35636AD3-7C68-47E2-B2AC-CDADC0FBAAA4}" srcOrd="0" destOrd="0" presId="urn:microsoft.com/office/officeart/2005/8/layout/vList2"/>
    <dgm:cxn modelId="{97AD2B59-5732-42D7-BEB2-067B527A5B78}" srcId="{24670B66-0175-4E22-B8A4-79602F02FE20}" destId="{8C156BAB-17A7-46C4-9DC7-28EE358B9FE7}" srcOrd="0" destOrd="0" parTransId="{69625E2D-5CDE-4B79-B834-454B6A87F445}" sibTransId="{3A4ACDE0-6B2B-4231-B1FB-75F68038C1A8}"/>
    <dgm:cxn modelId="{0C10C1DF-B73D-4236-ACC3-9988F084DE35}" type="presOf" srcId="{8C156BAB-17A7-46C4-9DC7-28EE358B9FE7}" destId="{5935302C-1160-43C7-9B95-DE1E2F6D3C9A}" srcOrd="0" destOrd="0" presId="urn:microsoft.com/office/officeart/2005/8/layout/vList2"/>
    <dgm:cxn modelId="{0177F628-D7F9-4787-8FA9-54AC8E61876C}" type="presParOf" srcId="{35636AD3-7C68-47E2-B2AC-CDADC0FBAAA4}" destId="{5935302C-1160-43C7-9B95-DE1E2F6D3C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6C6A70F2-C7E5-4C05-82CE-F970DBB0AD12}"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47E97CDC-E589-4730-89E8-7ECDC354B5D4}">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1FE97303-149A-4BAF-9FAE-712E0C62303E}" type="parTrans" cxnId="{70F27941-C657-4351-A5E2-A39E5D53613D}">
      <dgm:prSet/>
      <dgm:spPr/>
      <dgm:t>
        <a:bodyPr/>
        <a:lstStyle/>
        <a:p>
          <a:endParaRPr lang="ru-RU">
            <a:latin typeface="Times New Roman" pitchFamily="18" charset="0"/>
            <a:cs typeface="Times New Roman" pitchFamily="18" charset="0"/>
          </a:endParaRPr>
        </a:p>
      </dgm:t>
    </dgm:pt>
    <dgm:pt modelId="{E6620CBE-3294-4C68-93D6-5236A4204DBF}" type="sibTrans" cxnId="{70F27941-C657-4351-A5E2-A39E5D53613D}">
      <dgm:prSet/>
      <dgm:spPr/>
      <dgm:t>
        <a:bodyPr/>
        <a:lstStyle/>
        <a:p>
          <a:endParaRPr lang="ru-RU">
            <a:latin typeface="Times New Roman" pitchFamily="18" charset="0"/>
            <a:cs typeface="Times New Roman" pitchFamily="18" charset="0"/>
          </a:endParaRPr>
        </a:p>
      </dgm:t>
    </dgm:pt>
    <dgm:pt modelId="{907AA0CA-B7C6-40FB-9460-F4785AEAC2F4}">
      <dgm:prSet custT="1"/>
      <dgm:spPr/>
      <dgm:t>
        <a:bodyPr/>
        <a:lstStyle/>
        <a:p>
          <a:pPr rtl="0"/>
          <a:r>
            <a:rPr lang="ru-RU" sz="2000" dirty="0" err="1" smtClean="0">
              <a:latin typeface="Times New Roman" pitchFamily="18" charset="0"/>
              <a:cs typeface="Times New Roman" pitchFamily="18" charset="0"/>
            </a:rPr>
            <a:t>мoлиявий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мaиший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бoшқa xизмaтлaрни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кўрсaтaётгaн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микрoфирмaлaр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кичик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кoрxoнaлaрни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ягoнa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сoлиқ тўлoвидaн</a:t>
          </a:r>
          <a:r>
            <a:rPr lang="ru-RU" sz="2000" dirty="0" smtClean="0">
              <a:latin typeface="Times New Roman" pitchFamily="18" charset="0"/>
              <a:cs typeface="Times New Roman" pitchFamily="18" charset="0"/>
            </a:rPr>
            <a:t> 3 </a:t>
          </a:r>
          <a:r>
            <a:rPr lang="ru-RU" sz="2000" dirty="0" err="1" smtClean="0">
              <a:latin typeface="Times New Roman" pitchFamily="18" charset="0"/>
              <a:cs typeface="Times New Roman" pitchFamily="18" charset="0"/>
            </a:rPr>
            <a:t>йил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муддaтгa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oзoд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этиш</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1658C841-B7A9-41DD-B35E-AF56919C1256}" type="parTrans" cxnId="{C44CEB5D-DE92-4E47-B334-53ED46326F3E}">
      <dgm:prSet/>
      <dgm:spPr/>
      <dgm:t>
        <a:bodyPr/>
        <a:lstStyle/>
        <a:p>
          <a:endParaRPr lang="ru-RU">
            <a:latin typeface="Times New Roman" pitchFamily="18" charset="0"/>
            <a:cs typeface="Times New Roman" pitchFamily="18" charset="0"/>
          </a:endParaRPr>
        </a:p>
      </dgm:t>
    </dgm:pt>
    <dgm:pt modelId="{9DCF390C-FBC2-4A74-A1A6-5EBBB61273E9}" type="sibTrans" cxnId="{C44CEB5D-DE92-4E47-B334-53ED46326F3E}">
      <dgm:prSet/>
      <dgm:spPr/>
      <dgm:t>
        <a:bodyPr/>
        <a:lstStyle/>
        <a:p>
          <a:endParaRPr lang="ru-RU">
            <a:latin typeface="Times New Roman" pitchFamily="18" charset="0"/>
            <a:cs typeface="Times New Roman" pitchFamily="18" charset="0"/>
          </a:endParaRPr>
        </a:p>
      </dgm:t>
    </dgm:pt>
    <dgm:pt modelId="{F79AEE76-06DF-4135-992B-FBF9DDC64972}">
      <dgm:prSet/>
      <dgm:spPr/>
      <dgm:t>
        <a:bodyPr/>
        <a:lstStyle/>
        <a:p>
          <a:pPr rtl="0"/>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61BA2952-4EDF-4E23-972C-0C06AD4C7B19}" type="parTrans" cxnId="{5E10B2E6-3375-4B27-AB47-08B56A01C8E6}">
      <dgm:prSet/>
      <dgm:spPr/>
      <dgm:t>
        <a:bodyPr/>
        <a:lstStyle/>
        <a:p>
          <a:endParaRPr lang="ru-RU">
            <a:latin typeface="Times New Roman" pitchFamily="18" charset="0"/>
            <a:cs typeface="Times New Roman" pitchFamily="18" charset="0"/>
          </a:endParaRPr>
        </a:p>
      </dgm:t>
    </dgm:pt>
    <dgm:pt modelId="{AFF9E172-51B9-40F3-BA11-D1AC3ADE736E}" type="sibTrans" cxnId="{5E10B2E6-3375-4B27-AB47-08B56A01C8E6}">
      <dgm:prSet/>
      <dgm:spPr/>
      <dgm:t>
        <a:bodyPr/>
        <a:lstStyle/>
        <a:p>
          <a:endParaRPr lang="ru-RU">
            <a:latin typeface="Times New Roman" pitchFamily="18" charset="0"/>
            <a:cs typeface="Times New Roman" pitchFamily="18" charset="0"/>
          </a:endParaRPr>
        </a:p>
      </dgm:t>
    </dgm:pt>
    <dgm:pt modelId="{3F89E26B-9805-4664-924A-91696E8F8377}">
      <dgm:prSet/>
      <dgm:spPr/>
      <dgm:t>
        <a:bodyPr/>
        <a:lstStyle/>
        <a:p>
          <a:pPr rtl="0"/>
          <a:r>
            <a:rPr lang="ru-RU" dirty="0" err="1" smtClean="0">
              <a:latin typeface="Times New Roman" pitchFamily="18" charset="0"/>
              <a:cs typeface="Times New Roman" pitchFamily="18" charset="0"/>
            </a:rPr>
            <a:t>микрoфирмaлaр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кичик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кoрxoнaлaр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нoдaвлaт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xўжaлик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юритувчи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субъeктлaрни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oлaдигaн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дивидeндлaрининг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инвeстициялaргa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aввaл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oлингaн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крeдитлaр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ҳисoб-китoб қилишгa йўнaлтирилaдигaн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қисмини </a:t>
          </a:r>
          <a:r>
            <a:rPr lang="ru-RU" dirty="0" smtClean="0">
              <a:latin typeface="Times New Roman" pitchFamily="18" charset="0"/>
              <a:cs typeface="Times New Roman" pitchFamily="18" charset="0"/>
            </a:rPr>
            <a:t>5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муддaтгa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сoлиқдaн oзoд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этиш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1C3BADD-9BCE-4C42-905D-5F8E7D799126}" type="parTrans" cxnId="{6AC52E06-9ED7-4C87-B2A0-D0BC2F279D1F}">
      <dgm:prSet/>
      <dgm:spPr/>
      <dgm:t>
        <a:bodyPr/>
        <a:lstStyle/>
        <a:p>
          <a:endParaRPr lang="ru-RU">
            <a:latin typeface="Times New Roman" pitchFamily="18" charset="0"/>
            <a:cs typeface="Times New Roman" pitchFamily="18" charset="0"/>
          </a:endParaRPr>
        </a:p>
      </dgm:t>
    </dgm:pt>
    <dgm:pt modelId="{60FF8326-D1A9-4C90-AA78-4663966C4418}" type="sibTrans" cxnId="{6AC52E06-9ED7-4C87-B2A0-D0BC2F279D1F}">
      <dgm:prSet/>
      <dgm:spPr/>
      <dgm:t>
        <a:bodyPr/>
        <a:lstStyle/>
        <a:p>
          <a:endParaRPr lang="ru-RU">
            <a:latin typeface="Times New Roman" pitchFamily="18" charset="0"/>
            <a:cs typeface="Times New Roman" pitchFamily="18" charset="0"/>
          </a:endParaRPr>
        </a:p>
      </dgm:t>
    </dgm:pt>
    <dgm:pt modelId="{AA1FD8DA-251B-48B6-86FB-B8765692C08F}">
      <dgm:prSet/>
      <dgm:spPr/>
      <dgm:t>
        <a:bodyPr/>
        <a:lstStyle/>
        <a:p>
          <a:pPr rtl="0"/>
          <a:r>
            <a:rPr lang="ru-RU"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dgm:t>
    </dgm:pt>
    <dgm:pt modelId="{12A24545-F7C0-47D0-A519-D29B2C25CDA5}" type="parTrans" cxnId="{96A43EDA-6536-4202-B005-A33CBEE89145}">
      <dgm:prSet/>
      <dgm:spPr/>
      <dgm:t>
        <a:bodyPr/>
        <a:lstStyle/>
        <a:p>
          <a:endParaRPr lang="ru-RU">
            <a:latin typeface="Times New Roman" pitchFamily="18" charset="0"/>
            <a:cs typeface="Times New Roman" pitchFamily="18" charset="0"/>
          </a:endParaRPr>
        </a:p>
      </dgm:t>
    </dgm:pt>
    <dgm:pt modelId="{6CECC3ED-415F-4093-B469-13C9ED7F11FD}" type="sibTrans" cxnId="{96A43EDA-6536-4202-B005-A33CBEE89145}">
      <dgm:prSet/>
      <dgm:spPr/>
      <dgm:t>
        <a:bodyPr/>
        <a:lstStyle/>
        <a:p>
          <a:endParaRPr lang="ru-RU">
            <a:latin typeface="Times New Roman" pitchFamily="18" charset="0"/>
            <a:cs typeface="Times New Roman" pitchFamily="18" charset="0"/>
          </a:endParaRPr>
        </a:p>
      </dgm:t>
    </dgm:pt>
    <dgm:pt modelId="{9B17B755-C4C1-4B8A-818B-EE1876932349}">
      <dgm:prSet custT="1"/>
      <dgm:spPr/>
      <dgm:t>
        <a:bodyPr/>
        <a:lstStyle/>
        <a:p>
          <a:pPr rtl="0"/>
          <a:r>
            <a:rPr lang="ru-RU" sz="2000" dirty="0" smtClean="0">
              <a:latin typeface="Times New Roman" pitchFamily="18" charset="0"/>
              <a:cs typeface="Times New Roman" pitchFamily="18" charset="0"/>
            </a:rPr>
            <a:t>2009 </a:t>
          </a:r>
          <a:r>
            <a:rPr lang="ru-RU" sz="2000" dirty="0" err="1" smtClean="0">
              <a:latin typeface="Times New Roman" pitchFamily="18" charset="0"/>
              <a:cs typeface="Times New Roman" pitchFamily="18" charset="0"/>
            </a:rPr>
            <a:t>йилдa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xўжaлик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юритувчи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субъeктлaрни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тeкширишлaр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сoнини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кaмидa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янa</a:t>
          </a:r>
          <a:r>
            <a:rPr lang="ru-RU" sz="2000" dirty="0" smtClean="0">
              <a:latin typeface="Times New Roman" pitchFamily="18" charset="0"/>
              <a:cs typeface="Times New Roman" pitchFamily="18" charset="0"/>
            </a:rPr>
            <a:t> 30 </a:t>
          </a:r>
          <a:r>
            <a:rPr lang="ru-RU" sz="2000" dirty="0" err="1" smtClean="0">
              <a:latin typeface="Times New Roman" pitchFamily="18" charset="0"/>
              <a:cs typeface="Times New Roman" pitchFamily="18" charset="0"/>
            </a:rPr>
            <a:t>фoизгa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кaмaйтириш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кўздa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тутилгaн</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780C8CE7-45A9-4141-A6F7-8FAC5B58B457}" type="parTrans" cxnId="{F36B997C-021F-46AC-BBE2-8CCAA3E70803}">
      <dgm:prSet/>
      <dgm:spPr/>
      <dgm:t>
        <a:bodyPr/>
        <a:lstStyle/>
        <a:p>
          <a:endParaRPr lang="ru-RU">
            <a:latin typeface="Times New Roman" pitchFamily="18" charset="0"/>
            <a:cs typeface="Times New Roman" pitchFamily="18" charset="0"/>
          </a:endParaRPr>
        </a:p>
      </dgm:t>
    </dgm:pt>
    <dgm:pt modelId="{2CA02E40-FE6F-4A1C-8498-153510D3E6E0}" type="sibTrans" cxnId="{F36B997C-021F-46AC-BBE2-8CCAA3E70803}">
      <dgm:prSet/>
      <dgm:spPr/>
      <dgm:t>
        <a:bodyPr/>
        <a:lstStyle/>
        <a:p>
          <a:endParaRPr lang="ru-RU">
            <a:latin typeface="Times New Roman" pitchFamily="18" charset="0"/>
            <a:cs typeface="Times New Roman" pitchFamily="18" charset="0"/>
          </a:endParaRPr>
        </a:p>
      </dgm:t>
    </dgm:pt>
    <dgm:pt modelId="{331332CF-3EE2-4B54-9005-13A5F7F859C0}" type="pres">
      <dgm:prSet presAssocID="{6C6A70F2-C7E5-4C05-82CE-F970DBB0AD12}" presName="linearFlow" presStyleCnt="0">
        <dgm:presLayoutVars>
          <dgm:dir/>
          <dgm:animLvl val="lvl"/>
          <dgm:resizeHandles val="exact"/>
        </dgm:presLayoutVars>
      </dgm:prSet>
      <dgm:spPr/>
      <dgm:t>
        <a:bodyPr/>
        <a:lstStyle/>
        <a:p>
          <a:endParaRPr lang="ru-RU"/>
        </a:p>
      </dgm:t>
    </dgm:pt>
    <dgm:pt modelId="{77FFDFF8-6608-414F-8CE7-D132176585A9}" type="pres">
      <dgm:prSet presAssocID="{47E97CDC-E589-4730-89E8-7ECDC354B5D4}" presName="composite" presStyleCnt="0"/>
      <dgm:spPr/>
    </dgm:pt>
    <dgm:pt modelId="{FEA1FCC8-3E7C-4AC1-8313-239C7538792D}" type="pres">
      <dgm:prSet presAssocID="{47E97CDC-E589-4730-89E8-7ECDC354B5D4}" presName="parentText" presStyleLbl="alignNode1" presStyleIdx="0" presStyleCnt="3">
        <dgm:presLayoutVars>
          <dgm:chMax val="1"/>
          <dgm:bulletEnabled val="1"/>
        </dgm:presLayoutVars>
      </dgm:prSet>
      <dgm:spPr/>
      <dgm:t>
        <a:bodyPr/>
        <a:lstStyle/>
        <a:p>
          <a:endParaRPr lang="ru-RU"/>
        </a:p>
      </dgm:t>
    </dgm:pt>
    <dgm:pt modelId="{D0289710-DCD9-4140-99E2-E97776B8C6CE}" type="pres">
      <dgm:prSet presAssocID="{47E97CDC-E589-4730-89E8-7ECDC354B5D4}" presName="descendantText" presStyleLbl="alignAcc1" presStyleIdx="0" presStyleCnt="3">
        <dgm:presLayoutVars>
          <dgm:bulletEnabled val="1"/>
        </dgm:presLayoutVars>
      </dgm:prSet>
      <dgm:spPr/>
      <dgm:t>
        <a:bodyPr/>
        <a:lstStyle/>
        <a:p>
          <a:endParaRPr lang="ru-RU"/>
        </a:p>
      </dgm:t>
    </dgm:pt>
    <dgm:pt modelId="{76E49090-FEF4-42A7-9A8E-989B13A2BC77}" type="pres">
      <dgm:prSet presAssocID="{E6620CBE-3294-4C68-93D6-5236A4204DBF}" presName="sp" presStyleCnt="0"/>
      <dgm:spPr/>
    </dgm:pt>
    <dgm:pt modelId="{0FE79812-4789-4F75-A7CF-B12ABF19686C}" type="pres">
      <dgm:prSet presAssocID="{F79AEE76-06DF-4135-992B-FBF9DDC64972}" presName="composite" presStyleCnt="0"/>
      <dgm:spPr/>
    </dgm:pt>
    <dgm:pt modelId="{8E725902-91AF-4E74-BF26-A197C278B407}" type="pres">
      <dgm:prSet presAssocID="{F79AEE76-06DF-4135-992B-FBF9DDC64972}" presName="parentText" presStyleLbl="alignNode1" presStyleIdx="1" presStyleCnt="3">
        <dgm:presLayoutVars>
          <dgm:chMax val="1"/>
          <dgm:bulletEnabled val="1"/>
        </dgm:presLayoutVars>
      </dgm:prSet>
      <dgm:spPr/>
      <dgm:t>
        <a:bodyPr/>
        <a:lstStyle/>
        <a:p>
          <a:endParaRPr lang="ru-RU"/>
        </a:p>
      </dgm:t>
    </dgm:pt>
    <dgm:pt modelId="{D4C89DE0-C774-4458-83A1-99F5E05382C5}" type="pres">
      <dgm:prSet presAssocID="{F79AEE76-06DF-4135-992B-FBF9DDC64972}" presName="descendantText" presStyleLbl="alignAcc1" presStyleIdx="1" presStyleCnt="3">
        <dgm:presLayoutVars>
          <dgm:bulletEnabled val="1"/>
        </dgm:presLayoutVars>
      </dgm:prSet>
      <dgm:spPr/>
      <dgm:t>
        <a:bodyPr/>
        <a:lstStyle/>
        <a:p>
          <a:endParaRPr lang="ru-RU"/>
        </a:p>
      </dgm:t>
    </dgm:pt>
    <dgm:pt modelId="{7596D679-1511-48C5-85B0-201BD0E3A5A9}" type="pres">
      <dgm:prSet presAssocID="{AFF9E172-51B9-40F3-BA11-D1AC3ADE736E}" presName="sp" presStyleCnt="0"/>
      <dgm:spPr/>
    </dgm:pt>
    <dgm:pt modelId="{4D332DE2-D667-4354-9188-34ADD33CB6DD}" type="pres">
      <dgm:prSet presAssocID="{AA1FD8DA-251B-48B6-86FB-B8765692C08F}" presName="composite" presStyleCnt="0"/>
      <dgm:spPr/>
    </dgm:pt>
    <dgm:pt modelId="{AAEEC5FC-07DD-4A74-8971-75E58D1E95BA}" type="pres">
      <dgm:prSet presAssocID="{AA1FD8DA-251B-48B6-86FB-B8765692C08F}" presName="parentText" presStyleLbl="alignNode1" presStyleIdx="2" presStyleCnt="3">
        <dgm:presLayoutVars>
          <dgm:chMax val="1"/>
          <dgm:bulletEnabled val="1"/>
        </dgm:presLayoutVars>
      </dgm:prSet>
      <dgm:spPr/>
      <dgm:t>
        <a:bodyPr/>
        <a:lstStyle/>
        <a:p>
          <a:endParaRPr lang="ru-RU"/>
        </a:p>
      </dgm:t>
    </dgm:pt>
    <dgm:pt modelId="{C69718CA-7C6C-43A3-8C0E-CF9B9497D265}" type="pres">
      <dgm:prSet presAssocID="{AA1FD8DA-251B-48B6-86FB-B8765692C08F}" presName="descendantText" presStyleLbl="alignAcc1" presStyleIdx="2" presStyleCnt="3">
        <dgm:presLayoutVars>
          <dgm:bulletEnabled val="1"/>
        </dgm:presLayoutVars>
      </dgm:prSet>
      <dgm:spPr/>
      <dgm:t>
        <a:bodyPr/>
        <a:lstStyle/>
        <a:p>
          <a:endParaRPr lang="ru-RU"/>
        </a:p>
      </dgm:t>
    </dgm:pt>
  </dgm:ptLst>
  <dgm:cxnLst>
    <dgm:cxn modelId="{5E10B2E6-3375-4B27-AB47-08B56A01C8E6}" srcId="{6C6A70F2-C7E5-4C05-82CE-F970DBB0AD12}" destId="{F79AEE76-06DF-4135-992B-FBF9DDC64972}" srcOrd="1" destOrd="0" parTransId="{61BA2952-4EDF-4E23-972C-0C06AD4C7B19}" sibTransId="{AFF9E172-51B9-40F3-BA11-D1AC3ADE736E}"/>
    <dgm:cxn modelId="{EE7E042B-3D0C-452D-BC8E-141DE693FA4B}" type="presOf" srcId="{9B17B755-C4C1-4B8A-818B-EE1876932349}" destId="{C69718CA-7C6C-43A3-8C0E-CF9B9497D265}" srcOrd="0" destOrd="0" presId="urn:microsoft.com/office/officeart/2005/8/layout/chevron2"/>
    <dgm:cxn modelId="{F78E2A29-F234-4670-8DC0-8DAA9306D058}" type="presOf" srcId="{47E97CDC-E589-4730-89E8-7ECDC354B5D4}" destId="{FEA1FCC8-3E7C-4AC1-8313-239C7538792D}" srcOrd="0" destOrd="0" presId="urn:microsoft.com/office/officeart/2005/8/layout/chevron2"/>
    <dgm:cxn modelId="{FF177D43-DF0C-469B-867A-C74846F2C171}" type="presOf" srcId="{F79AEE76-06DF-4135-992B-FBF9DDC64972}" destId="{8E725902-91AF-4E74-BF26-A197C278B407}" srcOrd="0" destOrd="0" presId="urn:microsoft.com/office/officeart/2005/8/layout/chevron2"/>
    <dgm:cxn modelId="{48ED931D-B2B7-4750-AE2E-33CBA562B614}" type="presOf" srcId="{AA1FD8DA-251B-48B6-86FB-B8765692C08F}" destId="{AAEEC5FC-07DD-4A74-8971-75E58D1E95BA}" srcOrd="0" destOrd="0" presId="urn:microsoft.com/office/officeart/2005/8/layout/chevron2"/>
    <dgm:cxn modelId="{F36B997C-021F-46AC-BBE2-8CCAA3E70803}" srcId="{AA1FD8DA-251B-48B6-86FB-B8765692C08F}" destId="{9B17B755-C4C1-4B8A-818B-EE1876932349}" srcOrd="0" destOrd="0" parTransId="{780C8CE7-45A9-4141-A6F7-8FAC5B58B457}" sibTransId="{2CA02E40-FE6F-4A1C-8498-153510D3E6E0}"/>
    <dgm:cxn modelId="{96A43EDA-6536-4202-B005-A33CBEE89145}" srcId="{6C6A70F2-C7E5-4C05-82CE-F970DBB0AD12}" destId="{AA1FD8DA-251B-48B6-86FB-B8765692C08F}" srcOrd="2" destOrd="0" parTransId="{12A24545-F7C0-47D0-A519-D29B2C25CDA5}" sibTransId="{6CECC3ED-415F-4093-B469-13C9ED7F11FD}"/>
    <dgm:cxn modelId="{70F27941-C657-4351-A5E2-A39E5D53613D}" srcId="{6C6A70F2-C7E5-4C05-82CE-F970DBB0AD12}" destId="{47E97CDC-E589-4730-89E8-7ECDC354B5D4}" srcOrd="0" destOrd="0" parTransId="{1FE97303-149A-4BAF-9FAE-712E0C62303E}" sibTransId="{E6620CBE-3294-4C68-93D6-5236A4204DBF}"/>
    <dgm:cxn modelId="{BCA710A2-47C6-4846-A984-C6C1D378114F}" type="presOf" srcId="{907AA0CA-B7C6-40FB-9460-F4785AEAC2F4}" destId="{D0289710-DCD9-4140-99E2-E97776B8C6CE}" srcOrd="0" destOrd="0" presId="urn:microsoft.com/office/officeart/2005/8/layout/chevron2"/>
    <dgm:cxn modelId="{6AC52E06-9ED7-4C87-B2A0-D0BC2F279D1F}" srcId="{F79AEE76-06DF-4135-992B-FBF9DDC64972}" destId="{3F89E26B-9805-4664-924A-91696E8F8377}" srcOrd="0" destOrd="0" parTransId="{B1C3BADD-9BCE-4C42-905D-5F8E7D799126}" sibTransId="{60FF8326-D1A9-4C90-AA78-4663966C4418}"/>
    <dgm:cxn modelId="{D86554E6-6D14-4B60-9B08-9A6C7763378C}" type="presOf" srcId="{6C6A70F2-C7E5-4C05-82CE-F970DBB0AD12}" destId="{331332CF-3EE2-4B54-9005-13A5F7F859C0}" srcOrd="0" destOrd="0" presId="urn:microsoft.com/office/officeart/2005/8/layout/chevron2"/>
    <dgm:cxn modelId="{C44CEB5D-DE92-4E47-B334-53ED46326F3E}" srcId="{47E97CDC-E589-4730-89E8-7ECDC354B5D4}" destId="{907AA0CA-B7C6-40FB-9460-F4785AEAC2F4}" srcOrd="0" destOrd="0" parTransId="{1658C841-B7A9-41DD-B35E-AF56919C1256}" sibTransId="{9DCF390C-FBC2-4A74-A1A6-5EBBB61273E9}"/>
    <dgm:cxn modelId="{A3030992-5311-4EEF-92A9-B89BF7D68292}" type="presOf" srcId="{3F89E26B-9805-4664-924A-91696E8F8377}" destId="{D4C89DE0-C774-4458-83A1-99F5E05382C5}" srcOrd="0" destOrd="0" presId="urn:microsoft.com/office/officeart/2005/8/layout/chevron2"/>
    <dgm:cxn modelId="{A3094ED3-DA56-47E9-8A59-3DFC35C38D3A}" type="presParOf" srcId="{331332CF-3EE2-4B54-9005-13A5F7F859C0}" destId="{77FFDFF8-6608-414F-8CE7-D132176585A9}" srcOrd="0" destOrd="0" presId="urn:microsoft.com/office/officeart/2005/8/layout/chevron2"/>
    <dgm:cxn modelId="{D24E3F88-55DA-4478-A247-1B7D7B5A5E84}" type="presParOf" srcId="{77FFDFF8-6608-414F-8CE7-D132176585A9}" destId="{FEA1FCC8-3E7C-4AC1-8313-239C7538792D}" srcOrd="0" destOrd="0" presId="urn:microsoft.com/office/officeart/2005/8/layout/chevron2"/>
    <dgm:cxn modelId="{96AE2DBF-4C91-49DB-A7EE-C1390E87336C}" type="presParOf" srcId="{77FFDFF8-6608-414F-8CE7-D132176585A9}" destId="{D0289710-DCD9-4140-99E2-E97776B8C6CE}" srcOrd="1" destOrd="0" presId="urn:microsoft.com/office/officeart/2005/8/layout/chevron2"/>
    <dgm:cxn modelId="{17B65812-3A58-4C4A-83F4-94900B26BFA5}" type="presParOf" srcId="{331332CF-3EE2-4B54-9005-13A5F7F859C0}" destId="{76E49090-FEF4-42A7-9A8E-989B13A2BC77}" srcOrd="1" destOrd="0" presId="urn:microsoft.com/office/officeart/2005/8/layout/chevron2"/>
    <dgm:cxn modelId="{B3A5BBF8-ADE8-49A3-80AA-81469D2A8B3D}" type="presParOf" srcId="{331332CF-3EE2-4B54-9005-13A5F7F859C0}" destId="{0FE79812-4789-4F75-A7CF-B12ABF19686C}" srcOrd="2" destOrd="0" presId="urn:microsoft.com/office/officeart/2005/8/layout/chevron2"/>
    <dgm:cxn modelId="{D6BC87E8-BA4B-4920-B2EC-CD4C61F16817}" type="presParOf" srcId="{0FE79812-4789-4F75-A7CF-B12ABF19686C}" destId="{8E725902-91AF-4E74-BF26-A197C278B407}" srcOrd="0" destOrd="0" presId="urn:microsoft.com/office/officeart/2005/8/layout/chevron2"/>
    <dgm:cxn modelId="{4EBE8119-D7A0-470A-A2A3-DF8A802B8DEE}" type="presParOf" srcId="{0FE79812-4789-4F75-A7CF-B12ABF19686C}" destId="{D4C89DE0-C774-4458-83A1-99F5E05382C5}" srcOrd="1" destOrd="0" presId="urn:microsoft.com/office/officeart/2005/8/layout/chevron2"/>
    <dgm:cxn modelId="{FC9E47CA-ADA4-43D6-8F81-8608FB783898}" type="presParOf" srcId="{331332CF-3EE2-4B54-9005-13A5F7F859C0}" destId="{7596D679-1511-48C5-85B0-201BD0E3A5A9}" srcOrd="3" destOrd="0" presId="urn:microsoft.com/office/officeart/2005/8/layout/chevron2"/>
    <dgm:cxn modelId="{CE33E9C0-6C8A-42BE-881C-37391B47C6EB}" type="presParOf" srcId="{331332CF-3EE2-4B54-9005-13A5F7F859C0}" destId="{4D332DE2-D667-4354-9188-34ADD33CB6DD}" srcOrd="4" destOrd="0" presId="urn:microsoft.com/office/officeart/2005/8/layout/chevron2"/>
    <dgm:cxn modelId="{7179E358-F8EE-41F7-9750-63844727E7FB}" type="presParOf" srcId="{4D332DE2-D667-4354-9188-34ADD33CB6DD}" destId="{AAEEC5FC-07DD-4A74-8971-75E58D1E95BA}" srcOrd="0" destOrd="0" presId="urn:microsoft.com/office/officeart/2005/8/layout/chevron2"/>
    <dgm:cxn modelId="{5187089E-7043-4BF3-A05C-691A6ED80F83}" type="presParOf" srcId="{4D332DE2-D667-4354-9188-34ADD33CB6DD}" destId="{C69718CA-7C6C-43A3-8C0E-CF9B9497D26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2DDD7823-2E4C-4BE4-97FD-2345050D63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65CC034-2BF6-4ABF-8164-76C1C234A05C}">
      <dgm:prSet>
        <dgm:style>
          <a:lnRef idx="0">
            <a:schemeClr val="accent2"/>
          </a:lnRef>
          <a:fillRef idx="3">
            <a:schemeClr val="accent2"/>
          </a:fillRef>
          <a:effectRef idx="3">
            <a:schemeClr val="accent2"/>
          </a:effectRef>
          <a:fontRef idx="minor">
            <a:schemeClr val="lt1"/>
          </a:fontRef>
        </dgm:style>
      </dgm:prSet>
      <dgm:spPr/>
      <dgm:t>
        <a:bodyPr/>
        <a:lstStyle/>
        <a:p>
          <a:pPr rtl="0"/>
          <a:r>
            <a:rPr lang="ru-RU" dirty="0" err="1" smtClean="0">
              <a:latin typeface="Times New Roman" pitchFamily="18" charset="0"/>
              <a:cs typeface="Times New Roman" pitchFamily="18" charset="0"/>
            </a:rPr>
            <a:t>Қаралсин: </a:t>
          </a:r>
          <a:r>
            <a:rPr lang="ru-RU" dirty="0" smtClean="0">
              <a:latin typeface="Times New Roman" pitchFamily="18" charset="0"/>
              <a:cs typeface="Times New Roman" pitchFamily="18" charset="0"/>
            </a:rPr>
            <a:t>Каримов И.А. </a:t>
          </a:r>
          <a:r>
            <a:rPr lang="ru-RU" dirty="0" err="1" smtClean="0">
              <a:latin typeface="Times New Roman" pitchFamily="18" charset="0"/>
              <a:cs typeface="Times New Roman" pitchFamily="18" charset="0"/>
            </a:rPr>
            <a:t>Жаҳон молиявий-иқтисодий инқирози, Ўзбекистон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шароитида</a:t>
          </a:r>
          <a:r>
            <a:rPr lang="ru-RU" dirty="0" smtClean="0">
              <a:latin typeface="Times New Roman" pitchFamily="18" charset="0"/>
              <a:cs typeface="Times New Roman" pitchFamily="18" charset="0"/>
            </a:rPr>
            <a:t> уни </a:t>
          </a:r>
          <a:r>
            <a:rPr lang="ru-RU" dirty="0" err="1" smtClean="0">
              <a:latin typeface="Times New Roman" pitchFamily="18" charset="0"/>
              <a:cs typeface="Times New Roman" pitchFamily="18" charset="0"/>
            </a:rPr>
            <a:t>бартараф</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этишнинг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йўллари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чоралари</a:t>
          </a:r>
          <a:r>
            <a:rPr lang="ru-RU" dirty="0" smtClean="0">
              <a:latin typeface="Times New Roman" pitchFamily="18" charset="0"/>
              <a:cs typeface="Times New Roman" pitchFamily="18" charset="0"/>
            </a:rPr>
            <a:t>. – Т.: </a:t>
          </a:r>
          <a:r>
            <a:rPr lang="ru-RU" dirty="0" err="1" smtClean="0">
              <a:latin typeface="Times New Roman" pitchFamily="18" charset="0"/>
              <a:cs typeface="Times New Roman" pitchFamily="18" charset="0"/>
            </a:rPr>
            <a:t>Ўзбекистон</a:t>
          </a:r>
          <a:r>
            <a:rPr lang="ru-RU" dirty="0" smtClean="0">
              <a:latin typeface="Times New Roman" pitchFamily="18" charset="0"/>
              <a:cs typeface="Times New Roman" pitchFamily="18" charset="0"/>
            </a:rPr>
            <a:t>, 2009, 47-48-б.</a:t>
          </a:r>
          <a:endParaRPr lang="ru-RU" dirty="0">
            <a:latin typeface="Times New Roman" pitchFamily="18" charset="0"/>
            <a:cs typeface="Times New Roman" pitchFamily="18" charset="0"/>
          </a:endParaRPr>
        </a:p>
      </dgm:t>
    </dgm:pt>
    <dgm:pt modelId="{DE8D2B6D-FF0C-4AC6-AB69-E656F773FA0B}" type="parTrans" cxnId="{660B48D3-D8A3-44A8-A8E6-B58F25897528}">
      <dgm:prSet/>
      <dgm:spPr/>
      <dgm:t>
        <a:bodyPr/>
        <a:lstStyle/>
        <a:p>
          <a:endParaRPr lang="ru-RU">
            <a:latin typeface="Times New Roman" pitchFamily="18" charset="0"/>
            <a:cs typeface="Times New Roman" pitchFamily="18" charset="0"/>
          </a:endParaRPr>
        </a:p>
      </dgm:t>
    </dgm:pt>
    <dgm:pt modelId="{B928FDAA-BB07-4690-8E32-2F9466F0D124}" type="sibTrans" cxnId="{660B48D3-D8A3-44A8-A8E6-B58F25897528}">
      <dgm:prSet/>
      <dgm:spPr/>
      <dgm:t>
        <a:bodyPr/>
        <a:lstStyle/>
        <a:p>
          <a:endParaRPr lang="ru-RU">
            <a:latin typeface="Times New Roman" pitchFamily="18" charset="0"/>
            <a:cs typeface="Times New Roman" pitchFamily="18" charset="0"/>
          </a:endParaRPr>
        </a:p>
      </dgm:t>
    </dgm:pt>
    <dgm:pt modelId="{EC1BAB85-F7DE-44F8-B144-1A31F5D1A978}" type="pres">
      <dgm:prSet presAssocID="{2DDD7823-2E4C-4BE4-97FD-2345050D63A4}" presName="linear" presStyleCnt="0">
        <dgm:presLayoutVars>
          <dgm:animLvl val="lvl"/>
          <dgm:resizeHandles val="exact"/>
        </dgm:presLayoutVars>
      </dgm:prSet>
      <dgm:spPr/>
      <dgm:t>
        <a:bodyPr/>
        <a:lstStyle/>
        <a:p>
          <a:endParaRPr lang="ru-RU"/>
        </a:p>
      </dgm:t>
    </dgm:pt>
    <dgm:pt modelId="{72AD530D-19AC-4DF5-BE97-CD6403B3DE7A}" type="pres">
      <dgm:prSet presAssocID="{465CC034-2BF6-4ABF-8164-76C1C234A05C}" presName="parentText" presStyleLbl="node1" presStyleIdx="0" presStyleCnt="1">
        <dgm:presLayoutVars>
          <dgm:chMax val="0"/>
          <dgm:bulletEnabled val="1"/>
        </dgm:presLayoutVars>
      </dgm:prSet>
      <dgm:spPr/>
      <dgm:t>
        <a:bodyPr/>
        <a:lstStyle/>
        <a:p>
          <a:endParaRPr lang="ru-RU"/>
        </a:p>
      </dgm:t>
    </dgm:pt>
  </dgm:ptLst>
  <dgm:cxnLst>
    <dgm:cxn modelId="{660B48D3-D8A3-44A8-A8E6-B58F25897528}" srcId="{2DDD7823-2E4C-4BE4-97FD-2345050D63A4}" destId="{465CC034-2BF6-4ABF-8164-76C1C234A05C}" srcOrd="0" destOrd="0" parTransId="{DE8D2B6D-FF0C-4AC6-AB69-E656F773FA0B}" sibTransId="{B928FDAA-BB07-4690-8E32-2F9466F0D124}"/>
    <dgm:cxn modelId="{2E21949F-6485-48C2-87FA-2B7E2A134594}" type="presOf" srcId="{2DDD7823-2E4C-4BE4-97FD-2345050D63A4}" destId="{EC1BAB85-F7DE-44F8-B144-1A31F5D1A978}" srcOrd="0" destOrd="0" presId="urn:microsoft.com/office/officeart/2005/8/layout/vList2"/>
    <dgm:cxn modelId="{4A0282EE-AD27-4436-AA4C-9BFD9C1F4668}" type="presOf" srcId="{465CC034-2BF6-4ABF-8164-76C1C234A05C}" destId="{72AD530D-19AC-4DF5-BE97-CD6403B3DE7A}" srcOrd="0" destOrd="0" presId="urn:microsoft.com/office/officeart/2005/8/layout/vList2"/>
    <dgm:cxn modelId="{617DE02D-913B-4633-900A-5DD850EAE466}" type="presParOf" srcId="{EC1BAB85-F7DE-44F8-B144-1A31F5D1A978}" destId="{72AD530D-19AC-4DF5-BE97-CD6403B3DE7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C2CB7AE2-E211-4777-9537-9E4109A723B4}"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ED737880-421A-4CD2-8BDC-5BD3D5FA341B}">
      <dgm:prSet/>
      <dgm:spPr/>
      <dgm:t>
        <a:bodyPr/>
        <a:lstStyle/>
        <a:p>
          <a:pPr rtl="0"/>
          <a:r>
            <a:rPr lang="uz-Cyrl-UZ" i="1" dirty="0" smtClean="0">
              <a:latin typeface="Times New Roman" pitchFamily="18" charset="0"/>
              <a:cs typeface="Times New Roman" pitchFamily="18" charset="0"/>
            </a:rPr>
            <a:t>Эътиборларингиз учун рахмат!</a:t>
          </a:r>
          <a:endParaRPr lang="ru-RU" i="1" dirty="0">
            <a:latin typeface="Times New Roman" pitchFamily="18" charset="0"/>
            <a:cs typeface="Times New Roman" pitchFamily="18" charset="0"/>
          </a:endParaRPr>
        </a:p>
      </dgm:t>
    </dgm:pt>
    <dgm:pt modelId="{31F4AB74-C4D3-4420-84BC-DEE0D720B83D}" type="parTrans" cxnId="{AB1A9902-258E-43E0-A40D-6A75BF7DCB71}">
      <dgm:prSet/>
      <dgm:spPr/>
      <dgm:t>
        <a:bodyPr/>
        <a:lstStyle/>
        <a:p>
          <a:endParaRPr lang="ru-RU"/>
        </a:p>
      </dgm:t>
    </dgm:pt>
    <dgm:pt modelId="{1A1E9350-AE33-48A9-84E3-A8F4F71859D7}" type="sibTrans" cxnId="{AB1A9902-258E-43E0-A40D-6A75BF7DCB71}">
      <dgm:prSet/>
      <dgm:spPr/>
      <dgm:t>
        <a:bodyPr/>
        <a:lstStyle/>
        <a:p>
          <a:endParaRPr lang="ru-RU"/>
        </a:p>
      </dgm:t>
    </dgm:pt>
    <dgm:pt modelId="{A5999315-73A8-4B2B-AD33-916EC52F1A5E}" type="pres">
      <dgm:prSet presAssocID="{C2CB7AE2-E211-4777-9537-9E4109A723B4}" presName="linear" presStyleCnt="0">
        <dgm:presLayoutVars>
          <dgm:animLvl val="lvl"/>
          <dgm:resizeHandles val="exact"/>
        </dgm:presLayoutVars>
      </dgm:prSet>
      <dgm:spPr/>
      <dgm:t>
        <a:bodyPr/>
        <a:lstStyle/>
        <a:p>
          <a:endParaRPr lang="ru-RU"/>
        </a:p>
      </dgm:t>
    </dgm:pt>
    <dgm:pt modelId="{EDA96B2F-B3FC-42A6-B16A-0FE335B5C6A1}" type="pres">
      <dgm:prSet presAssocID="{ED737880-421A-4CD2-8BDC-5BD3D5FA341B}" presName="parentText" presStyleLbl="node1" presStyleIdx="0" presStyleCnt="1">
        <dgm:presLayoutVars>
          <dgm:chMax val="0"/>
          <dgm:bulletEnabled val="1"/>
        </dgm:presLayoutVars>
      </dgm:prSet>
      <dgm:spPr/>
      <dgm:t>
        <a:bodyPr/>
        <a:lstStyle/>
        <a:p>
          <a:endParaRPr lang="ru-RU"/>
        </a:p>
      </dgm:t>
    </dgm:pt>
  </dgm:ptLst>
  <dgm:cxnLst>
    <dgm:cxn modelId="{2CA94E2A-3D8C-478F-8FB8-E642E503F164}" type="presOf" srcId="{C2CB7AE2-E211-4777-9537-9E4109A723B4}" destId="{A5999315-73A8-4B2B-AD33-916EC52F1A5E}" srcOrd="0" destOrd="0" presId="urn:microsoft.com/office/officeart/2005/8/layout/vList2"/>
    <dgm:cxn modelId="{C817FEAF-3575-4B19-B800-256FEF04CB99}" type="presOf" srcId="{ED737880-421A-4CD2-8BDC-5BD3D5FA341B}" destId="{EDA96B2F-B3FC-42A6-B16A-0FE335B5C6A1}" srcOrd="0" destOrd="0" presId="urn:microsoft.com/office/officeart/2005/8/layout/vList2"/>
    <dgm:cxn modelId="{AB1A9902-258E-43E0-A40D-6A75BF7DCB71}" srcId="{C2CB7AE2-E211-4777-9537-9E4109A723B4}" destId="{ED737880-421A-4CD2-8BDC-5BD3D5FA341B}" srcOrd="0" destOrd="0" parTransId="{31F4AB74-C4D3-4420-84BC-DEE0D720B83D}" sibTransId="{1A1E9350-AE33-48A9-84E3-A8F4F71859D7}"/>
    <dgm:cxn modelId="{B8531274-61D6-4FE7-8939-47B73DAD1694}" type="presParOf" srcId="{A5999315-73A8-4B2B-AD33-916EC52F1A5E}" destId="{EDA96B2F-B3FC-42A6-B16A-0FE335B5C6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328918-9017-4551-A08A-A8ACA161B107}"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79D36F71-5097-4ECB-ABB9-16D41C4A6BD3}">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79AB1045-C395-44BC-A409-D99DAE23C544}" type="parTrans" cxnId="{27F8D7E4-480E-43CB-AC99-BE043D754132}">
      <dgm:prSet/>
      <dgm:spPr/>
      <dgm:t>
        <a:bodyPr/>
        <a:lstStyle/>
        <a:p>
          <a:endParaRPr lang="ru-RU">
            <a:latin typeface="Times New Roman" pitchFamily="18" charset="0"/>
            <a:cs typeface="Times New Roman" pitchFamily="18" charset="0"/>
          </a:endParaRPr>
        </a:p>
      </dgm:t>
    </dgm:pt>
    <dgm:pt modelId="{A6C77089-E157-420E-9C6B-361F3492A723}" type="sibTrans" cxnId="{27F8D7E4-480E-43CB-AC99-BE043D754132}">
      <dgm:prSet/>
      <dgm:spPr/>
      <dgm:t>
        <a:bodyPr/>
        <a:lstStyle/>
        <a:p>
          <a:endParaRPr lang="ru-RU">
            <a:latin typeface="Times New Roman" pitchFamily="18" charset="0"/>
            <a:cs typeface="Times New Roman" pitchFamily="18" charset="0"/>
          </a:endParaRPr>
        </a:p>
      </dgm:t>
    </dgm:pt>
    <dgm:pt modelId="{77BEB9E2-2905-4EA5-9D2B-8AF89A93BE60}">
      <dgm:prSet/>
      <dgm:spPr/>
      <dgm:t>
        <a:bodyPr/>
        <a:lstStyle/>
        <a:p>
          <a:pPr algn="just" rtl="0"/>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жамоат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ташкилотлари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ўртасидаги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муносабатлар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7930A1B-1E62-492F-AF69-8C87BE10B79E}" type="parTrans" cxnId="{CAF37CF2-B257-4BC7-B1B0-D497395D8E70}">
      <dgm:prSet/>
      <dgm:spPr/>
      <dgm:t>
        <a:bodyPr/>
        <a:lstStyle/>
        <a:p>
          <a:endParaRPr lang="ru-RU">
            <a:latin typeface="Times New Roman" pitchFamily="18" charset="0"/>
            <a:cs typeface="Times New Roman" pitchFamily="18" charset="0"/>
          </a:endParaRPr>
        </a:p>
      </dgm:t>
    </dgm:pt>
    <dgm:pt modelId="{3469D52F-3FAB-4753-ABB3-277F0F952539}" type="sibTrans" cxnId="{CAF37CF2-B257-4BC7-B1B0-D497395D8E70}">
      <dgm:prSet/>
      <dgm:spPr/>
      <dgm:t>
        <a:bodyPr/>
        <a:lstStyle/>
        <a:p>
          <a:endParaRPr lang="ru-RU">
            <a:latin typeface="Times New Roman" pitchFamily="18" charset="0"/>
            <a:cs typeface="Times New Roman" pitchFamily="18" charset="0"/>
          </a:endParaRPr>
        </a:p>
      </dgm:t>
    </dgm:pt>
    <dgm:pt modelId="{7083F461-0FE3-4FCF-AA96-4E917D5B26EA}">
      <dgm:prSet/>
      <dgm:spPr/>
      <dgm:t>
        <a:bodyPr/>
        <a:lstStyle/>
        <a:p>
          <a:pPr rtl="0"/>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59DE5B0B-0DE4-4C08-B170-705D2DD945D0}" type="parTrans" cxnId="{FEA74D63-188A-4F6E-8FAB-A6AD51FD7397}">
      <dgm:prSet/>
      <dgm:spPr/>
      <dgm:t>
        <a:bodyPr/>
        <a:lstStyle/>
        <a:p>
          <a:endParaRPr lang="ru-RU">
            <a:latin typeface="Times New Roman" pitchFamily="18" charset="0"/>
            <a:cs typeface="Times New Roman" pitchFamily="18" charset="0"/>
          </a:endParaRPr>
        </a:p>
      </dgm:t>
    </dgm:pt>
    <dgm:pt modelId="{CADCE08C-4C62-452A-80B2-C04E561ECF69}" type="sibTrans" cxnId="{FEA74D63-188A-4F6E-8FAB-A6AD51FD7397}">
      <dgm:prSet/>
      <dgm:spPr/>
      <dgm:t>
        <a:bodyPr/>
        <a:lstStyle/>
        <a:p>
          <a:endParaRPr lang="ru-RU">
            <a:latin typeface="Times New Roman" pitchFamily="18" charset="0"/>
            <a:cs typeface="Times New Roman" pitchFamily="18" charset="0"/>
          </a:endParaRPr>
        </a:p>
      </dgm:t>
    </dgm:pt>
    <dgm:pt modelId="{049FA6B3-D289-407E-982E-00016D021E49}">
      <dgm:prSet/>
      <dgm:spPr/>
      <dgm:t>
        <a:bodyPr/>
        <a:lstStyle/>
        <a:p>
          <a:pPr algn="just" rtl="0"/>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 ўртасидаги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муносабатлар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E136902-42A4-4DBA-993B-2627B70D0EE2}" type="parTrans" cxnId="{CCFECDCE-139A-46C1-BACE-0621208F2E43}">
      <dgm:prSet/>
      <dgm:spPr/>
      <dgm:t>
        <a:bodyPr/>
        <a:lstStyle/>
        <a:p>
          <a:endParaRPr lang="ru-RU">
            <a:latin typeface="Times New Roman" pitchFamily="18" charset="0"/>
            <a:cs typeface="Times New Roman" pitchFamily="18" charset="0"/>
          </a:endParaRPr>
        </a:p>
      </dgm:t>
    </dgm:pt>
    <dgm:pt modelId="{D2E00FE2-D9E1-4A83-B3BD-1D829B77EED4}" type="sibTrans" cxnId="{CCFECDCE-139A-46C1-BACE-0621208F2E43}">
      <dgm:prSet/>
      <dgm:spPr/>
      <dgm:t>
        <a:bodyPr/>
        <a:lstStyle/>
        <a:p>
          <a:endParaRPr lang="ru-RU">
            <a:latin typeface="Times New Roman" pitchFamily="18" charset="0"/>
            <a:cs typeface="Times New Roman" pitchFamily="18" charset="0"/>
          </a:endParaRPr>
        </a:p>
      </dgm:t>
    </dgm:pt>
    <dgm:pt modelId="{2C19385E-77BE-45AB-B708-10A758C8ECEF}">
      <dgm:prSet/>
      <dgm:spPr/>
      <dgm:t>
        <a:bodyPr/>
        <a:lstStyle/>
        <a:p>
          <a:pPr rtl="0"/>
          <a:r>
            <a:rPr lang="ru-RU"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dgm:t>
    </dgm:pt>
    <dgm:pt modelId="{FCF62CB1-26AB-4BB3-8B09-C92C18A16186}" type="parTrans" cxnId="{31A528D8-F818-44AC-BE95-04C972BAD0CC}">
      <dgm:prSet/>
      <dgm:spPr/>
      <dgm:t>
        <a:bodyPr/>
        <a:lstStyle/>
        <a:p>
          <a:endParaRPr lang="ru-RU">
            <a:latin typeface="Times New Roman" pitchFamily="18" charset="0"/>
            <a:cs typeface="Times New Roman" pitchFamily="18" charset="0"/>
          </a:endParaRPr>
        </a:p>
      </dgm:t>
    </dgm:pt>
    <dgm:pt modelId="{2A45E27B-8083-46B8-8959-1F364264FCF7}" type="sibTrans" cxnId="{31A528D8-F818-44AC-BE95-04C972BAD0CC}">
      <dgm:prSet/>
      <dgm:spPr/>
      <dgm:t>
        <a:bodyPr/>
        <a:lstStyle/>
        <a:p>
          <a:endParaRPr lang="ru-RU">
            <a:latin typeface="Times New Roman" pitchFamily="18" charset="0"/>
            <a:cs typeface="Times New Roman" pitchFamily="18" charset="0"/>
          </a:endParaRPr>
        </a:p>
      </dgm:t>
    </dgm:pt>
    <dgm:pt modelId="{B8764FCC-4DA1-4F43-845C-B1E3C499FEF8}">
      <dgm:prSet/>
      <dgm:spPr/>
      <dgm:t>
        <a:bodyPr/>
        <a:lstStyle/>
        <a:p>
          <a:pPr algn="just" rtl="0"/>
          <a:r>
            <a:rPr lang="ru-RU" dirty="0" err="1" smtClean="0">
              <a:latin typeface="Times New Roman" pitchFamily="18" charset="0"/>
              <a:cs typeface="Times New Roman" pitchFamily="18" charset="0"/>
            </a:rPr>
            <a:t>корхоналараро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муносабатлар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3D377B91-1220-4838-AA0D-E5454ACB1BF4}" type="parTrans" cxnId="{E8714A53-E025-48E5-80C4-0EA7DFDC3BE1}">
      <dgm:prSet/>
      <dgm:spPr/>
      <dgm:t>
        <a:bodyPr/>
        <a:lstStyle/>
        <a:p>
          <a:endParaRPr lang="ru-RU">
            <a:latin typeface="Times New Roman" pitchFamily="18" charset="0"/>
            <a:cs typeface="Times New Roman" pitchFamily="18" charset="0"/>
          </a:endParaRPr>
        </a:p>
      </dgm:t>
    </dgm:pt>
    <dgm:pt modelId="{94C6CA9A-EAB7-49CE-A09A-C3B1F72B8DD2}" type="sibTrans" cxnId="{E8714A53-E025-48E5-80C4-0EA7DFDC3BE1}">
      <dgm:prSet/>
      <dgm:spPr/>
      <dgm:t>
        <a:bodyPr/>
        <a:lstStyle/>
        <a:p>
          <a:endParaRPr lang="ru-RU">
            <a:latin typeface="Times New Roman" pitchFamily="18" charset="0"/>
            <a:cs typeface="Times New Roman" pitchFamily="18" charset="0"/>
          </a:endParaRPr>
        </a:p>
      </dgm:t>
    </dgm:pt>
    <dgm:pt modelId="{2BF3E67D-0DBA-4041-8D07-46240413459D}">
      <dgm:prSet/>
      <dgm:spPr/>
      <dgm:t>
        <a:bodyPr/>
        <a:lstStyle/>
        <a:p>
          <a:pPr rtl="0"/>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dgm:t>
    </dgm:pt>
    <dgm:pt modelId="{4F637964-B4F3-4E4E-8C06-568FA83FDE26}" type="parTrans" cxnId="{A99D4563-C42A-4CFB-BB5D-A6276622B63E}">
      <dgm:prSet/>
      <dgm:spPr/>
      <dgm:t>
        <a:bodyPr/>
        <a:lstStyle/>
        <a:p>
          <a:endParaRPr lang="ru-RU">
            <a:latin typeface="Times New Roman" pitchFamily="18" charset="0"/>
            <a:cs typeface="Times New Roman" pitchFamily="18" charset="0"/>
          </a:endParaRPr>
        </a:p>
      </dgm:t>
    </dgm:pt>
    <dgm:pt modelId="{DEEEEB35-C0C8-4A76-9D3F-EF365C769CD7}" type="sibTrans" cxnId="{A99D4563-C42A-4CFB-BB5D-A6276622B63E}">
      <dgm:prSet/>
      <dgm:spPr/>
      <dgm:t>
        <a:bodyPr/>
        <a:lstStyle/>
        <a:p>
          <a:endParaRPr lang="ru-RU">
            <a:latin typeface="Times New Roman" pitchFamily="18" charset="0"/>
            <a:cs typeface="Times New Roman" pitchFamily="18" charset="0"/>
          </a:endParaRPr>
        </a:p>
      </dgm:t>
    </dgm:pt>
    <dgm:pt modelId="{D78464DA-6BAF-4E6B-AC36-C64E4A6D4F06}">
      <dgm:prSet/>
      <dgm:spPr/>
      <dgm:t>
        <a:bodyPr/>
        <a:lstStyle/>
        <a:p>
          <a:pPr algn="just" rtl="0"/>
          <a:r>
            <a:rPr lang="ru-RU" dirty="0" err="1" smtClean="0">
              <a:latin typeface="Times New Roman" pitchFamily="18" charset="0"/>
              <a:cs typeface="Times New Roman" pitchFamily="18" charset="0"/>
            </a:rPr>
            <a:t>корхоналар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банклар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ўртасидаги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муносабатлар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C2EF8B2D-2FC1-475F-9642-A88FB8DB9B78}" type="parTrans" cxnId="{863FB7BC-D5B1-4E01-BE54-76FB3419BA3A}">
      <dgm:prSet/>
      <dgm:spPr/>
      <dgm:t>
        <a:bodyPr/>
        <a:lstStyle/>
        <a:p>
          <a:endParaRPr lang="ru-RU">
            <a:latin typeface="Times New Roman" pitchFamily="18" charset="0"/>
            <a:cs typeface="Times New Roman" pitchFamily="18" charset="0"/>
          </a:endParaRPr>
        </a:p>
      </dgm:t>
    </dgm:pt>
    <dgm:pt modelId="{19572889-E134-4519-AD98-00FD37A9ACC0}" type="sibTrans" cxnId="{863FB7BC-D5B1-4E01-BE54-76FB3419BA3A}">
      <dgm:prSet/>
      <dgm:spPr/>
      <dgm:t>
        <a:bodyPr/>
        <a:lstStyle/>
        <a:p>
          <a:endParaRPr lang="ru-RU">
            <a:latin typeface="Times New Roman" pitchFamily="18" charset="0"/>
            <a:cs typeface="Times New Roman" pitchFamily="18" charset="0"/>
          </a:endParaRPr>
        </a:p>
      </dgm:t>
    </dgm:pt>
    <dgm:pt modelId="{298EF726-1E51-491B-AF81-9BBED439C682}">
      <dgm:prSet/>
      <dgm:spPr/>
      <dgm:t>
        <a:bodyPr/>
        <a:lstStyle/>
        <a:p>
          <a:pPr rtl="0"/>
          <a:r>
            <a:rPr lang="ru-RU" dirty="0" smtClean="0">
              <a:latin typeface="Times New Roman" pitchFamily="18" charset="0"/>
              <a:cs typeface="Times New Roman" pitchFamily="18" charset="0"/>
            </a:rPr>
            <a:t>9</a:t>
          </a:r>
          <a:endParaRPr lang="ru-RU" dirty="0">
            <a:latin typeface="Times New Roman" pitchFamily="18" charset="0"/>
            <a:cs typeface="Times New Roman" pitchFamily="18" charset="0"/>
          </a:endParaRPr>
        </a:p>
      </dgm:t>
    </dgm:pt>
    <dgm:pt modelId="{461249DE-6187-4D11-86A7-3D7B11926987}" type="parTrans" cxnId="{7C8B0CD9-5A12-44AA-BE20-FF235AB17709}">
      <dgm:prSet/>
      <dgm:spPr/>
      <dgm:t>
        <a:bodyPr/>
        <a:lstStyle/>
        <a:p>
          <a:endParaRPr lang="ru-RU">
            <a:latin typeface="Times New Roman" pitchFamily="18" charset="0"/>
            <a:cs typeface="Times New Roman" pitchFamily="18" charset="0"/>
          </a:endParaRPr>
        </a:p>
      </dgm:t>
    </dgm:pt>
    <dgm:pt modelId="{EA4B42E9-11FF-4032-B23E-DC7DE12CD51E}" type="sibTrans" cxnId="{7C8B0CD9-5A12-44AA-BE20-FF235AB17709}">
      <dgm:prSet/>
      <dgm:spPr/>
      <dgm:t>
        <a:bodyPr/>
        <a:lstStyle/>
        <a:p>
          <a:endParaRPr lang="ru-RU">
            <a:latin typeface="Times New Roman" pitchFamily="18" charset="0"/>
            <a:cs typeface="Times New Roman" pitchFamily="18" charset="0"/>
          </a:endParaRPr>
        </a:p>
      </dgm:t>
    </dgm:pt>
    <dgm:pt modelId="{C40C9C1C-7D11-4BF8-BE5B-064EF26E6846}">
      <dgm:prSet/>
      <dgm:spPr/>
      <dgm:t>
        <a:bodyPr/>
        <a:lstStyle/>
        <a:p>
          <a:pPr algn="just" rtl="0"/>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хўжалик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алоқаларига хизмат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қилувчи 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муносабатлар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бошқалар.</a:t>
          </a:r>
          <a:endParaRPr lang="ru-RU" dirty="0">
            <a:latin typeface="Times New Roman" pitchFamily="18" charset="0"/>
            <a:cs typeface="Times New Roman" pitchFamily="18" charset="0"/>
          </a:endParaRPr>
        </a:p>
      </dgm:t>
    </dgm:pt>
    <dgm:pt modelId="{20E30745-9709-4707-AB13-85CA8EE1CD22}" type="parTrans" cxnId="{B4A9F31D-06BA-42F9-880D-423930E20D71}">
      <dgm:prSet/>
      <dgm:spPr/>
      <dgm:t>
        <a:bodyPr/>
        <a:lstStyle/>
        <a:p>
          <a:endParaRPr lang="ru-RU">
            <a:latin typeface="Times New Roman" pitchFamily="18" charset="0"/>
            <a:cs typeface="Times New Roman" pitchFamily="18" charset="0"/>
          </a:endParaRPr>
        </a:p>
      </dgm:t>
    </dgm:pt>
    <dgm:pt modelId="{D4D1DEE4-36CD-4523-A02E-9E4DF5683E8D}" type="sibTrans" cxnId="{B4A9F31D-06BA-42F9-880D-423930E20D71}">
      <dgm:prSet/>
      <dgm:spPr/>
      <dgm:t>
        <a:bodyPr/>
        <a:lstStyle/>
        <a:p>
          <a:endParaRPr lang="ru-RU">
            <a:latin typeface="Times New Roman" pitchFamily="18" charset="0"/>
            <a:cs typeface="Times New Roman" pitchFamily="18" charset="0"/>
          </a:endParaRPr>
        </a:p>
      </dgm:t>
    </dgm:pt>
    <dgm:pt modelId="{0A369225-D38B-46FE-AF0F-762474DE399D}" type="pres">
      <dgm:prSet presAssocID="{DA328918-9017-4551-A08A-A8ACA161B107}" presName="linearFlow" presStyleCnt="0">
        <dgm:presLayoutVars>
          <dgm:dir/>
          <dgm:animLvl val="lvl"/>
          <dgm:resizeHandles val="exact"/>
        </dgm:presLayoutVars>
      </dgm:prSet>
      <dgm:spPr/>
      <dgm:t>
        <a:bodyPr/>
        <a:lstStyle/>
        <a:p>
          <a:endParaRPr lang="ru-RU"/>
        </a:p>
      </dgm:t>
    </dgm:pt>
    <dgm:pt modelId="{3D28F1FF-22AB-4EB1-A7E4-12153F0228BA}" type="pres">
      <dgm:prSet presAssocID="{79D36F71-5097-4ECB-ABB9-16D41C4A6BD3}" presName="composite" presStyleCnt="0"/>
      <dgm:spPr/>
    </dgm:pt>
    <dgm:pt modelId="{C741F734-6D2E-409E-B218-660AC33F8F97}" type="pres">
      <dgm:prSet presAssocID="{79D36F71-5097-4ECB-ABB9-16D41C4A6BD3}" presName="parentText" presStyleLbl="alignNode1" presStyleIdx="0" presStyleCnt="5">
        <dgm:presLayoutVars>
          <dgm:chMax val="1"/>
          <dgm:bulletEnabled val="1"/>
        </dgm:presLayoutVars>
      </dgm:prSet>
      <dgm:spPr/>
      <dgm:t>
        <a:bodyPr/>
        <a:lstStyle/>
        <a:p>
          <a:endParaRPr lang="ru-RU"/>
        </a:p>
      </dgm:t>
    </dgm:pt>
    <dgm:pt modelId="{D7262448-6CB0-48A1-87EB-B53234E77F97}" type="pres">
      <dgm:prSet presAssocID="{79D36F71-5097-4ECB-ABB9-16D41C4A6BD3}" presName="descendantText" presStyleLbl="alignAcc1" presStyleIdx="0" presStyleCnt="5">
        <dgm:presLayoutVars>
          <dgm:bulletEnabled val="1"/>
        </dgm:presLayoutVars>
      </dgm:prSet>
      <dgm:spPr/>
      <dgm:t>
        <a:bodyPr/>
        <a:lstStyle/>
        <a:p>
          <a:endParaRPr lang="ru-RU"/>
        </a:p>
      </dgm:t>
    </dgm:pt>
    <dgm:pt modelId="{C7057A20-4327-482E-8E8E-48C242F69343}" type="pres">
      <dgm:prSet presAssocID="{A6C77089-E157-420E-9C6B-361F3492A723}" presName="sp" presStyleCnt="0"/>
      <dgm:spPr/>
    </dgm:pt>
    <dgm:pt modelId="{EFCB931A-4AA3-4DE0-99B1-5B6F0F507B03}" type="pres">
      <dgm:prSet presAssocID="{7083F461-0FE3-4FCF-AA96-4E917D5B26EA}" presName="composite" presStyleCnt="0"/>
      <dgm:spPr/>
    </dgm:pt>
    <dgm:pt modelId="{6BACE70E-588D-451C-9EFD-9E06DF69E4B2}" type="pres">
      <dgm:prSet presAssocID="{7083F461-0FE3-4FCF-AA96-4E917D5B26EA}" presName="parentText" presStyleLbl="alignNode1" presStyleIdx="1" presStyleCnt="5">
        <dgm:presLayoutVars>
          <dgm:chMax val="1"/>
          <dgm:bulletEnabled val="1"/>
        </dgm:presLayoutVars>
      </dgm:prSet>
      <dgm:spPr/>
      <dgm:t>
        <a:bodyPr/>
        <a:lstStyle/>
        <a:p>
          <a:endParaRPr lang="ru-RU"/>
        </a:p>
      </dgm:t>
    </dgm:pt>
    <dgm:pt modelId="{5D087B38-3168-4C8E-B128-D309369C8F2E}" type="pres">
      <dgm:prSet presAssocID="{7083F461-0FE3-4FCF-AA96-4E917D5B26EA}" presName="descendantText" presStyleLbl="alignAcc1" presStyleIdx="1" presStyleCnt="5">
        <dgm:presLayoutVars>
          <dgm:bulletEnabled val="1"/>
        </dgm:presLayoutVars>
      </dgm:prSet>
      <dgm:spPr/>
      <dgm:t>
        <a:bodyPr/>
        <a:lstStyle/>
        <a:p>
          <a:endParaRPr lang="ru-RU"/>
        </a:p>
      </dgm:t>
    </dgm:pt>
    <dgm:pt modelId="{9C05591A-C1D8-453F-9224-AE9F85592098}" type="pres">
      <dgm:prSet presAssocID="{CADCE08C-4C62-452A-80B2-C04E561ECF69}" presName="sp" presStyleCnt="0"/>
      <dgm:spPr/>
    </dgm:pt>
    <dgm:pt modelId="{952708B1-9E20-4EB1-A82D-2A6BD32BDE3B}" type="pres">
      <dgm:prSet presAssocID="{2C19385E-77BE-45AB-B708-10A758C8ECEF}" presName="composite" presStyleCnt="0"/>
      <dgm:spPr/>
    </dgm:pt>
    <dgm:pt modelId="{C7FB492E-E3CE-4765-AB7F-303F4AF87ECC}" type="pres">
      <dgm:prSet presAssocID="{2C19385E-77BE-45AB-B708-10A758C8ECEF}" presName="parentText" presStyleLbl="alignNode1" presStyleIdx="2" presStyleCnt="5">
        <dgm:presLayoutVars>
          <dgm:chMax val="1"/>
          <dgm:bulletEnabled val="1"/>
        </dgm:presLayoutVars>
      </dgm:prSet>
      <dgm:spPr/>
      <dgm:t>
        <a:bodyPr/>
        <a:lstStyle/>
        <a:p>
          <a:endParaRPr lang="ru-RU"/>
        </a:p>
      </dgm:t>
    </dgm:pt>
    <dgm:pt modelId="{8355E5B9-350D-40E3-8DC9-9F0F7BD1CDC0}" type="pres">
      <dgm:prSet presAssocID="{2C19385E-77BE-45AB-B708-10A758C8ECEF}" presName="descendantText" presStyleLbl="alignAcc1" presStyleIdx="2" presStyleCnt="5">
        <dgm:presLayoutVars>
          <dgm:bulletEnabled val="1"/>
        </dgm:presLayoutVars>
      </dgm:prSet>
      <dgm:spPr/>
      <dgm:t>
        <a:bodyPr/>
        <a:lstStyle/>
        <a:p>
          <a:endParaRPr lang="ru-RU"/>
        </a:p>
      </dgm:t>
    </dgm:pt>
    <dgm:pt modelId="{A4D3F0D8-4EF2-42ED-8CD2-32FF52928C37}" type="pres">
      <dgm:prSet presAssocID="{2A45E27B-8083-46B8-8959-1F364264FCF7}" presName="sp" presStyleCnt="0"/>
      <dgm:spPr/>
    </dgm:pt>
    <dgm:pt modelId="{5BB0F27F-F465-4916-B9F7-1CE8601B3049}" type="pres">
      <dgm:prSet presAssocID="{2BF3E67D-0DBA-4041-8D07-46240413459D}" presName="composite" presStyleCnt="0"/>
      <dgm:spPr/>
    </dgm:pt>
    <dgm:pt modelId="{2F674FBE-BE7F-47E9-A658-DFFD22B38D94}" type="pres">
      <dgm:prSet presAssocID="{2BF3E67D-0DBA-4041-8D07-46240413459D}" presName="parentText" presStyleLbl="alignNode1" presStyleIdx="3" presStyleCnt="5">
        <dgm:presLayoutVars>
          <dgm:chMax val="1"/>
          <dgm:bulletEnabled val="1"/>
        </dgm:presLayoutVars>
      </dgm:prSet>
      <dgm:spPr/>
      <dgm:t>
        <a:bodyPr/>
        <a:lstStyle/>
        <a:p>
          <a:endParaRPr lang="ru-RU"/>
        </a:p>
      </dgm:t>
    </dgm:pt>
    <dgm:pt modelId="{23832C97-BC81-4C61-9614-B344C0230385}" type="pres">
      <dgm:prSet presAssocID="{2BF3E67D-0DBA-4041-8D07-46240413459D}" presName="descendantText" presStyleLbl="alignAcc1" presStyleIdx="3" presStyleCnt="5">
        <dgm:presLayoutVars>
          <dgm:bulletEnabled val="1"/>
        </dgm:presLayoutVars>
      </dgm:prSet>
      <dgm:spPr/>
      <dgm:t>
        <a:bodyPr/>
        <a:lstStyle/>
        <a:p>
          <a:endParaRPr lang="ru-RU"/>
        </a:p>
      </dgm:t>
    </dgm:pt>
    <dgm:pt modelId="{FB0D214A-D43E-427B-AA4F-D395855116E6}" type="pres">
      <dgm:prSet presAssocID="{DEEEEB35-C0C8-4A76-9D3F-EF365C769CD7}" presName="sp" presStyleCnt="0"/>
      <dgm:spPr/>
    </dgm:pt>
    <dgm:pt modelId="{FB158A5D-0765-4865-87AC-D795145892FC}" type="pres">
      <dgm:prSet presAssocID="{298EF726-1E51-491B-AF81-9BBED439C682}" presName="composite" presStyleCnt="0"/>
      <dgm:spPr/>
    </dgm:pt>
    <dgm:pt modelId="{60D2E1BF-7A0C-428D-954D-46F389812E9D}" type="pres">
      <dgm:prSet presAssocID="{298EF726-1E51-491B-AF81-9BBED439C682}" presName="parentText" presStyleLbl="alignNode1" presStyleIdx="4" presStyleCnt="5">
        <dgm:presLayoutVars>
          <dgm:chMax val="1"/>
          <dgm:bulletEnabled val="1"/>
        </dgm:presLayoutVars>
      </dgm:prSet>
      <dgm:spPr/>
      <dgm:t>
        <a:bodyPr/>
        <a:lstStyle/>
        <a:p>
          <a:endParaRPr lang="ru-RU"/>
        </a:p>
      </dgm:t>
    </dgm:pt>
    <dgm:pt modelId="{CC951818-1E39-46CF-9FDC-7B1D976DE4B2}" type="pres">
      <dgm:prSet presAssocID="{298EF726-1E51-491B-AF81-9BBED439C682}" presName="descendantText" presStyleLbl="alignAcc1" presStyleIdx="4" presStyleCnt="5">
        <dgm:presLayoutVars>
          <dgm:bulletEnabled val="1"/>
        </dgm:presLayoutVars>
      </dgm:prSet>
      <dgm:spPr/>
      <dgm:t>
        <a:bodyPr/>
        <a:lstStyle/>
        <a:p>
          <a:endParaRPr lang="ru-RU"/>
        </a:p>
      </dgm:t>
    </dgm:pt>
  </dgm:ptLst>
  <dgm:cxnLst>
    <dgm:cxn modelId="{595E681A-CE8D-4FD1-AB5F-74154D1E3A0C}" type="presOf" srcId="{B8764FCC-4DA1-4F43-845C-B1E3C499FEF8}" destId="{8355E5B9-350D-40E3-8DC9-9F0F7BD1CDC0}" srcOrd="0" destOrd="0" presId="urn:microsoft.com/office/officeart/2005/8/layout/chevron2"/>
    <dgm:cxn modelId="{79359DCF-48B2-46B6-92FE-A6F98CB6FD35}" type="presOf" srcId="{DA328918-9017-4551-A08A-A8ACA161B107}" destId="{0A369225-D38B-46FE-AF0F-762474DE399D}" srcOrd="0" destOrd="0" presId="urn:microsoft.com/office/officeart/2005/8/layout/chevron2"/>
    <dgm:cxn modelId="{3615D817-4167-40DB-B8CF-89FE1C172E53}" type="presOf" srcId="{2C19385E-77BE-45AB-B708-10A758C8ECEF}" destId="{C7FB492E-E3CE-4765-AB7F-303F4AF87ECC}" srcOrd="0" destOrd="0" presId="urn:microsoft.com/office/officeart/2005/8/layout/chevron2"/>
    <dgm:cxn modelId="{686E49AC-B0AA-4563-BC25-A010A9BA515B}" type="presOf" srcId="{C40C9C1C-7D11-4BF8-BE5B-064EF26E6846}" destId="{CC951818-1E39-46CF-9FDC-7B1D976DE4B2}" srcOrd="0" destOrd="0" presId="urn:microsoft.com/office/officeart/2005/8/layout/chevron2"/>
    <dgm:cxn modelId="{31A528D8-F818-44AC-BE95-04C972BAD0CC}" srcId="{DA328918-9017-4551-A08A-A8ACA161B107}" destId="{2C19385E-77BE-45AB-B708-10A758C8ECEF}" srcOrd="2" destOrd="0" parTransId="{FCF62CB1-26AB-4BB3-8B09-C92C18A16186}" sibTransId="{2A45E27B-8083-46B8-8959-1F364264FCF7}"/>
    <dgm:cxn modelId="{E8714A53-E025-48E5-80C4-0EA7DFDC3BE1}" srcId="{2C19385E-77BE-45AB-B708-10A758C8ECEF}" destId="{B8764FCC-4DA1-4F43-845C-B1E3C499FEF8}" srcOrd="0" destOrd="0" parTransId="{3D377B91-1220-4838-AA0D-E5454ACB1BF4}" sibTransId="{94C6CA9A-EAB7-49CE-A09A-C3B1F72B8DD2}"/>
    <dgm:cxn modelId="{E45DF95C-FA94-495F-AC06-C8A1B02C9306}" type="presOf" srcId="{049FA6B3-D289-407E-982E-00016D021E49}" destId="{5D087B38-3168-4C8E-B128-D309369C8F2E}" srcOrd="0" destOrd="0" presId="urn:microsoft.com/office/officeart/2005/8/layout/chevron2"/>
    <dgm:cxn modelId="{4E2DFB33-E291-4292-91CA-EE9101B91D6B}" type="presOf" srcId="{298EF726-1E51-491B-AF81-9BBED439C682}" destId="{60D2E1BF-7A0C-428D-954D-46F389812E9D}" srcOrd="0" destOrd="0" presId="urn:microsoft.com/office/officeart/2005/8/layout/chevron2"/>
    <dgm:cxn modelId="{CCFECDCE-139A-46C1-BACE-0621208F2E43}" srcId="{7083F461-0FE3-4FCF-AA96-4E917D5B26EA}" destId="{049FA6B3-D289-407E-982E-00016D021E49}" srcOrd="0" destOrd="0" parTransId="{6E136902-42A4-4DBA-993B-2627B70D0EE2}" sibTransId="{D2E00FE2-D9E1-4A83-B3BD-1D829B77EED4}"/>
    <dgm:cxn modelId="{7C8B0CD9-5A12-44AA-BE20-FF235AB17709}" srcId="{DA328918-9017-4551-A08A-A8ACA161B107}" destId="{298EF726-1E51-491B-AF81-9BBED439C682}" srcOrd="4" destOrd="0" parTransId="{461249DE-6187-4D11-86A7-3D7B11926987}" sibTransId="{EA4B42E9-11FF-4032-B23E-DC7DE12CD51E}"/>
    <dgm:cxn modelId="{5F0CF1AD-D389-42BA-9BD7-757A1140BBD6}" type="presOf" srcId="{7083F461-0FE3-4FCF-AA96-4E917D5B26EA}" destId="{6BACE70E-588D-451C-9EFD-9E06DF69E4B2}" srcOrd="0" destOrd="0" presId="urn:microsoft.com/office/officeart/2005/8/layout/chevron2"/>
    <dgm:cxn modelId="{114AAF6C-077E-4FC6-B1D8-9FDB8D680A7C}" type="presOf" srcId="{77BEB9E2-2905-4EA5-9D2B-8AF89A93BE60}" destId="{D7262448-6CB0-48A1-87EB-B53234E77F97}" srcOrd="0" destOrd="0" presId="urn:microsoft.com/office/officeart/2005/8/layout/chevron2"/>
    <dgm:cxn modelId="{2585236A-F646-4317-941C-32A24D65D884}" type="presOf" srcId="{79D36F71-5097-4ECB-ABB9-16D41C4A6BD3}" destId="{C741F734-6D2E-409E-B218-660AC33F8F97}" srcOrd="0" destOrd="0" presId="urn:microsoft.com/office/officeart/2005/8/layout/chevron2"/>
    <dgm:cxn modelId="{FEA74D63-188A-4F6E-8FAB-A6AD51FD7397}" srcId="{DA328918-9017-4551-A08A-A8ACA161B107}" destId="{7083F461-0FE3-4FCF-AA96-4E917D5B26EA}" srcOrd="1" destOrd="0" parTransId="{59DE5B0B-0DE4-4C08-B170-705D2DD945D0}" sibTransId="{CADCE08C-4C62-452A-80B2-C04E561ECF69}"/>
    <dgm:cxn modelId="{863FB7BC-D5B1-4E01-BE54-76FB3419BA3A}" srcId="{2BF3E67D-0DBA-4041-8D07-46240413459D}" destId="{D78464DA-6BAF-4E6B-AC36-C64E4A6D4F06}" srcOrd="0" destOrd="0" parTransId="{C2EF8B2D-2FC1-475F-9642-A88FB8DB9B78}" sibTransId="{19572889-E134-4519-AD98-00FD37A9ACC0}"/>
    <dgm:cxn modelId="{27F8D7E4-480E-43CB-AC99-BE043D754132}" srcId="{DA328918-9017-4551-A08A-A8ACA161B107}" destId="{79D36F71-5097-4ECB-ABB9-16D41C4A6BD3}" srcOrd="0" destOrd="0" parTransId="{79AB1045-C395-44BC-A409-D99DAE23C544}" sibTransId="{A6C77089-E157-420E-9C6B-361F3492A723}"/>
    <dgm:cxn modelId="{B4A9F31D-06BA-42F9-880D-423930E20D71}" srcId="{298EF726-1E51-491B-AF81-9BBED439C682}" destId="{C40C9C1C-7D11-4BF8-BE5B-064EF26E6846}" srcOrd="0" destOrd="0" parTransId="{20E30745-9709-4707-AB13-85CA8EE1CD22}" sibTransId="{D4D1DEE4-36CD-4523-A02E-9E4DF5683E8D}"/>
    <dgm:cxn modelId="{0E4E806C-02CE-4761-AFE4-42B588DBBEBC}" type="presOf" srcId="{2BF3E67D-0DBA-4041-8D07-46240413459D}" destId="{2F674FBE-BE7F-47E9-A658-DFFD22B38D94}" srcOrd="0" destOrd="0" presId="urn:microsoft.com/office/officeart/2005/8/layout/chevron2"/>
    <dgm:cxn modelId="{CAF37CF2-B257-4BC7-B1B0-D497395D8E70}" srcId="{79D36F71-5097-4ECB-ABB9-16D41C4A6BD3}" destId="{77BEB9E2-2905-4EA5-9D2B-8AF89A93BE60}" srcOrd="0" destOrd="0" parTransId="{87930A1B-1E62-492F-AF69-8C87BE10B79E}" sibTransId="{3469D52F-3FAB-4753-ABB3-277F0F952539}"/>
    <dgm:cxn modelId="{A99D4563-C42A-4CFB-BB5D-A6276622B63E}" srcId="{DA328918-9017-4551-A08A-A8ACA161B107}" destId="{2BF3E67D-0DBA-4041-8D07-46240413459D}" srcOrd="3" destOrd="0" parTransId="{4F637964-B4F3-4E4E-8C06-568FA83FDE26}" sibTransId="{DEEEEB35-C0C8-4A76-9D3F-EF365C769CD7}"/>
    <dgm:cxn modelId="{A5FBD56F-2B11-4581-9DFD-0DCF0D09A006}" type="presOf" srcId="{D78464DA-6BAF-4E6B-AC36-C64E4A6D4F06}" destId="{23832C97-BC81-4C61-9614-B344C0230385}" srcOrd="0" destOrd="0" presId="urn:microsoft.com/office/officeart/2005/8/layout/chevron2"/>
    <dgm:cxn modelId="{FE199503-64D5-4712-A2CB-923E275067F9}" type="presParOf" srcId="{0A369225-D38B-46FE-AF0F-762474DE399D}" destId="{3D28F1FF-22AB-4EB1-A7E4-12153F0228BA}" srcOrd="0" destOrd="0" presId="urn:microsoft.com/office/officeart/2005/8/layout/chevron2"/>
    <dgm:cxn modelId="{39026A5D-C433-48E8-A81F-94E527AA93B3}" type="presParOf" srcId="{3D28F1FF-22AB-4EB1-A7E4-12153F0228BA}" destId="{C741F734-6D2E-409E-B218-660AC33F8F97}" srcOrd="0" destOrd="0" presId="urn:microsoft.com/office/officeart/2005/8/layout/chevron2"/>
    <dgm:cxn modelId="{5B920C83-B1DD-4E27-8831-AC35AC379DE3}" type="presParOf" srcId="{3D28F1FF-22AB-4EB1-A7E4-12153F0228BA}" destId="{D7262448-6CB0-48A1-87EB-B53234E77F97}" srcOrd="1" destOrd="0" presId="urn:microsoft.com/office/officeart/2005/8/layout/chevron2"/>
    <dgm:cxn modelId="{E635BFEA-58A7-4AA2-88B2-98954118518B}" type="presParOf" srcId="{0A369225-D38B-46FE-AF0F-762474DE399D}" destId="{C7057A20-4327-482E-8E8E-48C242F69343}" srcOrd="1" destOrd="0" presId="urn:microsoft.com/office/officeart/2005/8/layout/chevron2"/>
    <dgm:cxn modelId="{97F49B49-AD3E-49A8-9978-D4E7B76EBC01}" type="presParOf" srcId="{0A369225-D38B-46FE-AF0F-762474DE399D}" destId="{EFCB931A-4AA3-4DE0-99B1-5B6F0F507B03}" srcOrd="2" destOrd="0" presId="urn:microsoft.com/office/officeart/2005/8/layout/chevron2"/>
    <dgm:cxn modelId="{77BE0B1D-8D95-4169-9ED2-4D2F6C7602DD}" type="presParOf" srcId="{EFCB931A-4AA3-4DE0-99B1-5B6F0F507B03}" destId="{6BACE70E-588D-451C-9EFD-9E06DF69E4B2}" srcOrd="0" destOrd="0" presId="urn:microsoft.com/office/officeart/2005/8/layout/chevron2"/>
    <dgm:cxn modelId="{17482B5B-5863-4D43-AEA3-89708C6F137F}" type="presParOf" srcId="{EFCB931A-4AA3-4DE0-99B1-5B6F0F507B03}" destId="{5D087B38-3168-4C8E-B128-D309369C8F2E}" srcOrd="1" destOrd="0" presId="urn:microsoft.com/office/officeart/2005/8/layout/chevron2"/>
    <dgm:cxn modelId="{7B078FE1-2133-4E9D-8540-F41E60BCDF7A}" type="presParOf" srcId="{0A369225-D38B-46FE-AF0F-762474DE399D}" destId="{9C05591A-C1D8-453F-9224-AE9F85592098}" srcOrd="3" destOrd="0" presId="urn:microsoft.com/office/officeart/2005/8/layout/chevron2"/>
    <dgm:cxn modelId="{44440084-10A7-4E08-97DE-B9ABF99A9EC6}" type="presParOf" srcId="{0A369225-D38B-46FE-AF0F-762474DE399D}" destId="{952708B1-9E20-4EB1-A82D-2A6BD32BDE3B}" srcOrd="4" destOrd="0" presId="urn:microsoft.com/office/officeart/2005/8/layout/chevron2"/>
    <dgm:cxn modelId="{BE509E81-7098-471E-8643-BB9A02CF36AA}" type="presParOf" srcId="{952708B1-9E20-4EB1-A82D-2A6BD32BDE3B}" destId="{C7FB492E-E3CE-4765-AB7F-303F4AF87ECC}" srcOrd="0" destOrd="0" presId="urn:microsoft.com/office/officeart/2005/8/layout/chevron2"/>
    <dgm:cxn modelId="{2451890A-79B0-4097-B6BC-1B62EE64E2AC}" type="presParOf" srcId="{952708B1-9E20-4EB1-A82D-2A6BD32BDE3B}" destId="{8355E5B9-350D-40E3-8DC9-9F0F7BD1CDC0}" srcOrd="1" destOrd="0" presId="urn:microsoft.com/office/officeart/2005/8/layout/chevron2"/>
    <dgm:cxn modelId="{E3AC1CDA-F69B-4B73-9C1F-1A1FDF78F257}" type="presParOf" srcId="{0A369225-D38B-46FE-AF0F-762474DE399D}" destId="{A4D3F0D8-4EF2-42ED-8CD2-32FF52928C37}" srcOrd="5" destOrd="0" presId="urn:microsoft.com/office/officeart/2005/8/layout/chevron2"/>
    <dgm:cxn modelId="{A42A7793-0CFB-48C2-B217-5CEE1DD32DF4}" type="presParOf" srcId="{0A369225-D38B-46FE-AF0F-762474DE399D}" destId="{5BB0F27F-F465-4916-B9F7-1CE8601B3049}" srcOrd="6" destOrd="0" presId="urn:microsoft.com/office/officeart/2005/8/layout/chevron2"/>
    <dgm:cxn modelId="{55A4293C-DF98-46D9-9689-070B09084C85}" type="presParOf" srcId="{5BB0F27F-F465-4916-B9F7-1CE8601B3049}" destId="{2F674FBE-BE7F-47E9-A658-DFFD22B38D94}" srcOrd="0" destOrd="0" presId="urn:microsoft.com/office/officeart/2005/8/layout/chevron2"/>
    <dgm:cxn modelId="{F2CE8EC3-EAA5-45F5-909F-E17C2568DE3C}" type="presParOf" srcId="{5BB0F27F-F465-4916-B9F7-1CE8601B3049}" destId="{23832C97-BC81-4C61-9614-B344C0230385}" srcOrd="1" destOrd="0" presId="urn:microsoft.com/office/officeart/2005/8/layout/chevron2"/>
    <dgm:cxn modelId="{63756872-423B-45D3-A10A-E0B78FFB6E0A}" type="presParOf" srcId="{0A369225-D38B-46FE-AF0F-762474DE399D}" destId="{FB0D214A-D43E-427B-AA4F-D395855116E6}" srcOrd="7" destOrd="0" presId="urn:microsoft.com/office/officeart/2005/8/layout/chevron2"/>
    <dgm:cxn modelId="{5B278F5C-4979-47C2-AD1A-D9A0F3258E58}" type="presParOf" srcId="{0A369225-D38B-46FE-AF0F-762474DE399D}" destId="{FB158A5D-0765-4865-87AC-D795145892FC}" srcOrd="8" destOrd="0" presId="urn:microsoft.com/office/officeart/2005/8/layout/chevron2"/>
    <dgm:cxn modelId="{BEEE6DCE-5DAF-4589-8CE0-CBF4622AA13D}" type="presParOf" srcId="{FB158A5D-0765-4865-87AC-D795145892FC}" destId="{60D2E1BF-7A0C-428D-954D-46F389812E9D}" srcOrd="0" destOrd="0" presId="urn:microsoft.com/office/officeart/2005/8/layout/chevron2"/>
    <dgm:cxn modelId="{E2196F93-94B0-4739-AD26-8A958F3AB1A0}" type="presParOf" srcId="{FB158A5D-0765-4865-87AC-D795145892FC}" destId="{CC951818-1E39-46CF-9FDC-7B1D976DE4B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ED8B0E-0CAF-4F19-B01A-B9DD59F2A1B5}" type="doc">
      <dgm:prSet loTypeId="urn:microsoft.com/office/officeart/2005/8/layout/matrix1" loCatId="matrix" qsTypeId="urn:microsoft.com/office/officeart/2005/8/quickstyle/3d1" qsCatId="3D" csTypeId="urn:microsoft.com/office/officeart/2005/8/colors/colorful1#5" csCatId="colorful" phldr="1"/>
      <dgm:spPr/>
      <dgm:t>
        <a:bodyPr/>
        <a:lstStyle/>
        <a:p>
          <a:endParaRPr lang="ru-RU"/>
        </a:p>
      </dgm:t>
    </dgm:pt>
    <dgm:pt modelId="{478E9C5E-01D3-4B02-938A-83875F14E477}">
      <dgm:prSet/>
      <dgm:spPr/>
      <dgm:t>
        <a:bodyPr/>
        <a:lstStyle/>
        <a:p>
          <a:pPr rtl="0"/>
          <a:r>
            <a:rPr lang="ru-RU" b="1" dirty="0" err="1" smtClean="0">
              <a:latin typeface="Times New Roman" pitchFamily="18" charset="0"/>
              <a:cs typeface="Times New Roman" pitchFamily="18" charset="0"/>
            </a:rPr>
            <a:t>Молиянинг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вазифалари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903CBBC4-0FD4-474E-9AA3-788F0143969F}" type="parTrans" cxnId="{9FBB75DF-F3B7-417A-8DD1-0661BE5FF7C5}">
      <dgm:prSet/>
      <dgm:spPr/>
      <dgm:t>
        <a:bodyPr/>
        <a:lstStyle/>
        <a:p>
          <a:endParaRPr lang="ru-RU">
            <a:latin typeface="Times New Roman" pitchFamily="18" charset="0"/>
            <a:cs typeface="Times New Roman" pitchFamily="18" charset="0"/>
          </a:endParaRPr>
        </a:p>
      </dgm:t>
    </dgm:pt>
    <dgm:pt modelId="{F2444D75-9528-4DF9-B68E-FF05DD7566AA}" type="sibTrans" cxnId="{9FBB75DF-F3B7-417A-8DD1-0661BE5FF7C5}">
      <dgm:prSet/>
      <dgm:spPr/>
      <dgm:t>
        <a:bodyPr/>
        <a:lstStyle/>
        <a:p>
          <a:endParaRPr lang="ru-RU">
            <a:latin typeface="Times New Roman" pitchFamily="18" charset="0"/>
            <a:cs typeface="Times New Roman" pitchFamily="18" charset="0"/>
          </a:endParaRPr>
        </a:p>
      </dgm:t>
    </dgm:pt>
    <dgm:pt modelId="{FBFF145E-4496-43C9-A39F-F8DDE0FC27CB}">
      <dgm:prSet custT="1"/>
      <dgm:spPr/>
      <dgm:t>
        <a:bodyPr/>
        <a:lstStyle/>
        <a:p>
          <a:pPr algn="just" rtl="0"/>
          <a:r>
            <a:rPr lang="ru-RU" sz="2400" dirty="0" err="1" smtClean="0">
              <a:latin typeface="Times New Roman" pitchFamily="18" charset="0"/>
              <a:cs typeface="Times New Roman" pitchFamily="18" charset="0"/>
            </a:rPr>
            <a:t>иқтисодий</a:t>
          </a:r>
          <a:r>
            <a:rPr lang="uz-Cyrl-UZ" sz="2400" dirty="0" smtClean="0">
              <a:latin typeface="Times New Roman" pitchFamily="18" charset="0"/>
              <a:cs typeface="Times New Roman" pitchFamily="18" charset="0"/>
            </a:rPr>
            <a:t> жараёнларни, лойиҳалар ва тадбирларни пул ресурслари билан таъминлаш ва унга хизмат кўрсатиш </a:t>
          </a:r>
          <a:r>
            <a:rPr lang="ru-RU" sz="2400" dirty="0" err="1" smtClean="0">
              <a:latin typeface="Times New Roman" pitchFamily="18" charset="0"/>
              <a:cs typeface="Times New Roman" pitchFamily="18" charset="0"/>
            </a:rPr>
            <a:t>вазифаси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D24FC3A0-6F2F-4F3E-A8B4-C375FE89F3EF}" type="parTrans" cxnId="{38248025-35CA-413E-9932-5B3E6D2BCB32}">
      <dgm:prSet/>
      <dgm:spPr/>
      <dgm:t>
        <a:bodyPr/>
        <a:lstStyle/>
        <a:p>
          <a:endParaRPr lang="ru-RU">
            <a:latin typeface="Times New Roman" pitchFamily="18" charset="0"/>
            <a:cs typeface="Times New Roman" pitchFamily="18" charset="0"/>
          </a:endParaRPr>
        </a:p>
      </dgm:t>
    </dgm:pt>
    <dgm:pt modelId="{56668C95-ED2F-40C4-9669-A67FD325A81D}" type="sibTrans" cxnId="{38248025-35CA-413E-9932-5B3E6D2BCB32}">
      <dgm:prSet/>
      <dgm:spPr/>
      <dgm:t>
        <a:bodyPr/>
        <a:lstStyle/>
        <a:p>
          <a:endParaRPr lang="ru-RU">
            <a:latin typeface="Times New Roman" pitchFamily="18" charset="0"/>
            <a:cs typeface="Times New Roman" pitchFamily="18" charset="0"/>
          </a:endParaRPr>
        </a:p>
      </dgm:t>
    </dgm:pt>
    <dgm:pt modelId="{77D621D4-440A-42A4-A505-B39107605937}">
      <dgm:prSet custT="1"/>
      <dgm:spPr/>
      <dgm:t>
        <a:bodyPr/>
        <a:lstStyle/>
        <a:p>
          <a:pPr rtl="0"/>
          <a:r>
            <a:rPr lang="ru-RU" sz="2400" dirty="0" err="1" smtClean="0">
              <a:latin typeface="Times New Roman" pitchFamily="18" charset="0"/>
              <a:cs typeface="Times New Roman" pitchFamily="18" charset="0"/>
            </a:rPr>
            <a:t>тақсимлаш вазифаси</a:t>
          </a:r>
          <a:r>
            <a:rPr lang="ru-RU" sz="24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48D72099-4D91-4273-943B-B3E782DA2908}" type="parTrans" cxnId="{E09AB5FC-9BD6-42E6-8F95-82906A79558C}">
      <dgm:prSet/>
      <dgm:spPr/>
      <dgm:t>
        <a:bodyPr/>
        <a:lstStyle/>
        <a:p>
          <a:endParaRPr lang="ru-RU">
            <a:latin typeface="Times New Roman" pitchFamily="18" charset="0"/>
            <a:cs typeface="Times New Roman" pitchFamily="18" charset="0"/>
          </a:endParaRPr>
        </a:p>
      </dgm:t>
    </dgm:pt>
    <dgm:pt modelId="{6ABD1EB1-3B35-4D98-8A4E-5558C457695E}" type="sibTrans" cxnId="{E09AB5FC-9BD6-42E6-8F95-82906A79558C}">
      <dgm:prSet/>
      <dgm:spPr/>
      <dgm:t>
        <a:bodyPr/>
        <a:lstStyle/>
        <a:p>
          <a:endParaRPr lang="ru-RU">
            <a:latin typeface="Times New Roman" pitchFamily="18" charset="0"/>
            <a:cs typeface="Times New Roman" pitchFamily="18" charset="0"/>
          </a:endParaRPr>
        </a:p>
      </dgm:t>
    </dgm:pt>
    <dgm:pt modelId="{63F9D16B-C5B0-4599-88EE-35A0DBC4D5F3}">
      <dgm:prSet custT="1"/>
      <dgm:spPr/>
      <dgm:t>
        <a:bodyPr/>
        <a:lstStyle/>
        <a:p>
          <a:pPr algn="just" rtl="0"/>
          <a:r>
            <a:rPr lang="ru-RU" sz="2400" dirty="0" err="1" smtClean="0">
              <a:latin typeface="Times New Roman" pitchFamily="18" charset="0"/>
              <a:cs typeface="Times New Roman" pitchFamily="18" charset="0"/>
            </a:rPr>
            <a:t>рағбатлантириш вазифаси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1D8035FE-4231-49E5-8B1D-C80BE98F58F3}" type="parTrans" cxnId="{DEF1D8E9-3248-4F52-AFC8-FD2360B7D2F2}">
      <dgm:prSet/>
      <dgm:spPr/>
      <dgm:t>
        <a:bodyPr/>
        <a:lstStyle/>
        <a:p>
          <a:endParaRPr lang="ru-RU">
            <a:latin typeface="Times New Roman" pitchFamily="18" charset="0"/>
            <a:cs typeface="Times New Roman" pitchFamily="18" charset="0"/>
          </a:endParaRPr>
        </a:p>
      </dgm:t>
    </dgm:pt>
    <dgm:pt modelId="{B5D60F74-EE15-4D7B-8A33-3706A3E1CD8B}" type="sibTrans" cxnId="{DEF1D8E9-3248-4F52-AFC8-FD2360B7D2F2}">
      <dgm:prSet/>
      <dgm:spPr/>
      <dgm:t>
        <a:bodyPr/>
        <a:lstStyle/>
        <a:p>
          <a:endParaRPr lang="ru-RU">
            <a:latin typeface="Times New Roman" pitchFamily="18" charset="0"/>
            <a:cs typeface="Times New Roman" pitchFamily="18" charset="0"/>
          </a:endParaRPr>
        </a:p>
      </dgm:t>
    </dgm:pt>
    <dgm:pt modelId="{7DAFB0EF-0C7C-4D94-8CC2-898832DA2FE4}">
      <dgm:prSet custT="1"/>
      <dgm:spPr/>
      <dgm:t>
        <a:bodyPr/>
        <a:lstStyle/>
        <a:p>
          <a:pPr algn="just" rtl="0"/>
          <a:r>
            <a:rPr lang="ru-RU" sz="2400" dirty="0" err="1" smtClean="0">
              <a:latin typeface="Times New Roman" pitchFamily="18" charset="0"/>
              <a:cs typeface="Times New Roman" pitchFamily="18" charset="0"/>
            </a:rPr>
            <a:t>назорат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қилиш вазифаси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B6145613-9613-4FF9-A3E1-77E7A5D8EA8A}" type="parTrans" cxnId="{16954D62-627F-4D5A-BB7C-F46F388B34EB}">
      <dgm:prSet/>
      <dgm:spPr/>
      <dgm:t>
        <a:bodyPr/>
        <a:lstStyle/>
        <a:p>
          <a:endParaRPr lang="ru-RU">
            <a:latin typeface="Times New Roman" pitchFamily="18" charset="0"/>
            <a:cs typeface="Times New Roman" pitchFamily="18" charset="0"/>
          </a:endParaRPr>
        </a:p>
      </dgm:t>
    </dgm:pt>
    <dgm:pt modelId="{9DE0ADA3-D6B7-47BC-BF6C-AF9E6EE70AD4}" type="sibTrans" cxnId="{16954D62-627F-4D5A-BB7C-F46F388B34EB}">
      <dgm:prSet/>
      <dgm:spPr/>
      <dgm:t>
        <a:bodyPr/>
        <a:lstStyle/>
        <a:p>
          <a:endParaRPr lang="ru-RU">
            <a:latin typeface="Times New Roman" pitchFamily="18" charset="0"/>
            <a:cs typeface="Times New Roman" pitchFamily="18" charset="0"/>
          </a:endParaRPr>
        </a:p>
      </dgm:t>
    </dgm:pt>
    <dgm:pt modelId="{1AC2A544-86CD-429A-8C24-799672420664}" type="pres">
      <dgm:prSet presAssocID="{B7ED8B0E-0CAF-4F19-B01A-B9DD59F2A1B5}" presName="diagram" presStyleCnt="0">
        <dgm:presLayoutVars>
          <dgm:chMax val="1"/>
          <dgm:dir/>
          <dgm:animLvl val="ctr"/>
          <dgm:resizeHandles val="exact"/>
        </dgm:presLayoutVars>
      </dgm:prSet>
      <dgm:spPr/>
      <dgm:t>
        <a:bodyPr/>
        <a:lstStyle/>
        <a:p>
          <a:endParaRPr lang="ru-RU"/>
        </a:p>
      </dgm:t>
    </dgm:pt>
    <dgm:pt modelId="{5A839ABA-6D4A-47F8-8D20-DDC689291B27}" type="pres">
      <dgm:prSet presAssocID="{B7ED8B0E-0CAF-4F19-B01A-B9DD59F2A1B5}" presName="matrix" presStyleCnt="0"/>
      <dgm:spPr/>
    </dgm:pt>
    <dgm:pt modelId="{D051D4C8-056A-4FF4-A42A-039DBBD38558}" type="pres">
      <dgm:prSet presAssocID="{B7ED8B0E-0CAF-4F19-B01A-B9DD59F2A1B5}" presName="tile1" presStyleLbl="node1" presStyleIdx="0" presStyleCnt="4"/>
      <dgm:spPr/>
      <dgm:t>
        <a:bodyPr/>
        <a:lstStyle/>
        <a:p>
          <a:endParaRPr lang="ru-RU"/>
        </a:p>
      </dgm:t>
    </dgm:pt>
    <dgm:pt modelId="{B7DCFE1E-55EA-4A67-9A66-81BDFEB14890}" type="pres">
      <dgm:prSet presAssocID="{B7ED8B0E-0CAF-4F19-B01A-B9DD59F2A1B5}" presName="tile1text" presStyleLbl="node1" presStyleIdx="0" presStyleCnt="4">
        <dgm:presLayoutVars>
          <dgm:chMax val="0"/>
          <dgm:chPref val="0"/>
          <dgm:bulletEnabled val="1"/>
        </dgm:presLayoutVars>
      </dgm:prSet>
      <dgm:spPr/>
      <dgm:t>
        <a:bodyPr/>
        <a:lstStyle/>
        <a:p>
          <a:endParaRPr lang="ru-RU"/>
        </a:p>
      </dgm:t>
    </dgm:pt>
    <dgm:pt modelId="{F60D4EA9-A8D9-44EC-B524-97E91D836B7E}" type="pres">
      <dgm:prSet presAssocID="{B7ED8B0E-0CAF-4F19-B01A-B9DD59F2A1B5}" presName="tile2" presStyleLbl="node1" presStyleIdx="1" presStyleCnt="4"/>
      <dgm:spPr/>
      <dgm:t>
        <a:bodyPr/>
        <a:lstStyle/>
        <a:p>
          <a:endParaRPr lang="ru-RU"/>
        </a:p>
      </dgm:t>
    </dgm:pt>
    <dgm:pt modelId="{4BB5F0DA-3F15-4451-A161-A500D60DB531}" type="pres">
      <dgm:prSet presAssocID="{B7ED8B0E-0CAF-4F19-B01A-B9DD59F2A1B5}" presName="tile2text" presStyleLbl="node1" presStyleIdx="1" presStyleCnt="4">
        <dgm:presLayoutVars>
          <dgm:chMax val="0"/>
          <dgm:chPref val="0"/>
          <dgm:bulletEnabled val="1"/>
        </dgm:presLayoutVars>
      </dgm:prSet>
      <dgm:spPr/>
      <dgm:t>
        <a:bodyPr/>
        <a:lstStyle/>
        <a:p>
          <a:endParaRPr lang="ru-RU"/>
        </a:p>
      </dgm:t>
    </dgm:pt>
    <dgm:pt modelId="{A4F39DAB-753C-4318-B9B6-3C876BF2F821}" type="pres">
      <dgm:prSet presAssocID="{B7ED8B0E-0CAF-4F19-B01A-B9DD59F2A1B5}" presName="tile3" presStyleLbl="node1" presStyleIdx="2" presStyleCnt="4"/>
      <dgm:spPr/>
      <dgm:t>
        <a:bodyPr/>
        <a:lstStyle/>
        <a:p>
          <a:endParaRPr lang="ru-RU"/>
        </a:p>
      </dgm:t>
    </dgm:pt>
    <dgm:pt modelId="{EA345846-1334-466B-96CE-596E2799D95A}" type="pres">
      <dgm:prSet presAssocID="{B7ED8B0E-0CAF-4F19-B01A-B9DD59F2A1B5}" presName="tile3text" presStyleLbl="node1" presStyleIdx="2" presStyleCnt="4">
        <dgm:presLayoutVars>
          <dgm:chMax val="0"/>
          <dgm:chPref val="0"/>
          <dgm:bulletEnabled val="1"/>
        </dgm:presLayoutVars>
      </dgm:prSet>
      <dgm:spPr/>
      <dgm:t>
        <a:bodyPr/>
        <a:lstStyle/>
        <a:p>
          <a:endParaRPr lang="ru-RU"/>
        </a:p>
      </dgm:t>
    </dgm:pt>
    <dgm:pt modelId="{B9F652C3-F477-44F9-8801-21A4896A2413}" type="pres">
      <dgm:prSet presAssocID="{B7ED8B0E-0CAF-4F19-B01A-B9DD59F2A1B5}" presName="tile4" presStyleLbl="node1" presStyleIdx="3" presStyleCnt="4"/>
      <dgm:spPr/>
      <dgm:t>
        <a:bodyPr/>
        <a:lstStyle/>
        <a:p>
          <a:endParaRPr lang="ru-RU"/>
        </a:p>
      </dgm:t>
    </dgm:pt>
    <dgm:pt modelId="{9BC98C7E-EDA0-4C1D-A4C2-0D4BA2481458}" type="pres">
      <dgm:prSet presAssocID="{B7ED8B0E-0CAF-4F19-B01A-B9DD59F2A1B5}" presName="tile4text" presStyleLbl="node1" presStyleIdx="3" presStyleCnt="4">
        <dgm:presLayoutVars>
          <dgm:chMax val="0"/>
          <dgm:chPref val="0"/>
          <dgm:bulletEnabled val="1"/>
        </dgm:presLayoutVars>
      </dgm:prSet>
      <dgm:spPr/>
      <dgm:t>
        <a:bodyPr/>
        <a:lstStyle/>
        <a:p>
          <a:endParaRPr lang="ru-RU"/>
        </a:p>
      </dgm:t>
    </dgm:pt>
    <dgm:pt modelId="{28503076-E8AE-4329-ADF6-60358E9E7738}" type="pres">
      <dgm:prSet presAssocID="{B7ED8B0E-0CAF-4F19-B01A-B9DD59F2A1B5}" presName="centerTile" presStyleLbl="fgShp" presStyleIdx="0" presStyleCnt="1" custScaleX="144677" custScaleY="119481">
        <dgm:presLayoutVars>
          <dgm:chMax val="0"/>
          <dgm:chPref val="0"/>
        </dgm:presLayoutVars>
      </dgm:prSet>
      <dgm:spPr/>
      <dgm:t>
        <a:bodyPr/>
        <a:lstStyle/>
        <a:p>
          <a:endParaRPr lang="ru-RU"/>
        </a:p>
      </dgm:t>
    </dgm:pt>
  </dgm:ptLst>
  <dgm:cxnLst>
    <dgm:cxn modelId="{E09AB5FC-9BD6-42E6-8F95-82906A79558C}" srcId="{478E9C5E-01D3-4B02-938A-83875F14E477}" destId="{77D621D4-440A-42A4-A505-B39107605937}" srcOrd="1" destOrd="0" parTransId="{48D72099-4D91-4273-943B-B3E782DA2908}" sibTransId="{6ABD1EB1-3B35-4D98-8A4E-5558C457695E}"/>
    <dgm:cxn modelId="{D779E7A3-6EB8-44EA-95F0-B6263C6C4ADF}" type="presOf" srcId="{7DAFB0EF-0C7C-4D94-8CC2-898832DA2FE4}" destId="{B9F652C3-F477-44F9-8801-21A4896A2413}" srcOrd="0" destOrd="0" presId="urn:microsoft.com/office/officeart/2005/8/layout/matrix1"/>
    <dgm:cxn modelId="{19946D90-FF48-437C-89B2-C4D81803B1B5}" type="presOf" srcId="{63F9D16B-C5B0-4599-88EE-35A0DBC4D5F3}" destId="{A4F39DAB-753C-4318-B9B6-3C876BF2F821}" srcOrd="0" destOrd="0" presId="urn:microsoft.com/office/officeart/2005/8/layout/matrix1"/>
    <dgm:cxn modelId="{16954D62-627F-4D5A-BB7C-F46F388B34EB}" srcId="{478E9C5E-01D3-4B02-938A-83875F14E477}" destId="{7DAFB0EF-0C7C-4D94-8CC2-898832DA2FE4}" srcOrd="3" destOrd="0" parTransId="{B6145613-9613-4FF9-A3E1-77E7A5D8EA8A}" sibTransId="{9DE0ADA3-D6B7-47BC-BF6C-AF9E6EE70AD4}"/>
    <dgm:cxn modelId="{DEF1D8E9-3248-4F52-AFC8-FD2360B7D2F2}" srcId="{478E9C5E-01D3-4B02-938A-83875F14E477}" destId="{63F9D16B-C5B0-4599-88EE-35A0DBC4D5F3}" srcOrd="2" destOrd="0" parTransId="{1D8035FE-4231-49E5-8B1D-C80BE98F58F3}" sibTransId="{B5D60F74-EE15-4D7B-8A33-3706A3E1CD8B}"/>
    <dgm:cxn modelId="{68738E4D-EFEB-4539-8C1D-3E4A5A975FDA}" type="presOf" srcId="{B7ED8B0E-0CAF-4F19-B01A-B9DD59F2A1B5}" destId="{1AC2A544-86CD-429A-8C24-799672420664}" srcOrd="0" destOrd="0" presId="urn:microsoft.com/office/officeart/2005/8/layout/matrix1"/>
    <dgm:cxn modelId="{9FBB75DF-F3B7-417A-8DD1-0661BE5FF7C5}" srcId="{B7ED8B0E-0CAF-4F19-B01A-B9DD59F2A1B5}" destId="{478E9C5E-01D3-4B02-938A-83875F14E477}" srcOrd="0" destOrd="0" parTransId="{903CBBC4-0FD4-474E-9AA3-788F0143969F}" sibTransId="{F2444D75-9528-4DF9-B68E-FF05DD7566AA}"/>
    <dgm:cxn modelId="{5EDAA28E-14D3-424F-BDB7-6A3FDEA6A41B}" type="presOf" srcId="{FBFF145E-4496-43C9-A39F-F8DDE0FC27CB}" destId="{D051D4C8-056A-4FF4-A42A-039DBBD38558}" srcOrd="0" destOrd="0" presId="urn:microsoft.com/office/officeart/2005/8/layout/matrix1"/>
    <dgm:cxn modelId="{84C9E9E7-5AEA-44F0-AB5C-9B8F9856E788}" type="presOf" srcId="{63F9D16B-C5B0-4599-88EE-35A0DBC4D5F3}" destId="{EA345846-1334-466B-96CE-596E2799D95A}" srcOrd="1" destOrd="0" presId="urn:microsoft.com/office/officeart/2005/8/layout/matrix1"/>
    <dgm:cxn modelId="{91A2BAB7-24F6-4AEE-AC97-1AE9C12A61F8}" type="presOf" srcId="{FBFF145E-4496-43C9-A39F-F8DDE0FC27CB}" destId="{B7DCFE1E-55EA-4A67-9A66-81BDFEB14890}" srcOrd="1" destOrd="0" presId="urn:microsoft.com/office/officeart/2005/8/layout/matrix1"/>
    <dgm:cxn modelId="{8A7E5FDB-9470-49A6-B0EA-5413192C248A}" type="presOf" srcId="{7DAFB0EF-0C7C-4D94-8CC2-898832DA2FE4}" destId="{9BC98C7E-EDA0-4C1D-A4C2-0D4BA2481458}" srcOrd="1" destOrd="0" presId="urn:microsoft.com/office/officeart/2005/8/layout/matrix1"/>
    <dgm:cxn modelId="{79D8B748-F19E-4BD2-B2CC-62D92BDF4501}" type="presOf" srcId="{77D621D4-440A-42A4-A505-B39107605937}" destId="{4BB5F0DA-3F15-4451-A161-A500D60DB531}" srcOrd="1" destOrd="0" presId="urn:microsoft.com/office/officeart/2005/8/layout/matrix1"/>
    <dgm:cxn modelId="{A4627316-0E5A-40CA-B020-6F5B7E6009C7}" type="presOf" srcId="{478E9C5E-01D3-4B02-938A-83875F14E477}" destId="{28503076-E8AE-4329-ADF6-60358E9E7738}" srcOrd="0" destOrd="0" presId="urn:microsoft.com/office/officeart/2005/8/layout/matrix1"/>
    <dgm:cxn modelId="{38248025-35CA-413E-9932-5B3E6D2BCB32}" srcId="{478E9C5E-01D3-4B02-938A-83875F14E477}" destId="{FBFF145E-4496-43C9-A39F-F8DDE0FC27CB}" srcOrd="0" destOrd="0" parTransId="{D24FC3A0-6F2F-4F3E-A8B4-C375FE89F3EF}" sibTransId="{56668C95-ED2F-40C4-9669-A67FD325A81D}"/>
    <dgm:cxn modelId="{7642383C-74CC-4FD0-8A12-66A88A2ED96D}" type="presOf" srcId="{77D621D4-440A-42A4-A505-B39107605937}" destId="{F60D4EA9-A8D9-44EC-B524-97E91D836B7E}" srcOrd="0" destOrd="0" presId="urn:microsoft.com/office/officeart/2005/8/layout/matrix1"/>
    <dgm:cxn modelId="{639287BD-F937-42B0-8B72-10AAC766F111}" type="presParOf" srcId="{1AC2A544-86CD-429A-8C24-799672420664}" destId="{5A839ABA-6D4A-47F8-8D20-DDC689291B27}" srcOrd="0" destOrd="0" presId="urn:microsoft.com/office/officeart/2005/8/layout/matrix1"/>
    <dgm:cxn modelId="{3769A861-33E0-4575-B652-535C8CC0B7F9}" type="presParOf" srcId="{5A839ABA-6D4A-47F8-8D20-DDC689291B27}" destId="{D051D4C8-056A-4FF4-A42A-039DBBD38558}" srcOrd="0" destOrd="0" presId="urn:microsoft.com/office/officeart/2005/8/layout/matrix1"/>
    <dgm:cxn modelId="{96FC16B8-8F8B-4052-B13B-9742498F96AC}" type="presParOf" srcId="{5A839ABA-6D4A-47F8-8D20-DDC689291B27}" destId="{B7DCFE1E-55EA-4A67-9A66-81BDFEB14890}" srcOrd="1" destOrd="0" presId="urn:microsoft.com/office/officeart/2005/8/layout/matrix1"/>
    <dgm:cxn modelId="{5D25FEFD-F397-4A02-B90A-935B7A2A1A5C}" type="presParOf" srcId="{5A839ABA-6D4A-47F8-8D20-DDC689291B27}" destId="{F60D4EA9-A8D9-44EC-B524-97E91D836B7E}" srcOrd="2" destOrd="0" presId="urn:microsoft.com/office/officeart/2005/8/layout/matrix1"/>
    <dgm:cxn modelId="{F3551D6B-EA53-4531-92CB-2B18B4ADC5CC}" type="presParOf" srcId="{5A839ABA-6D4A-47F8-8D20-DDC689291B27}" destId="{4BB5F0DA-3F15-4451-A161-A500D60DB531}" srcOrd="3" destOrd="0" presId="urn:microsoft.com/office/officeart/2005/8/layout/matrix1"/>
    <dgm:cxn modelId="{A4305DDD-DEF7-4689-9AD4-E02F1F973C70}" type="presParOf" srcId="{5A839ABA-6D4A-47F8-8D20-DDC689291B27}" destId="{A4F39DAB-753C-4318-B9B6-3C876BF2F821}" srcOrd="4" destOrd="0" presId="urn:microsoft.com/office/officeart/2005/8/layout/matrix1"/>
    <dgm:cxn modelId="{EAFA6F22-1C1B-444D-8E9B-5D924D6840F4}" type="presParOf" srcId="{5A839ABA-6D4A-47F8-8D20-DDC689291B27}" destId="{EA345846-1334-466B-96CE-596E2799D95A}" srcOrd="5" destOrd="0" presId="urn:microsoft.com/office/officeart/2005/8/layout/matrix1"/>
    <dgm:cxn modelId="{DFB9C430-5E1A-4FE7-B74C-77E44FDEB369}" type="presParOf" srcId="{5A839ABA-6D4A-47F8-8D20-DDC689291B27}" destId="{B9F652C3-F477-44F9-8801-21A4896A2413}" srcOrd="6" destOrd="0" presId="urn:microsoft.com/office/officeart/2005/8/layout/matrix1"/>
    <dgm:cxn modelId="{50DA738C-2C92-40C5-A9D3-D3281611D83F}" type="presParOf" srcId="{5A839ABA-6D4A-47F8-8D20-DDC689291B27}" destId="{9BC98C7E-EDA0-4C1D-A4C2-0D4BA2481458}" srcOrd="7" destOrd="0" presId="urn:microsoft.com/office/officeart/2005/8/layout/matrix1"/>
    <dgm:cxn modelId="{90A30855-4860-486A-A22F-10A197E7ABBC}" type="presParOf" srcId="{1AC2A544-86CD-429A-8C24-799672420664}" destId="{28503076-E8AE-4329-ADF6-60358E9E773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3C96BF-3BDF-4415-BA02-63498532B45A}"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3DCEE793-CC79-4DFF-8805-15C30941FEB5}">
      <dgm:prSet/>
      <dgm:spPr/>
      <dgm:t>
        <a:bodyPr/>
        <a:lstStyle/>
        <a:p>
          <a:pPr rtl="0"/>
          <a:r>
            <a:rPr lang="ru-RU" b="1" dirty="0" err="1" smtClean="0">
              <a:latin typeface="Times New Roman" pitchFamily="18" charset="0"/>
              <a:cs typeface="Times New Roman" pitchFamily="18" charset="0"/>
            </a:rPr>
            <a:t>Молиявий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таъминлаш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уларга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хизмат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кўрсатиш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вазифаси</a:t>
          </a:r>
          <a:endParaRPr lang="ru-RU" dirty="0">
            <a:latin typeface="Times New Roman" pitchFamily="18" charset="0"/>
            <a:cs typeface="Times New Roman" pitchFamily="18" charset="0"/>
          </a:endParaRPr>
        </a:p>
      </dgm:t>
    </dgm:pt>
    <dgm:pt modelId="{D045731C-4E14-47F5-8198-28B2555AF52E}" type="parTrans" cxnId="{788060B6-BFCE-4801-BFAB-DD754A684056}">
      <dgm:prSet/>
      <dgm:spPr/>
      <dgm:t>
        <a:bodyPr/>
        <a:lstStyle/>
        <a:p>
          <a:endParaRPr lang="ru-RU">
            <a:latin typeface="Times New Roman" pitchFamily="18" charset="0"/>
            <a:cs typeface="Times New Roman" pitchFamily="18" charset="0"/>
          </a:endParaRPr>
        </a:p>
      </dgm:t>
    </dgm:pt>
    <dgm:pt modelId="{8E27C67B-3425-4FC4-8B44-B552BF11F6AB}" type="sibTrans" cxnId="{788060B6-BFCE-4801-BFAB-DD754A684056}">
      <dgm:prSet/>
      <dgm:spPr/>
      <dgm:t>
        <a:bodyPr/>
        <a:lstStyle/>
        <a:p>
          <a:endParaRPr lang="ru-RU">
            <a:latin typeface="Times New Roman" pitchFamily="18" charset="0"/>
            <a:cs typeface="Times New Roman" pitchFamily="18" charset="0"/>
          </a:endParaRPr>
        </a:p>
      </dgm:t>
    </dgm:pt>
    <dgm:pt modelId="{B3156434-ABF1-4399-A6E7-AF02E18F3182}">
      <dgm:prSet/>
      <dgm:spPr/>
      <dgm:t>
        <a:bodyPr/>
        <a:lstStyle/>
        <a:p>
          <a:pPr algn="just" rtl="0"/>
          <a:r>
            <a:rPr lang="ru-RU" dirty="0" err="1" smtClean="0">
              <a:latin typeface="Times New Roman" pitchFamily="18" charset="0"/>
              <a:cs typeface="Times New Roman" pitchFamily="18" charset="0"/>
            </a:rPr>
            <a:t>Жамият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миқёсидаги иқтисодий фаолият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жараён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жумладан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мамлакатни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бошқариш, мудофаа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қобилиятини 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ҳуқуқ-тартибот ишларини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қўйиш, соғлиқни сақлаш, маданий-маърифий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бошқаларнинг  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тақозо этади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аввало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6812525F-5139-4DF0-AAF1-98E95C133B7D}" type="parTrans" cxnId="{66512635-E6A9-4003-9265-8C7D9B3CD322}">
      <dgm:prSet/>
      <dgm:spPr/>
      <dgm:t>
        <a:bodyPr/>
        <a:lstStyle/>
        <a:p>
          <a:endParaRPr lang="ru-RU">
            <a:latin typeface="Times New Roman" pitchFamily="18" charset="0"/>
            <a:cs typeface="Times New Roman" pitchFamily="18" charset="0"/>
          </a:endParaRPr>
        </a:p>
      </dgm:t>
    </dgm:pt>
    <dgm:pt modelId="{9774C376-8059-42CD-8159-B44D290ECC74}" type="sibTrans" cxnId="{66512635-E6A9-4003-9265-8C7D9B3CD322}">
      <dgm:prSet/>
      <dgm:spPr/>
      <dgm:t>
        <a:bodyPr/>
        <a:lstStyle/>
        <a:p>
          <a:endParaRPr lang="ru-RU">
            <a:latin typeface="Times New Roman" pitchFamily="18" charset="0"/>
            <a:cs typeface="Times New Roman" pitchFamily="18" charset="0"/>
          </a:endParaRPr>
        </a:p>
      </dgm:t>
    </dgm:pt>
    <dgm:pt modelId="{457B9633-2F26-4871-B55F-FB27055FE0E1}" type="pres">
      <dgm:prSet presAssocID="{753C96BF-3BDF-4415-BA02-63498532B45A}" presName="Name0" presStyleCnt="0">
        <dgm:presLayoutVars>
          <dgm:dir/>
          <dgm:animLvl val="lvl"/>
          <dgm:resizeHandles val="exact"/>
        </dgm:presLayoutVars>
      </dgm:prSet>
      <dgm:spPr/>
      <dgm:t>
        <a:bodyPr/>
        <a:lstStyle/>
        <a:p>
          <a:endParaRPr lang="ru-RU"/>
        </a:p>
      </dgm:t>
    </dgm:pt>
    <dgm:pt modelId="{6403BECC-50E2-46A2-B74F-616B969D2458}" type="pres">
      <dgm:prSet presAssocID="{3DCEE793-CC79-4DFF-8805-15C30941FEB5}" presName="composite" presStyleCnt="0"/>
      <dgm:spPr/>
    </dgm:pt>
    <dgm:pt modelId="{BF3FAAC5-3EE5-4DD6-9369-3474C0F0BBC2}" type="pres">
      <dgm:prSet presAssocID="{3DCEE793-CC79-4DFF-8805-15C30941FEB5}" presName="parTx" presStyleLbl="alignNode1" presStyleIdx="0" presStyleCnt="1" custLinFactNeighborX="-348" custLinFactNeighborY="335">
        <dgm:presLayoutVars>
          <dgm:chMax val="0"/>
          <dgm:chPref val="0"/>
          <dgm:bulletEnabled val="1"/>
        </dgm:presLayoutVars>
      </dgm:prSet>
      <dgm:spPr/>
      <dgm:t>
        <a:bodyPr/>
        <a:lstStyle/>
        <a:p>
          <a:endParaRPr lang="ru-RU"/>
        </a:p>
      </dgm:t>
    </dgm:pt>
    <dgm:pt modelId="{39E2B38C-D792-4D64-B57D-240C388A8B1B}" type="pres">
      <dgm:prSet presAssocID="{3DCEE793-CC79-4DFF-8805-15C30941FEB5}" presName="desTx" presStyleLbl="alignAccFollowNode1" presStyleIdx="0" presStyleCnt="1">
        <dgm:presLayoutVars>
          <dgm:bulletEnabled val="1"/>
        </dgm:presLayoutVars>
      </dgm:prSet>
      <dgm:spPr/>
      <dgm:t>
        <a:bodyPr/>
        <a:lstStyle/>
        <a:p>
          <a:endParaRPr lang="ru-RU"/>
        </a:p>
      </dgm:t>
    </dgm:pt>
  </dgm:ptLst>
  <dgm:cxnLst>
    <dgm:cxn modelId="{66512635-E6A9-4003-9265-8C7D9B3CD322}" srcId="{3DCEE793-CC79-4DFF-8805-15C30941FEB5}" destId="{B3156434-ABF1-4399-A6E7-AF02E18F3182}" srcOrd="0" destOrd="0" parTransId="{6812525F-5139-4DF0-AAF1-98E95C133B7D}" sibTransId="{9774C376-8059-42CD-8159-B44D290ECC74}"/>
    <dgm:cxn modelId="{EB781D44-2533-4FBA-A47F-550EDBBC57BE}" type="presOf" srcId="{753C96BF-3BDF-4415-BA02-63498532B45A}" destId="{457B9633-2F26-4871-B55F-FB27055FE0E1}" srcOrd="0" destOrd="0" presId="urn:microsoft.com/office/officeart/2005/8/layout/hList1"/>
    <dgm:cxn modelId="{788060B6-BFCE-4801-BFAB-DD754A684056}" srcId="{753C96BF-3BDF-4415-BA02-63498532B45A}" destId="{3DCEE793-CC79-4DFF-8805-15C30941FEB5}" srcOrd="0" destOrd="0" parTransId="{D045731C-4E14-47F5-8198-28B2555AF52E}" sibTransId="{8E27C67B-3425-4FC4-8B44-B552BF11F6AB}"/>
    <dgm:cxn modelId="{15B2EB96-038F-453A-A77B-E6C70886472B}" type="presOf" srcId="{3DCEE793-CC79-4DFF-8805-15C30941FEB5}" destId="{BF3FAAC5-3EE5-4DD6-9369-3474C0F0BBC2}" srcOrd="0" destOrd="0" presId="urn:microsoft.com/office/officeart/2005/8/layout/hList1"/>
    <dgm:cxn modelId="{9459BE91-8DE1-47C7-BFB9-A3A870CCCABA}" type="presOf" srcId="{B3156434-ABF1-4399-A6E7-AF02E18F3182}" destId="{39E2B38C-D792-4D64-B57D-240C388A8B1B}" srcOrd="0" destOrd="0" presId="urn:microsoft.com/office/officeart/2005/8/layout/hList1"/>
    <dgm:cxn modelId="{ABD53AB8-1280-4BE7-8C69-065A48BD8BE4}" type="presParOf" srcId="{457B9633-2F26-4871-B55F-FB27055FE0E1}" destId="{6403BECC-50E2-46A2-B74F-616B969D2458}" srcOrd="0" destOrd="0" presId="urn:microsoft.com/office/officeart/2005/8/layout/hList1"/>
    <dgm:cxn modelId="{5523CA10-8CFC-4B95-96D6-1C9A9CFA2FCA}" type="presParOf" srcId="{6403BECC-50E2-46A2-B74F-616B969D2458}" destId="{BF3FAAC5-3EE5-4DD6-9369-3474C0F0BBC2}" srcOrd="0" destOrd="0" presId="urn:microsoft.com/office/officeart/2005/8/layout/hList1"/>
    <dgm:cxn modelId="{37D1DBE8-95E3-4BBC-B839-4F49F40F68BA}" type="presParOf" srcId="{6403BECC-50E2-46A2-B74F-616B969D2458}" destId="{39E2B38C-D792-4D64-B57D-240C388A8B1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250777-6474-4756-A1B2-D9C45E951F72}"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2737E361-951B-4529-AD4E-0FD815232531}">
      <dgm:prSet/>
      <dgm:spPr/>
      <dgm:t>
        <a:bodyPr/>
        <a:lstStyle/>
        <a:p>
          <a:pPr rtl="0"/>
          <a:r>
            <a:rPr lang="ru-RU" b="1" dirty="0" err="1" smtClean="0">
              <a:latin typeface="Times New Roman" pitchFamily="18" charset="0"/>
              <a:cs typeface="Times New Roman" pitchFamily="18" charset="0"/>
            </a:rPr>
            <a:t>Тақсимловчи вазифаси</a:t>
          </a:r>
          <a:endParaRPr lang="ru-RU" b="1" dirty="0">
            <a:latin typeface="Times New Roman" pitchFamily="18" charset="0"/>
            <a:cs typeface="Times New Roman" pitchFamily="18" charset="0"/>
          </a:endParaRPr>
        </a:p>
      </dgm:t>
    </dgm:pt>
    <dgm:pt modelId="{F0D6BC1D-8519-4188-BBFC-2285A6AEE9D3}" type="parTrans" cxnId="{D356A413-2724-4908-888F-C1CF0CB6B7D8}">
      <dgm:prSet/>
      <dgm:spPr/>
      <dgm:t>
        <a:bodyPr/>
        <a:lstStyle/>
        <a:p>
          <a:endParaRPr lang="ru-RU">
            <a:latin typeface="Times New Roman" pitchFamily="18" charset="0"/>
            <a:cs typeface="Times New Roman" pitchFamily="18" charset="0"/>
          </a:endParaRPr>
        </a:p>
      </dgm:t>
    </dgm:pt>
    <dgm:pt modelId="{AF559F3C-D44B-4CA6-BCC0-CCAE7A9DC46D}" type="sibTrans" cxnId="{D356A413-2724-4908-888F-C1CF0CB6B7D8}">
      <dgm:prSet/>
      <dgm:spPr/>
      <dgm:t>
        <a:bodyPr/>
        <a:lstStyle/>
        <a:p>
          <a:endParaRPr lang="ru-RU">
            <a:latin typeface="Times New Roman" pitchFamily="18" charset="0"/>
            <a:cs typeface="Times New Roman" pitchFamily="18" charset="0"/>
          </a:endParaRPr>
        </a:p>
      </dgm:t>
    </dgm:pt>
    <dgm:pt modelId="{9DA1FF46-B196-4BBE-9E95-66F1B685D9BA}">
      <dgm:prSet/>
      <dgm:spPr/>
      <dgm:t>
        <a:bodyPr/>
        <a:lstStyle/>
        <a:p>
          <a:pPr rtl="0"/>
          <a:r>
            <a:rPr lang="ru-RU" dirty="0" err="1" smtClean="0">
              <a:latin typeface="Times New Roman" pitchFamily="18" charset="0"/>
              <a:cs typeface="Times New Roman" pitchFamily="18" charset="0"/>
            </a:rPr>
            <a:t>моддий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соҳаларида яратилган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ялпи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маҳсулотни, айниқса, 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даромадни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қилувчи қисмини 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мулкчиликнинг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шаклларига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иқтисодиёт тармоқлари, моддий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соҳалари, мамлакат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ҳудудлари ўртасида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тақсимлаш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 тақсимлашда намоён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EBB02271-98D8-4548-B9EE-6511A8D8E441}" type="parTrans" cxnId="{6661CD49-A43D-4466-9751-BC72BF783113}">
      <dgm:prSet/>
      <dgm:spPr/>
      <dgm:t>
        <a:bodyPr/>
        <a:lstStyle/>
        <a:p>
          <a:endParaRPr lang="ru-RU">
            <a:latin typeface="Times New Roman" pitchFamily="18" charset="0"/>
            <a:cs typeface="Times New Roman" pitchFamily="18" charset="0"/>
          </a:endParaRPr>
        </a:p>
      </dgm:t>
    </dgm:pt>
    <dgm:pt modelId="{2823D877-917D-452F-B03F-5C763796D374}" type="sibTrans" cxnId="{6661CD49-A43D-4466-9751-BC72BF783113}">
      <dgm:prSet/>
      <dgm:spPr/>
      <dgm:t>
        <a:bodyPr/>
        <a:lstStyle/>
        <a:p>
          <a:endParaRPr lang="ru-RU">
            <a:latin typeface="Times New Roman" pitchFamily="18" charset="0"/>
            <a:cs typeface="Times New Roman" pitchFamily="18" charset="0"/>
          </a:endParaRPr>
        </a:p>
      </dgm:t>
    </dgm:pt>
    <dgm:pt modelId="{8237A5C9-61FF-4467-9F76-9EC5338B1E3F}" type="pres">
      <dgm:prSet presAssocID="{EA250777-6474-4756-A1B2-D9C45E951F72}" presName="Name0" presStyleCnt="0">
        <dgm:presLayoutVars>
          <dgm:dir/>
          <dgm:animLvl val="lvl"/>
          <dgm:resizeHandles val="exact"/>
        </dgm:presLayoutVars>
      </dgm:prSet>
      <dgm:spPr/>
      <dgm:t>
        <a:bodyPr/>
        <a:lstStyle/>
        <a:p>
          <a:endParaRPr lang="ru-RU"/>
        </a:p>
      </dgm:t>
    </dgm:pt>
    <dgm:pt modelId="{F598FB1D-B788-442F-A786-B1029E2CC98D}" type="pres">
      <dgm:prSet presAssocID="{2737E361-951B-4529-AD4E-0FD815232531}" presName="composite" presStyleCnt="0"/>
      <dgm:spPr/>
    </dgm:pt>
    <dgm:pt modelId="{118E23DC-B331-4412-B0C5-F75ADD016914}" type="pres">
      <dgm:prSet presAssocID="{2737E361-951B-4529-AD4E-0FD815232531}" presName="parTx" presStyleLbl="alignNode1" presStyleIdx="0" presStyleCnt="1">
        <dgm:presLayoutVars>
          <dgm:chMax val="0"/>
          <dgm:chPref val="0"/>
          <dgm:bulletEnabled val="1"/>
        </dgm:presLayoutVars>
      </dgm:prSet>
      <dgm:spPr/>
      <dgm:t>
        <a:bodyPr/>
        <a:lstStyle/>
        <a:p>
          <a:endParaRPr lang="ru-RU"/>
        </a:p>
      </dgm:t>
    </dgm:pt>
    <dgm:pt modelId="{A913BCA7-A6D7-4F8E-8820-788340E56660}" type="pres">
      <dgm:prSet presAssocID="{2737E361-951B-4529-AD4E-0FD815232531}" presName="desTx" presStyleLbl="alignAccFollowNode1" presStyleIdx="0" presStyleCnt="1">
        <dgm:presLayoutVars>
          <dgm:bulletEnabled val="1"/>
        </dgm:presLayoutVars>
      </dgm:prSet>
      <dgm:spPr/>
      <dgm:t>
        <a:bodyPr/>
        <a:lstStyle/>
        <a:p>
          <a:endParaRPr lang="ru-RU"/>
        </a:p>
      </dgm:t>
    </dgm:pt>
  </dgm:ptLst>
  <dgm:cxnLst>
    <dgm:cxn modelId="{6424C9D6-7B8C-4003-BA67-B76D8BE751D2}" type="presOf" srcId="{9DA1FF46-B196-4BBE-9E95-66F1B685D9BA}" destId="{A913BCA7-A6D7-4F8E-8820-788340E56660}" srcOrd="0" destOrd="0" presId="urn:microsoft.com/office/officeart/2005/8/layout/hList1"/>
    <dgm:cxn modelId="{EC7FE54F-546E-49AD-81AA-CA08A42A3F4F}" type="presOf" srcId="{EA250777-6474-4756-A1B2-D9C45E951F72}" destId="{8237A5C9-61FF-4467-9F76-9EC5338B1E3F}" srcOrd="0" destOrd="0" presId="urn:microsoft.com/office/officeart/2005/8/layout/hList1"/>
    <dgm:cxn modelId="{D356A413-2724-4908-888F-C1CF0CB6B7D8}" srcId="{EA250777-6474-4756-A1B2-D9C45E951F72}" destId="{2737E361-951B-4529-AD4E-0FD815232531}" srcOrd="0" destOrd="0" parTransId="{F0D6BC1D-8519-4188-BBFC-2285A6AEE9D3}" sibTransId="{AF559F3C-D44B-4CA6-BCC0-CCAE7A9DC46D}"/>
    <dgm:cxn modelId="{C3295AE5-FF0A-4695-A250-A5BC905F1DA7}" type="presOf" srcId="{2737E361-951B-4529-AD4E-0FD815232531}" destId="{118E23DC-B331-4412-B0C5-F75ADD016914}" srcOrd="0" destOrd="0" presId="urn:microsoft.com/office/officeart/2005/8/layout/hList1"/>
    <dgm:cxn modelId="{6661CD49-A43D-4466-9751-BC72BF783113}" srcId="{2737E361-951B-4529-AD4E-0FD815232531}" destId="{9DA1FF46-B196-4BBE-9E95-66F1B685D9BA}" srcOrd="0" destOrd="0" parTransId="{EBB02271-98D8-4548-B9EE-6511A8D8E441}" sibTransId="{2823D877-917D-452F-B03F-5C763796D374}"/>
    <dgm:cxn modelId="{12A745D2-FABD-422C-B6F4-FC4EA05F256C}" type="presParOf" srcId="{8237A5C9-61FF-4467-9F76-9EC5338B1E3F}" destId="{F598FB1D-B788-442F-A786-B1029E2CC98D}" srcOrd="0" destOrd="0" presId="urn:microsoft.com/office/officeart/2005/8/layout/hList1"/>
    <dgm:cxn modelId="{0BEEC265-4446-4669-B20C-17DD921CC7C0}" type="presParOf" srcId="{F598FB1D-B788-442F-A786-B1029E2CC98D}" destId="{118E23DC-B331-4412-B0C5-F75ADD016914}" srcOrd="0" destOrd="0" presId="urn:microsoft.com/office/officeart/2005/8/layout/hList1"/>
    <dgm:cxn modelId="{161912D5-AC74-4C67-9038-1BE280DA47F8}" type="presParOf" srcId="{F598FB1D-B788-442F-A786-B1029E2CC98D}" destId="{A913BCA7-A6D7-4F8E-8820-788340E5666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B63274-4AE8-4A29-8838-F88ADEEB5959}"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ru-RU"/>
        </a:p>
      </dgm:t>
    </dgm:pt>
    <dgm:pt modelId="{2D31ACD9-F171-4B06-BC35-741396E6670E}">
      <dgm:prSet/>
      <dgm:spPr/>
      <dgm:t>
        <a:bodyPr/>
        <a:lstStyle/>
        <a:p>
          <a:pPr rtl="0"/>
          <a:r>
            <a:rPr lang="ru-RU" b="1" dirty="0" err="1" smtClean="0">
              <a:latin typeface="Times New Roman" pitchFamily="18" charset="0"/>
              <a:cs typeface="Times New Roman" pitchFamily="18" charset="0"/>
            </a:rPr>
            <a:t>Рағбатлантирувчилик вазифаси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F3FACA6E-6E1D-4437-B472-E84BDEFE9E6C}" type="parTrans" cxnId="{81D5F881-D5D5-41E8-9655-03E8A806643B}">
      <dgm:prSet/>
      <dgm:spPr/>
      <dgm:t>
        <a:bodyPr/>
        <a:lstStyle/>
        <a:p>
          <a:endParaRPr lang="ru-RU">
            <a:latin typeface="Times New Roman" pitchFamily="18" charset="0"/>
            <a:cs typeface="Times New Roman" pitchFamily="18" charset="0"/>
          </a:endParaRPr>
        </a:p>
      </dgm:t>
    </dgm:pt>
    <dgm:pt modelId="{F2EA03F1-C535-416B-8379-85878DF4D813}" type="sibTrans" cxnId="{81D5F881-D5D5-41E8-9655-03E8A806643B}">
      <dgm:prSet/>
      <dgm:spPr/>
      <dgm:t>
        <a:bodyPr/>
        <a:lstStyle/>
        <a:p>
          <a:endParaRPr lang="ru-RU">
            <a:latin typeface="Times New Roman" pitchFamily="18" charset="0"/>
            <a:cs typeface="Times New Roman" pitchFamily="18" charset="0"/>
          </a:endParaRPr>
        </a:p>
      </dgm:t>
    </dgm:pt>
    <dgm:pt modelId="{B93D3ACD-50C5-4D73-B0CC-31D1D851C200}">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биринчидан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яратилган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 қийматини тақсимлаш жараёни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орқали, иккинчидан</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фондларини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қилиш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сарфлаш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механизми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орқали 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F9CBFEDC-A19E-43F5-8390-D5D9709631A5}" type="parTrans" cxnId="{EBEC534C-1014-40EC-95BF-13C285F93FD3}">
      <dgm:prSet/>
      <dgm:spPr/>
      <dgm:t>
        <a:bodyPr/>
        <a:lstStyle/>
        <a:p>
          <a:endParaRPr lang="ru-RU">
            <a:latin typeface="Times New Roman" pitchFamily="18" charset="0"/>
            <a:cs typeface="Times New Roman" pitchFamily="18" charset="0"/>
          </a:endParaRPr>
        </a:p>
      </dgm:t>
    </dgm:pt>
    <dgm:pt modelId="{5806BFEE-3B75-4019-80D7-DCAB3A7E4A78}" type="sibTrans" cxnId="{EBEC534C-1014-40EC-95BF-13C285F93FD3}">
      <dgm:prSet/>
      <dgm:spPr/>
      <dgm:t>
        <a:bodyPr/>
        <a:lstStyle/>
        <a:p>
          <a:endParaRPr lang="ru-RU">
            <a:latin typeface="Times New Roman" pitchFamily="18" charset="0"/>
            <a:cs typeface="Times New Roman" pitchFamily="18" charset="0"/>
          </a:endParaRPr>
        </a:p>
      </dgm:t>
    </dgm:pt>
    <dgm:pt modelId="{06A4FC41-08E1-47A2-844B-26FD1D07540D}" type="pres">
      <dgm:prSet presAssocID="{EBB63274-4AE8-4A29-8838-F88ADEEB5959}" presName="Name0" presStyleCnt="0">
        <dgm:presLayoutVars>
          <dgm:dir/>
          <dgm:animLvl val="lvl"/>
          <dgm:resizeHandles val="exact"/>
        </dgm:presLayoutVars>
      </dgm:prSet>
      <dgm:spPr/>
      <dgm:t>
        <a:bodyPr/>
        <a:lstStyle/>
        <a:p>
          <a:endParaRPr lang="ru-RU"/>
        </a:p>
      </dgm:t>
    </dgm:pt>
    <dgm:pt modelId="{240AD930-282A-4319-9D22-617904ADCD49}" type="pres">
      <dgm:prSet presAssocID="{2D31ACD9-F171-4B06-BC35-741396E6670E}" presName="composite" presStyleCnt="0"/>
      <dgm:spPr/>
    </dgm:pt>
    <dgm:pt modelId="{1A1E0F62-D55F-40C5-B949-D0D3C5A88114}" type="pres">
      <dgm:prSet presAssocID="{2D31ACD9-F171-4B06-BC35-741396E6670E}" presName="parTx" presStyleLbl="alignNode1" presStyleIdx="0" presStyleCnt="1">
        <dgm:presLayoutVars>
          <dgm:chMax val="0"/>
          <dgm:chPref val="0"/>
          <dgm:bulletEnabled val="1"/>
        </dgm:presLayoutVars>
      </dgm:prSet>
      <dgm:spPr/>
      <dgm:t>
        <a:bodyPr/>
        <a:lstStyle/>
        <a:p>
          <a:endParaRPr lang="ru-RU"/>
        </a:p>
      </dgm:t>
    </dgm:pt>
    <dgm:pt modelId="{96F4598A-28F0-4A51-A2DD-86E2C3A8D842}" type="pres">
      <dgm:prSet presAssocID="{2D31ACD9-F171-4B06-BC35-741396E6670E}" presName="desTx" presStyleLbl="alignAccFollowNode1" presStyleIdx="0" presStyleCnt="1">
        <dgm:presLayoutVars>
          <dgm:bulletEnabled val="1"/>
        </dgm:presLayoutVars>
      </dgm:prSet>
      <dgm:spPr/>
      <dgm:t>
        <a:bodyPr/>
        <a:lstStyle/>
        <a:p>
          <a:endParaRPr lang="ru-RU"/>
        </a:p>
      </dgm:t>
    </dgm:pt>
  </dgm:ptLst>
  <dgm:cxnLst>
    <dgm:cxn modelId="{366E7E61-11A5-41D7-A0D4-79DACF8B0975}" type="presOf" srcId="{B93D3ACD-50C5-4D73-B0CC-31D1D851C200}" destId="{96F4598A-28F0-4A51-A2DD-86E2C3A8D842}" srcOrd="0" destOrd="0" presId="urn:microsoft.com/office/officeart/2005/8/layout/hList1"/>
    <dgm:cxn modelId="{4AFCD6B2-41AC-4D6F-A191-363524AF6BB0}" type="presOf" srcId="{2D31ACD9-F171-4B06-BC35-741396E6670E}" destId="{1A1E0F62-D55F-40C5-B949-D0D3C5A88114}" srcOrd="0" destOrd="0" presId="urn:microsoft.com/office/officeart/2005/8/layout/hList1"/>
    <dgm:cxn modelId="{EBEC534C-1014-40EC-95BF-13C285F93FD3}" srcId="{2D31ACD9-F171-4B06-BC35-741396E6670E}" destId="{B93D3ACD-50C5-4D73-B0CC-31D1D851C200}" srcOrd="0" destOrd="0" parTransId="{F9CBFEDC-A19E-43F5-8390-D5D9709631A5}" sibTransId="{5806BFEE-3B75-4019-80D7-DCAB3A7E4A78}"/>
    <dgm:cxn modelId="{81D5F881-D5D5-41E8-9655-03E8A806643B}" srcId="{EBB63274-4AE8-4A29-8838-F88ADEEB5959}" destId="{2D31ACD9-F171-4B06-BC35-741396E6670E}" srcOrd="0" destOrd="0" parTransId="{F3FACA6E-6E1D-4437-B472-E84BDEFE9E6C}" sibTransId="{F2EA03F1-C535-416B-8379-85878DF4D813}"/>
    <dgm:cxn modelId="{AC847787-C2FE-4264-9354-055E39D2E9D9}" type="presOf" srcId="{EBB63274-4AE8-4A29-8838-F88ADEEB5959}" destId="{06A4FC41-08E1-47A2-844B-26FD1D07540D}" srcOrd="0" destOrd="0" presId="urn:microsoft.com/office/officeart/2005/8/layout/hList1"/>
    <dgm:cxn modelId="{90F1F776-D60A-4C9E-8B4A-62E8354E2CC5}" type="presParOf" srcId="{06A4FC41-08E1-47A2-844B-26FD1D07540D}" destId="{240AD930-282A-4319-9D22-617904ADCD49}" srcOrd="0" destOrd="0" presId="urn:microsoft.com/office/officeart/2005/8/layout/hList1"/>
    <dgm:cxn modelId="{40EA5B5C-C567-482B-88FE-01384CF81DB9}" type="presParOf" srcId="{240AD930-282A-4319-9D22-617904ADCD49}" destId="{1A1E0F62-D55F-40C5-B949-D0D3C5A88114}" srcOrd="0" destOrd="0" presId="urn:microsoft.com/office/officeart/2005/8/layout/hList1"/>
    <dgm:cxn modelId="{5D1D535D-CF67-4C85-8F7E-F3F5486504FC}" type="presParOf" srcId="{240AD930-282A-4319-9D22-617904ADCD49}" destId="{96F4598A-28F0-4A51-A2DD-86E2C3A8D8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F29FC9-1CC0-4EC3-B438-40D64CB0E712}"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ru-RU"/>
        </a:p>
      </dgm:t>
    </dgm:pt>
    <dgm:pt modelId="{E45ED7F9-CA2E-4A28-BA39-1A56C967F1BD}">
      <dgm:prSet/>
      <dgm:spPr/>
      <dgm:t>
        <a:bodyPr/>
        <a:lstStyle/>
        <a:p>
          <a:pPr rtl="0"/>
          <a:r>
            <a:rPr lang="ru-RU" b="1" dirty="0" err="1" smtClean="0">
              <a:latin typeface="Times New Roman" pitchFamily="18" charset="0"/>
              <a:cs typeface="Times New Roman" pitchFamily="18" charset="0"/>
            </a:rPr>
            <a:t>Назорат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қилиш воситаси</a:t>
          </a:r>
          <a:endParaRPr lang="ru-RU" b="1" dirty="0">
            <a:latin typeface="Times New Roman" pitchFamily="18" charset="0"/>
            <a:cs typeface="Times New Roman" pitchFamily="18" charset="0"/>
          </a:endParaRPr>
        </a:p>
      </dgm:t>
    </dgm:pt>
    <dgm:pt modelId="{B8E647D1-F075-472A-A299-7697AB4DA16F}" type="parTrans" cxnId="{3FED3338-BD12-4910-BE6A-F1A2816402D3}">
      <dgm:prSet/>
      <dgm:spPr/>
      <dgm:t>
        <a:bodyPr/>
        <a:lstStyle/>
        <a:p>
          <a:endParaRPr lang="ru-RU">
            <a:latin typeface="Times New Roman" pitchFamily="18" charset="0"/>
            <a:cs typeface="Times New Roman" pitchFamily="18" charset="0"/>
          </a:endParaRPr>
        </a:p>
      </dgm:t>
    </dgm:pt>
    <dgm:pt modelId="{2B8295B7-98AC-4860-881A-207F3A8AFC1B}" type="sibTrans" cxnId="{3FED3338-BD12-4910-BE6A-F1A2816402D3}">
      <dgm:prSet/>
      <dgm:spPr/>
      <dgm:t>
        <a:bodyPr/>
        <a:lstStyle/>
        <a:p>
          <a:endParaRPr lang="ru-RU">
            <a:latin typeface="Times New Roman" pitchFamily="18" charset="0"/>
            <a:cs typeface="Times New Roman" pitchFamily="18" charset="0"/>
          </a:endParaRPr>
        </a:p>
      </dgm:t>
    </dgm:pt>
    <dgm:pt modelId="{41BD96E0-F566-4825-A3CD-74DDF2FE7734}">
      <dgm:prSet/>
      <dgm:spPr/>
      <dgm:t>
        <a:bodyPr/>
        <a:lstStyle/>
        <a:p>
          <a:pPr algn="just" rtl="0"/>
          <a:r>
            <a:rPr lang="ru-RU" b="0" dirty="0" err="1" smtClean="0">
              <a:latin typeface="Times New Roman" pitchFamily="18" charset="0"/>
              <a:cs typeface="Times New Roman" pitchFamily="18" charset="0"/>
            </a:rPr>
            <a:t>Молиявий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назорат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корхона</a:t>
          </a:r>
          <a:r>
            <a:rPr lang="ru-RU" b="0" dirty="0" smtClean="0">
              <a:latin typeface="Times New Roman" pitchFamily="18" charset="0"/>
              <a:cs typeface="Times New Roman" pitchFamily="18" charset="0"/>
            </a:rPr>
            <a:t> (фирма)</a:t>
          </a:r>
          <a:r>
            <a:rPr lang="ru-RU" b="0" dirty="0" err="1" smtClean="0">
              <a:latin typeface="Times New Roman" pitchFamily="18" charset="0"/>
              <a:cs typeface="Times New Roman" pitchFamily="18" charset="0"/>
            </a:rPr>
            <a:t>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интизомига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риоя</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қилиш учун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моддий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жавобгар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тизими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солиқлар ундириб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маблағ билан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таъминлаш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тизими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орқали амалга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оширилади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ишлаб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чиқариш, тақсимлаш 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истеъмол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устидан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назорат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қилиш воситаси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сифатида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фойдаланилади</a:t>
          </a:r>
          <a:endParaRPr lang="ru-RU" b="0" dirty="0">
            <a:latin typeface="Times New Roman" pitchFamily="18" charset="0"/>
            <a:cs typeface="Times New Roman" pitchFamily="18" charset="0"/>
          </a:endParaRPr>
        </a:p>
      </dgm:t>
    </dgm:pt>
    <dgm:pt modelId="{AE8C994E-BFC8-4A38-A1BF-15B9B1B492FB}" type="parTrans" cxnId="{C97175DB-BE1B-4680-BC54-FDF281801F67}">
      <dgm:prSet/>
      <dgm:spPr/>
      <dgm:t>
        <a:bodyPr/>
        <a:lstStyle/>
        <a:p>
          <a:endParaRPr lang="ru-RU">
            <a:latin typeface="Times New Roman" pitchFamily="18" charset="0"/>
            <a:cs typeface="Times New Roman" pitchFamily="18" charset="0"/>
          </a:endParaRPr>
        </a:p>
      </dgm:t>
    </dgm:pt>
    <dgm:pt modelId="{387A696B-0D0F-4C17-AC6B-D1B6B6076189}" type="sibTrans" cxnId="{C97175DB-BE1B-4680-BC54-FDF281801F67}">
      <dgm:prSet/>
      <dgm:spPr/>
      <dgm:t>
        <a:bodyPr/>
        <a:lstStyle/>
        <a:p>
          <a:endParaRPr lang="ru-RU">
            <a:latin typeface="Times New Roman" pitchFamily="18" charset="0"/>
            <a:cs typeface="Times New Roman" pitchFamily="18" charset="0"/>
          </a:endParaRPr>
        </a:p>
      </dgm:t>
    </dgm:pt>
    <dgm:pt modelId="{A41A313D-6B02-461A-A86E-7CA42DEE117C}" type="pres">
      <dgm:prSet presAssocID="{17F29FC9-1CC0-4EC3-B438-40D64CB0E712}" presName="Name0" presStyleCnt="0">
        <dgm:presLayoutVars>
          <dgm:dir/>
          <dgm:animLvl val="lvl"/>
          <dgm:resizeHandles val="exact"/>
        </dgm:presLayoutVars>
      </dgm:prSet>
      <dgm:spPr/>
      <dgm:t>
        <a:bodyPr/>
        <a:lstStyle/>
        <a:p>
          <a:endParaRPr lang="ru-RU"/>
        </a:p>
      </dgm:t>
    </dgm:pt>
    <dgm:pt modelId="{94853778-C2D6-4A1B-A5F0-92FFDA075ABC}" type="pres">
      <dgm:prSet presAssocID="{E45ED7F9-CA2E-4A28-BA39-1A56C967F1BD}" presName="composite" presStyleCnt="0"/>
      <dgm:spPr/>
    </dgm:pt>
    <dgm:pt modelId="{D3653F93-16CB-4968-8427-5D90357B37DD}" type="pres">
      <dgm:prSet presAssocID="{E45ED7F9-CA2E-4A28-BA39-1A56C967F1BD}" presName="parTx" presStyleLbl="alignNode1" presStyleIdx="0" presStyleCnt="1">
        <dgm:presLayoutVars>
          <dgm:chMax val="0"/>
          <dgm:chPref val="0"/>
          <dgm:bulletEnabled val="1"/>
        </dgm:presLayoutVars>
      </dgm:prSet>
      <dgm:spPr/>
      <dgm:t>
        <a:bodyPr/>
        <a:lstStyle/>
        <a:p>
          <a:endParaRPr lang="ru-RU"/>
        </a:p>
      </dgm:t>
    </dgm:pt>
    <dgm:pt modelId="{EBDBEB2C-AE1B-420B-B60B-020B5848A079}" type="pres">
      <dgm:prSet presAssocID="{E45ED7F9-CA2E-4A28-BA39-1A56C967F1BD}" presName="desTx" presStyleLbl="alignAccFollowNode1" presStyleIdx="0" presStyleCnt="1">
        <dgm:presLayoutVars>
          <dgm:bulletEnabled val="1"/>
        </dgm:presLayoutVars>
      </dgm:prSet>
      <dgm:spPr/>
      <dgm:t>
        <a:bodyPr/>
        <a:lstStyle/>
        <a:p>
          <a:endParaRPr lang="ru-RU"/>
        </a:p>
      </dgm:t>
    </dgm:pt>
  </dgm:ptLst>
  <dgm:cxnLst>
    <dgm:cxn modelId="{403A011A-2A14-4DDB-81A0-BF881F4ED632}" type="presOf" srcId="{E45ED7F9-CA2E-4A28-BA39-1A56C967F1BD}" destId="{D3653F93-16CB-4968-8427-5D90357B37DD}" srcOrd="0" destOrd="0" presId="urn:microsoft.com/office/officeart/2005/8/layout/hList1"/>
    <dgm:cxn modelId="{C97175DB-BE1B-4680-BC54-FDF281801F67}" srcId="{E45ED7F9-CA2E-4A28-BA39-1A56C967F1BD}" destId="{41BD96E0-F566-4825-A3CD-74DDF2FE7734}" srcOrd="0" destOrd="0" parTransId="{AE8C994E-BFC8-4A38-A1BF-15B9B1B492FB}" sibTransId="{387A696B-0D0F-4C17-AC6B-D1B6B6076189}"/>
    <dgm:cxn modelId="{7105188D-AC75-4AD8-B4AC-72D8C4FAA3B1}" type="presOf" srcId="{41BD96E0-F566-4825-A3CD-74DDF2FE7734}" destId="{EBDBEB2C-AE1B-420B-B60B-020B5848A079}" srcOrd="0" destOrd="0" presId="urn:microsoft.com/office/officeart/2005/8/layout/hList1"/>
    <dgm:cxn modelId="{37FE1A5E-1AF3-4A3C-AF13-03DD13A3F401}" type="presOf" srcId="{17F29FC9-1CC0-4EC3-B438-40D64CB0E712}" destId="{A41A313D-6B02-461A-A86E-7CA42DEE117C}" srcOrd="0" destOrd="0" presId="urn:microsoft.com/office/officeart/2005/8/layout/hList1"/>
    <dgm:cxn modelId="{3FED3338-BD12-4910-BE6A-F1A2816402D3}" srcId="{17F29FC9-1CC0-4EC3-B438-40D64CB0E712}" destId="{E45ED7F9-CA2E-4A28-BA39-1A56C967F1BD}" srcOrd="0" destOrd="0" parTransId="{B8E647D1-F075-472A-A299-7697AB4DA16F}" sibTransId="{2B8295B7-98AC-4860-881A-207F3A8AFC1B}"/>
    <dgm:cxn modelId="{3993A9D0-5A0D-4209-832D-0BB8928F763D}" type="presParOf" srcId="{A41A313D-6B02-461A-A86E-7CA42DEE117C}" destId="{94853778-C2D6-4A1B-A5F0-92FFDA075ABC}" srcOrd="0" destOrd="0" presId="urn:microsoft.com/office/officeart/2005/8/layout/hList1"/>
    <dgm:cxn modelId="{2EE6C76B-50D3-4482-A4ED-6034CDEACFD5}" type="presParOf" srcId="{94853778-C2D6-4A1B-A5F0-92FFDA075ABC}" destId="{D3653F93-16CB-4968-8427-5D90357B37DD}" srcOrd="0" destOrd="0" presId="urn:microsoft.com/office/officeart/2005/8/layout/hList1"/>
    <dgm:cxn modelId="{8FB5C5CA-0C22-4FEB-B07B-0C8E65B005AA}" type="presParOf" srcId="{94853778-C2D6-4A1B-A5F0-92FFDA075ABC}" destId="{EBDBEB2C-AE1B-420B-B60B-020B5848A07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686A58-FA7C-4C59-B6B5-DF13A790D86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4440FBB-96E9-4885-BB35-80B98FAD5387}">
      <dgm:prSet custT="1"/>
      <dgm:spPr/>
      <dgm:t>
        <a:bodyPr/>
        <a:lstStyle/>
        <a:p>
          <a:pPr algn="just" rtl="0"/>
          <a:r>
            <a:rPr lang="ru-RU" sz="2400" b="0" dirty="0" err="1" smtClean="0">
              <a:latin typeface="Times New Roman" pitchFamily="18" charset="0"/>
              <a:cs typeface="Times New Roman" pitchFamily="18" charset="0"/>
            </a:rPr>
            <a:t>Молиявий</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муносабатлар</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уларга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хизмат</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қилувчи махсус</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муассасалар</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жамиятнинг</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молия</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тизимини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ташкил</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қилади</a:t>
          </a:r>
          <a:endParaRPr lang="ru-RU" sz="2400" b="0" dirty="0">
            <a:latin typeface="Times New Roman" pitchFamily="18" charset="0"/>
            <a:cs typeface="Times New Roman" pitchFamily="18" charset="0"/>
          </a:endParaRPr>
        </a:p>
      </dgm:t>
    </dgm:pt>
    <dgm:pt modelId="{655BA23A-EF43-41AD-B67B-E1BA46FD51C2}" type="parTrans" cxnId="{B1F9F9E5-A318-4FF2-9A8B-B2E77B95AB3A}">
      <dgm:prSet/>
      <dgm:spPr/>
      <dgm:t>
        <a:bodyPr/>
        <a:lstStyle/>
        <a:p>
          <a:endParaRPr lang="ru-RU" sz="2400"/>
        </a:p>
      </dgm:t>
    </dgm:pt>
    <dgm:pt modelId="{137AD66F-0108-427F-9418-21F9CDCEBAFA}" type="sibTrans" cxnId="{B1F9F9E5-A318-4FF2-9A8B-B2E77B95AB3A}">
      <dgm:prSet/>
      <dgm:spPr/>
      <dgm:t>
        <a:bodyPr/>
        <a:lstStyle/>
        <a:p>
          <a:endParaRPr lang="ru-RU" sz="2400"/>
        </a:p>
      </dgm:t>
    </dgm:pt>
    <dgm:pt modelId="{3B8C8CC8-09A0-4094-9677-58D15A57C646}" type="pres">
      <dgm:prSet presAssocID="{5E686A58-FA7C-4C59-B6B5-DF13A790D869}" presName="linear" presStyleCnt="0">
        <dgm:presLayoutVars>
          <dgm:animLvl val="lvl"/>
          <dgm:resizeHandles val="exact"/>
        </dgm:presLayoutVars>
      </dgm:prSet>
      <dgm:spPr/>
      <dgm:t>
        <a:bodyPr/>
        <a:lstStyle/>
        <a:p>
          <a:endParaRPr lang="ru-RU"/>
        </a:p>
      </dgm:t>
    </dgm:pt>
    <dgm:pt modelId="{AE4E85A0-0683-4204-A97F-F2F7B88F28E7}" type="pres">
      <dgm:prSet presAssocID="{24440FBB-96E9-4885-BB35-80B98FAD5387}" presName="parentText" presStyleLbl="node1" presStyleIdx="0" presStyleCnt="1" custScaleY="369011">
        <dgm:presLayoutVars>
          <dgm:chMax val="0"/>
          <dgm:bulletEnabled val="1"/>
        </dgm:presLayoutVars>
      </dgm:prSet>
      <dgm:spPr/>
      <dgm:t>
        <a:bodyPr/>
        <a:lstStyle/>
        <a:p>
          <a:endParaRPr lang="ru-RU"/>
        </a:p>
      </dgm:t>
    </dgm:pt>
  </dgm:ptLst>
  <dgm:cxnLst>
    <dgm:cxn modelId="{81EEB32E-A823-4051-BE94-25128AF8B295}" type="presOf" srcId="{24440FBB-96E9-4885-BB35-80B98FAD5387}" destId="{AE4E85A0-0683-4204-A97F-F2F7B88F28E7}" srcOrd="0" destOrd="0" presId="urn:microsoft.com/office/officeart/2005/8/layout/vList2"/>
    <dgm:cxn modelId="{B1F9F9E5-A318-4FF2-9A8B-B2E77B95AB3A}" srcId="{5E686A58-FA7C-4C59-B6B5-DF13A790D869}" destId="{24440FBB-96E9-4885-BB35-80B98FAD5387}" srcOrd="0" destOrd="0" parTransId="{655BA23A-EF43-41AD-B67B-E1BA46FD51C2}" sibTransId="{137AD66F-0108-427F-9418-21F9CDCEBAFA}"/>
    <dgm:cxn modelId="{C500288A-1C40-4EF3-B329-ADC7C51190DF}" type="presOf" srcId="{5E686A58-FA7C-4C59-B6B5-DF13A790D869}" destId="{3B8C8CC8-09A0-4094-9677-58D15A57C646}" srcOrd="0" destOrd="0" presId="urn:microsoft.com/office/officeart/2005/8/layout/vList2"/>
    <dgm:cxn modelId="{69F4D41F-8C77-42E4-85C1-E36A5F023645}" type="presParOf" srcId="{3B8C8CC8-09A0-4094-9677-58D15A57C646}" destId="{AE4E85A0-0683-4204-A97F-F2F7B88F28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4B17D32-1B4E-42D5-B2E4-C03C81F23D86}"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11218ECA-0213-46EC-B891-EC002672DA93}">
      <dgm:prSet/>
      <dgm:spPr/>
      <dgm:t>
        <a:bodyPr/>
        <a:lstStyle/>
        <a:p>
          <a:pPr rtl="0"/>
          <a:r>
            <a:rPr lang="uz-Cyrl-UZ"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876D0CBB-50ED-4426-929B-7B8B7E436239}" type="parTrans" cxnId="{1DD6D5D5-21F3-4528-867B-819F9E048A6F}">
      <dgm:prSet/>
      <dgm:spPr/>
      <dgm:t>
        <a:bodyPr/>
        <a:lstStyle/>
        <a:p>
          <a:endParaRPr lang="ru-RU">
            <a:latin typeface="Times New Roman" pitchFamily="18" charset="0"/>
            <a:cs typeface="Times New Roman" pitchFamily="18" charset="0"/>
          </a:endParaRPr>
        </a:p>
      </dgm:t>
    </dgm:pt>
    <dgm:pt modelId="{2404B61E-7DE7-4F4F-9E86-9A1CDF4C937C}" type="sibTrans" cxnId="{1DD6D5D5-21F3-4528-867B-819F9E048A6F}">
      <dgm:prSet/>
      <dgm:spPr/>
      <dgm:t>
        <a:bodyPr/>
        <a:lstStyle/>
        <a:p>
          <a:endParaRPr lang="ru-RU">
            <a:latin typeface="Times New Roman" pitchFamily="18" charset="0"/>
            <a:cs typeface="Times New Roman" pitchFamily="18" charset="0"/>
          </a:endParaRPr>
        </a:p>
      </dgm:t>
    </dgm:pt>
    <dgm:pt modelId="{761291F5-70C8-4E7B-A7E4-08E2CD6F1022}">
      <dgm:prSet/>
      <dgm:spPr/>
      <dgm:t>
        <a:bodyPr/>
        <a:lstStyle/>
        <a:p>
          <a:pPr rtl="0"/>
          <a:r>
            <a:rPr lang="uz-Cyrl-UZ" dirty="0" smtClean="0">
              <a:latin typeface="Times New Roman" pitchFamily="18" charset="0"/>
              <a:cs typeface="Times New Roman" pitchFamily="18" charset="0"/>
            </a:rPr>
            <a:t>давлат ва бошқа турли даражадаги бюджетларни, </a:t>
          </a:r>
          <a:endParaRPr lang="uz-Cyrl-UZ" dirty="0">
            <a:latin typeface="Times New Roman" pitchFamily="18" charset="0"/>
            <a:cs typeface="Times New Roman" pitchFamily="18" charset="0"/>
          </a:endParaRPr>
        </a:p>
      </dgm:t>
    </dgm:pt>
    <dgm:pt modelId="{6503F5EB-1E1B-4047-9833-07873138A054}" type="parTrans" cxnId="{6F79BAC0-A8A5-4E3D-A86C-B037F9232FF6}">
      <dgm:prSet/>
      <dgm:spPr/>
      <dgm:t>
        <a:bodyPr/>
        <a:lstStyle/>
        <a:p>
          <a:endParaRPr lang="ru-RU">
            <a:latin typeface="Times New Roman" pitchFamily="18" charset="0"/>
            <a:cs typeface="Times New Roman" pitchFamily="18" charset="0"/>
          </a:endParaRPr>
        </a:p>
      </dgm:t>
    </dgm:pt>
    <dgm:pt modelId="{C5BE0392-3867-4F84-9C75-FAFCE7B21353}" type="sibTrans" cxnId="{6F79BAC0-A8A5-4E3D-A86C-B037F9232FF6}">
      <dgm:prSet/>
      <dgm:spPr/>
      <dgm:t>
        <a:bodyPr/>
        <a:lstStyle/>
        <a:p>
          <a:endParaRPr lang="ru-RU">
            <a:latin typeface="Times New Roman" pitchFamily="18" charset="0"/>
            <a:cs typeface="Times New Roman" pitchFamily="18" charset="0"/>
          </a:endParaRPr>
        </a:p>
      </dgm:t>
    </dgm:pt>
    <dgm:pt modelId="{B9976708-D5F2-432B-BD2B-3F5FAC0C2EF5}">
      <dgm:prSet/>
      <dgm:spPr/>
      <dgm:t>
        <a:bodyPr/>
        <a:lstStyle/>
        <a:p>
          <a:pPr rtl="0"/>
          <a:r>
            <a:rPr lang="uz-Cyrl-UZ"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C06470F9-F43D-4D55-A737-E48EFE1CCABB}" type="parTrans" cxnId="{1AA164F2-3269-46ED-9C33-DEB527384A8C}">
      <dgm:prSet/>
      <dgm:spPr/>
      <dgm:t>
        <a:bodyPr/>
        <a:lstStyle/>
        <a:p>
          <a:endParaRPr lang="ru-RU">
            <a:latin typeface="Times New Roman" pitchFamily="18" charset="0"/>
            <a:cs typeface="Times New Roman" pitchFamily="18" charset="0"/>
          </a:endParaRPr>
        </a:p>
      </dgm:t>
    </dgm:pt>
    <dgm:pt modelId="{10A80B13-A884-436F-A3F8-9145E731A39E}" type="sibTrans" cxnId="{1AA164F2-3269-46ED-9C33-DEB527384A8C}">
      <dgm:prSet/>
      <dgm:spPr/>
      <dgm:t>
        <a:bodyPr/>
        <a:lstStyle/>
        <a:p>
          <a:endParaRPr lang="ru-RU">
            <a:latin typeface="Times New Roman" pitchFamily="18" charset="0"/>
            <a:cs typeface="Times New Roman" pitchFamily="18" charset="0"/>
          </a:endParaRPr>
        </a:p>
      </dgm:t>
    </dgm:pt>
    <dgm:pt modelId="{289F1836-7A90-4779-A2F0-4F004A3060E3}">
      <dgm:prSet/>
      <dgm:spPr/>
      <dgm:t>
        <a:bodyPr/>
        <a:lstStyle/>
        <a:p>
          <a:pPr rtl="0"/>
          <a:r>
            <a:rPr lang="uz-Cyrl-UZ" dirty="0" smtClean="0">
              <a:latin typeface="Times New Roman" pitchFamily="18" charset="0"/>
              <a:cs typeface="Times New Roman" pitchFamily="18" charset="0"/>
            </a:rPr>
            <a:t>ижтимоий, мол-мулк ва шахсий суғурта фондларини, </a:t>
          </a:r>
          <a:endParaRPr lang="uz-Cyrl-UZ" dirty="0">
            <a:latin typeface="Times New Roman" pitchFamily="18" charset="0"/>
            <a:cs typeface="Times New Roman" pitchFamily="18" charset="0"/>
          </a:endParaRPr>
        </a:p>
      </dgm:t>
    </dgm:pt>
    <dgm:pt modelId="{2FB62048-01EC-410E-9C36-76CBC187621B}" type="parTrans" cxnId="{03B78399-5F53-461D-8EAD-4C63D99038B3}">
      <dgm:prSet/>
      <dgm:spPr/>
      <dgm:t>
        <a:bodyPr/>
        <a:lstStyle/>
        <a:p>
          <a:endParaRPr lang="ru-RU">
            <a:latin typeface="Times New Roman" pitchFamily="18" charset="0"/>
            <a:cs typeface="Times New Roman" pitchFamily="18" charset="0"/>
          </a:endParaRPr>
        </a:p>
      </dgm:t>
    </dgm:pt>
    <dgm:pt modelId="{D3118D7B-257D-4B00-A627-A0B7B55D190E}" type="sibTrans" cxnId="{03B78399-5F53-461D-8EAD-4C63D99038B3}">
      <dgm:prSet/>
      <dgm:spPr/>
      <dgm:t>
        <a:bodyPr/>
        <a:lstStyle/>
        <a:p>
          <a:endParaRPr lang="ru-RU">
            <a:latin typeface="Times New Roman" pitchFamily="18" charset="0"/>
            <a:cs typeface="Times New Roman" pitchFamily="18" charset="0"/>
          </a:endParaRPr>
        </a:p>
      </dgm:t>
    </dgm:pt>
    <dgm:pt modelId="{B24B2A28-0E2B-4AD6-8C11-0BADAFBAE356}">
      <dgm:prSet/>
      <dgm:spPr/>
      <dgm:t>
        <a:bodyPr/>
        <a:lstStyle/>
        <a:p>
          <a:pPr rtl="0"/>
          <a:r>
            <a:rPr lang="uz-Cyrl-UZ"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39D4DE6E-225D-49F1-8A5E-E1962439277C}" type="parTrans" cxnId="{D3898FA8-6E86-4747-9367-919A683B00DE}">
      <dgm:prSet/>
      <dgm:spPr/>
      <dgm:t>
        <a:bodyPr/>
        <a:lstStyle/>
        <a:p>
          <a:endParaRPr lang="ru-RU">
            <a:latin typeface="Times New Roman" pitchFamily="18" charset="0"/>
            <a:cs typeface="Times New Roman" pitchFamily="18" charset="0"/>
          </a:endParaRPr>
        </a:p>
      </dgm:t>
    </dgm:pt>
    <dgm:pt modelId="{537D6702-8360-4334-9128-E1A05E929D1E}" type="sibTrans" cxnId="{D3898FA8-6E86-4747-9367-919A683B00DE}">
      <dgm:prSet/>
      <dgm:spPr/>
      <dgm:t>
        <a:bodyPr/>
        <a:lstStyle/>
        <a:p>
          <a:endParaRPr lang="ru-RU">
            <a:latin typeface="Times New Roman" pitchFamily="18" charset="0"/>
            <a:cs typeface="Times New Roman" pitchFamily="18" charset="0"/>
          </a:endParaRPr>
        </a:p>
      </dgm:t>
    </dgm:pt>
    <dgm:pt modelId="{45812FC3-558C-4D26-B9FA-6BA2E4D56A00}">
      <dgm:prSet/>
      <dgm:spPr/>
      <dgm:t>
        <a:bodyPr/>
        <a:lstStyle/>
        <a:p>
          <a:pPr rtl="0"/>
          <a:r>
            <a:rPr lang="uz-Cyrl-UZ" dirty="0" smtClean="0">
              <a:latin typeface="Times New Roman" pitchFamily="18" charset="0"/>
              <a:cs typeface="Times New Roman" pitchFamily="18" charset="0"/>
            </a:rPr>
            <a:t>давлатнинг валюта захираларини,</a:t>
          </a:r>
          <a:endParaRPr lang="ru-RU" dirty="0">
            <a:latin typeface="Times New Roman" pitchFamily="18" charset="0"/>
            <a:cs typeface="Times New Roman" pitchFamily="18" charset="0"/>
          </a:endParaRPr>
        </a:p>
      </dgm:t>
    </dgm:pt>
    <dgm:pt modelId="{600305AE-13F0-446C-89DB-F163CCDE77B2}" type="parTrans" cxnId="{87EA27EC-E2CE-4E02-B730-446E2DE6C014}">
      <dgm:prSet/>
      <dgm:spPr/>
      <dgm:t>
        <a:bodyPr/>
        <a:lstStyle/>
        <a:p>
          <a:endParaRPr lang="ru-RU">
            <a:latin typeface="Times New Roman" pitchFamily="18" charset="0"/>
            <a:cs typeface="Times New Roman" pitchFamily="18" charset="0"/>
          </a:endParaRPr>
        </a:p>
      </dgm:t>
    </dgm:pt>
    <dgm:pt modelId="{3C61CEB5-1BC4-4F54-B846-20BA007C9C0A}" type="sibTrans" cxnId="{87EA27EC-E2CE-4E02-B730-446E2DE6C014}">
      <dgm:prSet/>
      <dgm:spPr/>
      <dgm:t>
        <a:bodyPr/>
        <a:lstStyle/>
        <a:p>
          <a:endParaRPr lang="ru-RU">
            <a:latin typeface="Times New Roman" pitchFamily="18" charset="0"/>
            <a:cs typeface="Times New Roman" pitchFamily="18" charset="0"/>
          </a:endParaRPr>
        </a:p>
      </dgm:t>
    </dgm:pt>
    <dgm:pt modelId="{23DE1CD4-9C9E-4483-B20D-FB8D25F76172}">
      <dgm:prSet/>
      <dgm:spPr/>
      <dgm:t>
        <a:bodyPr/>
        <a:lstStyle/>
        <a:p>
          <a:pPr rtl="0"/>
          <a:r>
            <a:rPr lang="uz-Cyrl-UZ"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CCA62FE4-D05D-486D-9E56-FF9EB0E5AF6F}" type="parTrans" cxnId="{900AB21A-3183-4BCF-9238-05364350D2DB}">
      <dgm:prSet/>
      <dgm:spPr/>
      <dgm:t>
        <a:bodyPr/>
        <a:lstStyle/>
        <a:p>
          <a:endParaRPr lang="ru-RU">
            <a:latin typeface="Times New Roman" pitchFamily="18" charset="0"/>
            <a:cs typeface="Times New Roman" pitchFamily="18" charset="0"/>
          </a:endParaRPr>
        </a:p>
      </dgm:t>
    </dgm:pt>
    <dgm:pt modelId="{16523D8C-650D-442E-B943-861735545582}" type="sibTrans" cxnId="{900AB21A-3183-4BCF-9238-05364350D2DB}">
      <dgm:prSet/>
      <dgm:spPr/>
      <dgm:t>
        <a:bodyPr/>
        <a:lstStyle/>
        <a:p>
          <a:endParaRPr lang="ru-RU">
            <a:latin typeface="Times New Roman" pitchFamily="18" charset="0"/>
            <a:cs typeface="Times New Roman" pitchFamily="18" charset="0"/>
          </a:endParaRPr>
        </a:p>
      </dgm:t>
    </dgm:pt>
    <dgm:pt modelId="{44399F8F-03C5-41F6-AF71-94A02EF3B979}">
      <dgm:prSet/>
      <dgm:spPr/>
      <dgm:t>
        <a:bodyPr/>
        <a:lstStyle/>
        <a:p>
          <a:pPr rtl="0"/>
          <a:r>
            <a:rPr lang="uz-Cyrl-UZ" dirty="0" smtClean="0">
              <a:latin typeface="Times New Roman" pitchFamily="18" charset="0"/>
              <a:cs typeface="Times New Roman" pitchFamily="18" charset="0"/>
            </a:rPr>
            <a:t>банклар, пул муомаласи, кредит ва солиқ тизими, корхона ва фирмалар, тижорат ва нотижорат тузилмаларининг пул фондларини, </a:t>
          </a:r>
          <a:endParaRPr lang="uz-Cyrl-UZ" dirty="0">
            <a:latin typeface="Times New Roman" pitchFamily="18" charset="0"/>
            <a:cs typeface="Times New Roman" pitchFamily="18" charset="0"/>
          </a:endParaRPr>
        </a:p>
      </dgm:t>
    </dgm:pt>
    <dgm:pt modelId="{F2D62C4F-43FA-4BFD-96ED-0418A578ACA5}" type="parTrans" cxnId="{2FABCCC7-8618-47F8-A8CD-B0F0E4823DEA}">
      <dgm:prSet/>
      <dgm:spPr/>
      <dgm:t>
        <a:bodyPr/>
        <a:lstStyle/>
        <a:p>
          <a:endParaRPr lang="ru-RU">
            <a:latin typeface="Times New Roman" pitchFamily="18" charset="0"/>
            <a:cs typeface="Times New Roman" pitchFamily="18" charset="0"/>
          </a:endParaRPr>
        </a:p>
      </dgm:t>
    </dgm:pt>
    <dgm:pt modelId="{E5B1B08C-4EFE-4B18-A275-D41B758E0B84}" type="sibTrans" cxnId="{2FABCCC7-8618-47F8-A8CD-B0F0E4823DEA}">
      <dgm:prSet/>
      <dgm:spPr/>
      <dgm:t>
        <a:bodyPr/>
        <a:lstStyle/>
        <a:p>
          <a:endParaRPr lang="ru-RU">
            <a:latin typeface="Times New Roman" pitchFamily="18" charset="0"/>
            <a:cs typeface="Times New Roman" pitchFamily="18" charset="0"/>
          </a:endParaRPr>
        </a:p>
      </dgm:t>
    </dgm:pt>
    <dgm:pt modelId="{67EB284E-B257-47B7-9A1C-47CD329BE6AB}">
      <dgm:prSet/>
      <dgm:spPr/>
      <dgm:t>
        <a:bodyPr/>
        <a:lstStyle/>
        <a:p>
          <a:pPr rtl="0"/>
          <a:r>
            <a:rPr lang="uz-Cyrl-UZ"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5E7A5A21-15E4-4C35-A993-1828713EBE13}" type="parTrans" cxnId="{BE3779E3-0321-4E3C-8D33-DDBE81A934D3}">
      <dgm:prSet/>
      <dgm:spPr/>
      <dgm:t>
        <a:bodyPr/>
        <a:lstStyle/>
        <a:p>
          <a:endParaRPr lang="ru-RU">
            <a:latin typeface="Times New Roman" pitchFamily="18" charset="0"/>
            <a:cs typeface="Times New Roman" pitchFamily="18" charset="0"/>
          </a:endParaRPr>
        </a:p>
      </dgm:t>
    </dgm:pt>
    <dgm:pt modelId="{F94D1685-1930-4E23-BA48-05C5BDA6E6BE}" type="sibTrans" cxnId="{BE3779E3-0321-4E3C-8D33-DDBE81A934D3}">
      <dgm:prSet/>
      <dgm:spPr/>
      <dgm:t>
        <a:bodyPr/>
        <a:lstStyle/>
        <a:p>
          <a:endParaRPr lang="ru-RU">
            <a:latin typeface="Times New Roman" pitchFamily="18" charset="0"/>
            <a:cs typeface="Times New Roman" pitchFamily="18" charset="0"/>
          </a:endParaRPr>
        </a:p>
      </dgm:t>
    </dgm:pt>
    <dgm:pt modelId="{D2CC4772-FB29-448A-9A14-A1C467E1C4BF}">
      <dgm:prSet/>
      <dgm:spPr/>
      <dgm:t>
        <a:bodyPr/>
        <a:lstStyle/>
        <a:p>
          <a:pPr rtl="0"/>
          <a:r>
            <a:rPr lang="uz-Cyrl-UZ" dirty="0" smtClean="0">
              <a:latin typeface="Times New Roman" pitchFamily="18" charset="0"/>
              <a:cs typeface="Times New Roman" pitchFamily="18" charset="0"/>
            </a:rPr>
            <a:t>бошқа махсус пул фондларининг  ҳаракатини  </a:t>
          </a:r>
          <a:endParaRPr lang="ru-RU" dirty="0">
            <a:latin typeface="Times New Roman" pitchFamily="18" charset="0"/>
            <a:cs typeface="Times New Roman" pitchFamily="18" charset="0"/>
          </a:endParaRPr>
        </a:p>
      </dgm:t>
    </dgm:pt>
    <dgm:pt modelId="{9D73799A-A17A-4595-9318-990446D12A9F}" type="parTrans" cxnId="{22FE50D5-5B1F-46C0-BC77-E3FEEEF71C98}">
      <dgm:prSet/>
      <dgm:spPr/>
      <dgm:t>
        <a:bodyPr/>
        <a:lstStyle/>
        <a:p>
          <a:endParaRPr lang="ru-RU">
            <a:latin typeface="Times New Roman" pitchFamily="18" charset="0"/>
            <a:cs typeface="Times New Roman" pitchFamily="18" charset="0"/>
          </a:endParaRPr>
        </a:p>
      </dgm:t>
    </dgm:pt>
    <dgm:pt modelId="{7C6D1445-79F1-41BF-BCC4-EF74EE50763E}" type="sibTrans" cxnId="{22FE50D5-5B1F-46C0-BC77-E3FEEEF71C98}">
      <dgm:prSet/>
      <dgm:spPr/>
      <dgm:t>
        <a:bodyPr/>
        <a:lstStyle/>
        <a:p>
          <a:endParaRPr lang="ru-RU">
            <a:latin typeface="Times New Roman" pitchFamily="18" charset="0"/>
            <a:cs typeface="Times New Roman" pitchFamily="18" charset="0"/>
          </a:endParaRPr>
        </a:p>
      </dgm:t>
    </dgm:pt>
    <dgm:pt modelId="{045FC408-F97A-4AFD-AE19-D5BE0F35DCED}" type="pres">
      <dgm:prSet presAssocID="{C4B17D32-1B4E-42D5-B2E4-C03C81F23D86}" presName="linearFlow" presStyleCnt="0">
        <dgm:presLayoutVars>
          <dgm:dir/>
          <dgm:animLvl val="lvl"/>
          <dgm:resizeHandles val="exact"/>
        </dgm:presLayoutVars>
      </dgm:prSet>
      <dgm:spPr/>
      <dgm:t>
        <a:bodyPr/>
        <a:lstStyle/>
        <a:p>
          <a:endParaRPr lang="ru-RU"/>
        </a:p>
      </dgm:t>
    </dgm:pt>
    <dgm:pt modelId="{A0AB96D8-986B-44F0-AC80-5D15061F6CF3}" type="pres">
      <dgm:prSet presAssocID="{11218ECA-0213-46EC-B891-EC002672DA93}" presName="composite" presStyleCnt="0"/>
      <dgm:spPr/>
    </dgm:pt>
    <dgm:pt modelId="{8060D59D-AAE7-43CF-B66F-0B43A1BCB73F}" type="pres">
      <dgm:prSet presAssocID="{11218ECA-0213-46EC-B891-EC002672DA93}" presName="parentText" presStyleLbl="alignNode1" presStyleIdx="0" presStyleCnt="5">
        <dgm:presLayoutVars>
          <dgm:chMax val="1"/>
          <dgm:bulletEnabled val="1"/>
        </dgm:presLayoutVars>
      </dgm:prSet>
      <dgm:spPr/>
      <dgm:t>
        <a:bodyPr/>
        <a:lstStyle/>
        <a:p>
          <a:endParaRPr lang="ru-RU"/>
        </a:p>
      </dgm:t>
    </dgm:pt>
    <dgm:pt modelId="{E0D9DCBB-B1C1-442F-A0A5-1F94F1A4BE75}" type="pres">
      <dgm:prSet presAssocID="{11218ECA-0213-46EC-B891-EC002672DA93}" presName="descendantText" presStyleLbl="alignAcc1" presStyleIdx="0" presStyleCnt="5">
        <dgm:presLayoutVars>
          <dgm:bulletEnabled val="1"/>
        </dgm:presLayoutVars>
      </dgm:prSet>
      <dgm:spPr/>
      <dgm:t>
        <a:bodyPr/>
        <a:lstStyle/>
        <a:p>
          <a:endParaRPr lang="ru-RU"/>
        </a:p>
      </dgm:t>
    </dgm:pt>
    <dgm:pt modelId="{3FF1134B-DE2C-483B-9E00-1486209C6E47}" type="pres">
      <dgm:prSet presAssocID="{2404B61E-7DE7-4F4F-9E86-9A1CDF4C937C}" presName="sp" presStyleCnt="0"/>
      <dgm:spPr/>
    </dgm:pt>
    <dgm:pt modelId="{42FE9126-1D1C-4730-9A1D-FCB8F23B2BFE}" type="pres">
      <dgm:prSet presAssocID="{B9976708-D5F2-432B-BD2B-3F5FAC0C2EF5}" presName="composite" presStyleCnt="0"/>
      <dgm:spPr/>
    </dgm:pt>
    <dgm:pt modelId="{9A7A1910-70F0-4E23-A57F-A8C8BCB7BADE}" type="pres">
      <dgm:prSet presAssocID="{B9976708-D5F2-432B-BD2B-3F5FAC0C2EF5}" presName="parentText" presStyleLbl="alignNode1" presStyleIdx="1" presStyleCnt="5">
        <dgm:presLayoutVars>
          <dgm:chMax val="1"/>
          <dgm:bulletEnabled val="1"/>
        </dgm:presLayoutVars>
      </dgm:prSet>
      <dgm:spPr/>
      <dgm:t>
        <a:bodyPr/>
        <a:lstStyle/>
        <a:p>
          <a:endParaRPr lang="ru-RU"/>
        </a:p>
      </dgm:t>
    </dgm:pt>
    <dgm:pt modelId="{D42FCA09-14FA-4CA2-B01E-69ADEF107B9E}" type="pres">
      <dgm:prSet presAssocID="{B9976708-D5F2-432B-BD2B-3F5FAC0C2EF5}" presName="descendantText" presStyleLbl="alignAcc1" presStyleIdx="1" presStyleCnt="5">
        <dgm:presLayoutVars>
          <dgm:bulletEnabled val="1"/>
        </dgm:presLayoutVars>
      </dgm:prSet>
      <dgm:spPr/>
      <dgm:t>
        <a:bodyPr/>
        <a:lstStyle/>
        <a:p>
          <a:endParaRPr lang="ru-RU"/>
        </a:p>
      </dgm:t>
    </dgm:pt>
    <dgm:pt modelId="{1EF9C626-249D-4DFA-8B64-DE435EFD9669}" type="pres">
      <dgm:prSet presAssocID="{10A80B13-A884-436F-A3F8-9145E731A39E}" presName="sp" presStyleCnt="0"/>
      <dgm:spPr/>
    </dgm:pt>
    <dgm:pt modelId="{44DE881A-422A-49A8-A50E-F9D5B3D78B32}" type="pres">
      <dgm:prSet presAssocID="{B24B2A28-0E2B-4AD6-8C11-0BADAFBAE356}" presName="composite" presStyleCnt="0"/>
      <dgm:spPr/>
    </dgm:pt>
    <dgm:pt modelId="{75C111DE-0B24-4BAB-8B7C-C5AB78B2E081}" type="pres">
      <dgm:prSet presAssocID="{B24B2A28-0E2B-4AD6-8C11-0BADAFBAE356}" presName="parentText" presStyleLbl="alignNode1" presStyleIdx="2" presStyleCnt="5">
        <dgm:presLayoutVars>
          <dgm:chMax val="1"/>
          <dgm:bulletEnabled val="1"/>
        </dgm:presLayoutVars>
      </dgm:prSet>
      <dgm:spPr/>
      <dgm:t>
        <a:bodyPr/>
        <a:lstStyle/>
        <a:p>
          <a:endParaRPr lang="ru-RU"/>
        </a:p>
      </dgm:t>
    </dgm:pt>
    <dgm:pt modelId="{4FB3338E-9E8C-489D-99D1-FE26E0040C04}" type="pres">
      <dgm:prSet presAssocID="{B24B2A28-0E2B-4AD6-8C11-0BADAFBAE356}" presName="descendantText" presStyleLbl="alignAcc1" presStyleIdx="2" presStyleCnt="5">
        <dgm:presLayoutVars>
          <dgm:bulletEnabled val="1"/>
        </dgm:presLayoutVars>
      </dgm:prSet>
      <dgm:spPr/>
      <dgm:t>
        <a:bodyPr/>
        <a:lstStyle/>
        <a:p>
          <a:endParaRPr lang="ru-RU"/>
        </a:p>
      </dgm:t>
    </dgm:pt>
    <dgm:pt modelId="{B4C5610F-D4A9-48AB-949F-CD9C7CD36A01}" type="pres">
      <dgm:prSet presAssocID="{537D6702-8360-4334-9128-E1A05E929D1E}" presName="sp" presStyleCnt="0"/>
      <dgm:spPr/>
    </dgm:pt>
    <dgm:pt modelId="{9D5A180F-3A08-49D7-9583-F17B57AF0DA3}" type="pres">
      <dgm:prSet presAssocID="{23DE1CD4-9C9E-4483-B20D-FB8D25F76172}" presName="composite" presStyleCnt="0"/>
      <dgm:spPr/>
    </dgm:pt>
    <dgm:pt modelId="{3687D27B-5A94-4D0F-80B1-BD5A1534EFF5}" type="pres">
      <dgm:prSet presAssocID="{23DE1CD4-9C9E-4483-B20D-FB8D25F76172}" presName="parentText" presStyleLbl="alignNode1" presStyleIdx="3" presStyleCnt="5">
        <dgm:presLayoutVars>
          <dgm:chMax val="1"/>
          <dgm:bulletEnabled val="1"/>
        </dgm:presLayoutVars>
      </dgm:prSet>
      <dgm:spPr/>
      <dgm:t>
        <a:bodyPr/>
        <a:lstStyle/>
        <a:p>
          <a:endParaRPr lang="ru-RU"/>
        </a:p>
      </dgm:t>
    </dgm:pt>
    <dgm:pt modelId="{0C84E406-5A8B-4D2C-B883-3ACF9968D9D9}" type="pres">
      <dgm:prSet presAssocID="{23DE1CD4-9C9E-4483-B20D-FB8D25F76172}" presName="descendantText" presStyleLbl="alignAcc1" presStyleIdx="3" presStyleCnt="5">
        <dgm:presLayoutVars>
          <dgm:bulletEnabled val="1"/>
        </dgm:presLayoutVars>
      </dgm:prSet>
      <dgm:spPr/>
      <dgm:t>
        <a:bodyPr/>
        <a:lstStyle/>
        <a:p>
          <a:endParaRPr lang="ru-RU"/>
        </a:p>
      </dgm:t>
    </dgm:pt>
    <dgm:pt modelId="{16298638-D056-42B8-9C75-C50E7908CAA8}" type="pres">
      <dgm:prSet presAssocID="{16523D8C-650D-442E-B943-861735545582}" presName="sp" presStyleCnt="0"/>
      <dgm:spPr/>
    </dgm:pt>
    <dgm:pt modelId="{5EFEDE77-B0DD-4806-B213-476AA9900A5F}" type="pres">
      <dgm:prSet presAssocID="{67EB284E-B257-47B7-9A1C-47CD329BE6AB}" presName="composite" presStyleCnt="0"/>
      <dgm:spPr/>
    </dgm:pt>
    <dgm:pt modelId="{467E5CE6-E153-46AE-BFD1-CA74DAC0F1F9}" type="pres">
      <dgm:prSet presAssocID="{67EB284E-B257-47B7-9A1C-47CD329BE6AB}" presName="parentText" presStyleLbl="alignNode1" presStyleIdx="4" presStyleCnt="5">
        <dgm:presLayoutVars>
          <dgm:chMax val="1"/>
          <dgm:bulletEnabled val="1"/>
        </dgm:presLayoutVars>
      </dgm:prSet>
      <dgm:spPr/>
      <dgm:t>
        <a:bodyPr/>
        <a:lstStyle/>
        <a:p>
          <a:endParaRPr lang="ru-RU"/>
        </a:p>
      </dgm:t>
    </dgm:pt>
    <dgm:pt modelId="{D7CDE2DD-59FE-4E17-B0F6-B6EF8D3AD8C7}" type="pres">
      <dgm:prSet presAssocID="{67EB284E-B257-47B7-9A1C-47CD329BE6AB}" presName="descendantText" presStyleLbl="alignAcc1" presStyleIdx="4" presStyleCnt="5">
        <dgm:presLayoutVars>
          <dgm:bulletEnabled val="1"/>
        </dgm:presLayoutVars>
      </dgm:prSet>
      <dgm:spPr/>
      <dgm:t>
        <a:bodyPr/>
        <a:lstStyle/>
        <a:p>
          <a:endParaRPr lang="ru-RU"/>
        </a:p>
      </dgm:t>
    </dgm:pt>
  </dgm:ptLst>
  <dgm:cxnLst>
    <dgm:cxn modelId="{03B78399-5F53-461D-8EAD-4C63D99038B3}" srcId="{B9976708-D5F2-432B-BD2B-3F5FAC0C2EF5}" destId="{289F1836-7A90-4779-A2F0-4F004A3060E3}" srcOrd="0" destOrd="0" parTransId="{2FB62048-01EC-410E-9C36-76CBC187621B}" sibTransId="{D3118D7B-257D-4B00-A627-A0B7B55D190E}"/>
    <dgm:cxn modelId="{5F26FA60-3320-4175-ABAE-0B064E9FC253}" type="presOf" srcId="{C4B17D32-1B4E-42D5-B2E4-C03C81F23D86}" destId="{045FC408-F97A-4AFD-AE19-D5BE0F35DCED}" srcOrd="0" destOrd="0" presId="urn:microsoft.com/office/officeart/2005/8/layout/chevron2"/>
    <dgm:cxn modelId="{D3898FA8-6E86-4747-9367-919A683B00DE}" srcId="{C4B17D32-1B4E-42D5-B2E4-C03C81F23D86}" destId="{B24B2A28-0E2B-4AD6-8C11-0BADAFBAE356}" srcOrd="2" destOrd="0" parTransId="{39D4DE6E-225D-49F1-8A5E-E1962439277C}" sibTransId="{537D6702-8360-4334-9128-E1A05E929D1E}"/>
    <dgm:cxn modelId="{1AA164F2-3269-46ED-9C33-DEB527384A8C}" srcId="{C4B17D32-1B4E-42D5-B2E4-C03C81F23D86}" destId="{B9976708-D5F2-432B-BD2B-3F5FAC0C2EF5}" srcOrd="1" destOrd="0" parTransId="{C06470F9-F43D-4D55-A737-E48EFE1CCABB}" sibTransId="{10A80B13-A884-436F-A3F8-9145E731A39E}"/>
    <dgm:cxn modelId="{A1EA91CD-4500-4085-93EF-3C8B9C37D5BA}" type="presOf" srcId="{761291F5-70C8-4E7B-A7E4-08E2CD6F1022}" destId="{E0D9DCBB-B1C1-442F-A0A5-1F94F1A4BE75}" srcOrd="0" destOrd="0" presId="urn:microsoft.com/office/officeart/2005/8/layout/chevron2"/>
    <dgm:cxn modelId="{C992C9BE-5DF4-4CD7-92FD-386F51559F73}" type="presOf" srcId="{289F1836-7A90-4779-A2F0-4F004A3060E3}" destId="{D42FCA09-14FA-4CA2-B01E-69ADEF107B9E}" srcOrd="0" destOrd="0" presId="urn:microsoft.com/office/officeart/2005/8/layout/chevron2"/>
    <dgm:cxn modelId="{900AB21A-3183-4BCF-9238-05364350D2DB}" srcId="{C4B17D32-1B4E-42D5-B2E4-C03C81F23D86}" destId="{23DE1CD4-9C9E-4483-B20D-FB8D25F76172}" srcOrd="3" destOrd="0" parTransId="{CCA62FE4-D05D-486D-9E56-FF9EB0E5AF6F}" sibTransId="{16523D8C-650D-442E-B943-861735545582}"/>
    <dgm:cxn modelId="{7BCC2F33-B85A-4BD2-866F-64C27F9A9616}" type="presOf" srcId="{23DE1CD4-9C9E-4483-B20D-FB8D25F76172}" destId="{3687D27B-5A94-4D0F-80B1-BD5A1534EFF5}" srcOrd="0" destOrd="0" presId="urn:microsoft.com/office/officeart/2005/8/layout/chevron2"/>
    <dgm:cxn modelId="{6F79BAC0-A8A5-4E3D-A86C-B037F9232FF6}" srcId="{11218ECA-0213-46EC-B891-EC002672DA93}" destId="{761291F5-70C8-4E7B-A7E4-08E2CD6F1022}" srcOrd="0" destOrd="0" parTransId="{6503F5EB-1E1B-4047-9833-07873138A054}" sibTransId="{C5BE0392-3867-4F84-9C75-FAFCE7B21353}"/>
    <dgm:cxn modelId="{3E6B4A41-6993-4437-A901-73A807BA088A}" type="presOf" srcId="{45812FC3-558C-4D26-B9FA-6BA2E4D56A00}" destId="{4FB3338E-9E8C-489D-99D1-FE26E0040C04}" srcOrd="0" destOrd="0" presId="urn:microsoft.com/office/officeart/2005/8/layout/chevron2"/>
    <dgm:cxn modelId="{22FE50D5-5B1F-46C0-BC77-E3FEEEF71C98}" srcId="{67EB284E-B257-47B7-9A1C-47CD329BE6AB}" destId="{D2CC4772-FB29-448A-9A14-A1C467E1C4BF}" srcOrd="0" destOrd="0" parTransId="{9D73799A-A17A-4595-9318-990446D12A9F}" sibTransId="{7C6D1445-79F1-41BF-BCC4-EF74EE50763E}"/>
    <dgm:cxn modelId="{BE3779E3-0321-4E3C-8D33-DDBE81A934D3}" srcId="{C4B17D32-1B4E-42D5-B2E4-C03C81F23D86}" destId="{67EB284E-B257-47B7-9A1C-47CD329BE6AB}" srcOrd="4" destOrd="0" parTransId="{5E7A5A21-15E4-4C35-A993-1828713EBE13}" sibTransId="{F94D1685-1930-4E23-BA48-05C5BDA6E6BE}"/>
    <dgm:cxn modelId="{2FABCCC7-8618-47F8-A8CD-B0F0E4823DEA}" srcId="{23DE1CD4-9C9E-4483-B20D-FB8D25F76172}" destId="{44399F8F-03C5-41F6-AF71-94A02EF3B979}" srcOrd="0" destOrd="0" parTransId="{F2D62C4F-43FA-4BFD-96ED-0418A578ACA5}" sibTransId="{E5B1B08C-4EFE-4B18-A275-D41B758E0B84}"/>
    <dgm:cxn modelId="{783025D5-3982-4304-9433-FDAEEA723FE2}" type="presOf" srcId="{44399F8F-03C5-41F6-AF71-94A02EF3B979}" destId="{0C84E406-5A8B-4D2C-B883-3ACF9968D9D9}" srcOrd="0" destOrd="0" presId="urn:microsoft.com/office/officeart/2005/8/layout/chevron2"/>
    <dgm:cxn modelId="{69553DAD-7663-4D96-A82A-DBD5302CC162}" type="presOf" srcId="{B24B2A28-0E2B-4AD6-8C11-0BADAFBAE356}" destId="{75C111DE-0B24-4BAB-8B7C-C5AB78B2E081}" srcOrd="0" destOrd="0" presId="urn:microsoft.com/office/officeart/2005/8/layout/chevron2"/>
    <dgm:cxn modelId="{1DD6D5D5-21F3-4528-867B-819F9E048A6F}" srcId="{C4B17D32-1B4E-42D5-B2E4-C03C81F23D86}" destId="{11218ECA-0213-46EC-B891-EC002672DA93}" srcOrd="0" destOrd="0" parTransId="{876D0CBB-50ED-4426-929B-7B8B7E436239}" sibTransId="{2404B61E-7DE7-4F4F-9E86-9A1CDF4C937C}"/>
    <dgm:cxn modelId="{87EA27EC-E2CE-4E02-B730-446E2DE6C014}" srcId="{B24B2A28-0E2B-4AD6-8C11-0BADAFBAE356}" destId="{45812FC3-558C-4D26-B9FA-6BA2E4D56A00}" srcOrd="0" destOrd="0" parTransId="{600305AE-13F0-446C-89DB-F163CCDE77B2}" sibTransId="{3C61CEB5-1BC4-4F54-B846-20BA007C9C0A}"/>
    <dgm:cxn modelId="{B219B1C7-B6B3-4411-9CC6-719D9C08569B}" type="presOf" srcId="{B9976708-D5F2-432B-BD2B-3F5FAC0C2EF5}" destId="{9A7A1910-70F0-4E23-A57F-A8C8BCB7BADE}" srcOrd="0" destOrd="0" presId="urn:microsoft.com/office/officeart/2005/8/layout/chevron2"/>
    <dgm:cxn modelId="{1CE810E1-DD84-4071-8AEC-5D4170B08CC5}" type="presOf" srcId="{D2CC4772-FB29-448A-9A14-A1C467E1C4BF}" destId="{D7CDE2DD-59FE-4E17-B0F6-B6EF8D3AD8C7}" srcOrd="0" destOrd="0" presId="urn:microsoft.com/office/officeart/2005/8/layout/chevron2"/>
    <dgm:cxn modelId="{466879EA-57BA-47F2-A823-4115280E70B1}" type="presOf" srcId="{67EB284E-B257-47B7-9A1C-47CD329BE6AB}" destId="{467E5CE6-E153-46AE-BFD1-CA74DAC0F1F9}" srcOrd="0" destOrd="0" presId="urn:microsoft.com/office/officeart/2005/8/layout/chevron2"/>
    <dgm:cxn modelId="{2BB04BB6-6718-45F2-8FED-6424FE9D2EE4}" type="presOf" srcId="{11218ECA-0213-46EC-B891-EC002672DA93}" destId="{8060D59D-AAE7-43CF-B66F-0B43A1BCB73F}" srcOrd="0" destOrd="0" presId="urn:microsoft.com/office/officeart/2005/8/layout/chevron2"/>
    <dgm:cxn modelId="{AACDFA86-DBCF-4EF1-86A6-90ED3D702A6E}" type="presParOf" srcId="{045FC408-F97A-4AFD-AE19-D5BE0F35DCED}" destId="{A0AB96D8-986B-44F0-AC80-5D15061F6CF3}" srcOrd="0" destOrd="0" presId="urn:microsoft.com/office/officeart/2005/8/layout/chevron2"/>
    <dgm:cxn modelId="{5934572A-42C4-48AC-BD8A-C36ACA95AF42}" type="presParOf" srcId="{A0AB96D8-986B-44F0-AC80-5D15061F6CF3}" destId="{8060D59D-AAE7-43CF-B66F-0B43A1BCB73F}" srcOrd="0" destOrd="0" presId="urn:microsoft.com/office/officeart/2005/8/layout/chevron2"/>
    <dgm:cxn modelId="{C8A5FAE1-2057-437F-88AB-1C79E2EC05FA}" type="presParOf" srcId="{A0AB96D8-986B-44F0-AC80-5D15061F6CF3}" destId="{E0D9DCBB-B1C1-442F-A0A5-1F94F1A4BE75}" srcOrd="1" destOrd="0" presId="urn:microsoft.com/office/officeart/2005/8/layout/chevron2"/>
    <dgm:cxn modelId="{9E1AA839-69E6-4BB6-9E73-B8763B7A8140}" type="presParOf" srcId="{045FC408-F97A-4AFD-AE19-D5BE0F35DCED}" destId="{3FF1134B-DE2C-483B-9E00-1486209C6E47}" srcOrd="1" destOrd="0" presId="urn:microsoft.com/office/officeart/2005/8/layout/chevron2"/>
    <dgm:cxn modelId="{DD5EBD12-3527-42DF-916A-02F31668F19D}" type="presParOf" srcId="{045FC408-F97A-4AFD-AE19-D5BE0F35DCED}" destId="{42FE9126-1D1C-4730-9A1D-FCB8F23B2BFE}" srcOrd="2" destOrd="0" presId="urn:microsoft.com/office/officeart/2005/8/layout/chevron2"/>
    <dgm:cxn modelId="{E0894863-6545-4B44-944C-C2DF27CC6BF7}" type="presParOf" srcId="{42FE9126-1D1C-4730-9A1D-FCB8F23B2BFE}" destId="{9A7A1910-70F0-4E23-A57F-A8C8BCB7BADE}" srcOrd="0" destOrd="0" presId="urn:microsoft.com/office/officeart/2005/8/layout/chevron2"/>
    <dgm:cxn modelId="{94450F62-B4D2-4495-BC2B-2D02B1A0500F}" type="presParOf" srcId="{42FE9126-1D1C-4730-9A1D-FCB8F23B2BFE}" destId="{D42FCA09-14FA-4CA2-B01E-69ADEF107B9E}" srcOrd="1" destOrd="0" presId="urn:microsoft.com/office/officeart/2005/8/layout/chevron2"/>
    <dgm:cxn modelId="{A18E0877-7A1F-4E21-965D-21935D4FBCD5}" type="presParOf" srcId="{045FC408-F97A-4AFD-AE19-D5BE0F35DCED}" destId="{1EF9C626-249D-4DFA-8B64-DE435EFD9669}" srcOrd="3" destOrd="0" presId="urn:microsoft.com/office/officeart/2005/8/layout/chevron2"/>
    <dgm:cxn modelId="{92555186-18D2-41D2-B581-0F2625665C70}" type="presParOf" srcId="{045FC408-F97A-4AFD-AE19-D5BE0F35DCED}" destId="{44DE881A-422A-49A8-A50E-F9D5B3D78B32}" srcOrd="4" destOrd="0" presId="urn:microsoft.com/office/officeart/2005/8/layout/chevron2"/>
    <dgm:cxn modelId="{8D3D611C-F08E-4305-A021-9305353C7543}" type="presParOf" srcId="{44DE881A-422A-49A8-A50E-F9D5B3D78B32}" destId="{75C111DE-0B24-4BAB-8B7C-C5AB78B2E081}" srcOrd="0" destOrd="0" presId="urn:microsoft.com/office/officeart/2005/8/layout/chevron2"/>
    <dgm:cxn modelId="{E189C836-EA98-4DD9-8E1E-00A46F0BF44B}" type="presParOf" srcId="{44DE881A-422A-49A8-A50E-F9D5B3D78B32}" destId="{4FB3338E-9E8C-489D-99D1-FE26E0040C04}" srcOrd="1" destOrd="0" presId="urn:microsoft.com/office/officeart/2005/8/layout/chevron2"/>
    <dgm:cxn modelId="{BA7BBCFB-E47B-4DAD-B76E-C14A7E1E78F6}" type="presParOf" srcId="{045FC408-F97A-4AFD-AE19-D5BE0F35DCED}" destId="{B4C5610F-D4A9-48AB-949F-CD9C7CD36A01}" srcOrd="5" destOrd="0" presId="urn:microsoft.com/office/officeart/2005/8/layout/chevron2"/>
    <dgm:cxn modelId="{8F3C5833-D1A7-4B80-8C45-EE7433A8C8BF}" type="presParOf" srcId="{045FC408-F97A-4AFD-AE19-D5BE0F35DCED}" destId="{9D5A180F-3A08-49D7-9583-F17B57AF0DA3}" srcOrd="6" destOrd="0" presId="urn:microsoft.com/office/officeart/2005/8/layout/chevron2"/>
    <dgm:cxn modelId="{F4056C64-C7C7-4EB5-96A1-8B6590F34D75}" type="presParOf" srcId="{9D5A180F-3A08-49D7-9583-F17B57AF0DA3}" destId="{3687D27B-5A94-4D0F-80B1-BD5A1534EFF5}" srcOrd="0" destOrd="0" presId="urn:microsoft.com/office/officeart/2005/8/layout/chevron2"/>
    <dgm:cxn modelId="{A3F21008-4568-40E2-9994-DC34C1219307}" type="presParOf" srcId="{9D5A180F-3A08-49D7-9583-F17B57AF0DA3}" destId="{0C84E406-5A8B-4D2C-B883-3ACF9968D9D9}" srcOrd="1" destOrd="0" presId="urn:microsoft.com/office/officeart/2005/8/layout/chevron2"/>
    <dgm:cxn modelId="{70E5B794-EA0E-4BB0-A1D3-98E784B008D2}" type="presParOf" srcId="{045FC408-F97A-4AFD-AE19-D5BE0F35DCED}" destId="{16298638-D056-42B8-9C75-C50E7908CAA8}" srcOrd="7" destOrd="0" presId="urn:microsoft.com/office/officeart/2005/8/layout/chevron2"/>
    <dgm:cxn modelId="{A3EBF214-4670-4E2A-82C1-D3B7D370540E}" type="presParOf" srcId="{045FC408-F97A-4AFD-AE19-D5BE0F35DCED}" destId="{5EFEDE77-B0DD-4806-B213-476AA9900A5F}" srcOrd="8" destOrd="0" presId="urn:microsoft.com/office/officeart/2005/8/layout/chevron2"/>
    <dgm:cxn modelId="{793D4BEF-94E3-4344-AE1F-3D14D3A6C871}" type="presParOf" srcId="{5EFEDE77-B0DD-4806-B213-476AA9900A5F}" destId="{467E5CE6-E153-46AE-BFD1-CA74DAC0F1F9}" srcOrd="0" destOrd="0" presId="urn:microsoft.com/office/officeart/2005/8/layout/chevron2"/>
    <dgm:cxn modelId="{8C3436F7-DF71-4975-AD1F-BD2023ADBBAF}" type="presParOf" srcId="{5EFEDE77-B0DD-4806-B213-476AA9900A5F}" destId="{D7CDE2DD-59FE-4E17-B0F6-B6EF8D3AD8C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AF412A-0980-4BC9-ABDA-C6674E501725}"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A46AC6F3-846F-4786-BE33-ABD3159030D6}">
      <dgm:prSet/>
      <dgm:spPr/>
      <dgm:t>
        <a:bodyPr/>
        <a:lstStyle/>
        <a:p>
          <a:pPr rtl="0"/>
          <a:r>
            <a:rPr lang="uz-Cyrl-UZ" dirty="0" smtClean="0">
              <a:latin typeface="Times New Roman" pitchFamily="18" charset="0"/>
              <a:cs typeface="Times New Roman" pitchFamily="18" charset="0"/>
            </a:rPr>
            <a:t>Молия тизими ўз ичига қуйидагиларни олади </a:t>
          </a:r>
          <a:endParaRPr lang="uz-Cyrl-UZ" dirty="0">
            <a:latin typeface="Times New Roman" pitchFamily="18" charset="0"/>
            <a:cs typeface="Times New Roman" pitchFamily="18" charset="0"/>
          </a:endParaRPr>
        </a:p>
      </dgm:t>
    </dgm:pt>
    <dgm:pt modelId="{8DA5F8C9-8317-4DA8-9575-E4C61979ABD7}" type="parTrans" cxnId="{1C125EB1-62ED-4458-B4A7-5DFD81CFC631}">
      <dgm:prSet/>
      <dgm:spPr/>
      <dgm:t>
        <a:bodyPr/>
        <a:lstStyle/>
        <a:p>
          <a:endParaRPr lang="ru-RU"/>
        </a:p>
      </dgm:t>
    </dgm:pt>
    <dgm:pt modelId="{C41122E9-C228-4791-BBCF-5FBA0ADBE8C1}" type="sibTrans" cxnId="{1C125EB1-62ED-4458-B4A7-5DFD81CFC631}">
      <dgm:prSet/>
      <dgm:spPr/>
      <dgm:t>
        <a:bodyPr/>
        <a:lstStyle/>
        <a:p>
          <a:endParaRPr lang="ru-RU"/>
        </a:p>
      </dgm:t>
    </dgm:pt>
    <dgm:pt modelId="{8074015F-D021-48A0-9AE9-1ADF50CFB25C}" type="pres">
      <dgm:prSet presAssocID="{21AF412A-0980-4BC9-ABDA-C6674E501725}" presName="linear" presStyleCnt="0">
        <dgm:presLayoutVars>
          <dgm:animLvl val="lvl"/>
          <dgm:resizeHandles val="exact"/>
        </dgm:presLayoutVars>
      </dgm:prSet>
      <dgm:spPr/>
      <dgm:t>
        <a:bodyPr/>
        <a:lstStyle/>
        <a:p>
          <a:endParaRPr lang="ru-RU"/>
        </a:p>
      </dgm:t>
    </dgm:pt>
    <dgm:pt modelId="{A08692A3-F31C-4F71-AC34-3DD037E4C810}" type="pres">
      <dgm:prSet presAssocID="{A46AC6F3-846F-4786-BE33-ABD3159030D6}" presName="parentText" presStyleLbl="node1" presStyleIdx="0" presStyleCnt="1">
        <dgm:presLayoutVars>
          <dgm:chMax val="0"/>
          <dgm:bulletEnabled val="1"/>
        </dgm:presLayoutVars>
      </dgm:prSet>
      <dgm:spPr/>
      <dgm:t>
        <a:bodyPr/>
        <a:lstStyle/>
        <a:p>
          <a:endParaRPr lang="ru-RU"/>
        </a:p>
      </dgm:t>
    </dgm:pt>
  </dgm:ptLst>
  <dgm:cxnLst>
    <dgm:cxn modelId="{1C125EB1-62ED-4458-B4A7-5DFD81CFC631}" srcId="{21AF412A-0980-4BC9-ABDA-C6674E501725}" destId="{A46AC6F3-846F-4786-BE33-ABD3159030D6}" srcOrd="0" destOrd="0" parTransId="{8DA5F8C9-8317-4DA8-9575-E4C61979ABD7}" sibTransId="{C41122E9-C228-4791-BBCF-5FBA0ADBE8C1}"/>
    <dgm:cxn modelId="{5DDDC9CF-2C2B-4B68-BEAC-E45BC4EE6E8D}" type="presOf" srcId="{A46AC6F3-846F-4786-BE33-ABD3159030D6}" destId="{A08692A3-F31C-4F71-AC34-3DD037E4C810}" srcOrd="0" destOrd="0" presId="urn:microsoft.com/office/officeart/2005/8/layout/vList2"/>
    <dgm:cxn modelId="{4E792267-8E3E-4F58-B126-C7E8543C5403}" type="presOf" srcId="{21AF412A-0980-4BC9-ABDA-C6674E501725}" destId="{8074015F-D021-48A0-9AE9-1ADF50CFB25C}" srcOrd="0" destOrd="0" presId="urn:microsoft.com/office/officeart/2005/8/layout/vList2"/>
    <dgm:cxn modelId="{4F030804-EF70-4C68-93AB-1104656C39F6}" type="presParOf" srcId="{8074015F-D021-48A0-9AE9-1ADF50CFB25C}" destId="{A08692A3-F31C-4F71-AC34-3DD037E4C810}"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F2C93-427D-4FB7-B890-8CAF70A59D32}" type="doc">
      <dgm:prSet loTypeId="urn:microsoft.com/office/officeart/2005/8/layout/chevron2" loCatId="process" qsTypeId="urn:microsoft.com/office/officeart/2005/8/quickstyle/3d1" qsCatId="3D" csTypeId="urn:microsoft.com/office/officeart/2005/8/colors/colorful1#1" csCatId="colorful"/>
      <dgm:spPr/>
      <dgm:t>
        <a:bodyPr/>
        <a:lstStyle/>
        <a:p>
          <a:endParaRPr lang="ru-RU"/>
        </a:p>
      </dgm:t>
    </dgm:pt>
    <dgm:pt modelId="{E3D0BF42-79A6-41C3-89BB-5AAEAD809C04}">
      <dgm:prSet/>
      <dgm:spPr/>
      <dgm:t>
        <a:bodyPr/>
        <a:lstStyle/>
        <a:p>
          <a:pPr rtl="0"/>
          <a:r>
            <a:rPr lang="ru-RU"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F7598CED-438C-4971-83A8-D656AC81EF67}" type="parTrans" cxnId="{CADC3AC3-3C3B-4FE9-8723-9C6DB385F012}">
      <dgm:prSet/>
      <dgm:spPr/>
      <dgm:t>
        <a:bodyPr/>
        <a:lstStyle/>
        <a:p>
          <a:endParaRPr lang="ru-RU">
            <a:latin typeface="Times New Roman" pitchFamily="18" charset="0"/>
            <a:cs typeface="Times New Roman" pitchFamily="18" charset="0"/>
          </a:endParaRPr>
        </a:p>
      </dgm:t>
    </dgm:pt>
    <dgm:pt modelId="{427CDB6C-BD4F-49B3-9943-C3A7C5A92F49}" type="sibTrans" cxnId="{CADC3AC3-3C3B-4FE9-8723-9C6DB385F012}">
      <dgm:prSet/>
      <dgm:spPr/>
      <dgm:t>
        <a:bodyPr/>
        <a:lstStyle/>
        <a:p>
          <a:endParaRPr lang="ru-RU">
            <a:latin typeface="Times New Roman" pitchFamily="18" charset="0"/>
            <a:cs typeface="Times New Roman" pitchFamily="18" charset="0"/>
          </a:endParaRPr>
        </a:p>
      </dgm:t>
    </dgm:pt>
    <dgm:pt modelId="{ADBD003D-A9C2-433A-9718-6CAB1035BCF6}">
      <dgm:prSet/>
      <dgm:spPr/>
      <dgm:t>
        <a:bodyPr/>
        <a:lstStyle/>
        <a:p>
          <a:pPr algn="just" rtl="0"/>
          <a:r>
            <a:rPr lang="ru-RU" b="0" dirty="0" err="1" smtClean="0">
              <a:latin typeface="Times New Roman" pitchFamily="18" charset="0"/>
              <a:cs typeface="Times New Roman" pitchFamily="18" charset="0"/>
            </a:rPr>
            <a:t>Молиянинг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моҳияти 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вазифалари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тизими</a:t>
          </a:r>
          <a:endParaRPr lang="ru-RU" b="0" dirty="0">
            <a:latin typeface="Times New Roman" pitchFamily="18" charset="0"/>
            <a:cs typeface="Times New Roman" pitchFamily="18" charset="0"/>
          </a:endParaRPr>
        </a:p>
      </dgm:t>
    </dgm:pt>
    <dgm:pt modelId="{96A834A5-A896-4B18-9BFA-EE5B26642483}" type="parTrans" cxnId="{1DD828E1-A80E-4125-92C7-98114D8E81F9}">
      <dgm:prSet/>
      <dgm:spPr/>
      <dgm:t>
        <a:bodyPr/>
        <a:lstStyle/>
        <a:p>
          <a:endParaRPr lang="ru-RU">
            <a:latin typeface="Times New Roman" pitchFamily="18" charset="0"/>
            <a:cs typeface="Times New Roman" pitchFamily="18" charset="0"/>
          </a:endParaRPr>
        </a:p>
      </dgm:t>
    </dgm:pt>
    <dgm:pt modelId="{EB5BE409-21E3-48DB-BB01-2D3A1A13B6A3}" type="sibTrans" cxnId="{1DD828E1-A80E-4125-92C7-98114D8E81F9}">
      <dgm:prSet/>
      <dgm:spPr/>
      <dgm:t>
        <a:bodyPr/>
        <a:lstStyle/>
        <a:p>
          <a:endParaRPr lang="ru-RU">
            <a:latin typeface="Times New Roman" pitchFamily="18" charset="0"/>
            <a:cs typeface="Times New Roman" pitchFamily="18" charset="0"/>
          </a:endParaRPr>
        </a:p>
      </dgm:t>
    </dgm:pt>
    <dgm:pt modelId="{61FDDB98-A7DE-4B2D-9009-F8596D0AEE0F}">
      <dgm:prSet/>
      <dgm:spPr/>
      <dgm:t>
        <a:bodyPr/>
        <a:lstStyle/>
        <a:p>
          <a:pPr rtl="0"/>
          <a:r>
            <a:rPr lang="ru-RU"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C4350827-187D-40D5-A25E-6DC27C17075B}" type="parTrans" cxnId="{398F24C5-A19E-4649-A275-3562EB1FCBC7}">
      <dgm:prSet/>
      <dgm:spPr/>
      <dgm:t>
        <a:bodyPr/>
        <a:lstStyle/>
        <a:p>
          <a:endParaRPr lang="ru-RU">
            <a:latin typeface="Times New Roman" pitchFamily="18" charset="0"/>
            <a:cs typeface="Times New Roman" pitchFamily="18" charset="0"/>
          </a:endParaRPr>
        </a:p>
      </dgm:t>
    </dgm:pt>
    <dgm:pt modelId="{A829B487-0CE3-493B-B236-A7CA8D9B47E9}" type="sibTrans" cxnId="{398F24C5-A19E-4649-A275-3562EB1FCBC7}">
      <dgm:prSet/>
      <dgm:spPr/>
      <dgm:t>
        <a:bodyPr/>
        <a:lstStyle/>
        <a:p>
          <a:endParaRPr lang="ru-RU">
            <a:latin typeface="Times New Roman" pitchFamily="18" charset="0"/>
            <a:cs typeface="Times New Roman" pitchFamily="18" charset="0"/>
          </a:endParaRPr>
        </a:p>
      </dgm:t>
    </dgm:pt>
    <dgm:pt modelId="{0FB9B2A0-47E5-40D4-97B0-A29E2B5EDD1D}">
      <dgm:prSet/>
      <dgm:spPr/>
      <dgm:t>
        <a:bodyPr/>
        <a:lstStyle/>
        <a:p>
          <a:pPr algn="just" rtl="0"/>
          <a:r>
            <a:rPr lang="ru-RU" b="0" dirty="0" smtClean="0">
              <a:latin typeface="Times New Roman" pitchFamily="18" charset="0"/>
              <a:cs typeface="Times New Roman" pitchFamily="18" charset="0"/>
            </a:rPr>
            <a:t>Бюджет </a:t>
          </a:r>
          <a:r>
            <a:rPr lang="ru-RU" b="0" dirty="0" err="1" smtClean="0">
              <a:latin typeface="Times New Roman" pitchFamily="18" charset="0"/>
              <a:cs typeface="Times New Roman" pitchFamily="18" charset="0"/>
            </a:rPr>
            <a:t>тақчиллиги 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қарзлари</a:t>
          </a:r>
          <a:endParaRPr lang="ru-RU" b="0" dirty="0">
            <a:latin typeface="Times New Roman" pitchFamily="18" charset="0"/>
            <a:cs typeface="Times New Roman" pitchFamily="18" charset="0"/>
          </a:endParaRPr>
        </a:p>
      </dgm:t>
    </dgm:pt>
    <dgm:pt modelId="{778AFB9D-1152-490E-BBD7-568337DFD803}" type="parTrans" cxnId="{D3048BC0-F792-41A5-9CDF-15E541D2B411}">
      <dgm:prSet/>
      <dgm:spPr/>
      <dgm:t>
        <a:bodyPr/>
        <a:lstStyle/>
        <a:p>
          <a:endParaRPr lang="ru-RU">
            <a:latin typeface="Times New Roman" pitchFamily="18" charset="0"/>
            <a:cs typeface="Times New Roman" pitchFamily="18" charset="0"/>
          </a:endParaRPr>
        </a:p>
      </dgm:t>
    </dgm:pt>
    <dgm:pt modelId="{327BB005-5EA7-4E9C-814A-2CD4E759B4F3}" type="sibTrans" cxnId="{D3048BC0-F792-41A5-9CDF-15E541D2B411}">
      <dgm:prSet/>
      <dgm:spPr/>
      <dgm:t>
        <a:bodyPr/>
        <a:lstStyle/>
        <a:p>
          <a:endParaRPr lang="ru-RU">
            <a:latin typeface="Times New Roman" pitchFamily="18" charset="0"/>
            <a:cs typeface="Times New Roman" pitchFamily="18" charset="0"/>
          </a:endParaRPr>
        </a:p>
      </dgm:t>
    </dgm:pt>
    <dgm:pt modelId="{AFB78933-C293-4B5E-B524-DC12B4533B06}" type="pres">
      <dgm:prSet presAssocID="{50FF2C93-427D-4FB7-B890-8CAF70A59D32}" presName="linearFlow" presStyleCnt="0">
        <dgm:presLayoutVars>
          <dgm:dir/>
          <dgm:animLvl val="lvl"/>
          <dgm:resizeHandles val="exact"/>
        </dgm:presLayoutVars>
      </dgm:prSet>
      <dgm:spPr/>
      <dgm:t>
        <a:bodyPr/>
        <a:lstStyle/>
        <a:p>
          <a:endParaRPr lang="ru-RU"/>
        </a:p>
      </dgm:t>
    </dgm:pt>
    <dgm:pt modelId="{734EF960-E7F5-4ECB-B323-57493FF3BACC}" type="pres">
      <dgm:prSet presAssocID="{E3D0BF42-79A6-41C3-89BB-5AAEAD809C04}" presName="composite" presStyleCnt="0"/>
      <dgm:spPr/>
    </dgm:pt>
    <dgm:pt modelId="{F3E01B55-C526-419E-BEB0-B01C9BC16F31}" type="pres">
      <dgm:prSet presAssocID="{E3D0BF42-79A6-41C3-89BB-5AAEAD809C04}" presName="parentText" presStyleLbl="alignNode1" presStyleIdx="0" presStyleCnt="2">
        <dgm:presLayoutVars>
          <dgm:chMax val="1"/>
          <dgm:bulletEnabled val="1"/>
        </dgm:presLayoutVars>
      </dgm:prSet>
      <dgm:spPr/>
      <dgm:t>
        <a:bodyPr/>
        <a:lstStyle/>
        <a:p>
          <a:endParaRPr lang="ru-RU"/>
        </a:p>
      </dgm:t>
    </dgm:pt>
    <dgm:pt modelId="{DE3D0BBF-A5EC-4FFE-955D-67562988B91A}" type="pres">
      <dgm:prSet presAssocID="{E3D0BF42-79A6-41C3-89BB-5AAEAD809C04}" presName="descendantText" presStyleLbl="alignAcc1" presStyleIdx="0" presStyleCnt="2">
        <dgm:presLayoutVars>
          <dgm:bulletEnabled val="1"/>
        </dgm:presLayoutVars>
      </dgm:prSet>
      <dgm:spPr/>
      <dgm:t>
        <a:bodyPr/>
        <a:lstStyle/>
        <a:p>
          <a:endParaRPr lang="ru-RU"/>
        </a:p>
      </dgm:t>
    </dgm:pt>
    <dgm:pt modelId="{0EB48412-FAEC-4483-B01B-CC6D16C498B7}" type="pres">
      <dgm:prSet presAssocID="{427CDB6C-BD4F-49B3-9943-C3A7C5A92F49}" presName="sp" presStyleCnt="0"/>
      <dgm:spPr/>
    </dgm:pt>
    <dgm:pt modelId="{11F21957-ACC5-4306-BB74-CE459CC2F816}" type="pres">
      <dgm:prSet presAssocID="{61FDDB98-A7DE-4B2D-9009-F8596D0AEE0F}" presName="composite" presStyleCnt="0"/>
      <dgm:spPr/>
    </dgm:pt>
    <dgm:pt modelId="{F5C5D73F-21BA-4C0E-A68E-860D80D5B47D}" type="pres">
      <dgm:prSet presAssocID="{61FDDB98-A7DE-4B2D-9009-F8596D0AEE0F}" presName="parentText" presStyleLbl="alignNode1" presStyleIdx="1" presStyleCnt="2">
        <dgm:presLayoutVars>
          <dgm:chMax val="1"/>
          <dgm:bulletEnabled val="1"/>
        </dgm:presLayoutVars>
      </dgm:prSet>
      <dgm:spPr/>
      <dgm:t>
        <a:bodyPr/>
        <a:lstStyle/>
        <a:p>
          <a:endParaRPr lang="ru-RU"/>
        </a:p>
      </dgm:t>
    </dgm:pt>
    <dgm:pt modelId="{9D942547-09AA-46CF-857E-9E711BAFB2AE}" type="pres">
      <dgm:prSet presAssocID="{61FDDB98-A7DE-4B2D-9009-F8596D0AEE0F}" presName="descendantText" presStyleLbl="alignAcc1" presStyleIdx="1" presStyleCnt="2">
        <dgm:presLayoutVars>
          <dgm:bulletEnabled val="1"/>
        </dgm:presLayoutVars>
      </dgm:prSet>
      <dgm:spPr/>
      <dgm:t>
        <a:bodyPr/>
        <a:lstStyle/>
        <a:p>
          <a:endParaRPr lang="ru-RU"/>
        </a:p>
      </dgm:t>
    </dgm:pt>
  </dgm:ptLst>
  <dgm:cxnLst>
    <dgm:cxn modelId="{427AD855-FB5A-473A-BC7A-DD8A816567FA}" type="presOf" srcId="{E3D0BF42-79A6-41C3-89BB-5AAEAD809C04}" destId="{F3E01B55-C526-419E-BEB0-B01C9BC16F31}" srcOrd="0" destOrd="0" presId="urn:microsoft.com/office/officeart/2005/8/layout/chevron2"/>
    <dgm:cxn modelId="{1DD828E1-A80E-4125-92C7-98114D8E81F9}" srcId="{E3D0BF42-79A6-41C3-89BB-5AAEAD809C04}" destId="{ADBD003D-A9C2-433A-9718-6CAB1035BCF6}" srcOrd="0" destOrd="0" parTransId="{96A834A5-A896-4B18-9BFA-EE5B26642483}" sibTransId="{EB5BE409-21E3-48DB-BB01-2D3A1A13B6A3}"/>
    <dgm:cxn modelId="{E832650E-8B3D-4423-85DD-C9408BD37847}" type="presOf" srcId="{50FF2C93-427D-4FB7-B890-8CAF70A59D32}" destId="{AFB78933-C293-4B5E-B524-DC12B4533B06}" srcOrd="0" destOrd="0" presId="urn:microsoft.com/office/officeart/2005/8/layout/chevron2"/>
    <dgm:cxn modelId="{D3048BC0-F792-41A5-9CDF-15E541D2B411}" srcId="{61FDDB98-A7DE-4B2D-9009-F8596D0AEE0F}" destId="{0FB9B2A0-47E5-40D4-97B0-A29E2B5EDD1D}" srcOrd="0" destOrd="0" parTransId="{778AFB9D-1152-490E-BBD7-568337DFD803}" sibTransId="{327BB005-5EA7-4E9C-814A-2CD4E759B4F3}"/>
    <dgm:cxn modelId="{DB4F435A-6B6F-4C97-8D2F-1685646E2AF0}" type="presOf" srcId="{61FDDB98-A7DE-4B2D-9009-F8596D0AEE0F}" destId="{F5C5D73F-21BA-4C0E-A68E-860D80D5B47D}" srcOrd="0" destOrd="0" presId="urn:microsoft.com/office/officeart/2005/8/layout/chevron2"/>
    <dgm:cxn modelId="{398F24C5-A19E-4649-A275-3562EB1FCBC7}" srcId="{50FF2C93-427D-4FB7-B890-8CAF70A59D32}" destId="{61FDDB98-A7DE-4B2D-9009-F8596D0AEE0F}" srcOrd="1" destOrd="0" parTransId="{C4350827-187D-40D5-A25E-6DC27C17075B}" sibTransId="{A829B487-0CE3-493B-B236-A7CA8D9B47E9}"/>
    <dgm:cxn modelId="{264112C2-B8E6-48A2-9448-698106C1F7EF}" type="presOf" srcId="{ADBD003D-A9C2-433A-9718-6CAB1035BCF6}" destId="{DE3D0BBF-A5EC-4FFE-955D-67562988B91A}" srcOrd="0" destOrd="0" presId="urn:microsoft.com/office/officeart/2005/8/layout/chevron2"/>
    <dgm:cxn modelId="{CADC3AC3-3C3B-4FE9-8723-9C6DB385F012}" srcId="{50FF2C93-427D-4FB7-B890-8CAF70A59D32}" destId="{E3D0BF42-79A6-41C3-89BB-5AAEAD809C04}" srcOrd="0" destOrd="0" parTransId="{F7598CED-438C-4971-83A8-D656AC81EF67}" sibTransId="{427CDB6C-BD4F-49B3-9943-C3A7C5A92F49}"/>
    <dgm:cxn modelId="{459E1CB8-FFF1-423F-B504-8B7B33BE4FA1}" type="presOf" srcId="{0FB9B2A0-47E5-40D4-97B0-A29E2B5EDD1D}" destId="{9D942547-09AA-46CF-857E-9E711BAFB2AE}" srcOrd="0" destOrd="0" presId="urn:microsoft.com/office/officeart/2005/8/layout/chevron2"/>
    <dgm:cxn modelId="{FE3661E1-3347-4133-86E1-0F0BBB970202}" type="presParOf" srcId="{AFB78933-C293-4B5E-B524-DC12B4533B06}" destId="{734EF960-E7F5-4ECB-B323-57493FF3BACC}" srcOrd="0" destOrd="0" presId="urn:microsoft.com/office/officeart/2005/8/layout/chevron2"/>
    <dgm:cxn modelId="{8CB9AFEE-3C6D-4387-8E40-DC8BBBAB0541}" type="presParOf" srcId="{734EF960-E7F5-4ECB-B323-57493FF3BACC}" destId="{F3E01B55-C526-419E-BEB0-B01C9BC16F31}" srcOrd="0" destOrd="0" presId="urn:microsoft.com/office/officeart/2005/8/layout/chevron2"/>
    <dgm:cxn modelId="{EC20F214-58D9-4A7C-B69C-FE14A6A2A918}" type="presParOf" srcId="{734EF960-E7F5-4ECB-B323-57493FF3BACC}" destId="{DE3D0BBF-A5EC-4FFE-955D-67562988B91A}" srcOrd="1" destOrd="0" presId="urn:microsoft.com/office/officeart/2005/8/layout/chevron2"/>
    <dgm:cxn modelId="{17A3053D-422F-42A3-927D-514DC1D51BD7}" type="presParOf" srcId="{AFB78933-C293-4B5E-B524-DC12B4533B06}" destId="{0EB48412-FAEC-4483-B01B-CC6D16C498B7}" srcOrd="1" destOrd="0" presId="urn:microsoft.com/office/officeart/2005/8/layout/chevron2"/>
    <dgm:cxn modelId="{F42FEE9A-2E4D-4F88-802B-1FAC9F3D85E8}" type="presParOf" srcId="{AFB78933-C293-4B5E-B524-DC12B4533B06}" destId="{11F21957-ACC5-4306-BB74-CE459CC2F816}" srcOrd="2" destOrd="0" presId="urn:microsoft.com/office/officeart/2005/8/layout/chevron2"/>
    <dgm:cxn modelId="{C370BB08-A126-4597-9274-850B7C37D3E9}" type="presParOf" srcId="{11F21957-ACC5-4306-BB74-CE459CC2F816}" destId="{F5C5D73F-21BA-4C0E-A68E-860D80D5B47D}" srcOrd="0" destOrd="0" presId="urn:microsoft.com/office/officeart/2005/8/layout/chevron2"/>
    <dgm:cxn modelId="{3039F947-D13D-41C3-9976-3D6022F0DCB2}" type="presParOf" srcId="{11F21957-ACC5-4306-BB74-CE459CC2F816}" destId="{9D942547-09AA-46CF-857E-9E711BAFB2A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4669D4-0B81-438A-87E9-37BB80032C2E}" type="doc">
      <dgm:prSet loTypeId="urn:microsoft.com/office/officeart/2005/8/layout/list1" loCatId="list" qsTypeId="urn:microsoft.com/office/officeart/2005/8/quickstyle/3d1" qsCatId="3D" csTypeId="urn:microsoft.com/office/officeart/2005/8/colors/colorful4" csCatId="colorful"/>
      <dgm:spPr/>
      <dgm:t>
        <a:bodyPr/>
        <a:lstStyle/>
        <a:p>
          <a:endParaRPr lang="ru-RU"/>
        </a:p>
      </dgm:t>
    </dgm:pt>
    <dgm:pt modelId="{21D7E651-281E-418B-96DF-11B08A738910}">
      <dgm:prSet/>
      <dgm:spPr/>
      <dgm:t>
        <a:bodyPr/>
        <a:lstStyle/>
        <a:p>
          <a:pPr algn="just" rtl="0"/>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тармоқлар молияси</a:t>
          </a:r>
          <a:endParaRPr lang="ru-RU" dirty="0">
            <a:latin typeface="Times New Roman" pitchFamily="18" charset="0"/>
            <a:cs typeface="Times New Roman" pitchFamily="18" charset="0"/>
          </a:endParaRPr>
        </a:p>
      </dgm:t>
    </dgm:pt>
    <dgm:pt modelId="{CF747826-B39B-4C2F-824C-8ED9ED17DE51}" type="parTrans" cxnId="{A2DE44CC-5508-4CDE-AA3C-837B8E7E8FCC}">
      <dgm:prSet/>
      <dgm:spPr/>
      <dgm:t>
        <a:bodyPr/>
        <a:lstStyle/>
        <a:p>
          <a:pPr algn="just"/>
          <a:endParaRPr lang="ru-RU">
            <a:latin typeface="Times New Roman" pitchFamily="18" charset="0"/>
            <a:cs typeface="Times New Roman" pitchFamily="18" charset="0"/>
          </a:endParaRPr>
        </a:p>
      </dgm:t>
    </dgm:pt>
    <dgm:pt modelId="{0D6CE1F1-CAA5-455F-B6D1-58C61ED363C1}" type="sibTrans" cxnId="{A2DE44CC-5508-4CDE-AA3C-837B8E7E8FCC}">
      <dgm:prSet/>
      <dgm:spPr/>
      <dgm:t>
        <a:bodyPr/>
        <a:lstStyle/>
        <a:p>
          <a:pPr algn="just"/>
          <a:endParaRPr lang="ru-RU">
            <a:latin typeface="Times New Roman" pitchFamily="18" charset="0"/>
            <a:cs typeface="Times New Roman" pitchFamily="18" charset="0"/>
          </a:endParaRPr>
        </a:p>
      </dgm:t>
    </dgm:pt>
    <dgm:pt modelId="{743B4E58-FC91-455A-A478-433CCDA8FF89}">
      <dgm:prSet/>
      <dgm:spPr/>
      <dgm:t>
        <a:bodyPr/>
        <a:lstStyle/>
        <a:p>
          <a:pPr algn="just" rtl="0"/>
          <a:r>
            <a:rPr lang="ru-RU" dirty="0" err="1" smtClean="0">
              <a:latin typeface="Times New Roman" pitchFamily="18" charset="0"/>
              <a:cs typeface="Times New Roman" pitchFamily="18" charset="0"/>
            </a:rPr>
            <a:t>улардаги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такрор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жараёнида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ҳамда алоҳида фондлар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яратиш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йўли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эҳтиёжларига хизмат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a:t>
          </a:r>
          <a:endParaRPr lang="ru-RU" dirty="0">
            <a:latin typeface="Times New Roman" pitchFamily="18" charset="0"/>
            <a:cs typeface="Times New Roman" pitchFamily="18" charset="0"/>
          </a:endParaRPr>
        </a:p>
      </dgm:t>
    </dgm:pt>
    <dgm:pt modelId="{6C87C8AD-4A0A-4215-ADF4-5E503B38DB90}" type="parTrans" cxnId="{12B09757-192E-46E4-A1C8-DE358E19ADF1}">
      <dgm:prSet/>
      <dgm:spPr/>
      <dgm:t>
        <a:bodyPr/>
        <a:lstStyle/>
        <a:p>
          <a:pPr algn="just"/>
          <a:endParaRPr lang="ru-RU">
            <a:latin typeface="Times New Roman" pitchFamily="18" charset="0"/>
            <a:cs typeface="Times New Roman" pitchFamily="18" charset="0"/>
          </a:endParaRPr>
        </a:p>
      </dgm:t>
    </dgm:pt>
    <dgm:pt modelId="{D897C711-3843-49A3-A51C-FBAF6CFBC3B1}" type="sibTrans" cxnId="{12B09757-192E-46E4-A1C8-DE358E19ADF1}">
      <dgm:prSet/>
      <dgm:spPr/>
      <dgm:t>
        <a:bodyPr/>
        <a:lstStyle/>
        <a:p>
          <a:pPr algn="just"/>
          <a:endParaRPr lang="ru-RU">
            <a:latin typeface="Times New Roman" pitchFamily="18" charset="0"/>
            <a:cs typeface="Times New Roman" pitchFamily="18" charset="0"/>
          </a:endParaRPr>
        </a:p>
      </dgm:t>
    </dgm:pt>
    <dgm:pt modelId="{588255D0-4F83-441A-A469-676A067CA119}">
      <dgm:prSet/>
      <dgm:spPr/>
      <dgm:t>
        <a:bodyPr/>
        <a:lstStyle/>
        <a:p>
          <a:pPr algn="just" rtl="0"/>
          <a:r>
            <a:rPr lang="ru-RU" dirty="0" err="1" smtClean="0">
              <a:latin typeface="Times New Roman" pitchFamily="18" charset="0"/>
              <a:cs typeface="Times New Roman" pitchFamily="18" charset="0"/>
            </a:rPr>
            <a:t>Умумдавлат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молияси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9043C01-874E-40A7-89C5-B25B8E235603}" type="parTrans" cxnId="{19ED001E-5853-45D4-BEF2-E56DCEDE3405}">
      <dgm:prSet/>
      <dgm:spPr/>
      <dgm:t>
        <a:bodyPr/>
        <a:lstStyle/>
        <a:p>
          <a:pPr algn="just"/>
          <a:endParaRPr lang="ru-RU">
            <a:latin typeface="Times New Roman" pitchFamily="18" charset="0"/>
            <a:cs typeface="Times New Roman" pitchFamily="18" charset="0"/>
          </a:endParaRPr>
        </a:p>
      </dgm:t>
    </dgm:pt>
    <dgm:pt modelId="{36D86ACE-02D8-431C-B5FD-99A0060326F9}" type="sibTrans" cxnId="{19ED001E-5853-45D4-BEF2-E56DCEDE3405}">
      <dgm:prSet/>
      <dgm:spPr/>
      <dgm:t>
        <a:bodyPr/>
        <a:lstStyle/>
        <a:p>
          <a:pPr algn="just"/>
          <a:endParaRPr lang="ru-RU">
            <a:latin typeface="Times New Roman" pitchFamily="18" charset="0"/>
            <a:cs typeface="Times New Roman" pitchFamily="18" charset="0"/>
          </a:endParaRPr>
        </a:p>
      </dgm:t>
    </dgm:pt>
    <dgm:pt modelId="{39F3E2F8-6123-4AFE-AEFB-4143942C2195}">
      <dgm:prSet/>
      <dgm:spPr/>
      <dgm:t>
        <a:bodyPr/>
        <a:lstStyle/>
        <a:p>
          <a:pPr algn="just" rtl="0"/>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ижтимоий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суғурта фондини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ҳамда 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мол-мулк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шахсий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суғуртаси фондини</a:t>
          </a:r>
          <a:r>
            <a:rPr lang="uz-Cyrl-UZ" dirty="0" smtClean="0">
              <a:latin typeface="Times New Roman" pitchFamily="18" charset="0"/>
              <a:cs typeface="Times New Roman" pitchFamily="18" charset="0"/>
            </a:rPr>
            <a:t>, со</a:t>
          </a:r>
          <a:r>
            <a:rPr lang="ru-RU" dirty="0" err="1" smtClean="0">
              <a:latin typeface="Times New Roman" pitchFamily="18" charset="0"/>
              <a:cs typeface="Times New Roman" pitchFamily="18" charset="0"/>
            </a:rPr>
            <a:t>лиқ тизимини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a:t>
          </a:r>
          <a:r>
            <a:rPr lang="ru-RU" dirty="0" smtClean="0">
              <a:latin typeface="Times New Roman" pitchFamily="18" charset="0"/>
              <a:cs typeface="Times New Roman" pitchFamily="18" charset="0"/>
            </a:rPr>
            <a:t> ичига </a:t>
          </a:r>
          <a:r>
            <a:rPr lang="ru-RU" dirty="0" err="1" smtClean="0">
              <a:latin typeface="Times New Roman" pitchFamily="18" charset="0"/>
              <a:cs typeface="Times New Roman" pitchFamily="18" charset="0"/>
            </a:rPr>
            <a:t>олади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600A2AF-6E4B-427D-89F1-D315049E427C}" type="parTrans" cxnId="{F4B3E2DD-0E9A-4A78-BA2C-6A46477924E8}">
      <dgm:prSet/>
      <dgm:spPr/>
      <dgm:t>
        <a:bodyPr/>
        <a:lstStyle/>
        <a:p>
          <a:pPr algn="just"/>
          <a:endParaRPr lang="ru-RU">
            <a:latin typeface="Times New Roman" pitchFamily="18" charset="0"/>
            <a:cs typeface="Times New Roman" pitchFamily="18" charset="0"/>
          </a:endParaRPr>
        </a:p>
      </dgm:t>
    </dgm:pt>
    <dgm:pt modelId="{94A20BAD-064C-44EF-84F5-3B068471CC47}" type="sibTrans" cxnId="{F4B3E2DD-0E9A-4A78-BA2C-6A46477924E8}">
      <dgm:prSet/>
      <dgm:spPr/>
      <dgm:t>
        <a:bodyPr/>
        <a:lstStyle/>
        <a:p>
          <a:pPr algn="just"/>
          <a:endParaRPr lang="ru-RU">
            <a:latin typeface="Times New Roman" pitchFamily="18" charset="0"/>
            <a:cs typeface="Times New Roman" pitchFamily="18" charset="0"/>
          </a:endParaRPr>
        </a:p>
      </dgm:t>
    </dgm:pt>
    <dgm:pt modelId="{35A54CED-2A18-496B-B245-82D3587362E9}" type="pres">
      <dgm:prSet presAssocID="{B74669D4-0B81-438A-87E9-37BB80032C2E}" presName="linear" presStyleCnt="0">
        <dgm:presLayoutVars>
          <dgm:dir/>
          <dgm:animLvl val="lvl"/>
          <dgm:resizeHandles val="exact"/>
        </dgm:presLayoutVars>
      </dgm:prSet>
      <dgm:spPr/>
      <dgm:t>
        <a:bodyPr/>
        <a:lstStyle/>
        <a:p>
          <a:endParaRPr lang="ru-RU"/>
        </a:p>
      </dgm:t>
    </dgm:pt>
    <dgm:pt modelId="{14B1B369-E703-4C1E-86CC-9CC2EF88A426}" type="pres">
      <dgm:prSet presAssocID="{21D7E651-281E-418B-96DF-11B08A738910}" presName="parentLin" presStyleCnt="0"/>
      <dgm:spPr/>
    </dgm:pt>
    <dgm:pt modelId="{09DFCD57-69D4-41E0-8F01-7A58D4250E98}" type="pres">
      <dgm:prSet presAssocID="{21D7E651-281E-418B-96DF-11B08A738910}" presName="parentLeftMargin" presStyleLbl="node1" presStyleIdx="0" presStyleCnt="2"/>
      <dgm:spPr/>
      <dgm:t>
        <a:bodyPr/>
        <a:lstStyle/>
        <a:p>
          <a:endParaRPr lang="ru-RU"/>
        </a:p>
      </dgm:t>
    </dgm:pt>
    <dgm:pt modelId="{6497AE82-4B12-4FD0-AB6E-B05A4FE468AD}" type="pres">
      <dgm:prSet presAssocID="{21D7E651-281E-418B-96DF-11B08A738910}" presName="parentText" presStyleLbl="node1" presStyleIdx="0" presStyleCnt="2">
        <dgm:presLayoutVars>
          <dgm:chMax val="0"/>
          <dgm:bulletEnabled val="1"/>
        </dgm:presLayoutVars>
      </dgm:prSet>
      <dgm:spPr/>
      <dgm:t>
        <a:bodyPr/>
        <a:lstStyle/>
        <a:p>
          <a:endParaRPr lang="ru-RU"/>
        </a:p>
      </dgm:t>
    </dgm:pt>
    <dgm:pt modelId="{4C063521-DC59-494A-B8F2-24D35F0339FB}" type="pres">
      <dgm:prSet presAssocID="{21D7E651-281E-418B-96DF-11B08A738910}" presName="negativeSpace" presStyleCnt="0"/>
      <dgm:spPr/>
    </dgm:pt>
    <dgm:pt modelId="{02E8EF10-2402-4D09-AE1C-1D2483973C91}" type="pres">
      <dgm:prSet presAssocID="{21D7E651-281E-418B-96DF-11B08A738910}" presName="childText" presStyleLbl="conFgAcc1" presStyleIdx="0" presStyleCnt="2">
        <dgm:presLayoutVars>
          <dgm:bulletEnabled val="1"/>
        </dgm:presLayoutVars>
      </dgm:prSet>
      <dgm:spPr/>
      <dgm:t>
        <a:bodyPr/>
        <a:lstStyle/>
        <a:p>
          <a:endParaRPr lang="ru-RU"/>
        </a:p>
      </dgm:t>
    </dgm:pt>
    <dgm:pt modelId="{BC8C2432-2862-4EAB-B9B6-F58319E624FB}" type="pres">
      <dgm:prSet presAssocID="{0D6CE1F1-CAA5-455F-B6D1-58C61ED363C1}" presName="spaceBetweenRectangles" presStyleCnt="0"/>
      <dgm:spPr/>
    </dgm:pt>
    <dgm:pt modelId="{DFD08639-2B83-406B-8B29-41B1A58F91A3}" type="pres">
      <dgm:prSet presAssocID="{588255D0-4F83-441A-A469-676A067CA119}" presName="parentLin" presStyleCnt="0"/>
      <dgm:spPr/>
    </dgm:pt>
    <dgm:pt modelId="{FAA5168C-78F7-4B95-B459-3CB0E7D829A1}" type="pres">
      <dgm:prSet presAssocID="{588255D0-4F83-441A-A469-676A067CA119}" presName="parentLeftMargin" presStyleLbl="node1" presStyleIdx="0" presStyleCnt="2"/>
      <dgm:spPr/>
      <dgm:t>
        <a:bodyPr/>
        <a:lstStyle/>
        <a:p>
          <a:endParaRPr lang="ru-RU"/>
        </a:p>
      </dgm:t>
    </dgm:pt>
    <dgm:pt modelId="{E9A845A8-5C42-41A2-8CAA-F608D4027803}" type="pres">
      <dgm:prSet presAssocID="{588255D0-4F83-441A-A469-676A067CA119}" presName="parentText" presStyleLbl="node1" presStyleIdx="1" presStyleCnt="2">
        <dgm:presLayoutVars>
          <dgm:chMax val="0"/>
          <dgm:bulletEnabled val="1"/>
        </dgm:presLayoutVars>
      </dgm:prSet>
      <dgm:spPr/>
      <dgm:t>
        <a:bodyPr/>
        <a:lstStyle/>
        <a:p>
          <a:endParaRPr lang="ru-RU"/>
        </a:p>
      </dgm:t>
    </dgm:pt>
    <dgm:pt modelId="{F2B42261-31AF-4677-83CC-84F0B9848CA9}" type="pres">
      <dgm:prSet presAssocID="{588255D0-4F83-441A-A469-676A067CA119}" presName="negativeSpace" presStyleCnt="0"/>
      <dgm:spPr/>
    </dgm:pt>
    <dgm:pt modelId="{503542FC-286F-4411-A79C-A124E21D1E2C}" type="pres">
      <dgm:prSet presAssocID="{588255D0-4F83-441A-A469-676A067CA119}" presName="childText" presStyleLbl="conFgAcc1" presStyleIdx="1" presStyleCnt="2">
        <dgm:presLayoutVars>
          <dgm:bulletEnabled val="1"/>
        </dgm:presLayoutVars>
      </dgm:prSet>
      <dgm:spPr/>
      <dgm:t>
        <a:bodyPr/>
        <a:lstStyle/>
        <a:p>
          <a:endParaRPr lang="ru-RU"/>
        </a:p>
      </dgm:t>
    </dgm:pt>
  </dgm:ptLst>
  <dgm:cxnLst>
    <dgm:cxn modelId="{12B09757-192E-46E4-A1C8-DE358E19ADF1}" srcId="{21D7E651-281E-418B-96DF-11B08A738910}" destId="{743B4E58-FC91-455A-A478-433CCDA8FF89}" srcOrd="0" destOrd="0" parTransId="{6C87C8AD-4A0A-4215-ADF4-5E503B38DB90}" sibTransId="{D897C711-3843-49A3-A51C-FBAF6CFBC3B1}"/>
    <dgm:cxn modelId="{19ED001E-5853-45D4-BEF2-E56DCEDE3405}" srcId="{B74669D4-0B81-438A-87E9-37BB80032C2E}" destId="{588255D0-4F83-441A-A469-676A067CA119}" srcOrd="1" destOrd="0" parTransId="{79043C01-874E-40A7-89C5-B25B8E235603}" sibTransId="{36D86ACE-02D8-431C-B5FD-99A0060326F9}"/>
    <dgm:cxn modelId="{A2DE44CC-5508-4CDE-AA3C-837B8E7E8FCC}" srcId="{B74669D4-0B81-438A-87E9-37BB80032C2E}" destId="{21D7E651-281E-418B-96DF-11B08A738910}" srcOrd="0" destOrd="0" parTransId="{CF747826-B39B-4C2F-824C-8ED9ED17DE51}" sibTransId="{0D6CE1F1-CAA5-455F-B6D1-58C61ED363C1}"/>
    <dgm:cxn modelId="{6129138D-8C0A-4B87-8275-320800976417}" type="presOf" srcId="{743B4E58-FC91-455A-A478-433CCDA8FF89}" destId="{02E8EF10-2402-4D09-AE1C-1D2483973C91}" srcOrd="0" destOrd="0" presId="urn:microsoft.com/office/officeart/2005/8/layout/list1"/>
    <dgm:cxn modelId="{F3DF4A5A-549C-479A-9EB1-8344BC504D83}" type="presOf" srcId="{588255D0-4F83-441A-A469-676A067CA119}" destId="{FAA5168C-78F7-4B95-B459-3CB0E7D829A1}" srcOrd="0" destOrd="0" presId="urn:microsoft.com/office/officeart/2005/8/layout/list1"/>
    <dgm:cxn modelId="{A84F3A4D-A432-4779-9577-FDAF3476552D}" type="presOf" srcId="{588255D0-4F83-441A-A469-676A067CA119}" destId="{E9A845A8-5C42-41A2-8CAA-F608D4027803}" srcOrd="1" destOrd="0" presId="urn:microsoft.com/office/officeart/2005/8/layout/list1"/>
    <dgm:cxn modelId="{D40764A1-7030-429F-B551-360158D36074}" type="presOf" srcId="{21D7E651-281E-418B-96DF-11B08A738910}" destId="{09DFCD57-69D4-41E0-8F01-7A58D4250E98}" srcOrd="0" destOrd="0" presId="urn:microsoft.com/office/officeart/2005/8/layout/list1"/>
    <dgm:cxn modelId="{07E4BE39-125C-48CB-9C3F-A854D919DDD2}" type="presOf" srcId="{B74669D4-0B81-438A-87E9-37BB80032C2E}" destId="{35A54CED-2A18-496B-B245-82D3587362E9}" srcOrd="0" destOrd="0" presId="urn:microsoft.com/office/officeart/2005/8/layout/list1"/>
    <dgm:cxn modelId="{2A2E3D5D-9C50-459C-8110-DC0B6AFF81BE}" type="presOf" srcId="{21D7E651-281E-418B-96DF-11B08A738910}" destId="{6497AE82-4B12-4FD0-AB6E-B05A4FE468AD}" srcOrd="1" destOrd="0" presId="urn:microsoft.com/office/officeart/2005/8/layout/list1"/>
    <dgm:cxn modelId="{7773D0D6-4B4C-4790-BC5B-A4BD55D8C13B}" type="presOf" srcId="{39F3E2F8-6123-4AFE-AEFB-4143942C2195}" destId="{503542FC-286F-4411-A79C-A124E21D1E2C}" srcOrd="0" destOrd="0" presId="urn:microsoft.com/office/officeart/2005/8/layout/list1"/>
    <dgm:cxn modelId="{F4B3E2DD-0E9A-4A78-BA2C-6A46477924E8}" srcId="{588255D0-4F83-441A-A469-676A067CA119}" destId="{39F3E2F8-6123-4AFE-AEFB-4143942C2195}" srcOrd="0" destOrd="0" parTransId="{7600A2AF-6E4B-427D-89F1-D315049E427C}" sibTransId="{94A20BAD-064C-44EF-84F5-3B068471CC47}"/>
    <dgm:cxn modelId="{AAA54C9A-F1C8-464D-B659-11E8862150DA}" type="presParOf" srcId="{35A54CED-2A18-496B-B245-82D3587362E9}" destId="{14B1B369-E703-4C1E-86CC-9CC2EF88A426}" srcOrd="0" destOrd="0" presId="urn:microsoft.com/office/officeart/2005/8/layout/list1"/>
    <dgm:cxn modelId="{55ADC842-3AF1-4132-8C48-CFFDC1BCF0F5}" type="presParOf" srcId="{14B1B369-E703-4C1E-86CC-9CC2EF88A426}" destId="{09DFCD57-69D4-41E0-8F01-7A58D4250E98}" srcOrd="0" destOrd="0" presId="urn:microsoft.com/office/officeart/2005/8/layout/list1"/>
    <dgm:cxn modelId="{E24E4793-A8A9-4012-B0E7-91BA5B50F231}" type="presParOf" srcId="{14B1B369-E703-4C1E-86CC-9CC2EF88A426}" destId="{6497AE82-4B12-4FD0-AB6E-B05A4FE468AD}" srcOrd="1" destOrd="0" presId="urn:microsoft.com/office/officeart/2005/8/layout/list1"/>
    <dgm:cxn modelId="{F7CE0CA4-E23B-4A7C-B285-65DDC2E3E19E}" type="presParOf" srcId="{35A54CED-2A18-496B-B245-82D3587362E9}" destId="{4C063521-DC59-494A-B8F2-24D35F0339FB}" srcOrd="1" destOrd="0" presId="urn:microsoft.com/office/officeart/2005/8/layout/list1"/>
    <dgm:cxn modelId="{57FEB9EE-6AA5-4824-8E85-F4A6EAD8E576}" type="presParOf" srcId="{35A54CED-2A18-496B-B245-82D3587362E9}" destId="{02E8EF10-2402-4D09-AE1C-1D2483973C91}" srcOrd="2" destOrd="0" presId="urn:microsoft.com/office/officeart/2005/8/layout/list1"/>
    <dgm:cxn modelId="{0CA4DF23-A788-4D89-83B8-CEC63015B5D2}" type="presParOf" srcId="{35A54CED-2A18-496B-B245-82D3587362E9}" destId="{BC8C2432-2862-4EAB-B9B6-F58319E624FB}" srcOrd="3" destOrd="0" presId="urn:microsoft.com/office/officeart/2005/8/layout/list1"/>
    <dgm:cxn modelId="{CFDC46E8-33C8-4BBF-98EC-9E5D4E873E23}" type="presParOf" srcId="{35A54CED-2A18-496B-B245-82D3587362E9}" destId="{DFD08639-2B83-406B-8B29-41B1A58F91A3}" srcOrd="4" destOrd="0" presId="urn:microsoft.com/office/officeart/2005/8/layout/list1"/>
    <dgm:cxn modelId="{7E193D02-5F72-40E7-8C1E-19C583D77685}" type="presParOf" srcId="{DFD08639-2B83-406B-8B29-41B1A58F91A3}" destId="{FAA5168C-78F7-4B95-B459-3CB0E7D829A1}" srcOrd="0" destOrd="0" presId="urn:microsoft.com/office/officeart/2005/8/layout/list1"/>
    <dgm:cxn modelId="{393E1E94-A306-46AA-A5C2-32573907B582}" type="presParOf" srcId="{DFD08639-2B83-406B-8B29-41B1A58F91A3}" destId="{E9A845A8-5C42-41A2-8CAA-F608D4027803}" srcOrd="1" destOrd="0" presId="urn:microsoft.com/office/officeart/2005/8/layout/list1"/>
    <dgm:cxn modelId="{8280D4BA-A84F-45E9-812C-FA40910EFD21}" type="presParOf" srcId="{35A54CED-2A18-496B-B245-82D3587362E9}" destId="{F2B42261-31AF-4677-83CC-84F0B9848CA9}" srcOrd="5" destOrd="0" presId="urn:microsoft.com/office/officeart/2005/8/layout/list1"/>
    <dgm:cxn modelId="{56FA030B-FEEA-4E79-A22B-8E2B2C812F0D}" type="presParOf" srcId="{35A54CED-2A18-496B-B245-82D3587362E9}" destId="{503542FC-286F-4411-A79C-A124E21D1E2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9506C2-30AB-4B93-AC15-DE74E0A352BB}"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1301ACC9-5D10-4173-82E8-BB2BD82FD956}">
      <dgm:prSet custT="1"/>
      <dgm:spPr/>
      <dgm:t>
        <a:bodyPr/>
        <a:lstStyle/>
        <a:p>
          <a:pPr marL="0" indent="530225" algn="just" rtl="0"/>
          <a:r>
            <a:rPr lang="ru-RU" sz="2400" dirty="0" err="1" smtClean="0">
              <a:latin typeface="Times New Roman" pitchFamily="18" charset="0"/>
              <a:cs typeface="Times New Roman" pitchFamily="18" charset="0"/>
            </a:rPr>
            <a:t>Давлат</a:t>
          </a:r>
          <a:r>
            <a:rPr lang="ru-RU" sz="2400" dirty="0" smtClean="0">
              <a:latin typeface="Times New Roman" pitchFamily="18" charset="0"/>
              <a:cs typeface="Times New Roman" pitchFamily="18" charset="0"/>
            </a:rPr>
            <a:t> пул </a:t>
          </a:r>
          <a:r>
            <a:rPr lang="ru-RU" sz="2400" dirty="0" err="1" smtClean="0">
              <a:latin typeface="Times New Roman" pitchFamily="18" charset="0"/>
              <a:cs typeface="Times New Roman" pitchFamily="18" charset="0"/>
            </a:rPr>
            <a:t>маблағларининг асосий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марказлашган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фонди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бўлмиш</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давлат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бюджети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молия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тизимининг</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муҳим бўғини бўлиб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хизмат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қилади</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565CC446-27B7-40D0-B4E5-B3F283F7AACB}" type="parTrans" cxnId="{FB56C3C5-9B02-486E-B5D8-0A1722EA3B6F}">
      <dgm:prSet/>
      <dgm:spPr/>
      <dgm:t>
        <a:bodyPr/>
        <a:lstStyle/>
        <a:p>
          <a:endParaRPr lang="ru-RU"/>
        </a:p>
      </dgm:t>
    </dgm:pt>
    <dgm:pt modelId="{B3D7A125-52EA-41A2-951C-6FB5C9C08BFB}" type="sibTrans" cxnId="{FB56C3C5-9B02-486E-B5D8-0A1722EA3B6F}">
      <dgm:prSet/>
      <dgm:spPr/>
      <dgm:t>
        <a:bodyPr/>
        <a:lstStyle/>
        <a:p>
          <a:endParaRPr lang="ru-RU"/>
        </a:p>
      </dgm:t>
    </dgm:pt>
    <dgm:pt modelId="{30067AAE-1949-4DC9-8F8A-EE0563D57781}" type="pres">
      <dgm:prSet presAssocID="{1F9506C2-30AB-4B93-AC15-DE74E0A352BB}" presName="linear" presStyleCnt="0">
        <dgm:presLayoutVars>
          <dgm:animLvl val="lvl"/>
          <dgm:resizeHandles val="exact"/>
        </dgm:presLayoutVars>
      </dgm:prSet>
      <dgm:spPr/>
      <dgm:t>
        <a:bodyPr/>
        <a:lstStyle/>
        <a:p>
          <a:endParaRPr lang="ru-RU"/>
        </a:p>
      </dgm:t>
    </dgm:pt>
    <dgm:pt modelId="{0A8753DE-D7A7-4DDD-B71E-4F618C744F52}" type="pres">
      <dgm:prSet presAssocID="{1301ACC9-5D10-4173-82E8-BB2BD82FD956}" presName="parentText" presStyleLbl="node1" presStyleIdx="0" presStyleCnt="1">
        <dgm:presLayoutVars>
          <dgm:chMax val="0"/>
          <dgm:bulletEnabled val="1"/>
        </dgm:presLayoutVars>
      </dgm:prSet>
      <dgm:spPr/>
      <dgm:t>
        <a:bodyPr/>
        <a:lstStyle/>
        <a:p>
          <a:endParaRPr lang="ru-RU"/>
        </a:p>
      </dgm:t>
    </dgm:pt>
  </dgm:ptLst>
  <dgm:cxnLst>
    <dgm:cxn modelId="{FB56C3C5-9B02-486E-B5D8-0A1722EA3B6F}" srcId="{1F9506C2-30AB-4B93-AC15-DE74E0A352BB}" destId="{1301ACC9-5D10-4173-82E8-BB2BD82FD956}" srcOrd="0" destOrd="0" parTransId="{565CC446-27B7-40D0-B4E5-B3F283F7AACB}" sibTransId="{B3D7A125-52EA-41A2-951C-6FB5C9C08BFB}"/>
    <dgm:cxn modelId="{80F6779F-C5EB-494A-90CB-C09459929982}" type="presOf" srcId="{1301ACC9-5D10-4173-82E8-BB2BD82FD956}" destId="{0A8753DE-D7A7-4DDD-B71E-4F618C744F52}" srcOrd="0" destOrd="0" presId="urn:microsoft.com/office/officeart/2005/8/layout/vList2"/>
    <dgm:cxn modelId="{161B5EE5-C12F-49C7-8C19-804BCA048214}" type="presOf" srcId="{1F9506C2-30AB-4B93-AC15-DE74E0A352BB}" destId="{30067AAE-1949-4DC9-8F8A-EE0563D57781}" srcOrd="0" destOrd="0" presId="urn:microsoft.com/office/officeart/2005/8/layout/vList2"/>
    <dgm:cxn modelId="{D6648A46-95D8-499C-A202-22B2F36EB0A5}" type="presParOf" srcId="{30067AAE-1949-4DC9-8F8A-EE0563D57781}" destId="{0A8753DE-D7A7-4DDD-B71E-4F618C744F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4B76A8-82E3-4DEA-B6D5-E22D706B980F}" type="doc">
      <dgm:prSet loTypeId="urn:microsoft.com/office/officeart/2005/8/layout/hList1" loCatId="list" qsTypeId="urn:microsoft.com/office/officeart/2005/8/quickstyle/3d1" qsCatId="3D" csTypeId="urn:microsoft.com/office/officeart/2005/8/colors/accent1_2" csCatId="accent1"/>
      <dgm:spPr/>
      <dgm:t>
        <a:bodyPr/>
        <a:lstStyle/>
        <a:p>
          <a:endParaRPr lang="ru-RU"/>
        </a:p>
      </dgm:t>
    </dgm:pt>
    <dgm:pt modelId="{A9A881F2-538E-4DA0-92CE-326F1C36FAB7}">
      <dgm:prSet/>
      <dgm:spPr/>
      <dgm:t>
        <a:bodyPr/>
        <a:lstStyle/>
        <a:p>
          <a:pPr rtl="0"/>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бюджети</a:t>
          </a:r>
          <a:endParaRPr lang="ru-RU" b="1" dirty="0">
            <a:latin typeface="Times New Roman" pitchFamily="18" charset="0"/>
            <a:cs typeface="Times New Roman" pitchFamily="18" charset="0"/>
          </a:endParaRPr>
        </a:p>
      </dgm:t>
    </dgm:pt>
    <dgm:pt modelId="{3E1F056C-16C7-4D07-BE32-5991F3AFA7FD}" type="parTrans" cxnId="{CCF37F32-764F-4E1F-A550-798A366716CA}">
      <dgm:prSet/>
      <dgm:spPr/>
      <dgm:t>
        <a:bodyPr/>
        <a:lstStyle/>
        <a:p>
          <a:endParaRPr lang="ru-RU" b="0">
            <a:latin typeface="Times New Roman" pitchFamily="18" charset="0"/>
            <a:cs typeface="Times New Roman" pitchFamily="18" charset="0"/>
          </a:endParaRPr>
        </a:p>
      </dgm:t>
    </dgm:pt>
    <dgm:pt modelId="{5FA6992F-C0DE-4C15-BED4-E779A15B947B}" type="sibTrans" cxnId="{CCF37F32-764F-4E1F-A550-798A366716CA}">
      <dgm:prSet/>
      <dgm:spPr/>
      <dgm:t>
        <a:bodyPr/>
        <a:lstStyle/>
        <a:p>
          <a:endParaRPr lang="ru-RU" b="0">
            <a:latin typeface="Times New Roman" pitchFamily="18" charset="0"/>
            <a:cs typeface="Times New Roman" pitchFamily="18" charset="0"/>
          </a:endParaRPr>
        </a:p>
      </dgm:t>
    </dgm:pt>
    <dgm:pt modelId="{805E295A-698C-43AD-8F2E-8CC31FABEBA8}">
      <dgm:prSet/>
      <dgm:spPr/>
      <dgm:t>
        <a:bodyPr/>
        <a:lstStyle/>
        <a:p>
          <a:pPr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даромадлари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харажатлар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ҳамда уларни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молиявий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қоплаш манбаларининг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йиллик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режасидир</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27822B31-D147-45BE-A62F-B4DCC4ADF63C}" type="parTrans" cxnId="{90DEC0C7-F564-4D0A-8041-574C7E4B88D2}">
      <dgm:prSet/>
      <dgm:spPr/>
      <dgm:t>
        <a:bodyPr/>
        <a:lstStyle/>
        <a:p>
          <a:endParaRPr lang="ru-RU" b="0">
            <a:latin typeface="Times New Roman" pitchFamily="18" charset="0"/>
            <a:cs typeface="Times New Roman" pitchFamily="18" charset="0"/>
          </a:endParaRPr>
        </a:p>
      </dgm:t>
    </dgm:pt>
    <dgm:pt modelId="{C5BC569B-DEB6-43AA-8CD3-AB34E475086E}" type="sibTrans" cxnId="{90DEC0C7-F564-4D0A-8041-574C7E4B88D2}">
      <dgm:prSet/>
      <dgm:spPr/>
      <dgm:t>
        <a:bodyPr/>
        <a:lstStyle/>
        <a:p>
          <a:endParaRPr lang="ru-RU" b="0">
            <a:latin typeface="Times New Roman" pitchFamily="18" charset="0"/>
            <a:cs typeface="Times New Roman" pitchFamily="18" charset="0"/>
          </a:endParaRPr>
        </a:p>
      </dgm:t>
    </dgm:pt>
    <dgm:pt modelId="{2603EA8C-481A-4869-86A3-D4E8453A2676}" type="pres">
      <dgm:prSet presAssocID="{6D4B76A8-82E3-4DEA-B6D5-E22D706B980F}" presName="Name0" presStyleCnt="0">
        <dgm:presLayoutVars>
          <dgm:dir/>
          <dgm:animLvl val="lvl"/>
          <dgm:resizeHandles val="exact"/>
        </dgm:presLayoutVars>
      </dgm:prSet>
      <dgm:spPr/>
      <dgm:t>
        <a:bodyPr/>
        <a:lstStyle/>
        <a:p>
          <a:endParaRPr lang="ru-RU"/>
        </a:p>
      </dgm:t>
    </dgm:pt>
    <dgm:pt modelId="{24D48AFD-13B8-4848-BC95-28ED1DF64B04}" type="pres">
      <dgm:prSet presAssocID="{A9A881F2-538E-4DA0-92CE-326F1C36FAB7}" presName="composite" presStyleCnt="0"/>
      <dgm:spPr/>
    </dgm:pt>
    <dgm:pt modelId="{D7395D66-CE58-4C58-85B5-6E728CDF64BF}" type="pres">
      <dgm:prSet presAssocID="{A9A881F2-538E-4DA0-92CE-326F1C36FAB7}" presName="parTx" presStyleLbl="alignNode1" presStyleIdx="0" presStyleCnt="1">
        <dgm:presLayoutVars>
          <dgm:chMax val="0"/>
          <dgm:chPref val="0"/>
          <dgm:bulletEnabled val="1"/>
        </dgm:presLayoutVars>
      </dgm:prSet>
      <dgm:spPr/>
      <dgm:t>
        <a:bodyPr/>
        <a:lstStyle/>
        <a:p>
          <a:endParaRPr lang="ru-RU"/>
        </a:p>
      </dgm:t>
    </dgm:pt>
    <dgm:pt modelId="{57EF8B5A-6342-416F-91FE-706251A748FA}" type="pres">
      <dgm:prSet presAssocID="{A9A881F2-538E-4DA0-92CE-326F1C36FAB7}" presName="desTx" presStyleLbl="alignAccFollowNode1" presStyleIdx="0" presStyleCnt="1">
        <dgm:presLayoutVars>
          <dgm:bulletEnabled val="1"/>
        </dgm:presLayoutVars>
      </dgm:prSet>
      <dgm:spPr/>
      <dgm:t>
        <a:bodyPr/>
        <a:lstStyle/>
        <a:p>
          <a:endParaRPr lang="ru-RU"/>
        </a:p>
      </dgm:t>
    </dgm:pt>
  </dgm:ptLst>
  <dgm:cxnLst>
    <dgm:cxn modelId="{90DEC0C7-F564-4D0A-8041-574C7E4B88D2}" srcId="{A9A881F2-538E-4DA0-92CE-326F1C36FAB7}" destId="{805E295A-698C-43AD-8F2E-8CC31FABEBA8}" srcOrd="0" destOrd="0" parTransId="{27822B31-D147-45BE-A62F-B4DCC4ADF63C}" sibTransId="{C5BC569B-DEB6-43AA-8CD3-AB34E475086E}"/>
    <dgm:cxn modelId="{CCF37F32-764F-4E1F-A550-798A366716CA}" srcId="{6D4B76A8-82E3-4DEA-B6D5-E22D706B980F}" destId="{A9A881F2-538E-4DA0-92CE-326F1C36FAB7}" srcOrd="0" destOrd="0" parTransId="{3E1F056C-16C7-4D07-BE32-5991F3AFA7FD}" sibTransId="{5FA6992F-C0DE-4C15-BED4-E779A15B947B}"/>
    <dgm:cxn modelId="{6F4135A6-7E9C-406A-B48B-61BA270D1197}" type="presOf" srcId="{805E295A-698C-43AD-8F2E-8CC31FABEBA8}" destId="{57EF8B5A-6342-416F-91FE-706251A748FA}" srcOrd="0" destOrd="0" presId="urn:microsoft.com/office/officeart/2005/8/layout/hList1"/>
    <dgm:cxn modelId="{8EC6763A-049B-4BF5-88DE-BCDAC7ECBE21}" type="presOf" srcId="{6D4B76A8-82E3-4DEA-B6D5-E22D706B980F}" destId="{2603EA8C-481A-4869-86A3-D4E8453A2676}" srcOrd="0" destOrd="0" presId="urn:microsoft.com/office/officeart/2005/8/layout/hList1"/>
    <dgm:cxn modelId="{3A7324BC-E82D-45D9-AFB4-C9130855840A}" type="presOf" srcId="{A9A881F2-538E-4DA0-92CE-326F1C36FAB7}" destId="{D7395D66-CE58-4C58-85B5-6E728CDF64BF}" srcOrd="0" destOrd="0" presId="urn:microsoft.com/office/officeart/2005/8/layout/hList1"/>
    <dgm:cxn modelId="{7E608E3B-4897-4F8B-A2EA-5DC3BF054A0B}" type="presParOf" srcId="{2603EA8C-481A-4869-86A3-D4E8453A2676}" destId="{24D48AFD-13B8-4848-BC95-28ED1DF64B04}" srcOrd="0" destOrd="0" presId="urn:microsoft.com/office/officeart/2005/8/layout/hList1"/>
    <dgm:cxn modelId="{5FEFE4F8-DB15-4D8F-B2A4-CCC27ACEE917}" type="presParOf" srcId="{24D48AFD-13B8-4848-BC95-28ED1DF64B04}" destId="{D7395D66-CE58-4C58-85B5-6E728CDF64BF}" srcOrd="0" destOrd="0" presId="urn:microsoft.com/office/officeart/2005/8/layout/hList1"/>
    <dgm:cxn modelId="{D36E5483-90AD-4CE8-8353-675758741F29}" type="presParOf" srcId="{24D48AFD-13B8-4848-BC95-28ED1DF64B04}" destId="{57EF8B5A-6342-416F-91FE-706251A748F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4D75A0E-301E-4C5F-9718-86582108C75B}" type="doc">
      <dgm:prSet loTypeId="urn:microsoft.com/office/officeart/2005/8/layout/hList1" loCatId="list" qsTypeId="urn:microsoft.com/office/officeart/2005/8/quickstyle/3d1" qsCatId="3D" csTypeId="urn:microsoft.com/office/officeart/2005/8/colors/accent1_2" csCatId="accent1"/>
      <dgm:spPr/>
      <dgm:t>
        <a:bodyPr/>
        <a:lstStyle/>
        <a:p>
          <a:endParaRPr lang="ru-RU"/>
        </a:p>
      </dgm:t>
    </dgm:pt>
    <dgm:pt modelId="{697436FF-6FD0-4464-B4B9-C01C61A0B3E3}">
      <dgm:prSet/>
      <dgm:spPr/>
      <dgm:t>
        <a:bodyPr/>
        <a:lstStyle/>
        <a:p>
          <a:pPr rtl="0"/>
          <a:r>
            <a:rPr lang="ru-RU" b="1" i="0" baseline="0" dirty="0" err="1" smtClean="0">
              <a:latin typeface="Times New Roman" pitchFamily="18" charset="0"/>
              <a:cs typeface="Times New Roman" pitchFamily="18" charset="0"/>
            </a:rPr>
            <a:t>Давлат</a:t>
          </a:r>
          <a:r>
            <a:rPr lang="ru-RU" b="1" i="0" baseline="0" dirty="0" smtClean="0">
              <a:latin typeface="Times New Roman" pitchFamily="18" charset="0"/>
              <a:cs typeface="Times New Roman" pitchFamily="18" charset="0"/>
            </a:rPr>
            <a:t> </a:t>
          </a:r>
          <a:r>
            <a:rPr lang="ru-RU" b="1" i="0" baseline="0" dirty="0" err="1" smtClean="0">
              <a:latin typeface="Times New Roman" pitchFamily="18" charset="0"/>
              <a:cs typeface="Times New Roman" pitchFamily="18" charset="0"/>
            </a:rPr>
            <a:t>бюджетининг</a:t>
          </a:r>
          <a:r>
            <a:rPr lang="ru-RU" b="1" i="0" baseline="0" dirty="0" smtClean="0">
              <a:latin typeface="Times New Roman" pitchFamily="18" charset="0"/>
              <a:cs typeface="Times New Roman" pitchFamily="18" charset="0"/>
            </a:rPr>
            <a:t> </a:t>
          </a:r>
          <a:r>
            <a:rPr lang="ru-RU" b="1" i="0" baseline="0" dirty="0" err="1" smtClean="0">
              <a:latin typeface="Times New Roman" pitchFamily="18" charset="0"/>
              <a:cs typeface="Times New Roman" pitchFamily="18" charset="0"/>
            </a:rPr>
            <a:t>асосий</a:t>
          </a:r>
          <a:r>
            <a:rPr lang="ru-RU" b="1" i="0" baseline="0" dirty="0" smtClean="0">
              <a:latin typeface="Times New Roman" pitchFamily="18" charset="0"/>
              <a:cs typeface="Times New Roman" pitchFamily="18" charset="0"/>
            </a:rPr>
            <a:t> </a:t>
          </a:r>
          <a:r>
            <a:rPr lang="ru-RU" b="1" i="0" baseline="0" dirty="0" err="1" smtClean="0">
              <a:latin typeface="Times New Roman" pitchFamily="18" charset="0"/>
              <a:cs typeface="Times New Roman" pitchFamily="18" charset="0"/>
            </a:rPr>
            <a:t>вазифаси</a:t>
          </a:r>
          <a:r>
            <a:rPr lang="ru-RU" b="1" i="0" baseline="0"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1487BB3E-E3E7-45C9-B41A-E4DB0516C352}" type="parTrans" cxnId="{1BD80DB9-9C7B-4F42-9CBE-443CDCE4F3DA}">
      <dgm:prSet/>
      <dgm:spPr/>
      <dgm:t>
        <a:bodyPr/>
        <a:lstStyle/>
        <a:p>
          <a:endParaRPr lang="ru-RU" b="1">
            <a:latin typeface="Times New Roman" pitchFamily="18" charset="0"/>
            <a:cs typeface="Times New Roman" pitchFamily="18" charset="0"/>
          </a:endParaRPr>
        </a:p>
      </dgm:t>
    </dgm:pt>
    <dgm:pt modelId="{FA2CF22C-E9DB-4495-925C-187802D6C152}" type="sibTrans" cxnId="{1BD80DB9-9C7B-4F42-9CBE-443CDCE4F3DA}">
      <dgm:prSet/>
      <dgm:spPr/>
      <dgm:t>
        <a:bodyPr/>
        <a:lstStyle/>
        <a:p>
          <a:endParaRPr lang="ru-RU" b="1">
            <a:latin typeface="Times New Roman" pitchFamily="18" charset="0"/>
            <a:cs typeface="Times New Roman" pitchFamily="18" charset="0"/>
          </a:endParaRPr>
        </a:p>
      </dgm:t>
    </dgm:pt>
    <dgm:pt modelId="{5761DB08-3BE4-490F-8F47-2E1F759C4ACA}">
      <dgm:prSet/>
      <dgm:spPr/>
      <dgm:t>
        <a:bodyPr/>
        <a:lstStyle/>
        <a:p>
          <a:pPr algn="just" rtl="0"/>
          <a:r>
            <a:rPr lang="ru-RU" b="0" i="0" baseline="0" dirty="0" err="1" smtClean="0">
              <a:latin typeface="Times New Roman" pitchFamily="18" charset="0"/>
              <a:cs typeface="Times New Roman" pitchFamily="18" charset="0"/>
            </a:rPr>
            <a:t>молиявий</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воситалар</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ёрдамида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иқтисодиётни самарали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ривожлантириш</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ва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умумдавлат</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миқёсидаги ижтимоий</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вазифаларни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ҳал қилиш учун</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шароит</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яратишдир</a:t>
          </a:r>
          <a:r>
            <a:rPr lang="ru-RU" b="0" i="0" baseline="0" dirty="0" smtClean="0">
              <a:latin typeface="Times New Roman" pitchFamily="18" charset="0"/>
              <a:cs typeface="Times New Roman" pitchFamily="18" charset="0"/>
            </a:rPr>
            <a:t>.</a:t>
          </a:r>
          <a:endParaRPr lang="ru-RU" b="0" i="0" baseline="0" dirty="0">
            <a:latin typeface="Times New Roman" pitchFamily="18" charset="0"/>
            <a:cs typeface="Times New Roman" pitchFamily="18" charset="0"/>
          </a:endParaRPr>
        </a:p>
      </dgm:t>
    </dgm:pt>
    <dgm:pt modelId="{DF5F8909-BEB2-44A2-AC56-A717A3EB8992}" type="parTrans" cxnId="{39002F68-AB3E-43FB-A5C4-96B4D1AA0D26}">
      <dgm:prSet/>
      <dgm:spPr/>
      <dgm:t>
        <a:bodyPr/>
        <a:lstStyle/>
        <a:p>
          <a:endParaRPr lang="ru-RU" b="1">
            <a:latin typeface="Times New Roman" pitchFamily="18" charset="0"/>
            <a:cs typeface="Times New Roman" pitchFamily="18" charset="0"/>
          </a:endParaRPr>
        </a:p>
      </dgm:t>
    </dgm:pt>
    <dgm:pt modelId="{FCAC4914-702B-4310-8BFF-8ACDCF07EE2B}" type="sibTrans" cxnId="{39002F68-AB3E-43FB-A5C4-96B4D1AA0D26}">
      <dgm:prSet/>
      <dgm:spPr/>
      <dgm:t>
        <a:bodyPr/>
        <a:lstStyle/>
        <a:p>
          <a:endParaRPr lang="ru-RU" b="1">
            <a:latin typeface="Times New Roman" pitchFamily="18" charset="0"/>
            <a:cs typeface="Times New Roman" pitchFamily="18" charset="0"/>
          </a:endParaRPr>
        </a:p>
      </dgm:t>
    </dgm:pt>
    <dgm:pt modelId="{278D2A12-9219-4A6E-B2EC-92ADC5A9655C}" type="pres">
      <dgm:prSet presAssocID="{64D75A0E-301E-4C5F-9718-86582108C75B}" presName="Name0" presStyleCnt="0">
        <dgm:presLayoutVars>
          <dgm:dir/>
          <dgm:animLvl val="lvl"/>
          <dgm:resizeHandles val="exact"/>
        </dgm:presLayoutVars>
      </dgm:prSet>
      <dgm:spPr/>
      <dgm:t>
        <a:bodyPr/>
        <a:lstStyle/>
        <a:p>
          <a:endParaRPr lang="ru-RU"/>
        </a:p>
      </dgm:t>
    </dgm:pt>
    <dgm:pt modelId="{A8023328-1D03-4800-93DE-E176888C12AB}" type="pres">
      <dgm:prSet presAssocID="{697436FF-6FD0-4464-B4B9-C01C61A0B3E3}" presName="composite" presStyleCnt="0"/>
      <dgm:spPr/>
    </dgm:pt>
    <dgm:pt modelId="{72844387-D24B-47A0-AA6F-F4AD6BFD5E9D}" type="pres">
      <dgm:prSet presAssocID="{697436FF-6FD0-4464-B4B9-C01C61A0B3E3}" presName="parTx" presStyleLbl="alignNode1" presStyleIdx="0" presStyleCnt="1">
        <dgm:presLayoutVars>
          <dgm:chMax val="0"/>
          <dgm:chPref val="0"/>
          <dgm:bulletEnabled val="1"/>
        </dgm:presLayoutVars>
      </dgm:prSet>
      <dgm:spPr/>
      <dgm:t>
        <a:bodyPr/>
        <a:lstStyle/>
        <a:p>
          <a:endParaRPr lang="ru-RU"/>
        </a:p>
      </dgm:t>
    </dgm:pt>
    <dgm:pt modelId="{BA29D2D2-507D-4817-B028-2B52519FD3BF}" type="pres">
      <dgm:prSet presAssocID="{697436FF-6FD0-4464-B4B9-C01C61A0B3E3}" presName="desTx" presStyleLbl="alignAccFollowNode1" presStyleIdx="0" presStyleCnt="1">
        <dgm:presLayoutVars>
          <dgm:bulletEnabled val="1"/>
        </dgm:presLayoutVars>
      </dgm:prSet>
      <dgm:spPr/>
      <dgm:t>
        <a:bodyPr/>
        <a:lstStyle/>
        <a:p>
          <a:endParaRPr lang="ru-RU"/>
        </a:p>
      </dgm:t>
    </dgm:pt>
  </dgm:ptLst>
  <dgm:cxnLst>
    <dgm:cxn modelId="{D7AAC6CF-8817-43B5-B167-E36B28F94471}" type="presOf" srcId="{64D75A0E-301E-4C5F-9718-86582108C75B}" destId="{278D2A12-9219-4A6E-B2EC-92ADC5A9655C}" srcOrd="0" destOrd="0" presId="urn:microsoft.com/office/officeart/2005/8/layout/hList1"/>
    <dgm:cxn modelId="{2182B0D1-8F49-4F82-918B-E1452B01B1F1}" type="presOf" srcId="{5761DB08-3BE4-490F-8F47-2E1F759C4ACA}" destId="{BA29D2D2-507D-4817-B028-2B52519FD3BF}" srcOrd="0" destOrd="0" presId="urn:microsoft.com/office/officeart/2005/8/layout/hList1"/>
    <dgm:cxn modelId="{1BD80DB9-9C7B-4F42-9CBE-443CDCE4F3DA}" srcId="{64D75A0E-301E-4C5F-9718-86582108C75B}" destId="{697436FF-6FD0-4464-B4B9-C01C61A0B3E3}" srcOrd="0" destOrd="0" parTransId="{1487BB3E-E3E7-45C9-B41A-E4DB0516C352}" sibTransId="{FA2CF22C-E9DB-4495-925C-187802D6C152}"/>
    <dgm:cxn modelId="{5D0F43DF-93ED-4D83-8945-7D699C514850}" type="presOf" srcId="{697436FF-6FD0-4464-B4B9-C01C61A0B3E3}" destId="{72844387-D24B-47A0-AA6F-F4AD6BFD5E9D}" srcOrd="0" destOrd="0" presId="urn:microsoft.com/office/officeart/2005/8/layout/hList1"/>
    <dgm:cxn modelId="{39002F68-AB3E-43FB-A5C4-96B4D1AA0D26}" srcId="{697436FF-6FD0-4464-B4B9-C01C61A0B3E3}" destId="{5761DB08-3BE4-490F-8F47-2E1F759C4ACA}" srcOrd="0" destOrd="0" parTransId="{DF5F8909-BEB2-44A2-AC56-A717A3EB8992}" sibTransId="{FCAC4914-702B-4310-8BFF-8ACDCF07EE2B}"/>
    <dgm:cxn modelId="{E0FDB6F3-AF83-479C-B5E4-DF994AA1D92E}" type="presParOf" srcId="{278D2A12-9219-4A6E-B2EC-92ADC5A9655C}" destId="{A8023328-1D03-4800-93DE-E176888C12AB}" srcOrd="0" destOrd="0" presId="urn:microsoft.com/office/officeart/2005/8/layout/hList1"/>
    <dgm:cxn modelId="{3250EEF8-86FE-4B34-9D4F-DA21C353DA68}" type="presParOf" srcId="{A8023328-1D03-4800-93DE-E176888C12AB}" destId="{72844387-D24B-47A0-AA6F-F4AD6BFD5E9D}" srcOrd="0" destOrd="0" presId="urn:microsoft.com/office/officeart/2005/8/layout/hList1"/>
    <dgm:cxn modelId="{0E7B775B-D337-4CF9-9A07-30E16312F4BA}" type="presParOf" srcId="{A8023328-1D03-4800-93DE-E176888C12AB}" destId="{BA29D2D2-507D-4817-B028-2B52519FD3BF}"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A000CF-6AC0-4423-8229-74E1D7CE2A7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A3B1236-5189-4E0D-B1DE-6979DFBEB24F}">
      <dgm:prSet/>
      <dgm:spPr/>
      <dgm:t>
        <a:bodyPr/>
        <a:lstStyle/>
        <a:p>
          <a:pPr rtl="0"/>
          <a:r>
            <a:rPr lang="ru-RU" b="1" dirty="0" smtClean="0">
              <a:latin typeface="Times New Roman" pitchFamily="18" charset="0"/>
              <a:cs typeface="Times New Roman" pitchFamily="18" charset="0"/>
            </a:rPr>
            <a:t>Бюджет </a:t>
          </a:r>
          <a:r>
            <a:rPr lang="ru-RU" b="1" dirty="0" err="1" smtClean="0">
              <a:latin typeface="Times New Roman" pitchFamily="18" charset="0"/>
              <a:cs typeface="Times New Roman" pitchFamily="18" charset="0"/>
            </a:rPr>
            <a:t>тизими</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171A6A1-9F65-4769-A63B-A91D72C9E912}" type="parTrans" cxnId="{592EBB6A-083C-46AB-9E62-ACD324C6F31A}">
      <dgm:prSet/>
      <dgm:spPr/>
      <dgm:t>
        <a:bodyPr/>
        <a:lstStyle/>
        <a:p>
          <a:endParaRPr lang="ru-RU">
            <a:latin typeface="Times New Roman" pitchFamily="18" charset="0"/>
            <a:cs typeface="Times New Roman" pitchFamily="18" charset="0"/>
          </a:endParaRPr>
        </a:p>
      </dgm:t>
    </dgm:pt>
    <dgm:pt modelId="{9CA675A3-E0A7-44E4-B1EE-AE89AA5CCBDF}" type="sibTrans" cxnId="{592EBB6A-083C-46AB-9E62-ACD324C6F31A}">
      <dgm:prSet/>
      <dgm:spPr/>
      <dgm:t>
        <a:bodyPr/>
        <a:lstStyle/>
        <a:p>
          <a:endParaRPr lang="ru-RU">
            <a:latin typeface="Times New Roman" pitchFamily="18" charset="0"/>
            <a:cs typeface="Times New Roman" pitchFamily="18" charset="0"/>
          </a:endParaRPr>
        </a:p>
      </dgm:t>
    </dgm:pt>
    <dgm:pt modelId="{D2AEF291-FFBB-412A-8896-A497207062E8}">
      <dgm:prSet/>
      <dgm:spPr/>
      <dgm:t>
        <a:bodyPr/>
        <a:lstStyle/>
        <a:p>
          <a:pPr algn="just" rtl="0"/>
          <a:r>
            <a:rPr lang="ru-RU" dirty="0" smtClean="0">
              <a:latin typeface="Times New Roman" pitchFamily="18" charset="0"/>
              <a:cs typeface="Times New Roman" pitchFamily="18" charset="0"/>
            </a:rPr>
            <a:t>Республика </a:t>
          </a:r>
          <a:r>
            <a:rPr lang="ru-RU" dirty="0" err="1" smtClean="0">
              <a:latin typeface="Times New Roman" pitchFamily="18" charset="0"/>
              <a:cs typeface="Times New Roman" pitchFamily="18" charset="0"/>
            </a:rPr>
            <a:t>бюджети</a:t>
          </a:r>
          <a:r>
            <a:rPr lang="ru-RU"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Қ</a:t>
          </a:r>
          <a:r>
            <a:rPr lang="ru-RU" dirty="0" smtClean="0">
              <a:latin typeface="Times New Roman" pitchFamily="18" charset="0"/>
              <a:cs typeface="Times New Roman" pitchFamily="18" charset="0"/>
            </a:rPr>
            <a:t>ора</a:t>
          </a:r>
          <a:r>
            <a:rPr lang="uz-Cyrl-UZ" dirty="0" smtClean="0">
              <a:latin typeface="Times New Roman" pitchFamily="18" charset="0"/>
              <a:cs typeface="Times New Roman" pitchFamily="18" charset="0"/>
            </a:rPr>
            <a:t>қ</a:t>
          </a:r>
          <a:r>
            <a:rPr lang="ru-RU" dirty="0" err="1" smtClean="0">
              <a:latin typeface="Times New Roman" pitchFamily="18" charset="0"/>
              <a:cs typeface="Times New Roman" pitchFamily="18" charset="0"/>
            </a:rPr>
            <a:t>алпо</a:t>
          </a:r>
          <a:r>
            <a:rPr lang="uz-Cyrl-UZ" dirty="0" smtClean="0">
              <a:latin typeface="Times New Roman" pitchFamily="18" charset="0"/>
              <a:cs typeface="Times New Roman" pitchFamily="18" charset="0"/>
            </a:rPr>
            <a:t>ғ</a:t>
          </a:r>
          <a:r>
            <a:rPr lang="ru-RU" dirty="0" err="1" smtClean="0">
              <a:latin typeface="Times New Roman" pitchFamily="18" charset="0"/>
              <a:cs typeface="Times New Roman" pitchFamily="18" charset="0"/>
            </a:rPr>
            <a:t>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бюджети</a:t>
          </a:r>
          <a:r>
            <a:rPr lang="ru-RU" dirty="0" smtClean="0">
              <a:latin typeface="Times New Roman" pitchFamily="18" charset="0"/>
              <a:cs typeface="Times New Roman" pitchFamily="18" charset="0"/>
            </a:rPr>
            <a:t>,</a:t>
          </a:r>
          <a:r>
            <a:rPr lang="uz-Cyrl-UZ" dirty="0" smtClean="0">
              <a:latin typeface="Times New Roman" pitchFamily="18" charset="0"/>
              <a:cs typeface="Times New Roman" pitchFamily="18" charset="0"/>
            </a:rPr>
            <a:t> Тошкент шаҳар бюджети,</a:t>
          </a:r>
          <a:r>
            <a:rPr lang="ru-RU" dirty="0" smtClean="0">
              <a:latin typeface="Times New Roman" pitchFamily="18" charset="0"/>
              <a:cs typeface="Times New Roman" pitchFamily="18" charset="0"/>
            </a:rPr>
            <a:t> 12 та </a:t>
          </a:r>
          <a:r>
            <a:rPr lang="ru-RU" dirty="0" err="1" smtClean="0">
              <a:latin typeface="Times New Roman" pitchFamily="18" charset="0"/>
              <a:cs typeface="Times New Roman" pitchFamily="18" charset="0"/>
            </a:rPr>
            <a:t>вилоятлар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бюджети</a:t>
          </a:r>
          <a:r>
            <a:rPr lang="uz-Cyrl-UZ" dirty="0" smtClean="0">
              <a:latin typeface="Times New Roman" pitchFamily="18" charset="0"/>
              <a:cs typeface="Times New Roman" pitchFamily="18" charset="0"/>
            </a:rPr>
            <a:t>, 199 та туман ва шаҳарлар бюджети ва қарийиб 47</a:t>
          </a:r>
          <a:r>
            <a:rPr lang="ru-RU"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мингта бюджет ташкилотларини ўзида мужассамлаштиради.</a:t>
          </a:r>
          <a:r>
            <a:rPr lang="ru-RU" dirty="0" smtClean="0">
              <a:latin typeface="Times New Roman" pitchFamily="18" charset="0"/>
              <a:cs typeface="Times New Roman" pitchFamily="18" charset="0"/>
            </a:rPr>
            <a:t> </a:t>
          </a:r>
          <a:endParaRPr lang="uz-Cyrl-UZ" dirty="0">
            <a:latin typeface="Times New Roman" pitchFamily="18" charset="0"/>
            <a:cs typeface="Times New Roman" pitchFamily="18" charset="0"/>
          </a:endParaRPr>
        </a:p>
      </dgm:t>
    </dgm:pt>
    <dgm:pt modelId="{59E93564-5CA3-4002-9F2C-FD84585176A9}" type="parTrans" cxnId="{F550412C-A558-4F3D-86D1-334D784E0635}">
      <dgm:prSet/>
      <dgm:spPr/>
      <dgm:t>
        <a:bodyPr/>
        <a:lstStyle/>
        <a:p>
          <a:endParaRPr lang="ru-RU">
            <a:latin typeface="Times New Roman" pitchFamily="18" charset="0"/>
            <a:cs typeface="Times New Roman" pitchFamily="18" charset="0"/>
          </a:endParaRPr>
        </a:p>
      </dgm:t>
    </dgm:pt>
    <dgm:pt modelId="{57B556F1-D703-455C-B073-1A450451091D}" type="sibTrans" cxnId="{F550412C-A558-4F3D-86D1-334D784E0635}">
      <dgm:prSet/>
      <dgm:spPr/>
      <dgm:t>
        <a:bodyPr/>
        <a:lstStyle/>
        <a:p>
          <a:endParaRPr lang="ru-RU">
            <a:latin typeface="Times New Roman" pitchFamily="18" charset="0"/>
            <a:cs typeface="Times New Roman" pitchFamily="18" charset="0"/>
          </a:endParaRPr>
        </a:p>
      </dgm:t>
    </dgm:pt>
    <dgm:pt modelId="{2BF2B516-FE0B-48E9-B75C-40B3F6365209}" type="pres">
      <dgm:prSet presAssocID="{C3A000CF-6AC0-4423-8229-74E1D7CE2A7E}" presName="linear" presStyleCnt="0">
        <dgm:presLayoutVars>
          <dgm:animLvl val="lvl"/>
          <dgm:resizeHandles val="exact"/>
        </dgm:presLayoutVars>
      </dgm:prSet>
      <dgm:spPr/>
      <dgm:t>
        <a:bodyPr/>
        <a:lstStyle/>
        <a:p>
          <a:endParaRPr lang="ru-RU"/>
        </a:p>
      </dgm:t>
    </dgm:pt>
    <dgm:pt modelId="{4B350A0B-0F91-4350-9DB3-C48E3EA20B50}" type="pres">
      <dgm:prSet presAssocID="{6A3B1236-5189-4E0D-B1DE-6979DFBEB24F}" presName="parentText" presStyleLbl="node1" presStyleIdx="0" presStyleCnt="1">
        <dgm:presLayoutVars>
          <dgm:chMax val="0"/>
          <dgm:bulletEnabled val="1"/>
        </dgm:presLayoutVars>
      </dgm:prSet>
      <dgm:spPr/>
      <dgm:t>
        <a:bodyPr/>
        <a:lstStyle/>
        <a:p>
          <a:endParaRPr lang="ru-RU"/>
        </a:p>
      </dgm:t>
    </dgm:pt>
    <dgm:pt modelId="{E5BB922D-97C1-4046-BD08-5B2877A6720F}" type="pres">
      <dgm:prSet presAssocID="{6A3B1236-5189-4E0D-B1DE-6979DFBEB24F}" presName="childText" presStyleLbl="revTx" presStyleIdx="0" presStyleCnt="1">
        <dgm:presLayoutVars>
          <dgm:bulletEnabled val="1"/>
        </dgm:presLayoutVars>
      </dgm:prSet>
      <dgm:spPr/>
      <dgm:t>
        <a:bodyPr/>
        <a:lstStyle/>
        <a:p>
          <a:endParaRPr lang="ru-RU"/>
        </a:p>
      </dgm:t>
    </dgm:pt>
  </dgm:ptLst>
  <dgm:cxnLst>
    <dgm:cxn modelId="{F550412C-A558-4F3D-86D1-334D784E0635}" srcId="{6A3B1236-5189-4E0D-B1DE-6979DFBEB24F}" destId="{D2AEF291-FFBB-412A-8896-A497207062E8}" srcOrd="0" destOrd="0" parTransId="{59E93564-5CA3-4002-9F2C-FD84585176A9}" sibTransId="{57B556F1-D703-455C-B073-1A450451091D}"/>
    <dgm:cxn modelId="{1AFD8F99-983F-4B49-99FF-5FFFDD2FE6A3}" type="presOf" srcId="{6A3B1236-5189-4E0D-B1DE-6979DFBEB24F}" destId="{4B350A0B-0F91-4350-9DB3-C48E3EA20B50}" srcOrd="0" destOrd="0" presId="urn:microsoft.com/office/officeart/2005/8/layout/vList2"/>
    <dgm:cxn modelId="{94D89C97-FF0F-47D5-9E78-ECD18C66BFB5}" type="presOf" srcId="{D2AEF291-FFBB-412A-8896-A497207062E8}" destId="{E5BB922D-97C1-4046-BD08-5B2877A6720F}" srcOrd="0" destOrd="0" presId="urn:microsoft.com/office/officeart/2005/8/layout/vList2"/>
    <dgm:cxn modelId="{592EBB6A-083C-46AB-9E62-ACD324C6F31A}" srcId="{C3A000CF-6AC0-4423-8229-74E1D7CE2A7E}" destId="{6A3B1236-5189-4E0D-B1DE-6979DFBEB24F}" srcOrd="0" destOrd="0" parTransId="{5171A6A1-9F65-4769-A63B-A91D72C9E912}" sibTransId="{9CA675A3-E0A7-44E4-B1EE-AE89AA5CCBDF}"/>
    <dgm:cxn modelId="{E23385A8-169E-4895-98DF-21EC32D7A23D}" type="presOf" srcId="{C3A000CF-6AC0-4423-8229-74E1D7CE2A7E}" destId="{2BF2B516-FE0B-48E9-B75C-40B3F6365209}" srcOrd="0" destOrd="0" presId="urn:microsoft.com/office/officeart/2005/8/layout/vList2"/>
    <dgm:cxn modelId="{ACD773E2-BCFB-44E3-B32A-AA5A41BD51FD}" type="presParOf" srcId="{2BF2B516-FE0B-48E9-B75C-40B3F6365209}" destId="{4B350A0B-0F91-4350-9DB3-C48E3EA20B50}" srcOrd="0" destOrd="0" presId="urn:microsoft.com/office/officeart/2005/8/layout/vList2"/>
    <dgm:cxn modelId="{62750B8A-B12C-4235-8A04-303328424178}" type="presParOf" srcId="{2BF2B516-FE0B-48E9-B75C-40B3F6365209}" destId="{E5BB922D-97C1-4046-BD08-5B2877A6720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77369A2-7D3D-4BE8-9A52-C446377C365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BCBCDCA-0557-48DE-AC2C-794B9F4274E3}">
      <dgm:prSet/>
      <dgm:spPr/>
      <dgm:t>
        <a:bodyPr/>
        <a:lstStyle/>
        <a:p>
          <a:pPr algn="ctr" rtl="0"/>
          <a:r>
            <a:rPr lang="ru-RU" b="1" dirty="0" err="1" smtClean="0">
              <a:latin typeface="Times New Roman" pitchFamily="18" charset="0"/>
              <a:cs typeface="Times New Roman" pitchFamily="18" charset="0"/>
            </a:rPr>
            <a:t>Ўзбекистон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Республикаси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бюджетининг</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даромадлари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таркиби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ЯИМга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нисбатан</a:t>
          </a:r>
          <a:r>
            <a:rPr lang="ru-RU" b="1" dirty="0" smtClean="0">
              <a:latin typeface="Times New Roman" pitchFamily="18" charset="0"/>
              <a:cs typeface="Times New Roman" pitchFamily="18" charset="0"/>
            </a:rPr>
            <a:t> %да)</a:t>
          </a:r>
          <a:endParaRPr lang="ru-RU" dirty="0">
            <a:latin typeface="Times New Roman" pitchFamily="18" charset="0"/>
            <a:cs typeface="Times New Roman" pitchFamily="18" charset="0"/>
          </a:endParaRPr>
        </a:p>
      </dgm:t>
    </dgm:pt>
    <dgm:pt modelId="{2D20E431-6BE2-40F7-8021-D8510F6316C2}" type="parTrans" cxnId="{1E76D9C3-1F45-4002-9B82-D90EBF0265E4}">
      <dgm:prSet/>
      <dgm:spPr/>
      <dgm:t>
        <a:bodyPr/>
        <a:lstStyle/>
        <a:p>
          <a:endParaRPr lang="ru-RU"/>
        </a:p>
      </dgm:t>
    </dgm:pt>
    <dgm:pt modelId="{1A23BD93-F472-42D0-BC70-2C1CF455F946}" type="sibTrans" cxnId="{1E76D9C3-1F45-4002-9B82-D90EBF0265E4}">
      <dgm:prSet/>
      <dgm:spPr/>
      <dgm:t>
        <a:bodyPr/>
        <a:lstStyle/>
        <a:p>
          <a:endParaRPr lang="ru-RU"/>
        </a:p>
      </dgm:t>
    </dgm:pt>
    <dgm:pt modelId="{0AF14ECA-79BB-4EEF-A759-557B3B2E0274}" type="pres">
      <dgm:prSet presAssocID="{477369A2-7D3D-4BE8-9A52-C446377C365C}" presName="linear" presStyleCnt="0">
        <dgm:presLayoutVars>
          <dgm:animLvl val="lvl"/>
          <dgm:resizeHandles val="exact"/>
        </dgm:presLayoutVars>
      </dgm:prSet>
      <dgm:spPr/>
      <dgm:t>
        <a:bodyPr/>
        <a:lstStyle/>
        <a:p>
          <a:endParaRPr lang="ru-RU"/>
        </a:p>
      </dgm:t>
    </dgm:pt>
    <dgm:pt modelId="{EA30DE94-4CC9-428E-B760-BF24BB4B9982}" type="pres">
      <dgm:prSet presAssocID="{6BCBCDCA-0557-48DE-AC2C-794B9F4274E3}" presName="parentText" presStyleLbl="node1" presStyleIdx="0" presStyleCnt="1">
        <dgm:presLayoutVars>
          <dgm:chMax val="0"/>
          <dgm:bulletEnabled val="1"/>
        </dgm:presLayoutVars>
      </dgm:prSet>
      <dgm:spPr/>
      <dgm:t>
        <a:bodyPr/>
        <a:lstStyle/>
        <a:p>
          <a:endParaRPr lang="ru-RU"/>
        </a:p>
      </dgm:t>
    </dgm:pt>
  </dgm:ptLst>
  <dgm:cxnLst>
    <dgm:cxn modelId="{924707F1-22EE-41B6-B794-0387E4840618}" type="presOf" srcId="{477369A2-7D3D-4BE8-9A52-C446377C365C}" destId="{0AF14ECA-79BB-4EEF-A759-557B3B2E0274}" srcOrd="0" destOrd="0" presId="urn:microsoft.com/office/officeart/2005/8/layout/vList2"/>
    <dgm:cxn modelId="{1E76D9C3-1F45-4002-9B82-D90EBF0265E4}" srcId="{477369A2-7D3D-4BE8-9A52-C446377C365C}" destId="{6BCBCDCA-0557-48DE-AC2C-794B9F4274E3}" srcOrd="0" destOrd="0" parTransId="{2D20E431-6BE2-40F7-8021-D8510F6316C2}" sibTransId="{1A23BD93-F472-42D0-BC70-2C1CF455F946}"/>
    <dgm:cxn modelId="{E2148863-8038-4946-9432-068739CB19BC}" type="presOf" srcId="{6BCBCDCA-0557-48DE-AC2C-794B9F4274E3}" destId="{EA30DE94-4CC9-428E-B760-BF24BB4B9982}" srcOrd="0" destOrd="0" presId="urn:microsoft.com/office/officeart/2005/8/layout/vList2"/>
    <dgm:cxn modelId="{889A8E7F-27CA-42FC-95CE-7818436EB37B}" type="presParOf" srcId="{0AF14ECA-79BB-4EEF-A759-557B3B2E0274}" destId="{EA30DE94-4CC9-428E-B760-BF24BB4B99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334E9CE-3F48-4F9F-82B1-EC93D244B4DD}"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B8043769-BEC5-4697-8C92-4DD1FD6187F5}">
      <dgm:prSet/>
      <dgm:spPr/>
      <dgm:t>
        <a:bodyPr/>
        <a:lstStyle/>
        <a:p>
          <a:pPr rtl="0"/>
          <a:r>
            <a:rPr lang="ru-RU" dirty="0" err="1" smtClean="0">
              <a:latin typeface="Times New Roman" pitchFamily="18" charset="0"/>
              <a:cs typeface="Times New Roman" pitchFamily="18" charset="0"/>
            </a:rPr>
            <a:t>Манба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Ўзбекистон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вазирлиги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маълумотлари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D8578EB-8E90-4B4B-BEE9-B66CC33E0FB1}" type="parTrans" cxnId="{0AB9AB99-891B-4584-90F6-CC01604468FA}">
      <dgm:prSet/>
      <dgm:spPr/>
      <dgm:t>
        <a:bodyPr/>
        <a:lstStyle/>
        <a:p>
          <a:endParaRPr lang="ru-RU"/>
        </a:p>
      </dgm:t>
    </dgm:pt>
    <dgm:pt modelId="{F0B1A542-34AC-41CA-B4AD-D8E1530DC507}" type="sibTrans" cxnId="{0AB9AB99-891B-4584-90F6-CC01604468FA}">
      <dgm:prSet/>
      <dgm:spPr/>
      <dgm:t>
        <a:bodyPr/>
        <a:lstStyle/>
        <a:p>
          <a:endParaRPr lang="ru-RU"/>
        </a:p>
      </dgm:t>
    </dgm:pt>
    <dgm:pt modelId="{7DAFBEDA-3E6C-48CD-993B-EAE3B55E9DD4}" type="pres">
      <dgm:prSet presAssocID="{B334E9CE-3F48-4F9F-82B1-EC93D244B4DD}" presName="linear" presStyleCnt="0">
        <dgm:presLayoutVars>
          <dgm:animLvl val="lvl"/>
          <dgm:resizeHandles val="exact"/>
        </dgm:presLayoutVars>
      </dgm:prSet>
      <dgm:spPr/>
      <dgm:t>
        <a:bodyPr/>
        <a:lstStyle/>
        <a:p>
          <a:endParaRPr lang="ru-RU"/>
        </a:p>
      </dgm:t>
    </dgm:pt>
    <dgm:pt modelId="{1A2BDE3A-5E4A-4918-A4B0-FB4994FBFCA2}" type="pres">
      <dgm:prSet presAssocID="{B8043769-BEC5-4697-8C92-4DD1FD6187F5}" presName="parentText" presStyleLbl="node1" presStyleIdx="0" presStyleCnt="1">
        <dgm:presLayoutVars>
          <dgm:chMax val="0"/>
          <dgm:bulletEnabled val="1"/>
        </dgm:presLayoutVars>
      </dgm:prSet>
      <dgm:spPr/>
      <dgm:t>
        <a:bodyPr/>
        <a:lstStyle/>
        <a:p>
          <a:endParaRPr lang="ru-RU"/>
        </a:p>
      </dgm:t>
    </dgm:pt>
  </dgm:ptLst>
  <dgm:cxnLst>
    <dgm:cxn modelId="{4FEA9751-7CFA-4678-BA7C-5ADF05C45688}" type="presOf" srcId="{B334E9CE-3F48-4F9F-82B1-EC93D244B4DD}" destId="{7DAFBEDA-3E6C-48CD-993B-EAE3B55E9DD4}" srcOrd="0" destOrd="0" presId="urn:microsoft.com/office/officeart/2005/8/layout/vList2"/>
    <dgm:cxn modelId="{C2079693-EB6F-4B56-B223-9E6135B2B6E4}" type="presOf" srcId="{B8043769-BEC5-4697-8C92-4DD1FD6187F5}" destId="{1A2BDE3A-5E4A-4918-A4B0-FB4994FBFCA2}" srcOrd="0" destOrd="0" presId="urn:microsoft.com/office/officeart/2005/8/layout/vList2"/>
    <dgm:cxn modelId="{0AB9AB99-891B-4584-90F6-CC01604468FA}" srcId="{B334E9CE-3F48-4F9F-82B1-EC93D244B4DD}" destId="{B8043769-BEC5-4697-8C92-4DD1FD6187F5}" srcOrd="0" destOrd="0" parTransId="{9D8578EB-8E90-4B4B-BEE9-B66CC33E0FB1}" sibTransId="{F0B1A542-34AC-41CA-B4AD-D8E1530DC507}"/>
    <dgm:cxn modelId="{478D81AF-E15F-495D-9CF4-63EFF79D2ABC}" type="presParOf" srcId="{7DAFBEDA-3E6C-48CD-993B-EAE3B55E9DD4}" destId="{1A2BDE3A-5E4A-4918-A4B0-FB4994FBFCA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B331C91-EAFF-4BEF-B98B-F7F1D943CF2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DCF8EC71-6920-47BB-BCE5-A2D06EB4D4B9}">
      <dgm:prSet/>
      <dgm:spPr/>
      <dgm:t>
        <a:bodyPr/>
        <a:lstStyle/>
        <a:p>
          <a:pPr algn="ctr" rtl="0"/>
          <a:r>
            <a:rPr lang="ru-RU" b="1" dirty="0" err="1" smtClean="0">
              <a:latin typeface="Times New Roman" pitchFamily="18" charset="0"/>
              <a:cs typeface="Times New Roman" pitchFamily="18" charset="0"/>
            </a:rPr>
            <a:t>Ўзбекистон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республикаси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бюджетининг</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харажатлар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таркиби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ЯИМга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нисбатан</a:t>
          </a:r>
          <a:r>
            <a:rPr lang="ru-RU" b="1" dirty="0" smtClean="0">
              <a:latin typeface="Times New Roman" pitchFamily="18" charset="0"/>
              <a:cs typeface="Times New Roman" pitchFamily="18" charset="0"/>
            </a:rPr>
            <a:t> %да)</a:t>
          </a:r>
          <a:endParaRPr lang="ru-RU" dirty="0">
            <a:latin typeface="Times New Roman" pitchFamily="18" charset="0"/>
            <a:cs typeface="Times New Roman" pitchFamily="18" charset="0"/>
          </a:endParaRPr>
        </a:p>
      </dgm:t>
    </dgm:pt>
    <dgm:pt modelId="{6C083CC4-49A7-41B6-BB0C-F699C7BFC4A9}" type="parTrans" cxnId="{B73D7B5C-52AD-459C-B0B8-73E4BD90CC1B}">
      <dgm:prSet/>
      <dgm:spPr/>
      <dgm:t>
        <a:bodyPr/>
        <a:lstStyle/>
        <a:p>
          <a:endParaRPr lang="ru-RU"/>
        </a:p>
      </dgm:t>
    </dgm:pt>
    <dgm:pt modelId="{71625B38-10A9-4CC9-A993-5A025F45CC54}" type="sibTrans" cxnId="{B73D7B5C-52AD-459C-B0B8-73E4BD90CC1B}">
      <dgm:prSet/>
      <dgm:spPr/>
      <dgm:t>
        <a:bodyPr/>
        <a:lstStyle/>
        <a:p>
          <a:endParaRPr lang="ru-RU"/>
        </a:p>
      </dgm:t>
    </dgm:pt>
    <dgm:pt modelId="{46E82145-96EA-4701-B1EF-3592BC8F0485}" type="pres">
      <dgm:prSet presAssocID="{4B331C91-EAFF-4BEF-B98B-F7F1D943CF2B}" presName="linear" presStyleCnt="0">
        <dgm:presLayoutVars>
          <dgm:animLvl val="lvl"/>
          <dgm:resizeHandles val="exact"/>
        </dgm:presLayoutVars>
      </dgm:prSet>
      <dgm:spPr/>
      <dgm:t>
        <a:bodyPr/>
        <a:lstStyle/>
        <a:p>
          <a:endParaRPr lang="ru-RU"/>
        </a:p>
      </dgm:t>
    </dgm:pt>
    <dgm:pt modelId="{F5BF8508-E12A-408D-8851-BD3DE7A9E859}" type="pres">
      <dgm:prSet presAssocID="{DCF8EC71-6920-47BB-BCE5-A2D06EB4D4B9}" presName="parentText" presStyleLbl="node1" presStyleIdx="0" presStyleCnt="1">
        <dgm:presLayoutVars>
          <dgm:chMax val="0"/>
          <dgm:bulletEnabled val="1"/>
        </dgm:presLayoutVars>
      </dgm:prSet>
      <dgm:spPr/>
      <dgm:t>
        <a:bodyPr/>
        <a:lstStyle/>
        <a:p>
          <a:endParaRPr lang="ru-RU"/>
        </a:p>
      </dgm:t>
    </dgm:pt>
  </dgm:ptLst>
  <dgm:cxnLst>
    <dgm:cxn modelId="{B73D7B5C-52AD-459C-B0B8-73E4BD90CC1B}" srcId="{4B331C91-EAFF-4BEF-B98B-F7F1D943CF2B}" destId="{DCF8EC71-6920-47BB-BCE5-A2D06EB4D4B9}" srcOrd="0" destOrd="0" parTransId="{6C083CC4-49A7-41B6-BB0C-F699C7BFC4A9}" sibTransId="{71625B38-10A9-4CC9-A993-5A025F45CC54}"/>
    <dgm:cxn modelId="{0A50C7AB-58CD-4D92-B59B-0E14B7B4B5D5}" type="presOf" srcId="{DCF8EC71-6920-47BB-BCE5-A2D06EB4D4B9}" destId="{F5BF8508-E12A-408D-8851-BD3DE7A9E859}" srcOrd="0" destOrd="0" presId="urn:microsoft.com/office/officeart/2005/8/layout/vList2"/>
    <dgm:cxn modelId="{3BD2B32A-3C4E-4300-A3E6-C3D4A25E9104}" type="presOf" srcId="{4B331C91-EAFF-4BEF-B98B-F7F1D943CF2B}" destId="{46E82145-96EA-4701-B1EF-3592BC8F0485}" srcOrd="0" destOrd="0" presId="urn:microsoft.com/office/officeart/2005/8/layout/vList2"/>
    <dgm:cxn modelId="{E6B83348-BB87-456D-9CA5-72E657B3F8DA}" type="presParOf" srcId="{46E82145-96EA-4701-B1EF-3592BC8F0485}" destId="{F5BF8508-E12A-408D-8851-BD3DE7A9E8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334E9CE-3F48-4F9F-82B1-EC93D244B4DD}"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B8043769-BEC5-4697-8C92-4DD1FD6187F5}">
      <dgm:prSet/>
      <dgm:spPr/>
      <dgm:t>
        <a:bodyPr/>
        <a:lstStyle/>
        <a:p>
          <a:pPr rtl="0"/>
          <a:r>
            <a:rPr lang="ru-RU" dirty="0" err="1" smtClean="0">
              <a:latin typeface="Times New Roman" pitchFamily="18" charset="0"/>
              <a:cs typeface="Times New Roman" pitchFamily="18" charset="0"/>
            </a:rPr>
            <a:t>Манба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Ўзбекистон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вазирлиги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маълумотлари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D8578EB-8E90-4B4B-BEE9-B66CC33E0FB1}" type="parTrans" cxnId="{0AB9AB99-891B-4584-90F6-CC01604468FA}">
      <dgm:prSet/>
      <dgm:spPr/>
      <dgm:t>
        <a:bodyPr/>
        <a:lstStyle/>
        <a:p>
          <a:endParaRPr lang="ru-RU"/>
        </a:p>
      </dgm:t>
    </dgm:pt>
    <dgm:pt modelId="{F0B1A542-34AC-41CA-B4AD-D8E1530DC507}" type="sibTrans" cxnId="{0AB9AB99-891B-4584-90F6-CC01604468FA}">
      <dgm:prSet/>
      <dgm:spPr/>
      <dgm:t>
        <a:bodyPr/>
        <a:lstStyle/>
        <a:p>
          <a:endParaRPr lang="ru-RU"/>
        </a:p>
      </dgm:t>
    </dgm:pt>
    <dgm:pt modelId="{7DAFBEDA-3E6C-48CD-993B-EAE3B55E9DD4}" type="pres">
      <dgm:prSet presAssocID="{B334E9CE-3F48-4F9F-82B1-EC93D244B4DD}" presName="linear" presStyleCnt="0">
        <dgm:presLayoutVars>
          <dgm:animLvl val="lvl"/>
          <dgm:resizeHandles val="exact"/>
        </dgm:presLayoutVars>
      </dgm:prSet>
      <dgm:spPr/>
      <dgm:t>
        <a:bodyPr/>
        <a:lstStyle/>
        <a:p>
          <a:endParaRPr lang="ru-RU"/>
        </a:p>
      </dgm:t>
    </dgm:pt>
    <dgm:pt modelId="{1A2BDE3A-5E4A-4918-A4B0-FB4994FBFCA2}" type="pres">
      <dgm:prSet presAssocID="{B8043769-BEC5-4697-8C92-4DD1FD6187F5}" presName="parentText" presStyleLbl="node1" presStyleIdx="0" presStyleCnt="1">
        <dgm:presLayoutVars>
          <dgm:chMax val="0"/>
          <dgm:bulletEnabled val="1"/>
        </dgm:presLayoutVars>
      </dgm:prSet>
      <dgm:spPr/>
      <dgm:t>
        <a:bodyPr/>
        <a:lstStyle/>
        <a:p>
          <a:endParaRPr lang="ru-RU"/>
        </a:p>
      </dgm:t>
    </dgm:pt>
  </dgm:ptLst>
  <dgm:cxnLst>
    <dgm:cxn modelId="{3F5B3EAC-1139-4076-A0ED-CAE01F2DC47D}" type="presOf" srcId="{B8043769-BEC5-4697-8C92-4DD1FD6187F5}" destId="{1A2BDE3A-5E4A-4918-A4B0-FB4994FBFCA2}" srcOrd="0" destOrd="0" presId="urn:microsoft.com/office/officeart/2005/8/layout/vList2"/>
    <dgm:cxn modelId="{623DBC0D-F46D-4019-A43C-9AA559EEDE73}" type="presOf" srcId="{B334E9CE-3F48-4F9F-82B1-EC93D244B4DD}" destId="{7DAFBEDA-3E6C-48CD-993B-EAE3B55E9DD4}" srcOrd="0" destOrd="0" presId="urn:microsoft.com/office/officeart/2005/8/layout/vList2"/>
    <dgm:cxn modelId="{0AB9AB99-891B-4584-90F6-CC01604468FA}" srcId="{B334E9CE-3F48-4F9F-82B1-EC93D244B4DD}" destId="{B8043769-BEC5-4697-8C92-4DD1FD6187F5}" srcOrd="0" destOrd="0" parTransId="{9D8578EB-8E90-4B4B-BEE9-B66CC33E0FB1}" sibTransId="{F0B1A542-34AC-41CA-B4AD-D8E1530DC507}"/>
    <dgm:cxn modelId="{F51C0B6E-0780-497D-A45F-9C30A1CF7D39}" type="presParOf" srcId="{7DAFBEDA-3E6C-48CD-993B-EAE3B55E9DD4}" destId="{1A2BDE3A-5E4A-4918-A4B0-FB4994FBFCA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EF58435-992A-4AA0-A8A3-C342E03A398C}"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53DD6EB4-3998-4A02-9A86-4FFDB11C6C57}">
      <dgm:prSet/>
      <dgm:spPr/>
      <dgm:t>
        <a:bodyPr/>
        <a:lstStyle/>
        <a:p>
          <a:pPr rtl="0"/>
          <a:r>
            <a:rPr lang="uz-Cyrl-UZ" b="1" dirty="0" smtClean="0">
              <a:latin typeface="Times New Roman" pitchFamily="18" charset="0"/>
              <a:cs typeface="Times New Roman" pitchFamily="18" charset="0"/>
            </a:rPr>
            <a:t>Давлат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даромадлари</a:t>
          </a:r>
          <a:r>
            <a:rPr lang="uz-Cyrl-UZ" b="1" dirty="0" smtClean="0">
              <a:latin typeface="Times New Roman" pitchFamily="18" charset="0"/>
              <a:cs typeface="Times New Roman" pitchFamily="18" charset="0"/>
            </a:rPr>
            <a:t> қисмини шакллантириш тартиби ва унинг манбалари “Бюджет тизими тўғрисидаги” Қонунда(11-модда) кўрсатиб берилган. </a:t>
          </a:r>
          <a:endParaRPr lang="uz-Cyrl-UZ" b="1" dirty="0">
            <a:latin typeface="Times New Roman" pitchFamily="18" charset="0"/>
            <a:cs typeface="Times New Roman" pitchFamily="18" charset="0"/>
          </a:endParaRPr>
        </a:p>
      </dgm:t>
    </dgm:pt>
    <dgm:pt modelId="{313C3FFC-122D-4177-8F23-21E78F6321A8}" type="parTrans" cxnId="{EB47FA72-C810-4CE9-8182-6E7977460088}">
      <dgm:prSet/>
      <dgm:spPr/>
      <dgm:t>
        <a:bodyPr/>
        <a:lstStyle/>
        <a:p>
          <a:endParaRPr lang="ru-RU"/>
        </a:p>
      </dgm:t>
    </dgm:pt>
    <dgm:pt modelId="{49DD2122-C205-4190-8515-5585D100A6C7}" type="sibTrans" cxnId="{EB47FA72-C810-4CE9-8182-6E7977460088}">
      <dgm:prSet/>
      <dgm:spPr/>
      <dgm:t>
        <a:bodyPr/>
        <a:lstStyle/>
        <a:p>
          <a:endParaRPr lang="ru-RU"/>
        </a:p>
      </dgm:t>
    </dgm:pt>
    <dgm:pt modelId="{AADE5F83-9CC4-4535-B5AD-6F6B26A44274}" type="pres">
      <dgm:prSet presAssocID="{7EF58435-992A-4AA0-A8A3-C342E03A398C}" presName="linear" presStyleCnt="0">
        <dgm:presLayoutVars>
          <dgm:animLvl val="lvl"/>
          <dgm:resizeHandles val="exact"/>
        </dgm:presLayoutVars>
      </dgm:prSet>
      <dgm:spPr/>
      <dgm:t>
        <a:bodyPr/>
        <a:lstStyle/>
        <a:p>
          <a:endParaRPr lang="ru-RU"/>
        </a:p>
      </dgm:t>
    </dgm:pt>
    <dgm:pt modelId="{ACCA8756-AAB6-4B98-805A-3750B0D75A5D}" type="pres">
      <dgm:prSet presAssocID="{53DD6EB4-3998-4A02-9A86-4FFDB11C6C57}" presName="parentText" presStyleLbl="node1" presStyleIdx="0" presStyleCnt="1">
        <dgm:presLayoutVars>
          <dgm:chMax val="0"/>
          <dgm:bulletEnabled val="1"/>
        </dgm:presLayoutVars>
      </dgm:prSet>
      <dgm:spPr/>
      <dgm:t>
        <a:bodyPr/>
        <a:lstStyle/>
        <a:p>
          <a:endParaRPr lang="ru-RU"/>
        </a:p>
      </dgm:t>
    </dgm:pt>
  </dgm:ptLst>
  <dgm:cxnLst>
    <dgm:cxn modelId="{EB47FA72-C810-4CE9-8182-6E7977460088}" srcId="{7EF58435-992A-4AA0-A8A3-C342E03A398C}" destId="{53DD6EB4-3998-4A02-9A86-4FFDB11C6C57}" srcOrd="0" destOrd="0" parTransId="{313C3FFC-122D-4177-8F23-21E78F6321A8}" sibTransId="{49DD2122-C205-4190-8515-5585D100A6C7}"/>
    <dgm:cxn modelId="{C785B58D-7CBB-4C25-8E34-2C169A7FF353}" type="presOf" srcId="{7EF58435-992A-4AA0-A8A3-C342E03A398C}" destId="{AADE5F83-9CC4-4535-B5AD-6F6B26A44274}" srcOrd="0" destOrd="0" presId="urn:microsoft.com/office/officeart/2005/8/layout/vList2"/>
    <dgm:cxn modelId="{0F9D3451-6C34-493C-839E-F9779B16D88C}" type="presOf" srcId="{53DD6EB4-3998-4A02-9A86-4FFDB11C6C57}" destId="{ACCA8756-AAB6-4B98-805A-3750B0D75A5D}" srcOrd="0" destOrd="0" presId="urn:microsoft.com/office/officeart/2005/8/layout/vList2"/>
    <dgm:cxn modelId="{A472A822-9CF9-4A12-8B0D-451096216F66}" type="presParOf" srcId="{AADE5F83-9CC4-4535-B5AD-6F6B26A44274}" destId="{ACCA8756-AAB6-4B98-805A-3750B0D75A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E43F1-E84C-4F9B-BF27-C5AFC87D5034}"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11602664-A25A-4708-BB7B-EF78C893BCDD}">
      <dgm:prSet/>
      <dgm:spPr/>
      <dgm:t>
        <a:bodyPr/>
        <a:lstStyle/>
        <a:p>
          <a:pPr algn="ctr" rtl="0"/>
          <a:r>
            <a:rPr lang="ru-RU" b="1" dirty="0" smtClean="0">
              <a:latin typeface="Times New Roman" pitchFamily="18" charset="0"/>
              <a:cs typeface="Times New Roman" pitchFamily="18" charset="0"/>
            </a:rPr>
            <a:t>1. </a:t>
          </a:r>
          <a:r>
            <a:rPr lang="ru-RU" b="1" dirty="0" err="1" smtClean="0">
              <a:latin typeface="Times New Roman" pitchFamily="18" charset="0"/>
              <a:cs typeface="Times New Roman" pitchFamily="18" charset="0"/>
            </a:rPr>
            <a:t>Молиянинг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моҳияти 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Молия</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тизими</a:t>
          </a:r>
          <a:endParaRPr lang="ru-RU" dirty="0">
            <a:latin typeface="Times New Roman" pitchFamily="18" charset="0"/>
            <a:cs typeface="Times New Roman" pitchFamily="18" charset="0"/>
          </a:endParaRPr>
        </a:p>
      </dgm:t>
    </dgm:pt>
    <dgm:pt modelId="{CF3EC8DC-3DEA-402C-8C4E-8050B27BD159}" type="parTrans" cxnId="{FCEA213E-9007-4D63-9CA9-1EA0EED7B9EE}">
      <dgm:prSet/>
      <dgm:spPr/>
      <dgm:t>
        <a:bodyPr/>
        <a:lstStyle/>
        <a:p>
          <a:endParaRPr lang="ru-RU"/>
        </a:p>
      </dgm:t>
    </dgm:pt>
    <dgm:pt modelId="{881A02B0-0484-49C3-9587-0C245F8E683B}" type="sibTrans" cxnId="{FCEA213E-9007-4D63-9CA9-1EA0EED7B9EE}">
      <dgm:prSet/>
      <dgm:spPr/>
      <dgm:t>
        <a:bodyPr/>
        <a:lstStyle/>
        <a:p>
          <a:endParaRPr lang="ru-RU"/>
        </a:p>
      </dgm:t>
    </dgm:pt>
    <dgm:pt modelId="{FB6A2918-93A2-4B06-99E8-5AE613D7F185}" type="pres">
      <dgm:prSet presAssocID="{171E43F1-E84C-4F9B-BF27-C5AFC87D5034}" presName="linear" presStyleCnt="0">
        <dgm:presLayoutVars>
          <dgm:animLvl val="lvl"/>
          <dgm:resizeHandles val="exact"/>
        </dgm:presLayoutVars>
      </dgm:prSet>
      <dgm:spPr/>
      <dgm:t>
        <a:bodyPr/>
        <a:lstStyle/>
        <a:p>
          <a:endParaRPr lang="ru-RU"/>
        </a:p>
      </dgm:t>
    </dgm:pt>
    <dgm:pt modelId="{65EE3222-21F3-4D5F-BDDF-D59E37F12EA9}" type="pres">
      <dgm:prSet presAssocID="{11602664-A25A-4708-BB7B-EF78C893BCDD}" presName="parentText" presStyleLbl="node1" presStyleIdx="0" presStyleCnt="1">
        <dgm:presLayoutVars>
          <dgm:chMax val="0"/>
          <dgm:bulletEnabled val="1"/>
        </dgm:presLayoutVars>
      </dgm:prSet>
      <dgm:spPr/>
      <dgm:t>
        <a:bodyPr/>
        <a:lstStyle/>
        <a:p>
          <a:endParaRPr lang="ru-RU"/>
        </a:p>
      </dgm:t>
    </dgm:pt>
  </dgm:ptLst>
  <dgm:cxnLst>
    <dgm:cxn modelId="{5F0A17AB-EE56-4943-8F75-790E5C0F89A3}" type="presOf" srcId="{11602664-A25A-4708-BB7B-EF78C893BCDD}" destId="{65EE3222-21F3-4D5F-BDDF-D59E37F12EA9}" srcOrd="0" destOrd="0" presId="urn:microsoft.com/office/officeart/2005/8/layout/vList2"/>
    <dgm:cxn modelId="{39861B10-EC8B-4E27-AF65-67609EA825AE}" type="presOf" srcId="{171E43F1-E84C-4F9B-BF27-C5AFC87D5034}" destId="{FB6A2918-93A2-4B06-99E8-5AE613D7F185}" srcOrd="0" destOrd="0" presId="urn:microsoft.com/office/officeart/2005/8/layout/vList2"/>
    <dgm:cxn modelId="{FCEA213E-9007-4D63-9CA9-1EA0EED7B9EE}" srcId="{171E43F1-E84C-4F9B-BF27-C5AFC87D5034}" destId="{11602664-A25A-4708-BB7B-EF78C893BCDD}" srcOrd="0" destOrd="0" parTransId="{CF3EC8DC-3DEA-402C-8C4E-8050B27BD159}" sibTransId="{881A02B0-0484-49C3-9587-0C245F8E683B}"/>
    <dgm:cxn modelId="{F0F81F48-40B2-4C20-AE5F-9E036F913159}" type="presParOf" srcId="{FB6A2918-93A2-4B06-99E8-5AE613D7F185}" destId="{65EE3222-21F3-4D5F-BDDF-D59E37F12EA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5D26ED0-98E6-49B0-8456-ACC392E5F13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30602B60-1076-4F48-8FAF-AA8DE5F85882}">
      <dgm:prSet/>
      <dgm:spPr/>
      <dgm:t>
        <a:bodyPr/>
        <a:lstStyle/>
        <a:p>
          <a:pPr algn="ctr" rtl="0"/>
          <a:r>
            <a:rPr lang="uz-Cyrl-UZ" b="1" dirty="0" smtClean="0">
              <a:latin typeface="Times New Roman" pitchFamily="18" charset="0"/>
              <a:cs typeface="Times New Roman" pitchFamily="18" charset="0"/>
            </a:rPr>
            <a:t>Давлат бюджетининг мақсадли жамғармаларсиз даромадлари</a:t>
          </a:r>
          <a:endParaRPr lang="ru-RU" dirty="0">
            <a:latin typeface="Times New Roman" pitchFamily="18" charset="0"/>
            <a:cs typeface="Times New Roman" pitchFamily="18" charset="0"/>
          </a:endParaRPr>
        </a:p>
      </dgm:t>
    </dgm:pt>
    <dgm:pt modelId="{A26BA9DF-6E54-4E42-9DAA-29BDA6CBA7BC}" type="parTrans" cxnId="{4B3AE155-B838-4246-8549-58F6F7D4A5E6}">
      <dgm:prSet/>
      <dgm:spPr/>
      <dgm:t>
        <a:bodyPr/>
        <a:lstStyle/>
        <a:p>
          <a:endParaRPr lang="ru-RU"/>
        </a:p>
      </dgm:t>
    </dgm:pt>
    <dgm:pt modelId="{BA81B9D0-CFC7-4F8F-ADE1-C5065D491161}" type="sibTrans" cxnId="{4B3AE155-B838-4246-8549-58F6F7D4A5E6}">
      <dgm:prSet/>
      <dgm:spPr/>
      <dgm:t>
        <a:bodyPr/>
        <a:lstStyle/>
        <a:p>
          <a:endParaRPr lang="ru-RU"/>
        </a:p>
      </dgm:t>
    </dgm:pt>
    <dgm:pt modelId="{60AB048C-E667-473F-9187-1D2E24FC18D4}" type="pres">
      <dgm:prSet presAssocID="{55D26ED0-98E6-49B0-8456-ACC392E5F133}" presName="linear" presStyleCnt="0">
        <dgm:presLayoutVars>
          <dgm:animLvl val="lvl"/>
          <dgm:resizeHandles val="exact"/>
        </dgm:presLayoutVars>
      </dgm:prSet>
      <dgm:spPr/>
      <dgm:t>
        <a:bodyPr/>
        <a:lstStyle/>
        <a:p>
          <a:endParaRPr lang="ru-RU"/>
        </a:p>
      </dgm:t>
    </dgm:pt>
    <dgm:pt modelId="{B2A89988-D9CA-4EA2-8862-8CFF4BA4505C}" type="pres">
      <dgm:prSet presAssocID="{30602B60-1076-4F48-8FAF-AA8DE5F85882}" presName="parentText" presStyleLbl="node1" presStyleIdx="0" presStyleCnt="1">
        <dgm:presLayoutVars>
          <dgm:chMax val="0"/>
          <dgm:bulletEnabled val="1"/>
        </dgm:presLayoutVars>
      </dgm:prSet>
      <dgm:spPr/>
      <dgm:t>
        <a:bodyPr/>
        <a:lstStyle/>
        <a:p>
          <a:endParaRPr lang="ru-RU"/>
        </a:p>
      </dgm:t>
    </dgm:pt>
  </dgm:ptLst>
  <dgm:cxnLst>
    <dgm:cxn modelId="{4B3AE155-B838-4246-8549-58F6F7D4A5E6}" srcId="{55D26ED0-98E6-49B0-8456-ACC392E5F133}" destId="{30602B60-1076-4F48-8FAF-AA8DE5F85882}" srcOrd="0" destOrd="0" parTransId="{A26BA9DF-6E54-4E42-9DAA-29BDA6CBA7BC}" sibTransId="{BA81B9D0-CFC7-4F8F-ADE1-C5065D491161}"/>
    <dgm:cxn modelId="{4B672632-6624-4CA8-A109-109983A2BCA5}" type="presOf" srcId="{55D26ED0-98E6-49B0-8456-ACC392E5F133}" destId="{60AB048C-E667-473F-9187-1D2E24FC18D4}" srcOrd="0" destOrd="0" presId="urn:microsoft.com/office/officeart/2005/8/layout/vList2"/>
    <dgm:cxn modelId="{F0614C96-79D8-4D0F-AB7E-BD07E423DC49}" type="presOf" srcId="{30602B60-1076-4F48-8FAF-AA8DE5F85882}" destId="{B2A89988-D9CA-4EA2-8862-8CFF4BA4505C}" srcOrd="0" destOrd="0" presId="urn:microsoft.com/office/officeart/2005/8/layout/vList2"/>
    <dgm:cxn modelId="{BFBE59D8-C182-4125-AA54-DA6E7162DBF4}" type="presParOf" srcId="{60AB048C-E667-473F-9187-1D2E24FC18D4}" destId="{B2A89988-D9CA-4EA2-8862-8CFF4BA4505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83C4F69-C621-4B67-80D5-EB26B75E2564}" type="doc">
      <dgm:prSet loTypeId="urn:microsoft.com/office/officeart/2005/8/layout/vList5" loCatId="list" qsTypeId="urn:microsoft.com/office/officeart/2005/8/quickstyle/simple3" qsCatId="simple" csTypeId="urn:microsoft.com/office/officeart/2005/8/colors/colorful1#6" csCatId="colorful" phldr="1"/>
      <dgm:spPr/>
      <dgm:t>
        <a:bodyPr/>
        <a:lstStyle/>
        <a:p>
          <a:endParaRPr lang="ru-RU"/>
        </a:p>
      </dgm:t>
    </dgm:pt>
    <dgm:pt modelId="{35D53580-2F2E-43B1-838E-63B4EB4D7F9C}">
      <dgm:prSet/>
      <dgm:spPr/>
      <dgm:t>
        <a:bodyPr/>
        <a:lstStyle/>
        <a:p>
          <a:pPr rtl="0"/>
          <a:r>
            <a:rPr lang="uz-Cyrl-UZ" b="1" dirty="0" smtClean="0">
              <a:latin typeface="Times New Roman" pitchFamily="18" charset="0"/>
              <a:cs typeface="Times New Roman" pitchFamily="18" charset="0"/>
            </a:rPr>
            <a:t>2008 йилда  8 761 млрд.сўм.    -    </a:t>
          </a:r>
          <a:endParaRPr lang="uz-Cyrl-UZ" b="1" dirty="0">
            <a:latin typeface="Times New Roman" pitchFamily="18" charset="0"/>
            <a:cs typeface="Times New Roman" pitchFamily="18" charset="0"/>
          </a:endParaRPr>
        </a:p>
      </dgm:t>
    </dgm:pt>
    <dgm:pt modelId="{8B75EF56-5B2D-4294-AD0D-583111874082}" type="parTrans" cxnId="{6ADC68B0-257D-4695-92ED-E330B9F394EA}">
      <dgm:prSet/>
      <dgm:spPr/>
      <dgm:t>
        <a:bodyPr/>
        <a:lstStyle/>
        <a:p>
          <a:endParaRPr lang="ru-RU">
            <a:latin typeface="Times New Roman" pitchFamily="18" charset="0"/>
            <a:cs typeface="Times New Roman" pitchFamily="18" charset="0"/>
          </a:endParaRPr>
        </a:p>
      </dgm:t>
    </dgm:pt>
    <dgm:pt modelId="{E5ACA560-915B-4874-BB96-C1021009DA04}" type="sibTrans" cxnId="{6ADC68B0-257D-4695-92ED-E330B9F394EA}">
      <dgm:prSet/>
      <dgm:spPr/>
      <dgm:t>
        <a:bodyPr/>
        <a:lstStyle/>
        <a:p>
          <a:endParaRPr lang="ru-RU">
            <a:latin typeface="Times New Roman" pitchFamily="18" charset="0"/>
            <a:cs typeface="Times New Roman" pitchFamily="18" charset="0"/>
          </a:endParaRPr>
        </a:p>
      </dgm:t>
    </dgm:pt>
    <dgm:pt modelId="{AF12EDE9-0FC9-407C-A94D-D15126F79C47}">
      <dgm:prSet/>
      <dgm:spPr/>
      <dgm:t>
        <a:bodyPr/>
        <a:lstStyle/>
        <a:p>
          <a:pPr rtl="0"/>
          <a:r>
            <a:rPr lang="uz-Cyrl-UZ" b="1" dirty="0" smtClean="0">
              <a:latin typeface="Times New Roman" pitchFamily="18" charset="0"/>
              <a:cs typeface="Times New Roman" pitchFamily="18" charset="0"/>
            </a:rPr>
            <a:t>23,2 % (ЯИМга нисбатан)</a:t>
          </a:r>
          <a:endParaRPr lang="ru-RU" dirty="0">
            <a:latin typeface="Times New Roman" pitchFamily="18" charset="0"/>
            <a:cs typeface="Times New Roman" pitchFamily="18" charset="0"/>
          </a:endParaRPr>
        </a:p>
      </dgm:t>
    </dgm:pt>
    <dgm:pt modelId="{1A90DB82-1C8B-4D75-80D1-8EE33D0F9860}" type="parTrans" cxnId="{77D758A9-0EA3-4412-9405-99311997089A}">
      <dgm:prSet/>
      <dgm:spPr/>
      <dgm:t>
        <a:bodyPr/>
        <a:lstStyle/>
        <a:p>
          <a:endParaRPr lang="ru-RU">
            <a:latin typeface="Times New Roman" pitchFamily="18" charset="0"/>
            <a:cs typeface="Times New Roman" pitchFamily="18" charset="0"/>
          </a:endParaRPr>
        </a:p>
      </dgm:t>
    </dgm:pt>
    <dgm:pt modelId="{79D506E7-8F80-4B1C-BB93-9957B28CD056}" type="sibTrans" cxnId="{77D758A9-0EA3-4412-9405-99311997089A}">
      <dgm:prSet/>
      <dgm:spPr/>
      <dgm:t>
        <a:bodyPr/>
        <a:lstStyle/>
        <a:p>
          <a:endParaRPr lang="ru-RU">
            <a:latin typeface="Times New Roman" pitchFamily="18" charset="0"/>
            <a:cs typeface="Times New Roman" pitchFamily="18" charset="0"/>
          </a:endParaRPr>
        </a:p>
      </dgm:t>
    </dgm:pt>
    <dgm:pt modelId="{413ECE62-6E69-44E9-B779-AA060088A575}">
      <dgm:prSet/>
      <dgm:spPr/>
      <dgm:t>
        <a:bodyPr/>
        <a:lstStyle/>
        <a:p>
          <a:pPr rtl="0"/>
          <a:r>
            <a:rPr lang="uz-Cyrl-UZ" b="1" dirty="0" smtClean="0">
              <a:latin typeface="Times New Roman" pitchFamily="18" charset="0"/>
              <a:cs typeface="Times New Roman" pitchFamily="18" charset="0"/>
            </a:rPr>
            <a:t>2009 йилда  10 834 млрд.сўм.  -    </a:t>
          </a:r>
          <a:endParaRPr lang="uz-Cyrl-UZ" b="1" dirty="0">
            <a:latin typeface="Times New Roman" pitchFamily="18" charset="0"/>
            <a:cs typeface="Times New Roman" pitchFamily="18" charset="0"/>
          </a:endParaRPr>
        </a:p>
      </dgm:t>
    </dgm:pt>
    <dgm:pt modelId="{CF5728C5-F421-4F7A-81D3-AE32E5E30B3E}" type="parTrans" cxnId="{0B3F04BB-CC98-4B62-AB85-1D2D595496C9}">
      <dgm:prSet/>
      <dgm:spPr/>
      <dgm:t>
        <a:bodyPr/>
        <a:lstStyle/>
        <a:p>
          <a:endParaRPr lang="ru-RU">
            <a:latin typeface="Times New Roman" pitchFamily="18" charset="0"/>
            <a:cs typeface="Times New Roman" pitchFamily="18" charset="0"/>
          </a:endParaRPr>
        </a:p>
      </dgm:t>
    </dgm:pt>
    <dgm:pt modelId="{3184E98F-6552-4F90-86D8-7D43DB94FFD4}" type="sibTrans" cxnId="{0B3F04BB-CC98-4B62-AB85-1D2D595496C9}">
      <dgm:prSet/>
      <dgm:spPr/>
      <dgm:t>
        <a:bodyPr/>
        <a:lstStyle/>
        <a:p>
          <a:endParaRPr lang="ru-RU">
            <a:latin typeface="Times New Roman" pitchFamily="18" charset="0"/>
            <a:cs typeface="Times New Roman" pitchFamily="18" charset="0"/>
          </a:endParaRPr>
        </a:p>
      </dgm:t>
    </dgm:pt>
    <dgm:pt modelId="{92A6FC85-86B7-4126-BD08-2BD254C41244}">
      <dgm:prSet/>
      <dgm:spPr/>
      <dgm:t>
        <a:bodyPr/>
        <a:lstStyle/>
        <a:p>
          <a:pPr rtl="0"/>
          <a:r>
            <a:rPr lang="uz-Cyrl-UZ" b="1" dirty="0" smtClean="0">
              <a:latin typeface="Times New Roman" pitchFamily="18" charset="0"/>
              <a:cs typeface="Times New Roman" pitchFamily="18" charset="0"/>
            </a:rPr>
            <a:t>22,5 % (ЯИМга нисбатан)</a:t>
          </a:r>
          <a:endParaRPr lang="ru-RU" dirty="0">
            <a:latin typeface="Times New Roman" pitchFamily="18" charset="0"/>
            <a:cs typeface="Times New Roman" pitchFamily="18" charset="0"/>
          </a:endParaRPr>
        </a:p>
      </dgm:t>
    </dgm:pt>
    <dgm:pt modelId="{A91BABBC-523C-4049-A845-672BB9DAEAF9}" type="parTrans" cxnId="{B043705B-0505-4FC3-AFAB-5FE8A26F2C8B}">
      <dgm:prSet/>
      <dgm:spPr/>
      <dgm:t>
        <a:bodyPr/>
        <a:lstStyle/>
        <a:p>
          <a:endParaRPr lang="ru-RU">
            <a:latin typeface="Times New Roman" pitchFamily="18" charset="0"/>
            <a:cs typeface="Times New Roman" pitchFamily="18" charset="0"/>
          </a:endParaRPr>
        </a:p>
      </dgm:t>
    </dgm:pt>
    <dgm:pt modelId="{AAE40363-E8E0-44F9-8D66-B1E312D7E078}" type="sibTrans" cxnId="{B043705B-0505-4FC3-AFAB-5FE8A26F2C8B}">
      <dgm:prSet/>
      <dgm:spPr/>
      <dgm:t>
        <a:bodyPr/>
        <a:lstStyle/>
        <a:p>
          <a:endParaRPr lang="ru-RU">
            <a:latin typeface="Times New Roman" pitchFamily="18" charset="0"/>
            <a:cs typeface="Times New Roman" pitchFamily="18" charset="0"/>
          </a:endParaRPr>
        </a:p>
      </dgm:t>
    </dgm:pt>
    <dgm:pt modelId="{5EDD30E0-0977-4936-B97D-6F1B564DF62F}">
      <dgm:prSet/>
      <dgm:spPr/>
      <dgm:t>
        <a:bodyPr/>
        <a:lstStyle/>
        <a:p>
          <a:pPr rtl="0"/>
          <a:r>
            <a:rPr lang="uz-Cyrl-UZ" b="1" dirty="0" smtClean="0">
              <a:latin typeface="Times New Roman" pitchFamily="18" charset="0"/>
              <a:cs typeface="Times New Roman" pitchFamily="18" charset="0"/>
            </a:rPr>
            <a:t>2010 йилда  13116 млрд.сўм.   -   </a:t>
          </a:r>
          <a:endParaRPr lang="uz-Cyrl-UZ" b="1" dirty="0">
            <a:latin typeface="Times New Roman" pitchFamily="18" charset="0"/>
            <a:cs typeface="Times New Roman" pitchFamily="18" charset="0"/>
          </a:endParaRPr>
        </a:p>
      </dgm:t>
    </dgm:pt>
    <dgm:pt modelId="{D97AC1AF-88E9-4B1A-A478-839A2C8D6A02}" type="parTrans" cxnId="{C234875D-D69D-42C9-BE98-CAB8461A9B05}">
      <dgm:prSet/>
      <dgm:spPr/>
      <dgm:t>
        <a:bodyPr/>
        <a:lstStyle/>
        <a:p>
          <a:endParaRPr lang="ru-RU">
            <a:latin typeface="Times New Roman" pitchFamily="18" charset="0"/>
            <a:cs typeface="Times New Roman" pitchFamily="18" charset="0"/>
          </a:endParaRPr>
        </a:p>
      </dgm:t>
    </dgm:pt>
    <dgm:pt modelId="{E2D79BD4-8EE7-4A25-B1A4-5E7916888A46}" type="sibTrans" cxnId="{C234875D-D69D-42C9-BE98-CAB8461A9B05}">
      <dgm:prSet/>
      <dgm:spPr/>
      <dgm:t>
        <a:bodyPr/>
        <a:lstStyle/>
        <a:p>
          <a:endParaRPr lang="ru-RU">
            <a:latin typeface="Times New Roman" pitchFamily="18" charset="0"/>
            <a:cs typeface="Times New Roman" pitchFamily="18" charset="0"/>
          </a:endParaRPr>
        </a:p>
      </dgm:t>
    </dgm:pt>
    <dgm:pt modelId="{F2D0F44B-EF95-48B2-9B55-CB54FD4720CD}">
      <dgm:prSet/>
      <dgm:spPr/>
      <dgm:t>
        <a:bodyPr/>
        <a:lstStyle/>
        <a:p>
          <a:pPr rtl="0"/>
          <a:r>
            <a:rPr lang="uz-Cyrl-UZ" b="1" dirty="0" smtClean="0">
              <a:latin typeface="Times New Roman" pitchFamily="18" charset="0"/>
              <a:cs typeface="Times New Roman" pitchFamily="18" charset="0"/>
            </a:rPr>
            <a:t>21,8% (ЯИМга нисбатан)</a:t>
          </a:r>
          <a:endParaRPr lang="ru-RU" dirty="0">
            <a:latin typeface="Times New Roman" pitchFamily="18" charset="0"/>
            <a:cs typeface="Times New Roman" pitchFamily="18" charset="0"/>
          </a:endParaRPr>
        </a:p>
      </dgm:t>
    </dgm:pt>
    <dgm:pt modelId="{8A2D0E69-BFE7-4926-AFCA-642141ED9875}" type="parTrans" cxnId="{63C1757E-01B5-4458-9018-18C4EEBC135B}">
      <dgm:prSet/>
      <dgm:spPr/>
      <dgm:t>
        <a:bodyPr/>
        <a:lstStyle/>
        <a:p>
          <a:endParaRPr lang="ru-RU">
            <a:latin typeface="Times New Roman" pitchFamily="18" charset="0"/>
            <a:cs typeface="Times New Roman" pitchFamily="18" charset="0"/>
          </a:endParaRPr>
        </a:p>
      </dgm:t>
    </dgm:pt>
    <dgm:pt modelId="{6BD4FFF0-E5C1-49A5-B262-14B578138B0E}" type="sibTrans" cxnId="{63C1757E-01B5-4458-9018-18C4EEBC135B}">
      <dgm:prSet/>
      <dgm:spPr/>
      <dgm:t>
        <a:bodyPr/>
        <a:lstStyle/>
        <a:p>
          <a:endParaRPr lang="ru-RU">
            <a:latin typeface="Times New Roman" pitchFamily="18" charset="0"/>
            <a:cs typeface="Times New Roman" pitchFamily="18" charset="0"/>
          </a:endParaRPr>
        </a:p>
      </dgm:t>
    </dgm:pt>
    <dgm:pt modelId="{19206D06-287B-4025-92B5-6DADC7D1ADE5}">
      <dgm:prSet/>
      <dgm:spPr/>
      <dgm:t>
        <a:bodyPr/>
        <a:lstStyle/>
        <a:p>
          <a:pPr rtl="0"/>
          <a:r>
            <a:rPr lang="uz-Cyrl-UZ" b="1" dirty="0" smtClean="0">
              <a:latin typeface="Times New Roman" pitchFamily="18" charset="0"/>
              <a:cs typeface="Times New Roman" pitchFamily="18" charset="0"/>
            </a:rPr>
            <a:t>2011 йилда  16178 млрд. сўм   -  </a:t>
          </a:r>
          <a:endParaRPr lang="uz-Cyrl-UZ" b="1" dirty="0">
            <a:latin typeface="Times New Roman" pitchFamily="18" charset="0"/>
            <a:cs typeface="Times New Roman" pitchFamily="18" charset="0"/>
          </a:endParaRPr>
        </a:p>
      </dgm:t>
    </dgm:pt>
    <dgm:pt modelId="{F8DDBCA0-549A-48DD-9835-D43F4F1CA807}" type="parTrans" cxnId="{17C442AC-128F-45D3-866B-70958E884B3F}">
      <dgm:prSet/>
      <dgm:spPr/>
      <dgm:t>
        <a:bodyPr/>
        <a:lstStyle/>
        <a:p>
          <a:endParaRPr lang="ru-RU">
            <a:latin typeface="Times New Roman" pitchFamily="18" charset="0"/>
            <a:cs typeface="Times New Roman" pitchFamily="18" charset="0"/>
          </a:endParaRPr>
        </a:p>
      </dgm:t>
    </dgm:pt>
    <dgm:pt modelId="{851737FE-D39B-4824-96C1-A3377416F410}" type="sibTrans" cxnId="{17C442AC-128F-45D3-866B-70958E884B3F}">
      <dgm:prSet/>
      <dgm:spPr/>
      <dgm:t>
        <a:bodyPr/>
        <a:lstStyle/>
        <a:p>
          <a:endParaRPr lang="ru-RU">
            <a:latin typeface="Times New Roman" pitchFamily="18" charset="0"/>
            <a:cs typeface="Times New Roman" pitchFamily="18" charset="0"/>
          </a:endParaRPr>
        </a:p>
      </dgm:t>
    </dgm:pt>
    <dgm:pt modelId="{361918D2-CC0D-4529-95D3-AEFE9DF458A7}">
      <dgm:prSet/>
      <dgm:spPr/>
      <dgm:t>
        <a:bodyPr/>
        <a:lstStyle/>
        <a:p>
          <a:pPr rtl="0"/>
          <a:r>
            <a:rPr lang="uz-Cyrl-UZ" b="1" dirty="0" smtClean="0">
              <a:latin typeface="Times New Roman" pitchFamily="18" charset="0"/>
              <a:cs typeface="Times New Roman" pitchFamily="18" charset="0"/>
            </a:rPr>
            <a:t>20%  (ЯИМга нисбатан)</a:t>
          </a:r>
          <a:endParaRPr lang="ru-RU" dirty="0">
            <a:latin typeface="Times New Roman" pitchFamily="18" charset="0"/>
            <a:cs typeface="Times New Roman" pitchFamily="18" charset="0"/>
          </a:endParaRPr>
        </a:p>
      </dgm:t>
    </dgm:pt>
    <dgm:pt modelId="{DD43D967-3724-4A70-9847-3DE95A21D0A3}" type="parTrans" cxnId="{AF1374EB-0BBE-4916-8F25-B4AF7DF602BD}">
      <dgm:prSet/>
      <dgm:spPr/>
      <dgm:t>
        <a:bodyPr/>
        <a:lstStyle/>
        <a:p>
          <a:endParaRPr lang="ru-RU">
            <a:latin typeface="Times New Roman" pitchFamily="18" charset="0"/>
            <a:cs typeface="Times New Roman" pitchFamily="18" charset="0"/>
          </a:endParaRPr>
        </a:p>
      </dgm:t>
    </dgm:pt>
    <dgm:pt modelId="{525FCBB7-3D6D-4F3D-8B84-89C4B594BBA6}" type="sibTrans" cxnId="{AF1374EB-0BBE-4916-8F25-B4AF7DF602BD}">
      <dgm:prSet/>
      <dgm:spPr/>
      <dgm:t>
        <a:bodyPr/>
        <a:lstStyle/>
        <a:p>
          <a:endParaRPr lang="ru-RU">
            <a:latin typeface="Times New Roman" pitchFamily="18" charset="0"/>
            <a:cs typeface="Times New Roman" pitchFamily="18" charset="0"/>
          </a:endParaRPr>
        </a:p>
      </dgm:t>
    </dgm:pt>
    <dgm:pt modelId="{9007CF6F-D58C-4721-A023-8E906730D8C5}" type="pres">
      <dgm:prSet presAssocID="{A83C4F69-C621-4B67-80D5-EB26B75E2564}" presName="Name0" presStyleCnt="0">
        <dgm:presLayoutVars>
          <dgm:dir/>
          <dgm:animLvl val="lvl"/>
          <dgm:resizeHandles val="exact"/>
        </dgm:presLayoutVars>
      </dgm:prSet>
      <dgm:spPr/>
      <dgm:t>
        <a:bodyPr/>
        <a:lstStyle/>
        <a:p>
          <a:endParaRPr lang="ru-RU"/>
        </a:p>
      </dgm:t>
    </dgm:pt>
    <dgm:pt modelId="{66272759-9B9B-4E07-B55A-28A87567B127}" type="pres">
      <dgm:prSet presAssocID="{35D53580-2F2E-43B1-838E-63B4EB4D7F9C}" presName="linNode" presStyleCnt="0"/>
      <dgm:spPr/>
    </dgm:pt>
    <dgm:pt modelId="{5CDD26A4-5CF4-4D50-AAD4-3DD61C04E898}" type="pres">
      <dgm:prSet presAssocID="{35D53580-2F2E-43B1-838E-63B4EB4D7F9C}" presName="parentText" presStyleLbl="node1" presStyleIdx="0" presStyleCnt="4" custScaleX="225667">
        <dgm:presLayoutVars>
          <dgm:chMax val="1"/>
          <dgm:bulletEnabled val="1"/>
        </dgm:presLayoutVars>
      </dgm:prSet>
      <dgm:spPr/>
      <dgm:t>
        <a:bodyPr/>
        <a:lstStyle/>
        <a:p>
          <a:endParaRPr lang="ru-RU"/>
        </a:p>
      </dgm:t>
    </dgm:pt>
    <dgm:pt modelId="{F00ED4D8-2B4E-4BAD-9F95-A7507247DB23}" type="pres">
      <dgm:prSet presAssocID="{35D53580-2F2E-43B1-838E-63B4EB4D7F9C}" presName="descendantText" presStyleLbl="alignAccFollowNode1" presStyleIdx="0" presStyleCnt="4">
        <dgm:presLayoutVars>
          <dgm:bulletEnabled val="1"/>
        </dgm:presLayoutVars>
      </dgm:prSet>
      <dgm:spPr/>
      <dgm:t>
        <a:bodyPr/>
        <a:lstStyle/>
        <a:p>
          <a:endParaRPr lang="ru-RU"/>
        </a:p>
      </dgm:t>
    </dgm:pt>
    <dgm:pt modelId="{A6FF13E6-E2ED-4FB9-AA24-C8D9B87867A7}" type="pres">
      <dgm:prSet presAssocID="{E5ACA560-915B-4874-BB96-C1021009DA04}" presName="sp" presStyleCnt="0"/>
      <dgm:spPr/>
    </dgm:pt>
    <dgm:pt modelId="{98590817-00C8-49D9-9399-7F3D76E2F8F5}" type="pres">
      <dgm:prSet presAssocID="{413ECE62-6E69-44E9-B779-AA060088A575}" presName="linNode" presStyleCnt="0"/>
      <dgm:spPr/>
    </dgm:pt>
    <dgm:pt modelId="{2A99079C-36D8-48CD-A516-06B52ACD30DB}" type="pres">
      <dgm:prSet presAssocID="{413ECE62-6E69-44E9-B779-AA060088A575}" presName="parentText" presStyleLbl="node1" presStyleIdx="1" presStyleCnt="4" custScaleX="225667">
        <dgm:presLayoutVars>
          <dgm:chMax val="1"/>
          <dgm:bulletEnabled val="1"/>
        </dgm:presLayoutVars>
      </dgm:prSet>
      <dgm:spPr/>
      <dgm:t>
        <a:bodyPr/>
        <a:lstStyle/>
        <a:p>
          <a:endParaRPr lang="ru-RU"/>
        </a:p>
      </dgm:t>
    </dgm:pt>
    <dgm:pt modelId="{95512399-DAF7-468C-B741-8AD5559D1B0F}" type="pres">
      <dgm:prSet presAssocID="{413ECE62-6E69-44E9-B779-AA060088A575}" presName="descendantText" presStyleLbl="alignAccFollowNode1" presStyleIdx="1" presStyleCnt="4">
        <dgm:presLayoutVars>
          <dgm:bulletEnabled val="1"/>
        </dgm:presLayoutVars>
      </dgm:prSet>
      <dgm:spPr/>
      <dgm:t>
        <a:bodyPr/>
        <a:lstStyle/>
        <a:p>
          <a:endParaRPr lang="ru-RU"/>
        </a:p>
      </dgm:t>
    </dgm:pt>
    <dgm:pt modelId="{E2C00544-3070-4AEC-98A3-D4EA4CF5B99F}" type="pres">
      <dgm:prSet presAssocID="{3184E98F-6552-4F90-86D8-7D43DB94FFD4}" presName="sp" presStyleCnt="0"/>
      <dgm:spPr/>
    </dgm:pt>
    <dgm:pt modelId="{72920970-05AB-41C0-8FA2-9286C58BC524}" type="pres">
      <dgm:prSet presAssocID="{5EDD30E0-0977-4936-B97D-6F1B564DF62F}" presName="linNode" presStyleCnt="0"/>
      <dgm:spPr/>
    </dgm:pt>
    <dgm:pt modelId="{DED36B31-6317-411E-97FA-6C51F1D30B9E}" type="pres">
      <dgm:prSet presAssocID="{5EDD30E0-0977-4936-B97D-6F1B564DF62F}" presName="parentText" presStyleLbl="node1" presStyleIdx="2" presStyleCnt="4" custScaleX="225667">
        <dgm:presLayoutVars>
          <dgm:chMax val="1"/>
          <dgm:bulletEnabled val="1"/>
        </dgm:presLayoutVars>
      </dgm:prSet>
      <dgm:spPr/>
      <dgm:t>
        <a:bodyPr/>
        <a:lstStyle/>
        <a:p>
          <a:endParaRPr lang="ru-RU"/>
        </a:p>
      </dgm:t>
    </dgm:pt>
    <dgm:pt modelId="{30B7B2BC-9F65-4575-BD79-15CF9213740F}" type="pres">
      <dgm:prSet presAssocID="{5EDD30E0-0977-4936-B97D-6F1B564DF62F}" presName="descendantText" presStyleLbl="alignAccFollowNode1" presStyleIdx="2" presStyleCnt="4">
        <dgm:presLayoutVars>
          <dgm:bulletEnabled val="1"/>
        </dgm:presLayoutVars>
      </dgm:prSet>
      <dgm:spPr/>
      <dgm:t>
        <a:bodyPr/>
        <a:lstStyle/>
        <a:p>
          <a:endParaRPr lang="ru-RU"/>
        </a:p>
      </dgm:t>
    </dgm:pt>
    <dgm:pt modelId="{70832757-F3E7-494A-8947-BDB4623CA902}" type="pres">
      <dgm:prSet presAssocID="{E2D79BD4-8EE7-4A25-B1A4-5E7916888A46}" presName="sp" presStyleCnt="0"/>
      <dgm:spPr/>
    </dgm:pt>
    <dgm:pt modelId="{F2CA6341-F012-4FFD-AB82-13B817565682}" type="pres">
      <dgm:prSet presAssocID="{19206D06-287B-4025-92B5-6DADC7D1ADE5}" presName="linNode" presStyleCnt="0"/>
      <dgm:spPr/>
    </dgm:pt>
    <dgm:pt modelId="{C844B285-C0B2-484D-AE74-3B87DD7B9825}" type="pres">
      <dgm:prSet presAssocID="{19206D06-287B-4025-92B5-6DADC7D1ADE5}" presName="parentText" presStyleLbl="node1" presStyleIdx="3" presStyleCnt="4" custScaleX="225667">
        <dgm:presLayoutVars>
          <dgm:chMax val="1"/>
          <dgm:bulletEnabled val="1"/>
        </dgm:presLayoutVars>
      </dgm:prSet>
      <dgm:spPr/>
      <dgm:t>
        <a:bodyPr/>
        <a:lstStyle/>
        <a:p>
          <a:endParaRPr lang="ru-RU"/>
        </a:p>
      </dgm:t>
    </dgm:pt>
    <dgm:pt modelId="{7C2E5844-F880-4746-9129-499AAF1E65BA}" type="pres">
      <dgm:prSet presAssocID="{19206D06-287B-4025-92B5-6DADC7D1ADE5}" presName="descendantText" presStyleLbl="alignAccFollowNode1" presStyleIdx="3" presStyleCnt="4">
        <dgm:presLayoutVars>
          <dgm:bulletEnabled val="1"/>
        </dgm:presLayoutVars>
      </dgm:prSet>
      <dgm:spPr/>
      <dgm:t>
        <a:bodyPr/>
        <a:lstStyle/>
        <a:p>
          <a:endParaRPr lang="ru-RU"/>
        </a:p>
      </dgm:t>
    </dgm:pt>
  </dgm:ptLst>
  <dgm:cxnLst>
    <dgm:cxn modelId="{6ADC68B0-257D-4695-92ED-E330B9F394EA}" srcId="{A83C4F69-C621-4B67-80D5-EB26B75E2564}" destId="{35D53580-2F2E-43B1-838E-63B4EB4D7F9C}" srcOrd="0" destOrd="0" parTransId="{8B75EF56-5B2D-4294-AD0D-583111874082}" sibTransId="{E5ACA560-915B-4874-BB96-C1021009DA04}"/>
    <dgm:cxn modelId="{63C1757E-01B5-4458-9018-18C4EEBC135B}" srcId="{5EDD30E0-0977-4936-B97D-6F1B564DF62F}" destId="{F2D0F44B-EF95-48B2-9B55-CB54FD4720CD}" srcOrd="0" destOrd="0" parTransId="{8A2D0E69-BFE7-4926-AFCA-642141ED9875}" sibTransId="{6BD4FFF0-E5C1-49A5-B262-14B578138B0E}"/>
    <dgm:cxn modelId="{3BA8385C-F103-4157-AD31-195564BE025A}" type="presOf" srcId="{A83C4F69-C621-4B67-80D5-EB26B75E2564}" destId="{9007CF6F-D58C-4721-A023-8E906730D8C5}" srcOrd="0" destOrd="0" presId="urn:microsoft.com/office/officeart/2005/8/layout/vList5"/>
    <dgm:cxn modelId="{39ACAA21-6A6F-4129-A6F9-677A142CC25E}" type="presOf" srcId="{5EDD30E0-0977-4936-B97D-6F1B564DF62F}" destId="{DED36B31-6317-411E-97FA-6C51F1D30B9E}" srcOrd="0" destOrd="0" presId="urn:microsoft.com/office/officeart/2005/8/layout/vList5"/>
    <dgm:cxn modelId="{AF1374EB-0BBE-4916-8F25-B4AF7DF602BD}" srcId="{19206D06-287B-4025-92B5-6DADC7D1ADE5}" destId="{361918D2-CC0D-4529-95D3-AEFE9DF458A7}" srcOrd="0" destOrd="0" parTransId="{DD43D967-3724-4A70-9847-3DE95A21D0A3}" sibTransId="{525FCBB7-3D6D-4F3D-8B84-89C4B594BBA6}"/>
    <dgm:cxn modelId="{7915796A-B1F7-472E-A6FC-BF4579FC832E}" type="presOf" srcId="{19206D06-287B-4025-92B5-6DADC7D1ADE5}" destId="{C844B285-C0B2-484D-AE74-3B87DD7B9825}" srcOrd="0" destOrd="0" presId="urn:microsoft.com/office/officeart/2005/8/layout/vList5"/>
    <dgm:cxn modelId="{B043705B-0505-4FC3-AFAB-5FE8A26F2C8B}" srcId="{413ECE62-6E69-44E9-B779-AA060088A575}" destId="{92A6FC85-86B7-4126-BD08-2BD254C41244}" srcOrd="0" destOrd="0" parTransId="{A91BABBC-523C-4049-A845-672BB9DAEAF9}" sibTransId="{AAE40363-E8E0-44F9-8D66-B1E312D7E078}"/>
    <dgm:cxn modelId="{0CC55B6E-17D2-427B-9258-0808EDBD216D}" type="presOf" srcId="{413ECE62-6E69-44E9-B779-AA060088A575}" destId="{2A99079C-36D8-48CD-A516-06B52ACD30DB}" srcOrd="0" destOrd="0" presId="urn:microsoft.com/office/officeart/2005/8/layout/vList5"/>
    <dgm:cxn modelId="{73DC772A-63EE-4DD1-8DCA-88A57361F065}" type="presOf" srcId="{AF12EDE9-0FC9-407C-A94D-D15126F79C47}" destId="{F00ED4D8-2B4E-4BAD-9F95-A7507247DB23}" srcOrd="0" destOrd="0" presId="urn:microsoft.com/office/officeart/2005/8/layout/vList5"/>
    <dgm:cxn modelId="{25537C97-C458-4A91-ADFA-1CF79BF334EA}" type="presOf" srcId="{35D53580-2F2E-43B1-838E-63B4EB4D7F9C}" destId="{5CDD26A4-5CF4-4D50-AAD4-3DD61C04E898}" srcOrd="0" destOrd="0" presId="urn:microsoft.com/office/officeart/2005/8/layout/vList5"/>
    <dgm:cxn modelId="{9625F2E5-77C6-45C5-8E09-5710389A9B3D}" type="presOf" srcId="{361918D2-CC0D-4529-95D3-AEFE9DF458A7}" destId="{7C2E5844-F880-4746-9129-499AAF1E65BA}" srcOrd="0" destOrd="0" presId="urn:microsoft.com/office/officeart/2005/8/layout/vList5"/>
    <dgm:cxn modelId="{C234875D-D69D-42C9-BE98-CAB8461A9B05}" srcId="{A83C4F69-C621-4B67-80D5-EB26B75E2564}" destId="{5EDD30E0-0977-4936-B97D-6F1B564DF62F}" srcOrd="2" destOrd="0" parTransId="{D97AC1AF-88E9-4B1A-A478-839A2C8D6A02}" sibTransId="{E2D79BD4-8EE7-4A25-B1A4-5E7916888A46}"/>
    <dgm:cxn modelId="{77D758A9-0EA3-4412-9405-99311997089A}" srcId="{35D53580-2F2E-43B1-838E-63B4EB4D7F9C}" destId="{AF12EDE9-0FC9-407C-A94D-D15126F79C47}" srcOrd="0" destOrd="0" parTransId="{1A90DB82-1C8B-4D75-80D1-8EE33D0F9860}" sibTransId="{79D506E7-8F80-4B1C-BB93-9957B28CD056}"/>
    <dgm:cxn modelId="{973E9D8F-6777-436B-8918-EE3FE8115827}" type="presOf" srcId="{F2D0F44B-EF95-48B2-9B55-CB54FD4720CD}" destId="{30B7B2BC-9F65-4575-BD79-15CF9213740F}" srcOrd="0" destOrd="0" presId="urn:microsoft.com/office/officeart/2005/8/layout/vList5"/>
    <dgm:cxn modelId="{17C442AC-128F-45D3-866B-70958E884B3F}" srcId="{A83C4F69-C621-4B67-80D5-EB26B75E2564}" destId="{19206D06-287B-4025-92B5-6DADC7D1ADE5}" srcOrd="3" destOrd="0" parTransId="{F8DDBCA0-549A-48DD-9835-D43F4F1CA807}" sibTransId="{851737FE-D39B-4824-96C1-A3377416F410}"/>
    <dgm:cxn modelId="{517BF2A2-3395-4562-B7A8-D69DD8617D7D}" type="presOf" srcId="{92A6FC85-86B7-4126-BD08-2BD254C41244}" destId="{95512399-DAF7-468C-B741-8AD5559D1B0F}" srcOrd="0" destOrd="0" presId="urn:microsoft.com/office/officeart/2005/8/layout/vList5"/>
    <dgm:cxn modelId="{0B3F04BB-CC98-4B62-AB85-1D2D595496C9}" srcId="{A83C4F69-C621-4B67-80D5-EB26B75E2564}" destId="{413ECE62-6E69-44E9-B779-AA060088A575}" srcOrd="1" destOrd="0" parTransId="{CF5728C5-F421-4F7A-81D3-AE32E5E30B3E}" sibTransId="{3184E98F-6552-4F90-86D8-7D43DB94FFD4}"/>
    <dgm:cxn modelId="{F0F7B9CB-AFEA-4A05-8C83-CD1C2F3254E1}" type="presParOf" srcId="{9007CF6F-D58C-4721-A023-8E906730D8C5}" destId="{66272759-9B9B-4E07-B55A-28A87567B127}" srcOrd="0" destOrd="0" presId="urn:microsoft.com/office/officeart/2005/8/layout/vList5"/>
    <dgm:cxn modelId="{40E11B55-7E47-4A61-9153-13308CBC52C3}" type="presParOf" srcId="{66272759-9B9B-4E07-B55A-28A87567B127}" destId="{5CDD26A4-5CF4-4D50-AAD4-3DD61C04E898}" srcOrd="0" destOrd="0" presId="urn:microsoft.com/office/officeart/2005/8/layout/vList5"/>
    <dgm:cxn modelId="{CDF34F07-9F28-4E3A-A852-9A28BC4CF291}" type="presParOf" srcId="{66272759-9B9B-4E07-B55A-28A87567B127}" destId="{F00ED4D8-2B4E-4BAD-9F95-A7507247DB23}" srcOrd="1" destOrd="0" presId="urn:microsoft.com/office/officeart/2005/8/layout/vList5"/>
    <dgm:cxn modelId="{D96AD93C-EB40-42DF-99D7-5608B56ABC06}" type="presParOf" srcId="{9007CF6F-D58C-4721-A023-8E906730D8C5}" destId="{A6FF13E6-E2ED-4FB9-AA24-C8D9B87867A7}" srcOrd="1" destOrd="0" presId="urn:microsoft.com/office/officeart/2005/8/layout/vList5"/>
    <dgm:cxn modelId="{675C3A08-7E8B-49BA-971F-AF5342966E20}" type="presParOf" srcId="{9007CF6F-D58C-4721-A023-8E906730D8C5}" destId="{98590817-00C8-49D9-9399-7F3D76E2F8F5}" srcOrd="2" destOrd="0" presId="urn:microsoft.com/office/officeart/2005/8/layout/vList5"/>
    <dgm:cxn modelId="{F59AB5DF-2777-4250-8BB7-8C1F6723490E}" type="presParOf" srcId="{98590817-00C8-49D9-9399-7F3D76E2F8F5}" destId="{2A99079C-36D8-48CD-A516-06B52ACD30DB}" srcOrd="0" destOrd="0" presId="urn:microsoft.com/office/officeart/2005/8/layout/vList5"/>
    <dgm:cxn modelId="{1CCF54A3-EF26-4372-932A-A14EB0140D62}" type="presParOf" srcId="{98590817-00C8-49D9-9399-7F3D76E2F8F5}" destId="{95512399-DAF7-468C-B741-8AD5559D1B0F}" srcOrd="1" destOrd="0" presId="urn:microsoft.com/office/officeart/2005/8/layout/vList5"/>
    <dgm:cxn modelId="{6AEA7838-835A-46B5-A902-5D350066D9E8}" type="presParOf" srcId="{9007CF6F-D58C-4721-A023-8E906730D8C5}" destId="{E2C00544-3070-4AEC-98A3-D4EA4CF5B99F}" srcOrd="3" destOrd="0" presId="urn:microsoft.com/office/officeart/2005/8/layout/vList5"/>
    <dgm:cxn modelId="{3D13976E-9AB5-4DD4-BC3E-4C2E96EA8F89}" type="presParOf" srcId="{9007CF6F-D58C-4721-A023-8E906730D8C5}" destId="{72920970-05AB-41C0-8FA2-9286C58BC524}" srcOrd="4" destOrd="0" presId="urn:microsoft.com/office/officeart/2005/8/layout/vList5"/>
    <dgm:cxn modelId="{94D8F297-6ABE-42C5-9023-A7553B6F9E21}" type="presParOf" srcId="{72920970-05AB-41C0-8FA2-9286C58BC524}" destId="{DED36B31-6317-411E-97FA-6C51F1D30B9E}" srcOrd="0" destOrd="0" presId="urn:microsoft.com/office/officeart/2005/8/layout/vList5"/>
    <dgm:cxn modelId="{B8E1FECA-73B3-46AD-95FE-7177FFA26905}" type="presParOf" srcId="{72920970-05AB-41C0-8FA2-9286C58BC524}" destId="{30B7B2BC-9F65-4575-BD79-15CF9213740F}" srcOrd="1" destOrd="0" presId="urn:microsoft.com/office/officeart/2005/8/layout/vList5"/>
    <dgm:cxn modelId="{4EABD44B-574F-4746-865A-44E6464F1584}" type="presParOf" srcId="{9007CF6F-D58C-4721-A023-8E906730D8C5}" destId="{70832757-F3E7-494A-8947-BDB4623CA902}" srcOrd="5" destOrd="0" presId="urn:microsoft.com/office/officeart/2005/8/layout/vList5"/>
    <dgm:cxn modelId="{6F74D933-5F49-4CD9-B92C-DF1291628317}" type="presParOf" srcId="{9007CF6F-D58C-4721-A023-8E906730D8C5}" destId="{F2CA6341-F012-4FFD-AB82-13B817565682}" srcOrd="6" destOrd="0" presId="urn:microsoft.com/office/officeart/2005/8/layout/vList5"/>
    <dgm:cxn modelId="{15ACB7A7-D38A-4841-A032-065C32E741FF}" type="presParOf" srcId="{F2CA6341-F012-4FFD-AB82-13B817565682}" destId="{C844B285-C0B2-484D-AE74-3B87DD7B9825}" srcOrd="0" destOrd="0" presId="urn:microsoft.com/office/officeart/2005/8/layout/vList5"/>
    <dgm:cxn modelId="{2D0C5DD2-A670-4FDA-B0BB-07C67C3A1DD8}" type="presParOf" srcId="{F2CA6341-F012-4FFD-AB82-13B817565682}" destId="{7C2E5844-F880-4746-9129-499AAF1E65B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F625233-7622-4459-A577-328D1A3D2FE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A2A2FE3-9224-444E-845E-B0496D90FCDE}">
      <dgm:prSet/>
      <dgm:spPr/>
      <dgm:t>
        <a:bodyPr/>
        <a:lstStyle/>
        <a:p>
          <a:pPr algn="ctr" rtl="0"/>
          <a:r>
            <a:rPr lang="uz-Cyrl-UZ" b="1" dirty="0" smtClean="0">
              <a:latin typeface="Times New Roman" pitchFamily="18" charset="0"/>
              <a:cs typeface="Times New Roman" pitchFamily="18" charset="0"/>
            </a:rPr>
            <a:t>2010-2011 йилги давлат бюджети даромадлари таркиби, млн. сўм</a:t>
          </a:r>
          <a:endParaRPr lang="ru-RU" dirty="0">
            <a:latin typeface="Times New Roman" pitchFamily="18" charset="0"/>
            <a:cs typeface="Times New Roman" pitchFamily="18" charset="0"/>
          </a:endParaRPr>
        </a:p>
      </dgm:t>
    </dgm:pt>
    <dgm:pt modelId="{6A8D7F50-1782-4127-8E1A-BEEF4B3B6E1D}" type="parTrans" cxnId="{765F82EA-CBD3-406C-AD7B-F82E0B9728FB}">
      <dgm:prSet/>
      <dgm:spPr/>
      <dgm:t>
        <a:bodyPr/>
        <a:lstStyle/>
        <a:p>
          <a:pPr algn="ctr"/>
          <a:endParaRPr lang="ru-RU">
            <a:latin typeface="Times New Roman" pitchFamily="18" charset="0"/>
            <a:cs typeface="Times New Roman" pitchFamily="18" charset="0"/>
          </a:endParaRPr>
        </a:p>
      </dgm:t>
    </dgm:pt>
    <dgm:pt modelId="{07DD6A5A-B0EE-4AF4-9556-169052FE5DF5}" type="sibTrans" cxnId="{765F82EA-CBD3-406C-AD7B-F82E0B9728FB}">
      <dgm:prSet/>
      <dgm:spPr/>
      <dgm:t>
        <a:bodyPr/>
        <a:lstStyle/>
        <a:p>
          <a:pPr algn="ctr"/>
          <a:endParaRPr lang="ru-RU">
            <a:latin typeface="Times New Roman" pitchFamily="18" charset="0"/>
            <a:cs typeface="Times New Roman" pitchFamily="18" charset="0"/>
          </a:endParaRPr>
        </a:p>
      </dgm:t>
    </dgm:pt>
    <dgm:pt modelId="{2AF7F7FF-6514-463C-A39F-934F7724A44B}" type="pres">
      <dgm:prSet presAssocID="{7F625233-7622-4459-A577-328D1A3D2FEA}" presName="linear" presStyleCnt="0">
        <dgm:presLayoutVars>
          <dgm:animLvl val="lvl"/>
          <dgm:resizeHandles val="exact"/>
        </dgm:presLayoutVars>
      </dgm:prSet>
      <dgm:spPr/>
      <dgm:t>
        <a:bodyPr/>
        <a:lstStyle/>
        <a:p>
          <a:endParaRPr lang="ru-RU"/>
        </a:p>
      </dgm:t>
    </dgm:pt>
    <dgm:pt modelId="{4485BDFF-FD8D-4639-86AF-345545791AF0}" type="pres">
      <dgm:prSet presAssocID="{9A2A2FE3-9224-444E-845E-B0496D90FCDE}" presName="parentText" presStyleLbl="node1" presStyleIdx="0" presStyleCnt="1">
        <dgm:presLayoutVars>
          <dgm:chMax val="0"/>
          <dgm:bulletEnabled val="1"/>
        </dgm:presLayoutVars>
      </dgm:prSet>
      <dgm:spPr/>
      <dgm:t>
        <a:bodyPr/>
        <a:lstStyle/>
        <a:p>
          <a:endParaRPr lang="ru-RU"/>
        </a:p>
      </dgm:t>
    </dgm:pt>
  </dgm:ptLst>
  <dgm:cxnLst>
    <dgm:cxn modelId="{EA1601EE-F064-42E6-B5ED-E5996FAA8807}" type="presOf" srcId="{7F625233-7622-4459-A577-328D1A3D2FEA}" destId="{2AF7F7FF-6514-463C-A39F-934F7724A44B}" srcOrd="0" destOrd="0" presId="urn:microsoft.com/office/officeart/2005/8/layout/vList2"/>
    <dgm:cxn modelId="{2D0D5F94-ECD1-4E03-966A-FE9749918743}" type="presOf" srcId="{9A2A2FE3-9224-444E-845E-B0496D90FCDE}" destId="{4485BDFF-FD8D-4639-86AF-345545791AF0}" srcOrd="0" destOrd="0" presId="urn:microsoft.com/office/officeart/2005/8/layout/vList2"/>
    <dgm:cxn modelId="{765F82EA-CBD3-406C-AD7B-F82E0B9728FB}" srcId="{7F625233-7622-4459-A577-328D1A3D2FEA}" destId="{9A2A2FE3-9224-444E-845E-B0496D90FCDE}" srcOrd="0" destOrd="0" parTransId="{6A8D7F50-1782-4127-8E1A-BEEF4B3B6E1D}" sibTransId="{07DD6A5A-B0EE-4AF4-9556-169052FE5DF5}"/>
    <dgm:cxn modelId="{40940BF1-A644-4B60-91E6-2AFD2187327D}" type="presParOf" srcId="{2AF7F7FF-6514-463C-A39F-934F7724A44B}" destId="{4485BDFF-FD8D-4639-86AF-345545791A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A6C5327-EF8A-422E-921E-BE86B9359702}"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1982266D-8E1F-4CDB-9C0B-D026F5E64A75}">
      <dgm:prSet custT="1"/>
      <dgm:spPr/>
      <dgm:t>
        <a:bodyPr/>
        <a:lstStyle/>
        <a:p>
          <a:pPr algn="ctr" rtl="0"/>
          <a:r>
            <a:rPr lang="uz-Cyrl-UZ" sz="2000" b="1" dirty="0" smtClean="0">
              <a:latin typeface="Times New Roman" pitchFamily="18" charset="0"/>
              <a:cs typeface="Times New Roman" pitchFamily="18" charset="0"/>
            </a:rPr>
            <a:t>Давлат бюджети </a:t>
          </a:r>
          <a:r>
            <a:rPr lang="ru-RU" sz="2000" b="1" dirty="0" err="1" smtClean="0">
              <a:latin typeface="Times New Roman" pitchFamily="18" charset="0"/>
              <a:cs typeface="Times New Roman" pitchFamily="18" charset="0"/>
            </a:rPr>
            <a:t>харажат</a:t>
          </a:r>
          <a:r>
            <a:rPr lang="uz-Cyrl-UZ" sz="2000" b="1" dirty="0" smtClean="0">
              <a:latin typeface="Times New Roman" pitchFamily="18" charset="0"/>
              <a:cs typeface="Times New Roman" pitchFamily="18" charset="0"/>
            </a:rPr>
            <a:t>лари, </a:t>
          </a:r>
          <a:r>
            <a:rPr lang="uz-Cyrl-UZ" sz="2000" dirty="0" smtClean="0">
              <a:latin typeface="Times New Roman" pitchFamily="18" charset="0"/>
              <a:cs typeface="Times New Roman" pitchFamily="18" charset="0"/>
            </a:rPr>
            <a:t>млрд. сўм</a:t>
          </a:r>
          <a:endParaRPr lang="ru-RU" sz="2000" dirty="0">
            <a:latin typeface="Times New Roman" pitchFamily="18" charset="0"/>
            <a:cs typeface="Times New Roman" pitchFamily="18" charset="0"/>
          </a:endParaRPr>
        </a:p>
      </dgm:t>
    </dgm:pt>
    <dgm:pt modelId="{FF82B6C4-AAF2-42B7-9005-610EC740C3C7}" type="parTrans" cxnId="{535BC08A-B8B8-48EC-93C6-02DBDC600D8B}">
      <dgm:prSet/>
      <dgm:spPr/>
      <dgm:t>
        <a:bodyPr/>
        <a:lstStyle/>
        <a:p>
          <a:endParaRPr lang="ru-RU"/>
        </a:p>
      </dgm:t>
    </dgm:pt>
    <dgm:pt modelId="{60477BCA-0A9D-4FF9-85EA-C66A167A9118}" type="sibTrans" cxnId="{535BC08A-B8B8-48EC-93C6-02DBDC600D8B}">
      <dgm:prSet/>
      <dgm:spPr/>
      <dgm:t>
        <a:bodyPr/>
        <a:lstStyle/>
        <a:p>
          <a:endParaRPr lang="ru-RU"/>
        </a:p>
      </dgm:t>
    </dgm:pt>
    <dgm:pt modelId="{D577CD6F-0D79-4456-BB59-236E19D18E9F}" type="pres">
      <dgm:prSet presAssocID="{8A6C5327-EF8A-422E-921E-BE86B9359702}" presName="linear" presStyleCnt="0">
        <dgm:presLayoutVars>
          <dgm:animLvl val="lvl"/>
          <dgm:resizeHandles val="exact"/>
        </dgm:presLayoutVars>
      </dgm:prSet>
      <dgm:spPr/>
      <dgm:t>
        <a:bodyPr/>
        <a:lstStyle/>
        <a:p>
          <a:endParaRPr lang="ru-RU"/>
        </a:p>
      </dgm:t>
    </dgm:pt>
    <dgm:pt modelId="{B4A89007-2E2B-408F-8E9D-15A522F31E14}" type="pres">
      <dgm:prSet presAssocID="{1982266D-8E1F-4CDB-9C0B-D026F5E64A75}" presName="parentText" presStyleLbl="node1" presStyleIdx="0" presStyleCnt="1">
        <dgm:presLayoutVars>
          <dgm:chMax val="0"/>
          <dgm:bulletEnabled val="1"/>
        </dgm:presLayoutVars>
      </dgm:prSet>
      <dgm:spPr/>
      <dgm:t>
        <a:bodyPr/>
        <a:lstStyle/>
        <a:p>
          <a:endParaRPr lang="ru-RU"/>
        </a:p>
      </dgm:t>
    </dgm:pt>
  </dgm:ptLst>
  <dgm:cxnLst>
    <dgm:cxn modelId="{535BC08A-B8B8-48EC-93C6-02DBDC600D8B}" srcId="{8A6C5327-EF8A-422E-921E-BE86B9359702}" destId="{1982266D-8E1F-4CDB-9C0B-D026F5E64A75}" srcOrd="0" destOrd="0" parTransId="{FF82B6C4-AAF2-42B7-9005-610EC740C3C7}" sibTransId="{60477BCA-0A9D-4FF9-85EA-C66A167A9118}"/>
    <dgm:cxn modelId="{19CF1DA8-268D-4EEC-8328-CF0265C1DD51}" type="presOf" srcId="{1982266D-8E1F-4CDB-9C0B-D026F5E64A75}" destId="{B4A89007-2E2B-408F-8E9D-15A522F31E14}" srcOrd="0" destOrd="0" presId="urn:microsoft.com/office/officeart/2005/8/layout/vList2"/>
    <dgm:cxn modelId="{575C5947-55E8-4082-8775-EC715633A1E2}" type="presOf" srcId="{8A6C5327-EF8A-422E-921E-BE86B9359702}" destId="{D577CD6F-0D79-4456-BB59-236E19D18E9F}" srcOrd="0" destOrd="0" presId="urn:microsoft.com/office/officeart/2005/8/layout/vList2"/>
    <dgm:cxn modelId="{F3DAAC0D-57EB-444E-8B02-3AC84AABA421}" type="presParOf" srcId="{D577CD6F-0D79-4456-BB59-236E19D18E9F}" destId="{B4A89007-2E2B-408F-8E9D-15A522F31E1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6651761-D9F0-40D7-AFFD-2F627F486BB6}"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5E4952F4-A0F7-46B6-9CEE-005D53C42EAA}">
      <dgm:prSet/>
      <dgm:spPr/>
      <dgm:t>
        <a:bodyPr/>
        <a:lstStyle/>
        <a:p>
          <a:pPr rtl="0"/>
          <a:r>
            <a:rPr lang="ru-RU" b="1" dirty="0" smtClean="0">
              <a:latin typeface="Times New Roman" pitchFamily="18" charset="0"/>
              <a:cs typeface="Times New Roman" pitchFamily="18" charset="0"/>
            </a:rPr>
            <a:t>2. Бюджет </a:t>
          </a:r>
          <a:r>
            <a:rPr lang="ru-RU" b="1" dirty="0" err="1" smtClean="0">
              <a:latin typeface="Times New Roman" pitchFamily="18" charset="0"/>
              <a:cs typeface="Times New Roman" pitchFamily="18" charset="0"/>
            </a:rPr>
            <a:t>тақчиллиги 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қарзлари</a:t>
          </a:r>
          <a:endParaRPr lang="ru-RU" dirty="0">
            <a:latin typeface="Times New Roman" pitchFamily="18" charset="0"/>
            <a:cs typeface="Times New Roman" pitchFamily="18" charset="0"/>
          </a:endParaRPr>
        </a:p>
      </dgm:t>
    </dgm:pt>
    <dgm:pt modelId="{23D56389-B52A-49DD-BE35-A534313D33CF}" type="parTrans" cxnId="{4E0EB97D-DAFA-4CB4-AD72-B1D765789A1E}">
      <dgm:prSet/>
      <dgm:spPr/>
      <dgm:t>
        <a:bodyPr/>
        <a:lstStyle/>
        <a:p>
          <a:endParaRPr lang="ru-RU"/>
        </a:p>
      </dgm:t>
    </dgm:pt>
    <dgm:pt modelId="{D6BB07D5-DF6B-4B89-93E0-2E10B2C21B2B}" type="sibTrans" cxnId="{4E0EB97D-DAFA-4CB4-AD72-B1D765789A1E}">
      <dgm:prSet/>
      <dgm:spPr/>
      <dgm:t>
        <a:bodyPr/>
        <a:lstStyle/>
        <a:p>
          <a:endParaRPr lang="ru-RU"/>
        </a:p>
      </dgm:t>
    </dgm:pt>
    <dgm:pt modelId="{477DACC4-F541-4C8C-A009-97284C6CD85F}" type="pres">
      <dgm:prSet presAssocID="{B6651761-D9F0-40D7-AFFD-2F627F486BB6}" presName="linear" presStyleCnt="0">
        <dgm:presLayoutVars>
          <dgm:animLvl val="lvl"/>
          <dgm:resizeHandles val="exact"/>
        </dgm:presLayoutVars>
      </dgm:prSet>
      <dgm:spPr/>
      <dgm:t>
        <a:bodyPr/>
        <a:lstStyle/>
        <a:p>
          <a:endParaRPr lang="ru-RU"/>
        </a:p>
      </dgm:t>
    </dgm:pt>
    <dgm:pt modelId="{6A2596BE-C084-4D19-A436-EB55C8AB1ED8}" type="pres">
      <dgm:prSet presAssocID="{5E4952F4-A0F7-46B6-9CEE-005D53C42EAA}" presName="parentText" presStyleLbl="node1" presStyleIdx="0" presStyleCnt="1">
        <dgm:presLayoutVars>
          <dgm:chMax val="0"/>
          <dgm:bulletEnabled val="1"/>
        </dgm:presLayoutVars>
      </dgm:prSet>
      <dgm:spPr/>
      <dgm:t>
        <a:bodyPr/>
        <a:lstStyle/>
        <a:p>
          <a:endParaRPr lang="ru-RU"/>
        </a:p>
      </dgm:t>
    </dgm:pt>
  </dgm:ptLst>
  <dgm:cxnLst>
    <dgm:cxn modelId="{1B405756-EBE2-46B0-812C-CEBFF2302A7C}" type="presOf" srcId="{5E4952F4-A0F7-46B6-9CEE-005D53C42EAA}" destId="{6A2596BE-C084-4D19-A436-EB55C8AB1ED8}" srcOrd="0" destOrd="0" presId="urn:microsoft.com/office/officeart/2005/8/layout/vList2"/>
    <dgm:cxn modelId="{4E0EB97D-DAFA-4CB4-AD72-B1D765789A1E}" srcId="{B6651761-D9F0-40D7-AFFD-2F627F486BB6}" destId="{5E4952F4-A0F7-46B6-9CEE-005D53C42EAA}" srcOrd="0" destOrd="0" parTransId="{23D56389-B52A-49DD-BE35-A534313D33CF}" sibTransId="{D6BB07D5-DF6B-4B89-93E0-2E10B2C21B2B}"/>
    <dgm:cxn modelId="{1CE12699-BB9A-4F46-8822-AFE23ED3766E}" type="presOf" srcId="{B6651761-D9F0-40D7-AFFD-2F627F486BB6}" destId="{477DACC4-F541-4C8C-A009-97284C6CD85F}" srcOrd="0" destOrd="0" presId="urn:microsoft.com/office/officeart/2005/8/layout/vList2"/>
    <dgm:cxn modelId="{AA8C1302-3D6F-4E18-BF6B-19D30587E9B9}" type="presParOf" srcId="{477DACC4-F541-4C8C-A009-97284C6CD85F}" destId="{6A2596BE-C084-4D19-A436-EB55C8AB1E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1582722-FBEC-463F-8F94-10E8E004DEDA}" type="doc">
      <dgm:prSet loTypeId="urn:microsoft.com/office/officeart/2005/8/layout/hList1" loCatId="list" qsTypeId="urn:microsoft.com/office/officeart/2005/8/quickstyle/3d1" qsCatId="3D" csTypeId="urn:microsoft.com/office/officeart/2005/8/colors/accent1_2" csCatId="accent1"/>
      <dgm:spPr/>
      <dgm:t>
        <a:bodyPr/>
        <a:lstStyle/>
        <a:p>
          <a:endParaRPr lang="ru-RU"/>
        </a:p>
      </dgm:t>
    </dgm:pt>
    <dgm:pt modelId="{89A397C0-BB21-4BD1-ACC2-76519C834A7B}">
      <dgm:prSet/>
      <dgm:spPr/>
      <dgm:t>
        <a:bodyPr/>
        <a:lstStyle/>
        <a:p>
          <a:pPr marL="0" indent="442913" algn="just" rtl="0"/>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даромадлари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харажатлари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мувозанатда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тақозо қилади.</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Лекин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кўпчилик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ҳолларда 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харажатларининг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даромадлардан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ортиқчалиги кузатилади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оқибатида </a:t>
          </a:r>
          <a:r>
            <a:rPr lang="ru-RU" b="1" dirty="0" smtClean="0">
              <a:latin typeface="Times New Roman" pitchFamily="18" charset="0"/>
              <a:cs typeface="Times New Roman" pitchFamily="18" charset="0"/>
            </a:rPr>
            <a:t>бюджет </a:t>
          </a:r>
          <a:r>
            <a:rPr lang="ru-RU" b="1" dirty="0" err="1" smtClean="0">
              <a:latin typeface="Times New Roman" pitchFamily="18" charset="0"/>
              <a:cs typeface="Times New Roman" pitchFamily="18" charset="0"/>
            </a:rPr>
            <a:t>тақчиллиги рўй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беради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04A83B7-48B3-4C1F-BA31-E9D93CED945B}" type="parTrans" cxnId="{31BA68D4-7E08-4D90-BEDB-54B22B705A1C}">
      <dgm:prSet/>
      <dgm:spPr/>
      <dgm:t>
        <a:bodyPr/>
        <a:lstStyle/>
        <a:p>
          <a:endParaRPr lang="ru-RU">
            <a:latin typeface="Times New Roman" pitchFamily="18" charset="0"/>
            <a:cs typeface="Times New Roman" pitchFamily="18" charset="0"/>
          </a:endParaRPr>
        </a:p>
      </dgm:t>
    </dgm:pt>
    <dgm:pt modelId="{8EE1C778-9F28-4F00-B032-76CB74397674}" type="sibTrans" cxnId="{31BA68D4-7E08-4D90-BEDB-54B22B705A1C}">
      <dgm:prSet/>
      <dgm:spPr/>
      <dgm:t>
        <a:bodyPr/>
        <a:lstStyle/>
        <a:p>
          <a:endParaRPr lang="ru-RU">
            <a:latin typeface="Times New Roman" pitchFamily="18" charset="0"/>
            <a:cs typeface="Times New Roman" pitchFamily="18" charset="0"/>
          </a:endParaRPr>
        </a:p>
      </dgm:t>
    </dgm:pt>
    <dgm:pt modelId="{568CAF5B-440A-4732-B9CE-74143CD05FDF}">
      <dgm:prSet/>
      <dgm:spPr/>
      <dgm:t>
        <a:bodyPr/>
        <a:lstStyle/>
        <a:p>
          <a:pPr algn="just" rtl="0"/>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ҳолнинг сабаблари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жамият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ҳаётининг барча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соҳаларидаги ролининг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узлуксиз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ўсиб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бориши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иқтисодий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ижтимоий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вазифаларининг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кенгайиши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алоҳида ўрин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тутади</a:t>
          </a:r>
          <a:r>
            <a:rPr lang="ru-RU" dirty="0" smtClean="0">
              <a:latin typeface="Times New Roman" pitchFamily="18" charset="0"/>
              <a:cs typeface="Times New Roman" pitchFamily="18" charset="0"/>
            </a:rPr>
            <a:t>. Бюджет </a:t>
          </a:r>
          <a:r>
            <a:rPr lang="ru-RU" dirty="0" err="1" smtClean="0">
              <a:latin typeface="Times New Roman" pitchFamily="18" charset="0"/>
              <a:cs typeface="Times New Roman" pitchFamily="18" charset="0"/>
            </a:rPr>
            <a:t>тақчиллигининг ўсиши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камайиши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мутлақ миқдорда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ялпи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 </a:t>
          </a:r>
          <a:r>
            <a:rPr lang="ru-RU" dirty="0" smtClean="0">
              <a:latin typeface="Times New Roman" pitchFamily="18" charset="0"/>
              <a:cs typeface="Times New Roman" pitchFamily="18" charset="0"/>
            </a:rPr>
            <a:t>(ЯИМ)га </a:t>
          </a:r>
          <a:r>
            <a:rPr lang="ru-RU" dirty="0" err="1" smtClean="0">
              <a:latin typeface="Times New Roman" pitchFamily="18" charset="0"/>
              <a:cs typeface="Times New Roman" pitchFamily="18" charset="0"/>
            </a:rPr>
            <a:t>нисбатида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аниқ намоён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527292CB-EE8F-451B-9729-F4B32FB442C2}" type="parTrans" cxnId="{206AF929-7998-4064-BCA3-5531A6C1B00A}">
      <dgm:prSet/>
      <dgm:spPr/>
      <dgm:t>
        <a:bodyPr/>
        <a:lstStyle/>
        <a:p>
          <a:endParaRPr lang="ru-RU">
            <a:latin typeface="Times New Roman" pitchFamily="18" charset="0"/>
            <a:cs typeface="Times New Roman" pitchFamily="18" charset="0"/>
          </a:endParaRPr>
        </a:p>
      </dgm:t>
    </dgm:pt>
    <dgm:pt modelId="{CDBEC9D0-6DB9-43DA-869F-79D0BAC2634D}" type="sibTrans" cxnId="{206AF929-7998-4064-BCA3-5531A6C1B00A}">
      <dgm:prSet/>
      <dgm:spPr/>
      <dgm:t>
        <a:bodyPr/>
        <a:lstStyle/>
        <a:p>
          <a:endParaRPr lang="ru-RU">
            <a:latin typeface="Times New Roman" pitchFamily="18" charset="0"/>
            <a:cs typeface="Times New Roman" pitchFamily="18" charset="0"/>
          </a:endParaRPr>
        </a:p>
      </dgm:t>
    </dgm:pt>
    <dgm:pt modelId="{4E079B9C-2FC7-4CA5-8B71-ECB9144A3B92}" type="pres">
      <dgm:prSet presAssocID="{D1582722-FBEC-463F-8F94-10E8E004DEDA}" presName="Name0" presStyleCnt="0">
        <dgm:presLayoutVars>
          <dgm:dir/>
          <dgm:animLvl val="lvl"/>
          <dgm:resizeHandles val="exact"/>
        </dgm:presLayoutVars>
      </dgm:prSet>
      <dgm:spPr/>
      <dgm:t>
        <a:bodyPr/>
        <a:lstStyle/>
        <a:p>
          <a:endParaRPr lang="ru-RU"/>
        </a:p>
      </dgm:t>
    </dgm:pt>
    <dgm:pt modelId="{5DC2E590-6B7D-4F30-BE3A-010D6D73C8CF}" type="pres">
      <dgm:prSet presAssocID="{89A397C0-BB21-4BD1-ACC2-76519C834A7B}" presName="composite" presStyleCnt="0"/>
      <dgm:spPr/>
    </dgm:pt>
    <dgm:pt modelId="{AD402EC7-B7ED-4805-96B8-9DE5AB165E49}" type="pres">
      <dgm:prSet presAssocID="{89A397C0-BB21-4BD1-ACC2-76519C834A7B}" presName="parTx" presStyleLbl="alignNode1" presStyleIdx="0" presStyleCnt="1">
        <dgm:presLayoutVars>
          <dgm:chMax val="0"/>
          <dgm:chPref val="0"/>
          <dgm:bulletEnabled val="1"/>
        </dgm:presLayoutVars>
      </dgm:prSet>
      <dgm:spPr/>
      <dgm:t>
        <a:bodyPr/>
        <a:lstStyle/>
        <a:p>
          <a:endParaRPr lang="ru-RU"/>
        </a:p>
      </dgm:t>
    </dgm:pt>
    <dgm:pt modelId="{68395440-8595-45D6-81C2-0E0ADDBEC18B}" type="pres">
      <dgm:prSet presAssocID="{89A397C0-BB21-4BD1-ACC2-76519C834A7B}" presName="desTx" presStyleLbl="alignAccFollowNode1" presStyleIdx="0" presStyleCnt="1">
        <dgm:presLayoutVars>
          <dgm:bulletEnabled val="1"/>
        </dgm:presLayoutVars>
      </dgm:prSet>
      <dgm:spPr/>
      <dgm:t>
        <a:bodyPr/>
        <a:lstStyle/>
        <a:p>
          <a:endParaRPr lang="ru-RU"/>
        </a:p>
      </dgm:t>
    </dgm:pt>
  </dgm:ptLst>
  <dgm:cxnLst>
    <dgm:cxn modelId="{206AF929-7998-4064-BCA3-5531A6C1B00A}" srcId="{89A397C0-BB21-4BD1-ACC2-76519C834A7B}" destId="{568CAF5B-440A-4732-B9CE-74143CD05FDF}" srcOrd="0" destOrd="0" parTransId="{527292CB-EE8F-451B-9729-F4B32FB442C2}" sibTransId="{CDBEC9D0-6DB9-43DA-869F-79D0BAC2634D}"/>
    <dgm:cxn modelId="{D74284E0-B8F7-4C3C-BEA3-1378860A6E83}" type="presOf" srcId="{568CAF5B-440A-4732-B9CE-74143CD05FDF}" destId="{68395440-8595-45D6-81C2-0E0ADDBEC18B}" srcOrd="0" destOrd="0" presId="urn:microsoft.com/office/officeart/2005/8/layout/hList1"/>
    <dgm:cxn modelId="{C574A646-8CDC-4C39-A21A-34A89ED539E3}" type="presOf" srcId="{89A397C0-BB21-4BD1-ACC2-76519C834A7B}" destId="{AD402EC7-B7ED-4805-96B8-9DE5AB165E49}" srcOrd="0" destOrd="0" presId="urn:microsoft.com/office/officeart/2005/8/layout/hList1"/>
    <dgm:cxn modelId="{AFAABBFB-405D-4961-82DE-083D7122DF15}" type="presOf" srcId="{D1582722-FBEC-463F-8F94-10E8E004DEDA}" destId="{4E079B9C-2FC7-4CA5-8B71-ECB9144A3B92}" srcOrd="0" destOrd="0" presId="urn:microsoft.com/office/officeart/2005/8/layout/hList1"/>
    <dgm:cxn modelId="{31BA68D4-7E08-4D90-BEDB-54B22B705A1C}" srcId="{D1582722-FBEC-463F-8F94-10E8E004DEDA}" destId="{89A397C0-BB21-4BD1-ACC2-76519C834A7B}" srcOrd="0" destOrd="0" parTransId="{D04A83B7-48B3-4C1F-BA31-E9D93CED945B}" sibTransId="{8EE1C778-9F28-4F00-B032-76CB74397674}"/>
    <dgm:cxn modelId="{D4FA3662-5BCB-4A54-84D9-B6130635AE1A}" type="presParOf" srcId="{4E079B9C-2FC7-4CA5-8B71-ECB9144A3B92}" destId="{5DC2E590-6B7D-4F30-BE3A-010D6D73C8CF}" srcOrd="0" destOrd="0" presId="urn:microsoft.com/office/officeart/2005/8/layout/hList1"/>
    <dgm:cxn modelId="{499B6CA8-BEA7-4884-BA02-AEC01F1E56CB}" type="presParOf" srcId="{5DC2E590-6B7D-4F30-BE3A-010D6D73C8CF}" destId="{AD402EC7-B7ED-4805-96B8-9DE5AB165E49}" srcOrd="0" destOrd="0" presId="urn:microsoft.com/office/officeart/2005/8/layout/hList1"/>
    <dgm:cxn modelId="{AFC581C2-C616-45E5-AFA2-F4C711614B83}" type="presParOf" srcId="{5DC2E590-6B7D-4F30-BE3A-010D6D73C8CF}" destId="{68395440-8595-45D6-81C2-0E0ADDBEC18B}"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F071371-2949-4015-B850-C072EBBAEA74}"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AEA0D193-548D-470C-A8C1-76F140EE830B}">
      <dgm:prSet custT="1"/>
      <dgm:spPr/>
      <dgm:t>
        <a:bodyPr/>
        <a:lstStyle/>
        <a:p>
          <a:pPr rtl="0"/>
          <a:r>
            <a:rPr lang="ru-RU" sz="2200" b="1" dirty="0" smtClean="0">
              <a:latin typeface="Times New Roman" pitchFamily="18" charset="0"/>
              <a:cs typeface="Times New Roman" pitchFamily="18" charset="0"/>
            </a:rPr>
            <a:t>Бюджет </a:t>
          </a:r>
          <a:r>
            <a:rPr lang="ru-RU" sz="2200" b="1" dirty="0" err="1" smtClean="0">
              <a:latin typeface="Times New Roman" pitchFamily="18" charset="0"/>
              <a:cs typeface="Times New Roman" pitchFamily="18" charset="0"/>
            </a:rPr>
            <a:t>тақчиллиги</a:t>
          </a:r>
          <a:endParaRPr lang="ru-RU" sz="2200" dirty="0">
            <a:latin typeface="Times New Roman" pitchFamily="18" charset="0"/>
            <a:cs typeface="Times New Roman" pitchFamily="18" charset="0"/>
          </a:endParaRPr>
        </a:p>
      </dgm:t>
    </dgm:pt>
    <dgm:pt modelId="{418C4856-D929-42B0-9115-0006C3ED48A2}" type="parTrans" cxnId="{5B036579-C491-4E58-B2C0-B39029183AE6}">
      <dgm:prSet/>
      <dgm:spPr/>
      <dgm:t>
        <a:bodyPr/>
        <a:lstStyle/>
        <a:p>
          <a:endParaRPr lang="ru-RU" sz="2200">
            <a:latin typeface="Times New Roman" pitchFamily="18" charset="0"/>
            <a:cs typeface="Times New Roman" pitchFamily="18" charset="0"/>
          </a:endParaRPr>
        </a:p>
      </dgm:t>
    </dgm:pt>
    <dgm:pt modelId="{74299D6F-9117-4C4C-896B-A54DE44EDB1D}" type="sibTrans" cxnId="{5B036579-C491-4E58-B2C0-B39029183AE6}">
      <dgm:prSet/>
      <dgm:spPr/>
      <dgm:t>
        <a:bodyPr/>
        <a:lstStyle/>
        <a:p>
          <a:endParaRPr lang="ru-RU" sz="2200">
            <a:latin typeface="Times New Roman" pitchFamily="18" charset="0"/>
            <a:cs typeface="Times New Roman" pitchFamily="18" charset="0"/>
          </a:endParaRPr>
        </a:p>
      </dgm:t>
    </dgm:pt>
    <dgm:pt modelId="{BD2F21B9-E9A1-44E9-9867-7C0919F51C1F}">
      <dgm:prSet custT="1"/>
      <dgm:spPr/>
      <dgm:t>
        <a:bodyPr/>
        <a:lstStyle/>
        <a:p>
          <a:pPr algn="just" rtl="0"/>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муайян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даврда</a:t>
          </a:r>
          <a:r>
            <a:rPr lang="ru-RU" sz="2200" dirty="0" smtClean="0">
              <a:latin typeface="Times New Roman" pitchFamily="18" charset="0"/>
              <a:cs typeface="Times New Roman" pitchFamily="18" charset="0"/>
            </a:rPr>
            <a:t> бюджет </a:t>
          </a:r>
          <a:r>
            <a:rPr lang="ru-RU" sz="2200" dirty="0" err="1" smtClean="0">
              <a:latin typeface="Times New Roman" pitchFamily="18" charset="0"/>
              <a:cs typeface="Times New Roman" pitchFamily="18" charset="0"/>
            </a:rPr>
            <a:t>харажатларининг</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бюджет</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даромадларидан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ортиқ бўлган</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суммаси</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dgm:t>
    </dgm:pt>
    <dgm:pt modelId="{AEFA7555-2B67-4041-A89F-8EF257078127}" type="parTrans" cxnId="{2AF50876-4B63-468D-BF35-6CBA745F804A}">
      <dgm:prSet/>
      <dgm:spPr/>
      <dgm:t>
        <a:bodyPr/>
        <a:lstStyle/>
        <a:p>
          <a:endParaRPr lang="ru-RU" sz="2200"/>
        </a:p>
      </dgm:t>
    </dgm:pt>
    <dgm:pt modelId="{588DF2EF-2E30-49F5-9CFB-9E371DC6553F}" type="sibTrans" cxnId="{2AF50876-4B63-468D-BF35-6CBA745F804A}">
      <dgm:prSet/>
      <dgm:spPr/>
      <dgm:t>
        <a:bodyPr/>
        <a:lstStyle/>
        <a:p>
          <a:endParaRPr lang="ru-RU" sz="2200"/>
        </a:p>
      </dgm:t>
    </dgm:pt>
    <dgm:pt modelId="{32EEE71F-16A1-4564-AA05-BFF7438E9745}" type="pres">
      <dgm:prSet presAssocID="{FF071371-2949-4015-B850-C072EBBAEA74}" presName="Name0" presStyleCnt="0">
        <dgm:presLayoutVars>
          <dgm:dir/>
          <dgm:animLvl val="lvl"/>
          <dgm:resizeHandles val="exact"/>
        </dgm:presLayoutVars>
      </dgm:prSet>
      <dgm:spPr/>
      <dgm:t>
        <a:bodyPr/>
        <a:lstStyle/>
        <a:p>
          <a:endParaRPr lang="ru-RU"/>
        </a:p>
      </dgm:t>
    </dgm:pt>
    <dgm:pt modelId="{94CFDD66-2C0A-4400-B4A0-3BCBB495CBA5}" type="pres">
      <dgm:prSet presAssocID="{AEA0D193-548D-470C-A8C1-76F140EE830B}" presName="composite" presStyleCnt="0"/>
      <dgm:spPr/>
    </dgm:pt>
    <dgm:pt modelId="{9C63C797-E6F8-4640-9DF9-634C5259B1A3}" type="pres">
      <dgm:prSet presAssocID="{AEA0D193-548D-470C-A8C1-76F140EE830B}" presName="parTx" presStyleLbl="alignNode1" presStyleIdx="0" presStyleCnt="1" custLinFactNeighborX="520" custLinFactNeighborY="-20333">
        <dgm:presLayoutVars>
          <dgm:chMax val="0"/>
          <dgm:chPref val="0"/>
          <dgm:bulletEnabled val="1"/>
        </dgm:presLayoutVars>
      </dgm:prSet>
      <dgm:spPr/>
      <dgm:t>
        <a:bodyPr/>
        <a:lstStyle/>
        <a:p>
          <a:endParaRPr lang="ru-RU"/>
        </a:p>
      </dgm:t>
    </dgm:pt>
    <dgm:pt modelId="{D92760D1-E87C-4004-8D6E-425626C405D3}" type="pres">
      <dgm:prSet presAssocID="{AEA0D193-548D-470C-A8C1-76F140EE830B}" presName="desTx" presStyleLbl="alignAccFollowNode1" presStyleIdx="0" presStyleCnt="1" custScaleY="100000">
        <dgm:presLayoutVars>
          <dgm:bulletEnabled val="1"/>
        </dgm:presLayoutVars>
      </dgm:prSet>
      <dgm:spPr/>
      <dgm:t>
        <a:bodyPr/>
        <a:lstStyle/>
        <a:p>
          <a:endParaRPr lang="ru-RU"/>
        </a:p>
      </dgm:t>
    </dgm:pt>
  </dgm:ptLst>
  <dgm:cxnLst>
    <dgm:cxn modelId="{D75D24D3-1982-42AD-842D-A38B222D6DC3}" type="presOf" srcId="{FF071371-2949-4015-B850-C072EBBAEA74}" destId="{32EEE71F-16A1-4564-AA05-BFF7438E9745}" srcOrd="0" destOrd="0" presId="urn:microsoft.com/office/officeart/2005/8/layout/hList1"/>
    <dgm:cxn modelId="{F3330500-C955-4BE6-8054-8D920F2F2ADA}" type="presOf" srcId="{BD2F21B9-E9A1-44E9-9867-7C0919F51C1F}" destId="{D92760D1-E87C-4004-8D6E-425626C405D3}" srcOrd="0" destOrd="0" presId="urn:microsoft.com/office/officeart/2005/8/layout/hList1"/>
    <dgm:cxn modelId="{0893C10D-3CEE-4685-BA98-EE5EC283982C}" type="presOf" srcId="{AEA0D193-548D-470C-A8C1-76F140EE830B}" destId="{9C63C797-E6F8-4640-9DF9-634C5259B1A3}" srcOrd="0" destOrd="0" presId="urn:microsoft.com/office/officeart/2005/8/layout/hList1"/>
    <dgm:cxn modelId="{2AF50876-4B63-468D-BF35-6CBA745F804A}" srcId="{AEA0D193-548D-470C-A8C1-76F140EE830B}" destId="{BD2F21B9-E9A1-44E9-9867-7C0919F51C1F}" srcOrd="0" destOrd="0" parTransId="{AEFA7555-2B67-4041-A89F-8EF257078127}" sibTransId="{588DF2EF-2E30-49F5-9CFB-9E371DC6553F}"/>
    <dgm:cxn modelId="{5B036579-C491-4E58-B2C0-B39029183AE6}" srcId="{FF071371-2949-4015-B850-C072EBBAEA74}" destId="{AEA0D193-548D-470C-A8C1-76F140EE830B}" srcOrd="0" destOrd="0" parTransId="{418C4856-D929-42B0-9115-0006C3ED48A2}" sibTransId="{74299D6F-9117-4C4C-896B-A54DE44EDB1D}"/>
    <dgm:cxn modelId="{35B6642E-6A13-41E9-B7FB-2CD8279137CB}" type="presParOf" srcId="{32EEE71F-16A1-4564-AA05-BFF7438E9745}" destId="{94CFDD66-2C0A-4400-B4A0-3BCBB495CBA5}" srcOrd="0" destOrd="0" presId="urn:microsoft.com/office/officeart/2005/8/layout/hList1"/>
    <dgm:cxn modelId="{E6B1FAC6-3ED8-4C21-AC0D-896466344045}" type="presParOf" srcId="{94CFDD66-2C0A-4400-B4A0-3BCBB495CBA5}" destId="{9C63C797-E6F8-4640-9DF9-634C5259B1A3}" srcOrd="0" destOrd="0" presId="urn:microsoft.com/office/officeart/2005/8/layout/hList1"/>
    <dgm:cxn modelId="{AC8B4A44-41CB-4578-9B7F-1209BE2E61C0}" type="presParOf" srcId="{94CFDD66-2C0A-4400-B4A0-3BCBB495CBA5}" destId="{D92760D1-E87C-4004-8D6E-425626C405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AC74AA4-D5EC-42CE-A5A8-168CC7C9ED08}" type="doc">
      <dgm:prSet loTypeId="urn:microsoft.com/office/officeart/2005/8/layout/balance1" loCatId="relationship" qsTypeId="urn:microsoft.com/office/officeart/2005/8/quickstyle/3d1" qsCatId="3D" csTypeId="urn:microsoft.com/office/officeart/2005/8/colors/colorful1#7" csCatId="colorful" phldr="1"/>
      <dgm:spPr/>
      <dgm:t>
        <a:bodyPr/>
        <a:lstStyle/>
        <a:p>
          <a:endParaRPr lang="ru-RU"/>
        </a:p>
      </dgm:t>
    </dgm:pt>
    <dgm:pt modelId="{A1D34070-5E5C-4A0D-9A17-215E38A75363}">
      <dgm:prSet phldrT="[Текст]" custT="1"/>
      <dgm:spPr/>
      <dgm:t>
        <a:bodyPr/>
        <a:lstStyle/>
        <a:p>
          <a:r>
            <a:rPr lang="uz-Cyrl-UZ" sz="2000" dirty="0" smtClean="0">
              <a:latin typeface="Times New Roman" pitchFamily="18" charset="0"/>
              <a:cs typeface="Times New Roman" pitchFamily="18" charset="0"/>
            </a:rPr>
            <a:t>Солиқлар</a:t>
          </a:r>
          <a:endParaRPr lang="ru-RU" sz="2000" dirty="0">
            <a:latin typeface="Times New Roman" pitchFamily="18" charset="0"/>
            <a:cs typeface="Times New Roman" pitchFamily="18" charset="0"/>
          </a:endParaRPr>
        </a:p>
      </dgm:t>
    </dgm:pt>
    <dgm:pt modelId="{19533FD6-9146-440E-A79B-2E0832483E67}" type="parTrans" cxnId="{6486C27F-A864-4785-949A-7042CE23485D}">
      <dgm:prSet/>
      <dgm:spPr/>
      <dgm:t>
        <a:bodyPr/>
        <a:lstStyle/>
        <a:p>
          <a:endParaRPr lang="ru-RU" sz="2000">
            <a:latin typeface="Times New Roman" pitchFamily="18" charset="0"/>
            <a:cs typeface="Times New Roman" pitchFamily="18" charset="0"/>
          </a:endParaRPr>
        </a:p>
      </dgm:t>
    </dgm:pt>
    <dgm:pt modelId="{075B5E21-02C7-4688-A176-615B697C30BC}" type="sibTrans" cxnId="{6486C27F-A864-4785-949A-7042CE23485D}">
      <dgm:prSet/>
      <dgm:spPr/>
      <dgm:t>
        <a:bodyPr/>
        <a:lstStyle/>
        <a:p>
          <a:endParaRPr lang="ru-RU" sz="2000">
            <a:latin typeface="Times New Roman" pitchFamily="18" charset="0"/>
            <a:cs typeface="Times New Roman" pitchFamily="18" charset="0"/>
          </a:endParaRPr>
        </a:p>
      </dgm:t>
    </dgm:pt>
    <dgm:pt modelId="{0698CDBD-C7CC-4A05-A95C-682E0BC516D2}">
      <dgm:prSet phldrT="[Текст]" custT="1"/>
      <dgm:spPr/>
      <dgm:t>
        <a:bodyPr/>
        <a:lstStyle/>
        <a:p>
          <a:r>
            <a:rPr lang="uz-Cyrl-UZ" sz="2000" dirty="0" smtClean="0">
              <a:latin typeface="Times New Roman" pitchFamily="18" charset="0"/>
              <a:cs typeface="Times New Roman" pitchFamily="18" charset="0"/>
            </a:rPr>
            <a:t>Бюджет харажатлари</a:t>
          </a:r>
          <a:endParaRPr lang="ru-RU" sz="2000" dirty="0">
            <a:latin typeface="Times New Roman" pitchFamily="18" charset="0"/>
            <a:cs typeface="Times New Roman" pitchFamily="18" charset="0"/>
          </a:endParaRPr>
        </a:p>
      </dgm:t>
    </dgm:pt>
    <dgm:pt modelId="{7AE111D1-0662-4FE9-9AE2-C282508831C2}" type="parTrans" cxnId="{D7EE7954-55A3-4644-8FAF-9639358B188C}">
      <dgm:prSet/>
      <dgm:spPr/>
      <dgm:t>
        <a:bodyPr/>
        <a:lstStyle/>
        <a:p>
          <a:endParaRPr lang="ru-RU" sz="2000">
            <a:latin typeface="Times New Roman" pitchFamily="18" charset="0"/>
            <a:cs typeface="Times New Roman" pitchFamily="18" charset="0"/>
          </a:endParaRPr>
        </a:p>
      </dgm:t>
    </dgm:pt>
    <dgm:pt modelId="{F5F4EB40-36CC-493C-A97F-0B46747C7ADF}" type="sibTrans" cxnId="{D7EE7954-55A3-4644-8FAF-9639358B188C}">
      <dgm:prSet/>
      <dgm:spPr/>
      <dgm:t>
        <a:bodyPr/>
        <a:lstStyle/>
        <a:p>
          <a:endParaRPr lang="ru-RU" sz="2000">
            <a:latin typeface="Times New Roman" pitchFamily="18" charset="0"/>
            <a:cs typeface="Times New Roman" pitchFamily="18" charset="0"/>
          </a:endParaRPr>
        </a:p>
      </dgm:t>
    </dgm:pt>
    <dgm:pt modelId="{7AFB62F1-BCCF-4435-BC8E-14F0656A444B}">
      <dgm:prSet phldrT="[Текст]" custT="1"/>
      <dgm:spPr/>
      <dgm:t>
        <a:bodyPr/>
        <a:lstStyle/>
        <a:p>
          <a:r>
            <a:rPr lang="uz-Cyrl-UZ" sz="2000" dirty="0" smtClean="0">
              <a:latin typeface="Times New Roman" pitchFamily="18" charset="0"/>
              <a:cs typeface="Times New Roman" pitchFamily="18" charset="0"/>
            </a:rPr>
            <a:t>Бошқа харажатлар</a:t>
          </a:r>
          <a:endParaRPr lang="ru-RU" sz="2000" dirty="0">
            <a:latin typeface="Times New Roman" pitchFamily="18" charset="0"/>
            <a:cs typeface="Times New Roman" pitchFamily="18" charset="0"/>
          </a:endParaRPr>
        </a:p>
      </dgm:t>
    </dgm:pt>
    <dgm:pt modelId="{68AA2F1B-AAD3-4975-BA7D-8DA130008AFD}" type="parTrans" cxnId="{023FE488-3E3A-44FA-BD7D-F3334FDDA6C4}">
      <dgm:prSet/>
      <dgm:spPr/>
      <dgm:t>
        <a:bodyPr/>
        <a:lstStyle/>
        <a:p>
          <a:endParaRPr lang="ru-RU" sz="2000">
            <a:latin typeface="Times New Roman" pitchFamily="18" charset="0"/>
            <a:cs typeface="Times New Roman" pitchFamily="18" charset="0"/>
          </a:endParaRPr>
        </a:p>
      </dgm:t>
    </dgm:pt>
    <dgm:pt modelId="{C1766278-245A-4AF0-971A-5BF65558182D}" type="sibTrans" cxnId="{023FE488-3E3A-44FA-BD7D-F3334FDDA6C4}">
      <dgm:prSet/>
      <dgm:spPr/>
      <dgm:t>
        <a:bodyPr/>
        <a:lstStyle/>
        <a:p>
          <a:endParaRPr lang="ru-RU" sz="2000">
            <a:latin typeface="Times New Roman" pitchFamily="18" charset="0"/>
            <a:cs typeface="Times New Roman" pitchFamily="18" charset="0"/>
          </a:endParaRPr>
        </a:p>
      </dgm:t>
    </dgm:pt>
    <dgm:pt modelId="{91E73AC2-7E93-4634-B145-1F914DDD4C9C}">
      <dgm:prSet phldrT="[Текст]" custT="1"/>
      <dgm:spPr/>
      <dgm:t>
        <a:bodyPr/>
        <a:lstStyle/>
        <a:p>
          <a:r>
            <a:rPr lang="uz-Cyrl-UZ" sz="2000" dirty="0" smtClean="0">
              <a:latin typeface="Times New Roman" pitchFamily="18" charset="0"/>
              <a:cs typeface="Times New Roman" pitchFamily="18" charset="0"/>
            </a:rPr>
            <a:t>Иқтисодиётга</a:t>
          </a:r>
          <a:endParaRPr lang="ru-RU" sz="2000" dirty="0">
            <a:latin typeface="Times New Roman" pitchFamily="18" charset="0"/>
            <a:cs typeface="Times New Roman" pitchFamily="18" charset="0"/>
          </a:endParaRPr>
        </a:p>
      </dgm:t>
    </dgm:pt>
    <dgm:pt modelId="{4AA5C4B0-7E47-4C92-AB9A-0A7357E73A72}" type="parTrans" cxnId="{1303D2AA-3E24-4408-B957-FAB2AD77A7D7}">
      <dgm:prSet/>
      <dgm:spPr/>
      <dgm:t>
        <a:bodyPr/>
        <a:lstStyle/>
        <a:p>
          <a:endParaRPr lang="ru-RU" sz="2000">
            <a:latin typeface="Times New Roman" pitchFamily="18" charset="0"/>
            <a:cs typeface="Times New Roman" pitchFamily="18" charset="0"/>
          </a:endParaRPr>
        </a:p>
      </dgm:t>
    </dgm:pt>
    <dgm:pt modelId="{6D6C569A-20B2-4110-B024-175709A78784}" type="sibTrans" cxnId="{1303D2AA-3E24-4408-B957-FAB2AD77A7D7}">
      <dgm:prSet/>
      <dgm:spPr/>
      <dgm:t>
        <a:bodyPr/>
        <a:lstStyle/>
        <a:p>
          <a:endParaRPr lang="ru-RU" sz="2000">
            <a:latin typeface="Times New Roman" pitchFamily="18" charset="0"/>
            <a:cs typeface="Times New Roman" pitchFamily="18" charset="0"/>
          </a:endParaRPr>
        </a:p>
      </dgm:t>
    </dgm:pt>
    <dgm:pt modelId="{EB35FD52-DFC7-437F-BE68-E329BEA3E8D6}">
      <dgm:prSet phldrT="[Текст]" custT="1"/>
      <dgm:spPr/>
      <dgm:t>
        <a:bodyPr/>
        <a:lstStyle/>
        <a:p>
          <a:r>
            <a:rPr kumimoji="0" lang="ru-RU" sz="2000" u="none" strike="noStrike" cap="none" normalizeH="0" baseline="0" dirty="0" err="1" smtClean="0">
              <a:ln>
                <a:noFill/>
              </a:ln>
              <a:effectLst/>
              <a:latin typeface="Times New Roman" pitchFamily="18" charset="0"/>
              <a:cs typeface="Times New Roman" pitchFamily="18" charset="0"/>
            </a:rPr>
            <a:t>Ижтимоий</a:t>
          </a:r>
          <a:r>
            <a:rPr kumimoji="0" lang="ru-RU" sz="2000" u="none" strike="noStrike" cap="none" normalizeH="0" baseline="0" dirty="0" smtClean="0">
              <a:ln>
                <a:noFill/>
              </a:ln>
              <a:effectLst/>
              <a:latin typeface="Times New Roman" pitchFamily="18" charset="0"/>
              <a:cs typeface="Times New Roman" pitchFamily="18" charset="0"/>
            </a:rPr>
            <a:t> </a:t>
          </a:r>
          <a:r>
            <a:rPr kumimoji="0" lang="ru-RU" sz="2000" u="none" strike="noStrike" cap="none" normalizeH="0" baseline="0" dirty="0" err="1" smtClean="0">
              <a:ln>
                <a:noFill/>
              </a:ln>
              <a:effectLst/>
              <a:latin typeface="Times New Roman" pitchFamily="18" charset="0"/>
              <a:cs typeface="Times New Roman" pitchFamily="18" charset="0"/>
            </a:rPr>
            <a:t>соҳага</a:t>
          </a:r>
          <a:endParaRPr lang="ru-RU" sz="2000" dirty="0">
            <a:latin typeface="Times New Roman" pitchFamily="18" charset="0"/>
            <a:cs typeface="Times New Roman" pitchFamily="18" charset="0"/>
          </a:endParaRPr>
        </a:p>
      </dgm:t>
    </dgm:pt>
    <dgm:pt modelId="{12C82D7B-5089-45FB-ADA2-0949E07A8C09}" type="parTrans" cxnId="{D9E38310-B8FC-4862-9F93-C21F0BBDAC84}">
      <dgm:prSet/>
      <dgm:spPr/>
      <dgm:t>
        <a:bodyPr/>
        <a:lstStyle/>
        <a:p>
          <a:endParaRPr lang="ru-RU" sz="2000">
            <a:latin typeface="Times New Roman" pitchFamily="18" charset="0"/>
            <a:cs typeface="Times New Roman" pitchFamily="18" charset="0"/>
          </a:endParaRPr>
        </a:p>
      </dgm:t>
    </dgm:pt>
    <dgm:pt modelId="{C23B1834-3742-4FB8-BC95-1641E4EBE121}" type="sibTrans" cxnId="{D9E38310-B8FC-4862-9F93-C21F0BBDAC84}">
      <dgm:prSet/>
      <dgm:spPr/>
      <dgm:t>
        <a:bodyPr/>
        <a:lstStyle/>
        <a:p>
          <a:endParaRPr lang="ru-RU" sz="2000">
            <a:latin typeface="Times New Roman" pitchFamily="18" charset="0"/>
            <a:cs typeface="Times New Roman" pitchFamily="18" charset="0"/>
          </a:endParaRPr>
        </a:p>
      </dgm:t>
    </dgm:pt>
    <dgm:pt modelId="{59448891-C0EA-4934-B307-11C0A40A8607}">
      <dgm:prSet phldrT="[Текст]" custT="1"/>
      <dgm:spPr/>
      <dgm:t>
        <a:bodyPr/>
        <a:lstStyle/>
        <a:p>
          <a:r>
            <a:rPr lang="uz-Cyrl-UZ" sz="2000" dirty="0" smtClean="0">
              <a:latin typeface="Times New Roman" pitchFamily="18" charset="0"/>
              <a:cs typeface="Times New Roman" pitchFamily="18" charset="0"/>
            </a:rPr>
            <a:t>Бюджет даромадлари</a:t>
          </a:r>
          <a:endParaRPr lang="ru-RU" sz="2000" dirty="0">
            <a:latin typeface="Times New Roman" pitchFamily="18" charset="0"/>
            <a:cs typeface="Times New Roman" pitchFamily="18" charset="0"/>
          </a:endParaRPr>
        </a:p>
      </dgm:t>
    </dgm:pt>
    <dgm:pt modelId="{D0F4FA09-C5E9-4886-95FF-053E441739F8}" type="sibTrans" cxnId="{59227BB6-ED00-4952-84DE-98CCF4BCDAF7}">
      <dgm:prSet/>
      <dgm:spPr/>
      <dgm:t>
        <a:bodyPr/>
        <a:lstStyle/>
        <a:p>
          <a:endParaRPr lang="ru-RU" sz="2000">
            <a:latin typeface="Times New Roman" pitchFamily="18" charset="0"/>
            <a:cs typeface="Times New Roman" pitchFamily="18" charset="0"/>
          </a:endParaRPr>
        </a:p>
      </dgm:t>
    </dgm:pt>
    <dgm:pt modelId="{AE671F1B-ED09-4DA6-A0E4-C45A9354F168}" type="parTrans" cxnId="{59227BB6-ED00-4952-84DE-98CCF4BCDAF7}">
      <dgm:prSet/>
      <dgm:spPr/>
      <dgm:t>
        <a:bodyPr/>
        <a:lstStyle/>
        <a:p>
          <a:endParaRPr lang="ru-RU" sz="2000">
            <a:latin typeface="Times New Roman" pitchFamily="18" charset="0"/>
            <a:cs typeface="Times New Roman" pitchFamily="18" charset="0"/>
          </a:endParaRPr>
        </a:p>
      </dgm:t>
    </dgm:pt>
    <dgm:pt modelId="{5632A7EA-5C01-4BF8-AEEB-0B60684E4191}">
      <dgm:prSet phldrT="[Текст]" custT="1"/>
      <dgm:spPr/>
      <dgm:t>
        <a:bodyPr/>
        <a:lstStyle/>
        <a:p>
          <a:r>
            <a:rPr lang="uz-Cyrl-UZ" sz="2000" dirty="0" smtClean="0">
              <a:latin typeface="Times New Roman" pitchFamily="18" charset="0"/>
              <a:cs typeface="Times New Roman" pitchFamily="18" charset="0"/>
            </a:rPr>
            <a:t>Бюджетга тўловлар</a:t>
          </a:r>
          <a:endParaRPr lang="ru-RU" sz="2000" dirty="0">
            <a:latin typeface="Times New Roman" pitchFamily="18" charset="0"/>
            <a:cs typeface="Times New Roman" pitchFamily="18" charset="0"/>
          </a:endParaRPr>
        </a:p>
      </dgm:t>
    </dgm:pt>
    <dgm:pt modelId="{4736F559-CF87-4F4A-B0D3-BF0F7A037AAF}" type="sibTrans" cxnId="{D5E4D561-89E8-4F54-8FB3-15E00522A8E6}">
      <dgm:prSet/>
      <dgm:spPr/>
      <dgm:t>
        <a:bodyPr/>
        <a:lstStyle/>
        <a:p>
          <a:endParaRPr lang="ru-RU" sz="2000">
            <a:latin typeface="Times New Roman" pitchFamily="18" charset="0"/>
            <a:cs typeface="Times New Roman" pitchFamily="18" charset="0"/>
          </a:endParaRPr>
        </a:p>
      </dgm:t>
    </dgm:pt>
    <dgm:pt modelId="{24CAD05B-668C-400F-B9D1-FE691DCC240E}" type="parTrans" cxnId="{D5E4D561-89E8-4F54-8FB3-15E00522A8E6}">
      <dgm:prSet/>
      <dgm:spPr/>
      <dgm:t>
        <a:bodyPr/>
        <a:lstStyle/>
        <a:p>
          <a:endParaRPr lang="ru-RU" sz="2000">
            <a:latin typeface="Times New Roman" pitchFamily="18" charset="0"/>
            <a:cs typeface="Times New Roman" pitchFamily="18" charset="0"/>
          </a:endParaRPr>
        </a:p>
      </dgm:t>
    </dgm:pt>
    <dgm:pt modelId="{C41F6AD9-C8FC-4FCD-8689-AB5FE8FB7F4B}" type="pres">
      <dgm:prSet presAssocID="{BAC74AA4-D5EC-42CE-A5A8-168CC7C9ED08}" presName="outerComposite" presStyleCnt="0">
        <dgm:presLayoutVars>
          <dgm:chMax val="2"/>
          <dgm:animLvl val="lvl"/>
          <dgm:resizeHandles val="exact"/>
        </dgm:presLayoutVars>
      </dgm:prSet>
      <dgm:spPr/>
      <dgm:t>
        <a:bodyPr/>
        <a:lstStyle/>
        <a:p>
          <a:endParaRPr lang="ru-RU"/>
        </a:p>
      </dgm:t>
    </dgm:pt>
    <dgm:pt modelId="{822A8B77-7974-4790-A631-857565CD9BF1}" type="pres">
      <dgm:prSet presAssocID="{BAC74AA4-D5EC-42CE-A5A8-168CC7C9ED08}" presName="dummyMaxCanvas" presStyleCnt="0"/>
      <dgm:spPr/>
    </dgm:pt>
    <dgm:pt modelId="{69CDB971-0B5B-40A2-8EA4-4F15EED9AC90}" type="pres">
      <dgm:prSet presAssocID="{BAC74AA4-D5EC-42CE-A5A8-168CC7C9ED08}" presName="parentComposite" presStyleCnt="0"/>
      <dgm:spPr/>
    </dgm:pt>
    <dgm:pt modelId="{B6C93AF3-74C1-4E5F-BDCD-03E125B67E63}" type="pres">
      <dgm:prSet presAssocID="{BAC74AA4-D5EC-42CE-A5A8-168CC7C9ED08}" presName="parent1" presStyleLbl="alignAccFollowNode1" presStyleIdx="0" presStyleCnt="4" custScaleX="127392">
        <dgm:presLayoutVars>
          <dgm:chMax val="4"/>
        </dgm:presLayoutVars>
      </dgm:prSet>
      <dgm:spPr/>
      <dgm:t>
        <a:bodyPr/>
        <a:lstStyle/>
        <a:p>
          <a:endParaRPr lang="ru-RU"/>
        </a:p>
      </dgm:t>
    </dgm:pt>
    <dgm:pt modelId="{3719B571-7F2D-4B8D-B336-088FC10BDB87}" type="pres">
      <dgm:prSet presAssocID="{BAC74AA4-D5EC-42CE-A5A8-168CC7C9ED08}" presName="parent2" presStyleLbl="alignAccFollowNode1" presStyleIdx="1" presStyleCnt="4" custScaleX="131234">
        <dgm:presLayoutVars>
          <dgm:chMax val="4"/>
        </dgm:presLayoutVars>
      </dgm:prSet>
      <dgm:spPr/>
      <dgm:t>
        <a:bodyPr/>
        <a:lstStyle/>
        <a:p>
          <a:endParaRPr lang="ru-RU"/>
        </a:p>
      </dgm:t>
    </dgm:pt>
    <dgm:pt modelId="{9815FAB2-BB4B-4014-B6D9-695B84217BBA}" type="pres">
      <dgm:prSet presAssocID="{BAC74AA4-D5EC-42CE-A5A8-168CC7C9ED08}" presName="childrenComposite" presStyleCnt="0"/>
      <dgm:spPr/>
    </dgm:pt>
    <dgm:pt modelId="{6C0FFDB2-12D2-4D18-9684-510546C915D9}" type="pres">
      <dgm:prSet presAssocID="{BAC74AA4-D5EC-42CE-A5A8-168CC7C9ED08}" presName="dummyMaxCanvas_ChildArea" presStyleCnt="0"/>
      <dgm:spPr/>
    </dgm:pt>
    <dgm:pt modelId="{516E81AF-A8F6-4183-9B5E-7A9ACFAD9328}" type="pres">
      <dgm:prSet presAssocID="{BAC74AA4-D5EC-42CE-A5A8-168CC7C9ED08}" presName="fulcrum" presStyleLbl="alignAccFollowNode1" presStyleIdx="2" presStyleCnt="4"/>
      <dgm:spPr/>
    </dgm:pt>
    <dgm:pt modelId="{5BFDE843-9311-4A72-B335-84B1D58ABE54}" type="pres">
      <dgm:prSet presAssocID="{BAC74AA4-D5EC-42CE-A5A8-168CC7C9ED08}" presName="balance_23" presStyleLbl="alignAccFollowNode1" presStyleIdx="3" presStyleCnt="4" custScaleX="162938" custScaleY="134163">
        <dgm:presLayoutVars>
          <dgm:bulletEnabled val="1"/>
        </dgm:presLayoutVars>
      </dgm:prSet>
      <dgm:spPr/>
    </dgm:pt>
    <dgm:pt modelId="{ADD6CB30-4D1B-4619-AF7A-81D8E9EB9F9D}" type="pres">
      <dgm:prSet presAssocID="{BAC74AA4-D5EC-42CE-A5A8-168CC7C9ED08}" presName="right_23_1" presStyleLbl="node1" presStyleIdx="0" presStyleCnt="5" custScaleX="125543">
        <dgm:presLayoutVars>
          <dgm:bulletEnabled val="1"/>
        </dgm:presLayoutVars>
      </dgm:prSet>
      <dgm:spPr/>
      <dgm:t>
        <a:bodyPr/>
        <a:lstStyle/>
        <a:p>
          <a:endParaRPr lang="ru-RU"/>
        </a:p>
      </dgm:t>
    </dgm:pt>
    <dgm:pt modelId="{3DE03657-84A7-4ADA-BBE4-77EF14139B66}" type="pres">
      <dgm:prSet presAssocID="{BAC74AA4-D5EC-42CE-A5A8-168CC7C9ED08}" presName="right_23_2" presStyleLbl="node1" presStyleIdx="1" presStyleCnt="5" custScaleX="125543">
        <dgm:presLayoutVars>
          <dgm:bulletEnabled val="1"/>
        </dgm:presLayoutVars>
      </dgm:prSet>
      <dgm:spPr/>
      <dgm:t>
        <a:bodyPr/>
        <a:lstStyle/>
        <a:p>
          <a:endParaRPr lang="ru-RU"/>
        </a:p>
      </dgm:t>
    </dgm:pt>
    <dgm:pt modelId="{E024186A-6894-40F8-AE84-A3A10FFDA5F4}" type="pres">
      <dgm:prSet presAssocID="{BAC74AA4-D5EC-42CE-A5A8-168CC7C9ED08}" presName="right_23_3" presStyleLbl="node1" presStyleIdx="2" presStyleCnt="5" custScaleX="125543">
        <dgm:presLayoutVars>
          <dgm:bulletEnabled val="1"/>
        </dgm:presLayoutVars>
      </dgm:prSet>
      <dgm:spPr/>
      <dgm:t>
        <a:bodyPr/>
        <a:lstStyle/>
        <a:p>
          <a:endParaRPr lang="ru-RU"/>
        </a:p>
      </dgm:t>
    </dgm:pt>
    <dgm:pt modelId="{27E38B05-6355-4B27-9FE8-FA978D274042}" type="pres">
      <dgm:prSet presAssocID="{BAC74AA4-D5EC-42CE-A5A8-168CC7C9ED08}" presName="left_23_1" presStyleLbl="node1" presStyleIdx="3" presStyleCnt="5" custScaleX="125887">
        <dgm:presLayoutVars>
          <dgm:bulletEnabled val="1"/>
        </dgm:presLayoutVars>
      </dgm:prSet>
      <dgm:spPr/>
      <dgm:t>
        <a:bodyPr/>
        <a:lstStyle/>
        <a:p>
          <a:endParaRPr lang="ru-RU"/>
        </a:p>
      </dgm:t>
    </dgm:pt>
    <dgm:pt modelId="{8AAE3DAA-9F2E-4E1C-9348-DE95ABEFCD7D}" type="pres">
      <dgm:prSet presAssocID="{BAC74AA4-D5EC-42CE-A5A8-168CC7C9ED08}" presName="left_23_2" presStyleLbl="node1" presStyleIdx="4" presStyleCnt="5" custScaleX="125887">
        <dgm:presLayoutVars>
          <dgm:bulletEnabled val="1"/>
        </dgm:presLayoutVars>
      </dgm:prSet>
      <dgm:spPr/>
      <dgm:t>
        <a:bodyPr/>
        <a:lstStyle/>
        <a:p>
          <a:endParaRPr lang="ru-RU"/>
        </a:p>
      </dgm:t>
    </dgm:pt>
  </dgm:ptLst>
  <dgm:cxnLst>
    <dgm:cxn modelId="{D9E38310-B8FC-4862-9F93-C21F0BBDAC84}" srcId="{0698CDBD-C7CC-4A05-A95C-682E0BC516D2}" destId="{EB35FD52-DFC7-437F-BE68-E329BEA3E8D6}" srcOrd="2" destOrd="0" parTransId="{12C82D7B-5089-45FB-ADA2-0949E07A8C09}" sibTransId="{C23B1834-3742-4FB8-BC95-1641E4EBE121}"/>
    <dgm:cxn modelId="{BF52B40D-49FA-4829-870E-0E848DBACABF}" type="presOf" srcId="{91E73AC2-7E93-4634-B145-1F914DDD4C9C}" destId="{3DE03657-84A7-4ADA-BBE4-77EF14139B66}" srcOrd="0" destOrd="0" presId="urn:microsoft.com/office/officeart/2005/8/layout/balance1"/>
    <dgm:cxn modelId="{023FE488-3E3A-44FA-BD7D-F3334FDDA6C4}" srcId="{0698CDBD-C7CC-4A05-A95C-682E0BC516D2}" destId="{7AFB62F1-BCCF-4435-BC8E-14F0656A444B}" srcOrd="0" destOrd="0" parTransId="{68AA2F1B-AAD3-4975-BA7D-8DA130008AFD}" sibTransId="{C1766278-245A-4AF0-971A-5BF65558182D}"/>
    <dgm:cxn modelId="{59227BB6-ED00-4952-84DE-98CCF4BCDAF7}" srcId="{BAC74AA4-D5EC-42CE-A5A8-168CC7C9ED08}" destId="{59448891-C0EA-4934-B307-11C0A40A8607}" srcOrd="0" destOrd="0" parTransId="{AE671F1B-ED09-4DA6-A0E4-C45A9354F168}" sibTransId="{D0F4FA09-C5E9-4886-95FF-053E441739F8}"/>
    <dgm:cxn modelId="{CEA1F225-B7EB-4667-9775-3E175F2E15E4}" type="presOf" srcId="{EB35FD52-DFC7-437F-BE68-E329BEA3E8D6}" destId="{E024186A-6894-40F8-AE84-A3A10FFDA5F4}" srcOrd="0" destOrd="0" presId="urn:microsoft.com/office/officeart/2005/8/layout/balance1"/>
    <dgm:cxn modelId="{D0D876EC-6667-4957-91FE-12BD7249D287}" type="presOf" srcId="{BAC74AA4-D5EC-42CE-A5A8-168CC7C9ED08}" destId="{C41F6AD9-C8FC-4FCD-8689-AB5FE8FB7F4B}" srcOrd="0" destOrd="0" presId="urn:microsoft.com/office/officeart/2005/8/layout/balance1"/>
    <dgm:cxn modelId="{D7EE7954-55A3-4644-8FAF-9639358B188C}" srcId="{BAC74AA4-D5EC-42CE-A5A8-168CC7C9ED08}" destId="{0698CDBD-C7CC-4A05-A95C-682E0BC516D2}" srcOrd="1" destOrd="0" parTransId="{7AE111D1-0662-4FE9-9AE2-C282508831C2}" sibTransId="{F5F4EB40-36CC-493C-A97F-0B46747C7ADF}"/>
    <dgm:cxn modelId="{C439A91C-ED24-49A6-969C-9370B0437234}" type="presOf" srcId="{A1D34070-5E5C-4A0D-9A17-215E38A75363}" destId="{8AAE3DAA-9F2E-4E1C-9348-DE95ABEFCD7D}" srcOrd="0" destOrd="0" presId="urn:microsoft.com/office/officeart/2005/8/layout/balance1"/>
    <dgm:cxn modelId="{F4E96B90-C48E-4D43-A07E-394319E4F09B}" type="presOf" srcId="{5632A7EA-5C01-4BF8-AEEB-0B60684E4191}" destId="{27E38B05-6355-4B27-9FE8-FA978D274042}" srcOrd="0" destOrd="0" presId="urn:microsoft.com/office/officeart/2005/8/layout/balance1"/>
    <dgm:cxn modelId="{2E44D92D-900B-44E0-8BC0-9E5392FE832C}" type="presOf" srcId="{0698CDBD-C7CC-4A05-A95C-682E0BC516D2}" destId="{3719B571-7F2D-4B8D-B336-088FC10BDB87}" srcOrd="0" destOrd="0" presId="urn:microsoft.com/office/officeart/2005/8/layout/balance1"/>
    <dgm:cxn modelId="{2988B990-F73D-467F-918C-5F73640864A9}" type="presOf" srcId="{7AFB62F1-BCCF-4435-BC8E-14F0656A444B}" destId="{ADD6CB30-4D1B-4619-AF7A-81D8E9EB9F9D}" srcOrd="0" destOrd="0" presId="urn:microsoft.com/office/officeart/2005/8/layout/balance1"/>
    <dgm:cxn modelId="{6486C27F-A864-4785-949A-7042CE23485D}" srcId="{59448891-C0EA-4934-B307-11C0A40A8607}" destId="{A1D34070-5E5C-4A0D-9A17-215E38A75363}" srcOrd="1" destOrd="0" parTransId="{19533FD6-9146-440E-A79B-2E0832483E67}" sibTransId="{075B5E21-02C7-4688-A176-615B697C30BC}"/>
    <dgm:cxn modelId="{D5E4D561-89E8-4F54-8FB3-15E00522A8E6}" srcId="{59448891-C0EA-4934-B307-11C0A40A8607}" destId="{5632A7EA-5C01-4BF8-AEEB-0B60684E4191}" srcOrd="0" destOrd="0" parTransId="{24CAD05B-668C-400F-B9D1-FE691DCC240E}" sibTransId="{4736F559-CF87-4F4A-B0D3-BF0F7A037AAF}"/>
    <dgm:cxn modelId="{7303700B-558E-408E-97E3-343BEB26CD51}" type="presOf" srcId="{59448891-C0EA-4934-B307-11C0A40A8607}" destId="{B6C93AF3-74C1-4E5F-BDCD-03E125B67E63}" srcOrd="0" destOrd="0" presId="urn:microsoft.com/office/officeart/2005/8/layout/balance1"/>
    <dgm:cxn modelId="{1303D2AA-3E24-4408-B957-FAB2AD77A7D7}" srcId="{0698CDBD-C7CC-4A05-A95C-682E0BC516D2}" destId="{91E73AC2-7E93-4634-B145-1F914DDD4C9C}" srcOrd="1" destOrd="0" parTransId="{4AA5C4B0-7E47-4C92-AB9A-0A7357E73A72}" sibTransId="{6D6C569A-20B2-4110-B024-175709A78784}"/>
    <dgm:cxn modelId="{91C529DF-7F76-4814-A1C3-57180A675E58}" type="presParOf" srcId="{C41F6AD9-C8FC-4FCD-8689-AB5FE8FB7F4B}" destId="{822A8B77-7974-4790-A631-857565CD9BF1}" srcOrd="0" destOrd="0" presId="urn:microsoft.com/office/officeart/2005/8/layout/balance1"/>
    <dgm:cxn modelId="{8A56213F-59DC-4090-92DC-23C2B277E5AA}" type="presParOf" srcId="{C41F6AD9-C8FC-4FCD-8689-AB5FE8FB7F4B}" destId="{69CDB971-0B5B-40A2-8EA4-4F15EED9AC90}" srcOrd="1" destOrd="0" presId="urn:microsoft.com/office/officeart/2005/8/layout/balance1"/>
    <dgm:cxn modelId="{BDA4E4AC-D1CC-49C5-B674-CDCDD5AB0343}" type="presParOf" srcId="{69CDB971-0B5B-40A2-8EA4-4F15EED9AC90}" destId="{B6C93AF3-74C1-4E5F-BDCD-03E125B67E63}" srcOrd="0" destOrd="0" presId="urn:microsoft.com/office/officeart/2005/8/layout/balance1"/>
    <dgm:cxn modelId="{C9A39A86-3A9D-40F1-BF9B-E2569E9EA3F9}" type="presParOf" srcId="{69CDB971-0B5B-40A2-8EA4-4F15EED9AC90}" destId="{3719B571-7F2D-4B8D-B336-088FC10BDB87}" srcOrd="1" destOrd="0" presId="urn:microsoft.com/office/officeart/2005/8/layout/balance1"/>
    <dgm:cxn modelId="{AA1A727A-DDF5-4D64-A2DA-85B9C8B39024}" type="presParOf" srcId="{C41F6AD9-C8FC-4FCD-8689-AB5FE8FB7F4B}" destId="{9815FAB2-BB4B-4014-B6D9-695B84217BBA}" srcOrd="2" destOrd="0" presId="urn:microsoft.com/office/officeart/2005/8/layout/balance1"/>
    <dgm:cxn modelId="{BEC409F1-92C4-4077-9D67-9AC0D743CD6D}" type="presParOf" srcId="{9815FAB2-BB4B-4014-B6D9-695B84217BBA}" destId="{6C0FFDB2-12D2-4D18-9684-510546C915D9}" srcOrd="0" destOrd="0" presId="urn:microsoft.com/office/officeart/2005/8/layout/balance1"/>
    <dgm:cxn modelId="{5D81ECF6-3EB9-465F-86D5-23A88D83E971}" type="presParOf" srcId="{9815FAB2-BB4B-4014-B6D9-695B84217BBA}" destId="{516E81AF-A8F6-4183-9B5E-7A9ACFAD9328}" srcOrd="1" destOrd="0" presId="urn:microsoft.com/office/officeart/2005/8/layout/balance1"/>
    <dgm:cxn modelId="{139FA60B-AC06-4439-A115-EEF81E50021E}" type="presParOf" srcId="{9815FAB2-BB4B-4014-B6D9-695B84217BBA}" destId="{5BFDE843-9311-4A72-B335-84B1D58ABE54}" srcOrd="2" destOrd="0" presId="urn:microsoft.com/office/officeart/2005/8/layout/balance1"/>
    <dgm:cxn modelId="{AE569746-DD85-4BE2-A012-40968D0CCC50}" type="presParOf" srcId="{9815FAB2-BB4B-4014-B6D9-695B84217BBA}" destId="{ADD6CB30-4D1B-4619-AF7A-81D8E9EB9F9D}" srcOrd="3" destOrd="0" presId="urn:microsoft.com/office/officeart/2005/8/layout/balance1"/>
    <dgm:cxn modelId="{29FBC63C-07CE-49A3-9C83-1CAD6F9E9F4D}" type="presParOf" srcId="{9815FAB2-BB4B-4014-B6D9-695B84217BBA}" destId="{3DE03657-84A7-4ADA-BBE4-77EF14139B66}" srcOrd="4" destOrd="0" presId="urn:microsoft.com/office/officeart/2005/8/layout/balance1"/>
    <dgm:cxn modelId="{6D24546A-B68D-4E30-9719-65DB533A627C}" type="presParOf" srcId="{9815FAB2-BB4B-4014-B6D9-695B84217BBA}" destId="{E024186A-6894-40F8-AE84-A3A10FFDA5F4}" srcOrd="5" destOrd="0" presId="urn:microsoft.com/office/officeart/2005/8/layout/balance1"/>
    <dgm:cxn modelId="{5803AF38-0BDF-404F-80C4-52EAFAD8410D}" type="presParOf" srcId="{9815FAB2-BB4B-4014-B6D9-695B84217BBA}" destId="{27E38B05-6355-4B27-9FE8-FA978D274042}" srcOrd="6" destOrd="0" presId="urn:microsoft.com/office/officeart/2005/8/layout/balance1"/>
    <dgm:cxn modelId="{6C0C8907-5621-4ED5-BA52-538CFE69BBBE}" type="presParOf" srcId="{9815FAB2-BB4B-4014-B6D9-695B84217BBA}" destId="{8AAE3DAA-9F2E-4E1C-9348-DE95ABEFCD7D}" srcOrd="7"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22F02BA-B948-468A-94BE-6FB04B05FA7E}" type="doc">
      <dgm:prSet loTypeId="urn:microsoft.com/office/officeart/2005/8/layout/hList1" loCatId="list" qsTypeId="urn:microsoft.com/office/officeart/2005/8/quickstyle/3d1" qsCatId="3D" csTypeId="urn:microsoft.com/office/officeart/2005/8/colors/accent1_2" csCatId="accent1"/>
      <dgm:spPr/>
      <dgm:t>
        <a:bodyPr/>
        <a:lstStyle/>
        <a:p>
          <a:endParaRPr lang="ru-RU"/>
        </a:p>
      </dgm:t>
    </dgm:pt>
    <dgm:pt modelId="{60CC21A3-8B65-42DA-B5AA-7A25CEE35710}">
      <dgm:prSet/>
      <dgm:spPr/>
      <dgm:t>
        <a:bodyPr/>
        <a:lstStyle/>
        <a:p>
          <a:pPr rtl="0"/>
          <a:r>
            <a:rPr lang="ru-RU" b="1" dirty="0" smtClean="0">
              <a:latin typeface="Times New Roman" pitchFamily="18" charset="0"/>
              <a:cs typeface="Times New Roman" pitchFamily="18" charset="0"/>
            </a:rPr>
            <a:t>Бюджет </a:t>
          </a:r>
          <a:r>
            <a:rPr lang="ru-RU" b="1" dirty="0" err="1" smtClean="0">
              <a:latin typeface="Times New Roman" pitchFamily="18" charset="0"/>
              <a:cs typeface="Times New Roman" pitchFamily="18" charset="0"/>
            </a:rPr>
            <a:t>профицити</a:t>
          </a:r>
          <a:r>
            <a:rPr lang="uz-Cyrl-UZ" b="1" dirty="0" smtClean="0">
              <a:latin typeface="Times New Roman" pitchFamily="18" charset="0"/>
              <a:cs typeface="Times New Roman" pitchFamily="18" charset="0"/>
            </a:rPr>
            <a:t> </a:t>
          </a:r>
          <a:endParaRPr lang="uz-Cyrl-UZ" b="1" dirty="0">
            <a:latin typeface="Times New Roman" pitchFamily="18" charset="0"/>
            <a:cs typeface="Times New Roman" pitchFamily="18" charset="0"/>
          </a:endParaRPr>
        </a:p>
      </dgm:t>
    </dgm:pt>
    <dgm:pt modelId="{045CEC2E-DF26-49BE-B95D-66BD00363E4D}" type="parTrans" cxnId="{D0E7FA70-16B7-4913-A86E-D7D22597A128}">
      <dgm:prSet/>
      <dgm:spPr/>
      <dgm:t>
        <a:bodyPr/>
        <a:lstStyle/>
        <a:p>
          <a:endParaRPr lang="ru-RU">
            <a:latin typeface="Times New Roman" pitchFamily="18" charset="0"/>
            <a:cs typeface="Times New Roman" pitchFamily="18" charset="0"/>
          </a:endParaRPr>
        </a:p>
      </dgm:t>
    </dgm:pt>
    <dgm:pt modelId="{FB1DE281-AD1C-47D0-A183-BE328AE2D12A}" type="sibTrans" cxnId="{D0E7FA70-16B7-4913-A86E-D7D22597A128}">
      <dgm:prSet/>
      <dgm:spPr/>
      <dgm:t>
        <a:bodyPr/>
        <a:lstStyle/>
        <a:p>
          <a:endParaRPr lang="ru-RU">
            <a:latin typeface="Times New Roman" pitchFamily="18" charset="0"/>
            <a:cs typeface="Times New Roman" pitchFamily="18" charset="0"/>
          </a:endParaRPr>
        </a:p>
      </dgm:t>
    </dgm:pt>
    <dgm:pt modelId="{EEDA1A5E-C440-42A6-A4BB-8161BB4D12C8}">
      <dgm:prSet/>
      <dgm:spPr/>
      <dgm:t>
        <a:bodyPr/>
        <a:lstStyle/>
        <a:p>
          <a:pPr rtl="0"/>
          <a:r>
            <a:rPr lang="ru-RU" b="1" dirty="0" smtClean="0">
              <a:latin typeface="Times New Roman" pitchFamily="18" charset="0"/>
              <a:cs typeface="Times New Roman" pitchFamily="18" charset="0"/>
            </a:rPr>
            <a:t>-</a:t>
          </a:r>
          <a:r>
            <a:rPr lang="uz-Cyrl-UZ"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муайян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даврда</a:t>
          </a:r>
          <a:r>
            <a:rPr lang="ru-RU" dirty="0" smtClean="0">
              <a:latin typeface="Times New Roman" pitchFamily="18" charset="0"/>
              <a:cs typeface="Times New Roman" pitchFamily="18" charset="0"/>
            </a:rPr>
            <a:t> бюджет </a:t>
          </a:r>
          <a:r>
            <a:rPr lang="ru-RU" dirty="0" err="1" smtClean="0">
              <a:latin typeface="Times New Roman" pitchFamily="18" charset="0"/>
              <a:cs typeface="Times New Roman" pitchFamily="18" charset="0"/>
            </a:rPr>
            <a:t>даромадларининг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харажатларидан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ортиқ бўлган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суммаси</a:t>
          </a:r>
          <a:r>
            <a:rPr lang="ru-RU" dirty="0" smtClean="0">
              <a:latin typeface="Times New Roman" pitchFamily="18" charset="0"/>
              <a:cs typeface="Times New Roman" pitchFamily="18" charset="0"/>
            </a:rPr>
            <a:t>.</a:t>
          </a:r>
          <a:endParaRPr lang="uz-Cyrl-UZ" dirty="0">
            <a:latin typeface="Times New Roman" pitchFamily="18" charset="0"/>
            <a:cs typeface="Times New Roman" pitchFamily="18" charset="0"/>
          </a:endParaRPr>
        </a:p>
      </dgm:t>
    </dgm:pt>
    <dgm:pt modelId="{8B372439-CC9C-42CE-8C3C-2A3D3B63DB4D}" type="parTrans" cxnId="{F1A89443-F136-4F22-AE64-CAF48C79EB26}">
      <dgm:prSet/>
      <dgm:spPr/>
      <dgm:t>
        <a:bodyPr/>
        <a:lstStyle/>
        <a:p>
          <a:endParaRPr lang="ru-RU">
            <a:latin typeface="Times New Roman" pitchFamily="18" charset="0"/>
            <a:cs typeface="Times New Roman" pitchFamily="18" charset="0"/>
          </a:endParaRPr>
        </a:p>
      </dgm:t>
    </dgm:pt>
    <dgm:pt modelId="{7CFED78C-22DC-489B-9E6A-543B80D186A2}" type="sibTrans" cxnId="{F1A89443-F136-4F22-AE64-CAF48C79EB26}">
      <dgm:prSet/>
      <dgm:spPr/>
      <dgm:t>
        <a:bodyPr/>
        <a:lstStyle/>
        <a:p>
          <a:endParaRPr lang="ru-RU">
            <a:latin typeface="Times New Roman" pitchFamily="18" charset="0"/>
            <a:cs typeface="Times New Roman" pitchFamily="18" charset="0"/>
          </a:endParaRPr>
        </a:p>
      </dgm:t>
    </dgm:pt>
    <dgm:pt modelId="{E78F76F3-EC64-4A73-9CA9-1CBC4D644AAC}" type="pres">
      <dgm:prSet presAssocID="{822F02BA-B948-468A-94BE-6FB04B05FA7E}" presName="Name0" presStyleCnt="0">
        <dgm:presLayoutVars>
          <dgm:dir/>
          <dgm:animLvl val="lvl"/>
          <dgm:resizeHandles val="exact"/>
        </dgm:presLayoutVars>
      </dgm:prSet>
      <dgm:spPr/>
      <dgm:t>
        <a:bodyPr/>
        <a:lstStyle/>
        <a:p>
          <a:endParaRPr lang="ru-RU"/>
        </a:p>
      </dgm:t>
    </dgm:pt>
    <dgm:pt modelId="{6DA09E2B-77CE-4697-B657-5BEE1F90F269}" type="pres">
      <dgm:prSet presAssocID="{60CC21A3-8B65-42DA-B5AA-7A25CEE35710}" presName="composite" presStyleCnt="0"/>
      <dgm:spPr/>
    </dgm:pt>
    <dgm:pt modelId="{84ED5628-31FC-4185-9E24-472A07C97F86}" type="pres">
      <dgm:prSet presAssocID="{60CC21A3-8B65-42DA-B5AA-7A25CEE35710}" presName="parTx" presStyleLbl="alignNode1" presStyleIdx="0" presStyleCnt="1">
        <dgm:presLayoutVars>
          <dgm:chMax val="0"/>
          <dgm:chPref val="0"/>
          <dgm:bulletEnabled val="1"/>
        </dgm:presLayoutVars>
      </dgm:prSet>
      <dgm:spPr/>
      <dgm:t>
        <a:bodyPr/>
        <a:lstStyle/>
        <a:p>
          <a:endParaRPr lang="ru-RU"/>
        </a:p>
      </dgm:t>
    </dgm:pt>
    <dgm:pt modelId="{4B5ACEF1-33BF-4E4C-B8B1-B89801EE05A2}" type="pres">
      <dgm:prSet presAssocID="{60CC21A3-8B65-42DA-B5AA-7A25CEE35710}" presName="desTx" presStyleLbl="alignAccFollowNode1" presStyleIdx="0" presStyleCnt="1">
        <dgm:presLayoutVars>
          <dgm:bulletEnabled val="1"/>
        </dgm:presLayoutVars>
      </dgm:prSet>
      <dgm:spPr/>
      <dgm:t>
        <a:bodyPr/>
        <a:lstStyle/>
        <a:p>
          <a:endParaRPr lang="ru-RU"/>
        </a:p>
      </dgm:t>
    </dgm:pt>
  </dgm:ptLst>
  <dgm:cxnLst>
    <dgm:cxn modelId="{D0E7FA70-16B7-4913-A86E-D7D22597A128}" srcId="{822F02BA-B948-468A-94BE-6FB04B05FA7E}" destId="{60CC21A3-8B65-42DA-B5AA-7A25CEE35710}" srcOrd="0" destOrd="0" parTransId="{045CEC2E-DF26-49BE-B95D-66BD00363E4D}" sibTransId="{FB1DE281-AD1C-47D0-A183-BE328AE2D12A}"/>
    <dgm:cxn modelId="{C38C7186-76D5-4B47-A983-68EB0D723751}" type="presOf" srcId="{60CC21A3-8B65-42DA-B5AA-7A25CEE35710}" destId="{84ED5628-31FC-4185-9E24-472A07C97F86}" srcOrd="0" destOrd="0" presId="urn:microsoft.com/office/officeart/2005/8/layout/hList1"/>
    <dgm:cxn modelId="{F1A89443-F136-4F22-AE64-CAF48C79EB26}" srcId="{60CC21A3-8B65-42DA-B5AA-7A25CEE35710}" destId="{EEDA1A5E-C440-42A6-A4BB-8161BB4D12C8}" srcOrd="0" destOrd="0" parTransId="{8B372439-CC9C-42CE-8C3C-2A3D3B63DB4D}" sibTransId="{7CFED78C-22DC-489B-9E6A-543B80D186A2}"/>
    <dgm:cxn modelId="{055464ED-E897-4808-A98E-EAB192C21EA3}" type="presOf" srcId="{822F02BA-B948-468A-94BE-6FB04B05FA7E}" destId="{E78F76F3-EC64-4A73-9CA9-1CBC4D644AAC}" srcOrd="0" destOrd="0" presId="urn:microsoft.com/office/officeart/2005/8/layout/hList1"/>
    <dgm:cxn modelId="{30A69B7E-947F-4A7C-B71C-45CEC1F9315E}" type="presOf" srcId="{EEDA1A5E-C440-42A6-A4BB-8161BB4D12C8}" destId="{4B5ACEF1-33BF-4E4C-B8B1-B89801EE05A2}" srcOrd="0" destOrd="0" presId="urn:microsoft.com/office/officeart/2005/8/layout/hList1"/>
    <dgm:cxn modelId="{305C11CD-7D24-481E-A80B-4C2B19536543}" type="presParOf" srcId="{E78F76F3-EC64-4A73-9CA9-1CBC4D644AAC}" destId="{6DA09E2B-77CE-4697-B657-5BEE1F90F269}" srcOrd="0" destOrd="0" presId="urn:microsoft.com/office/officeart/2005/8/layout/hList1"/>
    <dgm:cxn modelId="{D97EE00A-F422-474F-9891-9D11D9185C07}" type="presParOf" srcId="{6DA09E2B-77CE-4697-B657-5BEE1F90F269}" destId="{84ED5628-31FC-4185-9E24-472A07C97F86}" srcOrd="0" destOrd="0" presId="urn:microsoft.com/office/officeart/2005/8/layout/hList1"/>
    <dgm:cxn modelId="{FF125001-AD71-4F5A-B8D6-58C8F526A3F6}" type="presParOf" srcId="{6DA09E2B-77CE-4697-B657-5BEE1F90F269}" destId="{4B5ACEF1-33BF-4E4C-B8B1-B89801EE05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AC74AA4-D5EC-42CE-A5A8-168CC7C9ED08}" type="doc">
      <dgm:prSet loTypeId="urn:microsoft.com/office/officeart/2005/8/layout/balance1" loCatId="relationship" qsTypeId="urn:microsoft.com/office/officeart/2005/8/quickstyle/3d1" qsCatId="3D" csTypeId="urn:microsoft.com/office/officeart/2005/8/colors/colorful1#8" csCatId="colorful" phldr="1"/>
      <dgm:spPr/>
      <dgm:t>
        <a:bodyPr/>
        <a:lstStyle/>
        <a:p>
          <a:endParaRPr lang="ru-RU"/>
        </a:p>
      </dgm:t>
    </dgm:pt>
    <dgm:pt modelId="{A1D34070-5E5C-4A0D-9A17-215E38A75363}">
      <dgm:prSet phldrT="[Текст]" custT="1"/>
      <dgm:spPr/>
      <dgm:t>
        <a:bodyPr/>
        <a:lstStyle/>
        <a:p>
          <a:r>
            <a:rPr lang="uz-Cyrl-UZ" sz="2000" dirty="0" smtClean="0">
              <a:latin typeface="Times New Roman" pitchFamily="18" charset="0"/>
              <a:cs typeface="Times New Roman" pitchFamily="18" charset="0"/>
            </a:rPr>
            <a:t>Солиқлар</a:t>
          </a:r>
          <a:endParaRPr lang="ru-RU" sz="2000" dirty="0">
            <a:latin typeface="Times New Roman" pitchFamily="18" charset="0"/>
            <a:cs typeface="Times New Roman" pitchFamily="18" charset="0"/>
          </a:endParaRPr>
        </a:p>
      </dgm:t>
    </dgm:pt>
    <dgm:pt modelId="{19533FD6-9146-440E-A79B-2E0832483E67}" type="parTrans" cxnId="{6486C27F-A864-4785-949A-7042CE23485D}">
      <dgm:prSet/>
      <dgm:spPr/>
      <dgm:t>
        <a:bodyPr/>
        <a:lstStyle/>
        <a:p>
          <a:endParaRPr lang="ru-RU" sz="2000">
            <a:latin typeface="Times New Roman" pitchFamily="18" charset="0"/>
            <a:cs typeface="Times New Roman" pitchFamily="18" charset="0"/>
          </a:endParaRPr>
        </a:p>
      </dgm:t>
    </dgm:pt>
    <dgm:pt modelId="{075B5E21-02C7-4688-A176-615B697C30BC}" type="sibTrans" cxnId="{6486C27F-A864-4785-949A-7042CE23485D}">
      <dgm:prSet/>
      <dgm:spPr/>
      <dgm:t>
        <a:bodyPr/>
        <a:lstStyle/>
        <a:p>
          <a:endParaRPr lang="ru-RU" sz="2000">
            <a:latin typeface="Times New Roman" pitchFamily="18" charset="0"/>
            <a:cs typeface="Times New Roman" pitchFamily="18" charset="0"/>
          </a:endParaRPr>
        </a:p>
      </dgm:t>
    </dgm:pt>
    <dgm:pt modelId="{59448891-C0EA-4934-B307-11C0A40A8607}">
      <dgm:prSet phldrT="[Текст]" custT="1"/>
      <dgm:spPr/>
      <dgm:t>
        <a:bodyPr/>
        <a:lstStyle/>
        <a:p>
          <a:r>
            <a:rPr lang="uz-Cyrl-UZ" sz="2000" dirty="0" smtClean="0">
              <a:latin typeface="Times New Roman" pitchFamily="18" charset="0"/>
              <a:cs typeface="Times New Roman" pitchFamily="18" charset="0"/>
            </a:rPr>
            <a:t>Бюджет даромадлари</a:t>
          </a:r>
          <a:endParaRPr lang="ru-RU" sz="2000" dirty="0">
            <a:latin typeface="Times New Roman" pitchFamily="18" charset="0"/>
            <a:cs typeface="Times New Roman" pitchFamily="18" charset="0"/>
          </a:endParaRPr>
        </a:p>
      </dgm:t>
    </dgm:pt>
    <dgm:pt modelId="{D0F4FA09-C5E9-4886-95FF-053E441739F8}" type="sibTrans" cxnId="{59227BB6-ED00-4952-84DE-98CCF4BCDAF7}">
      <dgm:prSet/>
      <dgm:spPr/>
      <dgm:t>
        <a:bodyPr/>
        <a:lstStyle/>
        <a:p>
          <a:endParaRPr lang="ru-RU" sz="2000">
            <a:latin typeface="Times New Roman" pitchFamily="18" charset="0"/>
            <a:cs typeface="Times New Roman" pitchFamily="18" charset="0"/>
          </a:endParaRPr>
        </a:p>
      </dgm:t>
    </dgm:pt>
    <dgm:pt modelId="{AE671F1B-ED09-4DA6-A0E4-C45A9354F168}" type="parTrans" cxnId="{59227BB6-ED00-4952-84DE-98CCF4BCDAF7}">
      <dgm:prSet/>
      <dgm:spPr/>
      <dgm:t>
        <a:bodyPr/>
        <a:lstStyle/>
        <a:p>
          <a:endParaRPr lang="ru-RU" sz="2000">
            <a:latin typeface="Times New Roman" pitchFamily="18" charset="0"/>
            <a:cs typeface="Times New Roman" pitchFamily="18" charset="0"/>
          </a:endParaRPr>
        </a:p>
      </dgm:t>
    </dgm:pt>
    <dgm:pt modelId="{5632A7EA-5C01-4BF8-AEEB-0B60684E4191}">
      <dgm:prSet phldrT="[Текст]" custT="1"/>
      <dgm:spPr/>
      <dgm:t>
        <a:bodyPr/>
        <a:lstStyle/>
        <a:p>
          <a:r>
            <a:rPr lang="uz-Cyrl-UZ" sz="2000" dirty="0" smtClean="0">
              <a:latin typeface="Times New Roman" pitchFamily="18" charset="0"/>
              <a:cs typeface="Times New Roman" pitchFamily="18" charset="0"/>
            </a:rPr>
            <a:t>Бюджетга тўловлар</a:t>
          </a:r>
          <a:endParaRPr lang="ru-RU" sz="2000" dirty="0">
            <a:latin typeface="Times New Roman" pitchFamily="18" charset="0"/>
            <a:cs typeface="Times New Roman" pitchFamily="18" charset="0"/>
          </a:endParaRPr>
        </a:p>
      </dgm:t>
    </dgm:pt>
    <dgm:pt modelId="{4736F559-CF87-4F4A-B0D3-BF0F7A037AAF}" type="sibTrans" cxnId="{D5E4D561-89E8-4F54-8FB3-15E00522A8E6}">
      <dgm:prSet/>
      <dgm:spPr/>
      <dgm:t>
        <a:bodyPr/>
        <a:lstStyle/>
        <a:p>
          <a:endParaRPr lang="ru-RU" sz="2000">
            <a:latin typeface="Times New Roman" pitchFamily="18" charset="0"/>
            <a:cs typeface="Times New Roman" pitchFamily="18" charset="0"/>
          </a:endParaRPr>
        </a:p>
      </dgm:t>
    </dgm:pt>
    <dgm:pt modelId="{24CAD05B-668C-400F-B9D1-FE691DCC240E}" type="parTrans" cxnId="{D5E4D561-89E8-4F54-8FB3-15E00522A8E6}">
      <dgm:prSet/>
      <dgm:spPr/>
      <dgm:t>
        <a:bodyPr/>
        <a:lstStyle/>
        <a:p>
          <a:endParaRPr lang="ru-RU" sz="2000">
            <a:latin typeface="Times New Roman" pitchFamily="18" charset="0"/>
            <a:cs typeface="Times New Roman" pitchFamily="18" charset="0"/>
          </a:endParaRPr>
        </a:p>
      </dgm:t>
    </dgm:pt>
    <dgm:pt modelId="{EB35FD52-DFC7-437F-BE68-E329BEA3E8D6}">
      <dgm:prSet phldrT="[Текст]" custT="1"/>
      <dgm:spPr/>
      <dgm:t>
        <a:bodyPr/>
        <a:lstStyle/>
        <a:p>
          <a:r>
            <a:rPr kumimoji="0" lang="ru-RU" sz="2000" u="none" strike="noStrike" cap="none" normalizeH="0" baseline="0" dirty="0" err="1" smtClean="0">
              <a:ln>
                <a:noFill/>
              </a:ln>
              <a:effectLst/>
              <a:latin typeface="Times New Roman" pitchFamily="18" charset="0"/>
              <a:cs typeface="Times New Roman" pitchFamily="18" charset="0"/>
            </a:rPr>
            <a:t>Ижтимоий</a:t>
          </a:r>
          <a:r>
            <a:rPr kumimoji="0" lang="ru-RU" sz="2000" u="none" strike="noStrike" cap="none" normalizeH="0" baseline="0" dirty="0" smtClean="0">
              <a:ln>
                <a:noFill/>
              </a:ln>
              <a:effectLst/>
              <a:latin typeface="Times New Roman" pitchFamily="18" charset="0"/>
              <a:cs typeface="Times New Roman" pitchFamily="18" charset="0"/>
            </a:rPr>
            <a:t> </a:t>
          </a:r>
          <a:r>
            <a:rPr kumimoji="0" lang="ru-RU" sz="2000" u="none" strike="noStrike" cap="none" normalizeH="0" baseline="0" dirty="0" err="1" smtClean="0">
              <a:ln>
                <a:noFill/>
              </a:ln>
              <a:effectLst/>
              <a:latin typeface="Times New Roman" pitchFamily="18" charset="0"/>
              <a:cs typeface="Times New Roman" pitchFamily="18" charset="0"/>
            </a:rPr>
            <a:t>соҳага</a:t>
          </a:r>
          <a:endParaRPr lang="ru-RU" sz="2000" dirty="0">
            <a:latin typeface="Times New Roman" pitchFamily="18" charset="0"/>
            <a:cs typeface="Times New Roman" pitchFamily="18" charset="0"/>
          </a:endParaRPr>
        </a:p>
      </dgm:t>
    </dgm:pt>
    <dgm:pt modelId="{91E73AC2-7E93-4634-B145-1F914DDD4C9C}">
      <dgm:prSet phldrT="[Текст]" custT="1"/>
      <dgm:spPr/>
      <dgm:t>
        <a:bodyPr/>
        <a:lstStyle/>
        <a:p>
          <a:r>
            <a:rPr lang="uz-Cyrl-UZ" sz="2000" dirty="0" smtClean="0">
              <a:latin typeface="Times New Roman" pitchFamily="18" charset="0"/>
              <a:cs typeface="Times New Roman" pitchFamily="18" charset="0"/>
            </a:rPr>
            <a:t>Иқтисодиётга</a:t>
          </a:r>
          <a:endParaRPr lang="ru-RU" sz="2000" dirty="0">
            <a:latin typeface="Times New Roman" pitchFamily="18" charset="0"/>
            <a:cs typeface="Times New Roman" pitchFamily="18" charset="0"/>
          </a:endParaRPr>
        </a:p>
      </dgm:t>
    </dgm:pt>
    <dgm:pt modelId="{0698CDBD-C7CC-4A05-A95C-682E0BC516D2}">
      <dgm:prSet phldrT="[Текст]" custT="1"/>
      <dgm:spPr/>
      <dgm:t>
        <a:bodyPr/>
        <a:lstStyle/>
        <a:p>
          <a:r>
            <a:rPr lang="uz-Cyrl-UZ" sz="2000" dirty="0" smtClean="0">
              <a:latin typeface="Times New Roman" pitchFamily="18" charset="0"/>
              <a:cs typeface="Times New Roman" pitchFamily="18" charset="0"/>
            </a:rPr>
            <a:t>Бюджет харажатлари</a:t>
          </a:r>
          <a:endParaRPr lang="ru-RU" sz="2000" dirty="0">
            <a:latin typeface="Times New Roman" pitchFamily="18" charset="0"/>
            <a:cs typeface="Times New Roman" pitchFamily="18" charset="0"/>
          </a:endParaRPr>
        </a:p>
      </dgm:t>
    </dgm:pt>
    <dgm:pt modelId="{F5F4EB40-36CC-493C-A97F-0B46747C7ADF}" type="sibTrans" cxnId="{D7EE7954-55A3-4644-8FAF-9639358B188C}">
      <dgm:prSet/>
      <dgm:spPr/>
      <dgm:t>
        <a:bodyPr/>
        <a:lstStyle/>
        <a:p>
          <a:endParaRPr lang="ru-RU" sz="2000">
            <a:latin typeface="Times New Roman" pitchFamily="18" charset="0"/>
            <a:cs typeface="Times New Roman" pitchFamily="18" charset="0"/>
          </a:endParaRPr>
        </a:p>
      </dgm:t>
    </dgm:pt>
    <dgm:pt modelId="{7AE111D1-0662-4FE9-9AE2-C282508831C2}" type="parTrans" cxnId="{D7EE7954-55A3-4644-8FAF-9639358B188C}">
      <dgm:prSet/>
      <dgm:spPr/>
      <dgm:t>
        <a:bodyPr/>
        <a:lstStyle/>
        <a:p>
          <a:endParaRPr lang="ru-RU" sz="2000">
            <a:latin typeface="Times New Roman" pitchFamily="18" charset="0"/>
            <a:cs typeface="Times New Roman" pitchFamily="18" charset="0"/>
          </a:endParaRPr>
        </a:p>
      </dgm:t>
    </dgm:pt>
    <dgm:pt modelId="{C23B1834-3742-4FB8-BC95-1641E4EBE121}" type="sibTrans" cxnId="{D9E38310-B8FC-4862-9F93-C21F0BBDAC84}">
      <dgm:prSet/>
      <dgm:spPr/>
      <dgm:t>
        <a:bodyPr/>
        <a:lstStyle/>
        <a:p>
          <a:endParaRPr lang="ru-RU" sz="2000">
            <a:latin typeface="Times New Roman" pitchFamily="18" charset="0"/>
            <a:cs typeface="Times New Roman" pitchFamily="18" charset="0"/>
          </a:endParaRPr>
        </a:p>
      </dgm:t>
    </dgm:pt>
    <dgm:pt modelId="{12C82D7B-5089-45FB-ADA2-0949E07A8C09}" type="parTrans" cxnId="{D9E38310-B8FC-4862-9F93-C21F0BBDAC84}">
      <dgm:prSet/>
      <dgm:spPr/>
      <dgm:t>
        <a:bodyPr/>
        <a:lstStyle/>
        <a:p>
          <a:endParaRPr lang="ru-RU" sz="2000">
            <a:latin typeface="Times New Roman" pitchFamily="18" charset="0"/>
            <a:cs typeface="Times New Roman" pitchFamily="18" charset="0"/>
          </a:endParaRPr>
        </a:p>
      </dgm:t>
    </dgm:pt>
    <dgm:pt modelId="{6D6C569A-20B2-4110-B024-175709A78784}" type="sibTrans" cxnId="{1303D2AA-3E24-4408-B957-FAB2AD77A7D7}">
      <dgm:prSet/>
      <dgm:spPr/>
      <dgm:t>
        <a:bodyPr/>
        <a:lstStyle/>
        <a:p>
          <a:endParaRPr lang="ru-RU" sz="2000">
            <a:latin typeface="Times New Roman" pitchFamily="18" charset="0"/>
            <a:cs typeface="Times New Roman" pitchFamily="18" charset="0"/>
          </a:endParaRPr>
        </a:p>
      </dgm:t>
    </dgm:pt>
    <dgm:pt modelId="{4AA5C4B0-7E47-4C92-AB9A-0A7357E73A72}" type="parTrans" cxnId="{1303D2AA-3E24-4408-B957-FAB2AD77A7D7}">
      <dgm:prSet/>
      <dgm:spPr/>
      <dgm:t>
        <a:bodyPr/>
        <a:lstStyle/>
        <a:p>
          <a:endParaRPr lang="ru-RU" sz="2000">
            <a:latin typeface="Times New Roman" pitchFamily="18" charset="0"/>
            <a:cs typeface="Times New Roman" pitchFamily="18" charset="0"/>
          </a:endParaRPr>
        </a:p>
      </dgm:t>
    </dgm:pt>
    <dgm:pt modelId="{FBF44F06-AB31-4F56-8B22-444CF1290C5B}">
      <dgm:prSet phldrT="[Текст]" custT="1"/>
      <dgm:spPr/>
      <dgm:t>
        <a:bodyPr/>
        <a:lstStyle/>
        <a:p>
          <a:r>
            <a:rPr lang="uz-Cyrl-UZ" sz="2000" dirty="0" smtClean="0">
              <a:latin typeface="Times New Roman" pitchFamily="18" charset="0"/>
              <a:cs typeface="Times New Roman" pitchFamily="18" charset="0"/>
            </a:rPr>
            <a:t>Бошқа даромадлар</a:t>
          </a:r>
          <a:endParaRPr lang="ru-RU" sz="2000" dirty="0">
            <a:latin typeface="Times New Roman" pitchFamily="18" charset="0"/>
            <a:cs typeface="Times New Roman" pitchFamily="18" charset="0"/>
          </a:endParaRPr>
        </a:p>
      </dgm:t>
    </dgm:pt>
    <dgm:pt modelId="{5721B99C-AF6D-4220-9233-5A74AD94A515}" type="parTrans" cxnId="{8AB18089-39EE-481D-81AB-4F9994388A27}">
      <dgm:prSet/>
      <dgm:spPr/>
      <dgm:t>
        <a:bodyPr/>
        <a:lstStyle/>
        <a:p>
          <a:endParaRPr lang="ru-RU"/>
        </a:p>
      </dgm:t>
    </dgm:pt>
    <dgm:pt modelId="{793149F3-B288-4BC8-A528-EBC0716DB40A}" type="sibTrans" cxnId="{8AB18089-39EE-481D-81AB-4F9994388A27}">
      <dgm:prSet/>
      <dgm:spPr/>
      <dgm:t>
        <a:bodyPr/>
        <a:lstStyle/>
        <a:p>
          <a:endParaRPr lang="ru-RU"/>
        </a:p>
      </dgm:t>
    </dgm:pt>
    <dgm:pt modelId="{C41F6AD9-C8FC-4FCD-8689-AB5FE8FB7F4B}" type="pres">
      <dgm:prSet presAssocID="{BAC74AA4-D5EC-42CE-A5A8-168CC7C9ED08}" presName="outerComposite" presStyleCnt="0">
        <dgm:presLayoutVars>
          <dgm:chMax val="2"/>
          <dgm:animLvl val="lvl"/>
          <dgm:resizeHandles val="exact"/>
        </dgm:presLayoutVars>
      </dgm:prSet>
      <dgm:spPr/>
      <dgm:t>
        <a:bodyPr/>
        <a:lstStyle/>
        <a:p>
          <a:endParaRPr lang="ru-RU"/>
        </a:p>
      </dgm:t>
    </dgm:pt>
    <dgm:pt modelId="{822A8B77-7974-4790-A631-857565CD9BF1}" type="pres">
      <dgm:prSet presAssocID="{BAC74AA4-D5EC-42CE-A5A8-168CC7C9ED08}" presName="dummyMaxCanvas" presStyleCnt="0"/>
      <dgm:spPr/>
    </dgm:pt>
    <dgm:pt modelId="{69CDB971-0B5B-40A2-8EA4-4F15EED9AC90}" type="pres">
      <dgm:prSet presAssocID="{BAC74AA4-D5EC-42CE-A5A8-168CC7C9ED08}" presName="parentComposite" presStyleCnt="0"/>
      <dgm:spPr/>
    </dgm:pt>
    <dgm:pt modelId="{B6C93AF3-74C1-4E5F-BDCD-03E125B67E63}" type="pres">
      <dgm:prSet presAssocID="{BAC74AA4-D5EC-42CE-A5A8-168CC7C9ED08}" presName="parent1" presStyleLbl="alignAccFollowNode1" presStyleIdx="0" presStyleCnt="4" custScaleX="127392">
        <dgm:presLayoutVars>
          <dgm:chMax val="4"/>
        </dgm:presLayoutVars>
      </dgm:prSet>
      <dgm:spPr/>
      <dgm:t>
        <a:bodyPr/>
        <a:lstStyle/>
        <a:p>
          <a:endParaRPr lang="ru-RU"/>
        </a:p>
      </dgm:t>
    </dgm:pt>
    <dgm:pt modelId="{3719B571-7F2D-4B8D-B336-088FC10BDB87}" type="pres">
      <dgm:prSet presAssocID="{BAC74AA4-D5EC-42CE-A5A8-168CC7C9ED08}" presName="parent2" presStyleLbl="alignAccFollowNode1" presStyleIdx="1" presStyleCnt="4" custScaleX="131234">
        <dgm:presLayoutVars>
          <dgm:chMax val="4"/>
        </dgm:presLayoutVars>
      </dgm:prSet>
      <dgm:spPr/>
      <dgm:t>
        <a:bodyPr/>
        <a:lstStyle/>
        <a:p>
          <a:endParaRPr lang="ru-RU"/>
        </a:p>
      </dgm:t>
    </dgm:pt>
    <dgm:pt modelId="{9815FAB2-BB4B-4014-B6D9-695B84217BBA}" type="pres">
      <dgm:prSet presAssocID="{BAC74AA4-D5EC-42CE-A5A8-168CC7C9ED08}" presName="childrenComposite" presStyleCnt="0"/>
      <dgm:spPr/>
    </dgm:pt>
    <dgm:pt modelId="{6C0FFDB2-12D2-4D18-9684-510546C915D9}" type="pres">
      <dgm:prSet presAssocID="{BAC74AA4-D5EC-42CE-A5A8-168CC7C9ED08}" presName="dummyMaxCanvas_ChildArea" presStyleCnt="0"/>
      <dgm:spPr/>
    </dgm:pt>
    <dgm:pt modelId="{516E81AF-A8F6-4183-9B5E-7A9ACFAD9328}" type="pres">
      <dgm:prSet presAssocID="{BAC74AA4-D5EC-42CE-A5A8-168CC7C9ED08}" presName="fulcrum" presStyleLbl="alignAccFollowNode1" presStyleIdx="2" presStyleCnt="4"/>
      <dgm:spPr/>
    </dgm:pt>
    <dgm:pt modelId="{F0381470-67D9-4F5D-8DE0-175D2549C075}" type="pres">
      <dgm:prSet presAssocID="{BAC74AA4-D5EC-42CE-A5A8-168CC7C9ED08}" presName="balance_32" presStyleLbl="alignAccFollowNode1" presStyleIdx="3" presStyleCnt="4" custScaleX="126569" custScaleY="121128">
        <dgm:presLayoutVars>
          <dgm:bulletEnabled val="1"/>
        </dgm:presLayoutVars>
      </dgm:prSet>
      <dgm:spPr/>
    </dgm:pt>
    <dgm:pt modelId="{560B83C3-8076-43B0-A16A-71D1FB6B58B4}" type="pres">
      <dgm:prSet presAssocID="{BAC74AA4-D5EC-42CE-A5A8-168CC7C9ED08}" presName="left_32_1" presStyleLbl="node1" presStyleIdx="0" presStyleCnt="5" custScaleX="118190">
        <dgm:presLayoutVars>
          <dgm:bulletEnabled val="1"/>
        </dgm:presLayoutVars>
      </dgm:prSet>
      <dgm:spPr/>
      <dgm:t>
        <a:bodyPr/>
        <a:lstStyle/>
        <a:p>
          <a:endParaRPr lang="ru-RU"/>
        </a:p>
      </dgm:t>
    </dgm:pt>
    <dgm:pt modelId="{2771A9DD-9EF0-4964-9699-EF7915B99C70}" type="pres">
      <dgm:prSet presAssocID="{BAC74AA4-D5EC-42CE-A5A8-168CC7C9ED08}" presName="left_32_2" presStyleLbl="node1" presStyleIdx="1" presStyleCnt="5" custScaleX="118190">
        <dgm:presLayoutVars>
          <dgm:bulletEnabled val="1"/>
        </dgm:presLayoutVars>
      </dgm:prSet>
      <dgm:spPr/>
      <dgm:t>
        <a:bodyPr/>
        <a:lstStyle/>
        <a:p>
          <a:endParaRPr lang="ru-RU"/>
        </a:p>
      </dgm:t>
    </dgm:pt>
    <dgm:pt modelId="{FDAA1931-078D-4DAC-A84C-45477F23A5AA}" type="pres">
      <dgm:prSet presAssocID="{BAC74AA4-D5EC-42CE-A5A8-168CC7C9ED08}" presName="left_32_3" presStyleLbl="node1" presStyleIdx="2" presStyleCnt="5" custScaleX="118190">
        <dgm:presLayoutVars>
          <dgm:bulletEnabled val="1"/>
        </dgm:presLayoutVars>
      </dgm:prSet>
      <dgm:spPr/>
      <dgm:t>
        <a:bodyPr/>
        <a:lstStyle/>
        <a:p>
          <a:endParaRPr lang="ru-RU"/>
        </a:p>
      </dgm:t>
    </dgm:pt>
    <dgm:pt modelId="{16230E93-6641-4817-840B-45692A6AC520}" type="pres">
      <dgm:prSet presAssocID="{BAC74AA4-D5EC-42CE-A5A8-168CC7C9ED08}" presName="right_32_1" presStyleLbl="node1" presStyleIdx="3" presStyleCnt="5" custScaleX="117153">
        <dgm:presLayoutVars>
          <dgm:bulletEnabled val="1"/>
        </dgm:presLayoutVars>
      </dgm:prSet>
      <dgm:spPr/>
      <dgm:t>
        <a:bodyPr/>
        <a:lstStyle/>
        <a:p>
          <a:endParaRPr lang="ru-RU"/>
        </a:p>
      </dgm:t>
    </dgm:pt>
    <dgm:pt modelId="{D0E5BF04-1CC8-4424-B6EE-7243D9E11C4A}" type="pres">
      <dgm:prSet presAssocID="{BAC74AA4-D5EC-42CE-A5A8-168CC7C9ED08}" presName="right_32_2" presStyleLbl="node1" presStyleIdx="4" presStyleCnt="5" custScaleX="117153">
        <dgm:presLayoutVars>
          <dgm:bulletEnabled val="1"/>
        </dgm:presLayoutVars>
      </dgm:prSet>
      <dgm:spPr/>
      <dgm:t>
        <a:bodyPr/>
        <a:lstStyle/>
        <a:p>
          <a:endParaRPr lang="ru-RU"/>
        </a:p>
      </dgm:t>
    </dgm:pt>
  </dgm:ptLst>
  <dgm:cxnLst>
    <dgm:cxn modelId="{218144E6-0ADC-4BA8-A19C-FE37ABBC1A30}" type="presOf" srcId="{91E73AC2-7E93-4634-B145-1F914DDD4C9C}" destId="{16230E93-6641-4817-840B-45692A6AC520}" srcOrd="0" destOrd="0" presId="urn:microsoft.com/office/officeart/2005/8/layout/balance1"/>
    <dgm:cxn modelId="{247C05BE-0E6C-498B-BAE0-17918CF67955}" type="presOf" srcId="{A1D34070-5E5C-4A0D-9A17-215E38A75363}" destId="{FDAA1931-078D-4DAC-A84C-45477F23A5AA}" srcOrd="0" destOrd="0" presId="urn:microsoft.com/office/officeart/2005/8/layout/balance1"/>
    <dgm:cxn modelId="{D9E38310-B8FC-4862-9F93-C21F0BBDAC84}" srcId="{0698CDBD-C7CC-4A05-A95C-682E0BC516D2}" destId="{EB35FD52-DFC7-437F-BE68-E329BEA3E8D6}" srcOrd="1" destOrd="0" parTransId="{12C82D7B-5089-45FB-ADA2-0949E07A8C09}" sibTransId="{C23B1834-3742-4FB8-BC95-1641E4EBE121}"/>
    <dgm:cxn modelId="{8AB18089-39EE-481D-81AB-4F9994388A27}" srcId="{59448891-C0EA-4934-B307-11C0A40A8607}" destId="{FBF44F06-AB31-4F56-8B22-444CF1290C5B}" srcOrd="0" destOrd="0" parTransId="{5721B99C-AF6D-4220-9233-5A74AD94A515}" sibTransId="{793149F3-B288-4BC8-A528-EBC0716DB40A}"/>
    <dgm:cxn modelId="{59227BB6-ED00-4952-84DE-98CCF4BCDAF7}" srcId="{BAC74AA4-D5EC-42CE-A5A8-168CC7C9ED08}" destId="{59448891-C0EA-4934-B307-11C0A40A8607}" srcOrd="0" destOrd="0" parTransId="{AE671F1B-ED09-4DA6-A0E4-C45A9354F168}" sibTransId="{D0F4FA09-C5E9-4886-95FF-053E441739F8}"/>
    <dgm:cxn modelId="{D5E4D561-89E8-4F54-8FB3-15E00522A8E6}" srcId="{59448891-C0EA-4934-B307-11C0A40A8607}" destId="{5632A7EA-5C01-4BF8-AEEB-0B60684E4191}" srcOrd="1" destOrd="0" parTransId="{24CAD05B-668C-400F-B9D1-FE691DCC240E}" sibTransId="{4736F559-CF87-4F4A-B0D3-BF0F7A037AAF}"/>
    <dgm:cxn modelId="{D7EE7954-55A3-4644-8FAF-9639358B188C}" srcId="{BAC74AA4-D5EC-42CE-A5A8-168CC7C9ED08}" destId="{0698CDBD-C7CC-4A05-A95C-682E0BC516D2}" srcOrd="1" destOrd="0" parTransId="{7AE111D1-0662-4FE9-9AE2-C282508831C2}" sibTransId="{F5F4EB40-36CC-493C-A97F-0B46747C7ADF}"/>
    <dgm:cxn modelId="{8E8585A2-17BC-495E-96CE-EAFF8E398FF3}" type="presOf" srcId="{0698CDBD-C7CC-4A05-A95C-682E0BC516D2}" destId="{3719B571-7F2D-4B8D-B336-088FC10BDB87}" srcOrd="0" destOrd="0" presId="urn:microsoft.com/office/officeart/2005/8/layout/balance1"/>
    <dgm:cxn modelId="{54EE7B3F-D99F-4EF6-856D-A96CA8654118}" type="presOf" srcId="{BAC74AA4-D5EC-42CE-A5A8-168CC7C9ED08}" destId="{C41F6AD9-C8FC-4FCD-8689-AB5FE8FB7F4B}" srcOrd="0" destOrd="0" presId="urn:microsoft.com/office/officeart/2005/8/layout/balance1"/>
    <dgm:cxn modelId="{D82A1D1C-8408-454E-B1F0-C78DB0EFB9EE}" type="presOf" srcId="{5632A7EA-5C01-4BF8-AEEB-0B60684E4191}" destId="{2771A9DD-9EF0-4964-9699-EF7915B99C70}" srcOrd="0" destOrd="0" presId="urn:microsoft.com/office/officeart/2005/8/layout/balance1"/>
    <dgm:cxn modelId="{6486C27F-A864-4785-949A-7042CE23485D}" srcId="{59448891-C0EA-4934-B307-11C0A40A8607}" destId="{A1D34070-5E5C-4A0D-9A17-215E38A75363}" srcOrd="2" destOrd="0" parTransId="{19533FD6-9146-440E-A79B-2E0832483E67}" sibTransId="{075B5E21-02C7-4688-A176-615B697C30BC}"/>
    <dgm:cxn modelId="{2C15AE17-A2B8-4042-B8B4-56F885292398}" type="presOf" srcId="{EB35FD52-DFC7-437F-BE68-E329BEA3E8D6}" destId="{D0E5BF04-1CC8-4424-B6EE-7243D9E11C4A}" srcOrd="0" destOrd="0" presId="urn:microsoft.com/office/officeart/2005/8/layout/balance1"/>
    <dgm:cxn modelId="{1303D2AA-3E24-4408-B957-FAB2AD77A7D7}" srcId="{0698CDBD-C7CC-4A05-A95C-682E0BC516D2}" destId="{91E73AC2-7E93-4634-B145-1F914DDD4C9C}" srcOrd="0" destOrd="0" parTransId="{4AA5C4B0-7E47-4C92-AB9A-0A7357E73A72}" sibTransId="{6D6C569A-20B2-4110-B024-175709A78784}"/>
    <dgm:cxn modelId="{7010AEEB-EC4B-4D3B-A683-26A587C14BB9}" type="presOf" srcId="{FBF44F06-AB31-4F56-8B22-444CF1290C5B}" destId="{560B83C3-8076-43B0-A16A-71D1FB6B58B4}" srcOrd="0" destOrd="0" presId="urn:microsoft.com/office/officeart/2005/8/layout/balance1"/>
    <dgm:cxn modelId="{E81C24B4-B7CC-4D0C-B382-DB50BEBC1B58}" type="presOf" srcId="{59448891-C0EA-4934-B307-11C0A40A8607}" destId="{B6C93AF3-74C1-4E5F-BDCD-03E125B67E63}" srcOrd="0" destOrd="0" presId="urn:microsoft.com/office/officeart/2005/8/layout/balance1"/>
    <dgm:cxn modelId="{89D2C144-9EF8-4A2D-A369-A6231F802DCB}" type="presParOf" srcId="{C41F6AD9-C8FC-4FCD-8689-AB5FE8FB7F4B}" destId="{822A8B77-7974-4790-A631-857565CD9BF1}" srcOrd="0" destOrd="0" presId="urn:microsoft.com/office/officeart/2005/8/layout/balance1"/>
    <dgm:cxn modelId="{56341D7E-7452-4F98-8018-E8E6B8DA53E8}" type="presParOf" srcId="{C41F6AD9-C8FC-4FCD-8689-AB5FE8FB7F4B}" destId="{69CDB971-0B5B-40A2-8EA4-4F15EED9AC90}" srcOrd="1" destOrd="0" presId="urn:microsoft.com/office/officeart/2005/8/layout/balance1"/>
    <dgm:cxn modelId="{4201867E-2779-46CB-9EA9-AC3ECBEA01B6}" type="presParOf" srcId="{69CDB971-0B5B-40A2-8EA4-4F15EED9AC90}" destId="{B6C93AF3-74C1-4E5F-BDCD-03E125B67E63}" srcOrd="0" destOrd="0" presId="urn:microsoft.com/office/officeart/2005/8/layout/balance1"/>
    <dgm:cxn modelId="{7FC0E7AD-1195-41D5-8428-8A2969DE3675}" type="presParOf" srcId="{69CDB971-0B5B-40A2-8EA4-4F15EED9AC90}" destId="{3719B571-7F2D-4B8D-B336-088FC10BDB87}" srcOrd="1" destOrd="0" presId="urn:microsoft.com/office/officeart/2005/8/layout/balance1"/>
    <dgm:cxn modelId="{A43087C6-C854-4229-99E3-D033ADDC48BD}" type="presParOf" srcId="{C41F6AD9-C8FC-4FCD-8689-AB5FE8FB7F4B}" destId="{9815FAB2-BB4B-4014-B6D9-695B84217BBA}" srcOrd="2" destOrd="0" presId="urn:microsoft.com/office/officeart/2005/8/layout/balance1"/>
    <dgm:cxn modelId="{92E6C2AD-45AC-49F6-A256-668588DA8C4D}" type="presParOf" srcId="{9815FAB2-BB4B-4014-B6D9-695B84217BBA}" destId="{6C0FFDB2-12D2-4D18-9684-510546C915D9}" srcOrd="0" destOrd="0" presId="urn:microsoft.com/office/officeart/2005/8/layout/balance1"/>
    <dgm:cxn modelId="{7E31759C-B2D3-4928-BC35-A69557606B91}" type="presParOf" srcId="{9815FAB2-BB4B-4014-B6D9-695B84217BBA}" destId="{516E81AF-A8F6-4183-9B5E-7A9ACFAD9328}" srcOrd="1" destOrd="0" presId="urn:microsoft.com/office/officeart/2005/8/layout/balance1"/>
    <dgm:cxn modelId="{5DB2F1EE-ACB5-44E5-B1DA-4E48ACA28153}" type="presParOf" srcId="{9815FAB2-BB4B-4014-B6D9-695B84217BBA}" destId="{F0381470-67D9-4F5D-8DE0-175D2549C075}" srcOrd="2" destOrd="0" presId="urn:microsoft.com/office/officeart/2005/8/layout/balance1"/>
    <dgm:cxn modelId="{4D50FF56-537E-41F3-A6D8-A1A9DC9CEED1}" type="presParOf" srcId="{9815FAB2-BB4B-4014-B6D9-695B84217BBA}" destId="{560B83C3-8076-43B0-A16A-71D1FB6B58B4}" srcOrd="3" destOrd="0" presId="urn:microsoft.com/office/officeart/2005/8/layout/balance1"/>
    <dgm:cxn modelId="{7AC511E8-5608-459E-8E72-CD908B132D35}" type="presParOf" srcId="{9815FAB2-BB4B-4014-B6D9-695B84217BBA}" destId="{2771A9DD-9EF0-4964-9699-EF7915B99C70}" srcOrd="4" destOrd="0" presId="urn:microsoft.com/office/officeart/2005/8/layout/balance1"/>
    <dgm:cxn modelId="{75A55C8D-7CCD-436E-BDA4-D8B3973FB6BC}" type="presParOf" srcId="{9815FAB2-BB4B-4014-B6D9-695B84217BBA}" destId="{FDAA1931-078D-4DAC-A84C-45477F23A5AA}" srcOrd="5" destOrd="0" presId="urn:microsoft.com/office/officeart/2005/8/layout/balance1"/>
    <dgm:cxn modelId="{13E90299-B99F-42DD-9C97-DD0DA2EB48C3}" type="presParOf" srcId="{9815FAB2-BB4B-4014-B6D9-695B84217BBA}" destId="{16230E93-6641-4817-840B-45692A6AC520}" srcOrd="6" destOrd="0" presId="urn:microsoft.com/office/officeart/2005/8/layout/balance1"/>
    <dgm:cxn modelId="{4472109D-E120-42A9-864D-5294816D5AA3}" type="presParOf" srcId="{9815FAB2-BB4B-4014-B6D9-695B84217BBA}" destId="{D0E5BF04-1CC8-4424-B6EE-7243D9E11C4A}" srcOrd="7"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7904C4-7049-463C-9775-04CA1443323A}" type="doc">
      <dgm:prSet loTypeId="urn:microsoft.com/office/officeart/2005/8/layout/hList1" loCatId="list" qsTypeId="urn:microsoft.com/office/officeart/2005/8/quickstyle/3d1" qsCatId="3D" csTypeId="urn:microsoft.com/office/officeart/2005/8/colors/colorful1#2" csCatId="colorful" phldr="1"/>
      <dgm:spPr/>
      <dgm:t>
        <a:bodyPr/>
        <a:lstStyle/>
        <a:p>
          <a:endParaRPr lang="ru-RU"/>
        </a:p>
      </dgm:t>
    </dgm:pt>
    <dgm:pt modelId="{4DFE4B0B-75D9-4A22-B438-B5D69AC0AF19}">
      <dgm:prSet custT="1"/>
      <dgm:spPr/>
      <dgm:t>
        <a:bodyPr/>
        <a:lstStyle/>
        <a:p>
          <a:pPr rtl="0"/>
          <a:r>
            <a:rPr lang="ru-RU" sz="3600" b="1" dirty="0" smtClean="0">
              <a:latin typeface="Times New Roman" pitchFamily="18" charset="0"/>
              <a:cs typeface="Times New Roman" pitchFamily="18" charset="0"/>
            </a:rPr>
            <a:t>МОЛИЯ</a:t>
          </a:r>
          <a:endParaRPr lang="uz-Cyrl-UZ" sz="3600" b="1" dirty="0">
            <a:latin typeface="Times New Roman" pitchFamily="18" charset="0"/>
            <a:cs typeface="Times New Roman" pitchFamily="18" charset="0"/>
          </a:endParaRPr>
        </a:p>
      </dgm:t>
    </dgm:pt>
    <dgm:pt modelId="{03F466E1-EAE7-42A7-8BD3-C0C77305D9DE}" type="parTrans" cxnId="{D17ED6A6-E18B-442D-A23F-97BF6F4F3B2F}">
      <dgm:prSet/>
      <dgm:spPr/>
      <dgm:t>
        <a:bodyPr/>
        <a:lstStyle/>
        <a:p>
          <a:endParaRPr lang="ru-RU">
            <a:latin typeface="Times New Roman" pitchFamily="18" charset="0"/>
            <a:cs typeface="Times New Roman" pitchFamily="18" charset="0"/>
          </a:endParaRPr>
        </a:p>
      </dgm:t>
    </dgm:pt>
    <dgm:pt modelId="{CDA30D24-A7EC-440D-B0E5-A62D35CCDF04}" type="sibTrans" cxnId="{D17ED6A6-E18B-442D-A23F-97BF6F4F3B2F}">
      <dgm:prSet/>
      <dgm:spPr/>
      <dgm:t>
        <a:bodyPr/>
        <a:lstStyle/>
        <a:p>
          <a:endParaRPr lang="ru-RU">
            <a:latin typeface="Times New Roman" pitchFamily="18" charset="0"/>
            <a:cs typeface="Times New Roman" pitchFamily="18" charset="0"/>
          </a:endParaRPr>
        </a:p>
      </dgm:t>
    </dgm:pt>
    <dgm:pt modelId="{21C452B8-0B58-4AB6-9AF7-0515406EA74C}">
      <dgm:prSet/>
      <dgm:spPr/>
      <dgm:t>
        <a:bodyPr/>
        <a:lstStyle/>
        <a:p>
          <a:pPr algn="just" rtl="0"/>
          <a:r>
            <a:rPr lang="ru-RU" b="0" dirty="0" smtClean="0">
              <a:latin typeface="Times New Roman" pitchFamily="18" charset="0"/>
              <a:cs typeface="Times New Roman" pitchFamily="18" charset="0"/>
            </a:rPr>
            <a:t> – </a:t>
          </a:r>
          <a:r>
            <a:rPr lang="ru-RU" b="0" dirty="0" err="1" smtClean="0">
              <a:latin typeface="Times New Roman" pitchFamily="18" charset="0"/>
              <a:cs typeface="Times New Roman" pitchFamily="18" charset="0"/>
            </a:rPr>
            <a:t>иқтисодий </a:t>
          </a:r>
          <a:r>
            <a:rPr lang="ru-RU" b="0" dirty="0" smtClean="0">
              <a:latin typeface="Times New Roman" pitchFamily="18" charset="0"/>
              <a:cs typeface="Times New Roman" pitchFamily="18" charset="0"/>
            </a:rPr>
            <a:t>категория </a:t>
          </a:r>
          <a:r>
            <a:rPr lang="ru-RU" b="0" dirty="0" err="1" smtClean="0">
              <a:latin typeface="Times New Roman" pitchFamily="18" charset="0"/>
              <a:cs typeface="Times New Roman" pitchFamily="18" charset="0"/>
            </a:rPr>
            <a:t>сифатида</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маблағларидан фойдаланиш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ҳаракатини тартибга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билан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боғлиқ бўлган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муносабатлар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тизими</a:t>
          </a:r>
          <a:r>
            <a:rPr lang="uz-Cyrl-UZ" b="0" dirty="0" smtClean="0">
              <a:latin typeface="Times New Roman" pitchFamily="18" charset="0"/>
              <a:cs typeface="Times New Roman" pitchFamily="18" charset="0"/>
            </a:rPr>
            <a:t>дир. </a:t>
          </a:r>
          <a:r>
            <a:rPr lang="uz-Cyrl-UZ" b="0" dirty="0" smtClean="0">
              <a:solidFill>
                <a:srgbClr val="000000"/>
              </a:solidFill>
              <a:latin typeface="Times New Roman" pitchFamily="18" charset="0"/>
            </a:rPr>
            <a:t>Лотинча сўз бўлиб </a:t>
          </a:r>
          <a:r>
            <a:rPr lang="uz-Cyrl-UZ" b="1" dirty="0" smtClean="0">
              <a:solidFill>
                <a:srgbClr val="000000"/>
              </a:solidFill>
              <a:latin typeface="Times New Roman" pitchFamily="18" charset="0"/>
            </a:rPr>
            <a:t>“</a:t>
          </a:r>
          <a:r>
            <a:rPr lang="en-US" b="1" dirty="0" smtClean="0">
              <a:solidFill>
                <a:srgbClr val="000000"/>
              </a:solidFill>
              <a:latin typeface="Times New Roman" pitchFamily="18" charset="0"/>
            </a:rPr>
            <a:t>Finance</a:t>
          </a:r>
          <a:r>
            <a:rPr lang="uz-Cyrl-UZ" b="1" dirty="0" smtClean="0">
              <a:solidFill>
                <a:srgbClr val="000000"/>
              </a:solidFill>
              <a:latin typeface="Times New Roman" pitchFamily="18" charset="0"/>
            </a:rPr>
            <a:t>”</a:t>
          </a:r>
          <a:r>
            <a:rPr lang="en-US" b="1" dirty="0" smtClean="0">
              <a:solidFill>
                <a:srgbClr val="000000"/>
              </a:solidFill>
              <a:latin typeface="Times New Roman" pitchFamily="18" charset="0"/>
            </a:rPr>
            <a:t> – </a:t>
          </a:r>
          <a:r>
            <a:rPr lang="uz-Cyrl-UZ" b="1" dirty="0" smtClean="0">
              <a:solidFill>
                <a:srgbClr val="000000"/>
              </a:solidFill>
              <a:latin typeface="Times New Roman" pitchFamily="18" charset="0"/>
            </a:rPr>
            <a:t>пул тўлови,  даромад </a:t>
          </a:r>
          <a:r>
            <a:rPr lang="uz-Cyrl-UZ" b="0" dirty="0" smtClean="0">
              <a:solidFill>
                <a:srgbClr val="000000"/>
              </a:solidFill>
              <a:latin typeface="Times New Roman" pitchFamily="18" charset="0"/>
            </a:rPr>
            <a:t>деган маънони англатади.</a:t>
          </a:r>
          <a:r>
            <a:rPr lang="uz-Cyrl-UZ" b="0" dirty="0" smtClean="0">
              <a:latin typeface="Times New Roman" pitchFamily="18" charset="0"/>
              <a:cs typeface="Times New Roman" pitchFamily="18" charset="0"/>
            </a:rPr>
            <a:t> </a:t>
          </a:r>
          <a:endParaRPr lang="uz-Cyrl-UZ" b="0" dirty="0">
            <a:latin typeface="Times New Roman" pitchFamily="18" charset="0"/>
            <a:cs typeface="Times New Roman" pitchFamily="18" charset="0"/>
          </a:endParaRPr>
        </a:p>
      </dgm:t>
    </dgm:pt>
    <dgm:pt modelId="{52DC7EE1-42E3-415D-99FF-18B168BC45DF}" type="parTrans" cxnId="{050D753A-EF1D-4951-862A-40306AD79305}">
      <dgm:prSet/>
      <dgm:spPr/>
      <dgm:t>
        <a:bodyPr/>
        <a:lstStyle/>
        <a:p>
          <a:endParaRPr lang="ru-RU">
            <a:latin typeface="Times New Roman" pitchFamily="18" charset="0"/>
            <a:cs typeface="Times New Roman" pitchFamily="18" charset="0"/>
          </a:endParaRPr>
        </a:p>
      </dgm:t>
    </dgm:pt>
    <dgm:pt modelId="{33636664-38E4-4136-B047-0FC217C491EF}" type="sibTrans" cxnId="{050D753A-EF1D-4951-862A-40306AD79305}">
      <dgm:prSet/>
      <dgm:spPr/>
      <dgm:t>
        <a:bodyPr/>
        <a:lstStyle/>
        <a:p>
          <a:endParaRPr lang="ru-RU">
            <a:latin typeface="Times New Roman" pitchFamily="18" charset="0"/>
            <a:cs typeface="Times New Roman" pitchFamily="18" charset="0"/>
          </a:endParaRPr>
        </a:p>
      </dgm:t>
    </dgm:pt>
    <dgm:pt modelId="{48915980-C992-432D-93D4-70AEFF18F6B3}" type="pres">
      <dgm:prSet presAssocID="{677904C4-7049-463C-9775-04CA1443323A}" presName="Name0" presStyleCnt="0">
        <dgm:presLayoutVars>
          <dgm:dir/>
          <dgm:animLvl val="lvl"/>
          <dgm:resizeHandles val="exact"/>
        </dgm:presLayoutVars>
      </dgm:prSet>
      <dgm:spPr/>
      <dgm:t>
        <a:bodyPr/>
        <a:lstStyle/>
        <a:p>
          <a:endParaRPr lang="ru-RU"/>
        </a:p>
      </dgm:t>
    </dgm:pt>
    <dgm:pt modelId="{F4CA8D85-8D23-4800-96FA-30C764560773}" type="pres">
      <dgm:prSet presAssocID="{4DFE4B0B-75D9-4A22-B438-B5D69AC0AF19}" presName="composite" presStyleCnt="0"/>
      <dgm:spPr/>
    </dgm:pt>
    <dgm:pt modelId="{A9E12A0A-C79B-494E-9787-CDA7AB9876F9}" type="pres">
      <dgm:prSet presAssocID="{4DFE4B0B-75D9-4A22-B438-B5D69AC0AF19}" presName="parTx" presStyleLbl="alignNode1" presStyleIdx="0" presStyleCnt="1" custScaleY="140721" custLinFactNeighborX="520" custLinFactNeighborY="-15643">
        <dgm:presLayoutVars>
          <dgm:chMax val="0"/>
          <dgm:chPref val="0"/>
          <dgm:bulletEnabled val="1"/>
        </dgm:presLayoutVars>
      </dgm:prSet>
      <dgm:spPr/>
      <dgm:t>
        <a:bodyPr/>
        <a:lstStyle/>
        <a:p>
          <a:endParaRPr lang="ru-RU"/>
        </a:p>
      </dgm:t>
    </dgm:pt>
    <dgm:pt modelId="{C8BA1237-8FAD-4EF6-A6A8-B5AC8091B4B8}" type="pres">
      <dgm:prSet presAssocID="{4DFE4B0B-75D9-4A22-B438-B5D69AC0AF19}" presName="desTx" presStyleLbl="alignAccFollowNode1" presStyleIdx="0" presStyleCnt="1">
        <dgm:presLayoutVars>
          <dgm:bulletEnabled val="1"/>
        </dgm:presLayoutVars>
      </dgm:prSet>
      <dgm:spPr/>
      <dgm:t>
        <a:bodyPr/>
        <a:lstStyle/>
        <a:p>
          <a:endParaRPr lang="ru-RU"/>
        </a:p>
      </dgm:t>
    </dgm:pt>
  </dgm:ptLst>
  <dgm:cxnLst>
    <dgm:cxn modelId="{CB762FF1-2B07-41B5-B5C6-AA61C021AC8E}" type="presOf" srcId="{4DFE4B0B-75D9-4A22-B438-B5D69AC0AF19}" destId="{A9E12A0A-C79B-494E-9787-CDA7AB9876F9}" srcOrd="0" destOrd="0" presId="urn:microsoft.com/office/officeart/2005/8/layout/hList1"/>
    <dgm:cxn modelId="{050D753A-EF1D-4951-862A-40306AD79305}" srcId="{4DFE4B0B-75D9-4A22-B438-B5D69AC0AF19}" destId="{21C452B8-0B58-4AB6-9AF7-0515406EA74C}" srcOrd="0" destOrd="0" parTransId="{52DC7EE1-42E3-415D-99FF-18B168BC45DF}" sibTransId="{33636664-38E4-4136-B047-0FC217C491EF}"/>
    <dgm:cxn modelId="{D17ED6A6-E18B-442D-A23F-97BF6F4F3B2F}" srcId="{677904C4-7049-463C-9775-04CA1443323A}" destId="{4DFE4B0B-75D9-4A22-B438-B5D69AC0AF19}" srcOrd="0" destOrd="0" parTransId="{03F466E1-EAE7-42A7-8BD3-C0C77305D9DE}" sibTransId="{CDA30D24-A7EC-440D-B0E5-A62D35CCDF04}"/>
    <dgm:cxn modelId="{45C859D2-07D9-465B-A5E1-22096A2FDA85}" type="presOf" srcId="{677904C4-7049-463C-9775-04CA1443323A}" destId="{48915980-C992-432D-93D4-70AEFF18F6B3}" srcOrd="0" destOrd="0" presId="urn:microsoft.com/office/officeart/2005/8/layout/hList1"/>
    <dgm:cxn modelId="{76169264-68FC-4792-A93C-9F664FADAADC}" type="presOf" srcId="{21C452B8-0B58-4AB6-9AF7-0515406EA74C}" destId="{C8BA1237-8FAD-4EF6-A6A8-B5AC8091B4B8}" srcOrd="0" destOrd="0" presId="urn:microsoft.com/office/officeart/2005/8/layout/hList1"/>
    <dgm:cxn modelId="{0BC3E97D-D6F0-4984-8B62-5D67E643FD12}" type="presParOf" srcId="{48915980-C992-432D-93D4-70AEFF18F6B3}" destId="{F4CA8D85-8D23-4800-96FA-30C764560773}" srcOrd="0" destOrd="0" presId="urn:microsoft.com/office/officeart/2005/8/layout/hList1"/>
    <dgm:cxn modelId="{FB0DEA55-BBAA-400D-9A79-93C10D446A56}" type="presParOf" srcId="{F4CA8D85-8D23-4800-96FA-30C764560773}" destId="{A9E12A0A-C79B-494E-9787-CDA7AB9876F9}" srcOrd="0" destOrd="0" presId="urn:microsoft.com/office/officeart/2005/8/layout/hList1"/>
    <dgm:cxn modelId="{4E30DE71-C7FF-4792-BD51-6549AD09507E}" type="presParOf" srcId="{F4CA8D85-8D23-4800-96FA-30C764560773}" destId="{C8BA1237-8FAD-4EF6-A6A8-B5AC8091B4B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5BE0949-728B-469A-B241-48B4D07F7D3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3562C9B-0CCF-4C91-8FDD-DDCBCF33C713}">
      <dgm:prSet/>
      <dgm:spPr/>
      <dgm:t>
        <a:bodyPr/>
        <a:lstStyle/>
        <a:p>
          <a:pPr algn="ctr" rtl="0"/>
          <a:r>
            <a:rPr lang="ru-RU" b="1" dirty="0" smtClean="0">
              <a:latin typeface="Times New Roman" pitchFamily="18" charset="0"/>
              <a:cs typeface="Times New Roman" pitchFamily="18" charset="0"/>
            </a:rPr>
            <a:t>Бюджет </a:t>
          </a:r>
          <a:r>
            <a:rPr lang="ru-RU" b="1" dirty="0" err="1" smtClean="0">
              <a:latin typeface="Times New Roman" pitchFamily="18" charset="0"/>
              <a:cs typeface="Times New Roman" pitchFamily="18" charset="0"/>
            </a:rPr>
            <a:t>тақчиллиги</a:t>
          </a:r>
          <a:r>
            <a:rPr lang="uz-Cyrl-UZ" b="1" dirty="0" smtClean="0">
              <a:latin typeface="Times New Roman" pitchFamily="18" charset="0"/>
              <a:cs typeface="Times New Roman" pitchFamily="18" charset="0"/>
            </a:rPr>
            <a:t>ни келтириб чиқарувчи умумий омиллар</a:t>
          </a:r>
          <a:endParaRPr lang="ru-RU" dirty="0">
            <a:latin typeface="Times New Roman" pitchFamily="18" charset="0"/>
            <a:cs typeface="Times New Roman" pitchFamily="18" charset="0"/>
          </a:endParaRPr>
        </a:p>
      </dgm:t>
    </dgm:pt>
    <dgm:pt modelId="{E05D836C-EE41-47CD-ADED-118F603B39F3}" type="parTrans" cxnId="{EDBC828E-3403-4E89-86C2-C9D2673E2778}">
      <dgm:prSet/>
      <dgm:spPr/>
      <dgm:t>
        <a:bodyPr/>
        <a:lstStyle/>
        <a:p>
          <a:endParaRPr lang="ru-RU"/>
        </a:p>
      </dgm:t>
    </dgm:pt>
    <dgm:pt modelId="{989FD39F-F209-49AA-89BE-081210E6F8DB}" type="sibTrans" cxnId="{EDBC828E-3403-4E89-86C2-C9D2673E2778}">
      <dgm:prSet/>
      <dgm:spPr/>
      <dgm:t>
        <a:bodyPr/>
        <a:lstStyle/>
        <a:p>
          <a:endParaRPr lang="ru-RU"/>
        </a:p>
      </dgm:t>
    </dgm:pt>
    <dgm:pt modelId="{7380BBF7-974D-4ADA-BE6F-6D9FE9890435}" type="pres">
      <dgm:prSet presAssocID="{C5BE0949-728B-469A-B241-48B4D07F7D3A}" presName="linear" presStyleCnt="0">
        <dgm:presLayoutVars>
          <dgm:animLvl val="lvl"/>
          <dgm:resizeHandles val="exact"/>
        </dgm:presLayoutVars>
      </dgm:prSet>
      <dgm:spPr/>
      <dgm:t>
        <a:bodyPr/>
        <a:lstStyle/>
        <a:p>
          <a:endParaRPr lang="ru-RU"/>
        </a:p>
      </dgm:t>
    </dgm:pt>
    <dgm:pt modelId="{817FC81D-BB83-402D-A60C-6B5E201641A6}" type="pres">
      <dgm:prSet presAssocID="{53562C9B-0CCF-4C91-8FDD-DDCBCF33C713}" presName="parentText" presStyleLbl="node1" presStyleIdx="0" presStyleCnt="1">
        <dgm:presLayoutVars>
          <dgm:chMax val="0"/>
          <dgm:bulletEnabled val="1"/>
        </dgm:presLayoutVars>
      </dgm:prSet>
      <dgm:spPr/>
      <dgm:t>
        <a:bodyPr/>
        <a:lstStyle/>
        <a:p>
          <a:endParaRPr lang="ru-RU"/>
        </a:p>
      </dgm:t>
    </dgm:pt>
  </dgm:ptLst>
  <dgm:cxnLst>
    <dgm:cxn modelId="{EDBC828E-3403-4E89-86C2-C9D2673E2778}" srcId="{C5BE0949-728B-469A-B241-48B4D07F7D3A}" destId="{53562C9B-0CCF-4C91-8FDD-DDCBCF33C713}" srcOrd="0" destOrd="0" parTransId="{E05D836C-EE41-47CD-ADED-118F603B39F3}" sibTransId="{989FD39F-F209-49AA-89BE-081210E6F8DB}"/>
    <dgm:cxn modelId="{226FD562-30C3-4C6D-BAE3-02593EA4E3CF}" type="presOf" srcId="{C5BE0949-728B-469A-B241-48B4D07F7D3A}" destId="{7380BBF7-974D-4ADA-BE6F-6D9FE9890435}" srcOrd="0" destOrd="0" presId="urn:microsoft.com/office/officeart/2005/8/layout/vList2"/>
    <dgm:cxn modelId="{76CD7EAF-A8F3-4735-B71F-9FF1D7EBBD7C}" type="presOf" srcId="{53562C9B-0CCF-4C91-8FDD-DDCBCF33C713}" destId="{817FC81D-BB83-402D-A60C-6B5E201641A6}" srcOrd="0" destOrd="0" presId="urn:microsoft.com/office/officeart/2005/8/layout/vList2"/>
    <dgm:cxn modelId="{5C81DC2E-5B00-4972-B623-F580DD8E9771}" type="presParOf" srcId="{7380BBF7-974D-4ADA-BE6F-6D9FE9890435}" destId="{817FC81D-BB83-402D-A60C-6B5E201641A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F76BA88-4D15-4ED1-B61D-1665DE29ED81}" type="doc">
      <dgm:prSet loTypeId="urn:microsoft.com/office/officeart/2005/8/layout/list1" loCatId="list" qsTypeId="urn:microsoft.com/office/officeart/2005/8/quickstyle/simple3" qsCatId="simple" csTypeId="urn:microsoft.com/office/officeart/2005/8/colors/colorful1#9" csCatId="colorful" phldr="1"/>
      <dgm:spPr/>
      <dgm:t>
        <a:bodyPr/>
        <a:lstStyle/>
        <a:p>
          <a:endParaRPr lang="ru-RU"/>
        </a:p>
      </dgm:t>
    </dgm:pt>
    <dgm:pt modelId="{66D7A1F1-BD09-4A38-A2B9-0675D6450052}">
      <dgm:prSet custT="1"/>
      <dgm:spPr/>
      <dgm:t>
        <a:bodyPr/>
        <a:lstStyle/>
        <a:p>
          <a:pPr rtl="0"/>
          <a:r>
            <a:rPr lang="uz-Cyrl-UZ" sz="1600" dirty="0" smtClean="0">
              <a:latin typeface="Times New Roman" pitchFamily="18" charset="0"/>
              <a:cs typeface="Times New Roman" pitchFamily="18" charset="0"/>
            </a:rPr>
            <a:t>Фавқулодда ҳолатлар</a:t>
          </a:r>
          <a:endParaRPr lang="ru-RU" sz="1600" dirty="0">
            <a:latin typeface="Times New Roman" pitchFamily="18" charset="0"/>
            <a:cs typeface="Times New Roman" pitchFamily="18" charset="0"/>
          </a:endParaRPr>
        </a:p>
      </dgm:t>
    </dgm:pt>
    <dgm:pt modelId="{7F048579-ECB6-436D-A050-DAF717214A8B}" type="parTrans" cxnId="{3A9562C8-5906-4A24-9989-50BB2AC340A7}">
      <dgm:prSet/>
      <dgm:spPr/>
      <dgm:t>
        <a:bodyPr/>
        <a:lstStyle/>
        <a:p>
          <a:endParaRPr lang="ru-RU" sz="1600">
            <a:latin typeface="Times New Roman" pitchFamily="18" charset="0"/>
            <a:cs typeface="Times New Roman" pitchFamily="18" charset="0"/>
          </a:endParaRPr>
        </a:p>
      </dgm:t>
    </dgm:pt>
    <dgm:pt modelId="{AEA5096F-E494-4AC5-B3DC-B69B4C3A1D10}" type="sibTrans" cxnId="{3A9562C8-5906-4A24-9989-50BB2AC340A7}">
      <dgm:prSet/>
      <dgm:spPr/>
      <dgm:t>
        <a:bodyPr/>
        <a:lstStyle/>
        <a:p>
          <a:endParaRPr lang="ru-RU" sz="1600">
            <a:latin typeface="Times New Roman" pitchFamily="18" charset="0"/>
            <a:cs typeface="Times New Roman" pitchFamily="18" charset="0"/>
          </a:endParaRPr>
        </a:p>
      </dgm:t>
    </dgm:pt>
    <dgm:pt modelId="{767F0B18-2860-44CD-A217-EF80DC81A3E6}">
      <dgm:prSet custT="1"/>
      <dgm:spPr/>
      <dgm:t>
        <a:bodyPr/>
        <a:lstStyle/>
        <a:p>
          <a:pPr rtl="0"/>
          <a:r>
            <a:rPr lang="uz-Cyrl-UZ" sz="1600" dirty="0" smtClean="0">
              <a:latin typeface="Times New Roman" pitchFamily="18" charset="0"/>
              <a:cs typeface="Times New Roman" pitchFamily="18" charset="0"/>
            </a:rPr>
            <a:t>Иқтисодий инқироз. </a:t>
          </a:r>
          <a:endParaRPr lang="uz-Cyrl-UZ" sz="1600" dirty="0">
            <a:latin typeface="Times New Roman" pitchFamily="18" charset="0"/>
            <a:cs typeface="Times New Roman" pitchFamily="18" charset="0"/>
          </a:endParaRPr>
        </a:p>
      </dgm:t>
    </dgm:pt>
    <dgm:pt modelId="{FE26486D-BB8E-4281-9572-2B9ED15DB84B}" type="parTrans" cxnId="{D44BEB68-9978-428B-95F1-2257C2598084}">
      <dgm:prSet/>
      <dgm:spPr/>
      <dgm:t>
        <a:bodyPr/>
        <a:lstStyle/>
        <a:p>
          <a:endParaRPr lang="ru-RU" sz="1600">
            <a:latin typeface="Times New Roman" pitchFamily="18" charset="0"/>
            <a:cs typeface="Times New Roman" pitchFamily="18" charset="0"/>
          </a:endParaRPr>
        </a:p>
      </dgm:t>
    </dgm:pt>
    <dgm:pt modelId="{94AB1D5E-AEF4-42AD-A79D-68EE067F1C4E}" type="sibTrans" cxnId="{D44BEB68-9978-428B-95F1-2257C2598084}">
      <dgm:prSet/>
      <dgm:spPr/>
      <dgm:t>
        <a:bodyPr/>
        <a:lstStyle/>
        <a:p>
          <a:endParaRPr lang="ru-RU" sz="1600">
            <a:latin typeface="Times New Roman" pitchFamily="18" charset="0"/>
            <a:cs typeface="Times New Roman" pitchFamily="18" charset="0"/>
          </a:endParaRPr>
        </a:p>
      </dgm:t>
    </dgm:pt>
    <dgm:pt modelId="{59CCE874-8696-432D-BF8C-1EF5E9883F06}">
      <dgm:prSet custT="1"/>
      <dgm:spPr/>
      <dgm:t>
        <a:bodyPr/>
        <a:lstStyle/>
        <a:p>
          <a:pPr rtl="0"/>
          <a:r>
            <a:rPr lang="ru-RU" sz="1600" dirty="0" smtClean="0">
              <a:latin typeface="Times New Roman" pitchFamily="18" charset="0"/>
              <a:cs typeface="Times New Roman" pitchFamily="18" charset="0"/>
            </a:rPr>
            <a:t>ЯИМ </a:t>
          </a:r>
          <a:r>
            <a:rPr lang="uz-Cyrl-UZ" sz="1600" dirty="0" smtClean="0">
              <a:latin typeface="Times New Roman" pitchFamily="18" charset="0"/>
              <a:cs typeface="Times New Roman" pitchFamily="18" charset="0"/>
            </a:rPr>
            <a:t>ў</a:t>
          </a:r>
          <a:r>
            <a:rPr lang="ru-RU" sz="1600" dirty="0" err="1" smtClean="0">
              <a:latin typeface="Times New Roman" pitchFamily="18" charset="0"/>
              <a:cs typeface="Times New Roman" pitchFamily="18" charset="0"/>
            </a:rPr>
            <a:t>сиш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даражасига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эришмасдан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узо</a:t>
          </a:r>
          <a:r>
            <a:rPr lang="uz-Cyrl-UZ" sz="1600" dirty="0" smtClean="0">
              <a:latin typeface="Times New Roman" pitchFamily="18" charset="0"/>
              <a:cs typeface="Times New Roman" pitchFamily="18" charset="0"/>
            </a:rPr>
            <a:t>қ</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муддатли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инвестицияларни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ижтимоий</a:t>
          </a:r>
          <a:r>
            <a:rPr lang="uz-Cyrl-UZ"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маданий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тадбирларни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молиялаштириш</a:t>
          </a:r>
          <a:r>
            <a:rPr lang="ru-RU" sz="16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ҳ</a:t>
          </a:r>
          <a:r>
            <a:rPr lang="ru-RU" sz="1600" dirty="0" err="1" smtClean="0">
              <a:latin typeface="Times New Roman" pitchFamily="18" charset="0"/>
              <a:cs typeface="Times New Roman" pitchFamily="18" charset="0"/>
            </a:rPr>
            <a:t>ажмини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ошириш</a:t>
          </a:r>
          <a:r>
            <a:rPr lang="uz-Cyrl-UZ"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131C465C-5746-4F61-8D23-762641F672D8}" type="parTrans" cxnId="{76093C87-C125-4377-B098-6E9F6F5B29B4}">
      <dgm:prSet/>
      <dgm:spPr/>
      <dgm:t>
        <a:bodyPr/>
        <a:lstStyle/>
        <a:p>
          <a:endParaRPr lang="ru-RU" sz="1600">
            <a:latin typeface="Times New Roman" pitchFamily="18" charset="0"/>
            <a:cs typeface="Times New Roman" pitchFamily="18" charset="0"/>
          </a:endParaRPr>
        </a:p>
      </dgm:t>
    </dgm:pt>
    <dgm:pt modelId="{1CEBF503-8E5F-4E68-82FC-091923EE00F3}" type="sibTrans" cxnId="{76093C87-C125-4377-B098-6E9F6F5B29B4}">
      <dgm:prSet/>
      <dgm:spPr/>
      <dgm:t>
        <a:bodyPr/>
        <a:lstStyle/>
        <a:p>
          <a:endParaRPr lang="ru-RU" sz="1600">
            <a:latin typeface="Times New Roman" pitchFamily="18" charset="0"/>
            <a:cs typeface="Times New Roman" pitchFamily="18" charset="0"/>
          </a:endParaRPr>
        </a:p>
      </dgm:t>
    </dgm:pt>
    <dgm:pt modelId="{20F24373-2AFC-4D03-9847-F84E9095C96B}">
      <dgm:prSet custT="1"/>
      <dgm:spPr/>
      <dgm:t>
        <a:bodyPr/>
        <a:lstStyle/>
        <a:p>
          <a:pPr rtl="0"/>
          <a:r>
            <a:rPr lang="uz-Cyrl-UZ" sz="1600" dirty="0" smtClean="0">
              <a:latin typeface="Times New Roman" pitchFamily="18" charset="0"/>
              <a:cs typeface="Times New Roman" pitchFamily="18" charset="0"/>
            </a:rPr>
            <a:t>Бунда бюджет даромадларининг ўсиши кузатилмаслиги мумкин. Лекин бюджет харажатларининг ўсиш динамикаси ҳисобига бюджет тақчиллиги содир бўлади.</a:t>
          </a:r>
          <a:endParaRPr lang="ru-RU" sz="1600" dirty="0">
            <a:latin typeface="Times New Roman" pitchFamily="18" charset="0"/>
            <a:cs typeface="Times New Roman" pitchFamily="18" charset="0"/>
          </a:endParaRPr>
        </a:p>
      </dgm:t>
    </dgm:pt>
    <dgm:pt modelId="{495986FC-7614-4539-92C4-38D63CEF7736}" type="parTrans" cxnId="{2BCCD508-AAED-4142-BF76-A194CB9C93B3}">
      <dgm:prSet/>
      <dgm:spPr/>
      <dgm:t>
        <a:bodyPr/>
        <a:lstStyle/>
        <a:p>
          <a:endParaRPr lang="ru-RU" sz="1600">
            <a:latin typeface="Times New Roman" pitchFamily="18" charset="0"/>
            <a:cs typeface="Times New Roman" pitchFamily="18" charset="0"/>
          </a:endParaRPr>
        </a:p>
      </dgm:t>
    </dgm:pt>
    <dgm:pt modelId="{F6ABF032-6136-4303-92B2-44DD5F5BE259}" type="sibTrans" cxnId="{2BCCD508-AAED-4142-BF76-A194CB9C93B3}">
      <dgm:prSet/>
      <dgm:spPr/>
      <dgm:t>
        <a:bodyPr/>
        <a:lstStyle/>
        <a:p>
          <a:endParaRPr lang="ru-RU" sz="1600">
            <a:latin typeface="Times New Roman" pitchFamily="18" charset="0"/>
            <a:cs typeface="Times New Roman" pitchFamily="18" charset="0"/>
          </a:endParaRPr>
        </a:p>
      </dgm:t>
    </dgm:pt>
    <dgm:pt modelId="{C055F6EF-A625-4A9A-B214-B260A4682F7C}">
      <dgm:prSet custT="1"/>
      <dgm:spPr/>
      <dgm:t>
        <a:bodyPr/>
        <a:lstStyle/>
        <a:p>
          <a:pPr rtl="0"/>
          <a:r>
            <a:rPr lang="ru-RU" sz="1600" dirty="0" err="1" smtClean="0">
              <a:latin typeface="Times New Roman" pitchFamily="18" charset="0"/>
              <a:cs typeface="Times New Roman" pitchFamily="18" charset="0"/>
            </a:rPr>
            <a:t>Иқтисодиётни ривожлантириш</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учун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давлат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инвестициялари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хажмини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ортиши</a:t>
          </a:r>
          <a:r>
            <a:rPr lang="uz-Cyrl-UZ"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5B858EC1-CC2A-47FC-B598-82BA299B9E0B}" type="parTrans" cxnId="{6B10A055-56ED-4F7E-9A22-98CBAED1702A}">
      <dgm:prSet/>
      <dgm:spPr/>
      <dgm:t>
        <a:bodyPr/>
        <a:lstStyle/>
        <a:p>
          <a:endParaRPr lang="ru-RU" sz="1600">
            <a:latin typeface="Times New Roman" pitchFamily="18" charset="0"/>
            <a:cs typeface="Times New Roman" pitchFamily="18" charset="0"/>
          </a:endParaRPr>
        </a:p>
      </dgm:t>
    </dgm:pt>
    <dgm:pt modelId="{63DD5A42-23DD-48B7-9E19-D96E4A6D536D}" type="sibTrans" cxnId="{6B10A055-56ED-4F7E-9A22-98CBAED1702A}">
      <dgm:prSet/>
      <dgm:spPr/>
      <dgm:t>
        <a:bodyPr/>
        <a:lstStyle/>
        <a:p>
          <a:endParaRPr lang="ru-RU" sz="1600">
            <a:latin typeface="Times New Roman" pitchFamily="18" charset="0"/>
            <a:cs typeface="Times New Roman" pitchFamily="18" charset="0"/>
          </a:endParaRPr>
        </a:p>
      </dgm:t>
    </dgm:pt>
    <dgm:pt modelId="{1F003AD7-A3F0-4554-9950-E1FEF18D43E6}">
      <dgm:prSet custT="1"/>
      <dgm:spPr/>
      <dgm:t>
        <a:bodyPr/>
        <a:lstStyle/>
        <a:p>
          <a:pPr rtl="0"/>
          <a:r>
            <a:rPr lang="uz-Cyrl-UZ" sz="1600" dirty="0" smtClean="0">
              <a:latin typeface="Times New Roman" pitchFamily="18" charset="0"/>
              <a:cs typeface="Times New Roman" pitchFamily="18" charset="0"/>
            </a:rPr>
            <a:t>(табиий офат, уруш)</a:t>
          </a:r>
          <a:endParaRPr lang="ru-RU" sz="1600" dirty="0">
            <a:latin typeface="Times New Roman" pitchFamily="18" charset="0"/>
            <a:cs typeface="Times New Roman" pitchFamily="18" charset="0"/>
          </a:endParaRPr>
        </a:p>
      </dgm:t>
    </dgm:pt>
    <dgm:pt modelId="{6D5C0E0B-0637-4D71-9D30-736D35ACF895}" type="parTrans" cxnId="{9E963609-DAF4-43B3-AA18-D0DD31F5F259}">
      <dgm:prSet/>
      <dgm:spPr/>
      <dgm:t>
        <a:bodyPr/>
        <a:lstStyle/>
        <a:p>
          <a:endParaRPr lang="ru-RU" sz="1600">
            <a:latin typeface="Times New Roman" pitchFamily="18" charset="0"/>
            <a:cs typeface="Times New Roman" pitchFamily="18" charset="0"/>
          </a:endParaRPr>
        </a:p>
      </dgm:t>
    </dgm:pt>
    <dgm:pt modelId="{5B9ACAF0-16A4-4457-A09B-527B867DCF8B}" type="sibTrans" cxnId="{9E963609-DAF4-43B3-AA18-D0DD31F5F259}">
      <dgm:prSet/>
      <dgm:spPr/>
      <dgm:t>
        <a:bodyPr/>
        <a:lstStyle/>
        <a:p>
          <a:endParaRPr lang="ru-RU" sz="1600">
            <a:latin typeface="Times New Roman" pitchFamily="18" charset="0"/>
            <a:cs typeface="Times New Roman" pitchFamily="18" charset="0"/>
          </a:endParaRPr>
        </a:p>
      </dgm:t>
    </dgm:pt>
    <dgm:pt modelId="{20533BF9-586A-4E95-8D58-95BD4E89F757}">
      <dgm:prSet custT="1"/>
      <dgm:spPr/>
      <dgm:t>
        <a:bodyPr/>
        <a:lstStyle/>
        <a:p>
          <a:pPr rtl="0"/>
          <a:r>
            <a:rPr lang="uz-Cyrl-UZ" sz="1600" dirty="0" smtClean="0">
              <a:latin typeface="Times New Roman" pitchFamily="18" charset="0"/>
              <a:cs typeface="Times New Roman" pitchFamily="18" charset="0"/>
            </a:rPr>
            <a:t>Ишлаб чиқариш хажмининг пасайши, бюджетнинг даромадларига ҳам салбий таъсир кўрсатади, ишсизлик авж олади, ижтимоий зиддиятларнинг кескинлашуви давлат харажатларининг ортишига олиб келади. </a:t>
          </a:r>
          <a:endParaRPr lang="uz-Cyrl-UZ" sz="1600" dirty="0">
            <a:latin typeface="Times New Roman" pitchFamily="18" charset="0"/>
            <a:cs typeface="Times New Roman" pitchFamily="18" charset="0"/>
          </a:endParaRPr>
        </a:p>
      </dgm:t>
    </dgm:pt>
    <dgm:pt modelId="{3DE9E3EA-7E91-48D0-8EC1-06F080F67BAB}" type="parTrans" cxnId="{4F05C707-35A8-4A81-BE62-76D92AC2E6BF}">
      <dgm:prSet/>
      <dgm:spPr/>
      <dgm:t>
        <a:bodyPr/>
        <a:lstStyle/>
        <a:p>
          <a:endParaRPr lang="ru-RU" sz="1600">
            <a:latin typeface="Times New Roman" pitchFamily="18" charset="0"/>
            <a:cs typeface="Times New Roman" pitchFamily="18" charset="0"/>
          </a:endParaRPr>
        </a:p>
      </dgm:t>
    </dgm:pt>
    <dgm:pt modelId="{C0C067BD-016B-463B-9C18-1E3A18DE0EBC}" type="sibTrans" cxnId="{4F05C707-35A8-4A81-BE62-76D92AC2E6BF}">
      <dgm:prSet/>
      <dgm:spPr/>
      <dgm:t>
        <a:bodyPr/>
        <a:lstStyle/>
        <a:p>
          <a:endParaRPr lang="ru-RU" sz="1600">
            <a:latin typeface="Times New Roman" pitchFamily="18" charset="0"/>
            <a:cs typeface="Times New Roman" pitchFamily="18" charset="0"/>
          </a:endParaRPr>
        </a:p>
      </dgm:t>
    </dgm:pt>
    <dgm:pt modelId="{065ABC1E-50AD-4C1C-AD78-3CD26199BB67}">
      <dgm:prSet custT="1"/>
      <dgm:spPr/>
      <dgm:t>
        <a:bodyPr/>
        <a:lstStyle/>
        <a:p>
          <a:pPr rtl="0"/>
          <a:r>
            <a:rPr lang="uz-Cyrl-UZ" sz="1600" dirty="0" smtClean="0">
              <a:latin typeface="Times New Roman" pitchFamily="18" charset="0"/>
              <a:cs typeface="Times New Roman" pitchFamily="18" charset="0"/>
            </a:rPr>
            <a:t>иқтисодиётни модернизациялаш ва таркибий ислоҳотларни чуқурлаштириш билан боғлиқ йирик ва стратегик аҳамиятга эга лойиҳалар учун давлат харажатларининг ортиши.</a:t>
          </a:r>
          <a:endParaRPr lang="ru-RU" sz="1600" dirty="0">
            <a:latin typeface="Times New Roman" pitchFamily="18" charset="0"/>
            <a:cs typeface="Times New Roman" pitchFamily="18" charset="0"/>
          </a:endParaRPr>
        </a:p>
      </dgm:t>
    </dgm:pt>
    <dgm:pt modelId="{84805F8B-881F-4BF0-9306-FB870D8FF155}" type="parTrans" cxnId="{AC942203-2648-45A4-9914-D10421B74021}">
      <dgm:prSet/>
      <dgm:spPr/>
      <dgm:t>
        <a:bodyPr/>
        <a:lstStyle/>
        <a:p>
          <a:endParaRPr lang="ru-RU" sz="1600">
            <a:latin typeface="Times New Roman" pitchFamily="18" charset="0"/>
            <a:cs typeface="Times New Roman" pitchFamily="18" charset="0"/>
          </a:endParaRPr>
        </a:p>
      </dgm:t>
    </dgm:pt>
    <dgm:pt modelId="{7479ECC2-229F-40D4-B719-33EA0761CE42}" type="sibTrans" cxnId="{AC942203-2648-45A4-9914-D10421B74021}">
      <dgm:prSet/>
      <dgm:spPr/>
      <dgm:t>
        <a:bodyPr/>
        <a:lstStyle/>
        <a:p>
          <a:endParaRPr lang="ru-RU" sz="1600">
            <a:latin typeface="Times New Roman" pitchFamily="18" charset="0"/>
            <a:cs typeface="Times New Roman" pitchFamily="18" charset="0"/>
          </a:endParaRPr>
        </a:p>
      </dgm:t>
    </dgm:pt>
    <dgm:pt modelId="{8C3B915A-7FDA-4FF1-9DB8-753E740B9D1E}" type="pres">
      <dgm:prSet presAssocID="{9F76BA88-4D15-4ED1-B61D-1665DE29ED81}" presName="linear" presStyleCnt="0">
        <dgm:presLayoutVars>
          <dgm:dir/>
          <dgm:animLvl val="lvl"/>
          <dgm:resizeHandles val="exact"/>
        </dgm:presLayoutVars>
      </dgm:prSet>
      <dgm:spPr/>
      <dgm:t>
        <a:bodyPr/>
        <a:lstStyle/>
        <a:p>
          <a:endParaRPr lang="ru-RU"/>
        </a:p>
      </dgm:t>
    </dgm:pt>
    <dgm:pt modelId="{0E2D4D7B-D95C-4689-A972-905215A4BA93}" type="pres">
      <dgm:prSet presAssocID="{66D7A1F1-BD09-4A38-A2B9-0675D6450052}" presName="parentLin" presStyleCnt="0"/>
      <dgm:spPr/>
    </dgm:pt>
    <dgm:pt modelId="{9E6172CD-51A2-40AE-9FF4-5CD75169D28C}" type="pres">
      <dgm:prSet presAssocID="{66D7A1F1-BD09-4A38-A2B9-0675D6450052}" presName="parentLeftMargin" presStyleLbl="node1" presStyleIdx="0" presStyleCnt="4"/>
      <dgm:spPr/>
      <dgm:t>
        <a:bodyPr/>
        <a:lstStyle/>
        <a:p>
          <a:endParaRPr lang="ru-RU"/>
        </a:p>
      </dgm:t>
    </dgm:pt>
    <dgm:pt modelId="{7563371E-FB88-4100-8E02-3B0BC74504CD}" type="pres">
      <dgm:prSet presAssocID="{66D7A1F1-BD09-4A38-A2B9-0675D6450052}" presName="parentText" presStyleLbl="node1" presStyleIdx="0" presStyleCnt="4" custScaleX="129762">
        <dgm:presLayoutVars>
          <dgm:chMax val="0"/>
          <dgm:bulletEnabled val="1"/>
        </dgm:presLayoutVars>
      </dgm:prSet>
      <dgm:spPr/>
      <dgm:t>
        <a:bodyPr/>
        <a:lstStyle/>
        <a:p>
          <a:endParaRPr lang="ru-RU"/>
        </a:p>
      </dgm:t>
    </dgm:pt>
    <dgm:pt modelId="{3E19728F-3596-4CD5-BF4F-E7A17EDE44E0}" type="pres">
      <dgm:prSet presAssocID="{66D7A1F1-BD09-4A38-A2B9-0675D6450052}" presName="negativeSpace" presStyleCnt="0"/>
      <dgm:spPr/>
    </dgm:pt>
    <dgm:pt modelId="{E711819C-2742-45CA-821E-EDE21BAD223A}" type="pres">
      <dgm:prSet presAssocID="{66D7A1F1-BD09-4A38-A2B9-0675D6450052}" presName="childText" presStyleLbl="conFgAcc1" presStyleIdx="0" presStyleCnt="4">
        <dgm:presLayoutVars>
          <dgm:bulletEnabled val="1"/>
        </dgm:presLayoutVars>
      </dgm:prSet>
      <dgm:spPr/>
      <dgm:t>
        <a:bodyPr/>
        <a:lstStyle/>
        <a:p>
          <a:endParaRPr lang="ru-RU"/>
        </a:p>
      </dgm:t>
    </dgm:pt>
    <dgm:pt modelId="{5C18A13C-E3BF-4483-B0D3-74CC38E06927}" type="pres">
      <dgm:prSet presAssocID="{AEA5096F-E494-4AC5-B3DC-B69B4C3A1D10}" presName="spaceBetweenRectangles" presStyleCnt="0"/>
      <dgm:spPr/>
    </dgm:pt>
    <dgm:pt modelId="{FC44D940-3DB9-4A11-878D-0069FAF395F8}" type="pres">
      <dgm:prSet presAssocID="{767F0B18-2860-44CD-A217-EF80DC81A3E6}" presName="parentLin" presStyleCnt="0"/>
      <dgm:spPr/>
    </dgm:pt>
    <dgm:pt modelId="{7B19D89D-D28E-4D50-A66C-AFB7AAF6DD88}" type="pres">
      <dgm:prSet presAssocID="{767F0B18-2860-44CD-A217-EF80DC81A3E6}" presName="parentLeftMargin" presStyleLbl="node1" presStyleIdx="0" presStyleCnt="4"/>
      <dgm:spPr/>
      <dgm:t>
        <a:bodyPr/>
        <a:lstStyle/>
        <a:p>
          <a:endParaRPr lang="ru-RU"/>
        </a:p>
      </dgm:t>
    </dgm:pt>
    <dgm:pt modelId="{C04A780A-87CE-41B5-B7D0-5BF26FC810A0}" type="pres">
      <dgm:prSet presAssocID="{767F0B18-2860-44CD-A217-EF80DC81A3E6}" presName="parentText" presStyleLbl="node1" presStyleIdx="1" presStyleCnt="4" custScaleX="129762">
        <dgm:presLayoutVars>
          <dgm:chMax val="0"/>
          <dgm:bulletEnabled val="1"/>
        </dgm:presLayoutVars>
      </dgm:prSet>
      <dgm:spPr/>
      <dgm:t>
        <a:bodyPr/>
        <a:lstStyle/>
        <a:p>
          <a:endParaRPr lang="ru-RU"/>
        </a:p>
      </dgm:t>
    </dgm:pt>
    <dgm:pt modelId="{25DEAC54-5FE7-44CF-BA0E-B76D3A9A6B01}" type="pres">
      <dgm:prSet presAssocID="{767F0B18-2860-44CD-A217-EF80DC81A3E6}" presName="negativeSpace" presStyleCnt="0"/>
      <dgm:spPr/>
    </dgm:pt>
    <dgm:pt modelId="{091923F9-4E9A-47AA-9685-B8F5B5CC5883}" type="pres">
      <dgm:prSet presAssocID="{767F0B18-2860-44CD-A217-EF80DC81A3E6}" presName="childText" presStyleLbl="conFgAcc1" presStyleIdx="1" presStyleCnt="4">
        <dgm:presLayoutVars>
          <dgm:bulletEnabled val="1"/>
        </dgm:presLayoutVars>
      </dgm:prSet>
      <dgm:spPr/>
      <dgm:t>
        <a:bodyPr/>
        <a:lstStyle/>
        <a:p>
          <a:endParaRPr lang="ru-RU"/>
        </a:p>
      </dgm:t>
    </dgm:pt>
    <dgm:pt modelId="{D6DEDDAF-87A8-4A8D-816E-CCBDB8A26B09}" type="pres">
      <dgm:prSet presAssocID="{94AB1D5E-AEF4-42AD-A79D-68EE067F1C4E}" presName="spaceBetweenRectangles" presStyleCnt="0"/>
      <dgm:spPr/>
    </dgm:pt>
    <dgm:pt modelId="{C9CB677A-6149-4D30-89F0-E34E0D056912}" type="pres">
      <dgm:prSet presAssocID="{59CCE874-8696-432D-BF8C-1EF5E9883F06}" presName="parentLin" presStyleCnt="0"/>
      <dgm:spPr/>
    </dgm:pt>
    <dgm:pt modelId="{7E4F6544-1CE6-47DF-8C75-D5C1ECECE411}" type="pres">
      <dgm:prSet presAssocID="{59CCE874-8696-432D-BF8C-1EF5E9883F06}" presName="parentLeftMargin" presStyleLbl="node1" presStyleIdx="1" presStyleCnt="4"/>
      <dgm:spPr/>
      <dgm:t>
        <a:bodyPr/>
        <a:lstStyle/>
        <a:p>
          <a:endParaRPr lang="ru-RU"/>
        </a:p>
      </dgm:t>
    </dgm:pt>
    <dgm:pt modelId="{A6F92F8B-B9B6-4844-9C2E-46FCCAAC9299}" type="pres">
      <dgm:prSet presAssocID="{59CCE874-8696-432D-BF8C-1EF5E9883F06}" presName="parentText" presStyleLbl="node1" presStyleIdx="2" presStyleCnt="4" custScaleX="129762">
        <dgm:presLayoutVars>
          <dgm:chMax val="0"/>
          <dgm:bulletEnabled val="1"/>
        </dgm:presLayoutVars>
      </dgm:prSet>
      <dgm:spPr/>
      <dgm:t>
        <a:bodyPr/>
        <a:lstStyle/>
        <a:p>
          <a:endParaRPr lang="ru-RU"/>
        </a:p>
      </dgm:t>
    </dgm:pt>
    <dgm:pt modelId="{C6057CB4-8975-42AE-9B56-316AABFA48AB}" type="pres">
      <dgm:prSet presAssocID="{59CCE874-8696-432D-BF8C-1EF5E9883F06}" presName="negativeSpace" presStyleCnt="0"/>
      <dgm:spPr/>
    </dgm:pt>
    <dgm:pt modelId="{6FB99BEE-6313-4781-9935-CD8A967819BD}" type="pres">
      <dgm:prSet presAssocID="{59CCE874-8696-432D-BF8C-1EF5E9883F06}" presName="childText" presStyleLbl="conFgAcc1" presStyleIdx="2" presStyleCnt="4">
        <dgm:presLayoutVars>
          <dgm:bulletEnabled val="1"/>
        </dgm:presLayoutVars>
      </dgm:prSet>
      <dgm:spPr/>
      <dgm:t>
        <a:bodyPr/>
        <a:lstStyle/>
        <a:p>
          <a:endParaRPr lang="ru-RU"/>
        </a:p>
      </dgm:t>
    </dgm:pt>
    <dgm:pt modelId="{6D8602FA-445D-401D-BC71-323DCF57EBDA}" type="pres">
      <dgm:prSet presAssocID="{1CEBF503-8E5F-4E68-82FC-091923EE00F3}" presName="spaceBetweenRectangles" presStyleCnt="0"/>
      <dgm:spPr/>
    </dgm:pt>
    <dgm:pt modelId="{7D27A6C0-0457-42B3-B7EE-E6459C72CF09}" type="pres">
      <dgm:prSet presAssocID="{C055F6EF-A625-4A9A-B214-B260A4682F7C}" presName="parentLin" presStyleCnt="0"/>
      <dgm:spPr/>
    </dgm:pt>
    <dgm:pt modelId="{6B357C35-35CB-4D91-928E-02EE0B933297}" type="pres">
      <dgm:prSet presAssocID="{C055F6EF-A625-4A9A-B214-B260A4682F7C}" presName="parentLeftMargin" presStyleLbl="node1" presStyleIdx="2" presStyleCnt="4"/>
      <dgm:spPr/>
      <dgm:t>
        <a:bodyPr/>
        <a:lstStyle/>
        <a:p>
          <a:endParaRPr lang="ru-RU"/>
        </a:p>
      </dgm:t>
    </dgm:pt>
    <dgm:pt modelId="{6CD14C1B-C903-4772-B9D5-B3F13DDD045A}" type="pres">
      <dgm:prSet presAssocID="{C055F6EF-A625-4A9A-B214-B260A4682F7C}" presName="parentText" presStyleLbl="node1" presStyleIdx="3" presStyleCnt="4" custScaleX="129762">
        <dgm:presLayoutVars>
          <dgm:chMax val="0"/>
          <dgm:bulletEnabled val="1"/>
        </dgm:presLayoutVars>
      </dgm:prSet>
      <dgm:spPr/>
      <dgm:t>
        <a:bodyPr/>
        <a:lstStyle/>
        <a:p>
          <a:endParaRPr lang="ru-RU"/>
        </a:p>
      </dgm:t>
    </dgm:pt>
    <dgm:pt modelId="{87E1DC88-98A1-4EFB-86B6-3A1963EC5E1E}" type="pres">
      <dgm:prSet presAssocID="{C055F6EF-A625-4A9A-B214-B260A4682F7C}" presName="negativeSpace" presStyleCnt="0"/>
      <dgm:spPr/>
    </dgm:pt>
    <dgm:pt modelId="{78CB3216-E3E1-4644-B2DE-A49ABD53C1E4}" type="pres">
      <dgm:prSet presAssocID="{C055F6EF-A625-4A9A-B214-B260A4682F7C}" presName="childText" presStyleLbl="conFgAcc1" presStyleIdx="3" presStyleCnt="4">
        <dgm:presLayoutVars>
          <dgm:bulletEnabled val="1"/>
        </dgm:presLayoutVars>
      </dgm:prSet>
      <dgm:spPr/>
      <dgm:t>
        <a:bodyPr/>
        <a:lstStyle/>
        <a:p>
          <a:endParaRPr lang="ru-RU"/>
        </a:p>
      </dgm:t>
    </dgm:pt>
  </dgm:ptLst>
  <dgm:cxnLst>
    <dgm:cxn modelId="{76093C87-C125-4377-B098-6E9F6F5B29B4}" srcId="{9F76BA88-4D15-4ED1-B61D-1665DE29ED81}" destId="{59CCE874-8696-432D-BF8C-1EF5E9883F06}" srcOrd="2" destOrd="0" parTransId="{131C465C-5746-4F61-8D23-762641F672D8}" sibTransId="{1CEBF503-8E5F-4E68-82FC-091923EE00F3}"/>
    <dgm:cxn modelId="{D44BEB68-9978-428B-95F1-2257C2598084}" srcId="{9F76BA88-4D15-4ED1-B61D-1665DE29ED81}" destId="{767F0B18-2860-44CD-A217-EF80DC81A3E6}" srcOrd="1" destOrd="0" parTransId="{FE26486D-BB8E-4281-9572-2B9ED15DB84B}" sibTransId="{94AB1D5E-AEF4-42AD-A79D-68EE067F1C4E}"/>
    <dgm:cxn modelId="{6B10A055-56ED-4F7E-9A22-98CBAED1702A}" srcId="{9F76BA88-4D15-4ED1-B61D-1665DE29ED81}" destId="{C055F6EF-A625-4A9A-B214-B260A4682F7C}" srcOrd="3" destOrd="0" parTransId="{5B858EC1-CC2A-47FC-B598-82BA299B9E0B}" sibTransId="{63DD5A42-23DD-48B7-9E19-D96E4A6D536D}"/>
    <dgm:cxn modelId="{2C9A5DF2-5CE8-4DFD-A491-6258D7CFD38C}" type="presOf" srcId="{66D7A1F1-BD09-4A38-A2B9-0675D6450052}" destId="{7563371E-FB88-4100-8E02-3B0BC74504CD}" srcOrd="1" destOrd="0" presId="urn:microsoft.com/office/officeart/2005/8/layout/list1"/>
    <dgm:cxn modelId="{9E963609-DAF4-43B3-AA18-D0DD31F5F259}" srcId="{66D7A1F1-BD09-4A38-A2B9-0675D6450052}" destId="{1F003AD7-A3F0-4554-9950-E1FEF18D43E6}" srcOrd="0" destOrd="0" parTransId="{6D5C0E0B-0637-4D71-9D30-736D35ACF895}" sibTransId="{5B9ACAF0-16A4-4457-A09B-527B867DCF8B}"/>
    <dgm:cxn modelId="{513D1EAC-57C1-4530-97AB-7887608FFA07}" type="presOf" srcId="{1F003AD7-A3F0-4554-9950-E1FEF18D43E6}" destId="{E711819C-2742-45CA-821E-EDE21BAD223A}" srcOrd="0" destOrd="0" presId="urn:microsoft.com/office/officeart/2005/8/layout/list1"/>
    <dgm:cxn modelId="{05B7FA4F-E56B-4983-AD21-DA0964F02739}" type="presOf" srcId="{66D7A1F1-BD09-4A38-A2B9-0675D6450052}" destId="{9E6172CD-51A2-40AE-9FF4-5CD75169D28C}" srcOrd="0" destOrd="0" presId="urn:microsoft.com/office/officeart/2005/8/layout/list1"/>
    <dgm:cxn modelId="{9E639EAB-D39C-426C-A8DB-7D0A10522C90}" type="presOf" srcId="{C055F6EF-A625-4A9A-B214-B260A4682F7C}" destId="{6B357C35-35CB-4D91-928E-02EE0B933297}" srcOrd="0" destOrd="0" presId="urn:microsoft.com/office/officeart/2005/8/layout/list1"/>
    <dgm:cxn modelId="{4F05C707-35A8-4A81-BE62-76D92AC2E6BF}" srcId="{767F0B18-2860-44CD-A217-EF80DC81A3E6}" destId="{20533BF9-586A-4E95-8D58-95BD4E89F757}" srcOrd="0" destOrd="0" parTransId="{3DE9E3EA-7E91-48D0-8EC1-06F080F67BAB}" sibTransId="{C0C067BD-016B-463B-9C18-1E3A18DE0EBC}"/>
    <dgm:cxn modelId="{AC942203-2648-45A4-9914-D10421B74021}" srcId="{C055F6EF-A625-4A9A-B214-B260A4682F7C}" destId="{065ABC1E-50AD-4C1C-AD78-3CD26199BB67}" srcOrd="0" destOrd="0" parTransId="{84805F8B-881F-4BF0-9306-FB870D8FF155}" sibTransId="{7479ECC2-229F-40D4-B719-33EA0761CE42}"/>
    <dgm:cxn modelId="{FD8E7BE7-18C4-4C7A-96A0-CD267FA5DD0B}" type="presOf" srcId="{767F0B18-2860-44CD-A217-EF80DC81A3E6}" destId="{C04A780A-87CE-41B5-B7D0-5BF26FC810A0}" srcOrd="1" destOrd="0" presId="urn:microsoft.com/office/officeart/2005/8/layout/list1"/>
    <dgm:cxn modelId="{EE931BB0-A8EE-491B-8FFA-5722D5857DD2}" type="presOf" srcId="{20F24373-2AFC-4D03-9847-F84E9095C96B}" destId="{6FB99BEE-6313-4781-9935-CD8A967819BD}" srcOrd="0" destOrd="0" presId="urn:microsoft.com/office/officeart/2005/8/layout/list1"/>
    <dgm:cxn modelId="{910CE158-FED2-4911-AE76-33FC61C46FB7}" type="presOf" srcId="{9F76BA88-4D15-4ED1-B61D-1665DE29ED81}" destId="{8C3B915A-7FDA-4FF1-9DB8-753E740B9D1E}" srcOrd="0" destOrd="0" presId="urn:microsoft.com/office/officeart/2005/8/layout/list1"/>
    <dgm:cxn modelId="{C57B15BB-A856-488D-B180-5A4CC23A5217}" type="presOf" srcId="{20533BF9-586A-4E95-8D58-95BD4E89F757}" destId="{091923F9-4E9A-47AA-9685-B8F5B5CC5883}" srcOrd="0" destOrd="0" presId="urn:microsoft.com/office/officeart/2005/8/layout/list1"/>
    <dgm:cxn modelId="{69416F3C-B03A-48C2-ACDC-87F013FA0FCB}" type="presOf" srcId="{065ABC1E-50AD-4C1C-AD78-3CD26199BB67}" destId="{78CB3216-E3E1-4644-B2DE-A49ABD53C1E4}" srcOrd="0" destOrd="0" presId="urn:microsoft.com/office/officeart/2005/8/layout/list1"/>
    <dgm:cxn modelId="{23D0AAE8-B447-40DD-98DE-F506319222A2}" type="presOf" srcId="{C055F6EF-A625-4A9A-B214-B260A4682F7C}" destId="{6CD14C1B-C903-4772-B9D5-B3F13DDD045A}" srcOrd="1" destOrd="0" presId="urn:microsoft.com/office/officeart/2005/8/layout/list1"/>
    <dgm:cxn modelId="{6FEE1C8A-1355-4776-8039-09B2520E17D2}" type="presOf" srcId="{59CCE874-8696-432D-BF8C-1EF5E9883F06}" destId="{A6F92F8B-B9B6-4844-9C2E-46FCCAAC9299}" srcOrd="1" destOrd="0" presId="urn:microsoft.com/office/officeart/2005/8/layout/list1"/>
    <dgm:cxn modelId="{3A9562C8-5906-4A24-9989-50BB2AC340A7}" srcId="{9F76BA88-4D15-4ED1-B61D-1665DE29ED81}" destId="{66D7A1F1-BD09-4A38-A2B9-0675D6450052}" srcOrd="0" destOrd="0" parTransId="{7F048579-ECB6-436D-A050-DAF717214A8B}" sibTransId="{AEA5096F-E494-4AC5-B3DC-B69B4C3A1D10}"/>
    <dgm:cxn modelId="{2BCCD508-AAED-4142-BF76-A194CB9C93B3}" srcId="{59CCE874-8696-432D-BF8C-1EF5E9883F06}" destId="{20F24373-2AFC-4D03-9847-F84E9095C96B}" srcOrd="0" destOrd="0" parTransId="{495986FC-7614-4539-92C4-38D63CEF7736}" sibTransId="{F6ABF032-6136-4303-92B2-44DD5F5BE259}"/>
    <dgm:cxn modelId="{2F2C7BDE-F50C-4FE6-956C-7766A00708CB}" type="presOf" srcId="{59CCE874-8696-432D-BF8C-1EF5E9883F06}" destId="{7E4F6544-1CE6-47DF-8C75-D5C1ECECE411}" srcOrd="0" destOrd="0" presId="urn:microsoft.com/office/officeart/2005/8/layout/list1"/>
    <dgm:cxn modelId="{307924C8-1FDE-4643-882D-CD15977D98BC}" type="presOf" srcId="{767F0B18-2860-44CD-A217-EF80DC81A3E6}" destId="{7B19D89D-D28E-4D50-A66C-AFB7AAF6DD88}" srcOrd="0" destOrd="0" presId="urn:microsoft.com/office/officeart/2005/8/layout/list1"/>
    <dgm:cxn modelId="{FAA26B22-7A35-493E-9848-E01E0EF5E0BD}" type="presParOf" srcId="{8C3B915A-7FDA-4FF1-9DB8-753E740B9D1E}" destId="{0E2D4D7B-D95C-4689-A972-905215A4BA93}" srcOrd="0" destOrd="0" presId="urn:microsoft.com/office/officeart/2005/8/layout/list1"/>
    <dgm:cxn modelId="{BFC3BAC5-87EB-425C-943B-34F7F33024D1}" type="presParOf" srcId="{0E2D4D7B-D95C-4689-A972-905215A4BA93}" destId="{9E6172CD-51A2-40AE-9FF4-5CD75169D28C}" srcOrd="0" destOrd="0" presId="urn:microsoft.com/office/officeart/2005/8/layout/list1"/>
    <dgm:cxn modelId="{0000A6AF-ED35-49DD-B993-568A5F70C7C1}" type="presParOf" srcId="{0E2D4D7B-D95C-4689-A972-905215A4BA93}" destId="{7563371E-FB88-4100-8E02-3B0BC74504CD}" srcOrd="1" destOrd="0" presId="urn:microsoft.com/office/officeart/2005/8/layout/list1"/>
    <dgm:cxn modelId="{B3FA596E-BE0B-4D37-A7D9-2F45EE138924}" type="presParOf" srcId="{8C3B915A-7FDA-4FF1-9DB8-753E740B9D1E}" destId="{3E19728F-3596-4CD5-BF4F-E7A17EDE44E0}" srcOrd="1" destOrd="0" presId="urn:microsoft.com/office/officeart/2005/8/layout/list1"/>
    <dgm:cxn modelId="{0D778B23-C0CB-453C-B9AD-E9FC5989770C}" type="presParOf" srcId="{8C3B915A-7FDA-4FF1-9DB8-753E740B9D1E}" destId="{E711819C-2742-45CA-821E-EDE21BAD223A}" srcOrd="2" destOrd="0" presId="urn:microsoft.com/office/officeart/2005/8/layout/list1"/>
    <dgm:cxn modelId="{16DD0914-43E8-4AF3-84F0-65F3A2BB5744}" type="presParOf" srcId="{8C3B915A-7FDA-4FF1-9DB8-753E740B9D1E}" destId="{5C18A13C-E3BF-4483-B0D3-74CC38E06927}" srcOrd="3" destOrd="0" presId="urn:microsoft.com/office/officeart/2005/8/layout/list1"/>
    <dgm:cxn modelId="{9C3472F1-FD3F-44DE-9D85-43194FC79B2F}" type="presParOf" srcId="{8C3B915A-7FDA-4FF1-9DB8-753E740B9D1E}" destId="{FC44D940-3DB9-4A11-878D-0069FAF395F8}" srcOrd="4" destOrd="0" presId="urn:microsoft.com/office/officeart/2005/8/layout/list1"/>
    <dgm:cxn modelId="{F83FAAF8-F20C-4357-B9F2-C1860A3CDF69}" type="presParOf" srcId="{FC44D940-3DB9-4A11-878D-0069FAF395F8}" destId="{7B19D89D-D28E-4D50-A66C-AFB7AAF6DD88}" srcOrd="0" destOrd="0" presId="urn:microsoft.com/office/officeart/2005/8/layout/list1"/>
    <dgm:cxn modelId="{79A54534-1BC9-4801-ABB8-7C1608B41532}" type="presParOf" srcId="{FC44D940-3DB9-4A11-878D-0069FAF395F8}" destId="{C04A780A-87CE-41B5-B7D0-5BF26FC810A0}" srcOrd="1" destOrd="0" presId="urn:microsoft.com/office/officeart/2005/8/layout/list1"/>
    <dgm:cxn modelId="{DE906CDF-942C-4D51-8F79-8FB8B9CC72B0}" type="presParOf" srcId="{8C3B915A-7FDA-4FF1-9DB8-753E740B9D1E}" destId="{25DEAC54-5FE7-44CF-BA0E-B76D3A9A6B01}" srcOrd="5" destOrd="0" presId="urn:microsoft.com/office/officeart/2005/8/layout/list1"/>
    <dgm:cxn modelId="{150B1F29-9C82-4D3A-9C7D-DCD6F34DC425}" type="presParOf" srcId="{8C3B915A-7FDA-4FF1-9DB8-753E740B9D1E}" destId="{091923F9-4E9A-47AA-9685-B8F5B5CC5883}" srcOrd="6" destOrd="0" presId="urn:microsoft.com/office/officeart/2005/8/layout/list1"/>
    <dgm:cxn modelId="{255D22CF-4263-4171-BC10-5092ACFEE84A}" type="presParOf" srcId="{8C3B915A-7FDA-4FF1-9DB8-753E740B9D1E}" destId="{D6DEDDAF-87A8-4A8D-816E-CCBDB8A26B09}" srcOrd="7" destOrd="0" presId="urn:microsoft.com/office/officeart/2005/8/layout/list1"/>
    <dgm:cxn modelId="{734DF450-B296-4264-AD26-7E163B71308F}" type="presParOf" srcId="{8C3B915A-7FDA-4FF1-9DB8-753E740B9D1E}" destId="{C9CB677A-6149-4D30-89F0-E34E0D056912}" srcOrd="8" destOrd="0" presId="urn:microsoft.com/office/officeart/2005/8/layout/list1"/>
    <dgm:cxn modelId="{AC4AFE5C-AB44-419C-8D45-F425127ED452}" type="presParOf" srcId="{C9CB677A-6149-4D30-89F0-E34E0D056912}" destId="{7E4F6544-1CE6-47DF-8C75-D5C1ECECE411}" srcOrd="0" destOrd="0" presId="urn:microsoft.com/office/officeart/2005/8/layout/list1"/>
    <dgm:cxn modelId="{1AB272E6-855A-4BFC-B3B4-AE66FA9BFA25}" type="presParOf" srcId="{C9CB677A-6149-4D30-89F0-E34E0D056912}" destId="{A6F92F8B-B9B6-4844-9C2E-46FCCAAC9299}" srcOrd="1" destOrd="0" presId="urn:microsoft.com/office/officeart/2005/8/layout/list1"/>
    <dgm:cxn modelId="{F2592602-B316-464F-AF86-56EE42EF93BF}" type="presParOf" srcId="{8C3B915A-7FDA-4FF1-9DB8-753E740B9D1E}" destId="{C6057CB4-8975-42AE-9B56-316AABFA48AB}" srcOrd="9" destOrd="0" presId="urn:microsoft.com/office/officeart/2005/8/layout/list1"/>
    <dgm:cxn modelId="{344D3136-63C0-4755-B374-B85C818AC789}" type="presParOf" srcId="{8C3B915A-7FDA-4FF1-9DB8-753E740B9D1E}" destId="{6FB99BEE-6313-4781-9935-CD8A967819BD}" srcOrd="10" destOrd="0" presId="urn:microsoft.com/office/officeart/2005/8/layout/list1"/>
    <dgm:cxn modelId="{25EF4F59-33A3-427F-B252-E09E6BB48D43}" type="presParOf" srcId="{8C3B915A-7FDA-4FF1-9DB8-753E740B9D1E}" destId="{6D8602FA-445D-401D-BC71-323DCF57EBDA}" srcOrd="11" destOrd="0" presId="urn:microsoft.com/office/officeart/2005/8/layout/list1"/>
    <dgm:cxn modelId="{4A4FDADC-8DA1-4BCE-82D7-00D963F36256}" type="presParOf" srcId="{8C3B915A-7FDA-4FF1-9DB8-753E740B9D1E}" destId="{7D27A6C0-0457-42B3-B7EE-E6459C72CF09}" srcOrd="12" destOrd="0" presId="urn:microsoft.com/office/officeart/2005/8/layout/list1"/>
    <dgm:cxn modelId="{6D837863-B96D-4D24-994A-3F120BE4999B}" type="presParOf" srcId="{7D27A6C0-0457-42B3-B7EE-E6459C72CF09}" destId="{6B357C35-35CB-4D91-928E-02EE0B933297}" srcOrd="0" destOrd="0" presId="urn:microsoft.com/office/officeart/2005/8/layout/list1"/>
    <dgm:cxn modelId="{3190D568-AB88-4CF7-A5A7-3C9DCDB9DBB8}" type="presParOf" srcId="{7D27A6C0-0457-42B3-B7EE-E6459C72CF09}" destId="{6CD14C1B-C903-4772-B9D5-B3F13DDD045A}" srcOrd="1" destOrd="0" presId="urn:microsoft.com/office/officeart/2005/8/layout/list1"/>
    <dgm:cxn modelId="{343F06E0-F1E4-424C-ACF9-E91DB70A00D8}" type="presParOf" srcId="{8C3B915A-7FDA-4FF1-9DB8-753E740B9D1E}" destId="{87E1DC88-98A1-4EFB-86B6-3A1963EC5E1E}" srcOrd="13" destOrd="0" presId="urn:microsoft.com/office/officeart/2005/8/layout/list1"/>
    <dgm:cxn modelId="{8752DB5E-D90D-4030-9D13-D6B221FBCA99}" type="presParOf" srcId="{8C3B915A-7FDA-4FF1-9DB8-753E740B9D1E}" destId="{78CB3216-E3E1-4644-B2DE-A49ABD53C1E4}"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679A3E2-D5B5-495B-A441-67EAF016FB9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8F0CFE2-F796-4274-BBD9-D6D105A7DFD1}">
      <dgm:prSet/>
      <dgm:spPr/>
      <dgm:t>
        <a:bodyPr/>
        <a:lstStyle/>
        <a:p>
          <a:pPr algn="ctr" rtl="0"/>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бюджетининг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бажарилиш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даражаси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ЯИМга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нисбатан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фоизда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91D878E-F645-47AA-8383-2DF19A3D99FC}" type="parTrans" cxnId="{BACA393D-1106-4485-AA29-9B4B2D448A99}">
      <dgm:prSet/>
      <dgm:spPr/>
      <dgm:t>
        <a:bodyPr/>
        <a:lstStyle/>
        <a:p>
          <a:endParaRPr lang="ru-RU"/>
        </a:p>
      </dgm:t>
    </dgm:pt>
    <dgm:pt modelId="{15E47E9A-FCE5-41E7-A0D8-116709E0E780}" type="sibTrans" cxnId="{BACA393D-1106-4485-AA29-9B4B2D448A99}">
      <dgm:prSet/>
      <dgm:spPr/>
      <dgm:t>
        <a:bodyPr/>
        <a:lstStyle/>
        <a:p>
          <a:endParaRPr lang="ru-RU"/>
        </a:p>
      </dgm:t>
    </dgm:pt>
    <dgm:pt modelId="{B70CACF6-B557-48CC-B2D5-FB8C75C1885B}" type="pres">
      <dgm:prSet presAssocID="{D679A3E2-D5B5-495B-A441-67EAF016FB94}" presName="linear" presStyleCnt="0">
        <dgm:presLayoutVars>
          <dgm:animLvl val="lvl"/>
          <dgm:resizeHandles val="exact"/>
        </dgm:presLayoutVars>
      </dgm:prSet>
      <dgm:spPr/>
      <dgm:t>
        <a:bodyPr/>
        <a:lstStyle/>
        <a:p>
          <a:endParaRPr lang="ru-RU"/>
        </a:p>
      </dgm:t>
    </dgm:pt>
    <dgm:pt modelId="{83CECF1D-891D-4E53-815F-20BF05A6BF18}" type="pres">
      <dgm:prSet presAssocID="{F8F0CFE2-F796-4274-BBD9-D6D105A7DFD1}" presName="parentText" presStyleLbl="node1" presStyleIdx="0" presStyleCnt="1">
        <dgm:presLayoutVars>
          <dgm:chMax val="0"/>
          <dgm:bulletEnabled val="1"/>
        </dgm:presLayoutVars>
      </dgm:prSet>
      <dgm:spPr/>
      <dgm:t>
        <a:bodyPr/>
        <a:lstStyle/>
        <a:p>
          <a:endParaRPr lang="ru-RU"/>
        </a:p>
      </dgm:t>
    </dgm:pt>
  </dgm:ptLst>
  <dgm:cxnLst>
    <dgm:cxn modelId="{098996FD-5F55-41B3-9758-47A53A199AEB}" type="presOf" srcId="{D679A3E2-D5B5-495B-A441-67EAF016FB94}" destId="{B70CACF6-B557-48CC-B2D5-FB8C75C1885B}" srcOrd="0" destOrd="0" presId="urn:microsoft.com/office/officeart/2005/8/layout/vList2"/>
    <dgm:cxn modelId="{5A833EFA-C603-4674-8880-6BEAB8249D36}" type="presOf" srcId="{F8F0CFE2-F796-4274-BBD9-D6D105A7DFD1}" destId="{83CECF1D-891D-4E53-815F-20BF05A6BF18}" srcOrd="0" destOrd="0" presId="urn:microsoft.com/office/officeart/2005/8/layout/vList2"/>
    <dgm:cxn modelId="{BACA393D-1106-4485-AA29-9B4B2D448A99}" srcId="{D679A3E2-D5B5-495B-A441-67EAF016FB94}" destId="{F8F0CFE2-F796-4274-BBD9-D6D105A7DFD1}" srcOrd="0" destOrd="0" parTransId="{891D878E-F645-47AA-8383-2DF19A3D99FC}" sibTransId="{15E47E9A-FCE5-41E7-A0D8-116709E0E780}"/>
    <dgm:cxn modelId="{EAFFA3AC-6314-4EB4-BD4B-007324081494}" type="presParOf" srcId="{B70CACF6-B557-48CC-B2D5-FB8C75C1885B}" destId="{83CECF1D-891D-4E53-815F-20BF05A6BF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3CE5B3C-72B7-4A0A-BBE3-CAB294DB9915}"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D4F57D2D-EDFD-4F96-83AF-D8186FF2AFA8}">
      <dgm:prSet/>
      <dgm:spPr/>
      <dgm:t>
        <a:bodyPr/>
        <a:lstStyle/>
        <a:p>
          <a:pPr rtl="0"/>
          <a:r>
            <a:rPr lang="ru-RU" b="0" i="0" baseline="0" dirty="0" err="1" smtClean="0">
              <a:latin typeface="Times New Roman" pitchFamily="18" charset="0"/>
              <a:cs typeface="Times New Roman" pitchFamily="18" charset="0"/>
            </a:rPr>
            <a:t>Манба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Ўзбекистон</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Республикаси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Молия</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вазирлиги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маълумотлари</a:t>
          </a:r>
          <a:r>
            <a:rPr lang="ru-RU" b="0" i="0" baseline="0" dirty="0" smtClean="0">
              <a:latin typeface="Times New Roman" pitchFamily="18" charset="0"/>
              <a:cs typeface="Times New Roman" pitchFamily="18" charset="0"/>
            </a:rPr>
            <a:t>.</a:t>
          </a:r>
          <a:endParaRPr lang="ru-RU" b="0" i="0" baseline="0" dirty="0">
            <a:latin typeface="Times New Roman" pitchFamily="18" charset="0"/>
            <a:cs typeface="Times New Roman" pitchFamily="18" charset="0"/>
          </a:endParaRPr>
        </a:p>
      </dgm:t>
    </dgm:pt>
    <dgm:pt modelId="{9EE1E641-27AB-4127-AA60-E4BA584C3BFA}" type="parTrans" cxnId="{02C93052-EDA0-4785-97B4-D8A0CBDC1FF2}">
      <dgm:prSet/>
      <dgm:spPr/>
      <dgm:t>
        <a:bodyPr/>
        <a:lstStyle/>
        <a:p>
          <a:endParaRPr lang="ru-RU"/>
        </a:p>
      </dgm:t>
    </dgm:pt>
    <dgm:pt modelId="{792DC734-A39A-403F-9950-F80CA6994F2D}" type="sibTrans" cxnId="{02C93052-EDA0-4785-97B4-D8A0CBDC1FF2}">
      <dgm:prSet/>
      <dgm:spPr/>
      <dgm:t>
        <a:bodyPr/>
        <a:lstStyle/>
        <a:p>
          <a:endParaRPr lang="ru-RU"/>
        </a:p>
      </dgm:t>
    </dgm:pt>
    <dgm:pt modelId="{DBD1A805-0EAC-40DB-B2A9-E9F41A96C271}" type="pres">
      <dgm:prSet presAssocID="{23CE5B3C-72B7-4A0A-BBE3-CAB294DB9915}" presName="linear" presStyleCnt="0">
        <dgm:presLayoutVars>
          <dgm:animLvl val="lvl"/>
          <dgm:resizeHandles val="exact"/>
        </dgm:presLayoutVars>
      </dgm:prSet>
      <dgm:spPr/>
      <dgm:t>
        <a:bodyPr/>
        <a:lstStyle/>
        <a:p>
          <a:endParaRPr lang="ru-RU"/>
        </a:p>
      </dgm:t>
    </dgm:pt>
    <dgm:pt modelId="{ADF0D4DD-5BFC-44B1-8796-69BCC0A8469B}" type="pres">
      <dgm:prSet presAssocID="{D4F57D2D-EDFD-4F96-83AF-D8186FF2AFA8}" presName="parentText" presStyleLbl="node1" presStyleIdx="0" presStyleCnt="1">
        <dgm:presLayoutVars>
          <dgm:chMax val="0"/>
          <dgm:bulletEnabled val="1"/>
        </dgm:presLayoutVars>
      </dgm:prSet>
      <dgm:spPr/>
      <dgm:t>
        <a:bodyPr/>
        <a:lstStyle/>
        <a:p>
          <a:endParaRPr lang="ru-RU"/>
        </a:p>
      </dgm:t>
    </dgm:pt>
  </dgm:ptLst>
  <dgm:cxnLst>
    <dgm:cxn modelId="{7E08D916-152C-49A4-9CA2-39A7DB80A671}" type="presOf" srcId="{23CE5B3C-72B7-4A0A-BBE3-CAB294DB9915}" destId="{DBD1A805-0EAC-40DB-B2A9-E9F41A96C271}" srcOrd="0" destOrd="0" presId="urn:microsoft.com/office/officeart/2005/8/layout/vList2"/>
    <dgm:cxn modelId="{02C93052-EDA0-4785-97B4-D8A0CBDC1FF2}" srcId="{23CE5B3C-72B7-4A0A-BBE3-CAB294DB9915}" destId="{D4F57D2D-EDFD-4F96-83AF-D8186FF2AFA8}" srcOrd="0" destOrd="0" parTransId="{9EE1E641-27AB-4127-AA60-E4BA584C3BFA}" sibTransId="{792DC734-A39A-403F-9950-F80CA6994F2D}"/>
    <dgm:cxn modelId="{70026B5C-BC8E-4A36-9505-EA26D2BEA34A}" type="presOf" srcId="{D4F57D2D-EDFD-4F96-83AF-D8186FF2AFA8}" destId="{ADF0D4DD-5BFC-44B1-8796-69BCC0A8469B}" srcOrd="0" destOrd="0" presId="urn:microsoft.com/office/officeart/2005/8/layout/vList2"/>
    <dgm:cxn modelId="{78E636E8-AF6A-447C-A2A0-487522962CE1}" type="presParOf" srcId="{DBD1A805-0EAC-40DB-B2A9-E9F41A96C271}" destId="{ADF0D4DD-5BFC-44B1-8796-69BCC0A8469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8364C01-F559-4C46-A3F5-FF3F7C2375A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8E3719F-DEA9-44E4-9356-04A1766BFF55}">
      <dgm:prSet/>
      <dgm:spPr/>
      <dgm:t>
        <a:bodyPr/>
        <a:lstStyle/>
        <a:p>
          <a:pPr algn="ctr" rtl="0"/>
          <a:r>
            <a:rPr lang="ru-RU" dirty="0" smtClean="0">
              <a:latin typeface="Times New Roman" pitchFamily="18" charset="0"/>
              <a:cs typeface="Times New Roman" pitchFamily="18" charset="0"/>
            </a:rPr>
            <a:t>Бюджет </a:t>
          </a:r>
          <a:r>
            <a:rPr lang="ru-RU" dirty="0" err="1" smtClean="0">
              <a:latin typeface="Times New Roman" pitchFamily="18" charset="0"/>
              <a:cs typeface="Times New Roman" pitchFamily="18" charset="0"/>
            </a:rPr>
            <a:t>тақчиллиги асосан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қарзи ҳисобига қопланади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2C58660-BB06-42E7-91E9-5B22F38B82A0}" type="parTrans" cxnId="{978CB3F1-1978-45A5-8389-AE34902DE723}">
      <dgm:prSet/>
      <dgm:spPr/>
      <dgm:t>
        <a:bodyPr/>
        <a:lstStyle/>
        <a:p>
          <a:endParaRPr lang="ru-RU"/>
        </a:p>
      </dgm:t>
    </dgm:pt>
    <dgm:pt modelId="{BC432868-7DDC-45C7-98FE-05E91661127E}" type="sibTrans" cxnId="{978CB3F1-1978-45A5-8389-AE34902DE723}">
      <dgm:prSet/>
      <dgm:spPr/>
      <dgm:t>
        <a:bodyPr/>
        <a:lstStyle/>
        <a:p>
          <a:endParaRPr lang="ru-RU"/>
        </a:p>
      </dgm:t>
    </dgm:pt>
    <dgm:pt modelId="{7C035300-EFC1-4FD8-BE3B-81428FBD6C59}" type="pres">
      <dgm:prSet presAssocID="{F8364C01-F559-4C46-A3F5-FF3F7C2375A2}" presName="linear" presStyleCnt="0">
        <dgm:presLayoutVars>
          <dgm:animLvl val="lvl"/>
          <dgm:resizeHandles val="exact"/>
        </dgm:presLayoutVars>
      </dgm:prSet>
      <dgm:spPr/>
      <dgm:t>
        <a:bodyPr/>
        <a:lstStyle/>
        <a:p>
          <a:endParaRPr lang="ru-RU"/>
        </a:p>
      </dgm:t>
    </dgm:pt>
    <dgm:pt modelId="{59593C4F-E24C-4AAE-9C90-877166256DEF}" type="pres">
      <dgm:prSet presAssocID="{28E3719F-DEA9-44E4-9356-04A1766BFF55}" presName="parentText" presStyleLbl="node1" presStyleIdx="0" presStyleCnt="1">
        <dgm:presLayoutVars>
          <dgm:chMax val="0"/>
          <dgm:bulletEnabled val="1"/>
        </dgm:presLayoutVars>
      </dgm:prSet>
      <dgm:spPr/>
      <dgm:t>
        <a:bodyPr/>
        <a:lstStyle/>
        <a:p>
          <a:endParaRPr lang="ru-RU"/>
        </a:p>
      </dgm:t>
    </dgm:pt>
  </dgm:ptLst>
  <dgm:cxnLst>
    <dgm:cxn modelId="{3C434FCC-273C-4B20-9BDD-6E6AD8C7B090}" type="presOf" srcId="{F8364C01-F559-4C46-A3F5-FF3F7C2375A2}" destId="{7C035300-EFC1-4FD8-BE3B-81428FBD6C59}" srcOrd="0" destOrd="0" presId="urn:microsoft.com/office/officeart/2005/8/layout/vList2"/>
    <dgm:cxn modelId="{978CB3F1-1978-45A5-8389-AE34902DE723}" srcId="{F8364C01-F559-4C46-A3F5-FF3F7C2375A2}" destId="{28E3719F-DEA9-44E4-9356-04A1766BFF55}" srcOrd="0" destOrd="0" parTransId="{62C58660-BB06-42E7-91E9-5B22F38B82A0}" sibTransId="{BC432868-7DDC-45C7-98FE-05E91661127E}"/>
    <dgm:cxn modelId="{EBAB9A56-A2EE-4EDF-9222-1B3ABAFC2B64}" type="presOf" srcId="{28E3719F-DEA9-44E4-9356-04A1766BFF55}" destId="{59593C4F-E24C-4AAE-9C90-877166256DEF}" srcOrd="0" destOrd="0" presId="urn:microsoft.com/office/officeart/2005/8/layout/vList2"/>
    <dgm:cxn modelId="{96071E48-2C3A-4EEC-84C9-8A7A7F18E75F}" type="presParOf" srcId="{7C035300-EFC1-4FD8-BE3B-81428FBD6C59}" destId="{59593C4F-E24C-4AAE-9C90-877166256D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00EA9F45-A081-4C87-95BC-64B33B1E5676}"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ru-RU"/>
        </a:p>
      </dgm:t>
    </dgm:pt>
    <dgm:pt modelId="{FD26E361-4AB9-43FC-99C1-6CB1771FC35B}">
      <dgm:prSet/>
      <dgm:spPr/>
      <dgm:t>
        <a:bodyPr/>
        <a:lstStyle/>
        <a:p>
          <a:pPr rtl="0"/>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ички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қарзи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EAF43C79-AE63-4E78-B761-83A80651030E}" type="parTrans" cxnId="{5AAFA669-C346-480A-AA6D-9EABC09C00B9}">
      <dgm:prSet/>
      <dgm:spPr/>
      <dgm:t>
        <a:bodyPr/>
        <a:lstStyle/>
        <a:p>
          <a:endParaRPr lang="ru-RU">
            <a:latin typeface="Times New Roman" pitchFamily="18" charset="0"/>
            <a:cs typeface="Times New Roman" pitchFamily="18" charset="0"/>
          </a:endParaRPr>
        </a:p>
      </dgm:t>
    </dgm:pt>
    <dgm:pt modelId="{9DD3F16C-D8AE-4FF0-91D9-3D430A3D70D7}" type="sibTrans" cxnId="{5AAFA669-C346-480A-AA6D-9EABC09C00B9}">
      <dgm:prSet/>
      <dgm:spPr/>
      <dgm:t>
        <a:bodyPr/>
        <a:lstStyle/>
        <a:p>
          <a:endParaRPr lang="ru-RU">
            <a:latin typeface="Times New Roman" pitchFamily="18" charset="0"/>
            <a:cs typeface="Times New Roman" pitchFamily="18" charset="0"/>
          </a:endParaRPr>
        </a:p>
      </dgm:t>
    </dgm:pt>
    <dgm:pt modelId="{3B5690C2-5E37-4479-858D-0AC0C789C2CE}">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мамлакат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ичида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заёмлар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 қимматли қоғозларини чиқариш, турли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нобюджет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фондлари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(суғурта фонди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ишсизлик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бўйича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суғурталаш фонди</a:t>
          </a:r>
          <a:r>
            <a:rPr lang="ru-RU" b="0" dirty="0" smtClean="0">
              <a:latin typeface="Times New Roman" pitchFamily="18" charset="0"/>
              <a:cs typeface="Times New Roman" pitchFamily="18" charset="0"/>
            </a:rPr>
            <a:t>, пенсия </a:t>
          </a:r>
          <a:r>
            <a:rPr lang="ru-RU" b="0" dirty="0" err="1" smtClean="0">
              <a:latin typeface="Times New Roman" pitchFamily="18" charset="0"/>
              <a:cs typeface="Times New Roman" pitchFamily="18" charset="0"/>
            </a:rPr>
            <a:t>фонди</a:t>
          </a:r>
          <a:r>
            <a:rPr lang="ru-RU" b="0" dirty="0" smtClean="0">
              <a:latin typeface="Times New Roman" pitchFamily="18" charset="0"/>
              <a:cs typeface="Times New Roman" pitchFamily="18" charset="0"/>
            </a:rPr>
            <a:t>)дан </a:t>
          </a:r>
          <a:r>
            <a:rPr lang="ru-RU" b="0" dirty="0" err="1" smtClean="0">
              <a:latin typeface="Times New Roman" pitchFamily="18" charset="0"/>
              <a:cs typeface="Times New Roman" pitchFamily="18" charset="0"/>
            </a:rPr>
            <a:t>қарз 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кўринишидаги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қарзлари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C3A1FC53-A8ED-447D-9EC4-2F07EAE13A52}" type="parTrans" cxnId="{8D059D80-F1C0-44C6-8A4A-FA5AF1694B2A}">
      <dgm:prSet/>
      <dgm:spPr/>
      <dgm:t>
        <a:bodyPr/>
        <a:lstStyle/>
        <a:p>
          <a:endParaRPr lang="ru-RU">
            <a:latin typeface="Times New Roman" pitchFamily="18" charset="0"/>
            <a:cs typeface="Times New Roman" pitchFamily="18" charset="0"/>
          </a:endParaRPr>
        </a:p>
      </dgm:t>
    </dgm:pt>
    <dgm:pt modelId="{4BAE2AB4-B032-466D-BED7-270A3A350D04}" type="sibTrans" cxnId="{8D059D80-F1C0-44C6-8A4A-FA5AF1694B2A}">
      <dgm:prSet/>
      <dgm:spPr/>
      <dgm:t>
        <a:bodyPr/>
        <a:lstStyle/>
        <a:p>
          <a:endParaRPr lang="ru-RU">
            <a:latin typeface="Times New Roman" pitchFamily="18" charset="0"/>
            <a:cs typeface="Times New Roman" pitchFamily="18" charset="0"/>
          </a:endParaRPr>
        </a:p>
      </dgm:t>
    </dgm:pt>
    <dgm:pt modelId="{0FAB76D5-1BC8-415E-B0FB-67D9F5C10309}">
      <dgm:prSet/>
      <dgm:spPr/>
      <dgm:t>
        <a:bodyPr/>
        <a:lstStyle/>
        <a:p>
          <a:pPr rtl="0"/>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ташқи қарзи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90D5DB22-A801-43CD-8B40-B14F9FF7A07C}" type="parTrans" cxnId="{E75D4C6C-CEE3-43E0-B5C5-42B6D36804C6}">
      <dgm:prSet/>
      <dgm:spPr/>
      <dgm:t>
        <a:bodyPr/>
        <a:lstStyle/>
        <a:p>
          <a:endParaRPr lang="ru-RU">
            <a:latin typeface="Times New Roman" pitchFamily="18" charset="0"/>
            <a:cs typeface="Times New Roman" pitchFamily="18" charset="0"/>
          </a:endParaRPr>
        </a:p>
      </dgm:t>
    </dgm:pt>
    <dgm:pt modelId="{AF887F69-8414-48DB-B1F0-AD85EB3A606E}" type="sibTrans" cxnId="{E75D4C6C-CEE3-43E0-B5C5-42B6D36804C6}">
      <dgm:prSet/>
      <dgm:spPr/>
      <dgm:t>
        <a:bodyPr/>
        <a:lstStyle/>
        <a:p>
          <a:endParaRPr lang="ru-RU">
            <a:latin typeface="Times New Roman" pitchFamily="18" charset="0"/>
            <a:cs typeface="Times New Roman" pitchFamily="18" charset="0"/>
          </a:endParaRPr>
        </a:p>
      </dgm:t>
    </dgm:pt>
    <dgm:pt modelId="{3F554AF2-AAE6-4C1F-8780-63622E4E81F2}">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хорижий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давлатлардан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улардаги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жисмоний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юридик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шахслардан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шунингдек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халқаро молиявий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ташкилотлардан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олинган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438F56E6-6F95-40CE-B9F0-CE3578BC17E1}" type="parTrans" cxnId="{232F4DD3-8BC4-4786-AEB1-05F06641CC00}">
      <dgm:prSet/>
      <dgm:spPr/>
      <dgm:t>
        <a:bodyPr/>
        <a:lstStyle/>
        <a:p>
          <a:endParaRPr lang="ru-RU">
            <a:latin typeface="Times New Roman" pitchFamily="18" charset="0"/>
            <a:cs typeface="Times New Roman" pitchFamily="18" charset="0"/>
          </a:endParaRPr>
        </a:p>
      </dgm:t>
    </dgm:pt>
    <dgm:pt modelId="{E22FE283-D968-4890-A27E-9E3983CD60C7}" type="sibTrans" cxnId="{232F4DD3-8BC4-4786-AEB1-05F06641CC00}">
      <dgm:prSet/>
      <dgm:spPr/>
      <dgm:t>
        <a:bodyPr/>
        <a:lstStyle/>
        <a:p>
          <a:endParaRPr lang="ru-RU">
            <a:latin typeface="Times New Roman" pitchFamily="18" charset="0"/>
            <a:cs typeface="Times New Roman" pitchFamily="18" charset="0"/>
          </a:endParaRPr>
        </a:p>
      </dgm:t>
    </dgm:pt>
    <dgm:pt modelId="{F4ABEE5E-1023-4D58-AF41-0B0C6A6CB012}" type="pres">
      <dgm:prSet presAssocID="{00EA9F45-A081-4C87-95BC-64B33B1E5676}" presName="linear" presStyleCnt="0">
        <dgm:presLayoutVars>
          <dgm:dir/>
          <dgm:animLvl val="lvl"/>
          <dgm:resizeHandles val="exact"/>
        </dgm:presLayoutVars>
      </dgm:prSet>
      <dgm:spPr/>
      <dgm:t>
        <a:bodyPr/>
        <a:lstStyle/>
        <a:p>
          <a:endParaRPr lang="ru-RU"/>
        </a:p>
      </dgm:t>
    </dgm:pt>
    <dgm:pt modelId="{53BEA668-F6A2-46C2-A323-0A2BF01DCA35}" type="pres">
      <dgm:prSet presAssocID="{FD26E361-4AB9-43FC-99C1-6CB1771FC35B}" presName="parentLin" presStyleCnt="0"/>
      <dgm:spPr/>
    </dgm:pt>
    <dgm:pt modelId="{D7BC48D1-7EE7-4A3C-8F31-039E26A6E4F9}" type="pres">
      <dgm:prSet presAssocID="{FD26E361-4AB9-43FC-99C1-6CB1771FC35B}" presName="parentLeftMargin" presStyleLbl="node1" presStyleIdx="0" presStyleCnt="2"/>
      <dgm:spPr/>
      <dgm:t>
        <a:bodyPr/>
        <a:lstStyle/>
        <a:p>
          <a:endParaRPr lang="ru-RU"/>
        </a:p>
      </dgm:t>
    </dgm:pt>
    <dgm:pt modelId="{52AEF833-E460-492B-A883-7D1D247DEAEB}" type="pres">
      <dgm:prSet presAssocID="{FD26E361-4AB9-43FC-99C1-6CB1771FC35B}" presName="parentText" presStyleLbl="node1" presStyleIdx="0" presStyleCnt="2">
        <dgm:presLayoutVars>
          <dgm:chMax val="0"/>
          <dgm:bulletEnabled val="1"/>
        </dgm:presLayoutVars>
      </dgm:prSet>
      <dgm:spPr/>
      <dgm:t>
        <a:bodyPr/>
        <a:lstStyle/>
        <a:p>
          <a:endParaRPr lang="ru-RU"/>
        </a:p>
      </dgm:t>
    </dgm:pt>
    <dgm:pt modelId="{E24119CD-5381-4F12-AE89-EF8302814508}" type="pres">
      <dgm:prSet presAssocID="{FD26E361-4AB9-43FC-99C1-6CB1771FC35B}" presName="negativeSpace" presStyleCnt="0"/>
      <dgm:spPr/>
    </dgm:pt>
    <dgm:pt modelId="{C9F65CDF-50AB-48BE-8EA2-4C2833C2995E}" type="pres">
      <dgm:prSet presAssocID="{FD26E361-4AB9-43FC-99C1-6CB1771FC35B}" presName="childText" presStyleLbl="conFgAcc1" presStyleIdx="0" presStyleCnt="2">
        <dgm:presLayoutVars>
          <dgm:bulletEnabled val="1"/>
        </dgm:presLayoutVars>
      </dgm:prSet>
      <dgm:spPr/>
      <dgm:t>
        <a:bodyPr/>
        <a:lstStyle/>
        <a:p>
          <a:endParaRPr lang="ru-RU"/>
        </a:p>
      </dgm:t>
    </dgm:pt>
    <dgm:pt modelId="{AF9EA4DA-1A95-4801-AF49-319309F79625}" type="pres">
      <dgm:prSet presAssocID="{9DD3F16C-D8AE-4FF0-91D9-3D430A3D70D7}" presName="spaceBetweenRectangles" presStyleCnt="0"/>
      <dgm:spPr/>
    </dgm:pt>
    <dgm:pt modelId="{215974BE-BDF7-45D6-9A7A-AE3FF24A8FB7}" type="pres">
      <dgm:prSet presAssocID="{0FAB76D5-1BC8-415E-B0FB-67D9F5C10309}" presName="parentLin" presStyleCnt="0"/>
      <dgm:spPr/>
    </dgm:pt>
    <dgm:pt modelId="{4AD6BA3D-4293-438F-A6B2-BE7E9C478183}" type="pres">
      <dgm:prSet presAssocID="{0FAB76D5-1BC8-415E-B0FB-67D9F5C10309}" presName="parentLeftMargin" presStyleLbl="node1" presStyleIdx="0" presStyleCnt="2"/>
      <dgm:spPr/>
      <dgm:t>
        <a:bodyPr/>
        <a:lstStyle/>
        <a:p>
          <a:endParaRPr lang="ru-RU"/>
        </a:p>
      </dgm:t>
    </dgm:pt>
    <dgm:pt modelId="{4D511A1F-BD2A-4214-A0EC-FB67AF3760D9}" type="pres">
      <dgm:prSet presAssocID="{0FAB76D5-1BC8-415E-B0FB-67D9F5C10309}" presName="parentText" presStyleLbl="node1" presStyleIdx="1" presStyleCnt="2">
        <dgm:presLayoutVars>
          <dgm:chMax val="0"/>
          <dgm:bulletEnabled val="1"/>
        </dgm:presLayoutVars>
      </dgm:prSet>
      <dgm:spPr/>
      <dgm:t>
        <a:bodyPr/>
        <a:lstStyle/>
        <a:p>
          <a:endParaRPr lang="ru-RU"/>
        </a:p>
      </dgm:t>
    </dgm:pt>
    <dgm:pt modelId="{5EAC7363-4490-45C9-BA26-28A570B66635}" type="pres">
      <dgm:prSet presAssocID="{0FAB76D5-1BC8-415E-B0FB-67D9F5C10309}" presName="negativeSpace" presStyleCnt="0"/>
      <dgm:spPr/>
    </dgm:pt>
    <dgm:pt modelId="{FFE140AE-DD62-4AAF-B722-F97D9EB3082D}" type="pres">
      <dgm:prSet presAssocID="{0FAB76D5-1BC8-415E-B0FB-67D9F5C10309}" presName="childText" presStyleLbl="conFgAcc1" presStyleIdx="1" presStyleCnt="2">
        <dgm:presLayoutVars>
          <dgm:bulletEnabled val="1"/>
        </dgm:presLayoutVars>
      </dgm:prSet>
      <dgm:spPr/>
      <dgm:t>
        <a:bodyPr/>
        <a:lstStyle/>
        <a:p>
          <a:endParaRPr lang="ru-RU"/>
        </a:p>
      </dgm:t>
    </dgm:pt>
  </dgm:ptLst>
  <dgm:cxnLst>
    <dgm:cxn modelId="{07280883-9326-43CE-B9FE-AE8C7DE7C580}" type="presOf" srcId="{0FAB76D5-1BC8-415E-B0FB-67D9F5C10309}" destId="{4D511A1F-BD2A-4214-A0EC-FB67AF3760D9}" srcOrd="1" destOrd="0" presId="urn:microsoft.com/office/officeart/2005/8/layout/list1"/>
    <dgm:cxn modelId="{77741D7C-C5DE-480A-A961-7D79B6C09FD7}" type="presOf" srcId="{FD26E361-4AB9-43FC-99C1-6CB1771FC35B}" destId="{D7BC48D1-7EE7-4A3C-8F31-039E26A6E4F9}" srcOrd="0" destOrd="0" presId="urn:microsoft.com/office/officeart/2005/8/layout/list1"/>
    <dgm:cxn modelId="{232F4DD3-8BC4-4786-AEB1-05F06641CC00}" srcId="{0FAB76D5-1BC8-415E-B0FB-67D9F5C10309}" destId="{3F554AF2-AAE6-4C1F-8780-63622E4E81F2}" srcOrd="0" destOrd="0" parTransId="{438F56E6-6F95-40CE-B9F0-CE3578BC17E1}" sibTransId="{E22FE283-D968-4890-A27E-9E3983CD60C7}"/>
    <dgm:cxn modelId="{5AAFA669-C346-480A-AA6D-9EABC09C00B9}" srcId="{00EA9F45-A081-4C87-95BC-64B33B1E5676}" destId="{FD26E361-4AB9-43FC-99C1-6CB1771FC35B}" srcOrd="0" destOrd="0" parTransId="{EAF43C79-AE63-4E78-B761-83A80651030E}" sibTransId="{9DD3F16C-D8AE-4FF0-91D9-3D430A3D70D7}"/>
    <dgm:cxn modelId="{DA231E04-84CA-4931-908A-720D07AA51E9}" type="presOf" srcId="{3F554AF2-AAE6-4C1F-8780-63622E4E81F2}" destId="{FFE140AE-DD62-4AAF-B722-F97D9EB3082D}" srcOrd="0" destOrd="0" presId="urn:microsoft.com/office/officeart/2005/8/layout/list1"/>
    <dgm:cxn modelId="{76727CC5-6D9E-4532-A0E5-9DBB4303B858}" type="presOf" srcId="{0FAB76D5-1BC8-415E-B0FB-67D9F5C10309}" destId="{4AD6BA3D-4293-438F-A6B2-BE7E9C478183}" srcOrd="0" destOrd="0" presId="urn:microsoft.com/office/officeart/2005/8/layout/list1"/>
    <dgm:cxn modelId="{0F323992-E254-4508-BC49-8449B2B7A80C}" type="presOf" srcId="{FD26E361-4AB9-43FC-99C1-6CB1771FC35B}" destId="{52AEF833-E460-492B-A883-7D1D247DEAEB}" srcOrd="1" destOrd="0" presId="urn:microsoft.com/office/officeart/2005/8/layout/list1"/>
    <dgm:cxn modelId="{E75D4C6C-CEE3-43E0-B5C5-42B6D36804C6}" srcId="{00EA9F45-A081-4C87-95BC-64B33B1E5676}" destId="{0FAB76D5-1BC8-415E-B0FB-67D9F5C10309}" srcOrd="1" destOrd="0" parTransId="{90D5DB22-A801-43CD-8B40-B14F9FF7A07C}" sibTransId="{AF887F69-8414-48DB-B1F0-AD85EB3A606E}"/>
    <dgm:cxn modelId="{63B0D11C-E312-48CC-B161-2F765D72D13B}" type="presOf" srcId="{3B5690C2-5E37-4479-858D-0AC0C789C2CE}" destId="{C9F65CDF-50AB-48BE-8EA2-4C2833C2995E}" srcOrd="0" destOrd="0" presId="urn:microsoft.com/office/officeart/2005/8/layout/list1"/>
    <dgm:cxn modelId="{8D059D80-F1C0-44C6-8A4A-FA5AF1694B2A}" srcId="{FD26E361-4AB9-43FC-99C1-6CB1771FC35B}" destId="{3B5690C2-5E37-4479-858D-0AC0C789C2CE}" srcOrd="0" destOrd="0" parTransId="{C3A1FC53-A8ED-447D-9EC4-2F07EAE13A52}" sibTransId="{4BAE2AB4-B032-466D-BED7-270A3A350D04}"/>
    <dgm:cxn modelId="{5EA2A228-01B6-4F3C-8FB9-CE5DDCCB87CD}" type="presOf" srcId="{00EA9F45-A081-4C87-95BC-64B33B1E5676}" destId="{F4ABEE5E-1023-4D58-AF41-0B0C6A6CB012}" srcOrd="0" destOrd="0" presId="urn:microsoft.com/office/officeart/2005/8/layout/list1"/>
    <dgm:cxn modelId="{951852DA-BCD9-48C3-B086-E6B119CAA27D}" type="presParOf" srcId="{F4ABEE5E-1023-4D58-AF41-0B0C6A6CB012}" destId="{53BEA668-F6A2-46C2-A323-0A2BF01DCA35}" srcOrd="0" destOrd="0" presId="urn:microsoft.com/office/officeart/2005/8/layout/list1"/>
    <dgm:cxn modelId="{E108A55F-D12D-45FA-8D7D-121B8B356E4D}" type="presParOf" srcId="{53BEA668-F6A2-46C2-A323-0A2BF01DCA35}" destId="{D7BC48D1-7EE7-4A3C-8F31-039E26A6E4F9}" srcOrd="0" destOrd="0" presId="urn:microsoft.com/office/officeart/2005/8/layout/list1"/>
    <dgm:cxn modelId="{911C2276-DE90-449E-B002-E45331A3AC5C}" type="presParOf" srcId="{53BEA668-F6A2-46C2-A323-0A2BF01DCA35}" destId="{52AEF833-E460-492B-A883-7D1D247DEAEB}" srcOrd="1" destOrd="0" presId="urn:microsoft.com/office/officeart/2005/8/layout/list1"/>
    <dgm:cxn modelId="{4B1C8888-E307-4D6E-BB7A-D33F65DFC14E}" type="presParOf" srcId="{F4ABEE5E-1023-4D58-AF41-0B0C6A6CB012}" destId="{E24119CD-5381-4F12-AE89-EF8302814508}" srcOrd="1" destOrd="0" presId="urn:microsoft.com/office/officeart/2005/8/layout/list1"/>
    <dgm:cxn modelId="{0845A11C-FCEE-432E-B508-78B7E06FE32B}" type="presParOf" srcId="{F4ABEE5E-1023-4D58-AF41-0B0C6A6CB012}" destId="{C9F65CDF-50AB-48BE-8EA2-4C2833C2995E}" srcOrd="2" destOrd="0" presId="urn:microsoft.com/office/officeart/2005/8/layout/list1"/>
    <dgm:cxn modelId="{C1917E7E-FA37-4CEB-8665-B3250DFBF190}" type="presParOf" srcId="{F4ABEE5E-1023-4D58-AF41-0B0C6A6CB012}" destId="{AF9EA4DA-1A95-4801-AF49-319309F79625}" srcOrd="3" destOrd="0" presId="urn:microsoft.com/office/officeart/2005/8/layout/list1"/>
    <dgm:cxn modelId="{3374B3FA-2E39-48CD-B357-6BE49EC6A98C}" type="presParOf" srcId="{F4ABEE5E-1023-4D58-AF41-0B0C6A6CB012}" destId="{215974BE-BDF7-45D6-9A7A-AE3FF24A8FB7}" srcOrd="4" destOrd="0" presId="urn:microsoft.com/office/officeart/2005/8/layout/list1"/>
    <dgm:cxn modelId="{EDE04D65-21CD-4172-948C-2185AE8090F5}" type="presParOf" srcId="{215974BE-BDF7-45D6-9A7A-AE3FF24A8FB7}" destId="{4AD6BA3D-4293-438F-A6B2-BE7E9C478183}" srcOrd="0" destOrd="0" presId="urn:microsoft.com/office/officeart/2005/8/layout/list1"/>
    <dgm:cxn modelId="{88FBD46C-36FB-49F6-88F9-20FB8D3C49CE}" type="presParOf" srcId="{215974BE-BDF7-45D6-9A7A-AE3FF24A8FB7}" destId="{4D511A1F-BD2A-4214-A0EC-FB67AF3760D9}" srcOrd="1" destOrd="0" presId="urn:microsoft.com/office/officeart/2005/8/layout/list1"/>
    <dgm:cxn modelId="{9183F087-FA51-497B-BCEB-421CDCB1E7CF}" type="presParOf" srcId="{F4ABEE5E-1023-4D58-AF41-0B0C6A6CB012}" destId="{5EAC7363-4490-45C9-BA26-28A570B66635}" srcOrd="5" destOrd="0" presId="urn:microsoft.com/office/officeart/2005/8/layout/list1"/>
    <dgm:cxn modelId="{29D5A39B-A25A-4019-8696-BD9CC50A920A}" type="presParOf" srcId="{F4ABEE5E-1023-4D58-AF41-0B0C6A6CB012}" destId="{FFE140AE-DD62-4AAF-B722-F97D9EB3082D}"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8E09D66-D9C7-4E3C-8709-AF61BE2DBE3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3CD2A609-37F7-4930-9D2E-4EB9DCE2BBDA}">
      <dgm:prSet/>
      <dgm:spPr/>
      <dgm:t>
        <a:bodyPr/>
        <a:lstStyle/>
        <a:p>
          <a:pPr algn="ctr" rtl="0"/>
          <a:r>
            <a:rPr lang="ru-RU" dirty="0" smtClean="0">
              <a:latin typeface="Times New Roman" pitchFamily="18" charset="0"/>
              <a:cs typeface="Times New Roman" pitchFamily="18" charset="0"/>
            </a:rPr>
            <a:t>Бюджет </a:t>
          </a:r>
          <a:r>
            <a:rPr lang="ru-RU" dirty="0" err="1" smtClean="0">
              <a:latin typeface="Times New Roman" pitchFamily="18" charset="0"/>
              <a:cs typeface="Times New Roman" pitchFamily="18" charset="0"/>
            </a:rPr>
            <a:t>тақчиллигини молиялаштириш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қоплаш</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муҳим кўринишларидан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A401A802-3FFB-4AAD-9513-CAAD09E56228}" type="parTrans" cxnId="{8A74C661-7122-46A7-B9FF-457D8055C076}">
      <dgm:prSet/>
      <dgm:spPr/>
      <dgm:t>
        <a:bodyPr/>
        <a:lstStyle/>
        <a:p>
          <a:endParaRPr lang="ru-RU"/>
        </a:p>
      </dgm:t>
    </dgm:pt>
    <dgm:pt modelId="{4AE058C7-C48E-4E32-8BB8-8340263A4918}" type="sibTrans" cxnId="{8A74C661-7122-46A7-B9FF-457D8055C076}">
      <dgm:prSet/>
      <dgm:spPr/>
      <dgm:t>
        <a:bodyPr/>
        <a:lstStyle/>
        <a:p>
          <a:endParaRPr lang="ru-RU"/>
        </a:p>
      </dgm:t>
    </dgm:pt>
    <dgm:pt modelId="{896FAF7B-00BF-468E-B1DD-4EE2A3CB4857}" type="pres">
      <dgm:prSet presAssocID="{F8E09D66-D9C7-4E3C-8709-AF61BE2DBE31}" presName="linear" presStyleCnt="0">
        <dgm:presLayoutVars>
          <dgm:animLvl val="lvl"/>
          <dgm:resizeHandles val="exact"/>
        </dgm:presLayoutVars>
      </dgm:prSet>
      <dgm:spPr/>
      <dgm:t>
        <a:bodyPr/>
        <a:lstStyle/>
        <a:p>
          <a:endParaRPr lang="ru-RU"/>
        </a:p>
      </dgm:t>
    </dgm:pt>
    <dgm:pt modelId="{7C6E4E98-5C1A-4690-AD1A-B4144CFCD821}" type="pres">
      <dgm:prSet presAssocID="{3CD2A609-37F7-4930-9D2E-4EB9DCE2BBDA}" presName="parentText" presStyleLbl="node1" presStyleIdx="0" presStyleCnt="1">
        <dgm:presLayoutVars>
          <dgm:chMax val="0"/>
          <dgm:bulletEnabled val="1"/>
        </dgm:presLayoutVars>
      </dgm:prSet>
      <dgm:spPr/>
      <dgm:t>
        <a:bodyPr/>
        <a:lstStyle/>
        <a:p>
          <a:endParaRPr lang="ru-RU"/>
        </a:p>
      </dgm:t>
    </dgm:pt>
  </dgm:ptLst>
  <dgm:cxnLst>
    <dgm:cxn modelId="{0DFEA8F9-A5B4-4238-9600-87453A0A2E2B}" type="presOf" srcId="{3CD2A609-37F7-4930-9D2E-4EB9DCE2BBDA}" destId="{7C6E4E98-5C1A-4690-AD1A-B4144CFCD821}" srcOrd="0" destOrd="0" presId="urn:microsoft.com/office/officeart/2005/8/layout/vList2"/>
    <dgm:cxn modelId="{EBE6F825-3346-4369-A751-29D23A03EE86}" type="presOf" srcId="{F8E09D66-D9C7-4E3C-8709-AF61BE2DBE31}" destId="{896FAF7B-00BF-468E-B1DD-4EE2A3CB4857}" srcOrd="0" destOrd="0" presId="urn:microsoft.com/office/officeart/2005/8/layout/vList2"/>
    <dgm:cxn modelId="{8A74C661-7122-46A7-B9FF-457D8055C076}" srcId="{F8E09D66-D9C7-4E3C-8709-AF61BE2DBE31}" destId="{3CD2A609-37F7-4930-9D2E-4EB9DCE2BBDA}" srcOrd="0" destOrd="0" parTransId="{A401A802-3FFB-4AAD-9513-CAAD09E56228}" sibTransId="{4AE058C7-C48E-4E32-8BB8-8340263A4918}"/>
    <dgm:cxn modelId="{30986122-70F6-4C10-8865-8C31C77B7568}" type="presParOf" srcId="{896FAF7B-00BF-468E-B1DD-4EE2A3CB4857}" destId="{7C6E4E98-5C1A-4690-AD1A-B4144CFCD82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7869657-E23C-4BBC-B062-18BCD69005B9}"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ru-RU"/>
        </a:p>
      </dgm:t>
    </dgm:pt>
    <dgm:pt modelId="{3269DC41-0F20-4A35-B53C-D1F9EE19DF49}">
      <dgm:prSet custT="1"/>
      <dgm:spPr/>
      <dgm:t>
        <a:bodyPr/>
        <a:lstStyle/>
        <a:p>
          <a:pPr rtl="0"/>
          <a:r>
            <a:rPr lang="ru-RU" sz="3200" b="1" dirty="0" err="1" smtClean="0">
              <a:latin typeface="Times New Roman" pitchFamily="18" charset="0"/>
              <a:cs typeface="Times New Roman" pitchFamily="18" charset="0"/>
            </a:rPr>
            <a:t>Давлат</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кредити</a:t>
          </a:r>
          <a:endParaRPr lang="ru-RU" sz="3200" b="1" dirty="0">
            <a:latin typeface="Times New Roman" pitchFamily="18" charset="0"/>
            <a:cs typeface="Times New Roman" pitchFamily="18" charset="0"/>
          </a:endParaRPr>
        </a:p>
      </dgm:t>
    </dgm:pt>
    <dgm:pt modelId="{5760E0EB-04BB-4FA1-B86B-623830A3F4A0}" type="parTrans" cxnId="{8F313D41-EDD5-4CC3-87E0-380D9DC9CF91}">
      <dgm:prSet/>
      <dgm:spPr/>
      <dgm:t>
        <a:bodyPr/>
        <a:lstStyle/>
        <a:p>
          <a:endParaRPr lang="ru-RU">
            <a:latin typeface="Times New Roman" pitchFamily="18" charset="0"/>
            <a:cs typeface="Times New Roman" pitchFamily="18" charset="0"/>
          </a:endParaRPr>
        </a:p>
      </dgm:t>
    </dgm:pt>
    <dgm:pt modelId="{01AEADD8-6BD7-4B75-8E21-BE33C9C42160}" type="sibTrans" cxnId="{8F313D41-EDD5-4CC3-87E0-380D9DC9CF91}">
      <dgm:prSet/>
      <dgm:spPr/>
      <dgm:t>
        <a:bodyPr/>
        <a:lstStyle/>
        <a:p>
          <a:endParaRPr lang="ru-RU">
            <a:latin typeface="Times New Roman" pitchFamily="18" charset="0"/>
            <a:cs typeface="Times New Roman" pitchFamily="18" charset="0"/>
          </a:endParaRPr>
        </a:p>
      </dgm:t>
    </dgm:pt>
    <dgm:pt modelId="{577397F5-21DC-4E16-8B52-F7AC5CB2FDE0}">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 олувчи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ёки</a:t>
          </a:r>
          <a:r>
            <a:rPr lang="ru-RU" b="0" dirty="0" smtClean="0">
              <a:latin typeface="Times New Roman" pitchFamily="18" charset="0"/>
              <a:cs typeface="Times New Roman" pitchFamily="18" charset="0"/>
            </a:rPr>
            <a:t> кредитор </a:t>
          </a:r>
          <a:r>
            <a:rPr lang="ru-RU" b="0" dirty="0" err="1" smtClean="0">
              <a:latin typeface="Times New Roman" pitchFamily="18" charset="0"/>
              <a:cs typeface="Times New Roman" pitchFamily="18" charset="0"/>
            </a:rPr>
            <a:t>сифатида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майдонга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тушадиган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барча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молиявий-иқтисодий муносабатлар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йиғиндиси</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892F7639-15A3-4F9F-BC6C-657E6E3E94A6}" type="parTrans" cxnId="{90341AC5-9D5D-4F14-BC98-EE6D228151DE}">
      <dgm:prSet/>
      <dgm:spPr/>
      <dgm:t>
        <a:bodyPr/>
        <a:lstStyle/>
        <a:p>
          <a:endParaRPr lang="ru-RU">
            <a:latin typeface="Times New Roman" pitchFamily="18" charset="0"/>
            <a:cs typeface="Times New Roman" pitchFamily="18" charset="0"/>
          </a:endParaRPr>
        </a:p>
      </dgm:t>
    </dgm:pt>
    <dgm:pt modelId="{27ADB50E-30A8-4443-B198-B26A9F3A52FD}" type="sibTrans" cxnId="{90341AC5-9D5D-4F14-BC98-EE6D228151DE}">
      <dgm:prSet/>
      <dgm:spPr/>
      <dgm:t>
        <a:bodyPr/>
        <a:lstStyle/>
        <a:p>
          <a:endParaRPr lang="ru-RU">
            <a:latin typeface="Times New Roman" pitchFamily="18" charset="0"/>
            <a:cs typeface="Times New Roman" pitchFamily="18" charset="0"/>
          </a:endParaRPr>
        </a:p>
      </dgm:t>
    </dgm:pt>
    <dgm:pt modelId="{5572F40E-295D-4DA6-8886-15EB1E8489DE}" type="pres">
      <dgm:prSet presAssocID="{27869657-E23C-4BBC-B062-18BCD69005B9}" presName="Name0" presStyleCnt="0">
        <dgm:presLayoutVars>
          <dgm:dir/>
          <dgm:animLvl val="lvl"/>
          <dgm:resizeHandles val="exact"/>
        </dgm:presLayoutVars>
      </dgm:prSet>
      <dgm:spPr/>
      <dgm:t>
        <a:bodyPr/>
        <a:lstStyle/>
        <a:p>
          <a:endParaRPr lang="ru-RU"/>
        </a:p>
      </dgm:t>
    </dgm:pt>
    <dgm:pt modelId="{5F266D8C-0B6F-43D9-A4B3-8785E168F312}" type="pres">
      <dgm:prSet presAssocID="{3269DC41-0F20-4A35-B53C-D1F9EE19DF49}" presName="composite" presStyleCnt="0"/>
      <dgm:spPr/>
    </dgm:pt>
    <dgm:pt modelId="{3A3A9115-E3C6-400D-A6BF-D93B0119A666}" type="pres">
      <dgm:prSet presAssocID="{3269DC41-0F20-4A35-B53C-D1F9EE19DF49}" presName="parTx" presStyleLbl="alignNode1" presStyleIdx="0" presStyleCnt="1">
        <dgm:presLayoutVars>
          <dgm:chMax val="0"/>
          <dgm:chPref val="0"/>
          <dgm:bulletEnabled val="1"/>
        </dgm:presLayoutVars>
      </dgm:prSet>
      <dgm:spPr/>
      <dgm:t>
        <a:bodyPr/>
        <a:lstStyle/>
        <a:p>
          <a:endParaRPr lang="ru-RU"/>
        </a:p>
      </dgm:t>
    </dgm:pt>
    <dgm:pt modelId="{3901F40C-C12A-43F5-BE1D-9B2A72B89020}" type="pres">
      <dgm:prSet presAssocID="{3269DC41-0F20-4A35-B53C-D1F9EE19DF49}" presName="desTx" presStyleLbl="alignAccFollowNode1" presStyleIdx="0" presStyleCnt="1">
        <dgm:presLayoutVars>
          <dgm:bulletEnabled val="1"/>
        </dgm:presLayoutVars>
      </dgm:prSet>
      <dgm:spPr/>
      <dgm:t>
        <a:bodyPr/>
        <a:lstStyle/>
        <a:p>
          <a:endParaRPr lang="ru-RU"/>
        </a:p>
      </dgm:t>
    </dgm:pt>
  </dgm:ptLst>
  <dgm:cxnLst>
    <dgm:cxn modelId="{90341AC5-9D5D-4F14-BC98-EE6D228151DE}" srcId="{3269DC41-0F20-4A35-B53C-D1F9EE19DF49}" destId="{577397F5-21DC-4E16-8B52-F7AC5CB2FDE0}" srcOrd="0" destOrd="0" parTransId="{892F7639-15A3-4F9F-BC6C-657E6E3E94A6}" sibTransId="{27ADB50E-30A8-4443-B198-B26A9F3A52FD}"/>
    <dgm:cxn modelId="{A40C191E-1639-41A7-BB09-36CD4EBCFD45}" type="presOf" srcId="{3269DC41-0F20-4A35-B53C-D1F9EE19DF49}" destId="{3A3A9115-E3C6-400D-A6BF-D93B0119A666}" srcOrd="0" destOrd="0" presId="urn:microsoft.com/office/officeart/2005/8/layout/hList1"/>
    <dgm:cxn modelId="{EE8F58A3-8C59-47BD-873C-8CAF14018F92}" type="presOf" srcId="{577397F5-21DC-4E16-8B52-F7AC5CB2FDE0}" destId="{3901F40C-C12A-43F5-BE1D-9B2A72B89020}" srcOrd="0" destOrd="0" presId="urn:microsoft.com/office/officeart/2005/8/layout/hList1"/>
    <dgm:cxn modelId="{8F313D41-EDD5-4CC3-87E0-380D9DC9CF91}" srcId="{27869657-E23C-4BBC-B062-18BCD69005B9}" destId="{3269DC41-0F20-4A35-B53C-D1F9EE19DF49}" srcOrd="0" destOrd="0" parTransId="{5760E0EB-04BB-4FA1-B86B-623830A3F4A0}" sibTransId="{01AEADD8-6BD7-4B75-8E21-BE33C9C42160}"/>
    <dgm:cxn modelId="{69373E90-B3E0-4E90-90E2-C05DC069ACBE}" type="presOf" srcId="{27869657-E23C-4BBC-B062-18BCD69005B9}" destId="{5572F40E-295D-4DA6-8886-15EB1E8489DE}" srcOrd="0" destOrd="0" presId="urn:microsoft.com/office/officeart/2005/8/layout/hList1"/>
    <dgm:cxn modelId="{E306EE5E-0080-4B17-BC98-AB345FE0B053}" type="presParOf" srcId="{5572F40E-295D-4DA6-8886-15EB1E8489DE}" destId="{5F266D8C-0B6F-43D9-A4B3-8785E168F312}" srcOrd="0" destOrd="0" presId="urn:microsoft.com/office/officeart/2005/8/layout/hList1"/>
    <dgm:cxn modelId="{A96CA5D4-6B21-4E0E-AB61-E4C7EE8E2643}" type="presParOf" srcId="{5F266D8C-0B6F-43D9-A4B3-8785E168F312}" destId="{3A3A9115-E3C6-400D-A6BF-D93B0119A666}" srcOrd="0" destOrd="0" presId="urn:microsoft.com/office/officeart/2005/8/layout/hList1"/>
    <dgm:cxn modelId="{89710EB9-1783-4866-B8ED-B0B574EAB607}" type="presParOf" srcId="{5F266D8C-0B6F-43D9-A4B3-8785E168F312}" destId="{3901F40C-C12A-43F5-BE1D-9B2A72B8902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A13446F-25D7-4A5E-B918-05C29AAD9D0A}" type="doc">
      <dgm:prSet loTypeId="urn:microsoft.com/office/officeart/2005/8/layout/hList1" loCatId="list" qsTypeId="urn:microsoft.com/office/officeart/2005/8/quickstyle/3d1" qsCatId="3D" csTypeId="urn:microsoft.com/office/officeart/2005/8/colors/colorful4" csCatId="colorful"/>
      <dgm:spPr/>
      <dgm:t>
        <a:bodyPr/>
        <a:lstStyle/>
        <a:p>
          <a:endParaRPr lang="ru-RU"/>
        </a:p>
      </dgm:t>
    </dgm:pt>
    <dgm:pt modelId="{AB12A61E-D75B-4444-9C26-361DAF21BDA0}">
      <dgm:prSet custT="1"/>
      <dgm:spPr/>
      <dgm:t>
        <a:bodyPr/>
        <a:lstStyle/>
        <a:p>
          <a:pPr rtl="0"/>
          <a:r>
            <a:rPr lang="ru-RU" sz="2400" b="0" i="0" baseline="0" dirty="0" err="1" smtClean="0">
              <a:latin typeface="Times New Roman" pitchFamily="18" charset="0"/>
              <a:cs typeface="Times New Roman" pitchFamily="18" charset="0"/>
            </a:rPr>
            <a:t>Молиявий</a:t>
          </a:r>
          <a:r>
            <a:rPr lang="ru-RU" sz="2400" b="0" i="0" baseline="0" dirty="0" smtClean="0">
              <a:latin typeface="Times New Roman" pitchFamily="18" charset="0"/>
              <a:cs typeface="Times New Roman" pitchFamily="18" charset="0"/>
            </a:rPr>
            <a:t> </a:t>
          </a:r>
          <a:r>
            <a:rPr lang="ru-RU" sz="2400" b="0" i="0" baseline="0" dirty="0" err="1" smtClean="0">
              <a:latin typeface="Times New Roman" pitchFamily="18" charset="0"/>
              <a:cs typeface="Times New Roman" pitchFamily="18" charset="0"/>
            </a:rPr>
            <a:t>ресурсларни</a:t>
          </a:r>
          <a:r>
            <a:rPr lang="ru-RU" sz="2400" b="0" i="0" baseline="0" dirty="0" smtClean="0">
              <a:latin typeface="Times New Roman" pitchFamily="18" charset="0"/>
              <a:cs typeface="Times New Roman" pitchFamily="18" charset="0"/>
            </a:rPr>
            <a:t> </a:t>
          </a:r>
          <a:r>
            <a:rPr lang="ru-RU" sz="2400" b="0" i="0" baseline="0" dirty="0" err="1" smtClean="0">
              <a:latin typeface="Times New Roman" pitchFamily="18" charset="0"/>
              <a:cs typeface="Times New Roman" pitchFamily="18" charset="0"/>
            </a:rPr>
            <a:t>давлат</a:t>
          </a:r>
          <a:r>
            <a:rPr lang="ru-RU" sz="2400" b="0" i="0" baseline="0" dirty="0" smtClean="0">
              <a:latin typeface="Times New Roman" pitchFamily="18" charset="0"/>
              <a:cs typeface="Times New Roman" pitchFamily="18" charset="0"/>
            </a:rPr>
            <a:t> </a:t>
          </a:r>
          <a:r>
            <a:rPr lang="ru-RU" sz="2400" b="0" i="0" baseline="0" dirty="0" err="1" smtClean="0">
              <a:latin typeface="Times New Roman" pitchFamily="18" charset="0"/>
              <a:cs typeface="Times New Roman" pitchFamily="18" charset="0"/>
            </a:rPr>
            <a:t>томонидан</a:t>
          </a:r>
          <a:r>
            <a:rPr lang="ru-RU" sz="2400" b="0" i="0" baseline="0" dirty="0" smtClean="0">
              <a:latin typeface="Times New Roman" pitchFamily="18" charset="0"/>
              <a:cs typeface="Times New Roman" pitchFamily="18" charset="0"/>
            </a:rPr>
            <a:t> </a:t>
          </a:r>
          <a:r>
            <a:rPr lang="ru-RU" sz="2400" b="0" i="0" baseline="0" dirty="0" err="1" smtClean="0">
              <a:latin typeface="Times New Roman" pitchFamily="18" charset="0"/>
              <a:cs typeface="Times New Roman" pitchFamily="18" charset="0"/>
            </a:rPr>
            <a:t>қарзга олишнинг</a:t>
          </a:r>
          <a:r>
            <a:rPr lang="ru-RU" sz="2400" b="0" i="0" baseline="0" dirty="0" smtClean="0">
              <a:latin typeface="Times New Roman" pitchFamily="18" charset="0"/>
              <a:cs typeface="Times New Roman" pitchFamily="18" charset="0"/>
            </a:rPr>
            <a:t> </a:t>
          </a:r>
          <a:r>
            <a:rPr lang="ru-RU" sz="2400" b="0" i="0" baseline="0" dirty="0" err="1" smtClean="0">
              <a:latin typeface="Times New Roman" pitchFamily="18" charset="0"/>
              <a:cs typeface="Times New Roman" pitchFamily="18" charset="0"/>
            </a:rPr>
            <a:t>асосий</a:t>
          </a:r>
          <a:r>
            <a:rPr lang="ru-RU" sz="2400" b="0" i="0" baseline="0" dirty="0" smtClean="0">
              <a:latin typeface="Times New Roman" pitchFamily="18" charset="0"/>
              <a:cs typeface="Times New Roman" pitchFamily="18" charset="0"/>
            </a:rPr>
            <a:t> </a:t>
          </a:r>
          <a:r>
            <a:rPr lang="ru-RU" sz="2400" b="0" i="0" baseline="0" dirty="0" err="1" smtClean="0">
              <a:latin typeface="Times New Roman" pitchFamily="18" charset="0"/>
              <a:cs typeface="Times New Roman" pitchFamily="18" charset="0"/>
            </a:rPr>
            <a:t>шакли</a:t>
          </a:r>
          <a:r>
            <a:rPr lang="ru-RU" sz="2400" b="0" i="0" baseline="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3C10BC0E-6651-4595-9ABD-7B96D2A564EF}" type="parTrans" cxnId="{CCB49229-8F31-4E82-BBF4-791F90839DFF}">
      <dgm:prSet/>
      <dgm:spPr/>
      <dgm:t>
        <a:bodyPr/>
        <a:lstStyle/>
        <a:p>
          <a:endParaRPr lang="ru-RU" sz="1800">
            <a:latin typeface="Times New Roman" pitchFamily="18" charset="0"/>
            <a:cs typeface="Times New Roman" pitchFamily="18" charset="0"/>
          </a:endParaRPr>
        </a:p>
      </dgm:t>
    </dgm:pt>
    <dgm:pt modelId="{8E1637B4-3F2D-4A49-A301-3134CF71370B}" type="sibTrans" cxnId="{CCB49229-8F31-4E82-BBF4-791F90839DFF}">
      <dgm:prSet/>
      <dgm:spPr/>
      <dgm:t>
        <a:bodyPr/>
        <a:lstStyle/>
        <a:p>
          <a:endParaRPr lang="ru-RU" sz="1800">
            <a:latin typeface="Times New Roman" pitchFamily="18" charset="0"/>
            <a:cs typeface="Times New Roman" pitchFamily="18" charset="0"/>
          </a:endParaRPr>
        </a:p>
      </dgm:t>
    </dgm:pt>
    <dgm:pt modelId="{FBAC44E8-3952-4D56-8462-BA4AFA9C9EA5}">
      <dgm:prSet custT="1"/>
      <dgm:spPr/>
      <dgm:t>
        <a:bodyPr/>
        <a:lstStyle/>
        <a:p>
          <a:pPr rtl="0"/>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бу</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давлат</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қарз мажбуриятлари</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заёмлари</a:t>
          </a:r>
          <a:r>
            <a:rPr lang="ru-RU" sz="2000" b="0" i="0" baseline="0" dirty="0" smtClean="0">
              <a:latin typeface="Times New Roman" pitchFamily="18" charset="0"/>
              <a:cs typeface="Times New Roman" pitchFamily="18" charset="0"/>
            </a:rPr>
            <a:t>)ни </a:t>
          </a:r>
          <a:r>
            <a:rPr lang="ru-RU" sz="2000" b="0" i="0" baseline="0" dirty="0" err="1" smtClean="0">
              <a:latin typeface="Times New Roman" pitchFamily="18" charset="0"/>
              <a:cs typeface="Times New Roman" pitchFamily="18" charset="0"/>
            </a:rPr>
            <a:t>чиқариш ҳисобланади</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Уларни</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жойлаштириш</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жараёнида</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давлат</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аҳоли, банклар</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савдо</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ва</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саноат</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компанияларининг</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вақтинча бўш</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турган</a:t>
          </a:r>
          <a:r>
            <a:rPr lang="ru-RU" sz="2000" b="0" i="0" baseline="0" dirty="0" smtClean="0">
              <a:latin typeface="Times New Roman" pitchFamily="18" charset="0"/>
              <a:cs typeface="Times New Roman" pitchFamily="18" charset="0"/>
            </a:rPr>
            <a:t> пул </a:t>
          </a:r>
          <a:r>
            <a:rPr lang="ru-RU" sz="2000" b="0" i="0" baseline="0" dirty="0" err="1" smtClean="0">
              <a:latin typeface="Times New Roman" pitchFamily="18" charset="0"/>
              <a:cs typeface="Times New Roman" pitchFamily="18" charset="0"/>
            </a:rPr>
            <a:t>маблағларини жалб</a:t>
          </a:r>
          <a:r>
            <a:rPr lang="ru-RU" sz="2000" b="0" i="0" baseline="0" dirty="0" smtClean="0">
              <a:latin typeface="Times New Roman" pitchFamily="18" charset="0"/>
              <a:cs typeface="Times New Roman" pitchFamily="18" charset="0"/>
            </a:rPr>
            <a:t> </a:t>
          </a:r>
          <a:r>
            <a:rPr lang="ru-RU" sz="2000" b="0" i="0" baseline="0" dirty="0" err="1" smtClean="0">
              <a:latin typeface="Times New Roman" pitchFamily="18" charset="0"/>
              <a:cs typeface="Times New Roman" pitchFamily="18" charset="0"/>
            </a:rPr>
            <a:t>қилади</a:t>
          </a:r>
          <a:r>
            <a:rPr lang="ru-RU" sz="2000" b="0" i="0" baseline="0" dirty="0" smtClean="0">
              <a:latin typeface="Times New Roman" pitchFamily="18" charset="0"/>
              <a:cs typeface="Times New Roman" pitchFamily="18" charset="0"/>
            </a:rPr>
            <a:t>.</a:t>
          </a:r>
          <a:endParaRPr lang="ru-RU" sz="2000" b="0" i="0" baseline="0" dirty="0">
            <a:latin typeface="Times New Roman" pitchFamily="18" charset="0"/>
            <a:cs typeface="Times New Roman" pitchFamily="18" charset="0"/>
          </a:endParaRPr>
        </a:p>
      </dgm:t>
    </dgm:pt>
    <dgm:pt modelId="{330ADA9C-1556-4963-B7F2-128864C7FFAD}" type="parTrans" cxnId="{8F0214B4-7102-46A2-B77B-E7878FCD136D}">
      <dgm:prSet/>
      <dgm:spPr/>
      <dgm:t>
        <a:bodyPr/>
        <a:lstStyle/>
        <a:p>
          <a:endParaRPr lang="ru-RU" sz="1800">
            <a:latin typeface="Times New Roman" pitchFamily="18" charset="0"/>
            <a:cs typeface="Times New Roman" pitchFamily="18" charset="0"/>
          </a:endParaRPr>
        </a:p>
      </dgm:t>
    </dgm:pt>
    <dgm:pt modelId="{A3563D0A-A5DC-4776-98E7-8DCBBACF8B15}" type="sibTrans" cxnId="{8F0214B4-7102-46A2-B77B-E7878FCD136D}">
      <dgm:prSet/>
      <dgm:spPr/>
      <dgm:t>
        <a:bodyPr/>
        <a:lstStyle/>
        <a:p>
          <a:endParaRPr lang="ru-RU" sz="1800">
            <a:latin typeface="Times New Roman" pitchFamily="18" charset="0"/>
            <a:cs typeface="Times New Roman" pitchFamily="18" charset="0"/>
          </a:endParaRPr>
        </a:p>
      </dgm:t>
    </dgm:pt>
    <dgm:pt modelId="{073C2CA7-0698-4125-A161-44CE16B38FEE}" type="pres">
      <dgm:prSet presAssocID="{0A13446F-25D7-4A5E-B918-05C29AAD9D0A}" presName="Name0" presStyleCnt="0">
        <dgm:presLayoutVars>
          <dgm:dir/>
          <dgm:animLvl val="lvl"/>
          <dgm:resizeHandles val="exact"/>
        </dgm:presLayoutVars>
      </dgm:prSet>
      <dgm:spPr/>
      <dgm:t>
        <a:bodyPr/>
        <a:lstStyle/>
        <a:p>
          <a:endParaRPr lang="ru-RU"/>
        </a:p>
      </dgm:t>
    </dgm:pt>
    <dgm:pt modelId="{AD095829-5FB9-4BE8-8C0E-5B7F1BA502E5}" type="pres">
      <dgm:prSet presAssocID="{AB12A61E-D75B-4444-9C26-361DAF21BDA0}" presName="composite" presStyleCnt="0"/>
      <dgm:spPr/>
    </dgm:pt>
    <dgm:pt modelId="{E9A1FC42-7F29-474F-A74D-9186ADD2BBC5}" type="pres">
      <dgm:prSet presAssocID="{AB12A61E-D75B-4444-9C26-361DAF21BDA0}" presName="parTx" presStyleLbl="alignNode1" presStyleIdx="0" presStyleCnt="1">
        <dgm:presLayoutVars>
          <dgm:chMax val="0"/>
          <dgm:chPref val="0"/>
          <dgm:bulletEnabled val="1"/>
        </dgm:presLayoutVars>
      </dgm:prSet>
      <dgm:spPr/>
      <dgm:t>
        <a:bodyPr/>
        <a:lstStyle/>
        <a:p>
          <a:endParaRPr lang="ru-RU"/>
        </a:p>
      </dgm:t>
    </dgm:pt>
    <dgm:pt modelId="{7908D378-8934-4597-9960-B11FDB814C08}" type="pres">
      <dgm:prSet presAssocID="{AB12A61E-D75B-4444-9C26-361DAF21BDA0}" presName="desTx" presStyleLbl="alignAccFollowNode1" presStyleIdx="0" presStyleCnt="1">
        <dgm:presLayoutVars>
          <dgm:bulletEnabled val="1"/>
        </dgm:presLayoutVars>
      </dgm:prSet>
      <dgm:spPr/>
      <dgm:t>
        <a:bodyPr/>
        <a:lstStyle/>
        <a:p>
          <a:endParaRPr lang="ru-RU"/>
        </a:p>
      </dgm:t>
    </dgm:pt>
  </dgm:ptLst>
  <dgm:cxnLst>
    <dgm:cxn modelId="{CDFB44A9-65A3-4CE9-8DA7-F5F7792D54BA}" type="presOf" srcId="{AB12A61E-D75B-4444-9C26-361DAF21BDA0}" destId="{E9A1FC42-7F29-474F-A74D-9186ADD2BBC5}" srcOrd="0" destOrd="0" presId="urn:microsoft.com/office/officeart/2005/8/layout/hList1"/>
    <dgm:cxn modelId="{8F0214B4-7102-46A2-B77B-E7878FCD136D}" srcId="{AB12A61E-D75B-4444-9C26-361DAF21BDA0}" destId="{FBAC44E8-3952-4D56-8462-BA4AFA9C9EA5}" srcOrd="0" destOrd="0" parTransId="{330ADA9C-1556-4963-B7F2-128864C7FFAD}" sibTransId="{A3563D0A-A5DC-4776-98E7-8DCBBACF8B15}"/>
    <dgm:cxn modelId="{30B62846-14AE-4668-9C84-BE852D143569}" type="presOf" srcId="{0A13446F-25D7-4A5E-B918-05C29AAD9D0A}" destId="{073C2CA7-0698-4125-A161-44CE16B38FEE}" srcOrd="0" destOrd="0" presId="urn:microsoft.com/office/officeart/2005/8/layout/hList1"/>
    <dgm:cxn modelId="{E8CFD791-EC15-488F-889E-4B2A4EFFA994}" type="presOf" srcId="{FBAC44E8-3952-4D56-8462-BA4AFA9C9EA5}" destId="{7908D378-8934-4597-9960-B11FDB814C08}" srcOrd="0" destOrd="0" presId="urn:microsoft.com/office/officeart/2005/8/layout/hList1"/>
    <dgm:cxn modelId="{CCB49229-8F31-4E82-BBF4-791F90839DFF}" srcId="{0A13446F-25D7-4A5E-B918-05C29AAD9D0A}" destId="{AB12A61E-D75B-4444-9C26-361DAF21BDA0}" srcOrd="0" destOrd="0" parTransId="{3C10BC0E-6651-4595-9ABD-7B96D2A564EF}" sibTransId="{8E1637B4-3F2D-4A49-A301-3134CF71370B}"/>
    <dgm:cxn modelId="{3376CB41-09F5-4D8A-8FC0-5412D74B4E80}" type="presParOf" srcId="{073C2CA7-0698-4125-A161-44CE16B38FEE}" destId="{AD095829-5FB9-4BE8-8C0E-5B7F1BA502E5}" srcOrd="0" destOrd="0" presId="urn:microsoft.com/office/officeart/2005/8/layout/hList1"/>
    <dgm:cxn modelId="{4223ABC9-E274-48C5-A228-4C14BE8661A4}" type="presParOf" srcId="{AD095829-5FB9-4BE8-8C0E-5B7F1BA502E5}" destId="{E9A1FC42-7F29-474F-A74D-9186ADD2BBC5}" srcOrd="0" destOrd="0" presId="urn:microsoft.com/office/officeart/2005/8/layout/hList1"/>
    <dgm:cxn modelId="{27F84813-5A05-4B67-BA84-D2D1A67BC582}" type="presParOf" srcId="{AD095829-5FB9-4BE8-8C0E-5B7F1BA502E5}" destId="{7908D378-8934-4597-9960-B11FDB814C08}"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2091AE9-C10A-45CB-93DC-414FB3DDFDB1}" type="doc">
      <dgm:prSet loTypeId="urn:microsoft.com/office/officeart/2005/8/layout/vList2" loCatId="list" qsTypeId="urn:microsoft.com/office/officeart/2005/8/quickstyle/3d1" qsCatId="3D" csTypeId="urn:microsoft.com/office/officeart/2005/8/colors/colorful1#10" csCatId="colorful"/>
      <dgm:spPr/>
      <dgm:t>
        <a:bodyPr/>
        <a:lstStyle/>
        <a:p>
          <a:endParaRPr lang="ru-RU"/>
        </a:p>
      </dgm:t>
    </dgm:pt>
    <dgm:pt modelId="{9A0C3775-742F-4CAB-B2EA-AE03B124FEB2}">
      <dgm:prSet/>
      <dgm:spPr/>
      <dgm:t>
        <a:bodyPr/>
        <a:lstStyle/>
        <a:p>
          <a:pPr algn="ctr" rtl="0"/>
          <a:r>
            <a:rPr lang="uz-Cyrl-UZ" i="1" dirty="0" smtClean="0">
              <a:latin typeface="Times New Roman" pitchFamily="18" charset="0"/>
              <a:cs typeface="Times New Roman" pitchFamily="18" charset="0"/>
            </a:rPr>
            <a:t>2-маъруза машғулоти</a:t>
          </a:r>
          <a:endParaRPr lang="ru-RU" i="1" dirty="0">
            <a:latin typeface="Times New Roman" pitchFamily="18" charset="0"/>
            <a:cs typeface="Times New Roman" pitchFamily="18" charset="0"/>
          </a:endParaRPr>
        </a:p>
      </dgm:t>
    </dgm:pt>
    <dgm:pt modelId="{3883A99F-E304-4646-B49B-77720F8FAEA2}" type="parTrans" cxnId="{9F94462A-BFE8-4A2E-998E-6344FFBC8FFD}">
      <dgm:prSet/>
      <dgm:spPr/>
      <dgm:t>
        <a:bodyPr/>
        <a:lstStyle/>
        <a:p>
          <a:endParaRPr lang="ru-RU"/>
        </a:p>
      </dgm:t>
    </dgm:pt>
    <dgm:pt modelId="{CA55DDED-78DC-40A5-BE83-D2B8CA3C7A72}" type="sibTrans" cxnId="{9F94462A-BFE8-4A2E-998E-6344FFBC8FFD}">
      <dgm:prSet/>
      <dgm:spPr/>
      <dgm:t>
        <a:bodyPr/>
        <a:lstStyle/>
        <a:p>
          <a:endParaRPr lang="ru-RU"/>
        </a:p>
      </dgm:t>
    </dgm:pt>
    <dgm:pt modelId="{3F3B4C0D-B1CD-4A4C-9A4B-BBD8B0B9AF0C}" type="pres">
      <dgm:prSet presAssocID="{92091AE9-C10A-45CB-93DC-414FB3DDFDB1}" presName="linear" presStyleCnt="0">
        <dgm:presLayoutVars>
          <dgm:animLvl val="lvl"/>
          <dgm:resizeHandles val="exact"/>
        </dgm:presLayoutVars>
      </dgm:prSet>
      <dgm:spPr/>
      <dgm:t>
        <a:bodyPr/>
        <a:lstStyle/>
        <a:p>
          <a:endParaRPr lang="ru-RU"/>
        </a:p>
      </dgm:t>
    </dgm:pt>
    <dgm:pt modelId="{CD513170-BB34-48E3-9684-C4BE9026657E}" type="pres">
      <dgm:prSet presAssocID="{9A0C3775-742F-4CAB-B2EA-AE03B124FEB2}" presName="parentText" presStyleLbl="node1" presStyleIdx="0" presStyleCnt="1">
        <dgm:presLayoutVars>
          <dgm:chMax val="0"/>
          <dgm:bulletEnabled val="1"/>
        </dgm:presLayoutVars>
      </dgm:prSet>
      <dgm:spPr/>
      <dgm:t>
        <a:bodyPr/>
        <a:lstStyle/>
        <a:p>
          <a:endParaRPr lang="ru-RU"/>
        </a:p>
      </dgm:t>
    </dgm:pt>
  </dgm:ptLst>
  <dgm:cxnLst>
    <dgm:cxn modelId="{9F94462A-BFE8-4A2E-998E-6344FFBC8FFD}" srcId="{92091AE9-C10A-45CB-93DC-414FB3DDFDB1}" destId="{9A0C3775-742F-4CAB-B2EA-AE03B124FEB2}" srcOrd="0" destOrd="0" parTransId="{3883A99F-E304-4646-B49B-77720F8FAEA2}" sibTransId="{CA55DDED-78DC-40A5-BE83-D2B8CA3C7A72}"/>
    <dgm:cxn modelId="{182B8338-4D16-4C39-80ED-FF19E1FD257A}" type="presOf" srcId="{9A0C3775-742F-4CAB-B2EA-AE03B124FEB2}" destId="{CD513170-BB34-48E3-9684-C4BE9026657E}" srcOrd="0" destOrd="0" presId="urn:microsoft.com/office/officeart/2005/8/layout/vList2"/>
    <dgm:cxn modelId="{E609631A-FBA6-41BE-85C9-A81D8FFED329}" type="presOf" srcId="{92091AE9-C10A-45CB-93DC-414FB3DDFDB1}" destId="{3F3B4C0D-B1CD-4A4C-9A4B-BBD8B0B9AF0C}" srcOrd="0" destOrd="0" presId="urn:microsoft.com/office/officeart/2005/8/layout/vList2"/>
    <dgm:cxn modelId="{CCD8001B-DC93-45A6-BA3E-DAF5E24CC85A}" type="presParOf" srcId="{3F3B4C0D-B1CD-4A4C-9A4B-BBD8B0B9AF0C}" destId="{CD513170-BB34-48E3-9684-C4BE9026657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3108B2-060B-4630-B2E6-205E95CB4DB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DB65DE3-1D26-413F-84C1-0555DBCA9ED0}">
      <dgm:prSet custT="1"/>
      <dgm:spPr/>
      <dgm:t>
        <a:bodyPr/>
        <a:lstStyle/>
        <a:p>
          <a:pPr marL="0" indent="442913" algn="just" rtl="0"/>
          <a:r>
            <a:rPr lang="ru-RU" sz="2400" b="0" dirty="0" err="1" smtClean="0">
              <a:latin typeface="Times New Roman" pitchFamily="18" charset="0"/>
              <a:cs typeface="Times New Roman" pitchFamily="18" charset="0"/>
            </a:rPr>
            <a:t>Молия</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воситасида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турли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даражада</a:t>
          </a:r>
          <a:r>
            <a:rPr lang="ru-RU" sz="2400" b="0" dirty="0" smtClean="0">
              <a:latin typeface="Times New Roman" pitchFamily="18" charset="0"/>
              <a:cs typeface="Times New Roman" pitchFamily="18" charset="0"/>
            </a:rPr>
            <a:t> пул </a:t>
          </a:r>
          <a:r>
            <a:rPr lang="ru-RU" sz="2400" b="0" dirty="0" err="1" smtClean="0">
              <a:latin typeface="Times New Roman" pitchFamily="18" charset="0"/>
              <a:cs typeface="Times New Roman" pitchFamily="18" charset="0"/>
            </a:rPr>
            <a:t>маблағлари фондлари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вужудга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келтирилади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ва</a:t>
          </a:r>
          <a:r>
            <a:rPr lang="ru-RU" sz="2400" b="0" dirty="0" smtClean="0">
              <a:latin typeface="Times New Roman" pitchFamily="18" charset="0"/>
              <a:cs typeface="Times New Roman" pitchFamily="18" charset="0"/>
            </a:rPr>
            <a:t> улар </a:t>
          </a:r>
          <a:r>
            <a:rPr lang="ru-RU" sz="2400" b="0" dirty="0" err="1" smtClean="0">
              <a:latin typeface="Times New Roman" pitchFamily="18" charset="0"/>
              <a:cs typeface="Times New Roman" pitchFamily="18" charset="0"/>
            </a:rPr>
            <a:t>такрор</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ишлаб</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чиқариш эҳтиёжлари ва</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бошқа ижтимоий</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эҳтиёжларни қондириш мақсадида тақсимланади</a:t>
          </a:r>
          <a:r>
            <a:rPr lang="ru-RU" sz="2400" b="0" dirty="0" smtClean="0">
              <a:latin typeface="Times New Roman" pitchFamily="18" charset="0"/>
              <a:cs typeface="Times New Roman" pitchFamily="18" charset="0"/>
            </a:rPr>
            <a:t>.</a:t>
          </a:r>
          <a:endParaRPr lang="ru-RU" sz="2400" b="0" dirty="0">
            <a:latin typeface="Times New Roman" pitchFamily="18" charset="0"/>
            <a:cs typeface="Times New Roman" pitchFamily="18" charset="0"/>
          </a:endParaRPr>
        </a:p>
      </dgm:t>
    </dgm:pt>
    <dgm:pt modelId="{80732AD4-0361-465E-8C0F-BF3AB7DCD4F3}" type="parTrans" cxnId="{3BB3DECF-A729-4D2D-BB90-85279E4BBB41}">
      <dgm:prSet/>
      <dgm:spPr/>
      <dgm:t>
        <a:bodyPr/>
        <a:lstStyle/>
        <a:p>
          <a:endParaRPr lang="ru-RU"/>
        </a:p>
      </dgm:t>
    </dgm:pt>
    <dgm:pt modelId="{E74BC424-52EF-4B77-9E0E-82384AD4102C}" type="sibTrans" cxnId="{3BB3DECF-A729-4D2D-BB90-85279E4BBB41}">
      <dgm:prSet/>
      <dgm:spPr/>
      <dgm:t>
        <a:bodyPr/>
        <a:lstStyle/>
        <a:p>
          <a:endParaRPr lang="ru-RU"/>
        </a:p>
      </dgm:t>
    </dgm:pt>
    <dgm:pt modelId="{27640EC2-277E-461E-A341-C99BC150BE3B}" type="pres">
      <dgm:prSet presAssocID="{383108B2-060B-4630-B2E6-205E95CB4DB6}" presName="linear" presStyleCnt="0">
        <dgm:presLayoutVars>
          <dgm:animLvl val="lvl"/>
          <dgm:resizeHandles val="exact"/>
        </dgm:presLayoutVars>
      </dgm:prSet>
      <dgm:spPr/>
      <dgm:t>
        <a:bodyPr/>
        <a:lstStyle/>
        <a:p>
          <a:endParaRPr lang="ru-RU"/>
        </a:p>
      </dgm:t>
    </dgm:pt>
    <dgm:pt modelId="{5C63A325-A3F6-467A-9609-EE6B6EEC5F59}" type="pres">
      <dgm:prSet presAssocID="{5DB65DE3-1D26-413F-84C1-0555DBCA9ED0}" presName="parentText" presStyleLbl="node1" presStyleIdx="0" presStyleCnt="1" custScaleY="644718">
        <dgm:presLayoutVars>
          <dgm:chMax val="0"/>
          <dgm:bulletEnabled val="1"/>
        </dgm:presLayoutVars>
      </dgm:prSet>
      <dgm:spPr/>
      <dgm:t>
        <a:bodyPr/>
        <a:lstStyle/>
        <a:p>
          <a:endParaRPr lang="ru-RU"/>
        </a:p>
      </dgm:t>
    </dgm:pt>
  </dgm:ptLst>
  <dgm:cxnLst>
    <dgm:cxn modelId="{3BB3DECF-A729-4D2D-BB90-85279E4BBB41}" srcId="{383108B2-060B-4630-B2E6-205E95CB4DB6}" destId="{5DB65DE3-1D26-413F-84C1-0555DBCA9ED0}" srcOrd="0" destOrd="0" parTransId="{80732AD4-0361-465E-8C0F-BF3AB7DCD4F3}" sibTransId="{E74BC424-52EF-4B77-9E0E-82384AD4102C}"/>
    <dgm:cxn modelId="{44D78B43-D9B0-4277-8A72-E54BC07C43A0}" type="presOf" srcId="{383108B2-060B-4630-B2E6-205E95CB4DB6}" destId="{27640EC2-277E-461E-A341-C99BC150BE3B}" srcOrd="0" destOrd="0" presId="urn:microsoft.com/office/officeart/2005/8/layout/vList2"/>
    <dgm:cxn modelId="{D93BDCDF-5F09-440B-92C3-D15534E7E13C}" type="presOf" srcId="{5DB65DE3-1D26-413F-84C1-0555DBCA9ED0}" destId="{5C63A325-A3F6-467A-9609-EE6B6EEC5F59}" srcOrd="0" destOrd="0" presId="urn:microsoft.com/office/officeart/2005/8/layout/vList2"/>
    <dgm:cxn modelId="{7EAD9138-92FD-4DB1-B24E-36185D4AB37F}" type="presParOf" srcId="{27640EC2-277E-461E-A341-C99BC150BE3B}" destId="{5C63A325-A3F6-467A-9609-EE6B6EEC5F59}"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3358D23-63E5-42F9-8ADE-A493AF2C1D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B8B17F0D-20F2-4060-BBC4-589C3269C440}">
      <dgm:prSet/>
      <dgm:spPr/>
      <dgm:t>
        <a:bodyPr/>
        <a:lstStyle/>
        <a:p>
          <a:pPr rtl="0"/>
          <a:r>
            <a:rPr lang="uz-Cyrl-UZ"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B83B4A01-1668-4F84-AC82-DCCA5005F07D}" type="parTrans" cxnId="{D63AEC5E-A978-4C8F-BDC1-3848D1DB8E7F}">
      <dgm:prSet/>
      <dgm:spPr/>
      <dgm:t>
        <a:bodyPr/>
        <a:lstStyle/>
        <a:p>
          <a:endParaRPr lang="ru-RU">
            <a:latin typeface="Times New Roman" pitchFamily="18" charset="0"/>
            <a:cs typeface="Times New Roman" pitchFamily="18" charset="0"/>
          </a:endParaRPr>
        </a:p>
      </dgm:t>
    </dgm:pt>
    <dgm:pt modelId="{B9EEF194-019D-401B-8C9C-547C4C2F8FE4}" type="sibTrans" cxnId="{D63AEC5E-A978-4C8F-BDC1-3848D1DB8E7F}">
      <dgm:prSet/>
      <dgm:spPr/>
      <dgm:t>
        <a:bodyPr/>
        <a:lstStyle/>
        <a:p>
          <a:endParaRPr lang="ru-RU">
            <a:latin typeface="Times New Roman" pitchFamily="18" charset="0"/>
            <a:cs typeface="Times New Roman" pitchFamily="18" charset="0"/>
          </a:endParaRPr>
        </a:p>
      </dgm:t>
    </dgm:pt>
    <dgm:pt modelId="{1F2B3641-A32A-420C-B05E-C2ABA9FA8169}">
      <dgm:prSet/>
      <dgm:spPr/>
      <dgm:t>
        <a:bodyPr/>
        <a:lstStyle/>
        <a:p>
          <a:pPr rtl="0"/>
          <a:r>
            <a:rPr lang="uz-Cyrl-UZ" dirty="0" smtClean="0">
              <a:latin typeface="Times New Roman" pitchFamily="18" charset="0"/>
              <a:cs typeface="Times New Roman" pitchFamily="18" charset="0"/>
            </a:rPr>
            <a:t>Солиқ тизими ва унинг вазифалари</a:t>
          </a:r>
          <a:endParaRPr lang="ru-RU" dirty="0">
            <a:latin typeface="Times New Roman" pitchFamily="18" charset="0"/>
            <a:cs typeface="Times New Roman" pitchFamily="18" charset="0"/>
          </a:endParaRPr>
        </a:p>
      </dgm:t>
    </dgm:pt>
    <dgm:pt modelId="{C6352A44-C444-4ABD-9376-B68D9C86BC1A}" type="parTrans" cxnId="{E331AD75-0176-4BF7-A7E7-EA27D1CD4F06}">
      <dgm:prSet/>
      <dgm:spPr/>
      <dgm:t>
        <a:bodyPr/>
        <a:lstStyle/>
        <a:p>
          <a:endParaRPr lang="ru-RU">
            <a:latin typeface="Times New Roman" pitchFamily="18" charset="0"/>
            <a:cs typeface="Times New Roman" pitchFamily="18" charset="0"/>
          </a:endParaRPr>
        </a:p>
      </dgm:t>
    </dgm:pt>
    <dgm:pt modelId="{270493FB-4AC7-4BAC-AB55-B97CF034B65E}" type="sibTrans" cxnId="{E331AD75-0176-4BF7-A7E7-EA27D1CD4F06}">
      <dgm:prSet/>
      <dgm:spPr/>
      <dgm:t>
        <a:bodyPr/>
        <a:lstStyle/>
        <a:p>
          <a:endParaRPr lang="ru-RU">
            <a:latin typeface="Times New Roman" pitchFamily="18" charset="0"/>
            <a:cs typeface="Times New Roman" pitchFamily="18" charset="0"/>
          </a:endParaRPr>
        </a:p>
      </dgm:t>
    </dgm:pt>
    <dgm:pt modelId="{81E5E1B2-9364-4A24-942D-2F0D48B7DD7D}">
      <dgm:prSet/>
      <dgm:spPr/>
      <dgm:t>
        <a:bodyPr/>
        <a:lstStyle/>
        <a:p>
          <a:pPr rtl="0"/>
          <a:r>
            <a:rPr lang="en-US" b="1"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15BC599C-FF6C-4CA2-8660-339E9AEE99C3}" type="parTrans" cxnId="{A386EC73-2B19-4256-BF6E-ECCA3CA8A8F2}">
      <dgm:prSet/>
      <dgm:spPr/>
      <dgm:t>
        <a:bodyPr/>
        <a:lstStyle/>
        <a:p>
          <a:endParaRPr lang="ru-RU">
            <a:latin typeface="Times New Roman" pitchFamily="18" charset="0"/>
            <a:cs typeface="Times New Roman" pitchFamily="18" charset="0"/>
          </a:endParaRPr>
        </a:p>
      </dgm:t>
    </dgm:pt>
    <dgm:pt modelId="{BBCB6688-BBFC-4EB3-842A-E6965B13EF5E}" type="sibTrans" cxnId="{A386EC73-2B19-4256-BF6E-ECCA3CA8A8F2}">
      <dgm:prSet/>
      <dgm:spPr/>
      <dgm:t>
        <a:bodyPr/>
        <a:lstStyle/>
        <a:p>
          <a:endParaRPr lang="ru-RU">
            <a:latin typeface="Times New Roman" pitchFamily="18" charset="0"/>
            <a:cs typeface="Times New Roman" pitchFamily="18" charset="0"/>
          </a:endParaRPr>
        </a:p>
      </dgm:t>
    </dgm:pt>
    <dgm:pt modelId="{C4D9FB55-144B-4525-80EA-27328C18B5B6}">
      <dgm:prSet/>
      <dgm:spPr/>
      <dgm:t>
        <a:bodyPr/>
        <a:lstStyle/>
        <a:p>
          <a:pPr rtl="0"/>
          <a:r>
            <a:rPr lang="ru-RU" dirty="0" err="1" smtClean="0">
              <a:latin typeface="Times New Roman" pitchFamily="18" charset="0"/>
              <a:cs typeface="Times New Roman" pitchFamily="18" charset="0"/>
            </a:rPr>
            <a:t>Ўзбекистонда</a:t>
          </a:r>
          <a:r>
            <a:rPr lang="ru-RU" dirty="0" smtClean="0">
              <a:latin typeface="Times New Roman" pitchFamily="18" charset="0"/>
              <a:cs typeface="Times New Roman" pitchFamily="18" charset="0"/>
            </a:rPr>
            <a:t> бюджет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 тизимини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такомиллаштириш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масалалари</a:t>
          </a:r>
          <a:endParaRPr lang="ru-RU" dirty="0">
            <a:latin typeface="Times New Roman" pitchFamily="18" charset="0"/>
            <a:cs typeface="Times New Roman" pitchFamily="18" charset="0"/>
          </a:endParaRPr>
        </a:p>
      </dgm:t>
    </dgm:pt>
    <dgm:pt modelId="{89178D62-7A1B-42D1-94F4-138E6546D65A}" type="parTrans" cxnId="{8D4A78E0-44C0-4CB0-B14E-7C338EE32B5C}">
      <dgm:prSet/>
      <dgm:spPr/>
      <dgm:t>
        <a:bodyPr/>
        <a:lstStyle/>
        <a:p>
          <a:endParaRPr lang="ru-RU">
            <a:latin typeface="Times New Roman" pitchFamily="18" charset="0"/>
            <a:cs typeface="Times New Roman" pitchFamily="18" charset="0"/>
          </a:endParaRPr>
        </a:p>
      </dgm:t>
    </dgm:pt>
    <dgm:pt modelId="{69C2E9F8-C0BE-4AA0-BCF6-2ECC3896E84E}" type="sibTrans" cxnId="{8D4A78E0-44C0-4CB0-B14E-7C338EE32B5C}">
      <dgm:prSet/>
      <dgm:spPr/>
      <dgm:t>
        <a:bodyPr/>
        <a:lstStyle/>
        <a:p>
          <a:endParaRPr lang="ru-RU">
            <a:latin typeface="Times New Roman" pitchFamily="18" charset="0"/>
            <a:cs typeface="Times New Roman" pitchFamily="18" charset="0"/>
          </a:endParaRPr>
        </a:p>
      </dgm:t>
    </dgm:pt>
    <dgm:pt modelId="{7A9A42A4-4169-440F-8CA3-3DE53265CABF}">
      <dgm:prSet/>
      <dgm:spPr/>
      <dgm:t>
        <a:bodyPr/>
        <a:lstStyle/>
        <a:p>
          <a:pPr rtl="0"/>
          <a:r>
            <a:rPr lang="en-US"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2115970E-8646-4EC1-B29D-B01E8B3076E0}" type="parTrans" cxnId="{FF3D69C6-7285-4541-AC31-3B8443114770}">
      <dgm:prSet/>
      <dgm:spPr/>
      <dgm:t>
        <a:bodyPr/>
        <a:lstStyle/>
        <a:p>
          <a:endParaRPr lang="ru-RU"/>
        </a:p>
      </dgm:t>
    </dgm:pt>
    <dgm:pt modelId="{BF1F0E64-638D-4F61-8F64-EEE6254417A4}" type="sibTrans" cxnId="{FF3D69C6-7285-4541-AC31-3B8443114770}">
      <dgm:prSet/>
      <dgm:spPr/>
      <dgm:t>
        <a:bodyPr/>
        <a:lstStyle/>
        <a:p>
          <a:endParaRPr lang="ru-RU"/>
        </a:p>
      </dgm:t>
    </dgm:pt>
    <dgm:pt modelId="{76A5FEF8-F249-44A1-BAE4-A32DBD5968E9}">
      <dgm:prSet/>
      <dgm:spPr/>
      <dgm:t>
        <a:bodyPr/>
        <a:lstStyle/>
        <a:p>
          <a:pPr rtl="0"/>
          <a:r>
            <a:rPr lang="ru-RU" dirty="0" smtClean="0">
              <a:latin typeface="Times New Roman" pitchFamily="18" charset="0"/>
              <a:cs typeface="Times New Roman" pitchFamily="18" charset="0"/>
            </a:rPr>
            <a:t>Со</a:t>
          </a:r>
          <a:r>
            <a:rPr lang="uz-Cyrl-UZ" dirty="0" smtClean="0">
              <a:latin typeface="Times New Roman" pitchFamily="18" charset="0"/>
              <a:cs typeface="Times New Roman" pitchFamily="18" charset="0"/>
            </a:rPr>
            <a:t>лиқнинг турлари. Лаффер эгри чизиғи</a:t>
          </a:r>
          <a:endParaRPr lang="ru-RU" dirty="0">
            <a:latin typeface="Times New Roman" pitchFamily="18" charset="0"/>
            <a:cs typeface="Times New Roman" pitchFamily="18" charset="0"/>
          </a:endParaRPr>
        </a:p>
      </dgm:t>
    </dgm:pt>
    <dgm:pt modelId="{69CD09C2-DBFF-4FD6-B4C0-247350E75B36}" type="parTrans" cxnId="{FFD1AEF5-784F-4365-92B7-34AA6D3A8437}">
      <dgm:prSet/>
      <dgm:spPr/>
      <dgm:t>
        <a:bodyPr/>
        <a:lstStyle/>
        <a:p>
          <a:endParaRPr lang="ru-RU"/>
        </a:p>
      </dgm:t>
    </dgm:pt>
    <dgm:pt modelId="{9F25619C-42CD-4466-97B0-BCC3DC942784}" type="sibTrans" cxnId="{FFD1AEF5-784F-4365-92B7-34AA6D3A8437}">
      <dgm:prSet/>
      <dgm:spPr/>
      <dgm:t>
        <a:bodyPr/>
        <a:lstStyle/>
        <a:p>
          <a:endParaRPr lang="ru-RU"/>
        </a:p>
      </dgm:t>
    </dgm:pt>
    <dgm:pt modelId="{5CA33D18-3621-4D82-8C7A-CD988CFB9E67}" type="pres">
      <dgm:prSet presAssocID="{53358D23-63E5-42F9-8ADE-A493AF2C1D29}" presName="linearFlow" presStyleCnt="0">
        <dgm:presLayoutVars>
          <dgm:dir/>
          <dgm:animLvl val="lvl"/>
          <dgm:resizeHandles val="exact"/>
        </dgm:presLayoutVars>
      </dgm:prSet>
      <dgm:spPr/>
      <dgm:t>
        <a:bodyPr/>
        <a:lstStyle/>
        <a:p>
          <a:endParaRPr lang="ru-RU"/>
        </a:p>
      </dgm:t>
    </dgm:pt>
    <dgm:pt modelId="{B5FE3FC3-B8D6-431E-9E69-1D54A0262CF9}" type="pres">
      <dgm:prSet presAssocID="{B8B17F0D-20F2-4060-BBC4-589C3269C440}" presName="composite" presStyleCnt="0"/>
      <dgm:spPr/>
    </dgm:pt>
    <dgm:pt modelId="{050E4BB0-214F-4B14-A545-FE25A41B8609}" type="pres">
      <dgm:prSet presAssocID="{B8B17F0D-20F2-4060-BBC4-589C3269C440}" presName="parentText" presStyleLbl="alignNode1" presStyleIdx="0" presStyleCnt="3">
        <dgm:presLayoutVars>
          <dgm:chMax val="1"/>
          <dgm:bulletEnabled val="1"/>
        </dgm:presLayoutVars>
      </dgm:prSet>
      <dgm:spPr/>
      <dgm:t>
        <a:bodyPr/>
        <a:lstStyle/>
        <a:p>
          <a:endParaRPr lang="ru-RU"/>
        </a:p>
      </dgm:t>
    </dgm:pt>
    <dgm:pt modelId="{FBE03C41-6922-4456-8A75-749C964B17D6}" type="pres">
      <dgm:prSet presAssocID="{B8B17F0D-20F2-4060-BBC4-589C3269C440}" presName="descendantText" presStyleLbl="alignAcc1" presStyleIdx="0" presStyleCnt="3">
        <dgm:presLayoutVars>
          <dgm:bulletEnabled val="1"/>
        </dgm:presLayoutVars>
      </dgm:prSet>
      <dgm:spPr/>
      <dgm:t>
        <a:bodyPr/>
        <a:lstStyle/>
        <a:p>
          <a:endParaRPr lang="ru-RU"/>
        </a:p>
      </dgm:t>
    </dgm:pt>
    <dgm:pt modelId="{F69A9F5E-0D5E-415B-BE93-40FE6B59DCC0}" type="pres">
      <dgm:prSet presAssocID="{B9EEF194-019D-401B-8C9C-547C4C2F8FE4}" presName="sp" presStyleCnt="0"/>
      <dgm:spPr/>
    </dgm:pt>
    <dgm:pt modelId="{F65CECC9-273B-439E-B261-B94C40C65660}" type="pres">
      <dgm:prSet presAssocID="{7A9A42A4-4169-440F-8CA3-3DE53265CABF}" presName="composite" presStyleCnt="0"/>
      <dgm:spPr/>
    </dgm:pt>
    <dgm:pt modelId="{EDF0F1F1-B26C-47FE-B0DA-7FAF9A8DCEEF}" type="pres">
      <dgm:prSet presAssocID="{7A9A42A4-4169-440F-8CA3-3DE53265CABF}" presName="parentText" presStyleLbl="alignNode1" presStyleIdx="1" presStyleCnt="3">
        <dgm:presLayoutVars>
          <dgm:chMax val="1"/>
          <dgm:bulletEnabled val="1"/>
        </dgm:presLayoutVars>
      </dgm:prSet>
      <dgm:spPr/>
      <dgm:t>
        <a:bodyPr/>
        <a:lstStyle/>
        <a:p>
          <a:endParaRPr lang="ru-RU"/>
        </a:p>
      </dgm:t>
    </dgm:pt>
    <dgm:pt modelId="{F3079516-890F-4EC4-A8AD-CEDB7BB53EE6}" type="pres">
      <dgm:prSet presAssocID="{7A9A42A4-4169-440F-8CA3-3DE53265CABF}" presName="descendantText" presStyleLbl="alignAcc1" presStyleIdx="1" presStyleCnt="3">
        <dgm:presLayoutVars>
          <dgm:bulletEnabled val="1"/>
        </dgm:presLayoutVars>
      </dgm:prSet>
      <dgm:spPr/>
      <dgm:t>
        <a:bodyPr/>
        <a:lstStyle/>
        <a:p>
          <a:endParaRPr lang="ru-RU"/>
        </a:p>
      </dgm:t>
    </dgm:pt>
    <dgm:pt modelId="{A038F920-FB92-4306-9227-65B41D4288D9}" type="pres">
      <dgm:prSet presAssocID="{BF1F0E64-638D-4F61-8F64-EEE6254417A4}" presName="sp" presStyleCnt="0"/>
      <dgm:spPr/>
    </dgm:pt>
    <dgm:pt modelId="{FFFF3046-13F0-4768-BEEB-DD3BA91B40DF}" type="pres">
      <dgm:prSet presAssocID="{81E5E1B2-9364-4A24-942D-2F0D48B7DD7D}" presName="composite" presStyleCnt="0"/>
      <dgm:spPr/>
    </dgm:pt>
    <dgm:pt modelId="{88A73FCD-E98B-4193-8525-78AB14A26369}" type="pres">
      <dgm:prSet presAssocID="{81E5E1B2-9364-4A24-942D-2F0D48B7DD7D}" presName="parentText" presStyleLbl="alignNode1" presStyleIdx="2" presStyleCnt="3">
        <dgm:presLayoutVars>
          <dgm:chMax val="1"/>
          <dgm:bulletEnabled val="1"/>
        </dgm:presLayoutVars>
      </dgm:prSet>
      <dgm:spPr/>
      <dgm:t>
        <a:bodyPr/>
        <a:lstStyle/>
        <a:p>
          <a:endParaRPr lang="ru-RU"/>
        </a:p>
      </dgm:t>
    </dgm:pt>
    <dgm:pt modelId="{F0301154-683C-4CFB-9946-DF4DCDA7E535}" type="pres">
      <dgm:prSet presAssocID="{81E5E1B2-9364-4A24-942D-2F0D48B7DD7D}" presName="descendantText" presStyleLbl="alignAcc1" presStyleIdx="2" presStyleCnt="3">
        <dgm:presLayoutVars>
          <dgm:bulletEnabled val="1"/>
        </dgm:presLayoutVars>
      </dgm:prSet>
      <dgm:spPr/>
      <dgm:t>
        <a:bodyPr/>
        <a:lstStyle/>
        <a:p>
          <a:endParaRPr lang="ru-RU"/>
        </a:p>
      </dgm:t>
    </dgm:pt>
  </dgm:ptLst>
  <dgm:cxnLst>
    <dgm:cxn modelId="{937C9031-1585-4717-ABBD-47919DF8EE75}" type="presOf" srcId="{C4D9FB55-144B-4525-80EA-27328C18B5B6}" destId="{F0301154-683C-4CFB-9946-DF4DCDA7E535}" srcOrd="0" destOrd="0" presId="urn:microsoft.com/office/officeart/2005/8/layout/chevron2"/>
    <dgm:cxn modelId="{FFD1AEF5-784F-4365-92B7-34AA6D3A8437}" srcId="{7A9A42A4-4169-440F-8CA3-3DE53265CABF}" destId="{76A5FEF8-F249-44A1-BAE4-A32DBD5968E9}" srcOrd="0" destOrd="0" parTransId="{69CD09C2-DBFF-4FD6-B4C0-247350E75B36}" sibTransId="{9F25619C-42CD-4466-97B0-BCC3DC942784}"/>
    <dgm:cxn modelId="{5ED586E4-F2BE-47F1-BA8C-7BFD5BB681DB}" type="presOf" srcId="{53358D23-63E5-42F9-8ADE-A493AF2C1D29}" destId="{5CA33D18-3621-4D82-8C7A-CD988CFB9E67}" srcOrd="0" destOrd="0" presId="urn:microsoft.com/office/officeart/2005/8/layout/chevron2"/>
    <dgm:cxn modelId="{E331AD75-0176-4BF7-A7E7-EA27D1CD4F06}" srcId="{B8B17F0D-20F2-4060-BBC4-589C3269C440}" destId="{1F2B3641-A32A-420C-B05E-C2ABA9FA8169}" srcOrd="0" destOrd="0" parTransId="{C6352A44-C444-4ABD-9376-B68D9C86BC1A}" sibTransId="{270493FB-4AC7-4BAC-AB55-B97CF034B65E}"/>
    <dgm:cxn modelId="{8D4A78E0-44C0-4CB0-B14E-7C338EE32B5C}" srcId="{81E5E1B2-9364-4A24-942D-2F0D48B7DD7D}" destId="{C4D9FB55-144B-4525-80EA-27328C18B5B6}" srcOrd="0" destOrd="0" parTransId="{89178D62-7A1B-42D1-94F4-138E6546D65A}" sibTransId="{69C2E9F8-C0BE-4AA0-BCF6-2ECC3896E84E}"/>
    <dgm:cxn modelId="{10A82184-14DC-438B-A194-A15CCB551140}" type="presOf" srcId="{7A9A42A4-4169-440F-8CA3-3DE53265CABF}" destId="{EDF0F1F1-B26C-47FE-B0DA-7FAF9A8DCEEF}" srcOrd="0" destOrd="0" presId="urn:microsoft.com/office/officeart/2005/8/layout/chevron2"/>
    <dgm:cxn modelId="{C4BEA2C1-C6A5-4D9D-A2C5-1AF240708F63}" type="presOf" srcId="{1F2B3641-A32A-420C-B05E-C2ABA9FA8169}" destId="{FBE03C41-6922-4456-8A75-749C964B17D6}" srcOrd="0" destOrd="0" presId="urn:microsoft.com/office/officeart/2005/8/layout/chevron2"/>
    <dgm:cxn modelId="{2157EE68-E2DD-42F9-8441-E425E743F47B}" type="presOf" srcId="{81E5E1B2-9364-4A24-942D-2F0D48B7DD7D}" destId="{88A73FCD-E98B-4193-8525-78AB14A26369}" srcOrd="0" destOrd="0" presId="urn:microsoft.com/office/officeart/2005/8/layout/chevron2"/>
    <dgm:cxn modelId="{FF3D69C6-7285-4541-AC31-3B8443114770}" srcId="{53358D23-63E5-42F9-8ADE-A493AF2C1D29}" destId="{7A9A42A4-4169-440F-8CA3-3DE53265CABF}" srcOrd="1" destOrd="0" parTransId="{2115970E-8646-4EC1-B29D-B01E8B3076E0}" sibTransId="{BF1F0E64-638D-4F61-8F64-EEE6254417A4}"/>
    <dgm:cxn modelId="{6671660F-62CC-4D56-AC47-FF2FA2143EE6}" type="presOf" srcId="{76A5FEF8-F249-44A1-BAE4-A32DBD5968E9}" destId="{F3079516-890F-4EC4-A8AD-CEDB7BB53EE6}" srcOrd="0" destOrd="0" presId="urn:microsoft.com/office/officeart/2005/8/layout/chevron2"/>
    <dgm:cxn modelId="{D63AEC5E-A978-4C8F-BDC1-3848D1DB8E7F}" srcId="{53358D23-63E5-42F9-8ADE-A493AF2C1D29}" destId="{B8B17F0D-20F2-4060-BBC4-589C3269C440}" srcOrd="0" destOrd="0" parTransId="{B83B4A01-1668-4F84-AC82-DCCA5005F07D}" sibTransId="{B9EEF194-019D-401B-8C9C-547C4C2F8FE4}"/>
    <dgm:cxn modelId="{A386EC73-2B19-4256-BF6E-ECCA3CA8A8F2}" srcId="{53358D23-63E5-42F9-8ADE-A493AF2C1D29}" destId="{81E5E1B2-9364-4A24-942D-2F0D48B7DD7D}" srcOrd="2" destOrd="0" parTransId="{15BC599C-FF6C-4CA2-8660-339E9AEE99C3}" sibTransId="{BBCB6688-BBFC-4EB3-842A-E6965B13EF5E}"/>
    <dgm:cxn modelId="{E770FC31-333B-4BE2-A0DD-293CDDFF0CCE}" type="presOf" srcId="{B8B17F0D-20F2-4060-BBC4-589C3269C440}" destId="{050E4BB0-214F-4B14-A545-FE25A41B8609}" srcOrd="0" destOrd="0" presId="urn:microsoft.com/office/officeart/2005/8/layout/chevron2"/>
    <dgm:cxn modelId="{2BB7D197-C9DC-45CE-98E2-A6DD7AF7D729}" type="presParOf" srcId="{5CA33D18-3621-4D82-8C7A-CD988CFB9E67}" destId="{B5FE3FC3-B8D6-431E-9E69-1D54A0262CF9}" srcOrd="0" destOrd="0" presId="urn:microsoft.com/office/officeart/2005/8/layout/chevron2"/>
    <dgm:cxn modelId="{70F0CFB6-826F-4AB0-A330-CBD139C03562}" type="presParOf" srcId="{B5FE3FC3-B8D6-431E-9E69-1D54A0262CF9}" destId="{050E4BB0-214F-4B14-A545-FE25A41B8609}" srcOrd="0" destOrd="0" presId="urn:microsoft.com/office/officeart/2005/8/layout/chevron2"/>
    <dgm:cxn modelId="{36A3E655-A6C3-4BCC-9CD0-FC2713740551}" type="presParOf" srcId="{B5FE3FC3-B8D6-431E-9E69-1D54A0262CF9}" destId="{FBE03C41-6922-4456-8A75-749C964B17D6}" srcOrd="1" destOrd="0" presId="urn:microsoft.com/office/officeart/2005/8/layout/chevron2"/>
    <dgm:cxn modelId="{96E2C9AB-5757-423E-A7C2-3BD3AE732A8C}" type="presParOf" srcId="{5CA33D18-3621-4D82-8C7A-CD988CFB9E67}" destId="{F69A9F5E-0D5E-415B-BE93-40FE6B59DCC0}" srcOrd="1" destOrd="0" presId="urn:microsoft.com/office/officeart/2005/8/layout/chevron2"/>
    <dgm:cxn modelId="{5554B7E9-2B19-411F-9866-284CE57521B5}" type="presParOf" srcId="{5CA33D18-3621-4D82-8C7A-CD988CFB9E67}" destId="{F65CECC9-273B-439E-B261-B94C40C65660}" srcOrd="2" destOrd="0" presId="urn:microsoft.com/office/officeart/2005/8/layout/chevron2"/>
    <dgm:cxn modelId="{E85D1573-4194-42C7-B8A0-87453E2CA7DC}" type="presParOf" srcId="{F65CECC9-273B-439E-B261-B94C40C65660}" destId="{EDF0F1F1-B26C-47FE-B0DA-7FAF9A8DCEEF}" srcOrd="0" destOrd="0" presId="urn:microsoft.com/office/officeart/2005/8/layout/chevron2"/>
    <dgm:cxn modelId="{C6BC0FB2-D993-4F09-A81B-7386AA88FFB6}" type="presParOf" srcId="{F65CECC9-273B-439E-B261-B94C40C65660}" destId="{F3079516-890F-4EC4-A8AD-CEDB7BB53EE6}" srcOrd="1" destOrd="0" presId="urn:microsoft.com/office/officeart/2005/8/layout/chevron2"/>
    <dgm:cxn modelId="{D88E1712-0356-487F-A9A2-40691FCB6AC6}" type="presParOf" srcId="{5CA33D18-3621-4D82-8C7A-CD988CFB9E67}" destId="{A038F920-FB92-4306-9227-65B41D4288D9}" srcOrd="3" destOrd="0" presId="urn:microsoft.com/office/officeart/2005/8/layout/chevron2"/>
    <dgm:cxn modelId="{95FEF3E1-D095-4679-BA62-36341B00901C}" type="presParOf" srcId="{5CA33D18-3621-4D82-8C7A-CD988CFB9E67}" destId="{FFFF3046-13F0-4768-BEEB-DD3BA91B40DF}" srcOrd="4" destOrd="0" presId="urn:microsoft.com/office/officeart/2005/8/layout/chevron2"/>
    <dgm:cxn modelId="{48373FC2-39DB-4043-85BA-53D3AE037E47}" type="presParOf" srcId="{FFFF3046-13F0-4768-BEEB-DD3BA91B40DF}" destId="{88A73FCD-E98B-4193-8525-78AB14A26369}" srcOrd="0" destOrd="0" presId="urn:microsoft.com/office/officeart/2005/8/layout/chevron2"/>
    <dgm:cxn modelId="{33B93578-A232-4B40-9348-3198BBB55E1F}" type="presParOf" srcId="{FFFF3046-13F0-4768-BEEB-DD3BA91B40DF}" destId="{F0301154-683C-4CFB-9946-DF4DCDA7E53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C75E5DA-AF8D-4393-AA20-BB1C1BD5D0B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2DC2840-4A9D-41C9-B3C7-1652CE0F1B41}">
      <dgm:prSet/>
      <dgm:spPr/>
      <dgm:t>
        <a:bodyPr/>
        <a:lstStyle/>
        <a:p>
          <a:pPr rtl="0"/>
          <a:r>
            <a:rPr lang="uz-Cyrl-UZ" b="1" dirty="0" smtClean="0">
              <a:latin typeface="Times New Roman" pitchFamily="18" charset="0"/>
              <a:cs typeface="Times New Roman" pitchFamily="18" charset="0"/>
            </a:rPr>
            <a:t>3. Солиқ тизими ва унинг вазифалари</a:t>
          </a:r>
          <a:endParaRPr lang="ru-RU" dirty="0">
            <a:latin typeface="Times New Roman" pitchFamily="18" charset="0"/>
            <a:cs typeface="Times New Roman" pitchFamily="18" charset="0"/>
          </a:endParaRPr>
        </a:p>
      </dgm:t>
    </dgm:pt>
    <dgm:pt modelId="{E62F3E67-FC53-4824-9288-0F8EBA33B458}" type="parTrans" cxnId="{8AE1DFB8-713A-4B7A-83DE-B35FD08CDECE}">
      <dgm:prSet/>
      <dgm:spPr/>
      <dgm:t>
        <a:bodyPr/>
        <a:lstStyle/>
        <a:p>
          <a:endParaRPr lang="ru-RU"/>
        </a:p>
      </dgm:t>
    </dgm:pt>
    <dgm:pt modelId="{BFE203BD-5F0D-497D-B0D4-69A897619EA3}" type="sibTrans" cxnId="{8AE1DFB8-713A-4B7A-83DE-B35FD08CDECE}">
      <dgm:prSet/>
      <dgm:spPr/>
      <dgm:t>
        <a:bodyPr/>
        <a:lstStyle/>
        <a:p>
          <a:endParaRPr lang="ru-RU"/>
        </a:p>
      </dgm:t>
    </dgm:pt>
    <dgm:pt modelId="{9BCF295B-B1EA-4A3C-A3AA-3BE1C00C6189}" type="pres">
      <dgm:prSet presAssocID="{7C75E5DA-AF8D-4393-AA20-BB1C1BD5D0B3}" presName="linear" presStyleCnt="0">
        <dgm:presLayoutVars>
          <dgm:animLvl val="lvl"/>
          <dgm:resizeHandles val="exact"/>
        </dgm:presLayoutVars>
      </dgm:prSet>
      <dgm:spPr/>
      <dgm:t>
        <a:bodyPr/>
        <a:lstStyle/>
        <a:p>
          <a:endParaRPr lang="ru-RU"/>
        </a:p>
      </dgm:t>
    </dgm:pt>
    <dgm:pt modelId="{6B9FBD27-2BE8-45F3-9226-42E4467F8DF4}" type="pres">
      <dgm:prSet presAssocID="{B2DC2840-4A9D-41C9-B3C7-1652CE0F1B41}" presName="parentText" presStyleLbl="node1" presStyleIdx="0" presStyleCnt="1">
        <dgm:presLayoutVars>
          <dgm:chMax val="0"/>
          <dgm:bulletEnabled val="1"/>
        </dgm:presLayoutVars>
      </dgm:prSet>
      <dgm:spPr/>
      <dgm:t>
        <a:bodyPr/>
        <a:lstStyle/>
        <a:p>
          <a:endParaRPr lang="ru-RU"/>
        </a:p>
      </dgm:t>
    </dgm:pt>
  </dgm:ptLst>
  <dgm:cxnLst>
    <dgm:cxn modelId="{A282E1A9-FEA8-4A74-AFE0-0E0372EB6B2D}" type="presOf" srcId="{B2DC2840-4A9D-41C9-B3C7-1652CE0F1B41}" destId="{6B9FBD27-2BE8-45F3-9226-42E4467F8DF4}" srcOrd="0" destOrd="0" presId="urn:microsoft.com/office/officeart/2005/8/layout/vList2"/>
    <dgm:cxn modelId="{8B3538CF-A428-4D54-A593-E1E747D80DE8}" type="presOf" srcId="{7C75E5DA-AF8D-4393-AA20-BB1C1BD5D0B3}" destId="{9BCF295B-B1EA-4A3C-A3AA-3BE1C00C6189}" srcOrd="0" destOrd="0" presId="urn:microsoft.com/office/officeart/2005/8/layout/vList2"/>
    <dgm:cxn modelId="{8AE1DFB8-713A-4B7A-83DE-B35FD08CDECE}" srcId="{7C75E5DA-AF8D-4393-AA20-BB1C1BD5D0B3}" destId="{B2DC2840-4A9D-41C9-B3C7-1652CE0F1B41}" srcOrd="0" destOrd="0" parTransId="{E62F3E67-FC53-4824-9288-0F8EBA33B458}" sibTransId="{BFE203BD-5F0D-497D-B0D4-69A897619EA3}"/>
    <dgm:cxn modelId="{3DAF8CED-0E68-4C1C-ACAA-8C50C5ED3F04}" type="presParOf" srcId="{9BCF295B-B1EA-4A3C-A3AA-3BE1C00C6189}" destId="{6B9FBD27-2BE8-45F3-9226-42E4467F8DF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E180ABB-B331-4D69-804D-D9DCD2846BA3}"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0213D211-6DD6-4D8F-AC95-377FF0CDC469}">
      <dgm:prSet custT="1"/>
      <dgm:spPr/>
      <dgm:t>
        <a:bodyPr/>
        <a:lstStyle/>
        <a:p>
          <a:pPr rtl="0"/>
          <a:r>
            <a:rPr lang="uz-Cyrl-UZ" sz="3600" b="1" dirty="0" smtClean="0">
              <a:latin typeface="Times New Roman" pitchFamily="18" charset="0"/>
              <a:cs typeface="Times New Roman" pitchFamily="18" charset="0"/>
            </a:rPr>
            <a:t>СОЛИҚ</a:t>
          </a:r>
          <a:endParaRPr lang="ru-RU" sz="3600" dirty="0">
            <a:latin typeface="Times New Roman" pitchFamily="18" charset="0"/>
            <a:cs typeface="Times New Roman" pitchFamily="18" charset="0"/>
          </a:endParaRPr>
        </a:p>
      </dgm:t>
    </dgm:pt>
    <dgm:pt modelId="{E6F02B45-DAF3-4A93-B9FA-2E6555ACB37A}" type="parTrans" cxnId="{982E1D12-2900-4D75-AC51-323C4F824891}">
      <dgm:prSet/>
      <dgm:spPr/>
      <dgm:t>
        <a:bodyPr/>
        <a:lstStyle/>
        <a:p>
          <a:endParaRPr lang="ru-RU">
            <a:latin typeface="Times New Roman" pitchFamily="18" charset="0"/>
            <a:cs typeface="Times New Roman" pitchFamily="18" charset="0"/>
          </a:endParaRPr>
        </a:p>
      </dgm:t>
    </dgm:pt>
    <dgm:pt modelId="{3A4438C0-4F5E-4CFC-9E8E-8CD1B676C7C2}" type="sibTrans" cxnId="{982E1D12-2900-4D75-AC51-323C4F824891}">
      <dgm:prSet/>
      <dgm:spPr/>
      <dgm:t>
        <a:bodyPr/>
        <a:lstStyle/>
        <a:p>
          <a:endParaRPr lang="ru-RU">
            <a:latin typeface="Times New Roman" pitchFamily="18" charset="0"/>
            <a:cs typeface="Times New Roman" pitchFamily="18" charset="0"/>
          </a:endParaRPr>
        </a:p>
      </dgm:t>
    </dgm:pt>
    <dgm:pt modelId="{643A0AB6-14AF-419D-BD3E-D2EB4156216F}">
      <dgm:prSet/>
      <dgm:spPr/>
      <dgm:t>
        <a:bodyPr/>
        <a:lstStyle/>
        <a:p>
          <a:pPr algn="just" rtl="0"/>
          <a:r>
            <a:rPr lang="uz-Cyrl-UZ" b="0" dirty="0" smtClean="0">
              <a:latin typeface="Times New Roman" pitchFamily="18" charset="0"/>
              <a:cs typeface="Times New Roman" pitchFamily="18" charset="0"/>
            </a:rPr>
            <a:t>– бу давлатнинг ўз вазифаларини амалга ошириши учун зарур бўлган молиявий маблағларни шакллантириш мақсадида жисмоний ва ҳуқуқий шахслардан бюджетга мажбурий тўловларни ундириш шакли.</a:t>
          </a:r>
          <a:endParaRPr lang="ru-RU" b="0" dirty="0">
            <a:latin typeface="Times New Roman" pitchFamily="18" charset="0"/>
            <a:cs typeface="Times New Roman" pitchFamily="18" charset="0"/>
          </a:endParaRPr>
        </a:p>
      </dgm:t>
    </dgm:pt>
    <dgm:pt modelId="{CDC907B8-90F2-4C34-8202-34BE0D3140C9}" type="parTrans" cxnId="{87AED034-2344-42FB-9A04-106157985482}">
      <dgm:prSet/>
      <dgm:spPr/>
      <dgm:t>
        <a:bodyPr/>
        <a:lstStyle/>
        <a:p>
          <a:endParaRPr lang="ru-RU">
            <a:latin typeface="Times New Roman" pitchFamily="18" charset="0"/>
            <a:cs typeface="Times New Roman" pitchFamily="18" charset="0"/>
          </a:endParaRPr>
        </a:p>
      </dgm:t>
    </dgm:pt>
    <dgm:pt modelId="{8AC35886-6E45-4313-90F3-350A03C669B6}" type="sibTrans" cxnId="{87AED034-2344-42FB-9A04-106157985482}">
      <dgm:prSet/>
      <dgm:spPr/>
      <dgm:t>
        <a:bodyPr/>
        <a:lstStyle/>
        <a:p>
          <a:endParaRPr lang="ru-RU">
            <a:latin typeface="Times New Roman" pitchFamily="18" charset="0"/>
            <a:cs typeface="Times New Roman" pitchFamily="18" charset="0"/>
          </a:endParaRPr>
        </a:p>
      </dgm:t>
    </dgm:pt>
    <dgm:pt modelId="{32EDDAB9-84EF-4CC6-B545-AB76022AA23C}" type="pres">
      <dgm:prSet presAssocID="{3E180ABB-B331-4D69-804D-D9DCD2846BA3}" presName="Name0" presStyleCnt="0">
        <dgm:presLayoutVars>
          <dgm:dir/>
          <dgm:animLvl val="lvl"/>
          <dgm:resizeHandles val="exact"/>
        </dgm:presLayoutVars>
      </dgm:prSet>
      <dgm:spPr/>
      <dgm:t>
        <a:bodyPr/>
        <a:lstStyle/>
        <a:p>
          <a:endParaRPr lang="ru-RU"/>
        </a:p>
      </dgm:t>
    </dgm:pt>
    <dgm:pt modelId="{13BA7A81-94D4-4663-B395-F532D9503A40}" type="pres">
      <dgm:prSet presAssocID="{0213D211-6DD6-4D8F-AC95-377FF0CDC469}" presName="composite" presStyleCnt="0"/>
      <dgm:spPr/>
    </dgm:pt>
    <dgm:pt modelId="{108EF4C5-F032-45AD-87A2-2A41F9D0F48E}" type="pres">
      <dgm:prSet presAssocID="{0213D211-6DD6-4D8F-AC95-377FF0CDC469}" presName="parTx" presStyleLbl="alignNode1" presStyleIdx="0" presStyleCnt="1">
        <dgm:presLayoutVars>
          <dgm:chMax val="0"/>
          <dgm:chPref val="0"/>
          <dgm:bulletEnabled val="1"/>
        </dgm:presLayoutVars>
      </dgm:prSet>
      <dgm:spPr/>
      <dgm:t>
        <a:bodyPr/>
        <a:lstStyle/>
        <a:p>
          <a:endParaRPr lang="ru-RU"/>
        </a:p>
      </dgm:t>
    </dgm:pt>
    <dgm:pt modelId="{A3BE03EA-292A-4EDD-AC8B-67190C1AD931}" type="pres">
      <dgm:prSet presAssocID="{0213D211-6DD6-4D8F-AC95-377FF0CDC469}" presName="desTx" presStyleLbl="alignAccFollowNode1" presStyleIdx="0" presStyleCnt="1">
        <dgm:presLayoutVars>
          <dgm:bulletEnabled val="1"/>
        </dgm:presLayoutVars>
      </dgm:prSet>
      <dgm:spPr/>
      <dgm:t>
        <a:bodyPr/>
        <a:lstStyle/>
        <a:p>
          <a:endParaRPr lang="ru-RU"/>
        </a:p>
      </dgm:t>
    </dgm:pt>
  </dgm:ptLst>
  <dgm:cxnLst>
    <dgm:cxn modelId="{982E1D12-2900-4D75-AC51-323C4F824891}" srcId="{3E180ABB-B331-4D69-804D-D9DCD2846BA3}" destId="{0213D211-6DD6-4D8F-AC95-377FF0CDC469}" srcOrd="0" destOrd="0" parTransId="{E6F02B45-DAF3-4A93-B9FA-2E6555ACB37A}" sibTransId="{3A4438C0-4F5E-4CFC-9E8E-8CD1B676C7C2}"/>
    <dgm:cxn modelId="{8D5F33C1-C7BC-4CC3-9985-295257528890}" type="presOf" srcId="{3E180ABB-B331-4D69-804D-D9DCD2846BA3}" destId="{32EDDAB9-84EF-4CC6-B545-AB76022AA23C}" srcOrd="0" destOrd="0" presId="urn:microsoft.com/office/officeart/2005/8/layout/hList1"/>
    <dgm:cxn modelId="{87AED034-2344-42FB-9A04-106157985482}" srcId="{0213D211-6DD6-4D8F-AC95-377FF0CDC469}" destId="{643A0AB6-14AF-419D-BD3E-D2EB4156216F}" srcOrd="0" destOrd="0" parTransId="{CDC907B8-90F2-4C34-8202-34BE0D3140C9}" sibTransId="{8AC35886-6E45-4313-90F3-350A03C669B6}"/>
    <dgm:cxn modelId="{38F541D6-39AF-4CD1-B38D-C301A924B986}" type="presOf" srcId="{643A0AB6-14AF-419D-BD3E-D2EB4156216F}" destId="{A3BE03EA-292A-4EDD-AC8B-67190C1AD931}" srcOrd="0" destOrd="0" presId="urn:microsoft.com/office/officeart/2005/8/layout/hList1"/>
    <dgm:cxn modelId="{332DC63C-B99C-48D6-AFB6-788157056F7B}" type="presOf" srcId="{0213D211-6DD6-4D8F-AC95-377FF0CDC469}" destId="{108EF4C5-F032-45AD-87A2-2A41F9D0F48E}" srcOrd="0" destOrd="0" presId="urn:microsoft.com/office/officeart/2005/8/layout/hList1"/>
    <dgm:cxn modelId="{149EF2BF-1D77-4E71-BD9E-9E4860EC67D6}" type="presParOf" srcId="{32EDDAB9-84EF-4CC6-B545-AB76022AA23C}" destId="{13BA7A81-94D4-4663-B395-F532D9503A40}" srcOrd="0" destOrd="0" presId="urn:microsoft.com/office/officeart/2005/8/layout/hList1"/>
    <dgm:cxn modelId="{2868E28C-B354-4C86-A1CA-5F7835096E0B}" type="presParOf" srcId="{13BA7A81-94D4-4663-B395-F532D9503A40}" destId="{108EF4C5-F032-45AD-87A2-2A41F9D0F48E}" srcOrd="0" destOrd="0" presId="urn:microsoft.com/office/officeart/2005/8/layout/hList1"/>
    <dgm:cxn modelId="{140C9D0D-EED5-4C96-9312-DE44C8632A00}" type="presParOf" srcId="{13BA7A81-94D4-4663-B395-F532D9503A40}" destId="{A3BE03EA-292A-4EDD-AC8B-67190C1AD93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4C646BF-FBCC-4F91-99A2-6998A33A6446}"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117F8623-8AEC-47C3-B3AC-A411A6A920F2}">
      <dgm:prSet/>
      <dgm:spPr/>
      <dgm:t>
        <a:bodyPr/>
        <a:lstStyle/>
        <a:p>
          <a:pPr algn="just" rtl="0"/>
          <a:r>
            <a:rPr lang="uz-Cyrl-UZ" b="0" i="0" baseline="0" dirty="0" smtClean="0">
              <a:latin typeface="Times New Roman" pitchFamily="18" charset="0"/>
              <a:cs typeface="Times New Roman" pitchFamily="18" charset="0"/>
            </a:rPr>
            <a:t>Давлат томонидан олинадиган солиқлар ҳамда уларнинг ташкил қилиниш шакл ва усуллари биргаликда </a:t>
          </a:r>
          <a:r>
            <a:rPr lang="uz-Cyrl-UZ" b="1" i="0" baseline="0" dirty="0" smtClean="0">
              <a:latin typeface="Times New Roman" pitchFamily="18" charset="0"/>
              <a:cs typeface="Times New Roman" pitchFamily="18" charset="0"/>
            </a:rPr>
            <a:t>солиқ тизимини</a:t>
          </a:r>
          <a:r>
            <a:rPr lang="uz-Cyrl-UZ" b="0" i="0" baseline="0" dirty="0" smtClean="0">
              <a:latin typeface="Times New Roman" pitchFamily="18" charset="0"/>
              <a:cs typeface="Times New Roman" pitchFamily="18" charset="0"/>
            </a:rPr>
            <a:t> ташкил қилади.</a:t>
          </a:r>
          <a:endParaRPr lang="uz-Cyrl-UZ" b="0" i="0" baseline="0" dirty="0">
            <a:latin typeface="Times New Roman" pitchFamily="18" charset="0"/>
            <a:cs typeface="Times New Roman" pitchFamily="18" charset="0"/>
          </a:endParaRPr>
        </a:p>
      </dgm:t>
    </dgm:pt>
    <dgm:pt modelId="{B34B465E-9356-4E76-AF6D-63CABFE4BE11}" type="parTrans" cxnId="{54FD5192-57A1-4AA7-8AA6-BF94F89341B3}">
      <dgm:prSet/>
      <dgm:spPr/>
      <dgm:t>
        <a:bodyPr/>
        <a:lstStyle/>
        <a:p>
          <a:endParaRPr lang="ru-RU"/>
        </a:p>
      </dgm:t>
    </dgm:pt>
    <dgm:pt modelId="{BCBB06F6-495B-4989-83A3-984A64FC3C29}" type="sibTrans" cxnId="{54FD5192-57A1-4AA7-8AA6-BF94F89341B3}">
      <dgm:prSet/>
      <dgm:spPr/>
      <dgm:t>
        <a:bodyPr/>
        <a:lstStyle/>
        <a:p>
          <a:endParaRPr lang="ru-RU"/>
        </a:p>
      </dgm:t>
    </dgm:pt>
    <dgm:pt modelId="{ECEBB0AD-E883-47CC-8752-7410EA41BE17}" type="pres">
      <dgm:prSet presAssocID="{84C646BF-FBCC-4F91-99A2-6998A33A6446}" presName="linear" presStyleCnt="0">
        <dgm:presLayoutVars>
          <dgm:animLvl val="lvl"/>
          <dgm:resizeHandles val="exact"/>
        </dgm:presLayoutVars>
      </dgm:prSet>
      <dgm:spPr/>
      <dgm:t>
        <a:bodyPr/>
        <a:lstStyle/>
        <a:p>
          <a:endParaRPr lang="ru-RU"/>
        </a:p>
      </dgm:t>
    </dgm:pt>
    <dgm:pt modelId="{06DFDBE3-AF2F-4FA3-9A79-8AD6250DA5F8}" type="pres">
      <dgm:prSet presAssocID="{117F8623-8AEC-47C3-B3AC-A411A6A920F2}" presName="parentText" presStyleLbl="node1" presStyleIdx="0" presStyleCnt="1">
        <dgm:presLayoutVars>
          <dgm:chMax val="0"/>
          <dgm:bulletEnabled val="1"/>
        </dgm:presLayoutVars>
      </dgm:prSet>
      <dgm:spPr/>
      <dgm:t>
        <a:bodyPr/>
        <a:lstStyle/>
        <a:p>
          <a:endParaRPr lang="ru-RU"/>
        </a:p>
      </dgm:t>
    </dgm:pt>
  </dgm:ptLst>
  <dgm:cxnLst>
    <dgm:cxn modelId="{54FD5192-57A1-4AA7-8AA6-BF94F89341B3}" srcId="{84C646BF-FBCC-4F91-99A2-6998A33A6446}" destId="{117F8623-8AEC-47C3-B3AC-A411A6A920F2}" srcOrd="0" destOrd="0" parTransId="{B34B465E-9356-4E76-AF6D-63CABFE4BE11}" sibTransId="{BCBB06F6-495B-4989-83A3-984A64FC3C29}"/>
    <dgm:cxn modelId="{961E61BE-DFC7-4120-87A4-32FE21E69B61}" type="presOf" srcId="{117F8623-8AEC-47C3-B3AC-A411A6A920F2}" destId="{06DFDBE3-AF2F-4FA3-9A79-8AD6250DA5F8}" srcOrd="0" destOrd="0" presId="urn:microsoft.com/office/officeart/2005/8/layout/vList2"/>
    <dgm:cxn modelId="{674FC433-B400-486A-BE2E-F373AAEC47A4}" type="presOf" srcId="{84C646BF-FBCC-4F91-99A2-6998A33A6446}" destId="{ECEBB0AD-E883-47CC-8752-7410EA41BE17}" srcOrd="0" destOrd="0" presId="urn:microsoft.com/office/officeart/2005/8/layout/vList2"/>
    <dgm:cxn modelId="{67A2C3F1-7B03-4351-B44A-6F69B837EB50}" type="presParOf" srcId="{ECEBB0AD-E883-47CC-8752-7410EA41BE17}" destId="{06DFDBE3-AF2F-4FA3-9A79-8AD6250DA5F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6C959EA-17C6-40B6-B918-A8EEBB1C8A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5694B58-7562-479D-8DD2-25CED5E7D617}">
      <dgm:prSet/>
      <dgm:spPr/>
      <dgm:t>
        <a:bodyPr/>
        <a:lstStyle/>
        <a:p>
          <a:pPr algn="ctr" rtl="0"/>
          <a:r>
            <a:rPr lang="uz-Cyrl-UZ" dirty="0" smtClean="0">
              <a:latin typeface="Times New Roman" pitchFamily="18" charset="0"/>
              <a:cs typeface="Times New Roman" pitchFamily="18" charset="0"/>
            </a:rPr>
            <a:t>Миллий иқтисодиётда солиқлар қуйидаги учта муҳим вазифани бажаради:</a:t>
          </a:r>
          <a:endParaRPr lang="ru-RU" dirty="0">
            <a:latin typeface="Times New Roman" pitchFamily="18" charset="0"/>
            <a:cs typeface="Times New Roman" pitchFamily="18" charset="0"/>
          </a:endParaRPr>
        </a:p>
      </dgm:t>
    </dgm:pt>
    <dgm:pt modelId="{73523AA1-BD62-4198-9AF9-9E225AB72E24}" type="parTrans" cxnId="{A4774F5F-C3B1-421A-AD92-9D1EC0FAEC60}">
      <dgm:prSet/>
      <dgm:spPr/>
      <dgm:t>
        <a:bodyPr/>
        <a:lstStyle/>
        <a:p>
          <a:endParaRPr lang="ru-RU"/>
        </a:p>
      </dgm:t>
    </dgm:pt>
    <dgm:pt modelId="{29F8ACBE-53E1-4613-8A85-2636C7712A09}" type="sibTrans" cxnId="{A4774F5F-C3B1-421A-AD92-9D1EC0FAEC60}">
      <dgm:prSet/>
      <dgm:spPr/>
      <dgm:t>
        <a:bodyPr/>
        <a:lstStyle/>
        <a:p>
          <a:endParaRPr lang="ru-RU"/>
        </a:p>
      </dgm:t>
    </dgm:pt>
    <dgm:pt modelId="{0DA31859-07C0-429C-9F1E-4A09EADDCD4A}" type="pres">
      <dgm:prSet presAssocID="{86C959EA-17C6-40B6-B918-A8EEBB1C8A2A}" presName="linear" presStyleCnt="0">
        <dgm:presLayoutVars>
          <dgm:animLvl val="lvl"/>
          <dgm:resizeHandles val="exact"/>
        </dgm:presLayoutVars>
      </dgm:prSet>
      <dgm:spPr/>
      <dgm:t>
        <a:bodyPr/>
        <a:lstStyle/>
        <a:p>
          <a:endParaRPr lang="ru-RU"/>
        </a:p>
      </dgm:t>
    </dgm:pt>
    <dgm:pt modelId="{C0031B63-754B-4550-B345-4DDEC82E21E3}" type="pres">
      <dgm:prSet presAssocID="{A5694B58-7562-479D-8DD2-25CED5E7D617}" presName="parentText" presStyleLbl="node1" presStyleIdx="0" presStyleCnt="1">
        <dgm:presLayoutVars>
          <dgm:chMax val="0"/>
          <dgm:bulletEnabled val="1"/>
        </dgm:presLayoutVars>
      </dgm:prSet>
      <dgm:spPr/>
      <dgm:t>
        <a:bodyPr/>
        <a:lstStyle/>
        <a:p>
          <a:endParaRPr lang="ru-RU"/>
        </a:p>
      </dgm:t>
    </dgm:pt>
  </dgm:ptLst>
  <dgm:cxnLst>
    <dgm:cxn modelId="{5EF37CF0-CF05-4364-8F3C-03915CEE234F}" type="presOf" srcId="{86C959EA-17C6-40B6-B918-A8EEBB1C8A2A}" destId="{0DA31859-07C0-429C-9F1E-4A09EADDCD4A}" srcOrd="0" destOrd="0" presId="urn:microsoft.com/office/officeart/2005/8/layout/vList2"/>
    <dgm:cxn modelId="{A4774F5F-C3B1-421A-AD92-9D1EC0FAEC60}" srcId="{86C959EA-17C6-40B6-B918-A8EEBB1C8A2A}" destId="{A5694B58-7562-479D-8DD2-25CED5E7D617}" srcOrd="0" destOrd="0" parTransId="{73523AA1-BD62-4198-9AF9-9E225AB72E24}" sibTransId="{29F8ACBE-53E1-4613-8A85-2636C7712A09}"/>
    <dgm:cxn modelId="{0896D08A-9042-4C7B-B7A8-473F4052B645}" type="presOf" srcId="{A5694B58-7562-479D-8DD2-25CED5E7D617}" destId="{C0031B63-754B-4550-B345-4DDEC82E21E3}" srcOrd="0" destOrd="0" presId="urn:microsoft.com/office/officeart/2005/8/layout/vList2"/>
    <dgm:cxn modelId="{CBE98461-D65E-49EC-96F9-3F5CAA5D4640}" type="presParOf" srcId="{0DA31859-07C0-429C-9F1E-4A09EADDCD4A}" destId="{C0031B63-754B-4550-B345-4DDEC82E21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A9FA27D-AAC4-4754-B590-E80F996683A8}" type="doc">
      <dgm:prSet loTypeId="urn:microsoft.com/office/officeart/2005/8/layout/chevron2" loCatId="process" qsTypeId="urn:microsoft.com/office/officeart/2005/8/quickstyle/3d1" qsCatId="3D" csTypeId="urn:microsoft.com/office/officeart/2005/8/colors/colorful1#11" csCatId="colorful"/>
      <dgm:spPr/>
      <dgm:t>
        <a:bodyPr/>
        <a:lstStyle/>
        <a:p>
          <a:endParaRPr lang="ru-RU"/>
        </a:p>
      </dgm:t>
    </dgm:pt>
    <dgm:pt modelId="{548DB515-C5CE-49AD-B30B-08D077CA76F9}">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C895E6D8-D826-4A7F-9F61-E11187C8E284}" type="parTrans" cxnId="{3CFE59E3-D78B-4C94-A455-D148E74806C0}">
      <dgm:prSet/>
      <dgm:spPr/>
      <dgm:t>
        <a:bodyPr/>
        <a:lstStyle/>
        <a:p>
          <a:endParaRPr lang="ru-RU">
            <a:latin typeface="Times New Roman" pitchFamily="18" charset="0"/>
            <a:cs typeface="Times New Roman" pitchFamily="18" charset="0"/>
          </a:endParaRPr>
        </a:p>
      </dgm:t>
    </dgm:pt>
    <dgm:pt modelId="{291DFC81-8BC7-4B41-A72D-6A7A7B1AAEED}" type="sibTrans" cxnId="{3CFE59E3-D78B-4C94-A455-D148E74806C0}">
      <dgm:prSet/>
      <dgm:spPr/>
      <dgm:t>
        <a:bodyPr/>
        <a:lstStyle/>
        <a:p>
          <a:endParaRPr lang="ru-RU">
            <a:latin typeface="Times New Roman" pitchFamily="18" charset="0"/>
            <a:cs typeface="Times New Roman" pitchFamily="18" charset="0"/>
          </a:endParaRPr>
        </a:p>
      </dgm:t>
    </dgm:pt>
    <dgm:pt modelId="{D4A90883-4951-4749-8C2F-EFD4EB2ABA8E}">
      <dgm:prSet custT="1"/>
      <dgm:spPr/>
      <dgm:t>
        <a:bodyPr/>
        <a:lstStyle/>
        <a:p>
          <a:pPr algn="just" rtl="0"/>
          <a:r>
            <a:rPr lang="ru-RU" sz="2800" dirty="0" err="1" smtClean="0">
              <a:latin typeface="Times New Roman" pitchFamily="18" charset="0"/>
              <a:cs typeface="Times New Roman" pitchFamily="18" charset="0"/>
            </a:rPr>
            <a:t>давлат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харажатларини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молиялаштириш</a:t>
          </a:r>
          <a:r>
            <a:rPr lang="ru-RU" sz="2800" dirty="0" smtClean="0">
              <a:latin typeface="Times New Roman" pitchFamily="18" charset="0"/>
              <a:cs typeface="Times New Roman" pitchFamily="18" charset="0"/>
            </a:rPr>
            <a:t> (фискал </a:t>
          </a:r>
          <a:r>
            <a:rPr lang="ru-RU" sz="2800" dirty="0" err="1" smtClean="0">
              <a:latin typeface="Times New Roman" pitchFamily="18" charset="0"/>
              <a:cs typeface="Times New Roman" pitchFamily="18" charset="0"/>
            </a:rPr>
            <a:t>вазифаси</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dgm:t>
    </dgm:pt>
    <dgm:pt modelId="{583C7B8A-15C4-4BC3-9BE6-11A57DD19E77}" type="parTrans" cxnId="{E4FE6B63-8AAB-413F-8F22-778CEFC6FFAE}">
      <dgm:prSet/>
      <dgm:spPr/>
      <dgm:t>
        <a:bodyPr/>
        <a:lstStyle/>
        <a:p>
          <a:endParaRPr lang="ru-RU">
            <a:latin typeface="Times New Roman" pitchFamily="18" charset="0"/>
            <a:cs typeface="Times New Roman" pitchFamily="18" charset="0"/>
          </a:endParaRPr>
        </a:p>
      </dgm:t>
    </dgm:pt>
    <dgm:pt modelId="{A1630331-9517-48DC-ABE7-5E4D96D3627A}" type="sibTrans" cxnId="{E4FE6B63-8AAB-413F-8F22-778CEFC6FFAE}">
      <dgm:prSet/>
      <dgm:spPr/>
      <dgm:t>
        <a:bodyPr/>
        <a:lstStyle/>
        <a:p>
          <a:endParaRPr lang="ru-RU">
            <a:latin typeface="Times New Roman" pitchFamily="18" charset="0"/>
            <a:cs typeface="Times New Roman" pitchFamily="18" charset="0"/>
          </a:endParaRPr>
        </a:p>
      </dgm:t>
    </dgm:pt>
    <dgm:pt modelId="{24FFCEB4-EB4B-4C6A-B862-5E6A536F2B2A}">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689B0D9F-55FC-4A3B-96B5-110B0BBE00CE}" type="parTrans" cxnId="{5DBDA2C2-FF8E-400A-AE95-1497616751AA}">
      <dgm:prSet/>
      <dgm:spPr/>
      <dgm:t>
        <a:bodyPr/>
        <a:lstStyle/>
        <a:p>
          <a:endParaRPr lang="ru-RU">
            <a:latin typeface="Times New Roman" pitchFamily="18" charset="0"/>
            <a:cs typeface="Times New Roman" pitchFamily="18" charset="0"/>
          </a:endParaRPr>
        </a:p>
      </dgm:t>
    </dgm:pt>
    <dgm:pt modelId="{BC562E53-F24E-4AD8-9E76-15E088F56B65}" type="sibTrans" cxnId="{5DBDA2C2-FF8E-400A-AE95-1497616751AA}">
      <dgm:prSet/>
      <dgm:spPr/>
      <dgm:t>
        <a:bodyPr/>
        <a:lstStyle/>
        <a:p>
          <a:endParaRPr lang="ru-RU">
            <a:latin typeface="Times New Roman" pitchFamily="18" charset="0"/>
            <a:cs typeface="Times New Roman" pitchFamily="18" charset="0"/>
          </a:endParaRPr>
        </a:p>
      </dgm:t>
    </dgm:pt>
    <dgm:pt modelId="{7BA07334-59B2-4A7E-BA2F-81322E3961A5}">
      <dgm:prSet custT="1"/>
      <dgm:spPr/>
      <dgm:t>
        <a:bodyPr/>
        <a:lstStyle/>
        <a:p>
          <a:pPr algn="just" rtl="0"/>
          <a:r>
            <a:rPr lang="ru-RU" sz="2800" dirty="0" err="1" smtClean="0">
              <a:latin typeface="Times New Roman" pitchFamily="18" charset="0"/>
              <a:cs typeface="Times New Roman" pitchFamily="18" charset="0"/>
            </a:rPr>
            <a:t>ижтимоий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тангликни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юмшатиш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ижтимоий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вазифаси</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dgm:t>
    </dgm:pt>
    <dgm:pt modelId="{DB3F00AA-06BC-45D4-B3CE-FF938B024844}" type="parTrans" cxnId="{DD7CB72F-AD95-4C1C-8905-BCA95B25AA29}">
      <dgm:prSet/>
      <dgm:spPr/>
      <dgm:t>
        <a:bodyPr/>
        <a:lstStyle/>
        <a:p>
          <a:endParaRPr lang="ru-RU">
            <a:latin typeface="Times New Roman" pitchFamily="18" charset="0"/>
            <a:cs typeface="Times New Roman" pitchFamily="18" charset="0"/>
          </a:endParaRPr>
        </a:p>
      </dgm:t>
    </dgm:pt>
    <dgm:pt modelId="{74B01329-D32D-49D8-B81A-E79E6FA7D521}" type="sibTrans" cxnId="{DD7CB72F-AD95-4C1C-8905-BCA95B25AA29}">
      <dgm:prSet/>
      <dgm:spPr/>
      <dgm:t>
        <a:bodyPr/>
        <a:lstStyle/>
        <a:p>
          <a:endParaRPr lang="ru-RU">
            <a:latin typeface="Times New Roman" pitchFamily="18" charset="0"/>
            <a:cs typeface="Times New Roman" pitchFamily="18" charset="0"/>
          </a:endParaRPr>
        </a:p>
      </dgm:t>
    </dgm:pt>
    <dgm:pt modelId="{509B84E9-47E1-44BA-A350-B9CE31FACFF5}">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EB834DCF-35A0-417B-BEAE-5B987DC26141}" type="parTrans" cxnId="{65DAA727-E581-4C16-9142-00E392873914}">
      <dgm:prSet/>
      <dgm:spPr/>
      <dgm:t>
        <a:bodyPr/>
        <a:lstStyle/>
        <a:p>
          <a:endParaRPr lang="ru-RU">
            <a:latin typeface="Times New Roman" pitchFamily="18" charset="0"/>
            <a:cs typeface="Times New Roman" pitchFamily="18" charset="0"/>
          </a:endParaRPr>
        </a:p>
      </dgm:t>
    </dgm:pt>
    <dgm:pt modelId="{87B7209C-A656-419E-9B0F-9367B49250B1}" type="sibTrans" cxnId="{65DAA727-E581-4C16-9142-00E392873914}">
      <dgm:prSet/>
      <dgm:spPr/>
      <dgm:t>
        <a:bodyPr/>
        <a:lstStyle/>
        <a:p>
          <a:endParaRPr lang="ru-RU">
            <a:latin typeface="Times New Roman" pitchFamily="18" charset="0"/>
            <a:cs typeface="Times New Roman" pitchFamily="18" charset="0"/>
          </a:endParaRPr>
        </a:p>
      </dgm:t>
    </dgm:pt>
    <dgm:pt modelId="{28B7218D-903F-4B02-B144-D84A0EC30535}">
      <dgm:prSet custT="1"/>
      <dgm:spPr/>
      <dgm:t>
        <a:bodyPr/>
        <a:lstStyle/>
        <a:p>
          <a:pPr algn="just" rtl="0"/>
          <a:r>
            <a:rPr lang="ru-RU" sz="2800" dirty="0" err="1" smtClean="0">
              <a:latin typeface="Times New Roman" pitchFamily="18" charset="0"/>
              <a:cs typeface="Times New Roman" pitchFamily="18" charset="0"/>
            </a:rPr>
            <a:t>иқтисодиётни тартибга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солиш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тартибга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солиш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вазифаси</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dgm:t>
    </dgm:pt>
    <dgm:pt modelId="{0EC9B555-63E0-46D5-96CD-281F19533F95}" type="parTrans" cxnId="{953C7634-F31E-4CE1-A94D-7D9B1440BF34}">
      <dgm:prSet/>
      <dgm:spPr/>
      <dgm:t>
        <a:bodyPr/>
        <a:lstStyle/>
        <a:p>
          <a:endParaRPr lang="ru-RU">
            <a:latin typeface="Times New Roman" pitchFamily="18" charset="0"/>
            <a:cs typeface="Times New Roman" pitchFamily="18" charset="0"/>
          </a:endParaRPr>
        </a:p>
      </dgm:t>
    </dgm:pt>
    <dgm:pt modelId="{DCBC13B8-859B-4EC6-84AC-9F1E40692A04}" type="sibTrans" cxnId="{953C7634-F31E-4CE1-A94D-7D9B1440BF34}">
      <dgm:prSet/>
      <dgm:spPr/>
      <dgm:t>
        <a:bodyPr/>
        <a:lstStyle/>
        <a:p>
          <a:endParaRPr lang="ru-RU">
            <a:latin typeface="Times New Roman" pitchFamily="18" charset="0"/>
            <a:cs typeface="Times New Roman" pitchFamily="18" charset="0"/>
          </a:endParaRPr>
        </a:p>
      </dgm:t>
    </dgm:pt>
    <dgm:pt modelId="{2714FAFF-1962-4597-B0F2-55619DE93205}" type="pres">
      <dgm:prSet presAssocID="{EA9FA27D-AAC4-4754-B590-E80F996683A8}" presName="linearFlow" presStyleCnt="0">
        <dgm:presLayoutVars>
          <dgm:dir/>
          <dgm:animLvl val="lvl"/>
          <dgm:resizeHandles val="exact"/>
        </dgm:presLayoutVars>
      </dgm:prSet>
      <dgm:spPr/>
      <dgm:t>
        <a:bodyPr/>
        <a:lstStyle/>
        <a:p>
          <a:endParaRPr lang="ru-RU"/>
        </a:p>
      </dgm:t>
    </dgm:pt>
    <dgm:pt modelId="{CDD7DE7A-D9ED-469A-9116-634F942D9103}" type="pres">
      <dgm:prSet presAssocID="{548DB515-C5CE-49AD-B30B-08D077CA76F9}" presName="composite" presStyleCnt="0"/>
      <dgm:spPr/>
    </dgm:pt>
    <dgm:pt modelId="{4B841D19-EB4B-4DDB-8CA5-8D46AA46B233}" type="pres">
      <dgm:prSet presAssocID="{548DB515-C5CE-49AD-B30B-08D077CA76F9}" presName="parentText" presStyleLbl="alignNode1" presStyleIdx="0" presStyleCnt="3">
        <dgm:presLayoutVars>
          <dgm:chMax val="1"/>
          <dgm:bulletEnabled val="1"/>
        </dgm:presLayoutVars>
      </dgm:prSet>
      <dgm:spPr/>
      <dgm:t>
        <a:bodyPr/>
        <a:lstStyle/>
        <a:p>
          <a:endParaRPr lang="ru-RU"/>
        </a:p>
      </dgm:t>
    </dgm:pt>
    <dgm:pt modelId="{EAB751B3-E214-4782-8725-60A600F48C0F}" type="pres">
      <dgm:prSet presAssocID="{548DB515-C5CE-49AD-B30B-08D077CA76F9}" presName="descendantText" presStyleLbl="alignAcc1" presStyleIdx="0" presStyleCnt="3">
        <dgm:presLayoutVars>
          <dgm:bulletEnabled val="1"/>
        </dgm:presLayoutVars>
      </dgm:prSet>
      <dgm:spPr/>
      <dgm:t>
        <a:bodyPr/>
        <a:lstStyle/>
        <a:p>
          <a:endParaRPr lang="ru-RU"/>
        </a:p>
      </dgm:t>
    </dgm:pt>
    <dgm:pt modelId="{FB0A0B25-63DC-4AB5-9A61-4B7D9F1B1F7E}" type="pres">
      <dgm:prSet presAssocID="{291DFC81-8BC7-4B41-A72D-6A7A7B1AAEED}" presName="sp" presStyleCnt="0"/>
      <dgm:spPr/>
    </dgm:pt>
    <dgm:pt modelId="{5D3F7236-64E1-4D4E-92E8-9C0B9278B095}" type="pres">
      <dgm:prSet presAssocID="{24FFCEB4-EB4B-4C6A-B862-5E6A536F2B2A}" presName="composite" presStyleCnt="0"/>
      <dgm:spPr/>
    </dgm:pt>
    <dgm:pt modelId="{BC5859FC-A0C5-4C4D-B15A-3DAC94F5A1A9}" type="pres">
      <dgm:prSet presAssocID="{24FFCEB4-EB4B-4C6A-B862-5E6A536F2B2A}" presName="parentText" presStyleLbl="alignNode1" presStyleIdx="1" presStyleCnt="3">
        <dgm:presLayoutVars>
          <dgm:chMax val="1"/>
          <dgm:bulletEnabled val="1"/>
        </dgm:presLayoutVars>
      </dgm:prSet>
      <dgm:spPr/>
      <dgm:t>
        <a:bodyPr/>
        <a:lstStyle/>
        <a:p>
          <a:endParaRPr lang="ru-RU"/>
        </a:p>
      </dgm:t>
    </dgm:pt>
    <dgm:pt modelId="{E8AB9053-05E2-4DCD-B0A4-D81D7F0807B6}" type="pres">
      <dgm:prSet presAssocID="{24FFCEB4-EB4B-4C6A-B862-5E6A536F2B2A}" presName="descendantText" presStyleLbl="alignAcc1" presStyleIdx="1" presStyleCnt="3">
        <dgm:presLayoutVars>
          <dgm:bulletEnabled val="1"/>
        </dgm:presLayoutVars>
      </dgm:prSet>
      <dgm:spPr/>
      <dgm:t>
        <a:bodyPr/>
        <a:lstStyle/>
        <a:p>
          <a:endParaRPr lang="ru-RU"/>
        </a:p>
      </dgm:t>
    </dgm:pt>
    <dgm:pt modelId="{547F526E-EAB8-4DEB-A36C-6B77761DB4B5}" type="pres">
      <dgm:prSet presAssocID="{BC562E53-F24E-4AD8-9E76-15E088F56B65}" presName="sp" presStyleCnt="0"/>
      <dgm:spPr/>
    </dgm:pt>
    <dgm:pt modelId="{5EC5652D-EB58-43F8-9C64-F70FB92EA19E}" type="pres">
      <dgm:prSet presAssocID="{509B84E9-47E1-44BA-A350-B9CE31FACFF5}" presName="composite" presStyleCnt="0"/>
      <dgm:spPr/>
    </dgm:pt>
    <dgm:pt modelId="{44358991-E7BA-4CE6-BD1B-116A1C4868A4}" type="pres">
      <dgm:prSet presAssocID="{509B84E9-47E1-44BA-A350-B9CE31FACFF5}" presName="parentText" presStyleLbl="alignNode1" presStyleIdx="2" presStyleCnt="3">
        <dgm:presLayoutVars>
          <dgm:chMax val="1"/>
          <dgm:bulletEnabled val="1"/>
        </dgm:presLayoutVars>
      </dgm:prSet>
      <dgm:spPr/>
      <dgm:t>
        <a:bodyPr/>
        <a:lstStyle/>
        <a:p>
          <a:endParaRPr lang="ru-RU"/>
        </a:p>
      </dgm:t>
    </dgm:pt>
    <dgm:pt modelId="{5C0EE011-DCB2-467F-AF95-EA921DD23D39}" type="pres">
      <dgm:prSet presAssocID="{509B84E9-47E1-44BA-A350-B9CE31FACFF5}" presName="descendantText" presStyleLbl="alignAcc1" presStyleIdx="2" presStyleCnt="3">
        <dgm:presLayoutVars>
          <dgm:bulletEnabled val="1"/>
        </dgm:presLayoutVars>
      </dgm:prSet>
      <dgm:spPr/>
      <dgm:t>
        <a:bodyPr/>
        <a:lstStyle/>
        <a:p>
          <a:endParaRPr lang="ru-RU"/>
        </a:p>
      </dgm:t>
    </dgm:pt>
  </dgm:ptLst>
  <dgm:cxnLst>
    <dgm:cxn modelId="{DD7CB72F-AD95-4C1C-8905-BCA95B25AA29}" srcId="{24FFCEB4-EB4B-4C6A-B862-5E6A536F2B2A}" destId="{7BA07334-59B2-4A7E-BA2F-81322E3961A5}" srcOrd="0" destOrd="0" parTransId="{DB3F00AA-06BC-45D4-B3CE-FF938B024844}" sibTransId="{74B01329-D32D-49D8-B81A-E79E6FA7D521}"/>
    <dgm:cxn modelId="{F8D5B522-432B-457C-B0F9-99042733AE8E}" type="presOf" srcId="{24FFCEB4-EB4B-4C6A-B862-5E6A536F2B2A}" destId="{BC5859FC-A0C5-4C4D-B15A-3DAC94F5A1A9}" srcOrd="0" destOrd="0" presId="urn:microsoft.com/office/officeart/2005/8/layout/chevron2"/>
    <dgm:cxn modelId="{DBF6D800-1614-4C34-B384-E18286BE75BE}" type="presOf" srcId="{28B7218D-903F-4B02-B144-D84A0EC30535}" destId="{5C0EE011-DCB2-467F-AF95-EA921DD23D39}" srcOrd="0" destOrd="0" presId="urn:microsoft.com/office/officeart/2005/8/layout/chevron2"/>
    <dgm:cxn modelId="{91EFE5C8-C46D-4894-8ED1-E5F975E16FDF}" type="presOf" srcId="{D4A90883-4951-4749-8C2F-EFD4EB2ABA8E}" destId="{EAB751B3-E214-4782-8725-60A600F48C0F}" srcOrd="0" destOrd="0" presId="urn:microsoft.com/office/officeart/2005/8/layout/chevron2"/>
    <dgm:cxn modelId="{5DBDA2C2-FF8E-400A-AE95-1497616751AA}" srcId="{EA9FA27D-AAC4-4754-B590-E80F996683A8}" destId="{24FFCEB4-EB4B-4C6A-B862-5E6A536F2B2A}" srcOrd="1" destOrd="0" parTransId="{689B0D9F-55FC-4A3B-96B5-110B0BBE00CE}" sibTransId="{BC562E53-F24E-4AD8-9E76-15E088F56B65}"/>
    <dgm:cxn modelId="{88DA18EE-322B-4943-9AD5-77BE725CFED1}" type="presOf" srcId="{7BA07334-59B2-4A7E-BA2F-81322E3961A5}" destId="{E8AB9053-05E2-4DCD-B0A4-D81D7F0807B6}" srcOrd="0" destOrd="0" presId="urn:microsoft.com/office/officeart/2005/8/layout/chevron2"/>
    <dgm:cxn modelId="{E4FE6B63-8AAB-413F-8F22-778CEFC6FFAE}" srcId="{548DB515-C5CE-49AD-B30B-08D077CA76F9}" destId="{D4A90883-4951-4749-8C2F-EFD4EB2ABA8E}" srcOrd="0" destOrd="0" parTransId="{583C7B8A-15C4-4BC3-9BE6-11A57DD19E77}" sibTransId="{A1630331-9517-48DC-ABE7-5E4D96D3627A}"/>
    <dgm:cxn modelId="{953C7634-F31E-4CE1-A94D-7D9B1440BF34}" srcId="{509B84E9-47E1-44BA-A350-B9CE31FACFF5}" destId="{28B7218D-903F-4B02-B144-D84A0EC30535}" srcOrd="0" destOrd="0" parTransId="{0EC9B555-63E0-46D5-96CD-281F19533F95}" sibTransId="{DCBC13B8-859B-4EC6-84AC-9F1E40692A04}"/>
    <dgm:cxn modelId="{3CFE59E3-D78B-4C94-A455-D148E74806C0}" srcId="{EA9FA27D-AAC4-4754-B590-E80F996683A8}" destId="{548DB515-C5CE-49AD-B30B-08D077CA76F9}" srcOrd="0" destOrd="0" parTransId="{C895E6D8-D826-4A7F-9F61-E11187C8E284}" sibTransId="{291DFC81-8BC7-4B41-A72D-6A7A7B1AAEED}"/>
    <dgm:cxn modelId="{A45B1C80-786F-4A94-936B-30B539352631}" type="presOf" srcId="{509B84E9-47E1-44BA-A350-B9CE31FACFF5}" destId="{44358991-E7BA-4CE6-BD1B-116A1C4868A4}" srcOrd="0" destOrd="0" presId="urn:microsoft.com/office/officeart/2005/8/layout/chevron2"/>
    <dgm:cxn modelId="{65DAA727-E581-4C16-9142-00E392873914}" srcId="{EA9FA27D-AAC4-4754-B590-E80F996683A8}" destId="{509B84E9-47E1-44BA-A350-B9CE31FACFF5}" srcOrd="2" destOrd="0" parTransId="{EB834DCF-35A0-417B-BEAE-5B987DC26141}" sibTransId="{87B7209C-A656-419E-9B0F-9367B49250B1}"/>
    <dgm:cxn modelId="{C102F2F9-E4E0-4A94-AEA3-C590AC12663C}" type="presOf" srcId="{548DB515-C5CE-49AD-B30B-08D077CA76F9}" destId="{4B841D19-EB4B-4DDB-8CA5-8D46AA46B233}" srcOrd="0" destOrd="0" presId="urn:microsoft.com/office/officeart/2005/8/layout/chevron2"/>
    <dgm:cxn modelId="{9C44F227-F870-4B0D-800F-B99011B31B78}" type="presOf" srcId="{EA9FA27D-AAC4-4754-B590-E80F996683A8}" destId="{2714FAFF-1962-4597-B0F2-55619DE93205}" srcOrd="0" destOrd="0" presId="urn:microsoft.com/office/officeart/2005/8/layout/chevron2"/>
    <dgm:cxn modelId="{3F6ED67D-8370-4AFA-B58D-3AAE30C34407}" type="presParOf" srcId="{2714FAFF-1962-4597-B0F2-55619DE93205}" destId="{CDD7DE7A-D9ED-469A-9116-634F942D9103}" srcOrd="0" destOrd="0" presId="urn:microsoft.com/office/officeart/2005/8/layout/chevron2"/>
    <dgm:cxn modelId="{5E98D97F-0376-4D75-B3BC-9AA91BB1BE96}" type="presParOf" srcId="{CDD7DE7A-D9ED-469A-9116-634F942D9103}" destId="{4B841D19-EB4B-4DDB-8CA5-8D46AA46B233}" srcOrd="0" destOrd="0" presId="urn:microsoft.com/office/officeart/2005/8/layout/chevron2"/>
    <dgm:cxn modelId="{27FFD37F-93D2-453C-B4AF-076BA3E88AB0}" type="presParOf" srcId="{CDD7DE7A-D9ED-469A-9116-634F942D9103}" destId="{EAB751B3-E214-4782-8725-60A600F48C0F}" srcOrd="1" destOrd="0" presId="urn:microsoft.com/office/officeart/2005/8/layout/chevron2"/>
    <dgm:cxn modelId="{E61864BF-11FD-4172-8589-58981DEEF1B4}" type="presParOf" srcId="{2714FAFF-1962-4597-B0F2-55619DE93205}" destId="{FB0A0B25-63DC-4AB5-9A61-4B7D9F1B1F7E}" srcOrd="1" destOrd="0" presId="urn:microsoft.com/office/officeart/2005/8/layout/chevron2"/>
    <dgm:cxn modelId="{FBA84E78-F154-4BD6-9B98-05A66B561902}" type="presParOf" srcId="{2714FAFF-1962-4597-B0F2-55619DE93205}" destId="{5D3F7236-64E1-4D4E-92E8-9C0B9278B095}" srcOrd="2" destOrd="0" presId="urn:microsoft.com/office/officeart/2005/8/layout/chevron2"/>
    <dgm:cxn modelId="{715B4E32-A880-4F06-B9AC-5A7B184EE79D}" type="presParOf" srcId="{5D3F7236-64E1-4D4E-92E8-9C0B9278B095}" destId="{BC5859FC-A0C5-4C4D-B15A-3DAC94F5A1A9}" srcOrd="0" destOrd="0" presId="urn:microsoft.com/office/officeart/2005/8/layout/chevron2"/>
    <dgm:cxn modelId="{5D75F5A0-FEFF-4479-B3E3-4986614F7BDB}" type="presParOf" srcId="{5D3F7236-64E1-4D4E-92E8-9C0B9278B095}" destId="{E8AB9053-05E2-4DCD-B0A4-D81D7F0807B6}" srcOrd="1" destOrd="0" presId="urn:microsoft.com/office/officeart/2005/8/layout/chevron2"/>
    <dgm:cxn modelId="{864F35BD-4ED2-4107-BD69-8BDEEB63D5DD}" type="presParOf" srcId="{2714FAFF-1962-4597-B0F2-55619DE93205}" destId="{547F526E-EAB8-4DEB-A36C-6B77761DB4B5}" srcOrd="3" destOrd="0" presId="urn:microsoft.com/office/officeart/2005/8/layout/chevron2"/>
    <dgm:cxn modelId="{AF4A67AA-1BE9-4B71-87A3-2B26FBDC75BC}" type="presParOf" srcId="{2714FAFF-1962-4597-B0F2-55619DE93205}" destId="{5EC5652D-EB58-43F8-9C64-F70FB92EA19E}" srcOrd="4" destOrd="0" presId="urn:microsoft.com/office/officeart/2005/8/layout/chevron2"/>
    <dgm:cxn modelId="{CD737E75-02F7-41F8-8017-50224D515B81}" type="presParOf" srcId="{5EC5652D-EB58-43F8-9C64-F70FB92EA19E}" destId="{44358991-E7BA-4CE6-BD1B-116A1C4868A4}" srcOrd="0" destOrd="0" presId="urn:microsoft.com/office/officeart/2005/8/layout/chevron2"/>
    <dgm:cxn modelId="{A36916A7-5326-4CB9-9F27-1172EF2EC871}" type="presParOf" srcId="{5EC5652D-EB58-43F8-9C64-F70FB92EA19E}" destId="{5C0EE011-DCB2-467F-AF95-EA921DD23D3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E359AAC-05F2-49E4-A463-D02BC97C951C}"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2829F0ED-49A5-4422-8BDE-EF2E511DE889}">
      <dgm:prSet/>
      <dgm:spPr/>
      <dgm:t>
        <a:bodyPr/>
        <a:lstStyle/>
        <a:p>
          <a:pPr algn="just" rtl="0"/>
          <a:r>
            <a:rPr lang="ru-RU" b="0" i="0" baseline="0" dirty="0" err="1" smtClean="0">
              <a:latin typeface="Times New Roman" pitchFamily="18" charset="0"/>
              <a:cs typeface="Times New Roman" pitchFamily="18" charset="0"/>
            </a:rPr>
            <a:t>Давлат</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сарфлари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солиқ тушумлари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ҳисобига амалга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ошсада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давлат</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сарфлари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миқёсининг ўсиши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ўз</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навбатида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солиқларнинг ўсишини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тақозо қилади ва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унинг</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даражасини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белгилаб</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беради</a:t>
          </a:r>
          <a:r>
            <a:rPr lang="ru-RU" b="0" i="0" baseline="0" dirty="0" smtClean="0">
              <a:latin typeface="Times New Roman" pitchFamily="18" charset="0"/>
              <a:cs typeface="Times New Roman" pitchFamily="18" charset="0"/>
            </a:rPr>
            <a:t>.</a:t>
          </a:r>
          <a:endParaRPr lang="ru-RU" b="0" i="0" baseline="0" dirty="0">
            <a:latin typeface="Times New Roman" pitchFamily="18" charset="0"/>
            <a:cs typeface="Times New Roman" pitchFamily="18" charset="0"/>
          </a:endParaRPr>
        </a:p>
      </dgm:t>
    </dgm:pt>
    <dgm:pt modelId="{FD2965B6-745C-4280-B06A-44CD438CFFD0}" type="parTrans" cxnId="{4E3CB349-CCEB-4F7E-8D41-6D2B7A137146}">
      <dgm:prSet/>
      <dgm:spPr/>
      <dgm:t>
        <a:bodyPr/>
        <a:lstStyle/>
        <a:p>
          <a:endParaRPr lang="ru-RU"/>
        </a:p>
      </dgm:t>
    </dgm:pt>
    <dgm:pt modelId="{59E48589-D1B5-4A11-A194-2B4BF7BAEFBD}" type="sibTrans" cxnId="{4E3CB349-CCEB-4F7E-8D41-6D2B7A137146}">
      <dgm:prSet/>
      <dgm:spPr/>
      <dgm:t>
        <a:bodyPr/>
        <a:lstStyle/>
        <a:p>
          <a:endParaRPr lang="ru-RU"/>
        </a:p>
      </dgm:t>
    </dgm:pt>
    <dgm:pt modelId="{E0ABBD82-AD78-4A5C-8473-BF1552B9AB9E}" type="pres">
      <dgm:prSet presAssocID="{6E359AAC-05F2-49E4-A463-D02BC97C951C}" presName="linear" presStyleCnt="0">
        <dgm:presLayoutVars>
          <dgm:animLvl val="lvl"/>
          <dgm:resizeHandles val="exact"/>
        </dgm:presLayoutVars>
      </dgm:prSet>
      <dgm:spPr/>
      <dgm:t>
        <a:bodyPr/>
        <a:lstStyle/>
        <a:p>
          <a:endParaRPr lang="ru-RU"/>
        </a:p>
      </dgm:t>
    </dgm:pt>
    <dgm:pt modelId="{967E36C9-9E7A-4D43-8698-A36DB78C5698}" type="pres">
      <dgm:prSet presAssocID="{2829F0ED-49A5-4422-8BDE-EF2E511DE889}" presName="parentText" presStyleLbl="node1" presStyleIdx="0" presStyleCnt="1">
        <dgm:presLayoutVars>
          <dgm:chMax val="0"/>
          <dgm:bulletEnabled val="1"/>
        </dgm:presLayoutVars>
      </dgm:prSet>
      <dgm:spPr/>
      <dgm:t>
        <a:bodyPr/>
        <a:lstStyle/>
        <a:p>
          <a:endParaRPr lang="ru-RU"/>
        </a:p>
      </dgm:t>
    </dgm:pt>
  </dgm:ptLst>
  <dgm:cxnLst>
    <dgm:cxn modelId="{4E3CB349-CCEB-4F7E-8D41-6D2B7A137146}" srcId="{6E359AAC-05F2-49E4-A463-D02BC97C951C}" destId="{2829F0ED-49A5-4422-8BDE-EF2E511DE889}" srcOrd="0" destOrd="0" parTransId="{FD2965B6-745C-4280-B06A-44CD438CFFD0}" sibTransId="{59E48589-D1B5-4A11-A194-2B4BF7BAEFBD}"/>
    <dgm:cxn modelId="{327443F5-F5E9-4DAC-898B-EE2472CDB65D}" type="presOf" srcId="{6E359AAC-05F2-49E4-A463-D02BC97C951C}" destId="{E0ABBD82-AD78-4A5C-8473-BF1552B9AB9E}" srcOrd="0" destOrd="0" presId="urn:microsoft.com/office/officeart/2005/8/layout/vList2"/>
    <dgm:cxn modelId="{679565AD-2107-4A5A-A5AC-F1ED84CDAAA7}" type="presOf" srcId="{2829F0ED-49A5-4422-8BDE-EF2E511DE889}" destId="{967E36C9-9E7A-4D43-8698-A36DB78C5698}" srcOrd="0" destOrd="0" presId="urn:microsoft.com/office/officeart/2005/8/layout/vList2"/>
    <dgm:cxn modelId="{6CD64553-79A6-46BE-AD63-6DFEB64A7D3B}" type="presParOf" srcId="{E0ABBD82-AD78-4A5C-8473-BF1552B9AB9E}" destId="{967E36C9-9E7A-4D43-8698-A36DB78C569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6B450B4-372E-4081-BCF8-4D342DBBDF8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C3254B0-AC22-48CE-99BD-08DF423DEBAE}">
      <dgm:prSet/>
      <dgm:spPr/>
      <dgm:t>
        <a:bodyPr/>
        <a:lstStyle/>
        <a:p>
          <a:pPr algn="ctr" rtl="0"/>
          <a:r>
            <a:rPr lang="ru-RU" dirty="0" err="1" smtClean="0">
              <a:latin typeface="Times New Roman" pitchFamily="18" charset="0"/>
              <a:cs typeface="Times New Roman" pitchFamily="18" charset="0"/>
            </a:rPr>
            <a:t>Ҳозирги даврда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умумий</a:t>
          </a:r>
          <a:r>
            <a:rPr lang="ru-RU" dirty="0" smtClean="0">
              <a:latin typeface="Times New Roman" pitchFamily="18" charset="0"/>
              <a:cs typeface="Times New Roman" pitchFamily="18" charset="0"/>
            </a:rPr>
            <a:t> тенденция </a:t>
          </a:r>
          <a:r>
            <a:rPr lang="ru-RU" dirty="0" err="1" smtClean="0">
              <a:latin typeface="Times New Roman" pitchFamily="18" charset="0"/>
              <a:cs typeface="Times New Roman" pitchFamily="18" charset="0"/>
            </a:rPr>
            <a:t>бўлган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сарфларининг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шунга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равишда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 ҳажмининг ўсиб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боришини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 омиллар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тақозо қилади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3B41B1D-DAC5-4DCD-B15A-7CC2AC37CA4F}" type="parTrans" cxnId="{701F2F2C-B183-4A0B-A3EE-18685A57925F}">
      <dgm:prSet/>
      <dgm:spPr/>
      <dgm:t>
        <a:bodyPr/>
        <a:lstStyle/>
        <a:p>
          <a:endParaRPr lang="ru-RU"/>
        </a:p>
      </dgm:t>
    </dgm:pt>
    <dgm:pt modelId="{7E8B7638-E097-458E-B91F-0CE97FFBEA86}" type="sibTrans" cxnId="{701F2F2C-B183-4A0B-A3EE-18685A57925F}">
      <dgm:prSet/>
      <dgm:spPr/>
      <dgm:t>
        <a:bodyPr/>
        <a:lstStyle/>
        <a:p>
          <a:endParaRPr lang="ru-RU"/>
        </a:p>
      </dgm:t>
    </dgm:pt>
    <dgm:pt modelId="{77A750BE-4EF2-43CA-B421-C02A261BFA6C}" type="pres">
      <dgm:prSet presAssocID="{C6B450B4-372E-4081-BCF8-4D342DBBDF83}" presName="linear" presStyleCnt="0">
        <dgm:presLayoutVars>
          <dgm:animLvl val="lvl"/>
          <dgm:resizeHandles val="exact"/>
        </dgm:presLayoutVars>
      </dgm:prSet>
      <dgm:spPr/>
      <dgm:t>
        <a:bodyPr/>
        <a:lstStyle/>
        <a:p>
          <a:endParaRPr lang="ru-RU"/>
        </a:p>
      </dgm:t>
    </dgm:pt>
    <dgm:pt modelId="{27889A5A-EC39-4F89-A185-6FA97DF686E2}" type="pres">
      <dgm:prSet presAssocID="{5C3254B0-AC22-48CE-99BD-08DF423DEBAE}" presName="parentText" presStyleLbl="node1" presStyleIdx="0" presStyleCnt="1">
        <dgm:presLayoutVars>
          <dgm:chMax val="0"/>
          <dgm:bulletEnabled val="1"/>
        </dgm:presLayoutVars>
      </dgm:prSet>
      <dgm:spPr/>
      <dgm:t>
        <a:bodyPr/>
        <a:lstStyle/>
        <a:p>
          <a:endParaRPr lang="ru-RU"/>
        </a:p>
      </dgm:t>
    </dgm:pt>
  </dgm:ptLst>
  <dgm:cxnLst>
    <dgm:cxn modelId="{701F2F2C-B183-4A0B-A3EE-18685A57925F}" srcId="{C6B450B4-372E-4081-BCF8-4D342DBBDF83}" destId="{5C3254B0-AC22-48CE-99BD-08DF423DEBAE}" srcOrd="0" destOrd="0" parTransId="{83B41B1D-DAC5-4DCD-B15A-7CC2AC37CA4F}" sibTransId="{7E8B7638-E097-458E-B91F-0CE97FFBEA86}"/>
    <dgm:cxn modelId="{B0AF2443-1D43-4E87-8085-7A26F0459458}" type="presOf" srcId="{C6B450B4-372E-4081-BCF8-4D342DBBDF83}" destId="{77A750BE-4EF2-43CA-B421-C02A261BFA6C}" srcOrd="0" destOrd="0" presId="urn:microsoft.com/office/officeart/2005/8/layout/vList2"/>
    <dgm:cxn modelId="{B6A74249-027D-49E6-90E2-DEBFAF137B29}" type="presOf" srcId="{5C3254B0-AC22-48CE-99BD-08DF423DEBAE}" destId="{27889A5A-EC39-4F89-A185-6FA97DF686E2}" srcOrd="0" destOrd="0" presId="urn:microsoft.com/office/officeart/2005/8/layout/vList2"/>
    <dgm:cxn modelId="{7E2B7C06-4AA3-4AAA-99C0-1A7699EFC1D9}" type="presParOf" srcId="{77A750BE-4EF2-43CA-B421-C02A261BFA6C}" destId="{27889A5A-EC39-4F89-A185-6FA97DF686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1CFEAF3-3025-42BA-BA10-12AD20D593EC}" type="doc">
      <dgm:prSet loTypeId="urn:microsoft.com/office/officeart/2005/8/layout/chevron2" loCatId="process" qsTypeId="urn:microsoft.com/office/officeart/2005/8/quickstyle/3d1" qsCatId="3D" csTypeId="urn:microsoft.com/office/officeart/2005/8/colors/colorful1#12" csCatId="colorful"/>
      <dgm:spPr/>
      <dgm:t>
        <a:bodyPr/>
        <a:lstStyle/>
        <a:p>
          <a:endParaRPr lang="ru-RU"/>
        </a:p>
      </dgm:t>
    </dgm:pt>
    <dgm:pt modelId="{1B9419C1-F16A-4D7B-80EA-DE2D541FDF5C}">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05AD30ED-8695-4A9E-8129-958AC48D0D04}" type="parTrans" cxnId="{306C3C3C-6209-4EA6-87E4-9BC6BBD1C35C}">
      <dgm:prSet/>
      <dgm:spPr/>
      <dgm:t>
        <a:bodyPr/>
        <a:lstStyle/>
        <a:p>
          <a:endParaRPr lang="ru-RU">
            <a:latin typeface="Times New Roman" pitchFamily="18" charset="0"/>
            <a:cs typeface="Times New Roman" pitchFamily="18" charset="0"/>
          </a:endParaRPr>
        </a:p>
      </dgm:t>
    </dgm:pt>
    <dgm:pt modelId="{F0030EA2-D470-4644-B647-D9FB7E6E069F}" type="sibTrans" cxnId="{306C3C3C-6209-4EA6-87E4-9BC6BBD1C35C}">
      <dgm:prSet/>
      <dgm:spPr/>
      <dgm:t>
        <a:bodyPr/>
        <a:lstStyle/>
        <a:p>
          <a:endParaRPr lang="ru-RU">
            <a:latin typeface="Times New Roman" pitchFamily="18" charset="0"/>
            <a:cs typeface="Times New Roman" pitchFamily="18" charset="0"/>
          </a:endParaRPr>
        </a:p>
      </dgm:t>
    </dgm:pt>
    <dgm:pt modelId="{1ECF234A-A413-4225-9319-09718837B73D}">
      <dgm:prSet/>
      <dgm:spPr/>
      <dgm:t>
        <a:bodyPr/>
        <a:lstStyle/>
        <a:p>
          <a:pPr algn="just" rtl="0"/>
          <a:r>
            <a:rPr lang="ru-RU" dirty="0" err="1" smtClean="0">
              <a:latin typeface="Times New Roman" pitchFamily="18" charset="0"/>
              <a:cs typeface="Times New Roman" pitchFamily="18" charset="0"/>
            </a:rPr>
            <a:t>Аҳоли сонининг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ўсиши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EDA504FC-4B6C-4562-B961-0841F61EF779}" type="parTrans" cxnId="{5AA177B6-49D6-43CB-AA15-7A1852BC44B4}">
      <dgm:prSet/>
      <dgm:spPr/>
      <dgm:t>
        <a:bodyPr/>
        <a:lstStyle/>
        <a:p>
          <a:endParaRPr lang="ru-RU">
            <a:latin typeface="Times New Roman" pitchFamily="18" charset="0"/>
            <a:cs typeface="Times New Roman" pitchFamily="18" charset="0"/>
          </a:endParaRPr>
        </a:p>
      </dgm:t>
    </dgm:pt>
    <dgm:pt modelId="{87B8796C-6E9D-4A0C-B60A-8A427A9DC7B9}" type="sibTrans" cxnId="{5AA177B6-49D6-43CB-AA15-7A1852BC44B4}">
      <dgm:prSet/>
      <dgm:spPr/>
      <dgm:t>
        <a:bodyPr/>
        <a:lstStyle/>
        <a:p>
          <a:endParaRPr lang="ru-RU">
            <a:latin typeface="Times New Roman" pitchFamily="18" charset="0"/>
            <a:cs typeface="Times New Roman" pitchFamily="18" charset="0"/>
          </a:endParaRPr>
        </a:p>
      </dgm:t>
    </dgm:pt>
    <dgm:pt modelId="{B43E75FD-8929-4A2E-9F6E-642A925815B1}">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581BB1A8-D014-40EC-B1D1-DC5F460D71CB}" type="parTrans" cxnId="{B4374031-A1C7-4E0E-A9BC-82F5267DF3BE}">
      <dgm:prSet/>
      <dgm:spPr/>
      <dgm:t>
        <a:bodyPr/>
        <a:lstStyle/>
        <a:p>
          <a:endParaRPr lang="ru-RU">
            <a:latin typeface="Times New Roman" pitchFamily="18" charset="0"/>
            <a:cs typeface="Times New Roman" pitchFamily="18" charset="0"/>
          </a:endParaRPr>
        </a:p>
      </dgm:t>
    </dgm:pt>
    <dgm:pt modelId="{BA198923-5200-451A-9BCA-4B56A3B6A306}" type="sibTrans" cxnId="{B4374031-A1C7-4E0E-A9BC-82F5267DF3BE}">
      <dgm:prSet/>
      <dgm:spPr/>
      <dgm:t>
        <a:bodyPr/>
        <a:lstStyle/>
        <a:p>
          <a:endParaRPr lang="ru-RU">
            <a:latin typeface="Times New Roman" pitchFamily="18" charset="0"/>
            <a:cs typeface="Times New Roman" pitchFamily="18" charset="0"/>
          </a:endParaRPr>
        </a:p>
      </dgm:t>
    </dgm:pt>
    <dgm:pt modelId="{8FE7C4EF-DA4E-4AFF-A105-31DFF230BB36}">
      <dgm:prSet/>
      <dgm:spPr/>
      <dgm:t>
        <a:bodyPr/>
        <a:lstStyle/>
        <a:p>
          <a:pPr algn="just" rtl="0"/>
          <a:r>
            <a:rPr lang="ru-RU" dirty="0" err="1" smtClean="0">
              <a:latin typeface="Times New Roman" pitchFamily="18" charset="0"/>
              <a:cs typeface="Times New Roman" pitchFamily="18" charset="0"/>
            </a:rPr>
            <a:t>Ижтимоий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соҳа хизматлари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сифатига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талабнинг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урбанизация. </a:t>
          </a:r>
          <a:endParaRPr lang="ru-RU" dirty="0">
            <a:latin typeface="Times New Roman" pitchFamily="18" charset="0"/>
            <a:cs typeface="Times New Roman" pitchFamily="18" charset="0"/>
          </a:endParaRPr>
        </a:p>
      </dgm:t>
    </dgm:pt>
    <dgm:pt modelId="{2E55994C-644B-4126-84B7-3DB51D031FE3}" type="parTrans" cxnId="{A2049F91-1D1B-4259-8A60-486E4533F272}">
      <dgm:prSet/>
      <dgm:spPr/>
      <dgm:t>
        <a:bodyPr/>
        <a:lstStyle/>
        <a:p>
          <a:endParaRPr lang="ru-RU">
            <a:latin typeface="Times New Roman" pitchFamily="18" charset="0"/>
            <a:cs typeface="Times New Roman" pitchFamily="18" charset="0"/>
          </a:endParaRPr>
        </a:p>
      </dgm:t>
    </dgm:pt>
    <dgm:pt modelId="{94C07E08-BE18-4AE4-8C65-30E243324898}" type="sibTrans" cxnId="{A2049F91-1D1B-4259-8A60-486E4533F272}">
      <dgm:prSet/>
      <dgm:spPr/>
      <dgm:t>
        <a:bodyPr/>
        <a:lstStyle/>
        <a:p>
          <a:endParaRPr lang="ru-RU">
            <a:latin typeface="Times New Roman" pitchFamily="18" charset="0"/>
            <a:cs typeface="Times New Roman" pitchFamily="18" charset="0"/>
          </a:endParaRPr>
        </a:p>
      </dgm:t>
    </dgm:pt>
    <dgm:pt modelId="{5A3D8414-A5F5-4C79-ACA5-8C294F69FBF0}">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292A88CC-C0DE-4E90-BD9A-5B51021C2C8A}" type="parTrans" cxnId="{73C607C0-A783-4A01-9E2E-7107D7D9BBFA}">
      <dgm:prSet/>
      <dgm:spPr/>
      <dgm:t>
        <a:bodyPr/>
        <a:lstStyle/>
        <a:p>
          <a:endParaRPr lang="ru-RU">
            <a:latin typeface="Times New Roman" pitchFamily="18" charset="0"/>
            <a:cs typeface="Times New Roman" pitchFamily="18" charset="0"/>
          </a:endParaRPr>
        </a:p>
      </dgm:t>
    </dgm:pt>
    <dgm:pt modelId="{E58C01E6-E404-4E11-B4B0-0A22BBAC9B18}" type="sibTrans" cxnId="{73C607C0-A783-4A01-9E2E-7107D7D9BBFA}">
      <dgm:prSet/>
      <dgm:spPr/>
      <dgm:t>
        <a:bodyPr/>
        <a:lstStyle/>
        <a:p>
          <a:endParaRPr lang="ru-RU">
            <a:latin typeface="Times New Roman" pitchFamily="18" charset="0"/>
            <a:cs typeface="Times New Roman" pitchFamily="18" charset="0"/>
          </a:endParaRPr>
        </a:p>
      </dgm:t>
    </dgm:pt>
    <dgm:pt modelId="{74B68639-87EA-4EFA-8330-BDAEC86B5D3B}">
      <dgm:prSet/>
      <dgm:spPr/>
      <dgm:t>
        <a:bodyPr/>
        <a:lstStyle/>
        <a:p>
          <a:pPr algn="just" rtl="0"/>
          <a:r>
            <a:rPr lang="ru-RU" dirty="0" err="1" smtClean="0">
              <a:latin typeface="Times New Roman" pitchFamily="18" charset="0"/>
              <a:cs typeface="Times New Roman" pitchFamily="18" charset="0"/>
            </a:rPr>
            <a:t>Атроф-муҳитнинг ифлосланиши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555E11BB-DFD0-49D9-B80D-97CDF9D99DB5}" type="parTrans" cxnId="{9DD96B4F-BA1E-4AA7-B7B0-4EB59F641F3A}">
      <dgm:prSet/>
      <dgm:spPr/>
      <dgm:t>
        <a:bodyPr/>
        <a:lstStyle/>
        <a:p>
          <a:endParaRPr lang="ru-RU">
            <a:latin typeface="Times New Roman" pitchFamily="18" charset="0"/>
            <a:cs typeface="Times New Roman" pitchFamily="18" charset="0"/>
          </a:endParaRPr>
        </a:p>
      </dgm:t>
    </dgm:pt>
    <dgm:pt modelId="{A0AC0C8A-8A6C-4F58-8674-2AA09E869436}" type="sibTrans" cxnId="{9DD96B4F-BA1E-4AA7-B7B0-4EB59F641F3A}">
      <dgm:prSet/>
      <dgm:spPr/>
      <dgm:t>
        <a:bodyPr/>
        <a:lstStyle/>
        <a:p>
          <a:endParaRPr lang="ru-RU">
            <a:latin typeface="Times New Roman" pitchFamily="18" charset="0"/>
            <a:cs typeface="Times New Roman" pitchFamily="18" charset="0"/>
          </a:endParaRPr>
        </a:p>
      </dgm:t>
    </dgm:pt>
    <dgm:pt modelId="{EE4D296B-0A39-41BF-A77C-598333B05479}">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6C39529C-3714-4D58-9AC6-4836947D42D2}" type="parTrans" cxnId="{67247520-2833-4731-B2EE-02A264AAAFD3}">
      <dgm:prSet/>
      <dgm:spPr/>
      <dgm:t>
        <a:bodyPr/>
        <a:lstStyle/>
        <a:p>
          <a:endParaRPr lang="ru-RU">
            <a:latin typeface="Times New Roman" pitchFamily="18" charset="0"/>
            <a:cs typeface="Times New Roman" pitchFamily="18" charset="0"/>
          </a:endParaRPr>
        </a:p>
      </dgm:t>
    </dgm:pt>
    <dgm:pt modelId="{E6A48E96-6E2A-4D13-910C-1A391161B343}" type="sibTrans" cxnId="{67247520-2833-4731-B2EE-02A264AAAFD3}">
      <dgm:prSet/>
      <dgm:spPr/>
      <dgm:t>
        <a:bodyPr/>
        <a:lstStyle/>
        <a:p>
          <a:endParaRPr lang="ru-RU">
            <a:latin typeface="Times New Roman" pitchFamily="18" charset="0"/>
            <a:cs typeface="Times New Roman" pitchFamily="18" charset="0"/>
          </a:endParaRPr>
        </a:p>
      </dgm:t>
    </dgm:pt>
    <dgm:pt modelId="{5F2E7A7B-9306-44A0-A06A-8DEB831114D0}">
      <dgm:prSet/>
      <dgm:spPr/>
      <dgm:t>
        <a:bodyPr/>
        <a:lstStyle/>
        <a:p>
          <a:pPr algn="just" rtl="0"/>
          <a:r>
            <a:rPr lang="ru-RU" dirty="0" err="1" smtClean="0">
              <a:latin typeface="Times New Roman" pitchFamily="18" charset="0"/>
              <a:cs typeface="Times New Roman" pitchFamily="18" charset="0"/>
            </a:rPr>
            <a:t>Даромадлар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тенгсизлигини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қисқартириш дастурларини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5A645AD-EDB7-4253-840D-C8EF0B8CC5FC}" type="parTrans" cxnId="{51C0D093-674C-4DBB-967F-52ADE19A2B50}">
      <dgm:prSet/>
      <dgm:spPr/>
      <dgm:t>
        <a:bodyPr/>
        <a:lstStyle/>
        <a:p>
          <a:endParaRPr lang="ru-RU">
            <a:latin typeface="Times New Roman" pitchFamily="18" charset="0"/>
            <a:cs typeface="Times New Roman" pitchFamily="18" charset="0"/>
          </a:endParaRPr>
        </a:p>
      </dgm:t>
    </dgm:pt>
    <dgm:pt modelId="{0B902C0B-9F1C-4919-8C0A-11894E6A3E8E}" type="sibTrans" cxnId="{51C0D093-674C-4DBB-967F-52ADE19A2B50}">
      <dgm:prSet/>
      <dgm:spPr/>
      <dgm:t>
        <a:bodyPr/>
        <a:lstStyle/>
        <a:p>
          <a:endParaRPr lang="ru-RU">
            <a:latin typeface="Times New Roman" pitchFamily="18" charset="0"/>
            <a:cs typeface="Times New Roman" pitchFamily="18" charset="0"/>
          </a:endParaRPr>
        </a:p>
      </dgm:t>
    </dgm:pt>
    <dgm:pt modelId="{5581992F-7386-4A8F-B864-82F0AC56B17F}">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168507C8-5046-42C8-A147-DADF216ADF7B}" type="parTrans" cxnId="{7994B3C3-E5F7-4E43-A798-D0A87D2096F7}">
      <dgm:prSet/>
      <dgm:spPr/>
      <dgm:t>
        <a:bodyPr/>
        <a:lstStyle/>
        <a:p>
          <a:endParaRPr lang="ru-RU">
            <a:latin typeface="Times New Roman" pitchFamily="18" charset="0"/>
            <a:cs typeface="Times New Roman" pitchFamily="18" charset="0"/>
          </a:endParaRPr>
        </a:p>
      </dgm:t>
    </dgm:pt>
    <dgm:pt modelId="{DEFE1FE8-5B2F-4EF0-906F-00869623C733}" type="sibTrans" cxnId="{7994B3C3-E5F7-4E43-A798-D0A87D2096F7}">
      <dgm:prSet/>
      <dgm:spPr/>
      <dgm:t>
        <a:bodyPr/>
        <a:lstStyle/>
        <a:p>
          <a:endParaRPr lang="ru-RU">
            <a:latin typeface="Times New Roman" pitchFamily="18" charset="0"/>
            <a:cs typeface="Times New Roman" pitchFamily="18" charset="0"/>
          </a:endParaRPr>
        </a:p>
      </dgm:t>
    </dgm:pt>
    <dgm:pt modelId="{6A4FA291-40E6-4A89-94FB-D4310A447AE5}">
      <dgm:prSet/>
      <dgm:spPr/>
      <dgm:t>
        <a:bodyPr/>
        <a:lstStyle/>
        <a:p>
          <a:pPr algn="just" rtl="0"/>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мудофаа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хавфсизлигини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харажатлари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ҳажмининг ўсиши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6C51A55-62DC-47B4-9490-AE8D8A2C4329}" type="parTrans" cxnId="{A23226D3-AAD4-428D-8FD8-026D530F26C3}">
      <dgm:prSet/>
      <dgm:spPr/>
      <dgm:t>
        <a:bodyPr/>
        <a:lstStyle/>
        <a:p>
          <a:endParaRPr lang="ru-RU">
            <a:latin typeface="Times New Roman" pitchFamily="18" charset="0"/>
            <a:cs typeface="Times New Roman" pitchFamily="18" charset="0"/>
          </a:endParaRPr>
        </a:p>
      </dgm:t>
    </dgm:pt>
    <dgm:pt modelId="{32AD8254-1102-4D80-A13F-7DC457678DD1}" type="sibTrans" cxnId="{A23226D3-AAD4-428D-8FD8-026D530F26C3}">
      <dgm:prSet/>
      <dgm:spPr/>
      <dgm:t>
        <a:bodyPr/>
        <a:lstStyle/>
        <a:p>
          <a:endParaRPr lang="ru-RU">
            <a:latin typeface="Times New Roman" pitchFamily="18" charset="0"/>
            <a:cs typeface="Times New Roman" pitchFamily="18" charset="0"/>
          </a:endParaRPr>
        </a:p>
      </dgm:t>
    </dgm:pt>
    <dgm:pt modelId="{91A9A714-382F-4770-BD2D-751C1E05E64C}" type="pres">
      <dgm:prSet presAssocID="{21CFEAF3-3025-42BA-BA10-12AD20D593EC}" presName="linearFlow" presStyleCnt="0">
        <dgm:presLayoutVars>
          <dgm:dir/>
          <dgm:animLvl val="lvl"/>
          <dgm:resizeHandles val="exact"/>
        </dgm:presLayoutVars>
      </dgm:prSet>
      <dgm:spPr/>
      <dgm:t>
        <a:bodyPr/>
        <a:lstStyle/>
        <a:p>
          <a:endParaRPr lang="ru-RU"/>
        </a:p>
      </dgm:t>
    </dgm:pt>
    <dgm:pt modelId="{39D5BA5A-04F2-4CA0-8580-F327F8929C1F}" type="pres">
      <dgm:prSet presAssocID="{1B9419C1-F16A-4D7B-80EA-DE2D541FDF5C}" presName="composite" presStyleCnt="0"/>
      <dgm:spPr/>
    </dgm:pt>
    <dgm:pt modelId="{0BE937BB-2309-468F-8E8C-44C095ACFDF6}" type="pres">
      <dgm:prSet presAssocID="{1B9419C1-F16A-4D7B-80EA-DE2D541FDF5C}" presName="parentText" presStyleLbl="alignNode1" presStyleIdx="0" presStyleCnt="5">
        <dgm:presLayoutVars>
          <dgm:chMax val="1"/>
          <dgm:bulletEnabled val="1"/>
        </dgm:presLayoutVars>
      </dgm:prSet>
      <dgm:spPr/>
      <dgm:t>
        <a:bodyPr/>
        <a:lstStyle/>
        <a:p>
          <a:endParaRPr lang="ru-RU"/>
        </a:p>
      </dgm:t>
    </dgm:pt>
    <dgm:pt modelId="{931934E6-0E83-4F1C-B5A9-499B9C060866}" type="pres">
      <dgm:prSet presAssocID="{1B9419C1-F16A-4D7B-80EA-DE2D541FDF5C}" presName="descendantText" presStyleLbl="alignAcc1" presStyleIdx="0" presStyleCnt="5">
        <dgm:presLayoutVars>
          <dgm:bulletEnabled val="1"/>
        </dgm:presLayoutVars>
      </dgm:prSet>
      <dgm:spPr/>
      <dgm:t>
        <a:bodyPr/>
        <a:lstStyle/>
        <a:p>
          <a:endParaRPr lang="ru-RU"/>
        </a:p>
      </dgm:t>
    </dgm:pt>
    <dgm:pt modelId="{6BC3773F-9B16-4931-B20A-ED7AE849CD4B}" type="pres">
      <dgm:prSet presAssocID="{F0030EA2-D470-4644-B647-D9FB7E6E069F}" presName="sp" presStyleCnt="0"/>
      <dgm:spPr/>
    </dgm:pt>
    <dgm:pt modelId="{EDBABC40-30D6-44A5-8E44-57101020B70E}" type="pres">
      <dgm:prSet presAssocID="{B43E75FD-8929-4A2E-9F6E-642A925815B1}" presName="composite" presStyleCnt="0"/>
      <dgm:spPr/>
    </dgm:pt>
    <dgm:pt modelId="{B6B3A543-3437-4B7D-8011-1E28AAA8C42C}" type="pres">
      <dgm:prSet presAssocID="{B43E75FD-8929-4A2E-9F6E-642A925815B1}" presName="parentText" presStyleLbl="alignNode1" presStyleIdx="1" presStyleCnt="5">
        <dgm:presLayoutVars>
          <dgm:chMax val="1"/>
          <dgm:bulletEnabled val="1"/>
        </dgm:presLayoutVars>
      </dgm:prSet>
      <dgm:spPr/>
      <dgm:t>
        <a:bodyPr/>
        <a:lstStyle/>
        <a:p>
          <a:endParaRPr lang="ru-RU"/>
        </a:p>
      </dgm:t>
    </dgm:pt>
    <dgm:pt modelId="{AE279815-810F-4272-AC89-24EA19423060}" type="pres">
      <dgm:prSet presAssocID="{B43E75FD-8929-4A2E-9F6E-642A925815B1}" presName="descendantText" presStyleLbl="alignAcc1" presStyleIdx="1" presStyleCnt="5">
        <dgm:presLayoutVars>
          <dgm:bulletEnabled val="1"/>
        </dgm:presLayoutVars>
      </dgm:prSet>
      <dgm:spPr/>
      <dgm:t>
        <a:bodyPr/>
        <a:lstStyle/>
        <a:p>
          <a:endParaRPr lang="ru-RU"/>
        </a:p>
      </dgm:t>
    </dgm:pt>
    <dgm:pt modelId="{44238A40-9986-4379-A355-4EB88CF5A640}" type="pres">
      <dgm:prSet presAssocID="{BA198923-5200-451A-9BCA-4B56A3B6A306}" presName="sp" presStyleCnt="0"/>
      <dgm:spPr/>
    </dgm:pt>
    <dgm:pt modelId="{6B3C15BA-A700-450C-9E57-74C326A4795B}" type="pres">
      <dgm:prSet presAssocID="{5A3D8414-A5F5-4C79-ACA5-8C294F69FBF0}" presName="composite" presStyleCnt="0"/>
      <dgm:spPr/>
    </dgm:pt>
    <dgm:pt modelId="{46085225-3B29-4ED2-A3F0-497F8577A3E8}" type="pres">
      <dgm:prSet presAssocID="{5A3D8414-A5F5-4C79-ACA5-8C294F69FBF0}" presName="parentText" presStyleLbl="alignNode1" presStyleIdx="2" presStyleCnt="5">
        <dgm:presLayoutVars>
          <dgm:chMax val="1"/>
          <dgm:bulletEnabled val="1"/>
        </dgm:presLayoutVars>
      </dgm:prSet>
      <dgm:spPr/>
      <dgm:t>
        <a:bodyPr/>
        <a:lstStyle/>
        <a:p>
          <a:endParaRPr lang="ru-RU"/>
        </a:p>
      </dgm:t>
    </dgm:pt>
    <dgm:pt modelId="{CAADA3E0-F87E-43A7-98CE-809C410AADE3}" type="pres">
      <dgm:prSet presAssocID="{5A3D8414-A5F5-4C79-ACA5-8C294F69FBF0}" presName="descendantText" presStyleLbl="alignAcc1" presStyleIdx="2" presStyleCnt="5">
        <dgm:presLayoutVars>
          <dgm:bulletEnabled val="1"/>
        </dgm:presLayoutVars>
      </dgm:prSet>
      <dgm:spPr/>
      <dgm:t>
        <a:bodyPr/>
        <a:lstStyle/>
        <a:p>
          <a:endParaRPr lang="ru-RU"/>
        </a:p>
      </dgm:t>
    </dgm:pt>
    <dgm:pt modelId="{13431BB7-C8E4-4471-9ED9-FCCD4236B5A0}" type="pres">
      <dgm:prSet presAssocID="{E58C01E6-E404-4E11-B4B0-0A22BBAC9B18}" presName="sp" presStyleCnt="0"/>
      <dgm:spPr/>
    </dgm:pt>
    <dgm:pt modelId="{73D8E0F8-5437-4C14-BEF3-2E7232AFC4D2}" type="pres">
      <dgm:prSet presAssocID="{EE4D296B-0A39-41BF-A77C-598333B05479}" presName="composite" presStyleCnt="0"/>
      <dgm:spPr/>
    </dgm:pt>
    <dgm:pt modelId="{BFC34B81-E516-4FAC-AB30-774E1B72C2CB}" type="pres">
      <dgm:prSet presAssocID="{EE4D296B-0A39-41BF-A77C-598333B05479}" presName="parentText" presStyleLbl="alignNode1" presStyleIdx="3" presStyleCnt="5">
        <dgm:presLayoutVars>
          <dgm:chMax val="1"/>
          <dgm:bulletEnabled val="1"/>
        </dgm:presLayoutVars>
      </dgm:prSet>
      <dgm:spPr/>
      <dgm:t>
        <a:bodyPr/>
        <a:lstStyle/>
        <a:p>
          <a:endParaRPr lang="ru-RU"/>
        </a:p>
      </dgm:t>
    </dgm:pt>
    <dgm:pt modelId="{A326E43A-6E99-46FF-9B4B-026296E2DA66}" type="pres">
      <dgm:prSet presAssocID="{EE4D296B-0A39-41BF-A77C-598333B05479}" presName="descendantText" presStyleLbl="alignAcc1" presStyleIdx="3" presStyleCnt="5">
        <dgm:presLayoutVars>
          <dgm:bulletEnabled val="1"/>
        </dgm:presLayoutVars>
      </dgm:prSet>
      <dgm:spPr/>
      <dgm:t>
        <a:bodyPr/>
        <a:lstStyle/>
        <a:p>
          <a:endParaRPr lang="ru-RU"/>
        </a:p>
      </dgm:t>
    </dgm:pt>
    <dgm:pt modelId="{336CCB27-1583-408D-80A6-3FC47A301432}" type="pres">
      <dgm:prSet presAssocID="{E6A48E96-6E2A-4D13-910C-1A391161B343}" presName="sp" presStyleCnt="0"/>
      <dgm:spPr/>
    </dgm:pt>
    <dgm:pt modelId="{23BED980-D4E4-4C2F-82D5-ABC55D0BBBB3}" type="pres">
      <dgm:prSet presAssocID="{5581992F-7386-4A8F-B864-82F0AC56B17F}" presName="composite" presStyleCnt="0"/>
      <dgm:spPr/>
    </dgm:pt>
    <dgm:pt modelId="{5A401A80-7E9C-44DF-B31B-583CCDADBE40}" type="pres">
      <dgm:prSet presAssocID="{5581992F-7386-4A8F-B864-82F0AC56B17F}" presName="parentText" presStyleLbl="alignNode1" presStyleIdx="4" presStyleCnt="5">
        <dgm:presLayoutVars>
          <dgm:chMax val="1"/>
          <dgm:bulletEnabled val="1"/>
        </dgm:presLayoutVars>
      </dgm:prSet>
      <dgm:spPr/>
      <dgm:t>
        <a:bodyPr/>
        <a:lstStyle/>
        <a:p>
          <a:endParaRPr lang="ru-RU"/>
        </a:p>
      </dgm:t>
    </dgm:pt>
    <dgm:pt modelId="{6A096670-2176-4CE5-ABA7-9B5C27D3FD65}" type="pres">
      <dgm:prSet presAssocID="{5581992F-7386-4A8F-B864-82F0AC56B17F}" presName="descendantText" presStyleLbl="alignAcc1" presStyleIdx="4" presStyleCnt="5">
        <dgm:presLayoutVars>
          <dgm:bulletEnabled val="1"/>
        </dgm:presLayoutVars>
      </dgm:prSet>
      <dgm:spPr/>
      <dgm:t>
        <a:bodyPr/>
        <a:lstStyle/>
        <a:p>
          <a:endParaRPr lang="ru-RU"/>
        </a:p>
      </dgm:t>
    </dgm:pt>
  </dgm:ptLst>
  <dgm:cxnLst>
    <dgm:cxn modelId="{C7DC4B97-8E98-46AF-B908-CC1ED5419FBD}" type="presOf" srcId="{B43E75FD-8929-4A2E-9F6E-642A925815B1}" destId="{B6B3A543-3437-4B7D-8011-1E28AAA8C42C}" srcOrd="0" destOrd="0" presId="urn:microsoft.com/office/officeart/2005/8/layout/chevron2"/>
    <dgm:cxn modelId="{96B1003D-916B-429B-BD93-C1B24CEC86A9}" type="presOf" srcId="{5581992F-7386-4A8F-B864-82F0AC56B17F}" destId="{5A401A80-7E9C-44DF-B31B-583CCDADBE40}" srcOrd="0" destOrd="0" presId="urn:microsoft.com/office/officeart/2005/8/layout/chevron2"/>
    <dgm:cxn modelId="{5D281A79-B8D7-48FC-BC41-658F306061AB}" type="presOf" srcId="{74B68639-87EA-4EFA-8330-BDAEC86B5D3B}" destId="{CAADA3E0-F87E-43A7-98CE-809C410AADE3}" srcOrd="0" destOrd="0" presId="urn:microsoft.com/office/officeart/2005/8/layout/chevron2"/>
    <dgm:cxn modelId="{306C3C3C-6209-4EA6-87E4-9BC6BBD1C35C}" srcId="{21CFEAF3-3025-42BA-BA10-12AD20D593EC}" destId="{1B9419C1-F16A-4D7B-80EA-DE2D541FDF5C}" srcOrd="0" destOrd="0" parTransId="{05AD30ED-8695-4A9E-8129-958AC48D0D04}" sibTransId="{F0030EA2-D470-4644-B647-D9FB7E6E069F}"/>
    <dgm:cxn modelId="{566F5B1D-D6E2-4266-826C-2D22D644BD12}" type="presOf" srcId="{1ECF234A-A413-4225-9319-09718837B73D}" destId="{931934E6-0E83-4F1C-B5A9-499B9C060866}" srcOrd="0" destOrd="0" presId="urn:microsoft.com/office/officeart/2005/8/layout/chevron2"/>
    <dgm:cxn modelId="{4D0E964B-F4F8-464C-A247-88421FE6EC45}" type="presOf" srcId="{5F2E7A7B-9306-44A0-A06A-8DEB831114D0}" destId="{A326E43A-6E99-46FF-9B4B-026296E2DA66}" srcOrd="0" destOrd="0" presId="urn:microsoft.com/office/officeart/2005/8/layout/chevron2"/>
    <dgm:cxn modelId="{27826723-3CA7-4BD3-8658-B538AE8A7B17}" type="presOf" srcId="{21CFEAF3-3025-42BA-BA10-12AD20D593EC}" destId="{91A9A714-382F-4770-BD2D-751C1E05E64C}" srcOrd="0" destOrd="0" presId="urn:microsoft.com/office/officeart/2005/8/layout/chevron2"/>
    <dgm:cxn modelId="{7994B3C3-E5F7-4E43-A798-D0A87D2096F7}" srcId="{21CFEAF3-3025-42BA-BA10-12AD20D593EC}" destId="{5581992F-7386-4A8F-B864-82F0AC56B17F}" srcOrd="4" destOrd="0" parTransId="{168507C8-5046-42C8-A147-DADF216ADF7B}" sibTransId="{DEFE1FE8-5B2F-4EF0-906F-00869623C733}"/>
    <dgm:cxn modelId="{FE07DD64-2EA8-41A3-AF0C-070DA25F1DF2}" type="presOf" srcId="{EE4D296B-0A39-41BF-A77C-598333B05479}" destId="{BFC34B81-E516-4FAC-AB30-774E1B72C2CB}" srcOrd="0" destOrd="0" presId="urn:microsoft.com/office/officeart/2005/8/layout/chevron2"/>
    <dgm:cxn modelId="{B4374031-A1C7-4E0E-A9BC-82F5267DF3BE}" srcId="{21CFEAF3-3025-42BA-BA10-12AD20D593EC}" destId="{B43E75FD-8929-4A2E-9F6E-642A925815B1}" srcOrd="1" destOrd="0" parTransId="{581BB1A8-D014-40EC-B1D1-DC5F460D71CB}" sibTransId="{BA198923-5200-451A-9BCA-4B56A3B6A306}"/>
    <dgm:cxn modelId="{73C607C0-A783-4A01-9E2E-7107D7D9BBFA}" srcId="{21CFEAF3-3025-42BA-BA10-12AD20D593EC}" destId="{5A3D8414-A5F5-4C79-ACA5-8C294F69FBF0}" srcOrd="2" destOrd="0" parTransId="{292A88CC-C0DE-4E90-BD9A-5B51021C2C8A}" sibTransId="{E58C01E6-E404-4E11-B4B0-0A22BBAC9B18}"/>
    <dgm:cxn modelId="{4463676F-969B-44C3-AF92-BD8E631DF905}" type="presOf" srcId="{1B9419C1-F16A-4D7B-80EA-DE2D541FDF5C}" destId="{0BE937BB-2309-468F-8E8C-44C095ACFDF6}" srcOrd="0" destOrd="0" presId="urn:microsoft.com/office/officeart/2005/8/layout/chevron2"/>
    <dgm:cxn modelId="{9DD96B4F-BA1E-4AA7-B7B0-4EB59F641F3A}" srcId="{5A3D8414-A5F5-4C79-ACA5-8C294F69FBF0}" destId="{74B68639-87EA-4EFA-8330-BDAEC86B5D3B}" srcOrd="0" destOrd="0" parTransId="{555E11BB-DFD0-49D9-B80D-97CDF9D99DB5}" sibTransId="{A0AC0C8A-8A6C-4F58-8674-2AA09E869436}"/>
    <dgm:cxn modelId="{A23226D3-AAD4-428D-8FD8-026D530F26C3}" srcId="{5581992F-7386-4A8F-B864-82F0AC56B17F}" destId="{6A4FA291-40E6-4A89-94FB-D4310A447AE5}" srcOrd="0" destOrd="0" parTransId="{B6C51A55-62DC-47B4-9490-AE8D8A2C4329}" sibTransId="{32AD8254-1102-4D80-A13F-7DC457678DD1}"/>
    <dgm:cxn modelId="{A2049F91-1D1B-4259-8A60-486E4533F272}" srcId="{B43E75FD-8929-4A2E-9F6E-642A925815B1}" destId="{8FE7C4EF-DA4E-4AFF-A105-31DFF230BB36}" srcOrd="0" destOrd="0" parTransId="{2E55994C-644B-4126-84B7-3DB51D031FE3}" sibTransId="{94C07E08-BE18-4AE4-8C65-30E243324898}"/>
    <dgm:cxn modelId="{5AA177B6-49D6-43CB-AA15-7A1852BC44B4}" srcId="{1B9419C1-F16A-4D7B-80EA-DE2D541FDF5C}" destId="{1ECF234A-A413-4225-9319-09718837B73D}" srcOrd="0" destOrd="0" parTransId="{EDA504FC-4B6C-4562-B961-0841F61EF779}" sibTransId="{87B8796C-6E9D-4A0C-B60A-8A427A9DC7B9}"/>
    <dgm:cxn modelId="{E91C823E-3B7A-424A-B893-AD194AEE1029}" type="presOf" srcId="{8FE7C4EF-DA4E-4AFF-A105-31DFF230BB36}" destId="{AE279815-810F-4272-AC89-24EA19423060}" srcOrd="0" destOrd="0" presId="urn:microsoft.com/office/officeart/2005/8/layout/chevron2"/>
    <dgm:cxn modelId="{9EA70EB5-30F4-4CC6-BF71-AA9CB2F870A0}" type="presOf" srcId="{5A3D8414-A5F5-4C79-ACA5-8C294F69FBF0}" destId="{46085225-3B29-4ED2-A3F0-497F8577A3E8}" srcOrd="0" destOrd="0" presId="urn:microsoft.com/office/officeart/2005/8/layout/chevron2"/>
    <dgm:cxn modelId="{67247520-2833-4731-B2EE-02A264AAAFD3}" srcId="{21CFEAF3-3025-42BA-BA10-12AD20D593EC}" destId="{EE4D296B-0A39-41BF-A77C-598333B05479}" srcOrd="3" destOrd="0" parTransId="{6C39529C-3714-4D58-9AC6-4836947D42D2}" sibTransId="{E6A48E96-6E2A-4D13-910C-1A391161B343}"/>
    <dgm:cxn modelId="{51C0D093-674C-4DBB-967F-52ADE19A2B50}" srcId="{EE4D296B-0A39-41BF-A77C-598333B05479}" destId="{5F2E7A7B-9306-44A0-A06A-8DEB831114D0}" srcOrd="0" destOrd="0" parTransId="{65A645AD-EDB7-4253-840D-C8EF0B8CC5FC}" sibTransId="{0B902C0B-9F1C-4919-8C0A-11894E6A3E8E}"/>
    <dgm:cxn modelId="{4819D3D4-6081-4CA6-AB16-C41D702B244E}" type="presOf" srcId="{6A4FA291-40E6-4A89-94FB-D4310A447AE5}" destId="{6A096670-2176-4CE5-ABA7-9B5C27D3FD65}" srcOrd="0" destOrd="0" presId="urn:microsoft.com/office/officeart/2005/8/layout/chevron2"/>
    <dgm:cxn modelId="{D81F751E-5B8C-467F-8BF7-5467A54E79D7}" type="presParOf" srcId="{91A9A714-382F-4770-BD2D-751C1E05E64C}" destId="{39D5BA5A-04F2-4CA0-8580-F327F8929C1F}" srcOrd="0" destOrd="0" presId="urn:microsoft.com/office/officeart/2005/8/layout/chevron2"/>
    <dgm:cxn modelId="{35D77A6B-BE7E-4F0E-8B35-475B8BC4C963}" type="presParOf" srcId="{39D5BA5A-04F2-4CA0-8580-F327F8929C1F}" destId="{0BE937BB-2309-468F-8E8C-44C095ACFDF6}" srcOrd="0" destOrd="0" presId="urn:microsoft.com/office/officeart/2005/8/layout/chevron2"/>
    <dgm:cxn modelId="{FF10D255-0FB4-4789-8D6E-EF0C3B9C96FC}" type="presParOf" srcId="{39D5BA5A-04F2-4CA0-8580-F327F8929C1F}" destId="{931934E6-0E83-4F1C-B5A9-499B9C060866}" srcOrd="1" destOrd="0" presId="urn:microsoft.com/office/officeart/2005/8/layout/chevron2"/>
    <dgm:cxn modelId="{083ACF37-ED7B-425C-9B2A-349B9512C3C0}" type="presParOf" srcId="{91A9A714-382F-4770-BD2D-751C1E05E64C}" destId="{6BC3773F-9B16-4931-B20A-ED7AE849CD4B}" srcOrd="1" destOrd="0" presId="urn:microsoft.com/office/officeart/2005/8/layout/chevron2"/>
    <dgm:cxn modelId="{DC1BFCA3-83D4-4D01-94A3-66AF1FB388D4}" type="presParOf" srcId="{91A9A714-382F-4770-BD2D-751C1E05E64C}" destId="{EDBABC40-30D6-44A5-8E44-57101020B70E}" srcOrd="2" destOrd="0" presId="urn:microsoft.com/office/officeart/2005/8/layout/chevron2"/>
    <dgm:cxn modelId="{56F156E9-56C0-4B84-A201-6B940E253D4C}" type="presParOf" srcId="{EDBABC40-30D6-44A5-8E44-57101020B70E}" destId="{B6B3A543-3437-4B7D-8011-1E28AAA8C42C}" srcOrd="0" destOrd="0" presId="urn:microsoft.com/office/officeart/2005/8/layout/chevron2"/>
    <dgm:cxn modelId="{62D55B11-83E0-4637-AD41-D7F29D934BBC}" type="presParOf" srcId="{EDBABC40-30D6-44A5-8E44-57101020B70E}" destId="{AE279815-810F-4272-AC89-24EA19423060}" srcOrd="1" destOrd="0" presId="urn:microsoft.com/office/officeart/2005/8/layout/chevron2"/>
    <dgm:cxn modelId="{E426A954-6EA0-4BED-B96D-56FA19A1725C}" type="presParOf" srcId="{91A9A714-382F-4770-BD2D-751C1E05E64C}" destId="{44238A40-9986-4379-A355-4EB88CF5A640}" srcOrd="3" destOrd="0" presId="urn:microsoft.com/office/officeart/2005/8/layout/chevron2"/>
    <dgm:cxn modelId="{B2FEC5A9-E097-4592-A75D-76BEB74D4892}" type="presParOf" srcId="{91A9A714-382F-4770-BD2D-751C1E05E64C}" destId="{6B3C15BA-A700-450C-9E57-74C326A4795B}" srcOrd="4" destOrd="0" presId="urn:microsoft.com/office/officeart/2005/8/layout/chevron2"/>
    <dgm:cxn modelId="{8E39A4CD-0F02-4FF0-BE1E-033AD669E0C5}" type="presParOf" srcId="{6B3C15BA-A700-450C-9E57-74C326A4795B}" destId="{46085225-3B29-4ED2-A3F0-497F8577A3E8}" srcOrd="0" destOrd="0" presId="urn:microsoft.com/office/officeart/2005/8/layout/chevron2"/>
    <dgm:cxn modelId="{6EBF050A-CA3E-4247-856E-7E79BC2C9B32}" type="presParOf" srcId="{6B3C15BA-A700-450C-9E57-74C326A4795B}" destId="{CAADA3E0-F87E-43A7-98CE-809C410AADE3}" srcOrd="1" destOrd="0" presId="urn:microsoft.com/office/officeart/2005/8/layout/chevron2"/>
    <dgm:cxn modelId="{FFDA1BD5-32C4-43AB-A841-926A52F0C12A}" type="presParOf" srcId="{91A9A714-382F-4770-BD2D-751C1E05E64C}" destId="{13431BB7-C8E4-4471-9ED9-FCCD4236B5A0}" srcOrd="5" destOrd="0" presId="urn:microsoft.com/office/officeart/2005/8/layout/chevron2"/>
    <dgm:cxn modelId="{C1DA0738-444B-4491-BC4A-BE8CC5BCF915}" type="presParOf" srcId="{91A9A714-382F-4770-BD2D-751C1E05E64C}" destId="{73D8E0F8-5437-4C14-BEF3-2E7232AFC4D2}" srcOrd="6" destOrd="0" presId="urn:microsoft.com/office/officeart/2005/8/layout/chevron2"/>
    <dgm:cxn modelId="{0415935E-31C0-4138-8EEA-888B4A6B1538}" type="presParOf" srcId="{73D8E0F8-5437-4C14-BEF3-2E7232AFC4D2}" destId="{BFC34B81-E516-4FAC-AB30-774E1B72C2CB}" srcOrd="0" destOrd="0" presId="urn:microsoft.com/office/officeart/2005/8/layout/chevron2"/>
    <dgm:cxn modelId="{F900DF6E-74B1-4D36-AE22-EB08FFF2A380}" type="presParOf" srcId="{73D8E0F8-5437-4C14-BEF3-2E7232AFC4D2}" destId="{A326E43A-6E99-46FF-9B4B-026296E2DA66}" srcOrd="1" destOrd="0" presId="urn:microsoft.com/office/officeart/2005/8/layout/chevron2"/>
    <dgm:cxn modelId="{4B7E4DC4-8F53-44EE-9E17-71BEE3FB1514}" type="presParOf" srcId="{91A9A714-382F-4770-BD2D-751C1E05E64C}" destId="{336CCB27-1583-408D-80A6-3FC47A301432}" srcOrd="7" destOrd="0" presId="urn:microsoft.com/office/officeart/2005/8/layout/chevron2"/>
    <dgm:cxn modelId="{17CE0380-242A-4265-B6B8-97090701DC95}" type="presParOf" srcId="{91A9A714-382F-4770-BD2D-751C1E05E64C}" destId="{23BED980-D4E4-4C2F-82D5-ABC55D0BBBB3}" srcOrd="8" destOrd="0" presId="urn:microsoft.com/office/officeart/2005/8/layout/chevron2"/>
    <dgm:cxn modelId="{6826C056-39E6-4601-A1C0-A55ED4D0D6DE}" type="presParOf" srcId="{23BED980-D4E4-4C2F-82D5-ABC55D0BBBB3}" destId="{5A401A80-7E9C-44DF-B31B-583CCDADBE40}" srcOrd="0" destOrd="0" presId="urn:microsoft.com/office/officeart/2005/8/layout/chevron2"/>
    <dgm:cxn modelId="{5CCC65F8-B4FB-47A4-9689-2F866657EB0B}" type="presParOf" srcId="{23BED980-D4E4-4C2F-82D5-ABC55D0BBBB3}" destId="{6A096670-2176-4CE5-ABA7-9B5C27D3FD6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0136DDC3-9717-473A-B367-49BF174FC34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31BF50DD-5AD7-4EDF-95FA-BB07AAB507A1}">
      <dgm:prSet/>
      <dgm:spPr/>
      <dgm:t>
        <a:bodyPr/>
        <a:lstStyle/>
        <a:p>
          <a:pPr algn="ctr" rtl="0"/>
          <a:r>
            <a:rPr lang="ru-RU" dirty="0" err="1" smtClean="0">
              <a:latin typeface="Times New Roman" pitchFamily="18" charset="0"/>
              <a:cs typeface="Times New Roman" pitchFamily="18" charset="0"/>
            </a:rPr>
            <a:t>Корхоналар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 ёрдамида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 умумий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тамойиллари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оширилади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3294963-3762-417B-A4BC-03E4D048A4EC}" type="parTrans" cxnId="{E41EA2E3-B671-4808-B347-D8B058F4136D}">
      <dgm:prSet/>
      <dgm:spPr/>
      <dgm:t>
        <a:bodyPr/>
        <a:lstStyle/>
        <a:p>
          <a:endParaRPr lang="ru-RU"/>
        </a:p>
      </dgm:t>
    </dgm:pt>
    <dgm:pt modelId="{C50F814B-F0E1-49B7-AE12-35A3BEF19D75}" type="sibTrans" cxnId="{E41EA2E3-B671-4808-B347-D8B058F4136D}">
      <dgm:prSet/>
      <dgm:spPr/>
      <dgm:t>
        <a:bodyPr/>
        <a:lstStyle/>
        <a:p>
          <a:endParaRPr lang="ru-RU"/>
        </a:p>
      </dgm:t>
    </dgm:pt>
    <dgm:pt modelId="{7F8BA08C-5A0B-4C56-94CC-2E6CA7A5447C}" type="pres">
      <dgm:prSet presAssocID="{0136DDC3-9717-473A-B367-49BF174FC34F}" presName="linear" presStyleCnt="0">
        <dgm:presLayoutVars>
          <dgm:animLvl val="lvl"/>
          <dgm:resizeHandles val="exact"/>
        </dgm:presLayoutVars>
      </dgm:prSet>
      <dgm:spPr/>
      <dgm:t>
        <a:bodyPr/>
        <a:lstStyle/>
        <a:p>
          <a:endParaRPr lang="ru-RU"/>
        </a:p>
      </dgm:t>
    </dgm:pt>
    <dgm:pt modelId="{FF3CCBFE-004C-4359-B326-8BE5A2616E60}" type="pres">
      <dgm:prSet presAssocID="{31BF50DD-5AD7-4EDF-95FA-BB07AAB507A1}" presName="parentText" presStyleLbl="node1" presStyleIdx="0" presStyleCnt="1">
        <dgm:presLayoutVars>
          <dgm:chMax val="0"/>
          <dgm:bulletEnabled val="1"/>
        </dgm:presLayoutVars>
      </dgm:prSet>
      <dgm:spPr/>
      <dgm:t>
        <a:bodyPr/>
        <a:lstStyle/>
        <a:p>
          <a:endParaRPr lang="ru-RU"/>
        </a:p>
      </dgm:t>
    </dgm:pt>
  </dgm:ptLst>
  <dgm:cxnLst>
    <dgm:cxn modelId="{E41EA2E3-B671-4808-B347-D8B058F4136D}" srcId="{0136DDC3-9717-473A-B367-49BF174FC34F}" destId="{31BF50DD-5AD7-4EDF-95FA-BB07AAB507A1}" srcOrd="0" destOrd="0" parTransId="{B3294963-3762-417B-A4BC-03E4D048A4EC}" sibTransId="{C50F814B-F0E1-49B7-AE12-35A3BEF19D75}"/>
    <dgm:cxn modelId="{231069FA-EDE1-42C2-AD7A-6FDC73CBA03C}" type="presOf" srcId="{0136DDC3-9717-473A-B367-49BF174FC34F}" destId="{7F8BA08C-5A0B-4C56-94CC-2E6CA7A5447C}" srcOrd="0" destOrd="0" presId="urn:microsoft.com/office/officeart/2005/8/layout/vList2"/>
    <dgm:cxn modelId="{51237394-0EAA-448A-A5B8-90213B46C0A2}" type="presOf" srcId="{31BF50DD-5AD7-4EDF-95FA-BB07AAB507A1}" destId="{FF3CCBFE-004C-4359-B326-8BE5A2616E60}" srcOrd="0" destOrd="0" presId="urn:microsoft.com/office/officeart/2005/8/layout/vList2"/>
    <dgm:cxn modelId="{16430FDE-8FE1-477D-B231-C54CE262E777}" type="presParOf" srcId="{7F8BA08C-5A0B-4C56-94CC-2E6CA7A5447C}" destId="{FF3CCBFE-004C-4359-B326-8BE5A2616E6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0207CC-A859-42E3-811F-E40376592A4A}"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ru-RU"/>
        </a:p>
      </dgm:t>
    </dgm:pt>
    <dgm:pt modelId="{2E292A84-4A15-4853-A13B-BBDAB75884AF}">
      <dgm:prSet custT="1"/>
      <dgm:spPr/>
      <dgm:t>
        <a:bodyPr/>
        <a:lstStyle/>
        <a:p>
          <a:pPr rtl="0"/>
          <a:r>
            <a:rPr lang="ru-RU" sz="2800" dirty="0" err="1" smtClean="0">
              <a:latin typeface="Times New Roman" pitchFamily="18" charset="0"/>
              <a:cs typeface="Times New Roman" pitchFamily="18" charset="0"/>
            </a:rPr>
            <a:t>Молиявий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муносабатлар</a:t>
          </a:r>
          <a:endParaRPr lang="ru-RU" sz="2800" dirty="0">
            <a:latin typeface="Times New Roman" pitchFamily="18" charset="0"/>
            <a:cs typeface="Times New Roman" pitchFamily="18" charset="0"/>
          </a:endParaRPr>
        </a:p>
      </dgm:t>
    </dgm:pt>
    <dgm:pt modelId="{58BB6189-A4D4-42D8-8337-BD948B6DAAD1}" type="parTrans" cxnId="{A99B6488-2600-49A2-9D25-F812901A8CAE}">
      <dgm:prSet/>
      <dgm:spPr/>
      <dgm:t>
        <a:bodyPr/>
        <a:lstStyle/>
        <a:p>
          <a:endParaRPr lang="ru-RU">
            <a:latin typeface="Times New Roman" pitchFamily="18" charset="0"/>
            <a:cs typeface="Times New Roman" pitchFamily="18" charset="0"/>
          </a:endParaRPr>
        </a:p>
      </dgm:t>
    </dgm:pt>
    <dgm:pt modelId="{D850F323-7F1A-40F1-A298-B3274B6EFE88}" type="sibTrans" cxnId="{A99B6488-2600-49A2-9D25-F812901A8CAE}">
      <dgm:prSet/>
      <dgm:spPr/>
      <dgm:t>
        <a:bodyPr/>
        <a:lstStyle/>
        <a:p>
          <a:endParaRPr lang="ru-RU">
            <a:latin typeface="Times New Roman" pitchFamily="18" charset="0"/>
            <a:cs typeface="Times New Roman" pitchFamily="18" charset="0"/>
          </a:endParaRPr>
        </a:p>
      </dgm:t>
    </dgm:pt>
    <dgm:pt modelId="{422BA664-B3B9-464B-B650-9C861467D81A}">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минтақалар, тармоқлар, 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ташкилотлар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ҳамда алоҳида фуқаролар ўртасида</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маблағлари фондларининг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ҳаракати 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боғлиқ ҳолда вужудга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иқтисодий муносабатлар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мажмуи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3D3F7BE7-8CE1-476E-87E7-1493CA7CFE00}" type="parTrans" cxnId="{29678B77-D8CC-4514-8E78-75E4CED42634}">
      <dgm:prSet/>
      <dgm:spPr/>
      <dgm:t>
        <a:bodyPr/>
        <a:lstStyle/>
        <a:p>
          <a:endParaRPr lang="ru-RU">
            <a:latin typeface="Times New Roman" pitchFamily="18" charset="0"/>
            <a:cs typeface="Times New Roman" pitchFamily="18" charset="0"/>
          </a:endParaRPr>
        </a:p>
      </dgm:t>
    </dgm:pt>
    <dgm:pt modelId="{C996143F-FFFB-49F8-B439-074F947F88D3}" type="sibTrans" cxnId="{29678B77-D8CC-4514-8E78-75E4CED42634}">
      <dgm:prSet/>
      <dgm:spPr/>
      <dgm:t>
        <a:bodyPr/>
        <a:lstStyle/>
        <a:p>
          <a:endParaRPr lang="ru-RU">
            <a:latin typeface="Times New Roman" pitchFamily="18" charset="0"/>
            <a:cs typeface="Times New Roman" pitchFamily="18" charset="0"/>
          </a:endParaRPr>
        </a:p>
      </dgm:t>
    </dgm:pt>
    <dgm:pt modelId="{FB970F6D-A4DA-4996-962C-2CD2EDD35B5A}" type="pres">
      <dgm:prSet presAssocID="{9E0207CC-A859-42E3-811F-E40376592A4A}" presName="linear" presStyleCnt="0">
        <dgm:presLayoutVars>
          <dgm:dir/>
          <dgm:animLvl val="lvl"/>
          <dgm:resizeHandles val="exact"/>
        </dgm:presLayoutVars>
      </dgm:prSet>
      <dgm:spPr/>
      <dgm:t>
        <a:bodyPr/>
        <a:lstStyle/>
        <a:p>
          <a:endParaRPr lang="ru-RU"/>
        </a:p>
      </dgm:t>
    </dgm:pt>
    <dgm:pt modelId="{0CFDAD72-97E4-4E22-BEFF-B5BE7577D6C0}" type="pres">
      <dgm:prSet presAssocID="{2E292A84-4A15-4853-A13B-BBDAB75884AF}" presName="parentLin" presStyleCnt="0"/>
      <dgm:spPr/>
    </dgm:pt>
    <dgm:pt modelId="{0FE2122F-CA6D-4412-ABB7-1138A1DA7A48}" type="pres">
      <dgm:prSet presAssocID="{2E292A84-4A15-4853-A13B-BBDAB75884AF}" presName="parentLeftMargin" presStyleLbl="node1" presStyleIdx="0" presStyleCnt="1"/>
      <dgm:spPr/>
      <dgm:t>
        <a:bodyPr/>
        <a:lstStyle/>
        <a:p>
          <a:endParaRPr lang="ru-RU"/>
        </a:p>
      </dgm:t>
    </dgm:pt>
    <dgm:pt modelId="{1D6C3A0D-1CE7-4C4A-B5F8-D1DB3ABFABA0}" type="pres">
      <dgm:prSet presAssocID="{2E292A84-4A15-4853-A13B-BBDAB75884AF}" presName="parentText" presStyleLbl="node1" presStyleIdx="0" presStyleCnt="1">
        <dgm:presLayoutVars>
          <dgm:chMax val="0"/>
          <dgm:bulletEnabled val="1"/>
        </dgm:presLayoutVars>
      </dgm:prSet>
      <dgm:spPr/>
      <dgm:t>
        <a:bodyPr/>
        <a:lstStyle/>
        <a:p>
          <a:endParaRPr lang="ru-RU"/>
        </a:p>
      </dgm:t>
    </dgm:pt>
    <dgm:pt modelId="{5CC5B347-9C13-474A-A4D0-A9E4D09D88BF}" type="pres">
      <dgm:prSet presAssocID="{2E292A84-4A15-4853-A13B-BBDAB75884AF}" presName="negativeSpace" presStyleCnt="0"/>
      <dgm:spPr/>
    </dgm:pt>
    <dgm:pt modelId="{69A5CF94-987F-4D10-9A8F-9D9F20631071}" type="pres">
      <dgm:prSet presAssocID="{2E292A84-4A15-4853-A13B-BBDAB75884AF}" presName="childText" presStyleLbl="conFgAcc1" presStyleIdx="0" presStyleCnt="1">
        <dgm:presLayoutVars>
          <dgm:bulletEnabled val="1"/>
        </dgm:presLayoutVars>
      </dgm:prSet>
      <dgm:spPr/>
      <dgm:t>
        <a:bodyPr/>
        <a:lstStyle/>
        <a:p>
          <a:endParaRPr lang="ru-RU"/>
        </a:p>
      </dgm:t>
    </dgm:pt>
  </dgm:ptLst>
  <dgm:cxnLst>
    <dgm:cxn modelId="{04370B6D-B3AB-4B77-9CB8-FB73376E99F3}" type="presOf" srcId="{2E292A84-4A15-4853-A13B-BBDAB75884AF}" destId="{0FE2122F-CA6D-4412-ABB7-1138A1DA7A48}" srcOrd="0" destOrd="0" presId="urn:microsoft.com/office/officeart/2005/8/layout/list1"/>
    <dgm:cxn modelId="{3EDC5234-F770-4B8E-9C38-EB2304288FBC}" type="presOf" srcId="{9E0207CC-A859-42E3-811F-E40376592A4A}" destId="{FB970F6D-A4DA-4996-962C-2CD2EDD35B5A}" srcOrd="0" destOrd="0" presId="urn:microsoft.com/office/officeart/2005/8/layout/list1"/>
    <dgm:cxn modelId="{2ADCDA3D-AB73-4036-AAEB-F6702BCCA5A5}" type="presOf" srcId="{422BA664-B3B9-464B-B650-9C861467D81A}" destId="{69A5CF94-987F-4D10-9A8F-9D9F20631071}" srcOrd="0" destOrd="0" presId="urn:microsoft.com/office/officeart/2005/8/layout/list1"/>
    <dgm:cxn modelId="{29678B77-D8CC-4514-8E78-75E4CED42634}" srcId="{2E292A84-4A15-4853-A13B-BBDAB75884AF}" destId="{422BA664-B3B9-464B-B650-9C861467D81A}" srcOrd="0" destOrd="0" parTransId="{3D3F7BE7-8CE1-476E-87E7-1493CA7CFE00}" sibTransId="{C996143F-FFFB-49F8-B439-074F947F88D3}"/>
    <dgm:cxn modelId="{E9DA6851-17D2-481B-A0A6-FAC5EC870432}" type="presOf" srcId="{2E292A84-4A15-4853-A13B-BBDAB75884AF}" destId="{1D6C3A0D-1CE7-4C4A-B5F8-D1DB3ABFABA0}" srcOrd="1" destOrd="0" presId="urn:microsoft.com/office/officeart/2005/8/layout/list1"/>
    <dgm:cxn modelId="{A99B6488-2600-49A2-9D25-F812901A8CAE}" srcId="{9E0207CC-A859-42E3-811F-E40376592A4A}" destId="{2E292A84-4A15-4853-A13B-BBDAB75884AF}" srcOrd="0" destOrd="0" parTransId="{58BB6189-A4D4-42D8-8337-BD948B6DAAD1}" sibTransId="{D850F323-7F1A-40F1-A298-B3274B6EFE88}"/>
    <dgm:cxn modelId="{A21FA1D0-A317-4E9B-867A-DE4EA0F7FBE1}" type="presParOf" srcId="{FB970F6D-A4DA-4996-962C-2CD2EDD35B5A}" destId="{0CFDAD72-97E4-4E22-BEFF-B5BE7577D6C0}" srcOrd="0" destOrd="0" presId="urn:microsoft.com/office/officeart/2005/8/layout/list1"/>
    <dgm:cxn modelId="{62C8AFB1-ADF4-4BC2-B180-DD97E480A86A}" type="presParOf" srcId="{0CFDAD72-97E4-4E22-BEFF-B5BE7577D6C0}" destId="{0FE2122F-CA6D-4412-ABB7-1138A1DA7A48}" srcOrd="0" destOrd="0" presId="urn:microsoft.com/office/officeart/2005/8/layout/list1"/>
    <dgm:cxn modelId="{B538A3F8-AE86-4D63-9531-A281950E88A5}" type="presParOf" srcId="{0CFDAD72-97E4-4E22-BEFF-B5BE7577D6C0}" destId="{1D6C3A0D-1CE7-4C4A-B5F8-D1DB3ABFABA0}" srcOrd="1" destOrd="0" presId="urn:microsoft.com/office/officeart/2005/8/layout/list1"/>
    <dgm:cxn modelId="{B45F7CD0-B6AD-4ABE-8EBF-C4A59E9ED884}" type="presParOf" srcId="{FB970F6D-A4DA-4996-962C-2CD2EDD35B5A}" destId="{5CC5B347-9C13-474A-A4D0-A9E4D09D88BF}" srcOrd="1" destOrd="0" presId="urn:microsoft.com/office/officeart/2005/8/layout/list1"/>
    <dgm:cxn modelId="{BDAC0FD2-046F-451A-AD12-058F71053EFB}" type="presParOf" srcId="{FB970F6D-A4DA-4996-962C-2CD2EDD35B5A}" destId="{69A5CF94-987F-4D10-9A8F-9D9F2063107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0DE90390-A547-4CE7-A03A-F863D022C9B6}" type="doc">
      <dgm:prSet loTypeId="urn:microsoft.com/office/officeart/2005/8/layout/chevron2" loCatId="process" qsTypeId="urn:microsoft.com/office/officeart/2005/8/quickstyle/3d1" qsCatId="3D" csTypeId="urn:microsoft.com/office/officeart/2005/8/colors/colorful1#13" csCatId="colorful"/>
      <dgm:spPr/>
      <dgm:t>
        <a:bodyPr/>
        <a:lstStyle/>
        <a:p>
          <a:endParaRPr lang="ru-RU"/>
        </a:p>
      </dgm:t>
    </dgm:pt>
    <dgm:pt modelId="{4673A04A-38B2-4D58-9BA4-8355F17DE853}">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26CDB7C6-41C1-4DE3-8DB4-D4054D4AB332}" type="parTrans" cxnId="{B6F40027-D1A2-49DD-85E6-D84586D19C2E}">
      <dgm:prSet/>
      <dgm:spPr/>
      <dgm:t>
        <a:bodyPr/>
        <a:lstStyle/>
        <a:p>
          <a:endParaRPr lang="ru-RU">
            <a:latin typeface="Times New Roman" pitchFamily="18" charset="0"/>
            <a:cs typeface="Times New Roman" pitchFamily="18" charset="0"/>
          </a:endParaRPr>
        </a:p>
      </dgm:t>
    </dgm:pt>
    <dgm:pt modelId="{D6CD706A-AD42-4ED0-9C67-0D75AB24A426}" type="sibTrans" cxnId="{B6F40027-D1A2-49DD-85E6-D84586D19C2E}">
      <dgm:prSet/>
      <dgm:spPr/>
      <dgm:t>
        <a:bodyPr/>
        <a:lstStyle/>
        <a:p>
          <a:endParaRPr lang="ru-RU">
            <a:latin typeface="Times New Roman" pitchFamily="18" charset="0"/>
            <a:cs typeface="Times New Roman" pitchFamily="18" charset="0"/>
          </a:endParaRPr>
        </a:p>
      </dgm:t>
    </dgm:pt>
    <dgm:pt modelId="{4BCFE232-A166-4B26-B06E-7FA093E80465}">
      <dgm:prSet custT="1"/>
      <dgm:spPr/>
      <dgm:t>
        <a:bodyPr/>
        <a:lstStyle/>
        <a:p>
          <a:pPr rtl="0"/>
          <a:r>
            <a:rPr lang="ru-RU" sz="2000" dirty="0" err="1" smtClean="0">
              <a:latin typeface="Times New Roman" pitchFamily="18" charset="0"/>
              <a:cs typeface="Times New Roman" pitchFamily="18" charset="0"/>
            </a:rPr>
            <a:t>барча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даромадлардан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уларнинг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манбаларига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боғлиқ бўлмаган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ҳолда солиқ ундиришнинг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мажбурийлиги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D71BA4CD-9297-4806-BB6E-8F268AA2F1D2}" type="parTrans" cxnId="{345F3025-232E-44A0-A4B6-3F0AD9A3DFB0}">
      <dgm:prSet/>
      <dgm:spPr/>
      <dgm:t>
        <a:bodyPr/>
        <a:lstStyle/>
        <a:p>
          <a:endParaRPr lang="ru-RU">
            <a:latin typeface="Times New Roman" pitchFamily="18" charset="0"/>
            <a:cs typeface="Times New Roman" pitchFamily="18" charset="0"/>
          </a:endParaRPr>
        </a:p>
      </dgm:t>
    </dgm:pt>
    <dgm:pt modelId="{92906EE8-7A78-4DAD-A23E-E21C8343F17D}" type="sibTrans" cxnId="{345F3025-232E-44A0-A4B6-3F0AD9A3DFB0}">
      <dgm:prSet/>
      <dgm:spPr/>
      <dgm:t>
        <a:bodyPr/>
        <a:lstStyle/>
        <a:p>
          <a:endParaRPr lang="ru-RU">
            <a:latin typeface="Times New Roman" pitchFamily="18" charset="0"/>
            <a:cs typeface="Times New Roman" pitchFamily="18" charset="0"/>
          </a:endParaRPr>
        </a:p>
      </dgm:t>
    </dgm:pt>
    <dgm:pt modelId="{2F2F235B-A3DA-48AC-B175-0B9A1D2E5FA5}">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13481BBF-95F2-41DB-B0B6-D6C915553E18}" type="parTrans" cxnId="{A515B1F4-C12F-4EF2-A332-C72CEC5207C9}">
      <dgm:prSet/>
      <dgm:spPr/>
      <dgm:t>
        <a:bodyPr/>
        <a:lstStyle/>
        <a:p>
          <a:endParaRPr lang="ru-RU">
            <a:latin typeface="Times New Roman" pitchFamily="18" charset="0"/>
            <a:cs typeface="Times New Roman" pitchFamily="18" charset="0"/>
          </a:endParaRPr>
        </a:p>
      </dgm:t>
    </dgm:pt>
    <dgm:pt modelId="{859E4DDA-6E5E-4AAC-8147-5E56F1F7F013}" type="sibTrans" cxnId="{A515B1F4-C12F-4EF2-A332-C72CEC5207C9}">
      <dgm:prSet/>
      <dgm:spPr/>
      <dgm:t>
        <a:bodyPr/>
        <a:lstStyle/>
        <a:p>
          <a:endParaRPr lang="ru-RU">
            <a:latin typeface="Times New Roman" pitchFamily="18" charset="0"/>
            <a:cs typeface="Times New Roman" pitchFamily="18" charset="0"/>
          </a:endParaRPr>
        </a:p>
      </dgm:t>
    </dgm:pt>
    <dgm:pt modelId="{16B796D2-9D09-4FF3-AD77-431F239820A1}">
      <dgm:prSet custT="1"/>
      <dgm:spPr/>
      <dgm:t>
        <a:bodyPr/>
        <a:lstStyle/>
        <a:p>
          <a:pPr rtl="0"/>
          <a:r>
            <a:rPr lang="ru-RU" sz="2000" dirty="0" err="1" smtClean="0">
              <a:latin typeface="Times New Roman" pitchFamily="18" charset="0"/>
              <a:cs typeface="Times New Roman" pitchFamily="18" charset="0"/>
            </a:rPr>
            <a:t>солиқ ундиришда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барча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ягона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умумдавлат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сиёсати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FB8B530D-7666-4EEA-94CE-A8993D5BFA76}" type="parTrans" cxnId="{A5C6738F-F51C-4047-9A60-628DDBDAC329}">
      <dgm:prSet/>
      <dgm:spPr/>
      <dgm:t>
        <a:bodyPr/>
        <a:lstStyle/>
        <a:p>
          <a:endParaRPr lang="ru-RU">
            <a:latin typeface="Times New Roman" pitchFamily="18" charset="0"/>
            <a:cs typeface="Times New Roman" pitchFamily="18" charset="0"/>
          </a:endParaRPr>
        </a:p>
      </dgm:t>
    </dgm:pt>
    <dgm:pt modelId="{46F42EDF-239A-452B-A43C-09402C715762}" type="sibTrans" cxnId="{A5C6738F-F51C-4047-9A60-628DDBDAC329}">
      <dgm:prSet/>
      <dgm:spPr/>
      <dgm:t>
        <a:bodyPr/>
        <a:lstStyle/>
        <a:p>
          <a:endParaRPr lang="ru-RU">
            <a:latin typeface="Times New Roman" pitchFamily="18" charset="0"/>
            <a:cs typeface="Times New Roman" pitchFamily="18" charset="0"/>
          </a:endParaRPr>
        </a:p>
      </dgm:t>
    </dgm:pt>
    <dgm:pt modelId="{E3DB5D26-5B98-4523-B535-EFEA87649362}">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1CD5694C-367E-47B4-8288-92E8E0C40B83}" type="parTrans" cxnId="{611609AA-CE7E-465C-8545-51F99235974A}">
      <dgm:prSet/>
      <dgm:spPr/>
      <dgm:t>
        <a:bodyPr/>
        <a:lstStyle/>
        <a:p>
          <a:endParaRPr lang="ru-RU">
            <a:latin typeface="Times New Roman" pitchFamily="18" charset="0"/>
            <a:cs typeface="Times New Roman" pitchFamily="18" charset="0"/>
          </a:endParaRPr>
        </a:p>
      </dgm:t>
    </dgm:pt>
    <dgm:pt modelId="{DF2C11D7-0D1D-400A-B9F8-C4DF3BC3724C}" type="sibTrans" cxnId="{611609AA-CE7E-465C-8545-51F99235974A}">
      <dgm:prSet/>
      <dgm:spPr/>
      <dgm:t>
        <a:bodyPr/>
        <a:lstStyle/>
        <a:p>
          <a:endParaRPr lang="ru-RU">
            <a:latin typeface="Times New Roman" pitchFamily="18" charset="0"/>
            <a:cs typeface="Times New Roman" pitchFamily="18" charset="0"/>
          </a:endParaRPr>
        </a:p>
      </dgm:t>
    </dgm:pt>
    <dgm:pt modelId="{CF18309A-9003-41A0-88C6-A157DFE23570}">
      <dgm:prSet custT="1"/>
      <dgm:spPr/>
      <dgm:t>
        <a:bodyPr/>
        <a:lstStyle/>
        <a:p>
          <a:pPr rtl="0"/>
          <a:r>
            <a:rPr lang="ru-RU" sz="2000" dirty="0" err="1" smtClean="0">
              <a:latin typeface="Times New Roman" pitchFamily="18" charset="0"/>
              <a:cs typeface="Times New Roman" pitchFamily="18" charset="0"/>
            </a:rPr>
            <a:t>самарали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ишловчи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корхоналарда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ҳамда хўжалик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юритишнинг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илғор шакллари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солиқ меъёрларининг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рағбатлантирувчи ролини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таъминлаш</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9D1DF404-79BC-4326-B3C1-41BC0E5C162A}" type="parTrans" cxnId="{1A3A2505-8751-4A2E-9AB9-B9A027686025}">
      <dgm:prSet/>
      <dgm:spPr/>
      <dgm:t>
        <a:bodyPr/>
        <a:lstStyle/>
        <a:p>
          <a:endParaRPr lang="ru-RU">
            <a:latin typeface="Times New Roman" pitchFamily="18" charset="0"/>
            <a:cs typeface="Times New Roman" pitchFamily="18" charset="0"/>
          </a:endParaRPr>
        </a:p>
      </dgm:t>
    </dgm:pt>
    <dgm:pt modelId="{2B2B5242-DFFB-4CF0-8842-973CDC95BF7C}" type="sibTrans" cxnId="{1A3A2505-8751-4A2E-9AB9-B9A027686025}">
      <dgm:prSet/>
      <dgm:spPr/>
      <dgm:t>
        <a:bodyPr/>
        <a:lstStyle/>
        <a:p>
          <a:endParaRPr lang="ru-RU">
            <a:latin typeface="Times New Roman" pitchFamily="18" charset="0"/>
            <a:cs typeface="Times New Roman" pitchFamily="18" charset="0"/>
          </a:endParaRPr>
        </a:p>
      </dgm:t>
    </dgm:pt>
    <dgm:pt modelId="{66934B3C-7A62-46F8-BCE0-4B8F478500FC}">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1692B9B6-C1F4-46F3-A344-D41011492016}" type="parTrans" cxnId="{0B0AAFEF-477C-4D98-957D-C9F2A61986A9}">
      <dgm:prSet/>
      <dgm:spPr/>
      <dgm:t>
        <a:bodyPr/>
        <a:lstStyle/>
        <a:p>
          <a:endParaRPr lang="ru-RU">
            <a:latin typeface="Times New Roman" pitchFamily="18" charset="0"/>
            <a:cs typeface="Times New Roman" pitchFamily="18" charset="0"/>
          </a:endParaRPr>
        </a:p>
      </dgm:t>
    </dgm:pt>
    <dgm:pt modelId="{B31F91BF-8807-47EB-A0BA-11ACFEA923DE}" type="sibTrans" cxnId="{0B0AAFEF-477C-4D98-957D-C9F2A61986A9}">
      <dgm:prSet/>
      <dgm:spPr/>
      <dgm:t>
        <a:bodyPr/>
        <a:lstStyle/>
        <a:p>
          <a:endParaRPr lang="ru-RU">
            <a:latin typeface="Times New Roman" pitchFamily="18" charset="0"/>
            <a:cs typeface="Times New Roman" pitchFamily="18" charset="0"/>
          </a:endParaRPr>
        </a:p>
      </dgm:t>
    </dgm:pt>
    <dgm:pt modelId="{F7F7F59E-8B11-4BE3-9D9D-4C82EA3CC6C8}">
      <dgm:prSet custT="1"/>
      <dgm:spPr/>
      <dgm:t>
        <a:bodyPr/>
        <a:lstStyle/>
        <a:p>
          <a:pPr rtl="0"/>
          <a:r>
            <a:rPr lang="ru-RU" sz="2000" dirty="0" err="1" smtClean="0">
              <a:latin typeface="Times New Roman" pitchFamily="18" charset="0"/>
              <a:cs typeface="Times New Roman" pitchFamily="18" charset="0"/>
            </a:rPr>
            <a:t>солиқ тўлови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бўйича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барча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субъектлар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мажбурияти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устидан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молиявий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назорат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DD62EAF2-F14C-4DBF-834B-673789CA9075}" type="parTrans" cxnId="{44DB6647-ED6E-4169-AD3D-D3FB990630F0}">
      <dgm:prSet/>
      <dgm:spPr/>
      <dgm:t>
        <a:bodyPr/>
        <a:lstStyle/>
        <a:p>
          <a:endParaRPr lang="ru-RU">
            <a:latin typeface="Times New Roman" pitchFamily="18" charset="0"/>
            <a:cs typeface="Times New Roman" pitchFamily="18" charset="0"/>
          </a:endParaRPr>
        </a:p>
      </dgm:t>
    </dgm:pt>
    <dgm:pt modelId="{F1D7783A-14BB-423B-B01F-B8A81CF4C21A}" type="sibTrans" cxnId="{44DB6647-ED6E-4169-AD3D-D3FB990630F0}">
      <dgm:prSet/>
      <dgm:spPr/>
      <dgm:t>
        <a:bodyPr/>
        <a:lstStyle/>
        <a:p>
          <a:endParaRPr lang="ru-RU">
            <a:latin typeface="Times New Roman" pitchFamily="18" charset="0"/>
            <a:cs typeface="Times New Roman" pitchFamily="18" charset="0"/>
          </a:endParaRPr>
        </a:p>
      </dgm:t>
    </dgm:pt>
    <dgm:pt modelId="{A26545BB-1BFA-4F06-96B9-890447C36037}" type="pres">
      <dgm:prSet presAssocID="{0DE90390-A547-4CE7-A03A-F863D022C9B6}" presName="linearFlow" presStyleCnt="0">
        <dgm:presLayoutVars>
          <dgm:dir/>
          <dgm:animLvl val="lvl"/>
          <dgm:resizeHandles val="exact"/>
        </dgm:presLayoutVars>
      </dgm:prSet>
      <dgm:spPr/>
      <dgm:t>
        <a:bodyPr/>
        <a:lstStyle/>
        <a:p>
          <a:endParaRPr lang="ru-RU"/>
        </a:p>
      </dgm:t>
    </dgm:pt>
    <dgm:pt modelId="{972A44F6-18DD-428B-B164-32C8683656E4}" type="pres">
      <dgm:prSet presAssocID="{4673A04A-38B2-4D58-9BA4-8355F17DE853}" presName="composite" presStyleCnt="0"/>
      <dgm:spPr/>
    </dgm:pt>
    <dgm:pt modelId="{FB543C6A-03E1-4864-90DE-EE365A510938}" type="pres">
      <dgm:prSet presAssocID="{4673A04A-38B2-4D58-9BA4-8355F17DE853}" presName="parentText" presStyleLbl="alignNode1" presStyleIdx="0" presStyleCnt="4">
        <dgm:presLayoutVars>
          <dgm:chMax val="1"/>
          <dgm:bulletEnabled val="1"/>
        </dgm:presLayoutVars>
      </dgm:prSet>
      <dgm:spPr/>
      <dgm:t>
        <a:bodyPr/>
        <a:lstStyle/>
        <a:p>
          <a:endParaRPr lang="ru-RU"/>
        </a:p>
      </dgm:t>
    </dgm:pt>
    <dgm:pt modelId="{771351A3-CEAB-40C9-BDC7-1E5319DF2CE1}" type="pres">
      <dgm:prSet presAssocID="{4673A04A-38B2-4D58-9BA4-8355F17DE853}" presName="descendantText" presStyleLbl="alignAcc1" presStyleIdx="0" presStyleCnt="4">
        <dgm:presLayoutVars>
          <dgm:bulletEnabled val="1"/>
        </dgm:presLayoutVars>
      </dgm:prSet>
      <dgm:spPr/>
      <dgm:t>
        <a:bodyPr/>
        <a:lstStyle/>
        <a:p>
          <a:endParaRPr lang="ru-RU"/>
        </a:p>
      </dgm:t>
    </dgm:pt>
    <dgm:pt modelId="{CB89AA81-01C0-4198-8844-BB7045EDD7BC}" type="pres">
      <dgm:prSet presAssocID="{D6CD706A-AD42-4ED0-9C67-0D75AB24A426}" presName="sp" presStyleCnt="0"/>
      <dgm:spPr/>
    </dgm:pt>
    <dgm:pt modelId="{C39DF74F-7362-4B28-BCD2-3AB1C3217743}" type="pres">
      <dgm:prSet presAssocID="{2F2F235B-A3DA-48AC-B175-0B9A1D2E5FA5}" presName="composite" presStyleCnt="0"/>
      <dgm:spPr/>
    </dgm:pt>
    <dgm:pt modelId="{394365CF-BE93-4DA9-913D-9475F6EE3F49}" type="pres">
      <dgm:prSet presAssocID="{2F2F235B-A3DA-48AC-B175-0B9A1D2E5FA5}" presName="parentText" presStyleLbl="alignNode1" presStyleIdx="1" presStyleCnt="4">
        <dgm:presLayoutVars>
          <dgm:chMax val="1"/>
          <dgm:bulletEnabled val="1"/>
        </dgm:presLayoutVars>
      </dgm:prSet>
      <dgm:spPr/>
      <dgm:t>
        <a:bodyPr/>
        <a:lstStyle/>
        <a:p>
          <a:endParaRPr lang="ru-RU"/>
        </a:p>
      </dgm:t>
    </dgm:pt>
    <dgm:pt modelId="{7AA41FCE-99D9-4DD4-8F84-76FB4290F0DF}" type="pres">
      <dgm:prSet presAssocID="{2F2F235B-A3DA-48AC-B175-0B9A1D2E5FA5}" presName="descendantText" presStyleLbl="alignAcc1" presStyleIdx="1" presStyleCnt="4">
        <dgm:presLayoutVars>
          <dgm:bulletEnabled val="1"/>
        </dgm:presLayoutVars>
      </dgm:prSet>
      <dgm:spPr/>
      <dgm:t>
        <a:bodyPr/>
        <a:lstStyle/>
        <a:p>
          <a:endParaRPr lang="ru-RU"/>
        </a:p>
      </dgm:t>
    </dgm:pt>
    <dgm:pt modelId="{B97FF1F2-344E-420C-8732-2097E1C08C78}" type="pres">
      <dgm:prSet presAssocID="{859E4DDA-6E5E-4AAC-8147-5E56F1F7F013}" presName="sp" presStyleCnt="0"/>
      <dgm:spPr/>
    </dgm:pt>
    <dgm:pt modelId="{405B7FCE-D286-4B41-B7A3-90689EC2019F}" type="pres">
      <dgm:prSet presAssocID="{E3DB5D26-5B98-4523-B535-EFEA87649362}" presName="composite" presStyleCnt="0"/>
      <dgm:spPr/>
    </dgm:pt>
    <dgm:pt modelId="{09BE598E-BF2B-4920-9A0C-FBB6C930A2B7}" type="pres">
      <dgm:prSet presAssocID="{E3DB5D26-5B98-4523-B535-EFEA87649362}" presName="parentText" presStyleLbl="alignNode1" presStyleIdx="2" presStyleCnt="4">
        <dgm:presLayoutVars>
          <dgm:chMax val="1"/>
          <dgm:bulletEnabled val="1"/>
        </dgm:presLayoutVars>
      </dgm:prSet>
      <dgm:spPr/>
      <dgm:t>
        <a:bodyPr/>
        <a:lstStyle/>
        <a:p>
          <a:endParaRPr lang="ru-RU"/>
        </a:p>
      </dgm:t>
    </dgm:pt>
    <dgm:pt modelId="{0B1C6C11-119A-4858-B08B-CE10703B1E80}" type="pres">
      <dgm:prSet presAssocID="{E3DB5D26-5B98-4523-B535-EFEA87649362}" presName="descendantText" presStyleLbl="alignAcc1" presStyleIdx="2" presStyleCnt="4">
        <dgm:presLayoutVars>
          <dgm:bulletEnabled val="1"/>
        </dgm:presLayoutVars>
      </dgm:prSet>
      <dgm:spPr/>
      <dgm:t>
        <a:bodyPr/>
        <a:lstStyle/>
        <a:p>
          <a:endParaRPr lang="ru-RU"/>
        </a:p>
      </dgm:t>
    </dgm:pt>
    <dgm:pt modelId="{67AE10B7-1437-44F5-9757-B4F82A1FE15D}" type="pres">
      <dgm:prSet presAssocID="{DF2C11D7-0D1D-400A-B9F8-C4DF3BC3724C}" presName="sp" presStyleCnt="0"/>
      <dgm:spPr/>
    </dgm:pt>
    <dgm:pt modelId="{C8CAB936-3A7A-4244-8C93-6BDC7447EC13}" type="pres">
      <dgm:prSet presAssocID="{66934B3C-7A62-46F8-BCE0-4B8F478500FC}" presName="composite" presStyleCnt="0"/>
      <dgm:spPr/>
    </dgm:pt>
    <dgm:pt modelId="{912F93BC-8908-4F65-81BD-6547764557F8}" type="pres">
      <dgm:prSet presAssocID="{66934B3C-7A62-46F8-BCE0-4B8F478500FC}" presName="parentText" presStyleLbl="alignNode1" presStyleIdx="3" presStyleCnt="4">
        <dgm:presLayoutVars>
          <dgm:chMax val="1"/>
          <dgm:bulletEnabled val="1"/>
        </dgm:presLayoutVars>
      </dgm:prSet>
      <dgm:spPr/>
      <dgm:t>
        <a:bodyPr/>
        <a:lstStyle/>
        <a:p>
          <a:endParaRPr lang="ru-RU"/>
        </a:p>
      </dgm:t>
    </dgm:pt>
    <dgm:pt modelId="{5063B899-C729-4988-AF91-E8F72F05651C}" type="pres">
      <dgm:prSet presAssocID="{66934B3C-7A62-46F8-BCE0-4B8F478500FC}" presName="descendantText" presStyleLbl="alignAcc1" presStyleIdx="3" presStyleCnt="4">
        <dgm:presLayoutVars>
          <dgm:bulletEnabled val="1"/>
        </dgm:presLayoutVars>
      </dgm:prSet>
      <dgm:spPr/>
      <dgm:t>
        <a:bodyPr/>
        <a:lstStyle/>
        <a:p>
          <a:endParaRPr lang="ru-RU"/>
        </a:p>
      </dgm:t>
    </dgm:pt>
  </dgm:ptLst>
  <dgm:cxnLst>
    <dgm:cxn modelId="{10B117C7-9366-404B-BE95-D8395AB4F171}" type="presOf" srcId="{16B796D2-9D09-4FF3-AD77-431F239820A1}" destId="{7AA41FCE-99D9-4DD4-8F84-76FB4290F0DF}" srcOrd="0" destOrd="0" presId="urn:microsoft.com/office/officeart/2005/8/layout/chevron2"/>
    <dgm:cxn modelId="{836A8F63-D48B-4794-9860-BF2E78A5EC31}" type="presOf" srcId="{66934B3C-7A62-46F8-BCE0-4B8F478500FC}" destId="{912F93BC-8908-4F65-81BD-6547764557F8}" srcOrd="0" destOrd="0" presId="urn:microsoft.com/office/officeart/2005/8/layout/chevron2"/>
    <dgm:cxn modelId="{E72A364D-0FD0-423D-A80C-75ECAE9CD5B6}" type="presOf" srcId="{E3DB5D26-5B98-4523-B535-EFEA87649362}" destId="{09BE598E-BF2B-4920-9A0C-FBB6C930A2B7}" srcOrd="0" destOrd="0" presId="urn:microsoft.com/office/officeart/2005/8/layout/chevron2"/>
    <dgm:cxn modelId="{0B0AAFEF-477C-4D98-957D-C9F2A61986A9}" srcId="{0DE90390-A547-4CE7-A03A-F863D022C9B6}" destId="{66934B3C-7A62-46F8-BCE0-4B8F478500FC}" srcOrd="3" destOrd="0" parTransId="{1692B9B6-C1F4-46F3-A344-D41011492016}" sibTransId="{B31F91BF-8807-47EB-A0BA-11ACFEA923DE}"/>
    <dgm:cxn modelId="{03A82989-CF63-4477-B95B-B056F96C276B}" type="presOf" srcId="{4BCFE232-A166-4B26-B06E-7FA093E80465}" destId="{771351A3-CEAB-40C9-BDC7-1E5319DF2CE1}" srcOrd="0" destOrd="0" presId="urn:microsoft.com/office/officeart/2005/8/layout/chevron2"/>
    <dgm:cxn modelId="{BBA640CB-1E48-45B9-9060-43108E00890B}" type="presOf" srcId="{CF18309A-9003-41A0-88C6-A157DFE23570}" destId="{0B1C6C11-119A-4858-B08B-CE10703B1E80}" srcOrd="0" destOrd="0" presId="urn:microsoft.com/office/officeart/2005/8/layout/chevron2"/>
    <dgm:cxn modelId="{611609AA-CE7E-465C-8545-51F99235974A}" srcId="{0DE90390-A547-4CE7-A03A-F863D022C9B6}" destId="{E3DB5D26-5B98-4523-B535-EFEA87649362}" srcOrd="2" destOrd="0" parTransId="{1CD5694C-367E-47B4-8288-92E8E0C40B83}" sibTransId="{DF2C11D7-0D1D-400A-B9F8-C4DF3BC3724C}"/>
    <dgm:cxn modelId="{44DB6647-ED6E-4169-AD3D-D3FB990630F0}" srcId="{66934B3C-7A62-46F8-BCE0-4B8F478500FC}" destId="{F7F7F59E-8B11-4BE3-9D9D-4C82EA3CC6C8}" srcOrd="0" destOrd="0" parTransId="{DD62EAF2-F14C-4DBF-834B-673789CA9075}" sibTransId="{F1D7783A-14BB-423B-B01F-B8A81CF4C21A}"/>
    <dgm:cxn modelId="{478E5010-FB5C-4C77-8A28-5280BD826E75}" type="presOf" srcId="{2F2F235B-A3DA-48AC-B175-0B9A1D2E5FA5}" destId="{394365CF-BE93-4DA9-913D-9475F6EE3F49}" srcOrd="0" destOrd="0" presId="urn:microsoft.com/office/officeart/2005/8/layout/chevron2"/>
    <dgm:cxn modelId="{C2CC6743-33E7-476E-9AFA-5A499A2FE0C2}" type="presOf" srcId="{0DE90390-A547-4CE7-A03A-F863D022C9B6}" destId="{A26545BB-1BFA-4F06-96B9-890447C36037}" srcOrd="0" destOrd="0" presId="urn:microsoft.com/office/officeart/2005/8/layout/chevron2"/>
    <dgm:cxn modelId="{A5C6738F-F51C-4047-9A60-628DDBDAC329}" srcId="{2F2F235B-A3DA-48AC-B175-0B9A1D2E5FA5}" destId="{16B796D2-9D09-4FF3-AD77-431F239820A1}" srcOrd="0" destOrd="0" parTransId="{FB8B530D-7666-4EEA-94CE-A8993D5BFA76}" sibTransId="{46F42EDF-239A-452B-A43C-09402C715762}"/>
    <dgm:cxn modelId="{A515B1F4-C12F-4EF2-A332-C72CEC5207C9}" srcId="{0DE90390-A547-4CE7-A03A-F863D022C9B6}" destId="{2F2F235B-A3DA-48AC-B175-0B9A1D2E5FA5}" srcOrd="1" destOrd="0" parTransId="{13481BBF-95F2-41DB-B0B6-D6C915553E18}" sibTransId="{859E4DDA-6E5E-4AAC-8147-5E56F1F7F013}"/>
    <dgm:cxn modelId="{7E7B2FA8-B406-4441-8D5D-860AFA827FDD}" type="presOf" srcId="{4673A04A-38B2-4D58-9BA4-8355F17DE853}" destId="{FB543C6A-03E1-4864-90DE-EE365A510938}" srcOrd="0" destOrd="0" presId="urn:microsoft.com/office/officeart/2005/8/layout/chevron2"/>
    <dgm:cxn modelId="{B6F40027-D1A2-49DD-85E6-D84586D19C2E}" srcId="{0DE90390-A547-4CE7-A03A-F863D022C9B6}" destId="{4673A04A-38B2-4D58-9BA4-8355F17DE853}" srcOrd="0" destOrd="0" parTransId="{26CDB7C6-41C1-4DE3-8DB4-D4054D4AB332}" sibTransId="{D6CD706A-AD42-4ED0-9C67-0D75AB24A426}"/>
    <dgm:cxn modelId="{345F3025-232E-44A0-A4B6-3F0AD9A3DFB0}" srcId="{4673A04A-38B2-4D58-9BA4-8355F17DE853}" destId="{4BCFE232-A166-4B26-B06E-7FA093E80465}" srcOrd="0" destOrd="0" parTransId="{D71BA4CD-9297-4806-BB6E-8F268AA2F1D2}" sibTransId="{92906EE8-7A78-4DAD-A23E-E21C8343F17D}"/>
    <dgm:cxn modelId="{68806D67-D249-4803-83BE-54981A9F3940}" type="presOf" srcId="{F7F7F59E-8B11-4BE3-9D9D-4C82EA3CC6C8}" destId="{5063B899-C729-4988-AF91-E8F72F05651C}" srcOrd="0" destOrd="0" presId="urn:microsoft.com/office/officeart/2005/8/layout/chevron2"/>
    <dgm:cxn modelId="{1A3A2505-8751-4A2E-9AB9-B9A027686025}" srcId="{E3DB5D26-5B98-4523-B535-EFEA87649362}" destId="{CF18309A-9003-41A0-88C6-A157DFE23570}" srcOrd="0" destOrd="0" parTransId="{9D1DF404-79BC-4326-B3C1-41BC0E5C162A}" sibTransId="{2B2B5242-DFFB-4CF0-8842-973CDC95BF7C}"/>
    <dgm:cxn modelId="{DC3F9541-3401-4E9A-9A1B-58C48A39F086}" type="presParOf" srcId="{A26545BB-1BFA-4F06-96B9-890447C36037}" destId="{972A44F6-18DD-428B-B164-32C8683656E4}" srcOrd="0" destOrd="0" presId="urn:microsoft.com/office/officeart/2005/8/layout/chevron2"/>
    <dgm:cxn modelId="{8F594643-D4F3-4570-AB2D-64F62EEDE487}" type="presParOf" srcId="{972A44F6-18DD-428B-B164-32C8683656E4}" destId="{FB543C6A-03E1-4864-90DE-EE365A510938}" srcOrd="0" destOrd="0" presId="urn:microsoft.com/office/officeart/2005/8/layout/chevron2"/>
    <dgm:cxn modelId="{786E0DBA-4C93-4179-808C-DEBCE15EBE63}" type="presParOf" srcId="{972A44F6-18DD-428B-B164-32C8683656E4}" destId="{771351A3-CEAB-40C9-BDC7-1E5319DF2CE1}" srcOrd="1" destOrd="0" presId="urn:microsoft.com/office/officeart/2005/8/layout/chevron2"/>
    <dgm:cxn modelId="{3DECDD80-FB91-4207-9E6F-BEDCB7E16550}" type="presParOf" srcId="{A26545BB-1BFA-4F06-96B9-890447C36037}" destId="{CB89AA81-01C0-4198-8844-BB7045EDD7BC}" srcOrd="1" destOrd="0" presId="urn:microsoft.com/office/officeart/2005/8/layout/chevron2"/>
    <dgm:cxn modelId="{0C0D68CD-7742-4518-8407-431423F89C10}" type="presParOf" srcId="{A26545BB-1BFA-4F06-96B9-890447C36037}" destId="{C39DF74F-7362-4B28-BCD2-3AB1C3217743}" srcOrd="2" destOrd="0" presId="urn:microsoft.com/office/officeart/2005/8/layout/chevron2"/>
    <dgm:cxn modelId="{EC172F4C-91CB-4B14-AB81-87358019F1FC}" type="presParOf" srcId="{C39DF74F-7362-4B28-BCD2-3AB1C3217743}" destId="{394365CF-BE93-4DA9-913D-9475F6EE3F49}" srcOrd="0" destOrd="0" presId="urn:microsoft.com/office/officeart/2005/8/layout/chevron2"/>
    <dgm:cxn modelId="{C52BD6BD-F64B-4429-92A8-C1643D88AF0E}" type="presParOf" srcId="{C39DF74F-7362-4B28-BCD2-3AB1C3217743}" destId="{7AA41FCE-99D9-4DD4-8F84-76FB4290F0DF}" srcOrd="1" destOrd="0" presId="urn:microsoft.com/office/officeart/2005/8/layout/chevron2"/>
    <dgm:cxn modelId="{9119F165-7D92-4A61-AA0C-07A37D2DE4B5}" type="presParOf" srcId="{A26545BB-1BFA-4F06-96B9-890447C36037}" destId="{B97FF1F2-344E-420C-8732-2097E1C08C78}" srcOrd="3" destOrd="0" presId="urn:microsoft.com/office/officeart/2005/8/layout/chevron2"/>
    <dgm:cxn modelId="{D582889B-8934-4DE0-AD78-52345BB53D65}" type="presParOf" srcId="{A26545BB-1BFA-4F06-96B9-890447C36037}" destId="{405B7FCE-D286-4B41-B7A3-90689EC2019F}" srcOrd="4" destOrd="0" presId="urn:microsoft.com/office/officeart/2005/8/layout/chevron2"/>
    <dgm:cxn modelId="{4458E9EF-C7BD-400C-8F7D-A4DDC7114BF4}" type="presParOf" srcId="{405B7FCE-D286-4B41-B7A3-90689EC2019F}" destId="{09BE598E-BF2B-4920-9A0C-FBB6C930A2B7}" srcOrd="0" destOrd="0" presId="urn:microsoft.com/office/officeart/2005/8/layout/chevron2"/>
    <dgm:cxn modelId="{DF7B75B8-9E48-4689-8DDB-FD979935B313}" type="presParOf" srcId="{405B7FCE-D286-4B41-B7A3-90689EC2019F}" destId="{0B1C6C11-119A-4858-B08B-CE10703B1E80}" srcOrd="1" destOrd="0" presId="urn:microsoft.com/office/officeart/2005/8/layout/chevron2"/>
    <dgm:cxn modelId="{398C0C8A-4B44-43AF-B2B3-369E7E31ACB9}" type="presParOf" srcId="{A26545BB-1BFA-4F06-96B9-890447C36037}" destId="{67AE10B7-1437-44F5-9757-B4F82A1FE15D}" srcOrd="5" destOrd="0" presId="urn:microsoft.com/office/officeart/2005/8/layout/chevron2"/>
    <dgm:cxn modelId="{B83B1286-52A8-4C92-A796-39256A2D7D37}" type="presParOf" srcId="{A26545BB-1BFA-4F06-96B9-890447C36037}" destId="{C8CAB936-3A7A-4244-8C93-6BDC7447EC13}" srcOrd="6" destOrd="0" presId="urn:microsoft.com/office/officeart/2005/8/layout/chevron2"/>
    <dgm:cxn modelId="{0C79569E-45A8-47BA-AF15-AE70349071FF}" type="presParOf" srcId="{C8CAB936-3A7A-4244-8C93-6BDC7447EC13}" destId="{912F93BC-8908-4F65-81BD-6547764557F8}" srcOrd="0" destOrd="0" presId="urn:microsoft.com/office/officeart/2005/8/layout/chevron2"/>
    <dgm:cxn modelId="{899AA9F5-9366-4E8B-AC5E-43AE234EA041}" type="presParOf" srcId="{C8CAB936-3A7A-4244-8C93-6BDC7447EC13}" destId="{5063B899-C729-4988-AF91-E8F72F05651C}"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DB78AD3-1D76-4BE5-B4EB-61A91AE166F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9CACE87-DA86-48B5-B548-3E99C45C0652}">
      <dgm:prSet/>
      <dgm:spPr/>
      <dgm:t>
        <a:bodyPr/>
        <a:lstStyle/>
        <a:p>
          <a:pPr algn="ctr" rtl="0"/>
          <a:r>
            <a:rPr lang="ru-RU" dirty="0" err="1" smtClean="0">
              <a:latin typeface="Times New Roman" pitchFamily="18" charset="0"/>
              <a:cs typeface="Times New Roman" pitchFamily="18" charset="0"/>
            </a:rPr>
            <a:t>Солиқ ставкасини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қатор тамойилларга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асосланади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9E30A60-3970-4920-BAA7-1C595514005E}" type="parTrans" cxnId="{F96B776E-CBF9-48E5-89C5-FC51F738B3A7}">
      <dgm:prSet/>
      <dgm:spPr/>
      <dgm:t>
        <a:bodyPr/>
        <a:lstStyle/>
        <a:p>
          <a:endParaRPr lang="ru-RU"/>
        </a:p>
      </dgm:t>
    </dgm:pt>
    <dgm:pt modelId="{2852C6FA-6003-4C5B-B6DF-81344FFE7EAE}" type="sibTrans" cxnId="{F96B776E-CBF9-48E5-89C5-FC51F738B3A7}">
      <dgm:prSet/>
      <dgm:spPr/>
      <dgm:t>
        <a:bodyPr/>
        <a:lstStyle/>
        <a:p>
          <a:endParaRPr lang="ru-RU"/>
        </a:p>
      </dgm:t>
    </dgm:pt>
    <dgm:pt modelId="{E57E297F-C3E4-438C-98FD-ABCA8E98AC4E}" type="pres">
      <dgm:prSet presAssocID="{2DB78AD3-1D76-4BE5-B4EB-61A91AE166F1}" presName="linear" presStyleCnt="0">
        <dgm:presLayoutVars>
          <dgm:animLvl val="lvl"/>
          <dgm:resizeHandles val="exact"/>
        </dgm:presLayoutVars>
      </dgm:prSet>
      <dgm:spPr/>
      <dgm:t>
        <a:bodyPr/>
        <a:lstStyle/>
        <a:p>
          <a:endParaRPr lang="ru-RU"/>
        </a:p>
      </dgm:t>
    </dgm:pt>
    <dgm:pt modelId="{2A2FEC70-7EB6-4C5C-85D4-6A925BA30D28}" type="pres">
      <dgm:prSet presAssocID="{B9CACE87-DA86-48B5-B548-3E99C45C0652}" presName="parentText" presStyleLbl="node1" presStyleIdx="0" presStyleCnt="1">
        <dgm:presLayoutVars>
          <dgm:chMax val="0"/>
          <dgm:bulletEnabled val="1"/>
        </dgm:presLayoutVars>
      </dgm:prSet>
      <dgm:spPr/>
      <dgm:t>
        <a:bodyPr/>
        <a:lstStyle/>
        <a:p>
          <a:endParaRPr lang="ru-RU"/>
        </a:p>
      </dgm:t>
    </dgm:pt>
  </dgm:ptLst>
  <dgm:cxnLst>
    <dgm:cxn modelId="{F96B776E-CBF9-48E5-89C5-FC51F738B3A7}" srcId="{2DB78AD3-1D76-4BE5-B4EB-61A91AE166F1}" destId="{B9CACE87-DA86-48B5-B548-3E99C45C0652}" srcOrd="0" destOrd="0" parTransId="{89E30A60-3970-4920-BAA7-1C595514005E}" sibTransId="{2852C6FA-6003-4C5B-B6DF-81344FFE7EAE}"/>
    <dgm:cxn modelId="{B6D2DA4F-E35F-4C9C-92AD-BB9BBDADDDD5}" type="presOf" srcId="{2DB78AD3-1D76-4BE5-B4EB-61A91AE166F1}" destId="{E57E297F-C3E4-438C-98FD-ABCA8E98AC4E}" srcOrd="0" destOrd="0" presId="urn:microsoft.com/office/officeart/2005/8/layout/vList2"/>
    <dgm:cxn modelId="{D48A2BC1-7747-4591-BAB7-0152D76DBA6C}" type="presOf" srcId="{B9CACE87-DA86-48B5-B548-3E99C45C0652}" destId="{2A2FEC70-7EB6-4C5C-85D4-6A925BA30D28}" srcOrd="0" destOrd="0" presId="urn:microsoft.com/office/officeart/2005/8/layout/vList2"/>
    <dgm:cxn modelId="{5F762CD2-D22A-40E2-B674-C1C26F17FF34}" type="presParOf" srcId="{E57E297F-C3E4-438C-98FD-ABCA8E98AC4E}" destId="{2A2FEC70-7EB6-4C5C-85D4-6A925BA30D2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09F8F4D9-76EC-4658-B44D-945A2173D664}" type="doc">
      <dgm:prSet loTypeId="urn:microsoft.com/office/officeart/2005/8/layout/list1" loCatId="list" qsTypeId="urn:microsoft.com/office/officeart/2005/8/quickstyle/3d1" qsCatId="3D" csTypeId="urn:microsoft.com/office/officeart/2005/8/colors/colorful4" csCatId="colorful"/>
      <dgm:spPr/>
      <dgm:t>
        <a:bodyPr/>
        <a:lstStyle/>
        <a:p>
          <a:endParaRPr lang="ru-RU"/>
        </a:p>
      </dgm:t>
    </dgm:pt>
    <dgm:pt modelId="{D9A0DC64-EE28-4CA5-AF9F-CC820B52C37A}">
      <dgm:prSet/>
      <dgm:spPr/>
      <dgm:t>
        <a:bodyPr/>
        <a:lstStyle/>
        <a:p>
          <a:pPr rtl="0"/>
          <a:r>
            <a:rPr lang="ru-RU" b="1" dirty="0" smtClean="0">
              <a:latin typeface="Times New Roman" pitchFamily="18" charset="0"/>
              <a:cs typeface="Times New Roman" pitchFamily="18" charset="0"/>
            </a:rPr>
            <a:t>1. </a:t>
          </a:r>
          <a:r>
            <a:rPr lang="ru-RU" b="1" dirty="0" err="1" smtClean="0">
              <a:latin typeface="Times New Roman" pitchFamily="18" charset="0"/>
              <a:cs typeface="Times New Roman" pitchFamily="18" charset="0"/>
            </a:rPr>
            <a:t>Нафлилик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тамойили</a:t>
          </a:r>
          <a:endParaRPr lang="ru-RU" b="1" dirty="0">
            <a:latin typeface="Times New Roman" pitchFamily="18" charset="0"/>
            <a:cs typeface="Times New Roman" pitchFamily="18" charset="0"/>
          </a:endParaRPr>
        </a:p>
      </dgm:t>
    </dgm:pt>
    <dgm:pt modelId="{092A10DC-15FC-476F-929B-DE5D4A86B7D9}" type="parTrans" cxnId="{DB2BBC31-988D-4349-BE29-F99D1F56BAD2}">
      <dgm:prSet/>
      <dgm:spPr/>
      <dgm:t>
        <a:bodyPr/>
        <a:lstStyle/>
        <a:p>
          <a:endParaRPr lang="ru-RU">
            <a:latin typeface="Times New Roman" pitchFamily="18" charset="0"/>
            <a:cs typeface="Times New Roman" pitchFamily="18" charset="0"/>
          </a:endParaRPr>
        </a:p>
      </dgm:t>
    </dgm:pt>
    <dgm:pt modelId="{0FC640AD-5419-4A15-B5EA-CED628BCCF1E}" type="sibTrans" cxnId="{DB2BBC31-988D-4349-BE29-F99D1F56BAD2}">
      <dgm:prSet/>
      <dgm:spPr/>
      <dgm:t>
        <a:bodyPr/>
        <a:lstStyle/>
        <a:p>
          <a:endParaRPr lang="ru-RU">
            <a:latin typeface="Times New Roman" pitchFamily="18" charset="0"/>
            <a:cs typeface="Times New Roman" pitchFamily="18" charset="0"/>
          </a:endParaRPr>
        </a:p>
      </dgm:t>
    </dgm:pt>
    <dgm:pt modelId="{0E9A3389-DA71-4AF8-A9F9-C7CAF24F34ED}">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шахслардан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солиқлар ҳисобига молиялаштириладиган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дастурлардан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фойдаланиши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даражасига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қараб турлича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 ундирилиши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кераклигини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билдиради</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1F17596C-8521-41A1-A935-811779B8FD42}" type="parTrans" cxnId="{0F8E10C1-CCF5-4FEF-8876-B88BBD95768D}">
      <dgm:prSet/>
      <dgm:spPr/>
      <dgm:t>
        <a:bodyPr/>
        <a:lstStyle/>
        <a:p>
          <a:endParaRPr lang="ru-RU">
            <a:latin typeface="Times New Roman" pitchFamily="18" charset="0"/>
            <a:cs typeface="Times New Roman" pitchFamily="18" charset="0"/>
          </a:endParaRPr>
        </a:p>
      </dgm:t>
    </dgm:pt>
    <dgm:pt modelId="{BEF01A77-B484-4560-A141-44C3ED683983}" type="sibTrans" cxnId="{0F8E10C1-CCF5-4FEF-8876-B88BBD95768D}">
      <dgm:prSet/>
      <dgm:spPr/>
      <dgm:t>
        <a:bodyPr/>
        <a:lstStyle/>
        <a:p>
          <a:endParaRPr lang="ru-RU">
            <a:latin typeface="Times New Roman" pitchFamily="18" charset="0"/>
            <a:cs typeface="Times New Roman" pitchFamily="18" charset="0"/>
          </a:endParaRPr>
        </a:p>
      </dgm:t>
    </dgm:pt>
    <dgm:pt modelId="{50CDC159-2E6F-4659-BBF6-81F3E3D12469}" type="pres">
      <dgm:prSet presAssocID="{09F8F4D9-76EC-4658-B44D-945A2173D664}" presName="linear" presStyleCnt="0">
        <dgm:presLayoutVars>
          <dgm:dir/>
          <dgm:animLvl val="lvl"/>
          <dgm:resizeHandles val="exact"/>
        </dgm:presLayoutVars>
      </dgm:prSet>
      <dgm:spPr/>
      <dgm:t>
        <a:bodyPr/>
        <a:lstStyle/>
        <a:p>
          <a:endParaRPr lang="ru-RU"/>
        </a:p>
      </dgm:t>
    </dgm:pt>
    <dgm:pt modelId="{C9AFA334-6380-431B-ABDF-382159941971}" type="pres">
      <dgm:prSet presAssocID="{D9A0DC64-EE28-4CA5-AF9F-CC820B52C37A}" presName="parentLin" presStyleCnt="0"/>
      <dgm:spPr/>
    </dgm:pt>
    <dgm:pt modelId="{A8770023-9759-4AC7-B4B6-5F391C6C8C0D}" type="pres">
      <dgm:prSet presAssocID="{D9A0DC64-EE28-4CA5-AF9F-CC820B52C37A}" presName="parentLeftMargin" presStyleLbl="node1" presStyleIdx="0" presStyleCnt="1"/>
      <dgm:spPr/>
      <dgm:t>
        <a:bodyPr/>
        <a:lstStyle/>
        <a:p>
          <a:endParaRPr lang="ru-RU"/>
        </a:p>
      </dgm:t>
    </dgm:pt>
    <dgm:pt modelId="{0B1004C3-8278-466D-8F9D-3756D36133F9}" type="pres">
      <dgm:prSet presAssocID="{D9A0DC64-EE28-4CA5-AF9F-CC820B52C37A}" presName="parentText" presStyleLbl="node1" presStyleIdx="0" presStyleCnt="1">
        <dgm:presLayoutVars>
          <dgm:chMax val="0"/>
          <dgm:bulletEnabled val="1"/>
        </dgm:presLayoutVars>
      </dgm:prSet>
      <dgm:spPr/>
      <dgm:t>
        <a:bodyPr/>
        <a:lstStyle/>
        <a:p>
          <a:endParaRPr lang="ru-RU"/>
        </a:p>
      </dgm:t>
    </dgm:pt>
    <dgm:pt modelId="{85EE8069-742F-4F73-91C0-3639BD35865D}" type="pres">
      <dgm:prSet presAssocID="{D9A0DC64-EE28-4CA5-AF9F-CC820B52C37A}" presName="negativeSpace" presStyleCnt="0"/>
      <dgm:spPr/>
    </dgm:pt>
    <dgm:pt modelId="{7CD21E34-472F-4673-AADB-2248BDE89A9F}" type="pres">
      <dgm:prSet presAssocID="{D9A0DC64-EE28-4CA5-AF9F-CC820B52C37A}" presName="childText" presStyleLbl="conFgAcc1" presStyleIdx="0" presStyleCnt="1">
        <dgm:presLayoutVars>
          <dgm:bulletEnabled val="1"/>
        </dgm:presLayoutVars>
      </dgm:prSet>
      <dgm:spPr/>
      <dgm:t>
        <a:bodyPr/>
        <a:lstStyle/>
        <a:p>
          <a:endParaRPr lang="ru-RU"/>
        </a:p>
      </dgm:t>
    </dgm:pt>
  </dgm:ptLst>
  <dgm:cxnLst>
    <dgm:cxn modelId="{DB2BBC31-988D-4349-BE29-F99D1F56BAD2}" srcId="{09F8F4D9-76EC-4658-B44D-945A2173D664}" destId="{D9A0DC64-EE28-4CA5-AF9F-CC820B52C37A}" srcOrd="0" destOrd="0" parTransId="{092A10DC-15FC-476F-929B-DE5D4A86B7D9}" sibTransId="{0FC640AD-5419-4A15-B5EA-CED628BCCF1E}"/>
    <dgm:cxn modelId="{A0DBEACC-D27A-499B-A765-B1B7CF2B9BF9}" type="presOf" srcId="{0E9A3389-DA71-4AF8-A9F9-C7CAF24F34ED}" destId="{7CD21E34-472F-4673-AADB-2248BDE89A9F}" srcOrd="0" destOrd="0" presId="urn:microsoft.com/office/officeart/2005/8/layout/list1"/>
    <dgm:cxn modelId="{0F8E10C1-CCF5-4FEF-8876-B88BBD95768D}" srcId="{D9A0DC64-EE28-4CA5-AF9F-CC820B52C37A}" destId="{0E9A3389-DA71-4AF8-A9F9-C7CAF24F34ED}" srcOrd="0" destOrd="0" parTransId="{1F17596C-8521-41A1-A935-811779B8FD42}" sibTransId="{BEF01A77-B484-4560-A141-44C3ED683983}"/>
    <dgm:cxn modelId="{606CCB4D-B66C-4FF7-8914-2968B32D5EAE}" type="presOf" srcId="{D9A0DC64-EE28-4CA5-AF9F-CC820B52C37A}" destId="{0B1004C3-8278-466D-8F9D-3756D36133F9}" srcOrd="1" destOrd="0" presId="urn:microsoft.com/office/officeart/2005/8/layout/list1"/>
    <dgm:cxn modelId="{2A4BA9EB-9D12-4D41-B1BC-D4DCA332C9D3}" type="presOf" srcId="{09F8F4D9-76EC-4658-B44D-945A2173D664}" destId="{50CDC159-2E6F-4659-BBF6-81F3E3D12469}" srcOrd="0" destOrd="0" presId="urn:microsoft.com/office/officeart/2005/8/layout/list1"/>
    <dgm:cxn modelId="{89F06F2B-CA8F-49C3-8CA9-8ADE7B3432F4}" type="presOf" srcId="{D9A0DC64-EE28-4CA5-AF9F-CC820B52C37A}" destId="{A8770023-9759-4AC7-B4B6-5F391C6C8C0D}" srcOrd="0" destOrd="0" presId="urn:microsoft.com/office/officeart/2005/8/layout/list1"/>
    <dgm:cxn modelId="{ACA6D9A1-811E-45E0-B8CF-21BE2E00FFF9}" type="presParOf" srcId="{50CDC159-2E6F-4659-BBF6-81F3E3D12469}" destId="{C9AFA334-6380-431B-ABDF-382159941971}" srcOrd="0" destOrd="0" presId="urn:microsoft.com/office/officeart/2005/8/layout/list1"/>
    <dgm:cxn modelId="{A8D79CFB-E6D5-4A2D-B563-93EE8220C565}" type="presParOf" srcId="{C9AFA334-6380-431B-ABDF-382159941971}" destId="{A8770023-9759-4AC7-B4B6-5F391C6C8C0D}" srcOrd="0" destOrd="0" presId="urn:microsoft.com/office/officeart/2005/8/layout/list1"/>
    <dgm:cxn modelId="{D0597A48-6BB2-4671-A156-86662FD456DB}" type="presParOf" srcId="{C9AFA334-6380-431B-ABDF-382159941971}" destId="{0B1004C3-8278-466D-8F9D-3756D36133F9}" srcOrd="1" destOrd="0" presId="urn:microsoft.com/office/officeart/2005/8/layout/list1"/>
    <dgm:cxn modelId="{3C77C232-CA6A-4FD7-B89F-0E9809C98F6E}" type="presParOf" srcId="{50CDC159-2E6F-4659-BBF6-81F3E3D12469}" destId="{85EE8069-742F-4F73-91C0-3639BD35865D}" srcOrd="1" destOrd="0" presId="urn:microsoft.com/office/officeart/2005/8/layout/list1"/>
    <dgm:cxn modelId="{E33EA1D6-823E-43C8-9E34-8016A5FBBE0F}" type="presParOf" srcId="{50CDC159-2E6F-4659-BBF6-81F3E3D12469}" destId="{7CD21E34-472F-4673-AADB-2248BDE89A9F}"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11BE922-47DB-4994-986D-06EAFFD07622}"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616A62A4-DA22-4023-B594-1BF39FA769FF}">
      <dgm:prSet/>
      <dgm:spPr/>
      <dgm:t>
        <a:bodyPr/>
        <a:lstStyle/>
        <a:p>
          <a:pPr marL="0" indent="441325" algn="just" rtl="0"/>
          <a:r>
            <a:rPr lang="ru-RU" b="0" i="0" baseline="0" dirty="0" err="1" smtClean="0">
              <a:latin typeface="Times New Roman" pitchFamily="18" charset="0"/>
              <a:cs typeface="Times New Roman" pitchFamily="18" charset="0"/>
            </a:rPr>
            <a:t>Солиқ суммасининг</a:t>
          </a:r>
          <a:r>
            <a:rPr lang="ru-RU" b="0" i="0" baseline="0" dirty="0" smtClean="0">
              <a:latin typeface="Times New Roman" pitchFamily="18" charset="0"/>
              <a:cs typeface="Times New Roman" pitchFamily="18" charset="0"/>
            </a:rPr>
            <a:t> (</a:t>
          </a:r>
          <a:r>
            <a:rPr lang="en-US" b="0" i="0" baseline="0" dirty="0" smtClean="0">
              <a:latin typeface="Times New Roman" pitchFamily="18" charset="0"/>
              <a:cs typeface="Times New Roman" pitchFamily="18" charset="0"/>
            </a:rPr>
            <a:t>R</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солиқ олинадиган</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суммага</a:t>
          </a:r>
          <a:r>
            <a:rPr lang="ru-RU" b="0" i="0" baseline="0" dirty="0" smtClean="0">
              <a:latin typeface="Times New Roman" pitchFamily="18" charset="0"/>
              <a:cs typeface="Times New Roman" pitchFamily="18" charset="0"/>
            </a:rPr>
            <a:t> (</a:t>
          </a:r>
          <a:r>
            <a:rPr lang="en-US" b="0" i="0" baseline="0" dirty="0" smtClean="0">
              <a:latin typeface="Times New Roman" pitchFamily="18" charset="0"/>
              <a:cs typeface="Times New Roman" pitchFamily="18" charset="0"/>
            </a:rPr>
            <a:t>D</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нисбатининг</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фоиздаги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ифодаси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солиқ ставкаси</a:t>
          </a:r>
          <a:r>
            <a:rPr lang="ru-RU" b="0" i="0" baseline="0" dirty="0" smtClean="0">
              <a:latin typeface="Times New Roman" pitchFamily="18" charset="0"/>
              <a:cs typeface="Times New Roman" pitchFamily="18" charset="0"/>
            </a:rPr>
            <a:t> (</a:t>
          </a:r>
          <a:r>
            <a:rPr lang="en-US" b="0" i="0" baseline="0" dirty="0" smtClean="0">
              <a:latin typeface="Times New Roman" pitchFamily="18" charset="0"/>
              <a:cs typeface="Times New Roman" pitchFamily="18" charset="0"/>
            </a:rPr>
            <a:t>R</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дейилади</a:t>
          </a:r>
          <a:r>
            <a:rPr lang="ru-RU" b="0" i="0" baseline="0" dirty="0" smtClean="0">
              <a:latin typeface="Times New Roman" pitchFamily="18" charset="0"/>
              <a:cs typeface="Times New Roman" pitchFamily="18" charset="0"/>
            </a:rPr>
            <a:t>: </a:t>
          </a:r>
          <a:endParaRPr lang="ru-RU" b="0" i="0" baseline="0" dirty="0">
            <a:latin typeface="Times New Roman" pitchFamily="18" charset="0"/>
            <a:cs typeface="Times New Roman" pitchFamily="18" charset="0"/>
          </a:endParaRPr>
        </a:p>
      </dgm:t>
    </dgm:pt>
    <dgm:pt modelId="{BC7D2E54-2AC8-4EDF-8F75-40D39369E4EC}" type="parTrans" cxnId="{2D284BA5-0722-4513-8570-CDE519D12355}">
      <dgm:prSet/>
      <dgm:spPr/>
      <dgm:t>
        <a:bodyPr/>
        <a:lstStyle/>
        <a:p>
          <a:pPr algn="just"/>
          <a:endParaRPr lang="ru-RU"/>
        </a:p>
      </dgm:t>
    </dgm:pt>
    <dgm:pt modelId="{6B65DC22-CFBB-43D0-A702-8BF9D6B9DC44}" type="sibTrans" cxnId="{2D284BA5-0722-4513-8570-CDE519D12355}">
      <dgm:prSet/>
      <dgm:spPr/>
      <dgm:t>
        <a:bodyPr/>
        <a:lstStyle/>
        <a:p>
          <a:pPr algn="just"/>
          <a:endParaRPr lang="ru-RU"/>
        </a:p>
      </dgm:t>
    </dgm:pt>
    <dgm:pt modelId="{A012C452-3A38-4F82-97D5-E3780E0533CC}" type="pres">
      <dgm:prSet presAssocID="{D11BE922-47DB-4994-986D-06EAFFD07622}" presName="linear" presStyleCnt="0">
        <dgm:presLayoutVars>
          <dgm:animLvl val="lvl"/>
          <dgm:resizeHandles val="exact"/>
        </dgm:presLayoutVars>
      </dgm:prSet>
      <dgm:spPr/>
      <dgm:t>
        <a:bodyPr/>
        <a:lstStyle/>
        <a:p>
          <a:endParaRPr lang="ru-RU"/>
        </a:p>
      </dgm:t>
    </dgm:pt>
    <dgm:pt modelId="{A530AE87-807C-463D-A42B-21E523F3A8A0}" type="pres">
      <dgm:prSet presAssocID="{616A62A4-DA22-4023-B594-1BF39FA769FF}" presName="parentText" presStyleLbl="node1" presStyleIdx="0" presStyleCnt="1">
        <dgm:presLayoutVars>
          <dgm:chMax val="0"/>
          <dgm:bulletEnabled val="1"/>
        </dgm:presLayoutVars>
      </dgm:prSet>
      <dgm:spPr/>
      <dgm:t>
        <a:bodyPr/>
        <a:lstStyle/>
        <a:p>
          <a:endParaRPr lang="ru-RU"/>
        </a:p>
      </dgm:t>
    </dgm:pt>
  </dgm:ptLst>
  <dgm:cxnLst>
    <dgm:cxn modelId="{2D284BA5-0722-4513-8570-CDE519D12355}" srcId="{D11BE922-47DB-4994-986D-06EAFFD07622}" destId="{616A62A4-DA22-4023-B594-1BF39FA769FF}" srcOrd="0" destOrd="0" parTransId="{BC7D2E54-2AC8-4EDF-8F75-40D39369E4EC}" sibTransId="{6B65DC22-CFBB-43D0-A702-8BF9D6B9DC44}"/>
    <dgm:cxn modelId="{16DEF30D-C4AC-40DD-A9CA-CD6BB6044CD8}" type="presOf" srcId="{D11BE922-47DB-4994-986D-06EAFFD07622}" destId="{A012C452-3A38-4F82-97D5-E3780E0533CC}" srcOrd="0" destOrd="0" presId="urn:microsoft.com/office/officeart/2005/8/layout/vList2"/>
    <dgm:cxn modelId="{ED1D37AD-7E6C-4D8F-AA9F-4825E2997530}" type="presOf" srcId="{616A62A4-DA22-4023-B594-1BF39FA769FF}" destId="{A530AE87-807C-463D-A42B-21E523F3A8A0}" srcOrd="0" destOrd="0" presId="urn:microsoft.com/office/officeart/2005/8/layout/vList2"/>
    <dgm:cxn modelId="{EB28ED5E-875B-4175-9927-4A5EA10A7316}" type="presParOf" srcId="{A012C452-3A38-4F82-97D5-E3780E0533CC}" destId="{A530AE87-807C-463D-A42B-21E523F3A8A0}"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28410E48-DF93-4FBF-BD39-A5461CC1CBF5}"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E64E3BFB-F712-432A-BC39-54AA7CD8A39C}">
      <dgm:prSet/>
      <dgm:spPr/>
      <dgm:t>
        <a:bodyPr/>
        <a:lstStyle/>
        <a:p>
          <a:pPr rtl="0"/>
          <a:r>
            <a:rPr lang="ru-RU" b="1"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Тўловга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лаёқатлилик тамойили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796EB20-19A7-448A-8E00-60D7393061E2}" type="parTrans" cxnId="{F648D56A-E718-44D0-9A6B-753CA805EA55}">
      <dgm:prSet/>
      <dgm:spPr/>
      <dgm:t>
        <a:bodyPr/>
        <a:lstStyle/>
        <a:p>
          <a:endParaRPr lang="ru-RU">
            <a:latin typeface="Times New Roman" pitchFamily="18" charset="0"/>
            <a:cs typeface="Times New Roman" pitchFamily="18" charset="0"/>
          </a:endParaRPr>
        </a:p>
      </dgm:t>
    </dgm:pt>
    <dgm:pt modelId="{9DE4C9FF-CFA4-4D45-9396-0A6C2379C12F}" type="sibTrans" cxnId="{F648D56A-E718-44D0-9A6B-753CA805EA55}">
      <dgm:prSet/>
      <dgm:spPr/>
      <dgm:t>
        <a:bodyPr/>
        <a:lstStyle/>
        <a:p>
          <a:endParaRPr lang="ru-RU">
            <a:latin typeface="Times New Roman" pitchFamily="18" charset="0"/>
            <a:cs typeface="Times New Roman" pitchFamily="18" charset="0"/>
          </a:endParaRPr>
        </a:p>
      </dgm:t>
    </dgm:pt>
    <dgm:pt modelId="{9ECA0F53-ED6B-46DD-A730-BD8336D846F3}">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 миқдори солиқ тўловчининг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бойлиги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даромадлари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даражасига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мос</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келиши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зарур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Бошқача айтганда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 солиш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даромадларнинг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адолатли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тақсимланишини тақозо қилиши зарур</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AFF30BB3-30D4-41A4-8299-B0D95538F896}" type="parTrans" cxnId="{79B0D12F-774D-4314-8BD1-9CA5A53BF7C9}">
      <dgm:prSet/>
      <dgm:spPr/>
      <dgm:t>
        <a:bodyPr/>
        <a:lstStyle/>
        <a:p>
          <a:endParaRPr lang="ru-RU">
            <a:latin typeface="Times New Roman" pitchFamily="18" charset="0"/>
            <a:cs typeface="Times New Roman" pitchFamily="18" charset="0"/>
          </a:endParaRPr>
        </a:p>
      </dgm:t>
    </dgm:pt>
    <dgm:pt modelId="{34244717-A61D-4F67-BCB3-92F827083546}" type="sibTrans" cxnId="{79B0D12F-774D-4314-8BD1-9CA5A53BF7C9}">
      <dgm:prSet/>
      <dgm:spPr/>
      <dgm:t>
        <a:bodyPr/>
        <a:lstStyle/>
        <a:p>
          <a:endParaRPr lang="ru-RU">
            <a:latin typeface="Times New Roman" pitchFamily="18" charset="0"/>
            <a:cs typeface="Times New Roman" pitchFamily="18" charset="0"/>
          </a:endParaRPr>
        </a:p>
      </dgm:t>
    </dgm:pt>
    <dgm:pt modelId="{8AE072DD-EE59-41AA-98F6-01B9B06457F3}">
      <dgm:prSet/>
      <dgm:spPr/>
      <dgm:t>
        <a:bodyPr/>
        <a:lstStyle/>
        <a:p>
          <a:pPr rtl="0"/>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Адолатлилик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тамойили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4A30077-E6C3-4A0E-A3F5-24F4B8661E8B}" type="parTrans" cxnId="{5849F13C-F14D-4AD9-96C4-67663F3F8F79}">
      <dgm:prSet/>
      <dgm:spPr/>
      <dgm:t>
        <a:bodyPr/>
        <a:lstStyle/>
        <a:p>
          <a:endParaRPr lang="ru-RU">
            <a:latin typeface="Times New Roman" pitchFamily="18" charset="0"/>
            <a:cs typeface="Times New Roman" pitchFamily="18" charset="0"/>
          </a:endParaRPr>
        </a:p>
      </dgm:t>
    </dgm:pt>
    <dgm:pt modelId="{6147CAFD-541E-4C63-BD3B-C0F6AB291F43}" type="sibTrans" cxnId="{5849F13C-F14D-4AD9-96C4-67663F3F8F79}">
      <dgm:prSet/>
      <dgm:spPr/>
      <dgm:t>
        <a:bodyPr/>
        <a:lstStyle/>
        <a:p>
          <a:endParaRPr lang="ru-RU">
            <a:latin typeface="Times New Roman" pitchFamily="18" charset="0"/>
            <a:cs typeface="Times New Roman" pitchFamily="18" charset="0"/>
          </a:endParaRPr>
        </a:p>
      </dgm:t>
    </dgm:pt>
    <dgm:pt modelId="{6072F351-CBF1-421C-A9A8-A3FC8EE8BA2D}">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даромадлари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ҳукумат дастурларидан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даражаси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бўйича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тенг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кишилар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тенг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миқдорда солиқ тўлаши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зарур</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382FE34B-3F58-4292-ABB7-89DA4A314442}" type="parTrans" cxnId="{730B0FFA-8C86-4826-A6A6-EA434EF5BE45}">
      <dgm:prSet/>
      <dgm:spPr/>
      <dgm:t>
        <a:bodyPr/>
        <a:lstStyle/>
        <a:p>
          <a:endParaRPr lang="ru-RU">
            <a:latin typeface="Times New Roman" pitchFamily="18" charset="0"/>
            <a:cs typeface="Times New Roman" pitchFamily="18" charset="0"/>
          </a:endParaRPr>
        </a:p>
      </dgm:t>
    </dgm:pt>
    <dgm:pt modelId="{E2E1C23B-874E-4332-A97D-CCB1D9E21D96}" type="sibTrans" cxnId="{730B0FFA-8C86-4826-A6A6-EA434EF5BE45}">
      <dgm:prSet/>
      <dgm:spPr/>
      <dgm:t>
        <a:bodyPr/>
        <a:lstStyle/>
        <a:p>
          <a:endParaRPr lang="ru-RU">
            <a:latin typeface="Times New Roman" pitchFamily="18" charset="0"/>
            <a:cs typeface="Times New Roman" pitchFamily="18" charset="0"/>
          </a:endParaRPr>
        </a:p>
      </dgm:t>
    </dgm:pt>
    <dgm:pt modelId="{F7C25D93-9C99-4BA6-98C0-D4E655100BA4}" type="pres">
      <dgm:prSet presAssocID="{28410E48-DF93-4FBF-BD39-A5461CC1CBF5}" presName="linear" presStyleCnt="0">
        <dgm:presLayoutVars>
          <dgm:dir/>
          <dgm:animLvl val="lvl"/>
          <dgm:resizeHandles val="exact"/>
        </dgm:presLayoutVars>
      </dgm:prSet>
      <dgm:spPr/>
      <dgm:t>
        <a:bodyPr/>
        <a:lstStyle/>
        <a:p>
          <a:endParaRPr lang="ru-RU"/>
        </a:p>
      </dgm:t>
    </dgm:pt>
    <dgm:pt modelId="{B1D91E88-D49A-4F63-8881-7CADECAEB613}" type="pres">
      <dgm:prSet presAssocID="{E64E3BFB-F712-432A-BC39-54AA7CD8A39C}" presName="parentLin" presStyleCnt="0"/>
      <dgm:spPr/>
    </dgm:pt>
    <dgm:pt modelId="{87FB27DB-9D39-45B4-8A5C-34145878DBE1}" type="pres">
      <dgm:prSet presAssocID="{E64E3BFB-F712-432A-BC39-54AA7CD8A39C}" presName="parentLeftMargin" presStyleLbl="node1" presStyleIdx="0" presStyleCnt="2"/>
      <dgm:spPr/>
      <dgm:t>
        <a:bodyPr/>
        <a:lstStyle/>
        <a:p>
          <a:endParaRPr lang="ru-RU"/>
        </a:p>
      </dgm:t>
    </dgm:pt>
    <dgm:pt modelId="{043ACD09-C9D1-4617-93D9-332FF36D0CD0}" type="pres">
      <dgm:prSet presAssocID="{E64E3BFB-F712-432A-BC39-54AA7CD8A39C}" presName="parentText" presStyleLbl="node1" presStyleIdx="0" presStyleCnt="2">
        <dgm:presLayoutVars>
          <dgm:chMax val="0"/>
          <dgm:bulletEnabled val="1"/>
        </dgm:presLayoutVars>
      </dgm:prSet>
      <dgm:spPr/>
      <dgm:t>
        <a:bodyPr/>
        <a:lstStyle/>
        <a:p>
          <a:endParaRPr lang="ru-RU"/>
        </a:p>
      </dgm:t>
    </dgm:pt>
    <dgm:pt modelId="{36B3B558-FB0C-4B2C-BCE1-794F223935D5}" type="pres">
      <dgm:prSet presAssocID="{E64E3BFB-F712-432A-BC39-54AA7CD8A39C}" presName="negativeSpace" presStyleCnt="0"/>
      <dgm:spPr/>
    </dgm:pt>
    <dgm:pt modelId="{19B73B5D-3D0B-4413-BF80-F41E66A57CDB}" type="pres">
      <dgm:prSet presAssocID="{E64E3BFB-F712-432A-BC39-54AA7CD8A39C}" presName="childText" presStyleLbl="conFgAcc1" presStyleIdx="0" presStyleCnt="2">
        <dgm:presLayoutVars>
          <dgm:bulletEnabled val="1"/>
        </dgm:presLayoutVars>
      </dgm:prSet>
      <dgm:spPr/>
      <dgm:t>
        <a:bodyPr/>
        <a:lstStyle/>
        <a:p>
          <a:endParaRPr lang="ru-RU"/>
        </a:p>
      </dgm:t>
    </dgm:pt>
    <dgm:pt modelId="{0A7CF84E-D0EA-46A6-BA44-862282BB15EC}" type="pres">
      <dgm:prSet presAssocID="{9DE4C9FF-CFA4-4D45-9396-0A6C2379C12F}" presName="spaceBetweenRectangles" presStyleCnt="0"/>
      <dgm:spPr/>
    </dgm:pt>
    <dgm:pt modelId="{DE5C347E-B606-4105-B5E4-EBB5BD4C90EA}" type="pres">
      <dgm:prSet presAssocID="{8AE072DD-EE59-41AA-98F6-01B9B06457F3}" presName="parentLin" presStyleCnt="0"/>
      <dgm:spPr/>
    </dgm:pt>
    <dgm:pt modelId="{4424B514-7A43-4C52-BCDF-122F05D68052}" type="pres">
      <dgm:prSet presAssocID="{8AE072DD-EE59-41AA-98F6-01B9B06457F3}" presName="parentLeftMargin" presStyleLbl="node1" presStyleIdx="0" presStyleCnt="2"/>
      <dgm:spPr/>
      <dgm:t>
        <a:bodyPr/>
        <a:lstStyle/>
        <a:p>
          <a:endParaRPr lang="ru-RU"/>
        </a:p>
      </dgm:t>
    </dgm:pt>
    <dgm:pt modelId="{830FCC74-2EF6-4C82-AD71-9C0DDEA9590C}" type="pres">
      <dgm:prSet presAssocID="{8AE072DD-EE59-41AA-98F6-01B9B06457F3}" presName="parentText" presStyleLbl="node1" presStyleIdx="1" presStyleCnt="2">
        <dgm:presLayoutVars>
          <dgm:chMax val="0"/>
          <dgm:bulletEnabled val="1"/>
        </dgm:presLayoutVars>
      </dgm:prSet>
      <dgm:spPr/>
      <dgm:t>
        <a:bodyPr/>
        <a:lstStyle/>
        <a:p>
          <a:endParaRPr lang="ru-RU"/>
        </a:p>
      </dgm:t>
    </dgm:pt>
    <dgm:pt modelId="{81C58D30-139E-4C5D-8BB1-7C0AB124CA25}" type="pres">
      <dgm:prSet presAssocID="{8AE072DD-EE59-41AA-98F6-01B9B06457F3}" presName="negativeSpace" presStyleCnt="0"/>
      <dgm:spPr/>
    </dgm:pt>
    <dgm:pt modelId="{092C8FD6-0096-45AF-BB14-FEFACBD61DAD}" type="pres">
      <dgm:prSet presAssocID="{8AE072DD-EE59-41AA-98F6-01B9B06457F3}" presName="childText" presStyleLbl="conFgAcc1" presStyleIdx="1" presStyleCnt="2">
        <dgm:presLayoutVars>
          <dgm:bulletEnabled val="1"/>
        </dgm:presLayoutVars>
      </dgm:prSet>
      <dgm:spPr/>
      <dgm:t>
        <a:bodyPr/>
        <a:lstStyle/>
        <a:p>
          <a:endParaRPr lang="ru-RU"/>
        </a:p>
      </dgm:t>
    </dgm:pt>
  </dgm:ptLst>
  <dgm:cxnLst>
    <dgm:cxn modelId="{3919719F-5FD8-4A0F-95CD-03F32F20855F}" type="presOf" srcId="{E64E3BFB-F712-432A-BC39-54AA7CD8A39C}" destId="{043ACD09-C9D1-4617-93D9-332FF36D0CD0}" srcOrd="1" destOrd="0" presId="urn:microsoft.com/office/officeart/2005/8/layout/list1"/>
    <dgm:cxn modelId="{79B0D12F-774D-4314-8BD1-9CA5A53BF7C9}" srcId="{E64E3BFB-F712-432A-BC39-54AA7CD8A39C}" destId="{9ECA0F53-ED6B-46DD-A730-BD8336D846F3}" srcOrd="0" destOrd="0" parTransId="{AFF30BB3-30D4-41A4-8299-B0D95538F896}" sibTransId="{34244717-A61D-4F67-BCB3-92F827083546}"/>
    <dgm:cxn modelId="{3164168C-EFB7-43C6-8A12-6C0CAC49C0ED}" type="presOf" srcId="{28410E48-DF93-4FBF-BD39-A5461CC1CBF5}" destId="{F7C25D93-9C99-4BA6-98C0-D4E655100BA4}" srcOrd="0" destOrd="0" presId="urn:microsoft.com/office/officeart/2005/8/layout/list1"/>
    <dgm:cxn modelId="{F648D56A-E718-44D0-9A6B-753CA805EA55}" srcId="{28410E48-DF93-4FBF-BD39-A5461CC1CBF5}" destId="{E64E3BFB-F712-432A-BC39-54AA7CD8A39C}" srcOrd="0" destOrd="0" parTransId="{D796EB20-19A7-448A-8E00-60D7393061E2}" sibTransId="{9DE4C9FF-CFA4-4D45-9396-0A6C2379C12F}"/>
    <dgm:cxn modelId="{61CB2F50-48B0-4BE8-92C2-BD7EFE7D3C4C}" type="presOf" srcId="{E64E3BFB-F712-432A-BC39-54AA7CD8A39C}" destId="{87FB27DB-9D39-45B4-8A5C-34145878DBE1}" srcOrd="0" destOrd="0" presId="urn:microsoft.com/office/officeart/2005/8/layout/list1"/>
    <dgm:cxn modelId="{5849F13C-F14D-4AD9-96C4-67663F3F8F79}" srcId="{28410E48-DF93-4FBF-BD39-A5461CC1CBF5}" destId="{8AE072DD-EE59-41AA-98F6-01B9B06457F3}" srcOrd="1" destOrd="0" parTransId="{D4A30077-E6C3-4A0E-A3F5-24F4B8661E8B}" sibTransId="{6147CAFD-541E-4C63-BD3B-C0F6AB291F43}"/>
    <dgm:cxn modelId="{C649F17F-E613-4CDC-9A4C-CF21CAE1C29D}" type="presOf" srcId="{8AE072DD-EE59-41AA-98F6-01B9B06457F3}" destId="{830FCC74-2EF6-4C82-AD71-9C0DDEA9590C}" srcOrd="1" destOrd="0" presId="urn:microsoft.com/office/officeart/2005/8/layout/list1"/>
    <dgm:cxn modelId="{730B0FFA-8C86-4826-A6A6-EA434EF5BE45}" srcId="{8AE072DD-EE59-41AA-98F6-01B9B06457F3}" destId="{6072F351-CBF1-421C-A9A8-A3FC8EE8BA2D}" srcOrd="0" destOrd="0" parTransId="{382FE34B-3F58-4292-ABB7-89DA4A314442}" sibTransId="{E2E1C23B-874E-4332-A97D-CCB1D9E21D96}"/>
    <dgm:cxn modelId="{014B6F8A-DC7A-462B-B469-6348D0402FFB}" type="presOf" srcId="{9ECA0F53-ED6B-46DD-A730-BD8336D846F3}" destId="{19B73B5D-3D0B-4413-BF80-F41E66A57CDB}" srcOrd="0" destOrd="0" presId="urn:microsoft.com/office/officeart/2005/8/layout/list1"/>
    <dgm:cxn modelId="{08276C4F-261E-41E2-9F86-F63191C2456F}" type="presOf" srcId="{6072F351-CBF1-421C-A9A8-A3FC8EE8BA2D}" destId="{092C8FD6-0096-45AF-BB14-FEFACBD61DAD}" srcOrd="0" destOrd="0" presId="urn:microsoft.com/office/officeart/2005/8/layout/list1"/>
    <dgm:cxn modelId="{80CE5F57-489B-47AD-91A8-0533F62C105A}" type="presOf" srcId="{8AE072DD-EE59-41AA-98F6-01B9B06457F3}" destId="{4424B514-7A43-4C52-BCDF-122F05D68052}" srcOrd="0" destOrd="0" presId="urn:microsoft.com/office/officeart/2005/8/layout/list1"/>
    <dgm:cxn modelId="{F2C287A8-DC7B-4C27-AE33-F49564729AB7}" type="presParOf" srcId="{F7C25D93-9C99-4BA6-98C0-D4E655100BA4}" destId="{B1D91E88-D49A-4F63-8881-7CADECAEB613}" srcOrd="0" destOrd="0" presId="urn:microsoft.com/office/officeart/2005/8/layout/list1"/>
    <dgm:cxn modelId="{F52C5069-59BE-4916-BACB-C05419D9F058}" type="presParOf" srcId="{B1D91E88-D49A-4F63-8881-7CADECAEB613}" destId="{87FB27DB-9D39-45B4-8A5C-34145878DBE1}" srcOrd="0" destOrd="0" presId="urn:microsoft.com/office/officeart/2005/8/layout/list1"/>
    <dgm:cxn modelId="{94F03596-D125-4A8A-A2EF-44830D696C41}" type="presParOf" srcId="{B1D91E88-D49A-4F63-8881-7CADECAEB613}" destId="{043ACD09-C9D1-4617-93D9-332FF36D0CD0}" srcOrd="1" destOrd="0" presId="urn:microsoft.com/office/officeart/2005/8/layout/list1"/>
    <dgm:cxn modelId="{A4AAB4BA-4EE5-451E-B67A-39F1B17B6CF7}" type="presParOf" srcId="{F7C25D93-9C99-4BA6-98C0-D4E655100BA4}" destId="{36B3B558-FB0C-4B2C-BCE1-794F223935D5}" srcOrd="1" destOrd="0" presId="urn:microsoft.com/office/officeart/2005/8/layout/list1"/>
    <dgm:cxn modelId="{C1A67868-1C73-4AFF-A9D8-04C15A95ED0F}" type="presParOf" srcId="{F7C25D93-9C99-4BA6-98C0-D4E655100BA4}" destId="{19B73B5D-3D0B-4413-BF80-F41E66A57CDB}" srcOrd="2" destOrd="0" presId="urn:microsoft.com/office/officeart/2005/8/layout/list1"/>
    <dgm:cxn modelId="{1C5C9B73-ADFD-4A15-AC82-6297B4B9689C}" type="presParOf" srcId="{F7C25D93-9C99-4BA6-98C0-D4E655100BA4}" destId="{0A7CF84E-D0EA-46A6-BA44-862282BB15EC}" srcOrd="3" destOrd="0" presId="urn:microsoft.com/office/officeart/2005/8/layout/list1"/>
    <dgm:cxn modelId="{63ADC113-F783-4CE5-9161-E71B773B709F}" type="presParOf" srcId="{F7C25D93-9C99-4BA6-98C0-D4E655100BA4}" destId="{DE5C347E-B606-4105-B5E4-EBB5BD4C90EA}" srcOrd="4" destOrd="0" presId="urn:microsoft.com/office/officeart/2005/8/layout/list1"/>
    <dgm:cxn modelId="{F2C1EF5B-CEB7-46E6-A781-8E7163D77B26}" type="presParOf" srcId="{DE5C347E-B606-4105-B5E4-EBB5BD4C90EA}" destId="{4424B514-7A43-4C52-BCDF-122F05D68052}" srcOrd="0" destOrd="0" presId="urn:microsoft.com/office/officeart/2005/8/layout/list1"/>
    <dgm:cxn modelId="{22832F70-8292-4446-825A-47140B27A5A7}" type="presParOf" srcId="{DE5C347E-B606-4105-B5E4-EBB5BD4C90EA}" destId="{830FCC74-2EF6-4C82-AD71-9C0DDEA9590C}" srcOrd="1" destOrd="0" presId="urn:microsoft.com/office/officeart/2005/8/layout/list1"/>
    <dgm:cxn modelId="{CFA78FB6-C475-45D0-A5C1-9E5190B431E3}" type="presParOf" srcId="{F7C25D93-9C99-4BA6-98C0-D4E655100BA4}" destId="{81C58D30-139E-4C5D-8BB1-7C0AB124CA25}" srcOrd="5" destOrd="0" presId="urn:microsoft.com/office/officeart/2005/8/layout/list1"/>
    <dgm:cxn modelId="{6A5477B0-BCDD-4C02-8436-CAB7B5701DA4}" type="presParOf" srcId="{F7C25D93-9C99-4BA6-98C0-D4E655100BA4}" destId="{092C8FD6-0096-45AF-BB14-FEFACBD61DA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D6384C7-3E70-420F-9324-B6B502F2A6C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30ABB1D-DADC-4AED-B9DE-B10072B17957}">
      <dgm:prSet/>
      <dgm:spPr/>
      <dgm:t>
        <a:bodyPr/>
        <a:lstStyle/>
        <a:p>
          <a:pPr marL="0" indent="354013" algn="just" rtl="0"/>
          <a:r>
            <a:rPr lang="ru-RU" dirty="0" err="1" smtClean="0">
              <a:latin typeface="Times New Roman" pitchFamily="18" charset="0"/>
              <a:cs typeface="Times New Roman" pitchFamily="18" charset="0"/>
            </a:rPr>
            <a:t>Солиқ бўйича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имтиёзлар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қонунчилик битимларида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шароитлар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ўрнатилади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Амалиётда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 имтиёзларининг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 турлари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тарқалган:</a:t>
          </a:r>
          <a:endParaRPr lang="ru-RU" dirty="0">
            <a:latin typeface="Times New Roman" pitchFamily="18" charset="0"/>
            <a:cs typeface="Times New Roman" pitchFamily="18" charset="0"/>
          </a:endParaRPr>
        </a:p>
      </dgm:t>
    </dgm:pt>
    <dgm:pt modelId="{811E0696-8A42-4EE2-978F-E99F198358BD}" type="parTrans" cxnId="{42ED469B-B73E-4AEA-A923-5CC5CCB5B702}">
      <dgm:prSet/>
      <dgm:spPr/>
      <dgm:t>
        <a:bodyPr/>
        <a:lstStyle/>
        <a:p>
          <a:endParaRPr lang="ru-RU"/>
        </a:p>
      </dgm:t>
    </dgm:pt>
    <dgm:pt modelId="{A55F3293-C19E-4764-9B2F-20ED9D7538A9}" type="sibTrans" cxnId="{42ED469B-B73E-4AEA-A923-5CC5CCB5B702}">
      <dgm:prSet/>
      <dgm:spPr/>
      <dgm:t>
        <a:bodyPr/>
        <a:lstStyle/>
        <a:p>
          <a:endParaRPr lang="ru-RU"/>
        </a:p>
      </dgm:t>
    </dgm:pt>
    <dgm:pt modelId="{F984344C-0AEA-401A-A0F9-103349AE8D22}" type="pres">
      <dgm:prSet presAssocID="{2D6384C7-3E70-420F-9324-B6B502F2A6C3}" presName="linear" presStyleCnt="0">
        <dgm:presLayoutVars>
          <dgm:animLvl val="lvl"/>
          <dgm:resizeHandles val="exact"/>
        </dgm:presLayoutVars>
      </dgm:prSet>
      <dgm:spPr/>
      <dgm:t>
        <a:bodyPr/>
        <a:lstStyle/>
        <a:p>
          <a:endParaRPr lang="ru-RU"/>
        </a:p>
      </dgm:t>
    </dgm:pt>
    <dgm:pt modelId="{AF2E6550-72AA-4F03-8066-A70B656D375A}" type="pres">
      <dgm:prSet presAssocID="{F30ABB1D-DADC-4AED-B9DE-B10072B17957}" presName="parentText" presStyleLbl="node1" presStyleIdx="0" presStyleCnt="1">
        <dgm:presLayoutVars>
          <dgm:chMax val="0"/>
          <dgm:bulletEnabled val="1"/>
        </dgm:presLayoutVars>
      </dgm:prSet>
      <dgm:spPr/>
      <dgm:t>
        <a:bodyPr/>
        <a:lstStyle/>
        <a:p>
          <a:endParaRPr lang="ru-RU"/>
        </a:p>
      </dgm:t>
    </dgm:pt>
  </dgm:ptLst>
  <dgm:cxnLst>
    <dgm:cxn modelId="{42ED469B-B73E-4AEA-A923-5CC5CCB5B702}" srcId="{2D6384C7-3E70-420F-9324-B6B502F2A6C3}" destId="{F30ABB1D-DADC-4AED-B9DE-B10072B17957}" srcOrd="0" destOrd="0" parTransId="{811E0696-8A42-4EE2-978F-E99F198358BD}" sibTransId="{A55F3293-C19E-4764-9B2F-20ED9D7538A9}"/>
    <dgm:cxn modelId="{1EAAD58C-C622-4463-B31F-B80B8DF3C54B}" type="presOf" srcId="{F30ABB1D-DADC-4AED-B9DE-B10072B17957}" destId="{AF2E6550-72AA-4F03-8066-A70B656D375A}" srcOrd="0" destOrd="0" presId="urn:microsoft.com/office/officeart/2005/8/layout/vList2"/>
    <dgm:cxn modelId="{65B82454-AEF3-4A09-9DFB-1DD1964B53FD}" type="presOf" srcId="{2D6384C7-3E70-420F-9324-B6B502F2A6C3}" destId="{F984344C-0AEA-401A-A0F9-103349AE8D22}" srcOrd="0" destOrd="0" presId="urn:microsoft.com/office/officeart/2005/8/layout/vList2"/>
    <dgm:cxn modelId="{E45C97C2-D3F8-4EAF-9CF4-C6D8380ADD04}" type="presParOf" srcId="{F984344C-0AEA-401A-A0F9-103349AE8D22}" destId="{AF2E6550-72AA-4F03-8066-A70B656D37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6815C58-E037-4366-9F6A-FBEBC4752A20}" type="doc">
      <dgm:prSet loTypeId="urn:microsoft.com/office/officeart/2005/8/layout/chevron2" loCatId="process" qsTypeId="urn:microsoft.com/office/officeart/2005/8/quickstyle/3d1" qsCatId="3D" csTypeId="urn:microsoft.com/office/officeart/2005/8/colors/colorful4" csCatId="colorful"/>
      <dgm:spPr/>
      <dgm:t>
        <a:bodyPr/>
        <a:lstStyle/>
        <a:p>
          <a:endParaRPr lang="ru-RU"/>
        </a:p>
      </dgm:t>
    </dgm:pt>
    <dgm:pt modelId="{34C8DF18-A181-4B1F-A64E-170FA6D14DD1}">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C398F6B5-86BC-4C30-9929-F4FD1127A5B5}" type="parTrans" cxnId="{20048E13-8D33-41DE-8B86-5687E9B2ACE7}">
      <dgm:prSet/>
      <dgm:spPr/>
      <dgm:t>
        <a:bodyPr/>
        <a:lstStyle/>
        <a:p>
          <a:endParaRPr lang="ru-RU">
            <a:latin typeface="Times New Roman" pitchFamily="18" charset="0"/>
            <a:cs typeface="Times New Roman" pitchFamily="18" charset="0"/>
          </a:endParaRPr>
        </a:p>
      </dgm:t>
    </dgm:pt>
    <dgm:pt modelId="{7446A4AD-490A-409C-A9EE-E186A6DD48DF}" type="sibTrans" cxnId="{20048E13-8D33-41DE-8B86-5687E9B2ACE7}">
      <dgm:prSet/>
      <dgm:spPr/>
      <dgm:t>
        <a:bodyPr/>
        <a:lstStyle/>
        <a:p>
          <a:endParaRPr lang="ru-RU">
            <a:latin typeface="Times New Roman" pitchFamily="18" charset="0"/>
            <a:cs typeface="Times New Roman" pitchFamily="18" charset="0"/>
          </a:endParaRPr>
        </a:p>
      </dgm:t>
    </dgm:pt>
    <dgm:pt modelId="{94A8D467-7D83-4D74-9EB7-58D8FDF46410}">
      <dgm:prSet/>
      <dgm:spPr/>
      <dgm:t>
        <a:bodyPr/>
        <a:lstStyle/>
        <a:p>
          <a:pPr algn="just" rtl="0"/>
          <a:r>
            <a:rPr lang="ru-RU" dirty="0" err="1" smtClean="0">
              <a:latin typeface="Times New Roman" pitchFamily="18" charset="0"/>
              <a:cs typeface="Times New Roman" pitchFamily="18" charset="0"/>
            </a:rPr>
            <a:t>объектларнинг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 олинмайдиган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даражасини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782C527D-87F5-4B68-B46B-46E3675C5DA8}" type="parTrans" cxnId="{A9D7CB3E-061C-4B9D-BAD6-ED7D2526A340}">
      <dgm:prSet/>
      <dgm:spPr/>
      <dgm:t>
        <a:bodyPr/>
        <a:lstStyle/>
        <a:p>
          <a:endParaRPr lang="ru-RU">
            <a:latin typeface="Times New Roman" pitchFamily="18" charset="0"/>
            <a:cs typeface="Times New Roman" pitchFamily="18" charset="0"/>
          </a:endParaRPr>
        </a:p>
      </dgm:t>
    </dgm:pt>
    <dgm:pt modelId="{019DD529-E60A-4A6D-B523-5939C42653DE}" type="sibTrans" cxnId="{A9D7CB3E-061C-4B9D-BAD6-ED7D2526A340}">
      <dgm:prSet/>
      <dgm:spPr/>
      <dgm:t>
        <a:bodyPr/>
        <a:lstStyle/>
        <a:p>
          <a:endParaRPr lang="ru-RU">
            <a:latin typeface="Times New Roman" pitchFamily="18" charset="0"/>
            <a:cs typeface="Times New Roman" pitchFamily="18" charset="0"/>
          </a:endParaRPr>
        </a:p>
      </dgm:t>
    </dgm:pt>
    <dgm:pt modelId="{658E2325-246B-46E6-8C39-1503CD64063C}">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21C14B78-8883-480F-A20B-7A2F55348238}" type="parTrans" cxnId="{A8EB65A9-9E31-46C1-93A3-B4D54EE90746}">
      <dgm:prSet/>
      <dgm:spPr/>
      <dgm:t>
        <a:bodyPr/>
        <a:lstStyle/>
        <a:p>
          <a:endParaRPr lang="ru-RU">
            <a:latin typeface="Times New Roman" pitchFamily="18" charset="0"/>
            <a:cs typeface="Times New Roman" pitchFamily="18" charset="0"/>
          </a:endParaRPr>
        </a:p>
      </dgm:t>
    </dgm:pt>
    <dgm:pt modelId="{0818F9B9-B49A-498A-9E9C-FAE71C826CE0}" type="sibTrans" cxnId="{A8EB65A9-9E31-46C1-93A3-B4D54EE90746}">
      <dgm:prSet/>
      <dgm:spPr/>
      <dgm:t>
        <a:bodyPr/>
        <a:lstStyle/>
        <a:p>
          <a:endParaRPr lang="ru-RU">
            <a:latin typeface="Times New Roman" pitchFamily="18" charset="0"/>
            <a:cs typeface="Times New Roman" pitchFamily="18" charset="0"/>
          </a:endParaRPr>
        </a:p>
      </dgm:t>
    </dgm:pt>
    <dgm:pt modelId="{4CE52140-3A8E-4337-9E63-3E1883577ADC}">
      <dgm:prSet/>
      <dgm:spPr/>
      <dgm:t>
        <a:bodyPr/>
        <a:lstStyle/>
        <a:p>
          <a:pPr algn="just" rtl="0"/>
          <a:r>
            <a:rPr lang="ru-RU" dirty="0" err="1" smtClean="0">
              <a:latin typeface="Times New Roman" pitchFamily="18" charset="0"/>
              <a:cs typeface="Times New Roman" pitchFamily="18" charset="0"/>
            </a:rPr>
            <a:t>солиқ тўлашдан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алоҳида шахс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маълум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гуруҳларни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масалан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уруш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фаҳрийларини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озод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қилиш;</a:t>
          </a:r>
          <a:endParaRPr lang="ru-RU" dirty="0">
            <a:latin typeface="Times New Roman" pitchFamily="18" charset="0"/>
            <a:cs typeface="Times New Roman" pitchFamily="18" charset="0"/>
          </a:endParaRPr>
        </a:p>
      </dgm:t>
    </dgm:pt>
    <dgm:pt modelId="{6F6960AD-8ABD-47E8-93F2-769C142BA424}" type="parTrans" cxnId="{6EB5A96E-AACF-4009-A662-B894A7631268}">
      <dgm:prSet/>
      <dgm:spPr/>
      <dgm:t>
        <a:bodyPr/>
        <a:lstStyle/>
        <a:p>
          <a:endParaRPr lang="ru-RU">
            <a:latin typeface="Times New Roman" pitchFamily="18" charset="0"/>
            <a:cs typeface="Times New Roman" pitchFamily="18" charset="0"/>
          </a:endParaRPr>
        </a:p>
      </dgm:t>
    </dgm:pt>
    <dgm:pt modelId="{42371837-DA0A-490C-8F23-CFD706450B76}" type="sibTrans" cxnId="{6EB5A96E-AACF-4009-A662-B894A7631268}">
      <dgm:prSet/>
      <dgm:spPr/>
      <dgm:t>
        <a:bodyPr/>
        <a:lstStyle/>
        <a:p>
          <a:endParaRPr lang="ru-RU">
            <a:latin typeface="Times New Roman" pitchFamily="18" charset="0"/>
            <a:cs typeface="Times New Roman" pitchFamily="18" charset="0"/>
          </a:endParaRPr>
        </a:p>
      </dgm:t>
    </dgm:pt>
    <dgm:pt modelId="{E792E1D4-437A-46F4-899E-F640D4EE6195}">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84F894F4-BAF6-4D44-B412-019778D3567C}" type="parTrans" cxnId="{D07C975A-623B-4467-922E-AC7C48699779}">
      <dgm:prSet/>
      <dgm:spPr/>
      <dgm:t>
        <a:bodyPr/>
        <a:lstStyle/>
        <a:p>
          <a:endParaRPr lang="ru-RU">
            <a:latin typeface="Times New Roman" pitchFamily="18" charset="0"/>
            <a:cs typeface="Times New Roman" pitchFamily="18" charset="0"/>
          </a:endParaRPr>
        </a:p>
      </dgm:t>
    </dgm:pt>
    <dgm:pt modelId="{D79E79D2-7668-4612-B05B-3267DEBB8C77}" type="sibTrans" cxnId="{D07C975A-623B-4467-922E-AC7C48699779}">
      <dgm:prSet/>
      <dgm:spPr/>
      <dgm:t>
        <a:bodyPr/>
        <a:lstStyle/>
        <a:p>
          <a:endParaRPr lang="ru-RU">
            <a:latin typeface="Times New Roman" pitchFamily="18" charset="0"/>
            <a:cs typeface="Times New Roman" pitchFamily="18" charset="0"/>
          </a:endParaRPr>
        </a:p>
      </dgm:t>
    </dgm:pt>
    <dgm:pt modelId="{061FF351-7E3F-4493-8C67-5E7543B290A4}">
      <dgm:prSet/>
      <dgm:spPr/>
      <dgm:t>
        <a:bodyPr/>
        <a:lstStyle/>
        <a:p>
          <a:pPr algn="just" rtl="0"/>
          <a:r>
            <a:rPr lang="ru-RU" dirty="0" err="1" smtClean="0">
              <a:latin typeface="Times New Roman" pitchFamily="18" charset="0"/>
              <a:cs typeface="Times New Roman" pitchFamily="18" charset="0"/>
            </a:rPr>
            <a:t>солиқ даражаси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ставкаси</a:t>
          </a:r>
          <a:r>
            <a:rPr lang="ru-RU" dirty="0" smtClean="0">
              <a:latin typeface="Times New Roman" pitchFamily="18" charset="0"/>
              <a:cs typeface="Times New Roman" pitchFamily="18" charset="0"/>
            </a:rPr>
            <a:t>)ни </a:t>
          </a:r>
          <a:r>
            <a:rPr lang="ru-RU" dirty="0" err="1" smtClean="0">
              <a:latin typeface="Times New Roman" pitchFamily="18" charset="0"/>
              <a:cs typeface="Times New Roman" pitchFamily="18" charset="0"/>
            </a:rPr>
            <a:t>пасайтириш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4A6B940-8AA7-48B3-9ACE-1DB74A581E31}" type="parTrans" cxnId="{097D62A5-4073-49AF-A03D-8A663E296BF3}">
      <dgm:prSet/>
      <dgm:spPr/>
      <dgm:t>
        <a:bodyPr/>
        <a:lstStyle/>
        <a:p>
          <a:endParaRPr lang="ru-RU">
            <a:latin typeface="Times New Roman" pitchFamily="18" charset="0"/>
            <a:cs typeface="Times New Roman" pitchFamily="18" charset="0"/>
          </a:endParaRPr>
        </a:p>
      </dgm:t>
    </dgm:pt>
    <dgm:pt modelId="{C9FB2B3C-E904-4F97-BA7D-16E614D70839}" type="sibTrans" cxnId="{097D62A5-4073-49AF-A03D-8A663E296BF3}">
      <dgm:prSet/>
      <dgm:spPr/>
      <dgm:t>
        <a:bodyPr/>
        <a:lstStyle/>
        <a:p>
          <a:endParaRPr lang="ru-RU">
            <a:latin typeface="Times New Roman" pitchFamily="18" charset="0"/>
            <a:cs typeface="Times New Roman" pitchFamily="18" charset="0"/>
          </a:endParaRPr>
        </a:p>
      </dgm:t>
    </dgm:pt>
    <dgm:pt modelId="{A992CD45-C3FD-4006-8AF8-C25DD00F79BB}">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A62C1C0F-5F38-4D93-8C22-BDF5551E15A2}" type="parTrans" cxnId="{DF8C4D12-A1D0-41B2-B8DF-680F3C876EC5}">
      <dgm:prSet/>
      <dgm:spPr/>
      <dgm:t>
        <a:bodyPr/>
        <a:lstStyle/>
        <a:p>
          <a:endParaRPr lang="ru-RU">
            <a:latin typeface="Times New Roman" pitchFamily="18" charset="0"/>
            <a:cs typeface="Times New Roman" pitchFamily="18" charset="0"/>
          </a:endParaRPr>
        </a:p>
      </dgm:t>
    </dgm:pt>
    <dgm:pt modelId="{1850EC8A-19D1-40F3-B47E-5FBC4D3F0054}" type="sibTrans" cxnId="{DF8C4D12-A1D0-41B2-B8DF-680F3C876EC5}">
      <dgm:prSet/>
      <dgm:spPr/>
      <dgm:t>
        <a:bodyPr/>
        <a:lstStyle/>
        <a:p>
          <a:endParaRPr lang="ru-RU">
            <a:latin typeface="Times New Roman" pitchFamily="18" charset="0"/>
            <a:cs typeface="Times New Roman" pitchFamily="18" charset="0"/>
          </a:endParaRPr>
        </a:p>
      </dgm:t>
    </dgm:pt>
    <dgm:pt modelId="{2F5312CE-620B-4F25-931D-724613375EA4}">
      <dgm:prSet/>
      <dgm:spPr/>
      <dgm:t>
        <a:bodyPr/>
        <a:lstStyle/>
        <a:p>
          <a:pPr algn="just" rtl="0"/>
          <a:r>
            <a:rPr lang="ru-RU" dirty="0" err="1" smtClean="0">
              <a:latin typeface="Times New Roman" pitchFamily="18" charset="0"/>
              <a:cs typeface="Times New Roman" pitchFamily="18" charset="0"/>
            </a:rPr>
            <a:t>солиқ олинадиган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суммадан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чегириш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8E8D3FE-C524-40B2-A201-95722613C8E3}" type="parTrans" cxnId="{9D95BBC4-C37C-4806-BBF3-6575BD43FD66}">
      <dgm:prSet/>
      <dgm:spPr/>
      <dgm:t>
        <a:bodyPr/>
        <a:lstStyle/>
        <a:p>
          <a:endParaRPr lang="ru-RU">
            <a:latin typeface="Times New Roman" pitchFamily="18" charset="0"/>
            <a:cs typeface="Times New Roman" pitchFamily="18" charset="0"/>
          </a:endParaRPr>
        </a:p>
      </dgm:t>
    </dgm:pt>
    <dgm:pt modelId="{19DCA053-8EB0-42F0-8DA8-6487A1368090}" type="sibTrans" cxnId="{9D95BBC4-C37C-4806-BBF3-6575BD43FD66}">
      <dgm:prSet/>
      <dgm:spPr/>
      <dgm:t>
        <a:bodyPr/>
        <a:lstStyle/>
        <a:p>
          <a:endParaRPr lang="ru-RU">
            <a:latin typeface="Times New Roman" pitchFamily="18" charset="0"/>
            <a:cs typeface="Times New Roman" pitchFamily="18" charset="0"/>
          </a:endParaRPr>
        </a:p>
      </dgm:t>
    </dgm:pt>
    <dgm:pt modelId="{53183400-F410-4689-A542-48708AD48AE2}">
      <dgm:prSet/>
      <dgm:spPr/>
      <dgm:t>
        <a:bodyPr/>
        <a:lstStyle/>
        <a:p>
          <a:pPr rtl="0"/>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47B1FA2E-DFD5-4F86-BA7A-8FFA871DCAC9}" type="parTrans" cxnId="{B39CEA8E-DE53-414E-A841-FF3AB54EF7FD}">
      <dgm:prSet/>
      <dgm:spPr/>
      <dgm:t>
        <a:bodyPr/>
        <a:lstStyle/>
        <a:p>
          <a:endParaRPr lang="ru-RU">
            <a:latin typeface="Times New Roman" pitchFamily="18" charset="0"/>
            <a:cs typeface="Times New Roman" pitchFamily="18" charset="0"/>
          </a:endParaRPr>
        </a:p>
      </dgm:t>
    </dgm:pt>
    <dgm:pt modelId="{52D37CAB-E4FD-4447-ADF4-6E213FA56F6C}" type="sibTrans" cxnId="{B39CEA8E-DE53-414E-A841-FF3AB54EF7FD}">
      <dgm:prSet/>
      <dgm:spPr/>
      <dgm:t>
        <a:bodyPr/>
        <a:lstStyle/>
        <a:p>
          <a:endParaRPr lang="ru-RU">
            <a:latin typeface="Times New Roman" pitchFamily="18" charset="0"/>
            <a:cs typeface="Times New Roman" pitchFamily="18" charset="0"/>
          </a:endParaRPr>
        </a:p>
      </dgm:t>
    </dgm:pt>
    <dgm:pt modelId="{7CEA923E-71A4-45B7-B2A9-171674FCF1C8}">
      <dgm:prSet/>
      <dgm:spPr/>
      <dgm:t>
        <a:bodyPr/>
        <a:lstStyle/>
        <a:p>
          <a:pPr algn="just" rtl="0"/>
          <a:r>
            <a:rPr lang="ru-RU" dirty="0" err="1" smtClean="0">
              <a:latin typeface="Times New Roman" pitchFamily="18" charset="0"/>
              <a:cs typeface="Times New Roman" pitchFamily="18" charset="0"/>
            </a:rPr>
            <a:t>солиқли </a:t>
          </a:r>
          <a:r>
            <a:rPr lang="ru-RU" dirty="0" smtClean="0">
              <a:latin typeface="Times New Roman" pitchFamily="18" charset="0"/>
              <a:cs typeface="Times New Roman" pitchFamily="18" charset="0"/>
            </a:rPr>
            <a:t>кредит (</a:t>
          </a:r>
          <a:r>
            <a:rPr lang="ru-RU" dirty="0" err="1" smtClean="0">
              <a:latin typeface="Times New Roman" pitchFamily="18" charset="0"/>
              <a:cs typeface="Times New Roman" pitchFamily="18" charset="0"/>
            </a:rPr>
            <a:t>солиқ олишни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кечиктириш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 суммасини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маълум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миқдорга камайтириш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AEED087-B607-4B09-8FD7-ED4C6722C0A2}" type="parTrans" cxnId="{0738EDFA-4775-4517-B5E1-930AB4048366}">
      <dgm:prSet/>
      <dgm:spPr/>
      <dgm:t>
        <a:bodyPr/>
        <a:lstStyle/>
        <a:p>
          <a:endParaRPr lang="ru-RU">
            <a:latin typeface="Times New Roman" pitchFamily="18" charset="0"/>
            <a:cs typeface="Times New Roman" pitchFamily="18" charset="0"/>
          </a:endParaRPr>
        </a:p>
      </dgm:t>
    </dgm:pt>
    <dgm:pt modelId="{5BCEFD23-CF4E-4027-953C-0B9747CFC114}" type="sibTrans" cxnId="{0738EDFA-4775-4517-B5E1-930AB4048366}">
      <dgm:prSet/>
      <dgm:spPr/>
      <dgm:t>
        <a:bodyPr/>
        <a:lstStyle/>
        <a:p>
          <a:endParaRPr lang="ru-RU">
            <a:latin typeface="Times New Roman" pitchFamily="18" charset="0"/>
            <a:cs typeface="Times New Roman" pitchFamily="18" charset="0"/>
          </a:endParaRPr>
        </a:p>
      </dgm:t>
    </dgm:pt>
    <dgm:pt modelId="{9109FB57-DC27-41CB-B88C-47AC789399C8}" type="pres">
      <dgm:prSet presAssocID="{C6815C58-E037-4366-9F6A-FBEBC4752A20}" presName="linearFlow" presStyleCnt="0">
        <dgm:presLayoutVars>
          <dgm:dir/>
          <dgm:animLvl val="lvl"/>
          <dgm:resizeHandles val="exact"/>
        </dgm:presLayoutVars>
      </dgm:prSet>
      <dgm:spPr/>
      <dgm:t>
        <a:bodyPr/>
        <a:lstStyle/>
        <a:p>
          <a:endParaRPr lang="ru-RU"/>
        </a:p>
      </dgm:t>
    </dgm:pt>
    <dgm:pt modelId="{612EDF70-19D4-4DB2-B817-5281EB5AAE02}" type="pres">
      <dgm:prSet presAssocID="{34C8DF18-A181-4B1F-A64E-170FA6D14DD1}" presName="composite" presStyleCnt="0"/>
      <dgm:spPr/>
    </dgm:pt>
    <dgm:pt modelId="{A4D99D53-81D7-4958-8F5E-85C99C791DBF}" type="pres">
      <dgm:prSet presAssocID="{34C8DF18-A181-4B1F-A64E-170FA6D14DD1}" presName="parentText" presStyleLbl="alignNode1" presStyleIdx="0" presStyleCnt="5">
        <dgm:presLayoutVars>
          <dgm:chMax val="1"/>
          <dgm:bulletEnabled val="1"/>
        </dgm:presLayoutVars>
      </dgm:prSet>
      <dgm:spPr/>
      <dgm:t>
        <a:bodyPr/>
        <a:lstStyle/>
        <a:p>
          <a:endParaRPr lang="ru-RU"/>
        </a:p>
      </dgm:t>
    </dgm:pt>
    <dgm:pt modelId="{D9614B68-6058-4C27-8E0B-5E8D15C5A3EF}" type="pres">
      <dgm:prSet presAssocID="{34C8DF18-A181-4B1F-A64E-170FA6D14DD1}" presName="descendantText" presStyleLbl="alignAcc1" presStyleIdx="0" presStyleCnt="5">
        <dgm:presLayoutVars>
          <dgm:bulletEnabled val="1"/>
        </dgm:presLayoutVars>
      </dgm:prSet>
      <dgm:spPr/>
      <dgm:t>
        <a:bodyPr/>
        <a:lstStyle/>
        <a:p>
          <a:endParaRPr lang="ru-RU"/>
        </a:p>
      </dgm:t>
    </dgm:pt>
    <dgm:pt modelId="{6D258FFC-8721-4692-950F-28E8AAD6D49A}" type="pres">
      <dgm:prSet presAssocID="{7446A4AD-490A-409C-A9EE-E186A6DD48DF}" presName="sp" presStyleCnt="0"/>
      <dgm:spPr/>
    </dgm:pt>
    <dgm:pt modelId="{9D322C43-BA17-44B7-B7D6-57F7F2FCE143}" type="pres">
      <dgm:prSet presAssocID="{658E2325-246B-46E6-8C39-1503CD64063C}" presName="composite" presStyleCnt="0"/>
      <dgm:spPr/>
    </dgm:pt>
    <dgm:pt modelId="{AA407F0B-08F0-4375-8B23-167975A02951}" type="pres">
      <dgm:prSet presAssocID="{658E2325-246B-46E6-8C39-1503CD64063C}" presName="parentText" presStyleLbl="alignNode1" presStyleIdx="1" presStyleCnt="5">
        <dgm:presLayoutVars>
          <dgm:chMax val="1"/>
          <dgm:bulletEnabled val="1"/>
        </dgm:presLayoutVars>
      </dgm:prSet>
      <dgm:spPr/>
      <dgm:t>
        <a:bodyPr/>
        <a:lstStyle/>
        <a:p>
          <a:endParaRPr lang="ru-RU"/>
        </a:p>
      </dgm:t>
    </dgm:pt>
    <dgm:pt modelId="{8EC52CEB-52DC-4105-99F2-5C3D7CBF581D}" type="pres">
      <dgm:prSet presAssocID="{658E2325-246B-46E6-8C39-1503CD64063C}" presName="descendantText" presStyleLbl="alignAcc1" presStyleIdx="1" presStyleCnt="5">
        <dgm:presLayoutVars>
          <dgm:bulletEnabled val="1"/>
        </dgm:presLayoutVars>
      </dgm:prSet>
      <dgm:spPr/>
      <dgm:t>
        <a:bodyPr/>
        <a:lstStyle/>
        <a:p>
          <a:endParaRPr lang="ru-RU"/>
        </a:p>
      </dgm:t>
    </dgm:pt>
    <dgm:pt modelId="{75A7A9E3-15FE-47B7-84F1-7B5D4255A3E8}" type="pres">
      <dgm:prSet presAssocID="{0818F9B9-B49A-498A-9E9C-FAE71C826CE0}" presName="sp" presStyleCnt="0"/>
      <dgm:spPr/>
    </dgm:pt>
    <dgm:pt modelId="{A0DA2F70-3F83-4AA0-BBA5-721047684F48}" type="pres">
      <dgm:prSet presAssocID="{E792E1D4-437A-46F4-899E-F640D4EE6195}" presName="composite" presStyleCnt="0"/>
      <dgm:spPr/>
    </dgm:pt>
    <dgm:pt modelId="{59F4F888-6336-45B3-AFCE-F2E2951A4D88}" type="pres">
      <dgm:prSet presAssocID="{E792E1D4-437A-46F4-899E-F640D4EE6195}" presName="parentText" presStyleLbl="alignNode1" presStyleIdx="2" presStyleCnt="5">
        <dgm:presLayoutVars>
          <dgm:chMax val="1"/>
          <dgm:bulletEnabled val="1"/>
        </dgm:presLayoutVars>
      </dgm:prSet>
      <dgm:spPr/>
      <dgm:t>
        <a:bodyPr/>
        <a:lstStyle/>
        <a:p>
          <a:endParaRPr lang="ru-RU"/>
        </a:p>
      </dgm:t>
    </dgm:pt>
    <dgm:pt modelId="{60047E8C-1232-4674-8562-F87E65DDACF6}" type="pres">
      <dgm:prSet presAssocID="{E792E1D4-437A-46F4-899E-F640D4EE6195}" presName="descendantText" presStyleLbl="alignAcc1" presStyleIdx="2" presStyleCnt="5">
        <dgm:presLayoutVars>
          <dgm:bulletEnabled val="1"/>
        </dgm:presLayoutVars>
      </dgm:prSet>
      <dgm:spPr/>
      <dgm:t>
        <a:bodyPr/>
        <a:lstStyle/>
        <a:p>
          <a:endParaRPr lang="ru-RU"/>
        </a:p>
      </dgm:t>
    </dgm:pt>
    <dgm:pt modelId="{36434EDB-8096-45F2-9F54-FAB10303E4D2}" type="pres">
      <dgm:prSet presAssocID="{D79E79D2-7668-4612-B05B-3267DEBB8C77}" presName="sp" presStyleCnt="0"/>
      <dgm:spPr/>
    </dgm:pt>
    <dgm:pt modelId="{AA26E8D2-9A2F-4FED-AF06-028D57C3CD82}" type="pres">
      <dgm:prSet presAssocID="{A992CD45-C3FD-4006-8AF8-C25DD00F79BB}" presName="composite" presStyleCnt="0"/>
      <dgm:spPr/>
    </dgm:pt>
    <dgm:pt modelId="{2853796F-C819-49EC-9676-300F94BE1217}" type="pres">
      <dgm:prSet presAssocID="{A992CD45-C3FD-4006-8AF8-C25DD00F79BB}" presName="parentText" presStyleLbl="alignNode1" presStyleIdx="3" presStyleCnt="5">
        <dgm:presLayoutVars>
          <dgm:chMax val="1"/>
          <dgm:bulletEnabled val="1"/>
        </dgm:presLayoutVars>
      </dgm:prSet>
      <dgm:spPr/>
      <dgm:t>
        <a:bodyPr/>
        <a:lstStyle/>
        <a:p>
          <a:endParaRPr lang="ru-RU"/>
        </a:p>
      </dgm:t>
    </dgm:pt>
    <dgm:pt modelId="{265987A6-BA02-41A1-B658-1628D8DF0E21}" type="pres">
      <dgm:prSet presAssocID="{A992CD45-C3FD-4006-8AF8-C25DD00F79BB}" presName="descendantText" presStyleLbl="alignAcc1" presStyleIdx="3" presStyleCnt="5">
        <dgm:presLayoutVars>
          <dgm:bulletEnabled val="1"/>
        </dgm:presLayoutVars>
      </dgm:prSet>
      <dgm:spPr/>
      <dgm:t>
        <a:bodyPr/>
        <a:lstStyle/>
        <a:p>
          <a:endParaRPr lang="ru-RU"/>
        </a:p>
      </dgm:t>
    </dgm:pt>
    <dgm:pt modelId="{97F77B10-79D6-4BCA-80C0-BBAB97AE44B3}" type="pres">
      <dgm:prSet presAssocID="{1850EC8A-19D1-40F3-B47E-5FBC4D3F0054}" presName="sp" presStyleCnt="0"/>
      <dgm:spPr/>
    </dgm:pt>
    <dgm:pt modelId="{3866A085-24E0-4600-BFD2-C6A43735C0EC}" type="pres">
      <dgm:prSet presAssocID="{53183400-F410-4689-A542-48708AD48AE2}" presName="composite" presStyleCnt="0"/>
      <dgm:spPr/>
    </dgm:pt>
    <dgm:pt modelId="{D9F309F5-DCF2-4C0A-8287-D9415D0C6D3F}" type="pres">
      <dgm:prSet presAssocID="{53183400-F410-4689-A542-48708AD48AE2}" presName="parentText" presStyleLbl="alignNode1" presStyleIdx="4" presStyleCnt="5">
        <dgm:presLayoutVars>
          <dgm:chMax val="1"/>
          <dgm:bulletEnabled val="1"/>
        </dgm:presLayoutVars>
      </dgm:prSet>
      <dgm:spPr/>
      <dgm:t>
        <a:bodyPr/>
        <a:lstStyle/>
        <a:p>
          <a:endParaRPr lang="ru-RU"/>
        </a:p>
      </dgm:t>
    </dgm:pt>
    <dgm:pt modelId="{C0B5D5A1-770C-4344-8A3A-9824A15BF5D1}" type="pres">
      <dgm:prSet presAssocID="{53183400-F410-4689-A542-48708AD48AE2}" presName="descendantText" presStyleLbl="alignAcc1" presStyleIdx="4" presStyleCnt="5">
        <dgm:presLayoutVars>
          <dgm:bulletEnabled val="1"/>
        </dgm:presLayoutVars>
      </dgm:prSet>
      <dgm:spPr/>
      <dgm:t>
        <a:bodyPr/>
        <a:lstStyle/>
        <a:p>
          <a:endParaRPr lang="ru-RU"/>
        </a:p>
      </dgm:t>
    </dgm:pt>
  </dgm:ptLst>
  <dgm:cxnLst>
    <dgm:cxn modelId="{340DC45A-0C57-4E25-8B66-37DF59374503}" type="presOf" srcId="{7CEA923E-71A4-45B7-B2A9-171674FCF1C8}" destId="{C0B5D5A1-770C-4344-8A3A-9824A15BF5D1}" srcOrd="0" destOrd="0" presId="urn:microsoft.com/office/officeart/2005/8/layout/chevron2"/>
    <dgm:cxn modelId="{1821D16B-132C-4353-AD5C-ED09D2D2047F}" type="presOf" srcId="{94A8D467-7D83-4D74-9EB7-58D8FDF46410}" destId="{D9614B68-6058-4C27-8E0B-5E8D15C5A3EF}" srcOrd="0" destOrd="0" presId="urn:microsoft.com/office/officeart/2005/8/layout/chevron2"/>
    <dgm:cxn modelId="{EC3636A8-F6A4-4CD3-8A85-F3CF3771F166}" type="presOf" srcId="{2F5312CE-620B-4F25-931D-724613375EA4}" destId="{265987A6-BA02-41A1-B658-1628D8DF0E21}" srcOrd="0" destOrd="0" presId="urn:microsoft.com/office/officeart/2005/8/layout/chevron2"/>
    <dgm:cxn modelId="{0738EDFA-4775-4517-B5E1-930AB4048366}" srcId="{53183400-F410-4689-A542-48708AD48AE2}" destId="{7CEA923E-71A4-45B7-B2A9-171674FCF1C8}" srcOrd="0" destOrd="0" parTransId="{9AEED087-B607-4B09-8FD7-ED4C6722C0A2}" sibTransId="{5BCEFD23-CF4E-4027-953C-0B9747CFC114}"/>
    <dgm:cxn modelId="{097D62A5-4073-49AF-A03D-8A663E296BF3}" srcId="{E792E1D4-437A-46F4-899E-F640D4EE6195}" destId="{061FF351-7E3F-4493-8C67-5E7543B290A4}" srcOrd="0" destOrd="0" parTransId="{B4A6B940-8AA7-48B3-9ACE-1DB74A581E31}" sibTransId="{C9FB2B3C-E904-4F97-BA7D-16E614D70839}"/>
    <dgm:cxn modelId="{F8E8096A-4B33-4127-B44C-3AEF677C0520}" type="presOf" srcId="{A992CD45-C3FD-4006-8AF8-C25DD00F79BB}" destId="{2853796F-C819-49EC-9676-300F94BE1217}" srcOrd="0" destOrd="0" presId="urn:microsoft.com/office/officeart/2005/8/layout/chevron2"/>
    <dgm:cxn modelId="{6EB5A96E-AACF-4009-A662-B894A7631268}" srcId="{658E2325-246B-46E6-8C39-1503CD64063C}" destId="{4CE52140-3A8E-4337-9E63-3E1883577ADC}" srcOrd="0" destOrd="0" parTransId="{6F6960AD-8ABD-47E8-93F2-769C142BA424}" sibTransId="{42371837-DA0A-490C-8F23-CFD706450B76}"/>
    <dgm:cxn modelId="{8D2B5BF2-03FE-45FC-94A0-26D9548F1C75}" type="presOf" srcId="{E792E1D4-437A-46F4-899E-F640D4EE6195}" destId="{59F4F888-6336-45B3-AFCE-F2E2951A4D88}" srcOrd="0" destOrd="0" presId="urn:microsoft.com/office/officeart/2005/8/layout/chevron2"/>
    <dgm:cxn modelId="{B39CEA8E-DE53-414E-A841-FF3AB54EF7FD}" srcId="{C6815C58-E037-4366-9F6A-FBEBC4752A20}" destId="{53183400-F410-4689-A542-48708AD48AE2}" srcOrd="4" destOrd="0" parTransId="{47B1FA2E-DFD5-4F86-BA7A-8FFA871DCAC9}" sibTransId="{52D37CAB-E4FD-4447-ADF4-6E213FA56F6C}"/>
    <dgm:cxn modelId="{9D95BBC4-C37C-4806-BBF3-6575BD43FD66}" srcId="{A992CD45-C3FD-4006-8AF8-C25DD00F79BB}" destId="{2F5312CE-620B-4F25-931D-724613375EA4}" srcOrd="0" destOrd="0" parTransId="{88E8D3FE-C524-40B2-A201-95722613C8E3}" sibTransId="{19DCA053-8EB0-42F0-8DA8-6487A1368090}"/>
    <dgm:cxn modelId="{20048E13-8D33-41DE-8B86-5687E9B2ACE7}" srcId="{C6815C58-E037-4366-9F6A-FBEBC4752A20}" destId="{34C8DF18-A181-4B1F-A64E-170FA6D14DD1}" srcOrd="0" destOrd="0" parTransId="{C398F6B5-86BC-4C30-9929-F4FD1127A5B5}" sibTransId="{7446A4AD-490A-409C-A9EE-E186A6DD48DF}"/>
    <dgm:cxn modelId="{BC54FBAE-D43A-4634-AC0B-3A63A04EB6CB}" type="presOf" srcId="{061FF351-7E3F-4493-8C67-5E7543B290A4}" destId="{60047E8C-1232-4674-8562-F87E65DDACF6}" srcOrd="0" destOrd="0" presId="urn:microsoft.com/office/officeart/2005/8/layout/chevron2"/>
    <dgm:cxn modelId="{67C533E8-46D2-424B-AFAC-0167A86C6A81}" type="presOf" srcId="{4CE52140-3A8E-4337-9E63-3E1883577ADC}" destId="{8EC52CEB-52DC-4105-99F2-5C3D7CBF581D}" srcOrd="0" destOrd="0" presId="urn:microsoft.com/office/officeart/2005/8/layout/chevron2"/>
    <dgm:cxn modelId="{A8EB65A9-9E31-46C1-93A3-B4D54EE90746}" srcId="{C6815C58-E037-4366-9F6A-FBEBC4752A20}" destId="{658E2325-246B-46E6-8C39-1503CD64063C}" srcOrd="1" destOrd="0" parTransId="{21C14B78-8883-480F-A20B-7A2F55348238}" sibTransId="{0818F9B9-B49A-498A-9E9C-FAE71C826CE0}"/>
    <dgm:cxn modelId="{016747FF-490C-4239-AD0E-5977C9D052DE}" type="presOf" srcId="{34C8DF18-A181-4B1F-A64E-170FA6D14DD1}" destId="{A4D99D53-81D7-4958-8F5E-85C99C791DBF}" srcOrd="0" destOrd="0" presId="urn:microsoft.com/office/officeart/2005/8/layout/chevron2"/>
    <dgm:cxn modelId="{C991C817-9557-4B3F-BF25-63350FF652F5}" type="presOf" srcId="{C6815C58-E037-4366-9F6A-FBEBC4752A20}" destId="{9109FB57-DC27-41CB-B88C-47AC789399C8}" srcOrd="0" destOrd="0" presId="urn:microsoft.com/office/officeart/2005/8/layout/chevron2"/>
    <dgm:cxn modelId="{BDF09858-2AB0-4B2E-886E-E5E1C5B43E37}" type="presOf" srcId="{658E2325-246B-46E6-8C39-1503CD64063C}" destId="{AA407F0B-08F0-4375-8B23-167975A02951}" srcOrd="0" destOrd="0" presId="urn:microsoft.com/office/officeart/2005/8/layout/chevron2"/>
    <dgm:cxn modelId="{D07C975A-623B-4467-922E-AC7C48699779}" srcId="{C6815C58-E037-4366-9F6A-FBEBC4752A20}" destId="{E792E1D4-437A-46F4-899E-F640D4EE6195}" srcOrd="2" destOrd="0" parTransId="{84F894F4-BAF6-4D44-B412-019778D3567C}" sibTransId="{D79E79D2-7668-4612-B05B-3267DEBB8C77}"/>
    <dgm:cxn modelId="{A9D7CB3E-061C-4B9D-BAD6-ED7D2526A340}" srcId="{34C8DF18-A181-4B1F-A64E-170FA6D14DD1}" destId="{94A8D467-7D83-4D74-9EB7-58D8FDF46410}" srcOrd="0" destOrd="0" parTransId="{782C527D-87F5-4B68-B46B-46E3675C5DA8}" sibTransId="{019DD529-E60A-4A6D-B523-5939C42653DE}"/>
    <dgm:cxn modelId="{DF8C4D12-A1D0-41B2-B8DF-680F3C876EC5}" srcId="{C6815C58-E037-4366-9F6A-FBEBC4752A20}" destId="{A992CD45-C3FD-4006-8AF8-C25DD00F79BB}" srcOrd="3" destOrd="0" parTransId="{A62C1C0F-5F38-4D93-8C22-BDF5551E15A2}" sibTransId="{1850EC8A-19D1-40F3-B47E-5FBC4D3F0054}"/>
    <dgm:cxn modelId="{D8254AE0-6DB8-4994-A755-F5D890EEBF69}" type="presOf" srcId="{53183400-F410-4689-A542-48708AD48AE2}" destId="{D9F309F5-DCF2-4C0A-8287-D9415D0C6D3F}" srcOrd="0" destOrd="0" presId="urn:microsoft.com/office/officeart/2005/8/layout/chevron2"/>
    <dgm:cxn modelId="{C1702349-7B3D-447F-B0FB-990F17E7247C}" type="presParOf" srcId="{9109FB57-DC27-41CB-B88C-47AC789399C8}" destId="{612EDF70-19D4-4DB2-B817-5281EB5AAE02}" srcOrd="0" destOrd="0" presId="urn:microsoft.com/office/officeart/2005/8/layout/chevron2"/>
    <dgm:cxn modelId="{43780193-8A75-45FF-AEF6-224115B7C1C7}" type="presParOf" srcId="{612EDF70-19D4-4DB2-B817-5281EB5AAE02}" destId="{A4D99D53-81D7-4958-8F5E-85C99C791DBF}" srcOrd="0" destOrd="0" presId="urn:microsoft.com/office/officeart/2005/8/layout/chevron2"/>
    <dgm:cxn modelId="{3D5F4FBB-01FB-41A3-A882-11766A015EF3}" type="presParOf" srcId="{612EDF70-19D4-4DB2-B817-5281EB5AAE02}" destId="{D9614B68-6058-4C27-8E0B-5E8D15C5A3EF}" srcOrd="1" destOrd="0" presId="urn:microsoft.com/office/officeart/2005/8/layout/chevron2"/>
    <dgm:cxn modelId="{EC3743C5-F150-4603-8359-B487A9349003}" type="presParOf" srcId="{9109FB57-DC27-41CB-B88C-47AC789399C8}" destId="{6D258FFC-8721-4692-950F-28E8AAD6D49A}" srcOrd="1" destOrd="0" presId="urn:microsoft.com/office/officeart/2005/8/layout/chevron2"/>
    <dgm:cxn modelId="{4F24D160-D170-493E-BECE-9CB11FC5DA24}" type="presParOf" srcId="{9109FB57-DC27-41CB-B88C-47AC789399C8}" destId="{9D322C43-BA17-44B7-B7D6-57F7F2FCE143}" srcOrd="2" destOrd="0" presId="urn:microsoft.com/office/officeart/2005/8/layout/chevron2"/>
    <dgm:cxn modelId="{E432E82D-6D34-4916-87CB-FFECFCFA0327}" type="presParOf" srcId="{9D322C43-BA17-44B7-B7D6-57F7F2FCE143}" destId="{AA407F0B-08F0-4375-8B23-167975A02951}" srcOrd="0" destOrd="0" presId="urn:microsoft.com/office/officeart/2005/8/layout/chevron2"/>
    <dgm:cxn modelId="{449BCB70-A566-4901-907B-D0B331DA0619}" type="presParOf" srcId="{9D322C43-BA17-44B7-B7D6-57F7F2FCE143}" destId="{8EC52CEB-52DC-4105-99F2-5C3D7CBF581D}" srcOrd="1" destOrd="0" presId="urn:microsoft.com/office/officeart/2005/8/layout/chevron2"/>
    <dgm:cxn modelId="{D10398A4-8052-4C4C-830F-0DB07B233D58}" type="presParOf" srcId="{9109FB57-DC27-41CB-B88C-47AC789399C8}" destId="{75A7A9E3-15FE-47B7-84F1-7B5D4255A3E8}" srcOrd="3" destOrd="0" presId="urn:microsoft.com/office/officeart/2005/8/layout/chevron2"/>
    <dgm:cxn modelId="{3753AD1B-3E6A-4AEA-A6F3-96FD238FB5B3}" type="presParOf" srcId="{9109FB57-DC27-41CB-B88C-47AC789399C8}" destId="{A0DA2F70-3F83-4AA0-BBA5-721047684F48}" srcOrd="4" destOrd="0" presId="urn:microsoft.com/office/officeart/2005/8/layout/chevron2"/>
    <dgm:cxn modelId="{4E186343-897E-4A6F-B436-CD295DD868DF}" type="presParOf" srcId="{A0DA2F70-3F83-4AA0-BBA5-721047684F48}" destId="{59F4F888-6336-45B3-AFCE-F2E2951A4D88}" srcOrd="0" destOrd="0" presId="urn:microsoft.com/office/officeart/2005/8/layout/chevron2"/>
    <dgm:cxn modelId="{83DB2CBA-9AE5-4A2F-9DAB-612F9235764F}" type="presParOf" srcId="{A0DA2F70-3F83-4AA0-BBA5-721047684F48}" destId="{60047E8C-1232-4674-8562-F87E65DDACF6}" srcOrd="1" destOrd="0" presId="urn:microsoft.com/office/officeart/2005/8/layout/chevron2"/>
    <dgm:cxn modelId="{4A734EAE-9243-4F91-99F9-0E8A7DDCACA8}" type="presParOf" srcId="{9109FB57-DC27-41CB-B88C-47AC789399C8}" destId="{36434EDB-8096-45F2-9F54-FAB10303E4D2}" srcOrd="5" destOrd="0" presId="urn:microsoft.com/office/officeart/2005/8/layout/chevron2"/>
    <dgm:cxn modelId="{FC04EC90-7F9F-4DAB-A11A-EB0B099E3CA4}" type="presParOf" srcId="{9109FB57-DC27-41CB-B88C-47AC789399C8}" destId="{AA26E8D2-9A2F-4FED-AF06-028D57C3CD82}" srcOrd="6" destOrd="0" presId="urn:microsoft.com/office/officeart/2005/8/layout/chevron2"/>
    <dgm:cxn modelId="{F187DBA4-C0E0-4777-B4A2-52B88C026E84}" type="presParOf" srcId="{AA26E8D2-9A2F-4FED-AF06-028D57C3CD82}" destId="{2853796F-C819-49EC-9676-300F94BE1217}" srcOrd="0" destOrd="0" presId="urn:microsoft.com/office/officeart/2005/8/layout/chevron2"/>
    <dgm:cxn modelId="{5903A2FF-2494-44B4-87BD-D4A94F4C2E4B}" type="presParOf" srcId="{AA26E8D2-9A2F-4FED-AF06-028D57C3CD82}" destId="{265987A6-BA02-41A1-B658-1628D8DF0E21}" srcOrd="1" destOrd="0" presId="urn:microsoft.com/office/officeart/2005/8/layout/chevron2"/>
    <dgm:cxn modelId="{A5CB8B54-D25A-425F-92B5-51CA9E7094D1}" type="presParOf" srcId="{9109FB57-DC27-41CB-B88C-47AC789399C8}" destId="{97F77B10-79D6-4BCA-80C0-BBAB97AE44B3}" srcOrd="7" destOrd="0" presId="urn:microsoft.com/office/officeart/2005/8/layout/chevron2"/>
    <dgm:cxn modelId="{36BB6571-820A-400D-85F1-A80BD8D90F10}" type="presParOf" srcId="{9109FB57-DC27-41CB-B88C-47AC789399C8}" destId="{3866A085-24E0-4600-BFD2-C6A43735C0EC}" srcOrd="8" destOrd="0" presId="urn:microsoft.com/office/officeart/2005/8/layout/chevron2"/>
    <dgm:cxn modelId="{BCDCDB83-7E9E-4D68-8BBE-DF79DF17A747}" type="presParOf" srcId="{3866A085-24E0-4600-BFD2-C6A43735C0EC}" destId="{D9F309F5-DCF2-4C0A-8287-D9415D0C6D3F}" srcOrd="0" destOrd="0" presId="urn:microsoft.com/office/officeart/2005/8/layout/chevron2"/>
    <dgm:cxn modelId="{9167D519-8771-458F-A6DD-E73BC27B94AD}" type="presParOf" srcId="{3866A085-24E0-4600-BFD2-C6A43735C0EC}" destId="{C0B5D5A1-770C-4344-8A3A-9824A15BF5D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37F879D8-4B7F-4510-9D89-FDB0016D5A1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31A268C-9C3E-48F4-8CED-FEBB3CD5E78D}">
      <dgm:prSet/>
      <dgm:spPr/>
      <dgm:t>
        <a:bodyPr/>
        <a:lstStyle/>
        <a:p>
          <a:pPr algn="ctr" rtl="0"/>
          <a:r>
            <a:rPr lang="ru-RU" b="1" dirty="0" err="1" smtClean="0">
              <a:latin typeface="Times New Roman" pitchFamily="18" charset="0"/>
              <a:cs typeface="Times New Roman" pitchFamily="18" charset="0"/>
            </a:rPr>
            <a:t>Прогрессив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пропорционал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регрессив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солиқларнинг </a:t>
          </a:r>
          <a:r>
            <a:rPr lang="ru-RU" b="1" dirty="0" smtClean="0">
              <a:latin typeface="Times New Roman" pitchFamily="18" charset="0"/>
              <a:cs typeface="Times New Roman" pitchFamily="18" charset="0"/>
            </a:rPr>
            <a:t>график </a:t>
          </a:r>
          <a:r>
            <a:rPr lang="ru-RU" b="1" dirty="0" err="1" smtClean="0">
              <a:latin typeface="Times New Roman" pitchFamily="18" charset="0"/>
              <a:cs typeface="Times New Roman" pitchFamily="18" charset="0"/>
            </a:rPr>
            <a:t>кўриниши</a:t>
          </a:r>
          <a:endParaRPr lang="ru-RU" dirty="0">
            <a:latin typeface="Times New Roman" pitchFamily="18" charset="0"/>
            <a:cs typeface="Times New Roman" pitchFamily="18" charset="0"/>
          </a:endParaRPr>
        </a:p>
      </dgm:t>
    </dgm:pt>
    <dgm:pt modelId="{E45EA2DC-914C-41D1-93C5-FAC557AE4FD6}" type="parTrans" cxnId="{A4F50B43-4989-4841-9F4E-723B5611DE22}">
      <dgm:prSet/>
      <dgm:spPr/>
      <dgm:t>
        <a:bodyPr/>
        <a:lstStyle/>
        <a:p>
          <a:endParaRPr lang="ru-RU"/>
        </a:p>
      </dgm:t>
    </dgm:pt>
    <dgm:pt modelId="{E626A9FA-2EE6-46CA-8A59-027FC9036D8B}" type="sibTrans" cxnId="{A4F50B43-4989-4841-9F4E-723B5611DE22}">
      <dgm:prSet/>
      <dgm:spPr/>
      <dgm:t>
        <a:bodyPr/>
        <a:lstStyle/>
        <a:p>
          <a:endParaRPr lang="ru-RU"/>
        </a:p>
      </dgm:t>
    </dgm:pt>
    <dgm:pt modelId="{47723F8D-BB95-4FCD-92F6-397E9664948D}" type="pres">
      <dgm:prSet presAssocID="{37F879D8-4B7F-4510-9D89-FDB0016D5A14}" presName="linear" presStyleCnt="0">
        <dgm:presLayoutVars>
          <dgm:animLvl val="lvl"/>
          <dgm:resizeHandles val="exact"/>
        </dgm:presLayoutVars>
      </dgm:prSet>
      <dgm:spPr/>
      <dgm:t>
        <a:bodyPr/>
        <a:lstStyle/>
        <a:p>
          <a:endParaRPr lang="ru-RU"/>
        </a:p>
      </dgm:t>
    </dgm:pt>
    <dgm:pt modelId="{312B3D9B-66D3-4421-AC8D-CBABB5095684}" type="pres">
      <dgm:prSet presAssocID="{231A268C-9C3E-48F4-8CED-FEBB3CD5E78D}" presName="parentText" presStyleLbl="node1" presStyleIdx="0" presStyleCnt="1">
        <dgm:presLayoutVars>
          <dgm:chMax val="0"/>
          <dgm:bulletEnabled val="1"/>
        </dgm:presLayoutVars>
      </dgm:prSet>
      <dgm:spPr/>
      <dgm:t>
        <a:bodyPr/>
        <a:lstStyle/>
        <a:p>
          <a:endParaRPr lang="ru-RU"/>
        </a:p>
      </dgm:t>
    </dgm:pt>
  </dgm:ptLst>
  <dgm:cxnLst>
    <dgm:cxn modelId="{4D85E63C-A99F-471B-851F-0EF2975D8877}" type="presOf" srcId="{37F879D8-4B7F-4510-9D89-FDB0016D5A14}" destId="{47723F8D-BB95-4FCD-92F6-397E9664948D}" srcOrd="0" destOrd="0" presId="urn:microsoft.com/office/officeart/2005/8/layout/vList2"/>
    <dgm:cxn modelId="{6E203753-1844-4334-8837-BE2C1514C75F}" type="presOf" srcId="{231A268C-9C3E-48F4-8CED-FEBB3CD5E78D}" destId="{312B3D9B-66D3-4421-AC8D-CBABB5095684}" srcOrd="0" destOrd="0" presId="urn:microsoft.com/office/officeart/2005/8/layout/vList2"/>
    <dgm:cxn modelId="{A4F50B43-4989-4841-9F4E-723B5611DE22}" srcId="{37F879D8-4B7F-4510-9D89-FDB0016D5A14}" destId="{231A268C-9C3E-48F4-8CED-FEBB3CD5E78D}" srcOrd="0" destOrd="0" parTransId="{E45EA2DC-914C-41D1-93C5-FAC557AE4FD6}" sibTransId="{E626A9FA-2EE6-46CA-8A59-027FC9036D8B}"/>
    <dgm:cxn modelId="{E9217CEE-0A7E-4A70-8DD2-8FB0DDCE1ADB}" type="presParOf" srcId="{47723F8D-BB95-4FCD-92F6-397E9664948D}" destId="{312B3D9B-66D3-4421-AC8D-CBABB50956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9C8EC237-F50E-4413-87F9-26B209E050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B77683E-83B9-458D-A2E3-6AE44DDF5F51}">
      <dgm:prSet custT="1">
        <dgm:style>
          <a:lnRef idx="0">
            <a:schemeClr val="accent2"/>
          </a:lnRef>
          <a:fillRef idx="3">
            <a:schemeClr val="accent2"/>
          </a:fillRef>
          <a:effectRef idx="3">
            <a:schemeClr val="accent2"/>
          </a:effectRef>
          <a:fontRef idx="minor">
            <a:schemeClr val="lt1"/>
          </a:fontRef>
        </dgm:style>
      </dgm:prSet>
      <dgm:spPr/>
      <dgm:t>
        <a:bodyPr/>
        <a:lstStyle/>
        <a:p>
          <a:pPr algn="ctr" rtl="0"/>
          <a:r>
            <a:rPr lang="ru-RU" sz="2000" b="1" dirty="0" err="1" smtClean="0">
              <a:latin typeface="Times New Roman" pitchFamily="18" charset="0"/>
              <a:cs typeface="Times New Roman" pitchFamily="18" charset="0"/>
            </a:rPr>
            <a:t>Прогрессив</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солиқ</a:t>
          </a:r>
          <a:endParaRPr lang="ru-RU" sz="2000" b="1" dirty="0">
            <a:latin typeface="Times New Roman" pitchFamily="18" charset="0"/>
            <a:cs typeface="Times New Roman" pitchFamily="18" charset="0"/>
          </a:endParaRPr>
        </a:p>
      </dgm:t>
    </dgm:pt>
    <dgm:pt modelId="{14388261-E0A1-46EB-A038-F9A7D3C6F1B2}" type="parTrans" cxnId="{F780E3D4-1009-494F-9F36-0100F408D7F6}">
      <dgm:prSet/>
      <dgm:spPr/>
      <dgm:t>
        <a:bodyPr/>
        <a:lstStyle/>
        <a:p>
          <a:endParaRPr lang="ru-RU"/>
        </a:p>
      </dgm:t>
    </dgm:pt>
    <dgm:pt modelId="{C42B90E5-9178-42DB-86CF-5B7B82FE65A6}" type="sibTrans" cxnId="{F780E3D4-1009-494F-9F36-0100F408D7F6}">
      <dgm:prSet/>
      <dgm:spPr/>
      <dgm:t>
        <a:bodyPr/>
        <a:lstStyle/>
        <a:p>
          <a:endParaRPr lang="ru-RU"/>
        </a:p>
      </dgm:t>
    </dgm:pt>
    <dgm:pt modelId="{557DC872-8D49-475A-84A4-3BD6C315F18A}" type="pres">
      <dgm:prSet presAssocID="{9C8EC237-F50E-4413-87F9-26B209E05045}" presName="linear" presStyleCnt="0">
        <dgm:presLayoutVars>
          <dgm:animLvl val="lvl"/>
          <dgm:resizeHandles val="exact"/>
        </dgm:presLayoutVars>
      </dgm:prSet>
      <dgm:spPr/>
      <dgm:t>
        <a:bodyPr/>
        <a:lstStyle/>
        <a:p>
          <a:endParaRPr lang="ru-RU"/>
        </a:p>
      </dgm:t>
    </dgm:pt>
    <dgm:pt modelId="{C38289A9-80CB-466A-968F-911433197A65}" type="pres">
      <dgm:prSet presAssocID="{2B77683E-83B9-458D-A2E3-6AE44DDF5F51}" presName="parentText" presStyleLbl="node1" presStyleIdx="0" presStyleCnt="1">
        <dgm:presLayoutVars>
          <dgm:chMax val="0"/>
          <dgm:bulletEnabled val="1"/>
        </dgm:presLayoutVars>
      </dgm:prSet>
      <dgm:spPr/>
      <dgm:t>
        <a:bodyPr/>
        <a:lstStyle/>
        <a:p>
          <a:endParaRPr lang="ru-RU"/>
        </a:p>
      </dgm:t>
    </dgm:pt>
  </dgm:ptLst>
  <dgm:cxnLst>
    <dgm:cxn modelId="{196DEBD3-08F2-4EA2-8241-B5CD9A761A50}" type="presOf" srcId="{2B77683E-83B9-458D-A2E3-6AE44DDF5F51}" destId="{C38289A9-80CB-466A-968F-911433197A65}" srcOrd="0" destOrd="0" presId="urn:microsoft.com/office/officeart/2005/8/layout/vList2"/>
    <dgm:cxn modelId="{56DE6F2A-D248-4071-B2F3-33662E34FAD6}" type="presOf" srcId="{9C8EC237-F50E-4413-87F9-26B209E05045}" destId="{557DC872-8D49-475A-84A4-3BD6C315F18A}" srcOrd="0" destOrd="0" presId="urn:microsoft.com/office/officeart/2005/8/layout/vList2"/>
    <dgm:cxn modelId="{F780E3D4-1009-494F-9F36-0100F408D7F6}" srcId="{9C8EC237-F50E-4413-87F9-26B209E05045}" destId="{2B77683E-83B9-458D-A2E3-6AE44DDF5F51}" srcOrd="0" destOrd="0" parTransId="{14388261-E0A1-46EB-A038-F9A7D3C6F1B2}" sibTransId="{C42B90E5-9178-42DB-86CF-5B7B82FE65A6}"/>
    <dgm:cxn modelId="{60C3D72B-FEC0-4AD7-BA25-C05CDDFDE892}" type="presParOf" srcId="{557DC872-8D49-475A-84A4-3BD6C315F18A}" destId="{C38289A9-80CB-466A-968F-911433197A6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21E9C33-0703-40F7-BDA0-A020077ED1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898D1D5-41AA-469D-A2B1-A8C364611257}">
      <dgm:prSet custT="1">
        <dgm:style>
          <a:lnRef idx="0">
            <a:schemeClr val="accent4"/>
          </a:lnRef>
          <a:fillRef idx="3">
            <a:schemeClr val="accent4"/>
          </a:fillRef>
          <a:effectRef idx="3">
            <a:schemeClr val="accent4"/>
          </a:effectRef>
          <a:fontRef idx="minor">
            <a:schemeClr val="lt1"/>
          </a:fontRef>
        </dgm:style>
      </dgm:prSet>
      <dgm:spPr/>
      <dgm:t>
        <a:bodyPr/>
        <a:lstStyle/>
        <a:p>
          <a:pPr algn="ctr" rtl="0"/>
          <a:r>
            <a:rPr lang="ru-RU" sz="2000" b="1" dirty="0" err="1" smtClean="0">
              <a:latin typeface="Times New Roman" pitchFamily="18" charset="0"/>
              <a:cs typeface="Times New Roman" pitchFamily="18" charset="0"/>
            </a:rPr>
            <a:t>Пропорционал</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солиқ</a:t>
          </a:r>
          <a:endParaRPr lang="ru-RU" sz="2000" b="1" dirty="0">
            <a:latin typeface="Times New Roman" pitchFamily="18" charset="0"/>
            <a:cs typeface="Times New Roman" pitchFamily="18" charset="0"/>
          </a:endParaRPr>
        </a:p>
      </dgm:t>
    </dgm:pt>
    <dgm:pt modelId="{28BD23BB-D5EF-4CFC-9260-F137ABFF400F}" type="parTrans" cxnId="{73E194A3-5F8F-4255-9E04-6CD6B4D61C4E}">
      <dgm:prSet/>
      <dgm:spPr/>
      <dgm:t>
        <a:bodyPr/>
        <a:lstStyle/>
        <a:p>
          <a:endParaRPr lang="ru-RU" sz="1800"/>
        </a:p>
      </dgm:t>
    </dgm:pt>
    <dgm:pt modelId="{1034D552-0AA2-4DEB-8D10-6BD394F73ECE}" type="sibTrans" cxnId="{73E194A3-5F8F-4255-9E04-6CD6B4D61C4E}">
      <dgm:prSet/>
      <dgm:spPr/>
      <dgm:t>
        <a:bodyPr/>
        <a:lstStyle/>
        <a:p>
          <a:endParaRPr lang="ru-RU" sz="1800"/>
        </a:p>
      </dgm:t>
    </dgm:pt>
    <dgm:pt modelId="{B268D2A0-AF78-494D-AAAB-AF81FA8F96D4}" type="pres">
      <dgm:prSet presAssocID="{621E9C33-0703-40F7-BDA0-A020077ED1FD}" presName="linear" presStyleCnt="0">
        <dgm:presLayoutVars>
          <dgm:animLvl val="lvl"/>
          <dgm:resizeHandles val="exact"/>
        </dgm:presLayoutVars>
      </dgm:prSet>
      <dgm:spPr/>
      <dgm:t>
        <a:bodyPr/>
        <a:lstStyle/>
        <a:p>
          <a:endParaRPr lang="ru-RU"/>
        </a:p>
      </dgm:t>
    </dgm:pt>
    <dgm:pt modelId="{5C1FA768-A56D-4016-923A-18D983CB784B}" type="pres">
      <dgm:prSet presAssocID="{D898D1D5-41AA-469D-A2B1-A8C364611257}" presName="parentText" presStyleLbl="node1" presStyleIdx="0" presStyleCnt="1" custScaleY="266865" custLinFactNeighborX="-11290" custLinFactNeighborY="-7">
        <dgm:presLayoutVars>
          <dgm:chMax val="0"/>
          <dgm:bulletEnabled val="1"/>
        </dgm:presLayoutVars>
      </dgm:prSet>
      <dgm:spPr/>
      <dgm:t>
        <a:bodyPr/>
        <a:lstStyle/>
        <a:p>
          <a:endParaRPr lang="ru-RU"/>
        </a:p>
      </dgm:t>
    </dgm:pt>
  </dgm:ptLst>
  <dgm:cxnLst>
    <dgm:cxn modelId="{F67A497A-7AA9-4991-B8FF-A47F72D35B0B}" type="presOf" srcId="{621E9C33-0703-40F7-BDA0-A020077ED1FD}" destId="{B268D2A0-AF78-494D-AAAB-AF81FA8F96D4}" srcOrd="0" destOrd="0" presId="urn:microsoft.com/office/officeart/2005/8/layout/vList2"/>
    <dgm:cxn modelId="{F28CF377-350F-4F70-85E4-1BF66B3B1BBB}" type="presOf" srcId="{D898D1D5-41AA-469D-A2B1-A8C364611257}" destId="{5C1FA768-A56D-4016-923A-18D983CB784B}" srcOrd="0" destOrd="0" presId="urn:microsoft.com/office/officeart/2005/8/layout/vList2"/>
    <dgm:cxn modelId="{73E194A3-5F8F-4255-9E04-6CD6B4D61C4E}" srcId="{621E9C33-0703-40F7-BDA0-A020077ED1FD}" destId="{D898D1D5-41AA-469D-A2B1-A8C364611257}" srcOrd="0" destOrd="0" parTransId="{28BD23BB-D5EF-4CFC-9260-F137ABFF400F}" sibTransId="{1034D552-0AA2-4DEB-8D10-6BD394F73ECE}"/>
    <dgm:cxn modelId="{B3BDC0ED-B7F1-4FDC-86F0-F25252D7B074}" type="presParOf" srcId="{B268D2A0-AF78-494D-AAAB-AF81FA8F96D4}" destId="{5C1FA768-A56D-4016-923A-18D983CB784B}"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FD28C9-76EA-4029-AC6A-E12A26BAAF2D}" type="doc">
      <dgm:prSet loTypeId="urn:microsoft.com/office/officeart/2005/8/layout/hList1" loCatId="list" qsTypeId="urn:microsoft.com/office/officeart/2005/8/quickstyle/3d1" qsCatId="3D" csTypeId="urn:microsoft.com/office/officeart/2005/8/colors/colorful1#3" csCatId="colorful" phldr="1"/>
      <dgm:spPr/>
      <dgm:t>
        <a:bodyPr/>
        <a:lstStyle/>
        <a:p>
          <a:endParaRPr lang="ru-RU"/>
        </a:p>
      </dgm:t>
    </dgm:pt>
    <dgm:pt modelId="{7B555CDF-2E3B-44BB-BF9E-31514AC2BE73}">
      <dgm:prSet/>
      <dgm:spPr/>
      <dgm:t>
        <a:bodyPr/>
        <a:lstStyle/>
        <a:p>
          <a:pPr rtl="0"/>
          <a:r>
            <a:rPr lang="ru-RU" b="1" dirty="0" err="1" smtClean="0">
              <a:latin typeface="Times New Roman" pitchFamily="18" charset="0"/>
              <a:cs typeface="Times New Roman" pitchFamily="18" charset="0"/>
            </a:rPr>
            <a:t>Молиявий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муносабатларнинг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объектлари</a:t>
          </a:r>
          <a:endParaRPr lang="ru-RU" dirty="0">
            <a:latin typeface="Times New Roman" pitchFamily="18" charset="0"/>
            <a:cs typeface="Times New Roman" pitchFamily="18" charset="0"/>
          </a:endParaRPr>
        </a:p>
      </dgm:t>
    </dgm:pt>
    <dgm:pt modelId="{7F02ECFD-01D8-4D1E-AFA4-9E90397DFAD0}" type="parTrans" cxnId="{4E650AB4-6455-419C-97D8-6714C342A17E}">
      <dgm:prSet/>
      <dgm:spPr/>
      <dgm:t>
        <a:bodyPr/>
        <a:lstStyle/>
        <a:p>
          <a:endParaRPr lang="ru-RU">
            <a:latin typeface="Times New Roman" pitchFamily="18" charset="0"/>
            <a:cs typeface="Times New Roman" pitchFamily="18" charset="0"/>
          </a:endParaRPr>
        </a:p>
      </dgm:t>
    </dgm:pt>
    <dgm:pt modelId="{76EE1CE6-B88C-4993-9C1A-D8DF66F58FDF}" type="sibTrans" cxnId="{4E650AB4-6455-419C-97D8-6714C342A17E}">
      <dgm:prSet/>
      <dgm:spPr/>
      <dgm:t>
        <a:bodyPr/>
        <a:lstStyle/>
        <a:p>
          <a:endParaRPr lang="ru-RU">
            <a:latin typeface="Times New Roman" pitchFamily="18" charset="0"/>
            <a:cs typeface="Times New Roman" pitchFamily="18" charset="0"/>
          </a:endParaRPr>
        </a:p>
      </dgm:t>
    </dgm:pt>
    <dgm:pt modelId="{999E8452-C6B3-45F4-86A1-226C269C0F3F}">
      <dgm:prSet/>
      <dgm:spPr/>
      <dgm:t>
        <a:bodyPr/>
        <a:lstStyle/>
        <a:p>
          <a:pPr rtl="0"/>
          <a:r>
            <a:rPr lang="ru-RU" b="1" dirty="0" err="1" smtClean="0">
              <a:latin typeface="Times New Roman" pitchFamily="18" charset="0"/>
              <a:cs typeface="Times New Roman" pitchFamily="18" charset="0"/>
            </a:rPr>
            <a:t>Молиявий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муносабатлар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субъектлари</a:t>
          </a:r>
          <a:endParaRPr lang="ru-RU" dirty="0">
            <a:latin typeface="Times New Roman" pitchFamily="18" charset="0"/>
            <a:cs typeface="Times New Roman" pitchFamily="18" charset="0"/>
          </a:endParaRPr>
        </a:p>
      </dgm:t>
    </dgm:pt>
    <dgm:pt modelId="{AF702EEF-8024-47CF-87C2-6D91B19F3C32}" type="parTrans" cxnId="{20F60868-F813-4721-8459-7D67B8450B97}">
      <dgm:prSet/>
      <dgm:spPr/>
      <dgm:t>
        <a:bodyPr/>
        <a:lstStyle/>
        <a:p>
          <a:endParaRPr lang="ru-RU">
            <a:latin typeface="Times New Roman" pitchFamily="18" charset="0"/>
            <a:cs typeface="Times New Roman" pitchFamily="18" charset="0"/>
          </a:endParaRPr>
        </a:p>
      </dgm:t>
    </dgm:pt>
    <dgm:pt modelId="{351D57EE-A295-4830-819D-6C791817F0B9}" type="sibTrans" cxnId="{20F60868-F813-4721-8459-7D67B8450B97}">
      <dgm:prSet/>
      <dgm:spPr/>
      <dgm:t>
        <a:bodyPr/>
        <a:lstStyle/>
        <a:p>
          <a:endParaRPr lang="ru-RU">
            <a:latin typeface="Times New Roman" pitchFamily="18" charset="0"/>
            <a:cs typeface="Times New Roman" pitchFamily="18" charset="0"/>
          </a:endParaRPr>
        </a:p>
      </dgm:t>
    </dgm:pt>
    <dgm:pt modelId="{8E73095C-79BC-42ED-8F1D-88853A6481E1}">
      <dgm:prSet/>
      <dgm:spPr/>
      <dgm:t>
        <a:bodyPr/>
        <a:lstStyle/>
        <a:p>
          <a:pPr algn="just" rtl="0"/>
          <a:r>
            <a:rPr lang="ru-RU" smtClean="0">
              <a:latin typeface="Times New Roman" pitchFamily="18" charset="0"/>
              <a:cs typeface="Times New Roman" pitchFamily="18" charset="0"/>
            </a:rPr>
            <a:t>бўлиб </a:t>
          </a:r>
          <a:r>
            <a:rPr lang="ru-RU" dirty="0" err="1" smtClean="0">
              <a:latin typeface="Times New Roman" pitchFamily="18" charset="0"/>
              <a:cs typeface="Times New Roman" pitchFamily="18" charset="0"/>
            </a:rPr>
            <a:t>иқтисодиётнинг турли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даражаларида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таркиб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топувчи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ҳаракат қилувчи </a:t>
          </a:r>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маблағлари фондлари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78CD8C4-46F8-4AD3-904A-B589622E777B}" type="parTrans" cxnId="{D3D5864D-C76F-4F97-AB41-264DE6908ED1}">
      <dgm:prSet/>
      <dgm:spPr/>
      <dgm:t>
        <a:bodyPr/>
        <a:lstStyle/>
        <a:p>
          <a:endParaRPr lang="ru-RU">
            <a:latin typeface="Times New Roman" pitchFamily="18" charset="0"/>
            <a:cs typeface="Times New Roman" pitchFamily="18" charset="0"/>
          </a:endParaRPr>
        </a:p>
      </dgm:t>
    </dgm:pt>
    <dgm:pt modelId="{F8F13C70-CE3D-43E7-8C7B-BAEED572DFEC}" type="sibTrans" cxnId="{D3D5864D-C76F-4F97-AB41-264DE6908ED1}">
      <dgm:prSet/>
      <dgm:spPr/>
      <dgm:t>
        <a:bodyPr/>
        <a:lstStyle/>
        <a:p>
          <a:endParaRPr lang="ru-RU">
            <a:latin typeface="Times New Roman" pitchFamily="18" charset="0"/>
            <a:cs typeface="Times New Roman" pitchFamily="18" charset="0"/>
          </a:endParaRPr>
        </a:p>
      </dgm:t>
    </dgm:pt>
    <dgm:pt modelId="{BBF0755E-52C9-41F2-952E-FF85692DA2A5}">
      <dgm:prSet/>
      <dgm:spPr/>
      <dgm:t>
        <a:bodyPr/>
        <a:lstStyle/>
        <a:p>
          <a:pPr algn="just" rtl="0"/>
          <a:r>
            <a:rPr lang="ru-RU" smtClean="0">
              <a:latin typeface="Times New Roman" pitchFamily="18" charset="0"/>
              <a:cs typeface="Times New Roman" pitchFamily="18" charset="0"/>
            </a:rPr>
            <a:t>таркибан </a:t>
          </a:r>
          <a:r>
            <a:rPr lang="ru-RU" dirty="0" err="1" smtClean="0">
              <a:latin typeface="Times New Roman" pitchFamily="18" charset="0"/>
              <a:cs typeface="Times New Roman" pitchFamily="18" charset="0"/>
            </a:rPr>
            <a:t>мураккаб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ташкилотлар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юридик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жисмоний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шахслар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фуқаролар киради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A5D6FAA5-76CC-4C87-8399-CF3A944F5DDC}" type="parTrans" cxnId="{7052E77A-516F-4A7C-8695-7C1236FD0ECE}">
      <dgm:prSet/>
      <dgm:spPr/>
      <dgm:t>
        <a:bodyPr/>
        <a:lstStyle/>
        <a:p>
          <a:endParaRPr lang="ru-RU">
            <a:latin typeface="Times New Roman" pitchFamily="18" charset="0"/>
            <a:cs typeface="Times New Roman" pitchFamily="18" charset="0"/>
          </a:endParaRPr>
        </a:p>
      </dgm:t>
    </dgm:pt>
    <dgm:pt modelId="{D7D8CC72-F302-476D-8EE8-1A5D2D2F395A}" type="sibTrans" cxnId="{7052E77A-516F-4A7C-8695-7C1236FD0ECE}">
      <dgm:prSet/>
      <dgm:spPr/>
      <dgm:t>
        <a:bodyPr/>
        <a:lstStyle/>
        <a:p>
          <a:endParaRPr lang="ru-RU">
            <a:latin typeface="Times New Roman" pitchFamily="18" charset="0"/>
            <a:cs typeface="Times New Roman" pitchFamily="18" charset="0"/>
          </a:endParaRPr>
        </a:p>
      </dgm:t>
    </dgm:pt>
    <dgm:pt modelId="{CD24A0B1-9D5C-49C6-A953-2A0AFFE71BEA}" type="pres">
      <dgm:prSet presAssocID="{22FD28C9-76EA-4029-AC6A-E12A26BAAF2D}" presName="Name0" presStyleCnt="0">
        <dgm:presLayoutVars>
          <dgm:dir/>
          <dgm:animLvl val="lvl"/>
          <dgm:resizeHandles val="exact"/>
        </dgm:presLayoutVars>
      </dgm:prSet>
      <dgm:spPr/>
      <dgm:t>
        <a:bodyPr/>
        <a:lstStyle/>
        <a:p>
          <a:endParaRPr lang="ru-RU"/>
        </a:p>
      </dgm:t>
    </dgm:pt>
    <dgm:pt modelId="{CC8C0C53-EA6A-4377-8E5A-EB46B434FAA9}" type="pres">
      <dgm:prSet presAssocID="{7B555CDF-2E3B-44BB-BF9E-31514AC2BE73}" presName="composite" presStyleCnt="0"/>
      <dgm:spPr/>
    </dgm:pt>
    <dgm:pt modelId="{81079024-4DEB-4C90-AF3C-5F5C514E949B}" type="pres">
      <dgm:prSet presAssocID="{7B555CDF-2E3B-44BB-BF9E-31514AC2BE73}" presName="parTx" presStyleLbl="alignNode1" presStyleIdx="0" presStyleCnt="2">
        <dgm:presLayoutVars>
          <dgm:chMax val="0"/>
          <dgm:chPref val="0"/>
          <dgm:bulletEnabled val="1"/>
        </dgm:presLayoutVars>
      </dgm:prSet>
      <dgm:spPr/>
      <dgm:t>
        <a:bodyPr/>
        <a:lstStyle/>
        <a:p>
          <a:endParaRPr lang="ru-RU"/>
        </a:p>
      </dgm:t>
    </dgm:pt>
    <dgm:pt modelId="{34D3C29A-32C6-4F54-8571-90396C89C36E}" type="pres">
      <dgm:prSet presAssocID="{7B555CDF-2E3B-44BB-BF9E-31514AC2BE73}" presName="desTx" presStyleLbl="alignAccFollowNode1" presStyleIdx="0" presStyleCnt="2">
        <dgm:presLayoutVars>
          <dgm:bulletEnabled val="1"/>
        </dgm:presLayoutVars>
      </dgm:prSet>
      <dgm:spPr/>
      <dgm:t>
        <a:bodyPr/>
        <a:lstStyle/>
        <a:p>
          <a:endParaRPr lang="ru-RU"/>
        </a:p>
      </dgm:t>
    </dgm:pt>
    <dgm:pt modelId="{A05536BD-ECB9-47D8-BF0A-5D28CF08945B}" type="pres">
      <dgm:prSet presAssocID="{76EE1CE6-B88C-4993-9C1A-D8DF66F58FDF}" presName="space" presStyleCnt="0"/>
      <dgm:spPr/>
    </dgm:pt>
    <dgm:pt modelId="{5219AF67-DEB2-437D-8C1E-94E78814DD28}" type="pres">
      <dgm:prSet presAssocID="{999E8452-C6B3-45F4-86A1-226C269C0F3F}" presName="composite" presStyleCnt="0"/>
      <dgm:spPr/>
    </dgm:pt>
    <dgm:pt modelId="{3E22041D-8347-4E05-BE64-99BFCD5F223C}" type="pres">
      <dgm:prSet presAssocID="{999E8452-C6B3-45F4-86A1-226C269C0F3F}" presName="parTx" presStyleLbl="alignNode1" presStyleIdx="1" presStyleCnt="2">
        <dgm:presLayoutVars>
          <dgm:chMax val="0"/>
          <dgm:chPref val="0"/>
          <dgm:bulletEnabled val="1"/>
        </dgm:presLayoutVars>
      </dgm:prSet>
      <dgm:spPr/>
      <dgm:t>
        <a:bodyPr/>
        <a:lstStyle/>
        <a:p>
          <a:endParaRPr lang="ru-RU"/>
        </a:p>
      </dgm:t>
    </dgm:pt>
    <dgm:pt modelId="{6E2413C1-B06C-4531-B174-C52F1196A1FF}" type="pres">
      <dgm:prSet presAssocID="{999E8452-C6B3-45F4-86A1-226C269C0F3F}" presName="desTx" presStyleLbl="alignAccFollowNode1" presStyleIdx="1" presStyleCnt="2">
        <dgm:presLayoutVars>
          <dgm:bulletEnabled val="1"/>
        </dgm:presLayoutVars>
      </dgm:prSet>
      <dgm:spPr/>
      <dgm:t>
        <a:bodyPr/>
        <a:lstStyle/>
        <a:p>
          <a:endParaRPr lang="ru-RU"/>
        </a:p>
      </dgm:t>
    </dgm:pt>
  </dgm:ptLst>
  <dgm:cxnLst>
    <dgm:cxn modelId="{AB158266-76F8-49FD-81D7-1FC2A0081F40}" type="presOf" srcId="{BBF0755E-52C9-41F2-952E-FF85692DA2A5}" destId="{6E2413C1-B06C-4531-B174-C52F1196A1FF}" srcOrd="0" destOrd="0" presId="urn:microsoft.com/office/officeart/2005/8/layout/hList1"/>
    <dgm:cxn modelId="{2BE222F8-FF7B-4780-9CB1-516B4630898B}" type="presOf" srcId="{8E73095C-79BC-42ED-8F1D-88853A6481E1}" destId="{34D3C29A-32C6-4F54-8571-90396C89C36E}" srcOrd="0" destOrd="0" presId="urn:microsoft.com/office/officeart/2005/8/layout/hList1"/>
    <dgm:cxn modelId="{879739A7-50A2-4383-B054-C6579E782465}" type="presOf" srcId="{999E8452-C6B3-45F4-86A1-226C269C0F3F}" destId="{3E22041D-8347-4E05-BE64-99BFCD5F223C}" srcOrd="0" destOrd="0" presId="urn:microsoft.com/office/officeart/2005/8/layout/hList1"/>
    <dgm:cxn modelId="{7052E77A-516F-4A7C-8695-7C1236FD0ECE}" srcId="{999E8452-C6B3-45F4-86A1-226C269C0F3F}" destId="{BBF0755E-52C9-41F2-952E-FF85692DA2A5}" srcOrd="0" destOrd="0" parTransId="{A5D6FAA5-76CC-4C87-8399-CF3A944F5DDC}" sibTransId="{D7D8CC72-F302-476D-8EE8-1A5D2D2F395A}"/>
    <dgm:cxn modelId="{20F60868-F813-4721-8459-7D67B8450B97}" srcId="{22FD28C9-76EA-4029-AC6A-E12A26BAAF2D}" destId="{999E8452-C6B3-45F4-86A1-226C269C0F3F}" srcOrd="1" destOrd="0" parTransId="{AF702EEF-8024-47CF-87C2-6D91B19F3C32}" sibTransId="{351D57EE-A295-4830-819D-6C791817F0B9}"/>
    <dgm:cxn modelId="{4E650AB4-6455-419C-97D8-6714C342A17E}" srcId="{22FD28C9-76EA-4029-AC6A-E12A26BAAF2D}" destId="{7B555CDF-2E3B-44BB-BF9E-31514AC2BE73}" srcOrd="0" destOrd="0" parTransId="{7F02ECFD-01D8-4D1E-AFA4-9E90397DFAD0}" sibTransId="{76EE1CE6-B88C-4993-9C1A-D8DF66F58FDF}"/>
    <dgm:cxn modelId="{E9E3D911-A3B7-443D-8D93-C61631CE7B51}" type="presOf" srcId="{22FD28C9-76EA-4029-AC6A-E12A26BAAF2D}" destId="{CD24A0B1-9D5C-49C6-A953-2A0AFFE71BEA}" srcOrd="0" destOrd="0" presId="urn:microsoft.com/office/officeart/2005/8/layout/hList1"/>
    <dgm:cxn modelId="{56E21810-D131-4B09-BDB5-725EFB111E7B}" type="presOf" srcId="{7B555CDF-2E3B-44BB-BF9E-31514AC2BE73}" destId="{81079024-4DEB-4C90-AF3C-5F5C514E949B}" srcOrd="0" destOrd="0" presId="urn:microsoft.com/office/officeart/2005/8/layout/hList1"/>
    <dgm:cxn modelId="{D3D5864D-C76F-4F97-AB41-264DE6908ED1}" srcId="{7B555CDF-2E3B-44BB-BF9E-31514AC2BE73}" destId="{8E73095C-79BC-42ED-8F1D-88853A6481E1}" srcOrd="0" destOrd="0" parTransId="{778CD8C4-46F8-4AD3-904A-B589622E777B}" sibTransId="{F8F13C70-CE3D-43E7-8C7B-BAEED572DFEC}"/>
    <dgm:cxn modelId="{CEE09A5E-BC6D-406C-9833-5DA372F06B26}" type="presParOf" srcId="{CD24A0B1-9D5C-49C6-A953-2A0AFFE71BEA}" destId="{CC8C0C53-EA6A-4377-8E5A-EB46B434FAA9}" srcOrd="0" destOrd="0" presId="urn:microsoft.com/office/officeart/2005/8/layout/hList1"/>
    <dgm:cxn modelId="{1457A147-0C07-4525-8CF8-8AB0AEF5DB02}" type="presParOf" srcId="{CC8C0C53-EA6A-4377-8E5A-EB46B434FAA9}" destId="{81079024-4DEB-4C90-AF3C-5F5C514E949B}" srcOrd="0" destOrd="0" presId="urn:microsoft.com/office/officeart/2005/8/layout/hList1"/>
    <dgm:cxn modelId="{E10DF81D-4F0D-4629-AE5D-FB943CD93CD0}" type="presParOf" srcId="{CC8C0C53-EA6A-4377-8E5A-EB46B434FAA9}" destId="{34D3C29A-32C6-4F54-8571-90396C89C36E}" srcOrd="1" destOrd="0" presId="urn:microsoft.com/office/officeart/2005/8/layout/hList1"/>
    <dgm:cxn modelId="{E3975A23-0C1E-4E92-AB4D-AC01CE42088C}" type="presParOf" srcId="{CD24A0B1-9D5C-49C6-A953-2A0AFFE71BEA}" destId="{A05536BD-ECB9-47D8-BF0A-5D28CF08945B}" srcOrd="1" destOrd="0" presId="urn:microsoft.com/office/officeart/2005/8/layout/hList1"/>
    <dgm:cxn modelId="{169AA18B-DBA0-48C6-872E-041C266521E5}" type="presParOf" srcId="{CD24A0B1-9D5C-49C6-A953-2A0AFFE71BEA}" destId="{5219AF67-DEB2-437D-8C1E-94E78814DD28}" srcOrd="2" destOrd="0" presId="urn:microsoft.com/office/officeart/2005/8/layout/hList1"/>
    <dgm:cxn modelId="{829F5B3C-E2FB-406A-AA05-4AB0AB77592C}" type="presParOf" srcId="{5219AF67-DEB2-437D-8C1E-94E78814DD28}" destId="{3E22041D-8347-4E05-BE64-99BFCD5F223C}" srcOrd="0" destOrd="0" presId="urn:microsoft.com/office/officeart/2005/8/layout/hList1"/>
    <dgm:cxn modelId="{A0A1D5F5-46CD-4DF3-A344-899E0094233A}" type="presParOf" srcId="{5219AF67-DEB2-437D-8C1E-94E78814DD28}" destId="{6E2413C1-B06C-4531-B174-C52F1196A1F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C3F3438A-29F1-47F7-AA31-0CDDEEE973E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92F1152-84C9-4B13-A93E-9173EF2165EC}">
      <dgm:prSet custT="1">
        <dgm:style>
          <a:lnRef idx="0">
            <a:schemeClr val="accent6"/>
          </a:lnRef>
          <a:fillRef idx="3">
            <a:schemeClr val="accent6"/>
          </a:fillRef>
          <a:effectRef idx="3">
            <a:schemeClr val="accent6"/>
          </a:effectRef>
          <a:fontRef idx="minor">
            <a:schemeClr val="lt1"/>
          </a:fontRef>
        </dgm:style>
      </dgm:prSet>
      <dgm:spPr/>
      <dgm:t>
        <a:bodyPr/>
        <a:lstStyle/>
        <a:p>
          <a:pPr algn="ctr" rtl="0"/>
          <a:r>
            <a:rPr lang="uz-Cyrl-UZ" sz="2000" b="1" dirty="0" smtClean="0">
              <a:latin typeface="Times New Roman" pitchFamily="18" charset="0"/>
              <a:cs typeface="Times New Roman" pitchFamily="18" charset="0"/>
            </a:rPr>
            <a:t>Регрессив солиқ </a:t>
          </a:r>
          <a:endParaRPr lang="ru-RU" sz="2000" b="1" dirty="0">
            <a:latin typeface="Times New Roman" pitchFamily="18" charset="0"/>
            <a:cs typeface="Times New Roman" pitchFamily="18" charset="0"/>
          </a:endParaRPr>
        </a:p>
      </dgm:t>
    </dgm:pt>
    <dgm:pt modelId="{50AB5536-9A83-49F2-94B8-B7DCB2BF0C23}" type="parTrans" cxnId="{7F0DF099-0FCF-47B3-9C66-2C0ED96F8314}">
      <dgm:prSet/>
      <dgm:spPr/>
      <dgm:t>
        <a:bodyPr/>
        <a:lstStyle/>
        <a:p>
          <a:endParaRPr lang="ru-RU" sz="2000" b="1" dirty="0">
            <a:latin typeface="Times New Roman" pitchFamily="18" charset="0"/>
            <a:cs typeface="Times New Roman" pitchFamily="18" charset="0"/>
          </a:endParaRPr>
        </a:p>
      </dgm:t>
    </dgm:pt>
    <dgm:pt modelId="{5D5C120F-2055-4D74-8AEF-EE7DE1344746}" type="sibTrans" cxnId="{7F0DF099-0FCF-47B3-9C66-2C0ED96F8314}">
      <dgm:prSet/>
      <dgm:spPr/>
      <dgm:t>
        <a:bodyPr/>
        <a:lstStyle/>
        <a:p>
          <a:endParaRPr lang="ru-RU" sz="2000" b="1" dirty="0">
            <a:latin typeface="Times New Roman" pitchFamily="18" charset="0"/>
            <a:cs typeface="Times New Roman" pitchFamily="18" charset="0"/>
          </a:endParaRPr>
        </a:p>
      </dgm:t>
    </dgm:pt>
    <dgm:pt modelId="{B03B7326-EBA1-4404-BDB2-D2DAAFD9ADEB}" type="pres">
      <dgm:prSet presAssocID="{C3F3438A-29F1-47F7-AA31-0CDDEEE973EB}" presName="linear" presStyleCnt="0">
        <dgm:presLayoutVars>
          <dgm:animLvl val="lvl"/>
          <dgm:resizeHandles val="exact"/>
        </dgm:presLayoutVars>
      </dgm:prSet>
      <dgm:spPr/>
      <dgm:t>
        <a:bodyPr/>
        <a:lstStyle/>
        <a:p>
          <a:endParaRPr lang="ru-RU"/>
        </a:p>
      </dgm:t>
    </dgm:pt>
    <dgm:pt modelId="{DD999F8D-4FD5-4B25-A4D2-3183EA56E294}" type="pres">
      <dgm:prSet presAssocID="{C92F1152-84C9-4B13-A93E-9173EF2165EC}" presName="parentText" presStyleLbl="node1" presStyleIdx="0" presStyleCnt="1" custScaleY="237776">
        <dgm:presLayoutVars>
          <dgm:chMax val="0"/>
          <dgm:bulletEnabled val="1"/>
        </dgm:presLayoutVars>
      </dgm:prSet>
      <dgm:spPr/>
      <dgm:t>
        <a:bodyPr/>
        <a:lstStyle/>
        <a:p>
          <a:endParaRPr lang="ru-RU"/>
        </a:p>
      </dgm:t>
    </dgm:pt>
  </dgm:ptLst>
  <dgm:cxnLst>
    <dgm:cxn modelId="{69594F44-F557-4D41-B547-09040A62C1B2}" type="presOf" srcId="{C3F3438A-29F1-47F7-AA31-0CDDEEE973EB}" destId="{B03B7326-EBA1-4404-BDB2-D2DAAFD9ADEB}" srcOrd="0" destOrd="0" presId="urn:microsoft.com/office/officeart/2005/8/layout/vList2"/>
    <dgm:cxn modelId="{006880A7-79E2-44CB-A969-69D6ECC73757}" type="presOf" srcId="{C92F1152-84C9-4B13-A93E-9173EF2165EC}" destId="{DD999F8D-4FD5-4B25-A4D2-3183EA56E294}" srcOrd="0" destOrd="0" presId="urn:microsoft.com/office/officeart/2005/8/layout/vList2"/>
    <dgm:cxn modelId="{7F0DF099-0FCF-47B3-9C66-2C0ED96F8314}" srcId="{C3F3438A-29F1-47F7-AA31-0CDDEEE973EB}" destId="{C92F1152-84C9-4B13-A93E-9173EF2165EC}" srcOrd="0" destOrd="0" parTransId="{50AB5536-9A83-49F2-94B8-B7DCB2BF0C23}" sibTransId="{5D5C120F-2055-4D74-8AEF-EE7DE1344746}"/>
    <dgm:cxn modelId="{ECD120E4-82AD-4885-B14C-78BF694707CD}" type="presParOf" srcId="{B03B7326-EBA1-4404-BDB2-D2DAAFD9ADEB}" destId="{DD999F8D-4FD5-4B25-A4D2-3183EA56E294}"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BA03E800-E959-4A5F-B42E-2688C4A6E73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ru-RU"/>
        </a:p>
      </dgm:t>
    </dgm:pt>
    <dgm:pt modelId="{230432E0-3489-412E-AA75-6F931CD880F2}">
      <dgm:prSet/>
      <dgm:spPr/>
      <dgm:t>
        <a:bodyPr/>
        <a:lstStyle/>
        <a:p>
          <a:pPr rtl="0"/>
          <a:r>
            <a:rPr lang="uz-Cyrl-UZ" dirty="0" smtClean="0">
              <a:latin typeface="Times New Roman" pitchFamily="18" charset="0"/>
              <a:cs typeface="Times New Roman" pitchFamily="18" charset="0"/>
            </a:rPr>
            <a:t>1. Даромад ҳажми ўсиб бориши билан ўртача ставкаси ўсиб борувчи солиқлар</a:t>
          </a:r>
          <a:endParaRPr lang="ru-RU" dirty="0">
            <a:latin typeface="Times New Roman" pitchFamily="18" charset="0"/>
            <a:cs typeface="Times New Roman" pitchFamily="18" charset="0"/>
          </a:endParaRPr>
        </a:p>
      </dgm:t>
    </dgm:pt>
    <dgm:pt modelId="{3994D498-BFAD-45DB-BA86-574D0336AE96}" type="parTrans" cxnId="{E8BAFD5C-1226-43B2-9D5D-321126112125}">
      <dgm:prSet/>
      <dgm:spPr/>
      <dgm:t>
        <a:bodyPr/>
        <a:lstStyle/>
        <a:p>
          <a:endParaRPr lang="ru-RU">
            <a:latin typeface="Times New Roman" pitchFamily="18" charset="0"/>
            <a:cs typeface="Times New Roman" pitchFamily="18" charset="0"/>
          </a:endParaRPr>
        </a:p>
      </dgm:t>
    </dgm:pt>
    <dgm:pt modelId="{2CBACE84-9DDD-4EA3-9082-0C064CC02F99}" type="sibTrans" cxnId="{E8BAFD5C-1226-43B2-9D5D-321126112125}">
      <dgm:prSet/>
      <dgm:spPr/>
      <dgm:t>
        <a:bodyPr/>
        <a:lstStyle/>
        <a:p>
          <a:endParaRPr lang="ru-RU">
            <a:latin typeface="Times New Roman" pitchFamily="18" charset="0"/>
            <a:cs typeface="Times New Roman" pitchFamily="18" charset="0"/>
          </a:endParaRPr>
        </a:p>
      </dgm:t>
    </dgm:pt>
    <dgm:pt modelId="{B82575E4-BEF9-4DFD-837B-5D6E295BD1B8}">
      <dgm:prSet/>
      <dgm:spPr/>
      <dgm:t>
        <a:bodyPr/>
        <a:lstStyle/>
        <a:p>
          <a:pPr rtl="0"/>
          <a:r>
            <a:rPr lang="uz-Cyrl-UZ" dirty="0" smtClean="0">
              <a:latin typeface="Times New Roman" pitchFamily="18" charset="0"/>
              <a:cs typeface="Times New Roman" pitchFamily="18" charset="0"/>
            </a:rPr>
            <a:t>2. Даромад ҳажми ўсиб бориши билан ўртача ставкаси пасайиб борувчи солиқлар</a:t>
          </a:r>
          <a:endParaRPr lang="ru-RU" dirty="0">
            <a:latin typeface="Times New Roman" pitchFamily="18" charset="0"/>
            <a:cs typeface="Times New Roman" pitchFamily="18" charset="0"/>
          </a:endParaRPr>
        </a:p>
      </dgm:t>
    </dgm:pt>
    <dgm:pt modelId="{EA2CC777-BDED-4FEE-9BEF-77614FA01C21}" type="parTrans" cxnId="{7CA6E1F1-9026-4A43-B8E5-4F3FBDB6DCF4}">
      <dgm:prSet/>
      <dgm:spPr/>
      <dgm:t>
        <a:bodyPr/>
        <a:lstStyle/>
        <a:p>
          <a:endParaRPr lang="ru-RU">
            <a:latin typeface="Times New Roman" pitchFamily="18" charset="0"/>
            <a:cs typeface="Times New Roman" pitchFamily="18" charset="0"/>
          </a:endParaRPr>
        </a:p>
      </dgm:t>
    </dgm:pt>
    <dgm:pt modelId="{39190FFD-56CC-4EFB-907A-9798C6490E38}" type="sibTrans" cxnId="{7CA6E1F1-9026-4A43-B8E5-4F3FBDB6DCF4}">
      <dgm:prSet/>
      <dgm:spPr/>
      <dgm:t>
        <a:bodyPr/>
        <a:lstStyle/>
        <a:p>
          <a:endParaRPr lang="ru-RU">
            <a:latin typeface="Times New Roman" pitchFamily="18" charset="0"/>
            <a:cs typeface="Times New Roman" pitchFamily="18" charset="0"/>
          </a:endParaRPr>
        </a:p>
      </dgm:t>
    </dgm:pt>
    <dgm:pt modelId="{1DC6F581-3ED2-432E-AC9B-002D31BB375C}">
      <dgm:prSet/>
      <dgm:spPr/>
      <dgm:t>
        <a:bodyPr/>
        <a:lstStyle/>
        <a:p>
          <a:pPr rtl="0"/>
          <a:r>
            <a:rPr lang="uz-Cyrl-UZ" dirty="0" smtClean="0">
              <a:latin typeface="Times New Roman" pitchFamily="18" charset="0"/>
              <a:cs typeface="Times New Roman" pitchFamily="18" charset="0"/>
            </a:rPr>
            <a:t>3. Даромад ҳажми ўсиб бориши билан ўртача ставкаси ўзгаришсиз қолувчи солиқлар</a:t>
          </a:r>
          <a:endParaRPr lang="ru-RU" dirty="0">
            <a:latin typeface="Times New Roman" pitchFamily="18" charset="0"/>
            <a:cs typeface="Times New Roman" pitchFamily="18" charset="0"/>
          </a:endParaRPr>
        </a:p>
      </dgm:t>
    </dgm:pt>
    <dgm:pt modelId="{5985FC0F-B488-429E-9606-3F062E091B9E}" type="parTrans" cxnId="{C948DACD-C456-4540-9A28-900A06AEC2BB}">
      <dgm:prSet/>
      <dgm:spPr/>
      <dgm:t>
        <a:bodyPr/>
        <a:lstStyle/>
        <a:p>
          <a:endParaRPr lang="ru-RU">
            <a:latin typeface="Times New Roman" pitchFamily="18" charset="0"/>
            <a:cs typeface="Times New Roman" pitchFamily="18" charset="0"/>
          </a:endParaRPr>
        </a:p>
      </dgm:t>
    </dgm:pt>
    <dgm:pt modelId="{A81B52AC-43D9-4854-964E-C96059704292}" type="sibTrans" cxnId="{C948DACD-C456-4540-9A28-900A06AEC2BB}">
      <dgm:prSet/>
      <dgm:spPr/>
      <dgm:t>
        <a:bodyPr/>
        <a:lstStyle/>
        <a:p>
          <a:endParaRPr lang="ru-RU">
            <a:latin typeface="Times New Roman" pitchFamily="18" charset="0"/>
            <a:cs typeface="Times New Roman" pitchFamily="18" charset="0"/>
          </a:endParaRPr>
        </a:p>
      </dgm:t>
    </dgm:pt>
    <dgm:pt modelId="{B3109A69-87C3-44B5-9422-D145F8070704}" type="pres">
      <dgm:prSet presAssocID="{BA03E800-E959-4A5F-B42E-2688C4A6E73F}" presName="linear" presStyleCnt="0">
        <dgm:presLayoutVars>
          <dgm:animLvl val="lvl"/>
          <dgm:resizeHandles val="exact"/>
        </dgm:presLayoutVars>
      </dgm:prSet>
      <dgm:spPr/>
      <dgm:t>
        <a:bodyPr/>
        <a:lstStyle/>
        <a:p>
          <a:endParaRPr lang="ru-RU"/>
        </a:p>
      </dgm:t>
    </dgm:pt>
    <dgm:pt modelId="{7BB72919-6DBA-459D-A5D5-D0B487AFF211}" type="pres">
      <dgm:prSet presAssocID="{230432E0-3489-412E-AA75-6F931CD880F2}" presName="parentText" presStyleLbl="node1" presStyleIdx="0" presStyleCnt="3">
        <dgm:presLayoutVars>
          <dgm:chMax val="0"/>
          <dgm:bulletEnabled val="1"/>
        </dgm:presLayoutVars>
      </dgm:prSet>
      <dgm:spPr/>
      <dgm:t>
        <a:bodyPr/>
        <a:lstStyle/>
        <a:p>
          <a:endParaRPr lang="ru-RU"/>
        </a:p>
      </dgm:t>
    </dgm:pt>
    <dgm:pt modelId="{2F29155F-47A6-45DE-969E-DE257952989C}" type="pres">
      <dgm:prSet presAssocID="{2CBACE84-9DDD-4EA3-9082-0C064CC02F99}" presName="spacer" presStyleCnt="0"/>
      <dgm:spPr/>
    </dgm:pt>
    <dgm:pt modelId="{A693C7BF-DD44-48D1-A1DC-49EA565335BA}" type="pres">
      <dgm:prSet presAssocID="{B82575E4-BEF9-4DFD-837B-5D6E295BD1B8}" presName="parentText" presStyleLbl="node1" presStyleIdx="1" presStyleCnt="3">
        <dgm:presLayoutVars>
          <dgm:chMax val="0"/>
          <dgm:bulletEnabled val="1"/>
        </dgm:presLayoutVars>
      </dgm:prSet>
      <dgm:spPr/>
      <dgm:t>
        <a:bodyPr/>
        <a:lstStyle/>
        <a:p>
          <a:endParaRPr lang="ru-RU"/>
        </a:p>
      </dgm:t>
    </dgm:pt>
    <dgm:pt modelId="{FDF52648-A9E2-48E8-9FBF-B946EEAF0C62}" type="pres">
      <dgm:prSet presAssocID="{39190FFD-56CC-4EFB-907A-9798C6490E38}" presName="spacer" presStyleCnt="0"/>
      <dgm:spPr/>
    </dgm:pt>
    <dgm:pt modelId="{F0F27AB6-FE57-4A81-8714-502D9BA4CCE8}" type="pres">
      <dgm:prSet presAssocID="{1DC6F581-3ED2-432E-AC9B-002D31BB375C}" presName="parentText" presStyleLbl="node1" presStyleIdx="2" presStyleCnt="3">
        <dgm:presLayoutVars>
          <dgm:chMax val="0"/>
          <dgm:bulletEnabled val="1"/>
        </dgm:presLayoutVars>
      </dgm:prSet>
      <dgm:spPr/>
      <dgm:t>
        <a:bodyPr/>
        <a:lstStyle/>
        <a:p>
          <a:endParaRPr lang="ru-RU"/>
        </a:p>
      </dgm:t>
    </dgm:pt>
  </dgm:ptLst>
  <dgm:cxnLst>
    <dgm:cxn modelId="{7CA6E1F1-9026-4A43-B8E5-4F3FBDB6DCF4}" srcId="{BA03E800-E959-4A5F-B42E-2688C4A6E73F}" destId="{B82575E4-BEF9-4DFD-837B-5D6E295BD1B8}" srcOrd="1" destOrd="0" parTransId="{EA2CC777-BDED-4FEE-9BEF-77614FA01C21}" sibTransId="{39190FFD-56CC-4EFB-907A-9798C6490E38}"/>
    <dgm:cxn modelId="{F8E63248-9053-43C6-8817-9E5BBA1C18EF}" type="presOf" srcId="{B82575E4-BEF9-4DFD-837B-5D6E295BD1B8}" destId="{A693C7BF-DD44-48D1-A1DC-49EA565335BA}" srcOrd="0" destOrd="0" presId="urn:microsoft.com/office/officeart/2005/8/layout/vList2"/>
    <dgm:cxn modelId="{C948DACD-C456-4540-9A28-900A06AEC2BB}" srcId="{BA03E800-E959-4A5F-B42E-2688C4A6E73F}" destId="{1DC6F581-3ED2-432E-AC9B-002D31BB375C}" srcOrd="2" destOrd="0" parTransId="{5985FC0F-B488-429E-9606-3F062E091B9E}" sibTransId="{A81B52AC-43D9-4854-964E-C96059704292}"/>
    <dgm:cxn modelId="{25C97ED1-1F0A-4982-9979-093C07345A28}" type="presOf" srcId="{1DC6F581-3ED2-432E-AC9B-002D31BB375C}" destId="{F0F27AB6-FE57-4A81-8714-502D9BA4CCE8}" srcOrd="0" destOrd="0" presId="urn:microsoft.com/office/officeart/2005/8/layout/vList2"/>
    <dgm:cxn modelId="{62D3B0F6-5C93-48F0-918F-71E2403A5C5F}" type="presOf" srcId="{BA03E800-E959-4A5F-B42E-2688C4A6E73F}" destId="{B3109A69-87C3-44B5-9422-D145F8070704}" srcOrd="0" destOrd="0" presId="urn:microsoft.com/office/officeart/2005/8/layout/vList2"/>
    <dgm:cxn modelId="{E8BAFD5C-1226-43B2-9D5D-321126112125}" srcId="{BA03E800-E959-4A5F-B42E-2688C4A6E73F}" destId="{230432E0-3489-412E-AA75-6F931CD880F2}" srcOrd="0" destOrd="0" parTransId="{3994D498-BFAD-45DB-BA86-574D0336AE96}" sibTransId="{2CBACE84-9DDD-4EA3-9082-0C064CC02F99}"/>
    <dgm:cxn modelId="{697B1EFC-39A4-4188-8B20-F6E70FAEF8FF}" type="presOf" srcId="{230432E0-3489-412E-AA75-6F931CD880F2}" destId="{7BB72919-6DBA-459D-A5D5-D0B487AFF211}" srcOrd="0" destOrd="0" presId="urn:microsoft.com/office/officeart/2005/8/layout/vList2"/>
    <dgm:cxn modelId="{7E6AEA14-FF61-4643-8E18-D4148560CC53}" type="presParOf" srcId="{B3109A69-87C3-44B5-9422-D145F8070704}" destId="{7BB72919-6DBA-459D-A5D5-D0B487AFF211}" srcOrd="0" destOrd="0" presId="urn:microsoft.com/office/officeart/2005/8/layout/vList2"/>
    <dgm:cxn modelId="{025952B8-BF49-46E8-93F8-0963415A4232}" type="presParOf" srcId="{B3109A69-87C3-44B5-9422-D145F8070704}" destId="{2F29155F-47A6-45DE-969E-DE257952989C}" srcOrd="1" destOrd="0" presId="urn:microsoft.com/office/officeart/2005/8/layout/vList2"/>
    <dgm:cxn modelId="{D0839677-29B0-4DBD-ABCA-22B0B7DC27B0}" type="presParOf" srcId="{B3109A69-87C3-44B5-9422-D145F8070704}" destId="{A693C7BF-DD44-48D1-A1DC-49EA565335BA}" srcOrd="2" destOrd="0" presId="urn:microsoft.com/office/officeart/2005/8/layout/vList2"/>
    <dgm:cxn modelId="{DCB4A68B-046F-4A7B-AC5F-D5B8897AE699}" type="presParOf" srcId="{B3109A69-87C3-44B5-9422-D145F8070704}" destId="{FDF52648-A9E2-48E8-9FBF-B946EEAF0C62}" srcOrd="3" destOrd="0" presId="urn:microsoft.com/office/officeart/2005/8/layout/vList2"/>
    <dgm:cxn modelId="{0FB28846-26AD-4433-9FAE-546545DEF162}" type="presParOf" srcId="{B3109A69-87C3-44B5-9422-D145F8070704}" destId="{F0F27AB6-FE57-4A81-8714-502D9BA4CC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E346BDF-72AB-4B2B-88D8-6A21B48AD6D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88CAFB9-1C38-47EE-8790-86658571150C}">
      <dgm:prSet/>
      <dgm:spPr>
        <a:solidFill>
          <a:srgbClr val="7030A0"/>
        </a:solidFill>
      </dgm:spPr>
      <dgm:t>
        <a:bodyPr/>
        <a:lstStyle/>
        <a:p>
          <a:pPr algn="ctr" rtl="0"/>
          <a:r>
            <a:rPr lang="uz-Cyrl-UZ" dirty="0" smtClean="0">
              <a:latin typeface="Times New Roman" pitchFamily="18" charset="0"/>
              <a:cs typeface="Times New Roman" pitchFamily="18" charset="0"/>
            </a:rPr>
            <a:t>прогрессив солиқлар дейилади.</a:t>
          </a:r>
          <a:endParaRPr lang="ru-RU" dirty="0">
            <a:latin typeface="Times New Roman" pitchFamily="18" charset="0"/>
            <a:cs typeface="Times New Roman" pitchFamily="18" charset="0"/>
          </a:endParaRPr>
        </a:p>
      </dgm:t>
    </dgm:pt>
    <dgm:pt modelId="{CF0489B2-DA2A-4B3D-B927-8D73DA774A69}" type="parTrans" cxnId="{7A9A3C15-D6C3-43E9-AA69-055550A9F513}">
      <dgm:prSet/>
      <dgm:spPr/>
      <dgm:t>
        <a:bodyPr/>
        <a:lstStyle/>
        <a:p>
          <a:pPr algn="ctr"/>
          <a:endParaRPr lang="ru-RU">
            <a:latin typeface="Times New Roman" pitchFamily="18" charset="0"/>
            <a:cs typeface="Times New Roman" pitchFamily="18" charset="0"/>
          </a:endParaRPr>
        </a:p>
      </dgm:t>
    </dgm:pt>
    <dgm:pt modelId="{2A8BDE5C-D5AB-425A-8C33-7864920297C7}" type="sibTrans" cxnId="{7A9A3C15-D6C3-43E9-AA69-055550A9F513}">
      <dgm:prSet/>
      <dgm:spPr/>
      <dgm:t>
        <a:bodyPr/>
        <a:lstStyle/>
        <a:p>
          <a:pPr algn="ctr"/>
          <a:endParaRPr lang="ru-RU">
            <a:latin typeface="Times New Roman" pitchFamily="18" charset="0"/>
            <a:cs typeface="Times New Roman" pitchFamily="18" charset="0"/>
          </a:endParaRPr>
        </a:p>
      </dgm:t>
    </dgm:pt>
    <dgm:pt modelId="{3F680EBD-9234-4FC9-B05A-F7627F15CFF0}" type="pres">
      <dgm:prSet presAssocID="{8E346BDF-72AB-4B2B-88D8-6A21B48AD6DE}" presName="linear" presStyleCnt="0">
        <dgm:presLayoutVars>
          <dgm:animLvl val="lvl"/>
          <dgm:resizeHandles val="exact"/>
        </dgm:presLayoutVars>
      </dgm:prSet>
      <dgm:spPr/>
      <dgm:t>
        <a:bodyPr/>
        <a:lstStyle/>
        <a:p>
          <a:endParaRPr lang="ru-RU"/>
        </a:p>
      </dgm:t>
    </dgm:pt>
    <dgm:pt modelId="{53183F75-23D7-4902-90FD-B71B69B74194}" type="pres">
      <dgm:prSet presAssocID="{F88CAFB9-1C38-47EE-8790-86658571150C}" presName="parentText" presStyleLbl="node1" presStyleIdx="0" presStyleCnt="1" custLinFactNeighborY="8810">
        <dgm:presLayoutVars>
          <dgm:chMax val="0"/>
          <dgm:bulletEnabled val="1"/>
        </dgm:presLayoutVars>
      </dgm:prSet>
      <dgm:spPr/>
      <dgm:t>
        <a:bodyPr/>
        <a:lstStyle/>
        <a:p>
          <a:endParaRPr lang="ru-RU"/>
        </a:p>
      </dgm:t>
    </dgm:pt>
  </dgm:ptLst>
  <dgm:cxnLst>
    <dgm:cxn modelId="{6B231193-9E95-44E2-B96D-777D8D1765B5}" type="presOf" srcId="{8E346BDF-72AB-4B2B-88D8-6A21B48AD6DE}" destId="{3F680EBD-9234-4FC9-B05A-F7627F15CFF0}" srcOrd="0" destOrd="0" presId="urn:microsoft.com/office/officeart/2005/8/layout/vList2"/>
    <dgm:cxn modelId="{7A9A3C15-D6C3-43E9-AA69-055550A9F513}" srcId="{8E346BDF-72AB-4B2B-88D8-6A21B48AD6DE}" destId="{F88CAFB9-1C38-47EE-8790-86658571150C}" srcOrd="0" destOrd="0" parTransId="{CF0489B2-DA2A-4B3D-B927-8D73DA774A69}" sibTransId="{2A8BDE5C-D5AB-425A-8C33-7864920297C7}"/>
    <dgm:cxn modelId="{6290D5A0-9265-4F4E-9B58-96E74DA7E9CE}" type="presOf" srcId="{F88CAFB9-1C38-47EE-8790-86658571150C}" destId="{53183F75-23D7-4902-90FD-B71B69B74194}" srcOrd="0" destOrd="0" presId="urn:microsoft.com/office/officeart/2005/8/layout/vList2"/>
    <dgm:cxn modelId="{0CA601B5-1F0A-4D19-A9AD-3F03AE331FA2}" type="presParOf" srcId="{3F680EBD-9234-4FC9-B05A-F7627F15CFF0}" destId="{53183F75-23D7-4902-90FD-B71B69B7419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8E346BDF-72AB-4B2B-88D8-6A21B48AD6DE}"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ru-RU"/>
        </a:p>
      </dgm:t>
    </dgm:pt>
    <dgm:pt modelId="{F88CAFB9-1C38-47EE-8790-86658571150C}">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uz-Cyrl-UZ" dirty="0" smtClean="0">
              <a:latin typeface="Times New Roman" pitchFamily="18" charset="0"/>
              <a:cs typeface="Times New Roman" pitchFamily="18" charset="0"/>
            </a:rPr>
            <a:t>регрессив солиқлар дейилади.</a:t>
          </a:r>
          <a:endParaRPr lang="ru-RU" dirty="0">
            <a:latin typeface="Times New Roman" pitchFamily="18" charset="0"/>
            <a:cs typeface="Times New Roman" pitchFamily="18" charset="0"/>
          </a:endParaRPr>
        </a:p>
      </dgm:t>
    </dgm:pt>
    <dgm:pt modelId="{CF0489B2-DA2A-4B3D-B927-8D73DA774A69}" type="parTrans" cxnId="{7A9A3C15-D6C3-43E9-AA69-055550A9F513}">
      <dgm:prSet/>
      <dgm:spPr/>
      <dgm:t>
        <a:bodyPr/>
        <a:lstStyle/>
        <a:p>
          <a:pPr algn="ctr"/>
          <a:endParaRPr lang="ru-RU">
            <a:latin typeface="Times New Roman" pitchFamily="18" charset="0"/>
            <a:cs typeface="Times New Roman" pitchFamily="18" charset="0"/>
          </a:endParaRPr>
        </a:p>
      </dgm:t>
    </dgm:pt>
    <dgm:pt modelId="{2A8BDE5C-D5AB-425A-8C33-7864920297C7}" type="sibTrans" cxnId="{7A9A3C15-D6C3-43E9-AA69-055550A9F513}">
      <dgm:prSet/>
      <dgm:spPr/>
      <dgm:t>
        <a:bodyPr/>
        <a:lstStyle/>
        <a:p>
          <a:pPr algn="ctr"/>
          <a:endParaRPr lang="ru-RU">
            <a:latin typeface="Times New Roman" pitchFamily="18" charset="0"/>
            <a:cs typeface="Times New Roman" pitchFamily="18" charset="0"/>
          </a:endParaRPr>
        </a:p>
      </dgm:t>
    </dgm:pt>
    <dgm:pt modelId="{3F680EBD-9234-4FC9-B05A-F7627F15CFF0}" type="pres">
      <dgm:prSet presAssocID="{8E346BDF-72AB-4B2B-88D8-6A21B48AD6DE}" presName="linear" presStyleCnt="0">
        <dgm:presLayoutVars>
          <dgm:animLvl val="lvl"/>
          <dgm:resizeHandles val="exact"/>
        </dgm:presLayoutVars>
      </dgm:prSet>
      <dgm:spPr/>
      <dgm:t>
        <a:bodyPr/>
        <a:lstStyle/>
        <a:p>
          <a:endParaRPr lang="ru-RU"/>
        </a:p>
      </dgm:t>
    </dgm:pt>
    <dgm:pt modelId="{53183F75-23D7-4902-90FD-B71B69B74194}" type="pres">
      <dgm:prSet presAssocID="{F88CAFB9-1C38-47EE-8790-86658571150C}" presName="parentText" presStyleLbl="node1" presStyleIdx="0" presStyleCnt="1">
        <dgm:presLayoutVars>
          <dgm:chMax val="0"/>
          <dgm:bulletEnabled val="1"/>
        </dgm:presLayoutVars>
      </dgm:prSet>
      <dgm:spPr/>
      <dgm:t>
        <a:bodyPr/>
        <a:lstStyle/>
        <a:p>
          <a:endParaRPr lang="ru-RU"/>
        </a:p>
      </dgm:t>
    </dgm:pt>
  </dgm:ptLst>
  <dgm:cxnLst>
    <dgm:cxn modelId="{F8A9CF09-E588-4E08-9EB0-68EECED99912}" type="presOf" srcId="{F88CAFB9-1C38-47EE-8790-86658571150C}" destId="{53183F75-23D7-4902-90FD-B71B69B74194}" srcOrd="0" destOrd="0" presId="urn:microsoft.com/office/officeart/2005/8/layout/vList2"/>
    <dgm:cxn modelId="{53F54547-BE90-41A1-8280-562FC641DD40}" type="presOf" srcId="{8E346BDF-72AB-4B2B-88D8-6A21B48AD6DE}" destId="{3F680EBD-9234-4FC9-B05A-F7627F15CFF0}" srcOrd="0" destOrd="0" presId="urn:microsoft.com/office/officeart/2005/8/layout/vList2"/>
    <dgm:cxn modelId="{7A9A3C15-D6C3-43E9-AA69-055550A9F513}" srcId="{8E346BDF-72AB-4B2B-88D8-6A21B48AD6DE}" destId="{F88CAFB9-1C38-47EE-8790-86658571150C}" srcOrd="0" destOrd="0" parTransId="{CF0489B2-DA2A-4B3D-B927-8D73DA774A69}" sibTransId="{2A8BDE5C-D5AB-425A-8C33-7864920297C7}"/>
    <dgm:cxn modelId="{DE79F7C4-8FF4-4634-BD46-918C834CADAB}" type="presParOf" srcId="{3F680EBD-9234-4FC9-B05A-F7627F15CFF0}" destId="{53183F75-23D7-4902-90FD-B71B69B7419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8E346BDF-72AB-4B2B-88D8-6A21B48AD6D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88CAFB9-1C38-47EE-8790-86658571150C}">
      <dgm:prSet>
        <dgm:style>
          <a:lnRef idx="0">
            <a:schemeClr val="accent5"/>
          </a:lnRef>
          <a:fillRef idx="3">
            <a:schemeClr val="accent5"/>
          </a:fillRef>
          <a:effectRef idx="3">
            <a:schemeClr val="accent5"/>
          </a:effectRef>
          <a:fontRef idx="minor">
            <a:schemeClr val="lt1"/>
          </a:fontRef>
        </dgm:style>
      </dgm:prSet>
      <dgm:spPr/>
      <dgm:t>
        <a:bodyPr/>
        <a:lstStyle/>
        <a:p>
          <a:pPr algn="ctr" rtl="0"/>
          <a:r>
            <a:rPr lang="uz-Cyrl-UZ" dirty="0" smtClean="0">
              <a:latin typeface="Times New Roman" pitchFamily="18" charset="0"/>
              <a:cs typeface="Times New Roman" pitchFamily="18" charset="0"/>
            </a:rPr>
            <a:t>пропорционал солиқлар дейилади.</a:t>
          </a:r>
          <a:endParaRPr lang="ru-RU" dirty="0">
            <a:latin typeface="Times New Roman" pitchFamily="18" charset="0"/>
            <a:cs typeface="Times New Roman" pitchFamily="18" charset="0"/>
          </a:endParaRPr>
        </a:p>
      </dgm:t>
    </dgm:pt>
    <dgm:pt modelId="{CF0489B2-DA2A-4B3D-B927-8D73DA774A69}" type="parTrans" cxnId="{7A9A3C15-D6C3-43E9-AA69-055550A9F513}">
      <dgm:prSet/>
      <dgm:spPr/>
      <dgm:t>
        <a:bodyPr/>
        <a:lstStyle/>
        <a:p>
          <a:pPr algn="ctr"/>
          <a:endParaRPr lang="ru-RU">
            <a:latin typeface="Times New Roman" pitchFamily="18" charset="0"/>
            <a:cs typeface="Times New Roman" pitchFamily="18" charset="0"/>
          </a:endParaRPr>
        </a:p>
      </dgm:t>
    </dgm:pt>
    <dgm:pt modelId="{2A8BDE5C-D5AB-425A-8C33-7864920297C7}" type="sibTrans" cxnId="{7A9A3C15-D6C3-43E9-AA69-055550A9F513}">
      <dgm:prSet/>
      <dgm:spPr/>
      <dgm:t>
        <a:bodyPr/>
        <a:lstStyle/>
        <a:p>
          <a:pPr algn="ctr"/>
          <a:endParaRPr lang="ru-RU">
            <a:latin typeface="Times New Roman" pitchFamily="18" charset="0"/>
            <a:cs typeface="Times New Roman" pitchFamily="18" charset="0"/>
          </a:endParaRPr>
        </a:p>
      </dgm:t>
    </dgm:pt>
    <dgm:pt modelId="{3F680EBD-9234-4FC9-B05A-F7627F15CFF0}" type="pres">
      <dgm:prSet presAssocID="{8E346BDF-72AB-4B2B-88D8-6A21B48AD6DE}" presName="linear" presStyleCnt="0">
        <dgm:presLayoutVars>
          <dgm:animLvl val="lvl"/>
          <dgm:resizeHandles val="exact"/>
        </dgm:presLayoutVars>
      </dgm:prSet>
      <dgm:spPr/>
      <dgm:t>
        <a:bodyPr/>
        <a:lstStyle/>
        <a:p>
          <a:endParaRPr lang="ru-RU"/>
        </a:p>
      </dgm:t>
    </dgm:pt>
    <dgm:pt modelId="{53183F75-23D7-4902-90FD-B71B69B74194}" type="pres">
      <dgm:prSet presAssocID="{F88CAFB9-1C38-47EE-8790-86658571150C}" presName="parentText" presStyleLbl="node1" presStyleIdx="0" presStyleCnt="1">
        <dgm:presLayoutVars>
          <dgm:chMax val="0"/>
          <dgm:bulletEnabled val="1"/>
        </dgm:presLayoutVars>
      </dgm:prSet>
      <dgm:spPr/>
      <dgm:t>
        <a:bodyPr/>
        <a:lstStyle/>
        <a:p>
          <a:endParaRPr lang="ru-RU"/>
        </a:p>
      </dgm:t>
    </dgm:pt>
  </dgm:ptLst>
  <dgm:cxnLst>
    <dgm:cxn modelId="{DB98003E-1E26-4A10-8482-F212BF147C8B}" type="presOf" srcId="{F88CAFB9-1C38-47EE-8790-86658571150C}" destId="{53183F75-23D7-4902-90FD-B71B69B74194}" srcOrd="0" destOrd="0" presId="urn:microsoft.com/office/officeart/2005/8/layout/vList2"/>
    <dgm:cxn modelId="{7A9A3C15-D6C3-43E9-AA69-055550A9F513}" srcId="{8E346BDF-72AB-4B2B-88D8-6A21B48AD6DE}" destId="{F88CAFB9-1C38-47EE-8790-86658571150C}" srcOrd="0" destOrd="0" parTransId="{CF0489B2-DA2A-4B3D-B927-8D73DA774A69}" sibTransId="{2A8BDE5C-D5AB-425A-8C33-7864920297C7}"/>
    <dgm:cxn modelId="{7D780B02-DDE8-4AB3-9E3A-D09593B868CA}" type="presOf" srcId="{8E346BDF-72AB-4B2B-88D8-6A21B48AD6DE}" destId="{3F680EBD-9234-4FC9-B05A-F7627F15CFF0}" srcOrd="0" destOrd="0" presId="urn:microsoft.com/office/officeart/2005/8/layout/vList2"/>
    <dgm:cxn modelId="{EB90C3ED-1927-43BB-84AA-926ACFC262D4}" type="presParOf" srcId="{3F680EBD-9234-4FC9-B05A-F7627F15CFF0}" destId="{53183F75-23D7-4902-90FD-B71B69B74194}"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B7790C4-8ABA-4DB2-B087-AFA3BE10CBA7}"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45E8FD60-76D7-4322-9961-B86BCB244697}">
      <dgm:prSet/>
      <dgm:spPr/>
      <dgm:t>
        <a:bodyPr/>
        <a:lstStyle/>
        <a:p>
          <a:pPr algn="ctr" rtl="0"/>
          <a:r>
            <a:rPr lang="uz-Cyrl-UZ" dirty="0" smtClean="0">
              <a:latin typeface="Times New Roman" pitchFamily="18" charset="0"/>
              <a:cs typeface="Times New Roman" pitchFamily="18" charset="0"/>
            </a:rPr>
            <a:t>Даромад солиғини ҳисоблаш</a:t>
          </a:r>
          <a:endParaRPr lang="ru-RU" dirty="0">
            <a:latin typeface="Times New Roman" pitchFamily="18" charset="0"/>
            <a:cs typeface="Times New Roman" pitchFamily="18" charset="0"/>
          </a:endParaRPr>
        </a:p>
      </dgm:t>
    </dgm:pt>
    <dgm:pt modelId="{F8B76BB8-499E-471B-B18A-AAA019DB3279}" type="parTrans" cxnId="{9AB06348-5839-42D7-92A2-99E65002CD7F}">
      <dgm:prSet/>
      <dgm:spPr/>
      <dgm:t>
        <a:bodyPr/>
        <a:lstStyle/>
        <a:p>
          <a:pPr algn="ctr"/>
          <a:endParaRPr lang="ru-RU"/>
        </a:p>
      </dgm:t>
    </dgm:pt>
    <dgm:pt modelId="{C74BAB67-C2A7-46F2-9203-D46EC3109631}" type="sibTrans" cxnId="{9AB06348-5839-42D7-92A2-99E65002CD7F}">
      <dgm:prSet/>
      <dgm:spPr/>
      <dgm:t>
        <a:bodyPr/>
        <a:lstStyle/>
        <a:p>
          <a:pPr algn="ctr"/>
          <a:endParaRPr lang="ru-RU"/>
        </a:p>
      </dgm:t>
    </dgm:pt>
    <dgm:pt modelId="{19FCA2C5-B444-4D18-B059-AD20BC0ABC74}" type="pres">
      <dgm:prSet presAssocID="{FB7790C4-8ABA-4DB2-B087-AFA3BE10CBA7}" presName="linear" presStyleCnt="0">
        <dgm:presLayoutVars>
          <dgm:animLvl val="lvl"/>
          <dgm:resizeHandles val="exact"/>
        </dgm:presLayoutVars>
      </dgm:prSet>
      <dgm:spPr/>
      <dgm:t>
        <a:bodyPr/>
        <a:lstStyle/>
        <a:p>
          <a:endParaRPr lang="ru-RU"/>
        </a:p>
      </dgm:t>
    </dgm:pt>
    <dgm:pt modelId="{7E5A1D4D-7735-4D69-B1A7-7315F398B432}" type="pres">
      <dgm:prSet presAssocID="{45E8FD60-76D7-4322-9961-B86BCB244697}" presName="parentText" presStyleLbl="node1" presStyleIdx="0" presStyleCnt="1">
        <dgm:presLayoutVars>
          <dgm:chMax val="0"/>
          <dgm:bulletEnabled val="1"/>
        </dgm:presLayoutVars>
      </dgm:prSet>
      <dgm:spPr/>
      <dgm:t>
        <a:bodyPr/>
        <a:lstStyle/>
        <a:p>
          <a:endParaRPr lang="ru-RU"/>
        </a:p>
      </dgm:t>
    </dgm:pt>
  </dgm:ptLst>
  <dgm:cxnLst>
    <dgm:cxn modelId="{9AB06348-5839-42D7-92A2-99E65002CD7F}" srcId="{FB7790C4-8ABA-4DB2-B087-AFA3BE10CBA7}" destId="{45E8FD60-76D7-4322-9961-B86BCB244697}" srcOrd="0" destOrd="0" parTransId="{F8B76BB8-499E-471B-B18A-AAA019DB3279}" sibTransId="{C74BAB67-C2A7-46F2-9203-D46EC3109631}"/>
    <dgm:cxn modelId="{8110A539-2957-42BE-BE72-CAC5A1619E37}" type="presOf" srcId="{45E8FD60-76D7-4322-9961-B86BCB244697}" destId="{7E5A1D4D-7735-4D69-B1A7-7315F398B432}" srcOrd="0" destOrd="0" presId="urn:microsoft.com/office/officeart/2005/8/layout/vList2"/>
    <dgm:cxn modelId="{922BBA93-C365-41DE-8F3E-6241F7D1B5E4}" type="presOf" srcId="{FB7790C4-8ABA-4DB2-B087-AFA3BE10CBA7}" destId="{19FCA2C5-B444-4D18-B059-AD20BC0ABC74}" srcOrd="0" destOrd="0" presId="urn:microsoft.com/office/officeart/2005/8/layout/vList2"/>
    <dgm:cxn modelId="{6BEB383A-288F-4B90-AB70-1F586373EE8B}" type="presParOf" srcId="{19FCA2C5-B444-4D18-B059-AD20BC0ABC74}" destId="{7E5A1D4D-7735-4D69-B1A7-7315F398B4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ECB01F19-CD5D-49B4-A3A0-F3264DE7E7A0}"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723C054C-1919-4D12-85F8-A9B5659003FB}">
      <dgm:prSet/>
      <dgm:spPr/>
      <dgm:t>
        <a:bodyPr/>
        <a:lstStyle/>
        <a:p>
          <a:pPr marL="0" indent="365125" algn="just" rtl="0"/>
          <a:r>
            <a:rPr lang="uz-Cyrl-UZ" dirty="0" smtClean="0">
              <a:latin typeface="Times New Roman" pitchFamily="18" charset="0"/>
              <a:cs typeface="Times New Roman" pitchFamily="18" charset="0"/>
            </a:rPr>
            <a:t>Корхона ўз ходимларига 2011 йил январ ойи учун 600000 сўм иш ҳақи ҳисоблади. Ходимнинг бу даромадидан давлатга қанча солиқ тўлаши керак?</a:t>
          </a:r>
          <a:endParaRPr lang="ru-RU" dirty="0">
            <a:latin typeface="Times New Roman" pitchFamily="18" charset="0"/>
            <a:cs typeface="Times New Roman" pitchFamily="18" charset="0"/>
          </a:endParaRPr>
        </a:p>
      </dgm:t>
    </dgm:pt>
    <dgm:pt modelId="{F9473E29-0D4B-40CB-B95B-602B00F88D40}" type="parTrans" cxnId="{498BFF27-0AE7-431D-829F-6C4A3680E275}">
      <dgm:prSet/>
      <dgm:spPr/>
      <dgm:t>
        <a:bodyPr/>
        <a:lstStyle/>
        <a:p>
          <a:pPr algn="just"/>
          <a:endParaRPr lang="ru-RU">
            <a:latin typeface="Times New Roman" pitchFamily="18" charset="0"/>
            <a:cs typeface="Times New Roman" pitchFamily="18" charset="0"/>
          </a:endParaRPr>
        </a:p>
      </dgm:t>
    </dgm:pt>
    <dgm:pt modelId="{4905CDF5-7D60-4929-97AA-5D3595E551C1}" type="sibTrans" cxnId="{498BFF27-0AE7-431D-829F-6C4A3680E275}">
      <dgm:prSet/>
      <dgm:spPr/>
      <dgm:t>
        <a:bodyPr/>
        <a:lstStyle/>
        <a:p>
          <a:pPr algn="just"/>
          <a:endParaRPr lang="ru-RU">
            <a:latin typeface="Times New Roman" pitchFamily="18" charset="0"/>
            <a:cs typeface="Times New Roman" pitchFamily="18" charset="0"/>
          </a:endParaRPr>
        </a:p>
      </dgm:t>
    </dgm:pt>
    <dgm:pt modelId="{7D1984BD-8460-4865-A37A-68816091D185}" type="pres">
      <dgm:prSet presAssocID="{ECB01F19-CD5D-49B4-A3A0-F3264DE7E7A0}" presName="linear" presStyleCnt="0">
        <dgm:presLayoutVars>
          <dgm:animLvl val="lvl"/>
          <dgm:resizeHandles val="exact"/>
        </dgm:presLayoutVars>
      </dgm:prSet>
      <dgm:spPr/>
      <dgm:t>
        <a:bodyPr/>
        <a:lstStyle/>
        <a:p>
          <a:endParaRPr lang="ru-RU"/>
        </a:p>
      </dgm:t>
    </dgm:pt>
    <dgm:pt modelId="{FCD379A2-028A-462B-B505-98C9649C9AC9}" type="pres">
      <dgm:prSet presAssocID="{723C054C-1919-4D12-85F8-A9B5659003FB}" presName="parentText" presStyleLbl="node1" presStyleIdx="0" presStyleCnt="1">
        <dgm:presLayoutVars>
          <dgm:chMax val="0"/>
          <dgm:bulletEnabled val="1"/>
        </dgm:presLayoutVars>
      </dgm:prSet>
      <dgm:spPr/>
      <dgm:t>
        <a:bodyPr/>
        <a:lstStyle/>
        <a:p>
          <a:endParaRPr lang="ru-RU"/>
        </a:p>
      </dgm:t>
    </dgm:pt>
  </dgm:ptLst>
  <dgm:cxnLst>
    <dgm:cxn modelId="{498BFF27-0AE7-431D-829F-6C4A3680E275}" srcId="{ECB01F19-CD5D-49B4-A3A0-F3264DE7E7A0}" destId="{723C054C-1919-4D12-85F8-A9B5659003FB}" srcOrd="0" destOrd="0" parTransId="{F9473E29-0D4B-40CB-B95B-602B00F88D40}" sibTransId="{4905CDF5-7D60-4929-97AA-5D3595E551C1}"/>
    <dgm:cxn modelId="{212D8760-AF34-4EEF-AB6C-07DE6063B3F1}" type="presOf" srcId="{ECB01F19-CD5D-49B4-A3A0-F3264DE7E7A0}" destId="{7D1984BD-8460-4865-A37A-68816091D185}" srcOrd="0" destOrd="0" presId="urn:microsoft.com/office/officeart/2005/8/layout/vList2"/>
    <dgm:cxn modelId="{6CD21ADD-0ED4-4614-AEA4-9BCECB75E192}" type="presOf" srcId="{723C054C-1919-4D12-85F8-A9B5659003FB}" destId="{FCD379A2-028A-462B-B505-98C9649C9AC9}" srcOrd="0" destOrd="0" presId="urn:microsoft.com/office/officeart/2005/8/layout/vList2"/>
    <dgm:cxn modelId="{E33E8478-FBDF-41C9-A998-5905C3D389AD}" type="presParOf" srcId="{7D1984BD-8460-4865-A37A-68816091D185}" destId="{FCD379A2-028A-462B-B505-98C9649C9AC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6C09C689-BAD0-4430-A761-49801038BF4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554788B-6A7D-45B7-8F7A-71E8DBE3860E}">
      <dgm:prSet/>
      <dgm:spPr/>
      <dgm:t>
        <a:bodyPr/>
        <a:lstStyle/>
        <a:p>
          <a:pPr algn="ctr" rtl="0"/>
          <a:r>
            <a:rPr lang="uz-Cyrl-UZ" b="1" dirty="0" smtClean="0">
              <a:latin typeface="Times New Roman" pitchFamily="18" charset="0"/>
              <a:cs typeface="Times New Roman" pitchFamily="18" charset="0"/>
            </a:rPr>
            <a:t>Лаффер эгри чизиғи</a:t>
          </a:r>
          <a:endParaRPr lang="ru-RU" dirty="0">
            <a:latin typeface="Times New Roman" pitchFamily="18" charset="0"/>
            <a:cs typeface="Times New Roman" pitchFamily="18" charset="0"/>
          </a:endParaRPr>
        </a:p>
      </dgm:t>
    </dgm:pt>
    <dgm:pt modelId="{0ED6D1C3-4788-42EB-A1C8-24480F0E6402}" type="parTrans" cxnId="{0EE2E4C9-D848-4927-9FE2-3B2E73D7CCB5}">
      <dgm:prSet/>
      <dgm:spPr/>
      <dgm:t>
        <a:bodyPr/>
        <a:lstStyle/>
        <a:p>
          <a:endParaRPr lang="ru-RU"/>
        </a:p>
      </dgm:t>
    </dgm:pt>
    <dgm:pt modelId="{D8294C19-6ABD-46BE-9394-F5EF5B770CAC}" type="sibTrans" cxnId="{0EE2E4C9-D848-4927-9FE2-3B2E73D7CCB5}">
      <dgm:prSet/>
      <dgm:spPr/>
      <dgm:t>
        <a:bodyPr/>
        <a:lstStyle/>
        <a:p>
          <a:endParaRPr lang="ru-RU"/>
        </a:p>
      </dgm:t>
    </dgm:pt>
    <dgm:pt modelId="{DF45B2C7-C281-4793-9B43-3C5E436110D1}" type="pres">
      <dgm:prSet presAssocID="{6C09C689-BAD0-4430-A761-49801038BF43}" presName="linear" presStyleCnt="0">
        <dgm:presLayoutVars>
          <dgm:animLvl val="lvl"/>
          <dgm:resizeHandles val="exact"/>
        </dgm:presLayoutVars>
      </dgm:prSet>
      <dgm:spPr/>
      <dgm:t>
        <a:bodyPr/>
        <a:lstStyle/>
        <a:p>
          <a:endParaRPr lang="ru-RU"/>
        </a:p>
      </dgm:t>
    </dgm:pt>
    <dgm:pt modelId="{3B2868CA-49D8-470C-9BFE-9B66125C1D0B}" type="pres">
      <dgm:prSet presAssocID="{2554788B-6A7D-45B7-8F7A-71E8DBE3860E}" presName="parentText" presStyleLbl="node1" presStyleIdx="0" presStyleCnt="1">
        <dgm:presLayoutVars>
          <dgm:chMax val="0"/>
          <dgm:bulletEnabled val="1"/>
        </dgm:presLayoutVars>
      </dgm:prSet>
      <dgm:spPr/>
      <dgm:t>
        <a:bodyPr/>
        <a:lstStyle/>
        <a:p>
          <a:endParaRPr lang="ru-RU"/>
        </a:p>
      </dgm:t>
    </dgm:pt>
  </dgm:ptLst>
  <dgm:cxnLst>
    <dgm:cxn modelId="{070E04FA-167A-433B-9C5A-6EEEB9F594CB}" type="presOf" srcId="{2554788B-6A7D-45B7-8F7A-71E8DBE3860E}" destId="{3B2868CA-49D8-470C-9BFE-9B66125C1D0B}" srcOrd="0" destOrd="0" presId="urn:microsoft.com/office/officeart/2005/8/layout/vList2"/>
    <dgm:cxn modelId="{0EE2E4C9-D848-4927-9FE2-3B2E73D7CCB5}" srcId="{6C09C689-BAD0-4430-A761-49801038BF43}" destId="{2554788B-6A7D-45B7-8F7A-71E8DBE3860E}" srcOrd="0" destOrd="0" parTransId="{0ED6D1C3-4788-42EB-A1C8-24480F0E6402}" sibTransId="{D8294C19-6ABD-46BE-9394-F5EF5B770CAC}"/>
    <dgm:cxn modelId="{34E99742-D05E-4469-AA27-E7E72A346797}" type="presOf" srcId="{6C09C689-BAD0-4430-A761-49801038BF43}" destId="{DF45B2C7-C281-4793-9B43-3C5E436110D1}" srcOrd="0" destOrd="0" presId="urn:microsoft.com/office/officeart/2005/8/layout/vList2"/>
    <dgm:cxn modelId="{5F974552-9F76-4FF8-81A7-4548CE10B6A6}" type="presParOf" srcId="{DF45B2C7-C281-4793-9B43-3C5E436110D1}" destId="{3B2868CA-49D8-470C-9BFE-9B66125C1D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A2A9DF81-E099-4710-AD9A-EC5DB1585880}" type="doc">
      <dgm:prSet loTypeId="urn:microsoft.com/office/officeart/2005/8/layout/vList5" loCatId="list" qsTypeId="urn:microsoft.com/office/officeart/2005/8/quickstyle/3d1" qsCatId="3D" csTypeId="urn:microsoft.com/office/officeart/2005/8/colors/colorful1#14" csCatId="colorful" phldr="1"/>
      <dgm:spPr/>
      <dgm:t>
        <a:bodyPr/>
        <a:lstStyle/>
        <a:p>
          <a:endParaRPr lang="ru-RU"/>
        </a:p>
      </dgm:t>
    </dgm:pt>
    <dgm:pt modelId="{7A0B31CF-5CA2-4D27-8C75-7AECED90148C}">
      <dgm:prSet/>
      <dgm:spPr/>
      <dgm:t>
        <a:bodyPr/>
        <a:lstStyle/>
        <a:p>
          <a:pPr rtl="0"/>
          <a:r>
            <a:rPr lang="uz-Cyrl-UZ" dirty="0" smtClean="0">
              <a:latin typeface="Times New Roman" pitchFamily="18" charset="0"/>
              <a:cs typeface="Times New Roman" pitchFamily="18" charset="0"/>
            </a:rPr>
            <a:t>Бу ерда:</a:t>
          </a:r>
          <a:endParaRPr lang="uz-Cyrl-UZ" dirty="0">
            <a:latin typeface="Times New Roman" pitchFamily="18" charset="0"/>
            <a:cs typeface="Times New Roman" pitchFamily="18" charset="0"/>
          </a:endParaRPr>
        </a:p>
      </dgm:t>
    </dgm:pt>
    <dgm:pt modelId="{E14BD6D3-A625-4605-9F56-7F95785D18EE}" type="parTrans" cxnId="{A5DF660F-50C7-4D51-8BB5-253F12507591}">
      <dgm:prSet/>
      <dgm:spPr/>
      <dgm:t>
        <a:bodyPr/>
        <a:lstStyle/>
        <a:p>
          <a:endParaRPr lang="ru-RU">
            <a:latin typeface="Times New Roman" pitchFamily="18" charset="0"/>
            <a:cs typeface="Times New Roman" pitchFamily="18" charset="0"/>
          </a:endParaRPr>
        </a:p>
      </dgm:t>
    </dgm:pt>
    <dgm:pt modelId="{0C46F466-558B-4426-B5E4-C5CE675DFD38}" type="sibTrans" cxnId="{A5DF660F-50C7-4D51-8BB5-253F12507591}">
      <dgm:prSet/>
      <dgm:spPr/>
      <dgm:t>
        <a:bodyPr/>
        <a:lstStyle/>
        <a:p>
          <a:endParaRPr lang="ru-RU">
            <a:latin typeface="Times New Roman" pitchFamily="18" charset="0"/>
            <a:cs typeface="Times New Roman" pitchFamily="18" charset="0"/>
          </a:endParaRPr>
        </a:p>
      </dgm:t>
    </dgm:pt>
    <dgm:pt modelId="{48991AE0-57F7-47DF-82FD-4E1EF31286AA}">
      <dgm:prSet>
        <dgm:style>
          <a:lnRef idx="0">
            <a:schemeClr val="accent1"/>
          </a:lnRef>
          <a:fillRef idx="3">
            <a:schemeClr val="accent1"/>
          </a:fillRef>
          <a:effectRef idx="3">
            <a:schemeClr val="accent1"/>
          </a:effectRef>
          <a:fontRef idx="minor">
            <a:schemeClr val="lt1"/>
          </a:fontRef>
        </dgm:style>
      </dgm:prSet>
      <dgm:spPr/>
      <dgm:t>
        <a:bodyPr/>
        <a:lstStyle/>
        <a:p>
          <a:pPr rtl="0"/>
          <a:r>
            <a:rPr lang="uz-Cyrl-UZ" dirty="0" smtClean="0">
              <a:latin typeface="Times New Roman" pitchFamily="18" charset="0"/>
              <a:cs typeface="Times New Roman" pitchFamily="18" charset="0"/>
            </a:rPr>
            <a:t>R</a:t>
          </a:r>
          <a:endParaRPr lang="ru-RU" dirty="0">
            <a:latin typeface="Times New Roman" pitchFamily="18" charset="0"/>
            <a:cs typeface="Times New Roman" pitchFamily="18" charset="0"/>
          </a:endParaRPr>
        </a:p>
      </dgm:t>
    </dgm:pt>
    <dgm:pt modelId="{FC95C1F7-9156-4AAF-ADB3-6EDC2467CFFF}" type="parTrans" cxnId="{2018B1FD-5696-4C18-AA1D-1DAB64F0BD3D}">
      <dgm:prSet/>
      <dgm:spPr/>
      <dgm:t>
        <a:bodyPr/>
        <a:lstStyle/>
        <a:p>
          <a:endParaRPr lang="ru-RU">
            <a:latin typeface="Times New Roman" pitchFamily="18" charset="0"/>
            <a:cs typeface="Times New Roman" pitchFamily="18" charset="0"/>
          </a:endParaRPr>
        </a:p>
      </dgm:t>
    </dgm:pt>
    <dgm:pt modelId="{FCEBD4F2-B634-45FD-95FD-A6273E8040D3}" type="sibTrans" cxnId="{2018B1FD-5696-4C18-AA1D-1DAB64F0BD3D}">
      <dgm:prSet/>
      <dgm:spPr/>
      <dgm:t>
        <a:bodyPr/>
        <a:lstStyle/>
        <a:p>
          <a:endParaRPr lang="ru-RU">
            <a:latin typeface="Times New Roman" pitchFamily="18" charset="0"/>
            <a:cs typeface="Times New Roman" pitchFamily="18" charset="0"/>
          </a:endParaRPr>
        </a:p>
      </dgm:t>
    </dgm:pt>
    <dgm:pt modelId="{9A0A50E9-CFCB-42DF-A695-4A5DA5FA2DC0}">
      <dgm:prSet/>
      <dgm:spPr/>
      <dgm:t>
        <a:bodyPr/>
        <a:lstStyle/>
        <a:p>
          <a:pPr rtl="0"/>
          <a:r>
            <a:rPr lang="uz-Cyrl-UZ" dirty="0" smtClean="0">
              <a:latin typeface="Times New Roman" pitchFamily="18" charset="0"/>
              <a:cs typeface="Times New Roman" pitchFamily="18" charset="0"/>
            </a:rPr>
            <a:t>V</a:t>
          </a:r>
          <a:endParaRPr lang="ru-RU" dirty="0">
            <a:latin typeface="Times New Roman" pitchFamily="18" charset="0"/>
            <a:cs typeface="Times New Roman" pitchFamily="18" charset="0"/>
          </a:endParaRPr>
        </a:p>
      </dgm:t>
    </dgm:pt>
    <dgm:pt modelId="{C8B707BA-DEB0-42C8-B33C-9561D76AC0A7}" type="parTrans" cxnId="{7EB81494-16E8-429D-AF7F-0573D4E43A15}">
      <dgm:prSet/>
      <dgm:spPr/>
      <dgm:t>
        <a:bodyPr/>
        <a:lstStyle/>
        <a:p>
          <a:endParaRPr lang="ru-RU">
            <a:latin typeface="Times New Roman" pitchFamily="18" charset="0"/>
            <a:cs typeface="Times New Roman" pitchFamily="18" charset="0"/>
          </a:endParaRPr>
        </a:p>
      </dgm:t>
    </dgm:pt>
    <dgm:pt modelId="{2E85BE75-5E87-44D7-9B12-3A2A6F2AFBE9}" type="sibTrans" cxnId="{7EB81494-16E8-429D-AF7F-0573D4E43A15}">
      <dgm:prSet/>
      <dgm:spPr/>
      <dgm:t>
        <a:bodyPr/>
        <a:lstStyle/>
        <a:p>
          <a:endParaRPr lang="ru-RU">
            <a:latin typeface="Times New Roman" pitchFamily="18" charset="0"/>
            <a:cs typeface="Times New Roman" pitchFamily="18" charset="0"/>
          </a:endParaRPr>
        </a:p>
      </dgm:t>
    </dgm:pt>
    <dgm:pt modelId="{F69DEC66-8365-410E-B0E7-6F1C265CB55B}">
      <dgm:prSet custT="1"/>
      <dgm:spPr/>
      <dgm:t>
        <a:bodyPr/>
        <a:lstStyle/>
        <a:p>
          <a:pPr marL="0" indent="0" rtl="0"/>
          <a:r>
            <a:rPr lang="uz-Cyrl-UZ" sz="1600" dirty="0" smtClean="0">
              <a:latin typeface="Times New Roman" pitchFamily="18" charset="0"/>
              <a:cs typeface="Times New Roman" pitchFamily="18" charset="0"/>
            </a:rPr>
            <a:t>- солиқ ставкаси </a:t>
          </a:r>
          <a:endParaRPr lang="ru-RU" sz="1600" dirty="0">
            <a:latin typeface="Times New Roman" pitchFamily="18" charset="0"/>
            <a:cs typeface="Times New Roman" pitchFamily="18" charset="0"/>
          </a:endParaRPr>
        </a:p>
      </dgm:t>
    </dgm:pt>
    <dgm:pt modelId="{F0E7C1E8-CD76-4645-82FD-414266AFD3FE}" type="parTrans" cxnId="{BC18B68E-6CA7-49AD-9633-F54F89FC8CDD}">
      <dgm:prSet/>
      <dgm:spPr/>
      <dgm:t>
        <a:bodyPr/>
        <a:lstStyle/>
        <a:p>
          <a:endParaRPr lang="ru-RU">
            <a:latin typeface="Times New Roman" pitchFamily="18" charset="0"/>
            <a:cs typeface="Times New Roman" pitchFamily="18" charset="0"/>
          </a:endParaRPr>
        </a:p>
      </dgm:t>
    </dgm:pt>
    <dgm:pt modelId="{7DDCC575-E054-4173-8A78-FAF024F61FBB}" type="sibTrans" cxnId="{BC18B68E-6CA7-49AD-9633-F54F89FC8CDD}">
      <dgm:prSet/>
      <dgm:spPr/>
      <dgm:t>
        <a:bodyPr/>
        <a:lstStyle/>
        <a:p>
          <a:endParaRPr lang="ru-RU">
            <a:latin typeface="Times New Roman" pitchFamily="18" charset="0"/>
            <a:cs typeface="Times New Roman" pitchFamily="18" charset="0"/>
          </a:endParaRPr>
        </a:p>
      </dgm:t>
    </dgm:pt>
    <dgm:pt modelId="{669E896A-4A7A-4424-A912-C209B3BE912A}">
      <dgm:prSet custT="1"/>
      <dgm:spPr/>
      <dgm:t>
        <a:bodyPr/>
        <a:lstStyle/>
        <a:p>
          <a:pPr rtl="0"/>
          <a:r>
            <a:rPr lang="uz-Cyrl-UZ" sz="1600" dirty="0" smtClean="0">
              <a:latin typeface="Times New Roman" pitchFamily="18" charset="0"/>
              <a:cs typeface="Times New Roman" pitchFamily="18" charset="0"/>
            </a:rPr>
            <a:t>- давлат бюджетига тушумлар</a:t>
          </a:r>
          <a:endParaRPr lang="ru-RU" sz="1600" dirty="0">
            <a:latin typeface="Times New Roman" pitchFamily="18" charset="0"/>
            <a:cs typeface="Times New Roman" pitchFamily="18" charset="0"/>
          </a:endParaRPr>
        </a:p>
      </dgm:t>
    </dgm:pt>
    <dgm:pt modelId="{60A55743-E728-4370-A5CA-5AF9383AD121}" type="parTrans" cxnId="{3C994F81-01CF-4ED4-AEDB-A67998C6E190}">
      <dgm:prSet/>
      <dgm:spPr/>
      <dgm:t>
        <a:bodyPr/>
        <a:lstStyle/>
        <a:p>
          <a:endParaRPr lang="ru-RU">
            <a:latin typeface="Times New Roman" pitchFamily="18" charset="0"/>
            <a:cs typeface="Times New Roman" pitchFamily="18" charset="0"/>
          </a:endParaRPr>
        </a:p>
      </dgm:t>
    </dgm:pt>
    <dgm:pt modelId="{D7C38ABB-393A-48C4-96C1-9C12CFE6D812}" type="sibTrans" cxnId="{3C994F81-01CF-4ED4-AEDB-A67998C6E190}">
      <dgm:prSet/>
      <dgm:spPr/>
      <dgm:t>
        <a:bodyPr/>
        <a:lstStyle/>
        <a:p>
          <a:endParaRPr lang="ru-RU">
            <a:latin typeface="Times New Roman" pitchFamily="18" charset="0"/>
            <a:cs typeface="Times New Roman" pitchFamily="18" charset="0"/>
          </a:endParaRPr>
        </a:p>
      </dgm:t>
    </dgm:pt>
    <dgm:pt modelId="{38469B96-55A5-48BE-BA0B-3EA4C642E9A6}" type="pres">
      <dgm:prSet presAssocID="{A2A9DF81-E099-4710-AD9A-EC5DB1585880}" presName="Name0" presStyleCnt="0">
        <dgm:presLayoutVars>
          <dgm:dir/>
          <dgm:animLvl val="lvl"/>
          <dgm:resizeHandles val="exact"/>
        </dgm:presLayoutVars>
      </dgm:prSet>
      <dgm:spPr/>
      <dgm:t>
        <a:bodyPr/>
        <a:lstStyle/>
        <a:p>
          <a:endParaRPr lang="ru-RU"/>
        </a:p>
      </dgm:t>
    </dgm:pt>
    <dgm:pt modelId="{007963A3-E094-47A0-B889-114F72FC0B15}" type="pres">
      <dgm:prSet presAssocID="{7A0B31CF-5CA2-4D27-8C75-7AECED90148C}" presName="linNode" presStyleCnt="0"/>
      <dgm:spPr/>
    </dgm:pt>
    <dgm:pt modelId="{64B94E9D-D51A-451C-AB9C-669EFBD1AACD}" type="pres">
      <dgm:prSet presAssocID="{7A0B31CF-5CA2-4D27-8C75-7AECED90148C}" presName="parentText" presStyleLbl="node1" presStyleIdx="0" presStyleCnt="3">
        <dgm:presLayoutVars>
          <dgm:chMax val="1"/>
          <dgm:bulletEnabled val="1"/>
        </dgm:presLayoutVars>
      </dgm:prSet>
      <dgm:spPr/>
      <dgm:t>
        <a:bodyPr/>
        <a:lstStyle/>
        <a:p>
          <a:endParaRPr lang="ru-RU"/>
        </a:p>
      </dgm:t>
    </dgm:pt>
    <dgm:pt modelId="{395BF594-D7CB-4FBE-857D-18414588A7B2}" type="pres">
      <dgm:prSet presAssocID="{0C46F466-558B-4426-B5E4-C5CE675DFD38}" presName="sp" presStyleCnt="0"/>
      <dgm:spPr/>
    </dgm:pt>
    <dgm:pt modelId="{97D6ADBC-8100-46C4-97BC-7C663899FA67}" type="pres">
      <dgm:prSet presAssocID="{48991AE0-57F7-47DF-82FD-4E1EF31286AA}" presName="linNode" presStyleCnt="0"/>
      <dgm:spPr/>
    </dgm:pt>
    <dgm:pt modelId="{41314624-D3C4-4B3A-9D56-A1BF8F15DEFD}" type="pres">
      <dgm:prSet presAssocID="{48991AE0-57F7-47DF-82FD-4E1EF31286AA}" presName="parentText" presStyleLbl="node1" presStyleIdx="1" presStyleCnt="3">
        <dgm:presLayoutVars>
          <dgm:chMax val="1"/>
          <dgm:bulletEnabled val="1"/>
        </dgm:presLayoutVars>
      </dgm:prSet>
      <dgm:spPr/>
      <dgm:t>
        <a:bodyPr/>
        <a:lstStyle/>
        <a:p>
          <a:endParaRPr lang="ru-RU"/>
        </a:p>
      </dgm:t>
    </dgm:pt>
    <dgm:pt modelId="{7453C8B8-3E45-4676-9344-89FEB11A3CDE}" type="pres">
      <dgm:prSet presAssocID="{48991AE0-57F7-47DF-82FD-4E1EF31286AA}" presName="descendantText" presStyleLbl="alignAccFollowNode1" presStyleIdx="0" presStyleCnt="2">
        <dgm:presLayoutVars>
          <dgm:bulletEnabled val="1"/>
        </dgm:presLayoutVars>
      </dgm:prSet>
      <dgm:spPr/>
      <dgm:t>
        <a:bodyPr/>
        <a:lstStyle/>
        <a:p>
          <a:endParaRPr lang="ru-RU"/>
        </a:p>
      </dgm:t>
    </dgm:pt>
    <dgm:pt modelId="{AD456FCA-33C1-4FB3-8A43-EBAEBB064DF4}" type="pres">
      <dgm:prSet presAssocID="{FCEBD4F2-B634-45FD-95FD-A6273E8040D3}" presName="sp" presStyleCnt="0"/>
      <dgm:spPr/>
    </dgm:pt>
    <dgm:pt modelId="{B6D1DFE3-BB57-436F-AE75-CA781BC13A8D}" type="pres">
      <dgm:prSet presAssocID="{9A0A50E9-CFCB-42DF-A695-4A5DA5FA2DC0}" presName="linNode" presStyleCnt="0"/>
      <dgm:spPr/>
    </dgm:pt>
    <dgm:pt modelId="{F30E8B1E-7D11-41B4-8277-CAB4E3299CA1}" type="pres">
      <dgm:prSet presAssocID="{9A0A50E9-CFCB-42DF-A695-4A5DA5FA2DC0}" presName="parentText" presStyleLbl="node1" presStyleIdx="2" presStyleCnt="3">
        <dgm:presLayoutVars>
          <dgm:chMax val="1"/>
          <dgm:bulletEnabled val="1"/>
        </dgm:presLayoutVars>
      </dgm:prSet>
      <dgm:spPr/>
      <dgm:t>
        <a:bodyPr/>
        <a:lstStyle/>
        <a:p>
          <a:endParaRPr lang="ru-RU"/>
        </a:p>
      </dgm:t>
    </dgm:pt>
    <dgm:pt modelId="{54BE131B-C60C-4627-A815-B1A05F712AFD}" type="pres">
      <dgm:prSet presAssocID="{9A0A50E9-CFCB-42DF-A695-4A5DA5FA2DC0}" presName="descendantText" presStyleLbl="alignAccFollowNode1" presStyleIdx="1" presStyleCnt="2">
        <dgm:presLayoutVars>
          <dgm:bulletEnabled val="1"/>
        </dgm:presLayoutVars>
      </dgm:prSet>
      <dgm:spPr/>
      <dgm:t>
        <a:bodyPr/>
        <a:lstStyle/>
        <a:p>
          <a:endParaRPr lang="ru-RU"/>
        </a:p>
      </dgm:t>
    </dgm:pt>
  </dgm:ptLst>
  <dgm:cxnLst>
    <dgm:cxn modelId="{BC18B68E-6CA7-49AD-9633-F54F89FC8CDD}" srcId="{48991AE0-57F7-47DF-82FD-4E1EF31286AA}" destId="{F69DEC66-8365-410E-B0E7-6F1C265CB55B}" srcOrd="0" destOrd="0" parTransId="{F0E7C1E8-CD76-4645-82FD-414266AFD3FE}" sibTransId="{7DDCC575-E054-4173-8A78-FAF024F61FBB}"/>
    <dgm:cxn modelId="{CB750FF7-616A-4285-B256-1B1CB8C3C349}" type="presOf" srcId="{A2A9DF81-E099-4710-AD9A-EC5DB1585880}" destId="{38469B96-55A5-48BE-BA0B-3EA4C642E9A6}" srcOrd="0" destOrd="0" presId="urn:microsoft.com/office/officeart/2005/8/layout/vList5"/>
    <dgm:cxn modelId="{7EB81494-16E8-429D-AF7F-0573D4E43A15}" srcId="{A2A9DF81-E099-4710-AD9A-EC5DB1585880}" destId="{9A0A50E9-CFCB-42DF-A695-4A5DA5FA2DC0}" srcOrd="2" destOrd="0" parTransId="{C8B707BA-DEB0-42C8-B33C-9561D76AC0A7}" sibTransId="{2E85BE75-5E87-44D7-9B12-3A2A6F2AFBE9}"/>
    <dgm:cxn modelId="{E5977AC1-5291-43B0-9B5E-6943157BD8C9}" type="presOf" srcId="{48991AE0-57F7-47DF-82FD-4E1EF31286AA}" destId="{41314624-D3C4-4B3A-9D56-A1BF8F15DEFD}" srcOrd="0" destOrd="0" presId="urn:microsoft.com/office/officeart/2005/8/layout/vList5"/>
    <dgm:cxn modelId="{2C6E51AD-2345-4E83-A17B-B92B2CF25D0B}" type="presOf" srcId="{7A0B31CF-5CA2-4D27-8C75-7AECED90148C}" destId="{64B94E9D-D51A-451C-AB9C-669EFBD1AACD}" srcOrd="0" destOrd="0" presId="urn:microsoft.com/office/officeart/2005/8/layout/vList5"/>
    <dgm:cxn modelId="{3C994F81-01CF-4ED4-AEDB-A67998C6E190}" srcId="{9A0A50E9-CFCB-42DF-A695-4A5DA5FA2DC0}" destId="{669E896A-4A7A-4424-A912-C209B3BE912A}" srcOrd="0" destOrd="0" parTransId="{60A55743-E728-4370-A5CA-5AF9383AD121}" sibTransId="{D7C38ABB-393A-48C4-96C1-9C12CFE6D812}"/>
    <dgm:cxn modelId="{513619F4-873B-4DA5-86E6-11483184082B}" type="presOf" srcId="{9A0A50E9-CFCB-42DF-A695-4A5DA5FA2DC0}" destId="{F30E8B1E-7D11-41B4-8277-CAB4E3299CA1}" srcOrd="0" destOrd="0" presId="urn:microsoft.com/office/officeart/2005/8/layout/vList5"/>
    <dgm:cxn modelId="{3185EC8B-11E4-4EE4-B2F9-B7E92FF7632E}" type="presOf" srcId="{F69DEC66-8365-410E-B0E7-6F1C265CB55B}" destId="{7453C8B8-3E45-4676-9344-89FEB11A3CDE}" srcOrd="0" destOrd="0" presId="urn:microsoft.com/office/officeart/2005/8/layout/vList5"/>
    <dgm:cxn modelId="{A5DF660F-50C7-4D51-8BB5-253F12507591}" srcId="{A2A9DF81-E099-4710-AD9A-EC5DB1585880}" destId="{7A0B31CF-5CA2-4D27-8C75-7AECED90148C}" srcOrd="0" destOrd="0" parTransId="{E14BD6D3-A625-4605-9F56-7F95785D18EE}" sibTransId="{0C46F466-558B-4426-B5E4-C5CE675DFD38}"/>
    <dgm:cxn modelId="{959BBF54-8215-4505-B717-4D76F46965BB}" type="presOf" srcId="{669E896A-4A7A-4424-A912-C209B3BE912A}" destId="{54BE131B-C60C-4627-A815-B1A05F712AFD}" srcOrd="0" destOrd="0" presId="urn:microsoft.com/office/officeart/2005/8/layout/vList5"/>
    <dgm:cxn modelId="{2018B1FD-5696-4C18-AA1D-1DAB64F0BD3D}" srcId="{A2A9DF81-E099-4710-AD9A-EC5DB1585880}" destId="{48991AE0-57F7-47DF-82FD-4E1EF31286AA}" srcOrd="1" destOrd="0" parTransId="{FC95C1F7-9156-4AAF-ADB3-6EDC2467CFFF}" sibTransId="{FCEBD4F2-B634-45FD-95FD-A6273E8040D3}"/>
    <dgm:cxn modelId="{8C3D88F1-8164-4E0F-A252-9E7FA2AA5A49}" type="presParOf" srcId="{38469B96-55A5-48BE-BA0B-3EA4C642E9A6}" destId="{007963A3-E094-47A0-B889-114F72FC0B15}" srcOrd="0" destOrd="0" presId="urn:microsoft.com/office/officeart/2005/8/layout/vList5"/>
    <dgm:cxn modelId="{C2669006-55C8-41AB-8A5D-1AF01FCF9160}" type="presParOf" srcId="{007963A3-E094-47A0-B889-114F72FC0B15}" destId="{64B94E9D-D51A-451C-AB9C-669EFBD1AACD}" srcOrd="0" destOrd="0" presId="urn:microsoft.com/office/officeart/2005/8/layout/vList5"/>
    <dgm:cxn modelId="{2EF36E69-7826-403F-B541-71F46B961C8F}" type="presParOf" srcId="{38469B96-55A5-48BE-BA0B-3EA4C642E9A6}" destId="{395BF594-D7CB-4FBE-857D-18414588A7B2}" srcOrd="1" destOrd="0" presId="urn:microsoft.com/office/officeart/2005/8/layout/vList5"/>
    <dgm:cxn modelId="{FE231C5E-C111-4946-8540-B2580A8E9317}" type="presParOf" srcId="{38469B96-55A5-48BE-BA0B-3EA4C642E9A6}" destId="{97D6ADBC-8100-46C4-97BC-7C663899FA67}" srcOrd="2" destOrd="0" presId="urn:microsoft.com/office/officeart/2005/8/layout/vList5"/>
    <dgm:cxn modelId="{F785853A-44CC-4DFD-AFE1-818FB6F62D9F}" type="presParOf" srcId="{97D6ADBC-8100-46C4-97BC-7C663899FA67}" destId="{41314624-D3C4-4B3A-9D56-A1BF8F15DEFD}" srcOrd="0" destOrd="0" presId="urn:microsoft.com/office/officeart/2005/8/layout/vList5"/>
    <dgm:cxn modelId="{88B0312A-4313-41F2-BAF7-DBE9B2F84EFB}" type="presParOf" srcId="{97D6ADBC-8100-46C4-97BC-7C663899FA67}" destId="{7453C8B8-3E45-4676-9344-89FEB11A3CDE}" srcOrd="1" destOrd="0" presId="urn:microsoft.com/office/officeart/2005/8/layout/vList5"/>
    <dgm:cxn modelId="{CE956048-7B4C-4B0E-8417-601712C31F99}" type="presParOf" srcId="{38469B96-55A5-48BE-BA0B-3EA4C642E9A6}" destId="{AD456FCA-33C1-4FB3-8A43-EBAEBB064DF4}" srcOrd="3" destOrd="0" presId="urn:microsoft.com/office/officeart/2005/8/layout/vList5"/>
    <dgm:cxn modelId="{D07FA794-BBC1-484E-B1F5-638548C0542F}" type="presParOf" srcId="{38469B96-55A5-48BE-BA0B-3EA4C642E9A6}" destId="{B6D1DFE3-BB57-436F-AE75-CA781BC13A8D}" srcOrd="4" destOrd="0" presId="urn:microsoft.com/office/officeart/2005/8/layout/vList5"/>
    <dgm:cxn modelId="{E0742C08-CF95-4093-A592-74E520BEB0E9}" type="presParOf" srcId="{B6D1DFE3-BB57-436F-AE75-CA781BC13A8D}" destId="{F30E8B1E-7D11-41B4-8277-CAB4E3299CA1}" srcOrd="0" destOrd="0" presId="urn:microsoft.com/office/officeart/2005/8/layout/vList5"/>
    <dgm:cxn modelId="{55152A2C-D5A5-48A2-AAD7-04EA040627EF}" type="presParOf" srcId="{B6D1DFE3-BB57-436F-AE75-CA781BC13A8D}" destId="{54BE131B-C60C-4627-A815-B1A05F712AF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C09C689-BAD0-4430-A761-49801038BF4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554788B-6A7D-45B7-8F7A-71E8DBE3860E}">
      <dgm:prSet/>
      <dgm:spPr/>
      <dgm:t>
        <a:bodyPr/>
        <a:lstStyle/>
        <a:p>
          <a:pPr algn="ctr" rtl="0"/>
          <a:r>
            <a:rPr lang="uz-Cyrl-UZ" b="1" dirty="0" smtClean="0">
              <a:latin typeface="Times New Roman" pitchFamily="18" charset="0"/>
              <a:cs typeface="Times New Roman" pitchFamily="18" charset="0"/>
            </a:rPr>
            <a:t>Лаффер эгри чизиғи</a:t>
          </a:r>
          <a:endParaRPr lang="ru-RU" dirty="0">
            <a:latin typeface="Times New Roman" pitchFamily="18" charset="0"/>
            <a:cs typeface="Times New Roman" pitchFamily="18" charset="0"/>
          </a:endParaRPr>
        </a:p>
      </dgm:t>
    </dgm:pt>
    <dgm:pt modelId="{0ED6D1C3-4788-42EB-A1C8-24480F0E6402}" type="parTrans" cxnId="{0EE2E4C9-D848-4927-9FE2-3B2E73D7CCB5}">
      <dgm:prSet/>
      <dgm:spPr/>
      <dgm:t>
        <a:bodyPr/>
        <a:lstStyle/>
        <a:p>
          <a:endParaRPr lang="ru-RU"/>
        </a:p>
      </dgm:t>
    </dgm:pt>
    <dgm:pt modelId="{D8294C19-6ABD-46BE-9394-F5EF5B770CAC}" type="sibTrans" cxnId="{0EE2E4C9-D848-4927-9FE2-3B2E73D7CCB5}">
      <dgm:prSet/>
      <dgm:spPr/>
      <dgm:t>
        <a:bodyPr/>
        <a:lstStyle/>
        <a:p>
          <a:endParaRPr lang="ru-RU"/>
        </a:p>
      </dgm:t>
    </dgm:pt>
    <dgm:pt modelId="{DF45B2C7-C281-4793-9B43-3C5E436110D1}" type="pres">
      <dgm:prSet presAssocID="{6C09C689-BAD0-4430-A761-49801038BF43}" presName="linear" presStyleCnt="0">
        <dgm:presLayoutVars>
          <dgm:animLvl val="lvl"/>
          <dgm:resizeHandles val="exact"/>
        </dgm:presLayoutVars>
      </dgm:prSet>
      <dgm:spPr/>
      <dgm:t>
        <a:bodyPr/>
        <a:lstStyle/>
        <a:p>
          <a:endParaRPr lang="ru-RU"/>
        </a:p>
      </dgm:t>
    </dgm:pt>
    <dgm:pt modelId="{3B2868CA-49D8-470C-9BFE-9B66125C1D0B}" type="pres">
      <dgm:prSet presAssocID="{2554788B-6A7D-45B7-8F7A-71E8DBE3860E}" presName="parentText" presStyleLbl="node1" presStyleIdx="0" presStyleCnt="1">
        <dgm:presLayoutVars>
          <dgm:chMax val="0"/>
          <dgm:bulletEnabled val="1"/>
        </dgm:presLayoutVars>
      </dgm:prSet>
      <dgm:spPr/>
      <dgm:t>
        <a:bodyPr/>
        <a:lstStyle/>
        <a:p>
          <a:endParaRPr lang="ru-RU"/>
        </a:p>
      </dgm:t>
    </dgm:pt>
  </dgm:ptLst>
  <dgm:cxnLst>
    <dgm:cxn modelId="{2B15B4DA-FA62-4DE6-9EA3-61A5E12FA3F6}" type="presOf" srcId="{6C09C689-BAD0-4430-A761-49801038BF43}" destId="{DF45B2C7-C281-4793-9B43-3C5E436110D1}" srcOrd="0" destOrd="0" presId="urn:microsoft.com/office/officeart/2005/8/layout/vList2"/>
    <dgm:cxn modelId="{0EE2E4C9-D848-4927-9FE2-3B2E73D7CCB5}" srcId="{6C09C689-BAD0-4430-A761-49801038BF43}" destId="{2554788B-6A7D-45B7-8F7A-71E8DBE3860E}" srcOrd="0" destOrd="0" parTransId="{0ED6D1C3-4788-42EB-A1C8-24480F0E6402}" sibTransId="{D8294C19-6ABD-46BE-9394-F5EF5B770CAC}"/>
    <dgm:cxn modelId="{0AEE47D6-67AB-4D02-ABF1-E97E7C6E66D5}" type="presOf" srcId="{2554788B-6A7D-45B7-8F7A-71E8DBE3860E}" destId="{3B2868CA-49D8-470C-9BFE-9B66125C1D0B}" srcOrd="0" destOrd="0" presId="urn:microsoft.com/office/officeart/2005/8/layout/vList2"/>
    <dgm:cxn modelId="{F9B9B520-8BD1-4439-920F-EC8501C9EDA2}" type="presParOf" srcId="{DF45B2C7-C281-4793-9B43-3C5E436110D1}" destId="{3B2868CA-49D8-470C-9BFE-9B66125C1D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8E3034-8E48-49E2-BCD5-BC361BF251F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4B041057-DC06-4A9F-A1F1-4ED9CFD8729F}">
      <dgm:prSet/>
      <dgm:spPr/>
      <dgm:t>
        <a:bodyPr/>
        <a:lstStyle/>
        <a:p>
          <a:pPr algn="ctr" rtl="0"/>
          <a:r>
            <a:rPr lang="uz-Cyrl-UZ" dirty="0" smtClean="0">
              <a:latin typeface="Times New Roman" pitchFamily="18" charset="0"/>
              <a:cs typeface="Times New Roman" pitchFamily="18" charset="0"/>
            </a:rPr>
            <a:t>Молиявий муносабатларнинг асосийлари сифатида қуйидаги муносабатларни кўрсатиш мумкин:</a:t>
          </a:r>
          <a:endParaRPr lang="ru-RU" dirty="0">
            <a:latin typeface="Times New Roman" pitchFamily="18" charset="0"/>
            <a:cs typeface="Times New Roman" pitchFamily="18" charset="0"/>
          </a:endParaRPr>
        </a:p>
      </dgm:t>
    </dgm:pt>
    <dgm:pt modelId="{AD8297C2-971E-4EA4-A619-FA9E1873866B}" type="parTrans" cxnId="{02D0D763-39EB-4C91-83C6-50D9B8AB8A47}">
      <dgm:prSet/>
      <dgm:spPr/>
      <dgm:t>
        <a:bodyPr/>
        <a:lstStyle/>
        <a:p>
          <a:endParaRPr lang="ru-RU"/>
        </a:p>
      </dgm:t>
    </dgm:pt>
    <dgm:pt modelId="{14A59988-B0E1-4407-9CF7-4C6536F5A2D6}" type="sibTrans" cxnId="{02D0D763-39EB-4C91-83C6-50D9B8AB8A47}">
      <dgm:prSet/>
      <dgm:spPr/>
      <dgm:t>
        <a:bodyPr/>
        <a:lstStyle/>
        <a:p>
          <a:endParaRPr lang="ru-RU"/>
        </a:p>
      </dgm:t>
    </dgm:pt>
    <dgm:pt modelId="{DDC2A3C7-839F-42B4-B5BF-4C95091005EC}" type="pres">
      <dgm:prSet presAssocID="{2D8E3034-8E48-49E2-BCD5-BC361BF251F2}" presName="linear" presStyleCnt="0">
        <dgm:presLayoutVars>
          <dgm:animLvl val="lvl"/>
          <dgm:resizeHandles val="exact"/>
        </dgm:presLayoutVars>
      </dgm:prSet>
      <dgm:spPr/>
      <dgm:t>
        <a:bodyPr/>
        <a:lstStyle/>
        <a:p>
          <a:endParaRPr lang="ru-RU"/>
        </a:p>
      </dgm:t>
    </dgm:pt>
    <dgm:pt modelId="{0D585358-4DA2-4337-8DC3-03B9C0B7EB17}" type="pres">
      <dgm:prSet presAssocID="{4B041057-DC06-4A9F-A1F1-4ED9CFD8729F}" presName="parentText" presStyleLbl="node1" presStyleIdx="0" presStyleCnt="1">
        <dgm:presLayoutVars>
          <dgm:chMax val="0"/>
          <dgm:bulletEnabled val="1"/>
        </dgm:presLayoutVars>
      </dgm:prSet>
      <dgm:spPr/>
      <dgm:t>
        <a:bodyPr/>
        <a:lstStyle/>
        <a:p>
          <a:endParaRPr lang="ru-RU"/>
        </a:p>
      </dgm:t>
    </dgm:pt>
  </dgm:ptLst>
  <dgm:cxnLst>
    <dgm:cxn modelId="{897D05BC-A2E1-4346-860B-8D149AD0E586}" type="presOf" srcId="{2D8E3034-8E48-49E2-BCD5-BC361BF251F2}" destId="{DDC2A3C7-839F-42B4-B5BF-4C95091005EC}" srcOrd="0" destOrd="0" presId="urn:microsoft.com/office/officeart/2005/8/layout/vList2"/>
    <dgm:cxn modelId="{02D0D763-39EB-4C91-83C6-50D9B8AB8A47}" srcId="{2D8E3034-8E48-49E2-BCD5-BC361BF251F2}" destId="{4B041057-DC06-4A9F-A1F1-4ED9CFD8729F}" srcOrd="0" destOrd="0" parTransId="{AD8297C2-971E-4EA4-A619-FA9E1873866B}" sibTransId="{14A59988-B0E1-4407-9CF7-4C6536F5A2D6}"/>
    <dgm:cxn modelId="{8E9E435B-3F5C-4322-8A8B-1C833DD372C4}" type="presOf" srcId="{4B041057-DC06-4A9F-A1F1-4ED9CFD8729F}" destId="{0D585358-4DA2-4337-8DC3-03B9C0B7EB17}" srcOrd="0" destOrd="0" presId="urn:microsoft.com/office/officeart/2005/8/layout/vList2"/>
    <dgm:cxn modelId="{0F474EAC-7276-44D4-8C05-E7D3FC238250}" type="presParOf" srcId="{DDC2A3C7-839F-42B4-B5BF-4C95091005EC}" destId="{0D585358-4DA2-4337-8DC3-03B9C0B7EB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A2A9DF81-E099-4710-AD9A-EC5DB1585880}" type="doc">
      <dgm:prSet loTypeId="urn:microsoft.com/office/officeart/2005/8/layout/vList2" loCatId="list" qsTypeId="urn:microsoft.com/office/officeart/2005/8/quickstyle/3d1" qsCatId="3D" csTypeId="urn:microsoft.com/office/officeart/2005/8/colors/colorful1#15" csCatId="colorful" phldr="1"/>
      <dgm:spPr/>
      <dgm:t>
        <a:bodyPr/>
        <a:lstStyle/>
        <a:p>
          <a:endParaRPr lang="ru-RU"/>
        </a:p>
      </dgm:t>
    </dgm:pt>
    <dgm:pt modelId="{7151816F-8B8B-4C09-89D0-C3E8BE5F6506}">
      <dgm:prSet/>
      <dgm:spPr/>
      <dgm:t>
        <a:bodyPr/>
        <a:lstStyle/>
        <a:p>
          <a:r>
            <a:rPr lang="uz-Cyrl-UZ" dirty="0" smtClean="0">
              <a:latin typeface="Times New Roman" pitchFamily="18" charset="0"/>
              <a:cs typeface="Times New Roman" pitchFamily="18" charset="0"/>
            </a:rPr>
            <a:t>Агар солиққа олинадиган даромад 1 трлн. Сўм бўлса</a:t>
          </a:r>
          <a:endParaRPr lang="ru-RU" dirty="0">
            <a:latin typeface="Times New Roman" pitchFamily="18" charset="0"/>
            <a:cs typeface="Times New Roman" pitchFamily="18" charset="0"/>
          </a:endParaRPr>
        </a:p>
      </dgm:t>
    </dgm:pt>
    <dgm:pt modelId="{FAD67AFC-AC06-4EF9-BF98-A69462E59270}" type="parTrans" cxnId="{7B72FD19-77D5-4EF4-8885-97E6862A2815}">
      <dgm:prSet/>
      <dgm:spPr/>
      <dgm:t>
        <a:bodyPr/>
        <a:lstStyle/>
        <a:p>
          <a:endParaRPr lang="ru-RU">
            <a:latin typeface="Times New Roman" pitchFamily="18" charset="0"/>
            <a:cs typeface="Times New Roman" pitchFamily="18" charset="0"/>
          </a:endParaRPr>
        </a:p>
      </dgm:t>
    </dgm:pt>
    <dgm:pt modelId="{66FEC249-E0A1-4001-BCA3-42B9DE11BDEB}" type="sibTrans" cxnId="{7B72FD19-77D5-4EF4-8885-97E6862A2815}">
      <dgm:prSet/>
      <dgm:spPr/>
      <dgm:t>
        <a:bodyPr/>
        <a:lstStyle/>
        <a:p>
          <a:endParaRPr lang="ru-RU">
            <a:latin typeface="Times New Roman" pitchFamily="18" charset="0"/>
            <a:cs typeface="Times New Roman" pitchFamily="18" charset="0"/>
          </a:endParaRPr>
        </a:p>
      </dgm:t>
    </dgm:pt>
    <dgm:pt modelId="{F1D9E41C-F39A-4444-AC0C-B1B37DE46BAD}">
      <dgm:prSet custT="1"/>
      <dgm:spPr/>
      <dgm:t>
        <a:bodyPr/>
        <a:lstStyle/>
        <a:p>
          <a:r>
            <a:rPr lang="uz-Cyrl-UZ" sz="1800" dirty="0" smtClean="0">
              <a:latin typeface="Times New Roman" pitchFamily="18" charset="0"/>
              <a:cs typeface="Times New Roman" pitchFamily="18" charset="0"/>
            </a:rPr>
            <a:t>30 %* 1 трлн. Сўм </a:t>
          </a:r>
          <a:r>
            <a:rPr lang="en-US" sz="1800" dirty="0" smtClean="0">
              <a:latin typeface="Times New Roman" pitchFamily="18" charset="0"/>
              <a:cs typeface="Times New Roman" pitchFamily="18" charset="0"/>
            </a:rPr>
            <a:t>= 300 </a:t>
          </a:r>
          <a:r>
            <a:rPr lang="uz-Cyrl-UZ" sz="1800" dirty="0" smtClean="0">
              <a:latin typeface="Times New Roman" pitchFamily="18" charset="0"/>
              <a:cs typeface="Times New Roman" pitchFamily="18" charset="0"/>
            </a:rPr>
            <a:t>млрд</a:t>
          </a:r>
          <a:r>
            <a:rPr lang="uz-Cyrl-UZ" sz="1800" smtClean="0">
              <a:latin typeface="Times New Roman" pitchFamily="18" charset="0"/>
              <a:cs typeface="Times New Roman" pitchFamily="18" charset="0"/>
            </a:rPr>
            <a:t>. сўм</a:t>
          </a:r>
          <a:endParaRPr lang="ru-RU" sz="1800" dirty="0">
            <a:latin typeface="Times New Roman" pitchFamily="18" charset="0"/>
            <a:cs typeface="Times New Roman" pitchFamily="18" charset="0"/>
          </a:endParaRPr>
        </a:p>
      </dgm:t>
    </dgm:pt>
    <dgm:pt modelId="{D0143033-126E-432A-B295-DA5060DE1BB9}" type="parTrans" cxnId="{8962CD31-51AF-41DF-93CC-A754460D8C9B}">
      <dgm:prSet/>
      <dgm:spPr/>
      <dgm:t>
        <a:bodyPr/>
        <a:lstStyle/>
        <a:p>
          <a:endParaRPr lang="ru-RU">
            <a:latin typeface="Times New Roman" pitchFamily="18" charset="0"/>
            <a:cs typeface="Times New Roman" pitchFamily="18" charset="0"/>
          </a:endParaRPr>
        </a:p>
      </dgm:t>
    </dgm:pt>
    <dgm:pt modelId="{664BC577-D98B-45C0-A612-79537EFA2098}" type="sibTrans" cxnId="{8962CD31-51AF-41DF-93CC-A754460D8C9B}">
      <dgm:prSet/>
      <dgm:spPr/>
      <dgm:t>
        <a:bodyPr/>
        <a:lstStyle/>
        <a:p>
          <a:endParaRPr lang="ru-RU">
            <a:latin typeface="Times New Roman" pitchFamily="18" charset="0"/>
            <a:cs typeface="Times New Roman" pitchFamily="18" charset="0"/>
          </a:endParaRPr>
        </a:p>
      </dgm:t>
    </dgm:pt>
    <dgm:pt modelId="{D169FEC4-7DEA-4034-8CD0-338147C9E9BD}" type="pres">
      <dgm:prSet presAssocID="{A2A9DF81-E099-4710-AD9A-EC5DB1585880}" presName="linear" presStyleCnt="0">
        <dgm:presLayoutVars>
          <dgm:animLvl val="lvl"/>
          <dgm:resizeHandles val="exact"/>
        </dgm:presLayoutVars>
      </dgm:prSet>
      <dgm:spPr/>
      <dgm:t>
        <a:bodyPr/>
        <a:lstStyle/>
        <a:p>
          <a:endParaRPr lang="ru-RU"/>
        </a:p>
      </dgm:t>
    </dgm:pt>
    <dgm:pt modelId="{806B2EBA-4CFE-4C56-A440-8D2E0FA8BAD5}" type="pres">
      <dgm:prSet presAssocID="{7151816F-8B8B-4C09-89D0-C3E8BE5F6506}" presName="parentText" presStyleLbl="node1" presStyleIdx="0" presStyleCnt="1">
        <dgm:presLayoutVars>
          <dgm:chMax val="0"/>
          <dgm:bulletEnabled val="1"/>
        </dgm:presLayoutVars>
      </dgm:prSet>
      <dgm:spPr/>
      <dgm:t>
        <a:bodyPr/>
        <a:lstStyle/>
        <a:p>
          <a:endParaRPr lang="ru-RU"/>
        </a:p>
      </dgm:t>
    </dgm:pt>
    <dgm:pt modelId="{9D337215-261E-49A2-9C84-7A622C83BD49}" type="pres">
      <dgm:prSet presAssocID="{7151816F-8B8B-4C09-89D0-C3E8BE5F6506}" presName="childText" presStyleLbl="revTx" presStyleIdx="0" presStyleCnt="1">
        <dgm:presLayoutVars>
          <dgm:bulletEnabled val="1"/>
        </dgm:presLayoutVars>
      </dgm:prSet>
      <dgm:spPr/>
      <dgm:t>
        <a:bodyPr/>
        <a:lstStyle/>
        <a:p>
          <a:endParaRPr lang="ru-RU"/>
        </a:p>
      </dgm:t>
    </dgm:pt>
  </dgm:ptLst>
  <dgm:cxnLst>
    <dgm:cxn modelId="{9C619641-6B43-4DF6-A701-3CFD3C91D9DD}" type="presOf" srcId="{A2A9DF81-E099-4710-AD9A-EC5DB1585880}" destId="{D169FEC4-7DEA-4034-8CD0-338147C9E9BD}" srcOrd="0" destOrd="0" presId="urn:microsoft.com/office/officeart/2005/8/layout/vList2"/>
    <dgm:cxn modelId="{7A48413E-8992-4FB4-9DBD-A56331AC071F}" type="presOf" srcId="{F1D9E41C-F39A-4444-AC0C-B1B37DE46BAD}" destId="{9D337215-261E-49A2-9C84-7A622C83BD49}" srcOrd="0" destOrd="0" presId="urn:microsoft.com/office/officeart/2005/8/layout/vList2"/>
    <dgm:cxn modelId="{001F1571-3CB2-4380-B47F-A665A0BD0748}" type="presOf" srcId="{7151816F-8B8B-4C09-89D0-C3E8BE5F6506}" destId="{806B2EBA-4CFE-4C56-A440-8D2E0FA8BAD5}" srcOrd="0" destOrd="0" presId="urn:microsoft.com/office/officeart/2005/8/layout/vList2"/>
    <dgm:cxn modelId="{7B72FD19-77D5-4EF4-8885-97E6862A2815}" srcId="{A2A9DF81-E099-4710-AD9A-EC5DB1585880}" destId="{7151816F-8B8B-4C09-89D0-C3E8BE5F6506}" srcOrd="0" destOrd="0" parTransId="{FAD67AFC-AC06-4EF9-BF98-A69462E59270}" sibTransId="{66FEC249-E0A1-4001-BCA3-42B9DE11BDEB}"/>
    <dgm:cxn modelId="{8962CD31-51AF-41DF-93CC-A754460D8C9B}" srcId="{7151816F-8B8B-4C09-89D0-C3E8BE5F6506}" destId="{F1D9E41C-F39A-4444-AC0C-B1B37DE46BAD}" srcOrd="0" destOrd="0" parTransId="{D0143033-126E-432A-B295-DA5060DE1BB9}" sibTransId="{664BC577-D98B-45C0-A612-79537EFA2098}"/>
    <dgm:cxn modelId="{F8E812E5-29E0-43DF-8301-21CAB2FE92B3}" type="presParOf" srcId="{D169FEC4-7DEA-4034-8CD0-338147C9E9BD}" destId="{806B2EBA-4CFE-4C56-A440-8D2E0FA8BAD5}" srcOrd="0" destOrd="0" presId="urn:microsoft.com/office/officeart/2005/8/layout/vList2"/>
    <dgm:cxn modelId="{8E9948E8-1FFF-4FCE-8D2A-CB9732E2C410}" type="presParOf" srcId="{D169FEC4-7DEA-4034-8CD0-338147C9E9BD}" destId="{9D337215-261E-49A2-9C84-7A622C83BD4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98D164DF-3625-47D1-ADBB-1DCF25B1C54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D1F71C7A-93F1-4F09-B5FE-825DFA4E64E0}">
      <dgm:prSet custT="1"/>
      <dgm:spPr/>
      <dgm:t>
        <a:bodyPr/>
        <a:lstStyle/>
        <a:p>
          <a:pPr rtl="0"/>
          <a:r>
            <a:rPr lang="uz-Cyrl-UZ" sz="1800" dirty="0" smtClean="0">
              <a:latin typeface="Times New Roman" pitchFamily="18" charset="0"/>
              <a:cs typeface="Times New Roman" pitchFamily="18" charset="0"/>
            </a:rPr>
            <a:t>Солиқ ставкасининг 30 % дан 50%га чиқиши солиққа олинадиган даромадни 500 млрд. Сўм бўлишига олиб келди.</a:t>
          </a:r>
          <a:endParaRPr lang="ru-RU" sz="1800" dirty="0">
            <a:latin typeface="Times New Roman" pitchFamily="18" charset="0"/>
            <a:cs typeface="Times New Roman" pitchFamily="18" charset="0"/>
          </a:endParaRPr>
        </a:p>
      </dgm:t>
    </dgm:pt>
    <dgm:pt modelId="{B158472A-9CF1-43A2-A60A-A669A3F326EC}" type="parTrans" cxnId="{B2D9991A-081A-4931-A7C0-92E63C578EC1}">
      <dgm:prSet/>
      <dgm:spPr/>
      <dgm:t>
        <a:bodyPr/>
        <a:lstStyle/>
        <a:p>
          <a:endParaRPr lang="ru-RU" sz="1800"/>
        </a:p>
      </dgm:t>
    </dgm:pt>
    <dgm:pt modelId="{555B94E8-C8E6-4784-89DB-268A3BB43666}" type="sibTrans" cxnId="{B2D9991A-081A-4931-A7C0-92E63C578EC1}">
      <dgm:prSet/>
      <dgm:spPr/>
      <dgm:t>
        <a:bodyPr/>
        <a:lstStyle/>
        <a:p>
          <a:endParaRPr lang="ru-RU" sz="1800"/>
        </a:p>
      </dgm:t>
    </dgm:pt>
    <dgm:pt modelId="{141ED5BB-7215-4C42-907C-C140200F095E}">
      <dgm:prSet custT="1"/>
      <dgm:spPr/>
      <dgm:t>
        <a:bodyPr/>
        <a:lstStyle/>
        <a:p>
          <a:pPr rtl="0"/>
          <a:r>
            <a:rPr lang="uz-Cyrl-UZ" sz="1800" dirty="0" smtClean="0">
              <a:latin typeface="Times New Roman" pitchFamily="18" charset="0"/>
              <a:cs typeface="Times New Roman" pitchFamily="18" charset="0"/>
            </a:rPr>
            <a:t>50%*500 млрд. Сўм </a:t>
          </a:r>
          <a:r>
            <a:rPr lang="ru-RU" sz="1800" dirty="0" smtClean="0">
              <a:latin typeface="Times New Roman" pitchFamily="18" charset="0"/>
              <a:cs typeface="Times New Roman" pitchFamily="18" charset="0"/>
            </a:rPr>
            <a:t>= 250 </a:t>
          </a:r>
          <a:r>
            <a:rPr lang="ru-RU" sz="1800" dirty="0" err="1" smtClean="0">
              <a:latin typeface="Times New Roman" pitchFamily="18" charset="0"/>
              <a:cs typeface="Times New Roman" pitchFamily="18" charset="0"/>
            </a:rPr>
            <a:t>млрд.сўм</a:t>
          </a:r>
          <a:endParaRPr lang="ru-RU" sz="1800" dirty="0">
            <a:latin typeface="Times New Roman" pitchFamily="18" charset="0"/>
            <a:cs typeface="Times New Roman" pitchFamily="18" charset="0"/>
          </a:endParaRPr>
        </a:p>
      </dgm:t>
    </dgm:pt>
    <dgm:pt modelId="{6AAB75A6-CA88-4D34-A042-404E0E1BE9BD}" type="parTrans" cxnId="{FD556966-BC78-496A-87CE-8FCBFCF4DF86}">
      <dgm:prSet/>
      <dgm:spPr/>
      <dgm:t>
        <a:bodyPr/>
        <a:lstStyle/>
        <a:p>
          <a:endParaRPr lang="ru-RU" sz="1800"/>
        </a:p>
      </dgm:t>
    </dgm:pt>
    <dgm:pt modelId="{6746AFF7-4A96-4933-A45F-A65F4B3EE811}" type="sibTrans" cxnId="{FD556966-BC78-496A-87CE-8FCBFCF4DF86}">
      <dgm:prSet/>
      <dgm:spPr/>
      <dgm:t>
        <a:bodyPr/>
        <a:lstStyle/>
        <a:p>
          <a:endParaRPr lang="ru-RU" sz="1800"/>
        </a:p>
      </dgm:t>
    </dgm:pt>
    <dgm:pt modelId="{BA2B4F7B-8EF2-4FB1-87C6-A1974964D2F8}" type="pres">
      <dgm:prSet presAssocID="{98D164DF-3625-47D1-ADBB-1DCF25B1C54F}" presName="linear" presStyleCnt="0">
        <dgm:presLayoutVars>
          <dgm:animLvl val="lvl"/>
          <dgm:resizeHandles val="exact"/>
        </dgm:presLayoutVars>
      </dgm:prSet>
      <dgm:spPr/>
      <dgm:t>
        <a:bodyPr/>
        <a:lstStyle/>
        <a:p>
          <a:endParaRPr lang="ru-RU"/>
        </a:p>
      </dgm:t>
    </dgm:pt>
    <dgm:pt modelId="{D1818EDA-ECFF-4317-8736-4E1CEA5290E9}" type="pres">
      <dgm:prSet presAssocID="{D1F71C7A-93F1-4F09-B5FE-825DFA4E64E0}" presName="parentText" presStyleLbl="node1" presStyleIdx="0" presStyleCnt="1">
        <dgm:presLayoutVars>
          <dgm:chMax val="0"/>
          <dgm:bulletEnabled val="1"/>
        </dgm:presLayoutVars>
      </dgm:prSet>
      <dgm:spPr/>
      <dgm:t>
        <a:bodyPr/>
        <a:lstStyle/>
        <a:p>
          <a:endParaRPr lang="ru-RU"/>
        </a:p>
      </dgm:t>
    </dgm:pt>
    <dgm:pt modelId="{16CBD991-FB44-47EB-8273-0BF35DF8DA1A}" type="pres">
      <dgm:prSet presAssocID="{D1F71C7A-93F1-4F09-B5FE-825DFA4E64E0}" presName="childText" presStyleLbl="revTx" presStyleIdx="0" presStyleCnt="1">
        <dgm:presLayoutVars>
          <dgm:bulletEnabled val="1"/>
        </dgm:presLayoutVars>
      </dgm:prSet>
      <dgm:spPr/>
      <dgm:t>
        <a:bodyPr/>
        <a:lstStyle/>
        <a:p>
          <a:endParaRPr lang="ru-RU"/>
        </a:p>
      </dgm:t>
    </dgm:pt>
  </dgm:ptLst>
  <dgm:cxnLst>
    <dgm:cxn modelId="{FD556966-BC78-496A-87CE-8FCBFCF4DF86}" srcId="{D1F71C7A-93F1-4F09-B5FE-825DFA4E64E0}" destId="{141ED5BB-7215-4C42-907C-C140200F095E}" srcOrd="0" destOrd="0" parTransId="{6AAB75A6-CA88-4D34-A042-404E0E1BE9BD}" sibTransId="{6746AFF7-4A96-4933-A45F-A65F4B3EE811}"/>
    <dgm:cxn modelId="{DE500F39-5837-4CDB-963C-A1AA5DC0E2CD}" type="presOf" srcId="{141ED5BB-7215-4C42-907C-C140200F095E}" destId="{16CBD991-FB44-47EB-8273-0BF35DF8DA1A}" srcOrd="0" destOrd="0" presId="urn:microsoft.com/office/officeart/2005/8/layout/vList2"/>
    <dgm:cxn modelId="{D428BA8F-9902-49CD-8497-F9F32C74E6AE}" type="presOf" srcId="{98D164DF-3625-47D1-ADBB-1DCF25B1C54F}" destId="{BA2B4F7B-8EF2-4FB1-87C6-A1974964D2F8}" srcOrd="0" destOrd="0" presId="urn:microsoft.com/office/officeart/2005/8/layout/vList2"/>
    <dgm:cxn modelId="{B2D9991A-081A-4931-A7C0-92E63C578EC1}" srcId="{98D164DF-3625-47D1-ADBB-1DCF25B1C54F}" destId="{D1F71C7A-93F1-4F09-B5FE-825DFA4E64E0}" srcOrd="0" destOrd="0" parTransId="{B158472A-9CF1-43A2-A60A-A669A3F326EC}" sibTransId="{555B94E8-C8E6-4784-89DB-268A3BB43666}"/>
    <dgm:cxn modelId="{0B662D57-C055-4479-9BD6-2D5920CEED09}" type="presOf" srcId="{D1F71C7A-93F1-4F09-B5FE-825DFA4E64E0}" destId="{D1818EDA-ECFF-4317-8736-4E1CEA5290E9}" srcOrd="0" destOrd="0" presId="urn:microsoft.com/office/officeart/2005/8/layout/vList2"/>
    <dgm:cxn modelId="{4C7D6C22-41DD-4701-BBFB-1DC293B4A4EB}" type="presParOf" srcId="{BA2B4F7B-8EF2-4FB1-87C6-A1974964D2F8}" destId="{D1818EDA-ECFF-4317-8736-4E1CEA5290E9}" srcOrd="0" destOrd="0" presId="urn:microsoft.com/office/officeart/2005/8/layout/vList2"/>
    <dgm:cxn modelId="{D1F92CAB-4BD0-46AD-9C50-9A8B393833C8}" type="presParOf" srcId="{BA2B4F7B-8EF2-4FB1-87C6-A1974964D2F8}" destId="{16CBD991-FB44-47EB-8273-0BF35DF8DA1A}" srcOrd="1"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25BE1906-35F1-4734-9094-C681969D033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4B5F515-A204-43A4-83CF-A4CEC41E7BF1}">
      <dgm:prSet/>
      <dgm:spPr/>
      <dgm:t>
        <a:bodyPr/>
        <a:lstStyle/>
        <a:p>
          <a:pPr marL="0" indent="354013" algn="just" rtl="0"/>
          <a:r>
            <a:rPr lang="ru-RU" b="0" dirty="0" err="1" smtClean="0">
              <a:latin typeface="Times New Roman" pitchFamily="18" charset="0"/>
              <a:cs typeface="Times New Roman" pitchFamily="18" charset="0"/>
            </a:rPr>
            <a:t>Солиқ юки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даражасини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миқдоран аҳоли жон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тўғри келувчи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солиқлар миқдорини тўловга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лаёқатлилик кўрсаткичига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нисбати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ёки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солиқ тўлангандан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кейинги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даромад</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миқдорини тўловга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лаёқатлилик кўрсаткичига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нисбати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сифатида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ифодалаш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мумкин</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CB09B882-5B7B-40D6-A87C-EB8BF5977193}" type="parTrans" cxnId="{492C55B7-AB6B-44DD-9619-B8938A19F344}">
      <dgm:prSet/>
      <dgm:spPr/>
      <dgm:t>
        <a:bodyPr/>
        <a:lstStyle/>
        <a:p>
          <a:endParaRPr lang="ru-RU"/>
        </a:p>
      </dgm:t>
    </dgm:pt>
    <dgm:pt modelId="{4AD59038-A0DE-4167-B278-5A5311F0BBFF}" type="sibTrans" cxnId="{492C55B7-AB6B-44DD-9619-B8938A19F344}">
      <dgm:prSet/>
      <dgm:spPr/>
      <dgm:t>
        <a:bodyPr/>
        <a:lstStyle/>
        <a:p>
          <a:endParaRPr lang="ru-RU"/>
        </a:p>
      </dgm:t>
    </dgm:pt>
    <dgm:pt modelId="{FE6050E0-0CFE-4E54-9E78-FEC1B16E8713}" type="pres">
      <dgm:prSet presAssocID="{25BE1906-35F1-4734-9094-C681969D0337}" presName="linear" presStyleCnt="0">
        <dgm:presLayoutVars>
          <dgm:animLvl val="lvl"/>
          <dgm:resizeHandles val="exact"/>
        </dgm:presLayoutVars>
      </dgm:prSet>
      <dgm:spPr/>
      <dgm:t>
        <a:bodyPr/>
        <a:lstStyle/>
        <a:p>
          <a:endParaRPr lang="ru-RU"/>
        </a:p>
      </dgm:t>
    </dgm:pt>
    <dgm:pt modelId="{C35672CC-4AE0-4BDF-A1A9-EBB39AD64111}" type="pres">
      <dgm:prSet presAssocID="{E4B5F515-A204-43A4-83CF-A4CEC41E7BF1}" presName="parentText" presStyleLbl="node1" presStyleIdx="0" presStyleCnt="1">
        <dgm:presLayoutVars>
          <dgm:chMax val="0"/>
          <dgm:bulletEnabled val="1"/>
        </dgm:presLayoutVars>
      </dgm:prSet>
      <dgm:spPr/>
      <dgm:t>
        <a:bodyPr/>
        <a:lstStyle/>
        <a:p>
          <a:endParaRPr lang="ru-RU"/>
        </a:p>
      </dgm:t>
    </dgm:pt>
  </dgm:ptLst>
  <dgm:cxnLst>
    <dgm:cxn modelId="{EEDB229A-B6B8-48A1-8E70-B7C16767BDD1}" type="presOf" srcId="{E4B5F515-A204-43A4-83CF-A4CEC41E7BF1}" destId="{C35672CC-4AE0-4BDF-A1A9-EBB39AD64111}" srcOrd="0" destOrd="0" presId="urn:microsoft.com/office/officeart/2005/8/layout/vList2"/>
    <dgm:cxn modelId="{492C55B7-AB6B-44DD-9619-B8938A19F344}" srcId="{25BE1906-35F1-4734-9094-C681969D0337}" destId="{E4B5F515-A204-43A4-83CF-A4CEC41E7BF1}" srcOrd="0" destOrd="0" parTransId="{CB09B882-5B7B-40D6-A87C-EB8BF5977193}" sibTransId="{4AD59038-A0DE-4167-B278-5A5311F0BBFF}"/>
    <dgm:cxn modelId="{8A0260D0-6F3E-46BC-8280-3676F6DE0CB9}" type="presOf" srcId="{25BE1906-35F1-4734-9094-C681969D0337}" destId="{FE6050E0-0CFE-4E54-9E78-FEC1B16E8713}" srcOrd="0" destOrd="0" presId="urn:microsoft.com/office/officeart/2005/8/layout/vList2"/>
    <dgm:cxn modelId="{EF6DA3B7-8848-40A2-BE41-5BF7AEC57AEF}" type="presParOf" srcId="{FE6050E0-0CFE-4E54-9E78-FEC1B16E8713}" destId="{C35672CC-4AE0-4BDF-A1A9-EBB39AD641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39ECD3D0-C6A2-4E05-A9CB-7D719547DEB0}"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ru-RU"/>
        </a:p>
      </dgm:t>
    </dgm:pt>
    <dgm:pt modelId="{6D459FFC-69E8-4CA8-9155-127B02C48380}">
      <dgm:prSet/>
      <dgm:spPr/>
      <dgm:t>
        <a:bodyPr/>
        <a:lstStyle/>
        <a:p>
          <a:pPr rtl="0"/>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ерда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0462B307-97C9-4A4B-80F9-97C7ED8F3320}" type="parTrans" cxnId="{8280B5FF-B10E-48C6-8530-D12A4CCD1370}">
      <dgm:prSet/>
      <dgm:spPr/>
      <dgm:t>
        <a:bodyPr/>
        <a:lstStyle/>
        <a:p>
          <a:endParaRPr lang="ru-RU">
            <a:latin typeface="Times New Roman" pitchFamily="18" charset="0"/>
            <a:cs typeface="Times New Roman" pitchFamily="18" charset="0"/>
          </a:endParaRPr>
        </a:p>
      </dgm:t>
    </dgm:pt>
    <dgm:pt modelId="{BE2C4FB2-218C-4D3F-B6C1-803DA2EBCCFA}" type="sibTrans" cxnId="{8280B5FF-B10E-48C6-8530-D12A4CCD1370}">
      <dgm:prSet/>
      <dgm:spPr/>
      <dgm:t>
        <a:bodyPr/>
        <a:lstStyle/>
        <a:p>
          <a:endParaRPr lang="ru-RU">
            <a:latin typeface="Times New Roman" pitchFamily="18" charset="0"/>
            <a:cs typeface="Times New Roman" pitchFamily="18" charset="0"/>
          </a:endParaRPr>
        </a:p>
      </dgm:t>
    </dgm:pt>
    <dgm:pt modelId="{8531E406-4545-4EF5-9A48-DCF031318CE3}">
      <dgm:prSet/>
      <dgm:spPr/>
      <dgm:t>
        <a:bodyPr/>
        <a:lstStyle/>
        <a:p>
          <a:pPr rtl="0"/>
          <a:r>
            <a:rPr lang="ru-RU" i="1" dirty="0" err="1" smtClean="0">
              <a:latin typeface="Times New Roman" pitchFamily="18" charset="0"/>
              <a:cs typeface="Times New Roman" pitchFamily="18" charset="0"/>
            </a:rPr>
            <a:t>Н</a:t>
          </a:r>
          <a:r>
            <a:rPr lang="ru-RU" i="1" baseline="-25000" dirty="0" err="1" smtClean="0">
              <a:latin typeface="Times New Roman" pitchFamily="18" charset="0"/>
              <a:cs typeface="Times New Roman" pitchFamily="18" charset="0"/>
            </a:rPr>
            <a:t>х</a:t>
          </a:r>
          <a:r>
            <a:rPr lang="ru-RU" i="1" baseline="-25000"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2EFB37D-1580-4E54-999E-4C9696594569}" type="parTrans" cxnId="{C6CDE4F1-D21F-46E4-9FA3-B7DE2A80A84A}">
      <dgm:prSet/>
      <dgm:spPr/>
      <dgm:t>
        <a:bodyPr/>
        <a:lstStyle/>
        <a:p>
          <a:endParaRPr lang="ru-RU">
            <a:latin typeface="Times New Roman" pitchFamily="18" charset="0"/>
            <a:cs typeface="Times New Roman" pitchFamily="18" charset="0"/>
          </a:endParaRPr>
        </a:p>
      </dgm:t>
    </dgm:pt>
    <dgm:pt modelId="{81673026-E923-4DE7-ABA2-019833110089}" type="sibTrans" cxnId="{C6CDE4F1-D21F-46E4-9FA3-B7DE2A80A84A}">
      <dgm:prSet/>
      <dgm:spPr/>
      <dgm:t>
        <a:bodyPr/>
        <a:lstStyle/>
        <a:p>
          <a:endParaRPr lang="ru-RU">
            <a:latin typeface="Times New Roman" pitchFamily="18" charset="0"/>
            <a:cs typeface="Times New Roman" pitchFamily="18" charset="0"/>
          </a:endParaRPr>
        </a:p>
      </dgm:t>
    </dgm:pt>
    <dgm:pt modelId="{30149226-BC10-4D24-8AD9-A12072643E4E}">
      <dgm:prSet/>
      <dgm:spPr/>
      <dgm:t>
        <a:bodyPr/>
        <a:lstStyle/>
        <a:p>
          <a:pPr rtl="0"/>
          <a:r>
            <a:rPr lang="ru-RU" i="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 жон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тўғри келувчи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солиқларнинг ўртача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миқдори;</a:t>
          </a:r>
          <a:endParaRPr lang="ru-RU" dirty="0">
            <a:latin typeface="Times New Roman" pitchFamily="18" charset="0"/>
            <a:cs typeface="Times New Roman" pitchFamily="18" charset="0"/>
          </a:endParaRPr>
        </a:p>
      </dgm:t>
    </dgm:pt>
    <dgm:pt modelId="{37B5BEDA-D228-4EBB-BEEA-E3ED571F409F}" type="parTrans" cxnId="{2778C890-6CCC-4A90-A818-939AAB359C26}">
      <dgm:prSet/>
      <dgm:spPr/>
      <dgm:t>
        <a:bodyPr/>
        <a:lstStyle/>
        <a:p>
          <a:endParaRPr lang="ru-RU">
            <a:latin typeface="Times New Roman" pitchFamily="18" charset="0"/>
            <a:cs typeface="Times New Roman" pitchFamily="18" charset="0"/>
          </a:endParaRPr>
        </a:p>
      </dgm:t>
    </dgm:pt>
    <dgm:pt modelId="{A5362504-9186-400C-95D6-F93E487EB4FF}" type="sibTrans" cxnId="{2778C890-6CCC-4A90-A818-939AAB359C26}">
      <dgm:prSet/>
      <dgm:spPr/>
      <dgm:t>
        <a:bodyPr/>
        <a:lstStyle/>
        <a:p>
          <a:endParaRPr lang="ru-RU">
            <a:latin typeface="Times New Roman" pitchFamily="18" charset="0"/>
            <a:cs typeface="Times New Roman" pitchFamily="18" charset="0"/>
          </a:endParaRPr>
        </a:p>
      </dgm:t>
    </dgm:pt>
    <dgm:pt modelId="{06941276-06B4-4DCA-BB2C-652BF041795D}">
      <dgm:prSet/>
      <dgm:spPr/>
      <dgm:t>
        <a:bodyPr/>
        <a:lstStyle/>
        <a:p>
          <a:pPr rtl="0"/>
          <a:r>
            <a:rPr lang="ru-RU" i="1" dirty="0" smtClean="0">
              <a:latin typeface="Times New Roman" pitchFamily="18" charset="0"/>
              <a:cs typeface="Times New Roman" pitchFamily="18" charset="0"/>
            </a:rPr>
            <a:t>ДН</a:t>
          </a:r>
          <a:endParaRPr lang="ru-RU" dirty="0">
            <a:latin typeface="Times New Roman" pitchFamily="18" charset="0"/>
            <a:cs typeface="Times New Roman" pitchFamily="18" charset="0"/>
          </a:endParaRPr>
        </a:p>
      </dgm:t>
    </dgm:pt>
    <dgm:pt modelId="{817A8CBB-E6D6-4D98-B71C-623F388B282F}" type="parTrans" cxnId="{1C71430F-F34A-413E-9789-31EF42105E4E}">
      <dgm:prSet/>
      <dgm:spPr/>
      <dgm:t>
        <a:bodyPr/>
        <a:lstStyle/>
        <a:p>
          <a:endParaRPr lang="ru-RU">
            <a:latin typeface="Times New Roman" pitchFamily="18" charset="0"/>
            <a:cs typeface="Times New Roman" pitchFamily="18" charset="0"/>
          </a:endParaRPr>
        </a:p>
      </dgm:t>
    </dgm:pt>
    <dgm:pt modelId="{A6B37A27-1D32-43CB-BE85-D0D53B44652D}" type="sibTrans" cxnId="{1C71430F-F34A-413E-9789-31EF42105E4E}">
      <dgm:prSet/>
      <dgm:spPr/>
      <dgm:t>
        <a:bodyPr/>
        <a:lstStyle/>
        <a:p>
          <a:endParaRPr lang="ru-RU">
            <a:latin typeface="Times New Roman" pitchFamily="18" charset="0"/>
            <a:cs typeface="Times New Roman" pitchFamily="18" charset="0"/>
          </a:endParaRPr>
        </a:p>
      </dgm:t>
    </dgm:pt>
    <dgm:pt modelId="{C7C7A447-E3BD-41A3-80A4-F15CBD28587B}">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аҳолининг солиқлар тўлангандан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кейинги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даромади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6CF574-B173-41D9-8FD7-126CF03C0673}" type="parTrans" cxnId="{96123B13-1B05-4564-82FD-2E05ED5B14E0}">
      <dgm:prSet/>
      <dgm:spPr/>
      <dgm:t>
        <a:bodyPr/>
        <a:lstStyle/>
        <a:p>
          <a:endParaRPr lang="ru-RU">
            <a:latin typeface="Times New Roman" pitchFamily="18" charset="0"/>
            <a:cs typeface="Times New Roman" pitchFamily="18" charset="0"/>
          </a:endParaRPr>
        </a:p>
      </dgm:t>
    </dgm:pt>
    <dgm:pt modelId="{8D6D3A88-B324-4288-813E-DAEC8219B465}" type="sibTrans" cxnId="{96123B13-1B05-4564-82FD-2E05ED5B14E0}">
      <dgm:prSet/>
      <dgm:spPr/>
      <dgm:t>
        <a:bodyPr/>
        <a:lstStyle/>
        <a:p>
          <a:endParaRPr lang="ru-RU">
            <a:latin typeface="Times New Roman" pitchFamily="18" charset="0"/>
            <a:cs typeface="Times New Roman" pitchFamily="18" charset="0"/>
          </a:endParaRPr>
        </a:p>
      </dgm:t>
    </dgm:pt>
    <dgm:pt modelId="{9D5D182C-3E74-4AFC-8B9E-32A7FCA1B023}">
      <dgm:prSet/>
      <dgm:spPr/>
      <dgm:t>
        <a:bodyPr/>
        <a:lstStyle/>
        <a:p>
          <a:pPr rtl="0"/>
          <a:r>
            <a:rPr lang="ru-RU" i="1" dirty="0" smtClean="0">
              <a:latin typeface="Times New Roman" pitchFamily="18" charset="0"/>
              <a:cs typeface="Times New Roman" pitchFamily="18" charset="0"/>
            </a:rPr>
            <a:t>ПН </a:t>
          </a:r>
          <a:endParaRPr lang="ru-RU" dirty="0">
            <a:latin typeface="Times New Roman" pitchFamily="18" charset="0"/>
            <a:cs typeface="Times New Roman" pitchFamily="18" charset="0"/>
          </a:endParaRPr>
        </a:p>
      </dgm:t>
    </dgm:pt>
    <dgm:pt modelId="{29929217-C128-44D7-A5FC-5500465BCECA}" type="parTrans" cxnId="{FB7570AE-E5A6-4C29-BB16-B99C71B75B77}">
      <dgm:prSet/>
      <dgm:spPr/>
      <dgm:t>
        <a:bodyPr/>
        <a:lstStyle/>
        <a:p>
          <a:endParaRPr lang="ru-RU">
            <a:latin typeface="Times New Roman" pitchFamily="18" charset="0"/>
            <a:cs typeface="Times New Roman" pitchFamily="18" charset="0"/>
          </a:endParaRPr>
        </a:p>
      </dgm:t>
    </dgm:pt>
    <dgm:pt modelId="{606AF5AB-CFD3-487D-96BC-1BBEC2AF566F}" type="sibTrans" cxnId="{FB7570AE-E5A6-4C29-BB16-B99C71B75B77}">
      <dgm:prSet/>
      <dgm:spPr/>
      <dgm:t>
        <a:bodyPr/>
        <a:lstStyle/>
        <a:p>
          <a:endParaRPr lang="ru-RU">
            <a:latin typeface="Times New Roman" pitchFamily="18" charset="0"/>
            <a:cs typeface="Times New Roman" pitchFamily="18" charset="0"/>
          </a:endParaRPr>
        </a:p>
      </dgm:t>
    </dgm:pt>
    <dgm:pt modelId="{D9348D39-7426-4DB7-ADF8-8D30C7D4797F}">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аҳолининг тўловга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лаёқатлилиги.</a:t>
          </a:r>
          <a:endParaRPr lang="ru-RU" dirty="0">
            <a:latin typeface="Times New Roman" pitchFamily="18" charset="0"/>
            <a:cs typeface="Times New Roman" pitchFamily="18" charset="0"/>
          </a:endParaRPr>
        </a:p>
      </dgm:t>
    </dgm:pt>
    <dgm:pt modelId="{AB8A2C73-EAD2-4274-8E04-F16EEAB21DDF}" type="parTrans" cxnId="{CA6F578D-BC3A-4957-9705-216B06ABA1F5}">
      <dgm:prSet/>
      <dgm:spPr/>
      <dgm:t>
        <a:bodyPr/>
        <a:lstStyle/>
        <a:p>
          <a:endParaRPr lang="ru-RU">
            <a:latin typeface="Times New Roman" pitchFamily="18" charset="0"/>
            <a:cs typeface="Times New Roman" pitchFamily="18" charset="0"/>
          </a:endParaRPr>
        </a:p>
      </dgm:t>
    </dgm:pt>
    <dgm:pt modelId="{CB7287EB-E206-42B7-950B-AC4BE7695596}" type="sibTrans" cxnId="{CA6F578D-BC3A-4957-9705-216B06ABA1F5}">
      <dgm:prSet/>
      <dgm:spPr/>
      <dgm:t>
        <a:bodyPr/>
        <a:lstStyle/>
        <a:p>
          <a:endParaRPr lang="ru-RU">
            <a:latin typeface="Times New Roman" pitchFamily="18" charset="0"/>
            <a:cs typeface="Times New Roman" pitchFamily="18" charset="0"/>
          </a:endParaRPr>
        </a:p>
      </dgm:t>
    </dgm:pt>
    <dgm:pt modelId="{5940CEDD-CDE1-4F8C-BACA-ED91CB2C4C83}" type="pres">
      <dgm:prSet presAssocID="{39ECD3D0-C6A2-4E05-A9CB-7D719547DEB0}" presName="Name0" presStyleCnt="0">
        <dgm:presLayoutVars>
          <dgm:dir/>
          <dgm:animLvl val="lvl"/>
          <dgm:resizeHandles val="exact"/>
        </dgm:presLayoutVars>
      </dgm:prSet>
      <dgm:spPr/>
      <dgm:t>
        <a:bodyPr/>
        <a:lstStyle/>
        <a:p>
          <a:endParaRPr lang="ru-RU"/>
        </a:p>
      </dgm:t>
    </dgm:pt>
    <dgm:pt modelId="{6FADFC0C-CE57-46EA-AF0E-62A8518F7A48}" type="pres">
      <dgm:prSet presAssocID="{6D459FFC-69E8-4CA8-9155-127B02C48380}" presName="linNode" presStyleCnt="0"/>
      <dgm:spPr/>
    </dgm:pt>
    <dgm:pt modelId="{159FD4AB-06D0-4B2F-9A6D-DA18809993C1}" type="pres">
      <dgm:prSet presAssocID="{6D459FFC-69E8-4CA8-9155-127B02C48380}" presName="parentText" presStyleLbl="node1" presStyleIdx="0" presStyleCnt="4" custScaleX="57326">
        <dgm:presLayoutVars>
          <dgm:chMax val="1"/>
          <dgm:bulletEnabled val="1"/>
        </dgm:presLayoutVars>
      </dgm:prSet>
      <dgm:spPr/>
      <dgm:t>
        <a:bodyPr/>
        <a:lstStyle/>
        <a:p>
          <a:endParaRPr lang="ru-RU"/>
        </a:p>
      </dgm:t>
    </dgm:pt>
    <dgm:pt modelId="{1FD3ED54-6236-4336-99BB-A5ADDCB1F1BA}" type="pres">
      <dgm:prSet presAssocID="{BE2C4FB2-218C-4D3F-B6C1-803DA2EBCCFA}" presName="sp" presStyleCnt="0"/>
      <dgm:spPr/>
    </dgm:pt>
    <dgm:pt modelId="{E3BE6D47-B697-4C02-94D7-8783F4E15493}" type="pres">
      <dgm:prSet presAssocID="{8531E406-4545-4EF5-9A48-DCF031318CE3}" presName="linNode" presStyleCnt="0"/>
      <dgm:spPr/>
    </dgm:pt>
    <dgm:pt modelId="{12AAFBE8-AD59-45EA-9024-90C6B38A3E84}" type="pres">
      <dgm:prSet presAssocID="{8531E406-4545-4EF5-9A48-DCF031318CE3}" presName="parentText" presStyleLbl="node1" presStyleIdx="1" presStyleCnt="4" custScaleX="57326">
        <dgm:presLayoutVars>
          <dgm:chMax val="1"/>
          <dgm:bulletEnabled val="1"/>
        </dgm:presLayoutVars>
      </dgm:prSet>
      <dgm:spPr/>
      <dgm:t>
        <a:bodyPr/>
        <a:lstStyle/>
        <a:p>
          <a:endParaRPr lang="ru-RU"/>
        </a:p>
      </dgm:t>
    </dgm:pt>
    <dgm:pt modelId="{D6973824-B70D-4701-B579-D47F70D28237}" type="pres">
      <dgm:prSet presAssocID="{8531E406-4545-4EF5-9A48-DCF031318CE3}" presName="descendantText" presStyleLbl="alignAccFollowNode1" presStyleIdx="0" presStyleCnt="3" custScaleX="124125">
        <dgm:presLayoutVars>
          <dgm:bulletEnabled val="1"/>
        </dgm:presLayoutVars>
      </dgm:prSet>
      <dgm:spPr/>
      <dgm:t>
        <a:bodyPr/>
        <a:lstStyle/>
        <a:p>
          <a:endParaRPr lang="ru-RU"/>
        </a:p>
      </dgm:t>
    </dgm:pt>
    <dgm:pt modelId="{160CFC37-BFCC-429D-AD80-1CF71A3C409D}" type="pres">
      <dgm:prSet presAssocID="{81673026-E923-4DE7-ABA2-019833110089}" presName="sp" presStyleCnt="0"/>
      <dgm:spPr/>
    </dgm:pt>
    <dgm:pt modelId="{089DED97-1740-424D-BCF2-ECA76526A6D6}" type="pres">
      <dgm:prSet presAssocID="{06941276-06B4-4DCA-BB2C-652BF041795D}" presName="linNode" presStyleCnt="0"/>
      <dgm:spPr/>
    </dgm:pt>
    <dgm:pt modelId="{58DC3ECA-910A-41B4-99AD-E86021646E38}" type="pres">
      <dgm:prSet presAssocID="{06941276-06B4-4DCA-BB2C-652BF041795D}" presName="parentText" presStyleLbl="node1" presStyleIdx="2" presStyleCnt="4" custScaleX="57326">
        <dgm:presLayoutVars>
          <dgm:chMax val="1"/>
          <dgm:bulletEnabled val="1"/>
        </dgm:presLayoutVars>
      </dgm:prSet>
      <dgm:spPr/>
      <dgm:t>
        <a:bodyPr/>
        <a:lstStyle/>
        <a:p>
          <a:endParaRPr lang="ru-RU"/>
        </a:p>
      </dgm:t>
    </dgm:pt>
    <dgm:pt modelId="{F34D9930-F6CE-4297-95CF-64CCBD4A8691}" type="pres">
      <dgm:prSet presAssocID="{06941276-06B4-4DCA-BB2C-652BF041795D}" presName="descendantText" presStyleLbl="alignAccFollowNode1" presStyleIdx="1" presStyleCnt="3" custScaleX="124125">
        <dgm:presLayoutVars>
          <dgm:bulletEnabled val="1"/>
        </dgm:presLayoutVars>
      </dgm:prSet>
      <dgm:spPr/>
      <dgm:t>
        <a:bodyPr/>
        <a:lstStyle/>
        <a:p>
          <a:endParaRPr lang="ru-RU"/>
        </a:p>
      </dgm:t>
    </dgm:pt>
    <dgm:pt modelId="{146C74EC-6968-4F6B-BD80-CE1CDA0CB64D}" type="pres">
      <dgm:prSet presAssocID="{A6B37A27-1D32-43CB-BE85-D0D53B44652D}" presName="sp" presStyleCnt="0"/>
      <dgm:spPr/>
    </dgm:pt>
    <dgm:pt modelId="{5C76E77F-033F-4F2B-AA25-15CF108A78A3}" type="pres">
      <dgm:prSet presAssocID="{9D5D182C-3E74-4AFC-8B9E-32A7FCA1B023}" presName="linNode" presStyleCnt="0"/>
      <dgm:spPr/>
    </dgm:pt>
    <dgm:pt modelId="{A6825D9D-997E-4E0E-81A1-3F2DA77AD014}" type="pres">
      <dgm:prSet presAssocID="{9D5D182C-3E74-4AFC-8B9E-32A7FCA1B023}" presName="parentText" presStyleLbl="node1" presStyleIdx="3" presStyleCnt="4" custScaleX="57326">
        <dgm:presLayoutVars>
          <dgm:chMax val="1"/>
          <dgm:bulletEnabled val="1"/>
        </dgm:presLayoutVars>
      </dgm:prSet>
      <dgm:spPr/>
      <dgm:t>
        <a:bodyPr/>
        <a:lstStyle/>
        <a:p>
          <a:endParaRPr lang="ru-RU"/>
        </a:p>
      </dgm:t>
    </dgm:pt>
    <dgm:pt modelId="{0AC0B9B4-7484-41B6-BAE6-3675C8A0034F}" type="pres">
      <dgm:prSet presAssocID="{9D5D182C-3E74-4AFC-8B9E-32A7FCA1B023}" presName="descendantText" presStyleLbl="alignAccFollowNode1" presStyleIdx="2" presStyleCnt="3" custScaleX="124125">
        <dgm:presLayoutVars>
          <dgm:bulletEnabled val="1"/>
        </dgm:presLayoutVars>
      </dgm:prSet>
      <dgm:spPr/>
      <dgm:t>
        <a:bodyPr/>
        <a:lstStyle/>
        <a:p>
          <a:endParaRPr lang="ru-RU"/>
        </a:p>
      </dgm:t>
    </dgm:pt>
  </dgm:ptLst>
  <dgm:cxnLst>
    <dgm:cxn modelId="{FB7570AE-E5A6-4C29-BB16-B99C71B75B77}" srcId="{39ECD3D0-C6A2-4E05-A9CB-7D719547DEB0}" destId="{9D5D182C-3E74-4AFC-8B9E-32A7FCA1B023}" srcOrd="3" destOrd="0" parTransId="{29929217-C128-44D7-A5FC-5500465BCECA}" sibTransId="{606AF5AB-CFD3-487D-96BC-1BBEC2AF566F}"/>
    <dgm:cxn modelId="{5C0EB3E0-8100-4D79-9F3D-426BB5BB0934}" type="presOf" srcId="{9D5D182C-3E74-4AFC-8B9E-32A7FCA1B023}" destId="{A6825D9D-997E-4E0E-81A1-3F2DA77AD014}" srcOrd="0" destOrd="0" presId="urn:microsoft.com/office/officeart/2005/8/layout/vList5"/>
    <dgm:cxn modelId="{07F4F9E4-E225-4465-AA64-F406866D302F}" type="presOf" srcId="{6D459FFC-69E8-4CA8-9155-127B02C48380}" destId="{159FD4AB-06D0-4B2F-9A6D-DA18809993C1}" srcOrd="0" destOrd="0" presId="urn:microsoft.com/office/officeart/2005/8/layout/vList5"/>
    <dgm:cxn modelId="{105E12DF-CE14-4D49-A568-BFA996AAA7D8}" type="presOf" srcId="{8531E406-4545-4EF5-9A48-DCF031318CE3}" destId="{12AAFBE8-AD59-45EA-9024-90C6B38A3E84}" srcOrd="0" destOrd="0" presId="urn:microsoft.com/office/officeart/2005/8/layout/vList5"/>
    <dgm:cxn modelId="{C6CDE4F1-D21F-46E4-9FA3-B7DE2A80A84A}" srcId="{39ECD3D0-C6A2-4E05-A9CB-7D719547DEB0}" destId="{8531E406-4545-4EF5-9A48-DCF031318CE3}" srcOrd="1" destOrd="0" parTransId="{72EFB37D-1580-4E54-999E-4C9696594569}" sibTransId="{81673026-E923-4DE7-ABA2-019833110089}"/>
    <dgm:cxn modelId="{8280B5FF-B10E-48C6-8530-D12A4CCD1370}" srcId="{39ECD3D0-C6A2-4E05-A9CB-7D719547DEB0}" destId="{6D459FFC-69E8-4CA8-9155-127B02C48380}" srcOrd="0" destOrd="0" parTransId="{0462B307-97C9-4A4B-80F9-97C7ED8F3320}" sibTransId="{BE2C4FB2-218C-4D3F-B6C1-803DA2EBCCFA}"/>
    <dgm:cxn modelId="{93716F14-2756-4D9A-8B3E-917A4451453A}" type="presOf" srcId="{39ECD3D0-C6A2-4E05-A9CB-7D719547DEB0}" destId="{5940CEDD-CDE1-4F8C-BACA-ED91CB2C4C83}" srcOrd="0" destOrd="0" presId="urn:microsoft.com/office/officeart/2005/8/layout/vList5"/>
    <dgm:cxn modelId="{DF07ECE3-3BDB-4C8E-873E-1619E4738216}" type="presOf" srcId="{D9348D39-7426-4DB7-ADF8-8D30C7D4797F}" destId="{0AC0B9B4-7484-41B6-BAE6-3675C8A0034F}" srcOrd="0" destOrd="0" presId="urn:microsoft.com/office/officeart/2005/8/layout/vList5"/>
    <dgm:cxn modelId="{96123B13-1B05-4564-82FD-2E05ED5B14E0}" srcId="{06941276-06B4-4DCA-BB2C-652BF041795D}" destId="{C7C7A447-E3BD-41A3-80A4-F15CBD28587B}" srcOrd="0" destOrd="0" parTransId="{7D6CF574-B173-41D9-8FD7-126CF03C0673}" sibTransId="{8D6D3A88-B324-4288-813E-DAEC8219B465}"/>
    <dgm:cxn modelId="{1C71430F-F34A-413E-9789-31EF42105E4E}" srcId="{39ECD3D0-C6A2-4E05-A9CB-7D719547DEB0}" destId="{06941276-06B4-4DCA-BB2C-652BF041795D}" srcOrd="2" destOrd="0" parTransId="{817A8CBB-E6D6-4D98-B71C-623F388B282F}" sibTransId="{A6B37A27-1D32-43CB-BE85-D0D53B44652D}"/>
    <dgm:cxn modelId="{616BA187-4FCE-43C6-8B93-DF18CA816F8D}" type="presOf" srcId="{30149226-BC10-4D24-8AD9-A12072643E4E}" destId="{D6973824-B70D-4701-B579-D47F70D28237}" srcOrd="0" destOrd="0" presId="urn:microsoft.com/office/officeart/2005/8/layout/vList5"/>
    <dgm:cxn modelId="{3C5D985D-C5DB-4B7B-8294-95E3B74E49D0}" type="presOf" srcId="{06941276-06B4-4DCA-BB2C-652BF041795D}" destId="{58DC3ECA-910A-41B4-99AD-E86021646E38}" srcOrd="0" destOrd="0" presId="urn:microsoft.com/office/officeart/2005/8/layout/vList5"/>
    <dgm:cxn modelId="{F9C57C6D-4819-490E-B92C-2E6F4CC0BF01}" type="presOf" srcId="{C7C7A447-E3BD-41A3-80A4-F15CBD28587B}" destId="{F34D9930-F6CE-4297-95CF-64CCBD4A8691}" srcOrd="0" destOrd="0" presId="urn:microsoft.com/office/officeart/2005/8/layout/vList5"/>
    <dgm:cxn modelId="{2778C890-6CCC-4A90-A818-939AAB359C26}" srcId="{8531E406-4545-4EF5-9A48-DCF031318CE3}" destId="{30149226-BC10-4D24-8AD9-A12072643E4E}" srcOrd="0" destOrd="0" parTransId="{37B5BEDA-D228-4EBB-BEEA-E3ED571F409F}" sibTransId="{A5362504-9186-400C-95D6-F93E487EB4FF}"/>
    <dgm:cxn modelId="{CA6F578D-BC3A-4957-9705-216B06ABA1F5}" srcId="{9D5D182C-3E74-4AFC-8B9E-32A7FCA1B023}" destId="{D9348D39-7426-4DB7-ADF8-8D30C7D4797F}" srcOrd="0" destOrd="0" parTransId="{AB8A2C73-EAD2-4274-8E04-F16EEAB21DDF}" sibTransId="{CB7287EB-E206-42B7-950B-AC4BE7695596}"/>
    <dgm:cxn modelId="{7111913D-93BD-403B-83EA-8C4E6208BC9E}" type="presParOf" srcId="{5940CEDD-CDE1-4F8C-BACA-ED91CB2C4C83}" destId="{6FADFC0C-CE57-46EA-AF0E-62A8518F7A48}" srcOrd="0" destOrd="0" presId="urn:microsoft.com/office/officeart/2005/8/layout/vList5"/>
    <dgm:cxn modelId="{6CF59D70-A9C7-4632-BE18-CF8DE16F0A81}" type="presParOf" srcId="{6FADFC0C-CE57-46EA-AF0E-62A8518F7A48}" destId="{159FD4AB-06D0-4B2F-9A6D-DA18809993C1}" srcOrd="0" destOrd="0" presId="urn:microsoft.com/office/officeart/2005/8/layout/vList5"/>
    <dgm:cxn modelId="{3D3E8C04-CD46-4325-ADEE-456AB719704F}" type="presParOf" srcId="{5940CEDD-CDE1-4F8C-BACA-ED91CB2C4C83}" destId="{1FD3ED54-6236-4336-99BB-A5ADDCB1F1BA}" srcOrd="1" destOrd="0" presId="urn:microsoft.com/office/officeart/2005/8/layout/vList5"/>
    <dgm:cxn modelId="{D256962A-2466-47CD-89EA-4DC80AA75ADE}" type="presParOf" srcId="{5940CEDD-CDE1-4F8C-BACA-ED91CB2C4C83}" destId="{E3BE6D47-B697-4C02-94D7-8783F4E15493}" srcOrd="2" destOrd="0" presId="urn:microsoft.com/office/officeart/2005/8/layout/vList5"/>
    <dgm:cxn modelId="{AF47306D-6567-40B5-AEC6-8C4C5ED88C88}" type="presParOf" srcId="{E3BE6D47-B697-4C02-94D7-8783F4E15493}" destId="{12AAFBE8-AD59-45EA-9024-90C6B38A3E84}" srcOrd="0" destOrd="0" presId="urn:microsoft.com/office/officeart/2005/8/layout/vList5"/>
    <dgm:cxn modelId="{2349A21A-9C75-47D0-A21C-3E5E5A7C66B7}" type="presParOf" srcId="{E3BE6D47-B697-4C02-94D7-8783F4E15493}" destId="{D6973824-B70D-4701-B579-D47F70D28237}" srcOrd="1" destOrd="0" presId="urn:microsoft.com/office/officeart/2005/8/layout/vList5"/>
    <dgm:cxn modelId="{0BFDAFEC-1F32-409E-87CD-074A91A03B96}" type="presParOf" srcId="{5940CEDD-CDE1-4F8C-BACA-ED91CB2C4C83}" destId="{160CFC37-BFCC-429D-AD80-1CF71A3C409D}" srcOrd="3" destOrd="0" presId="urn:microsoft.com/office/officeart/2005/8/layout/vList5"/>
    <dgm:cxn modelId="{3BC69C57-DC08-4857-B118-67A487086D31}" type="presParOf" srcId="{5940CEDD-CDE1-4F8C-BACA-ED91CB2C4C83}" destId="{089DED97-1740-424D-BCF2-ECA76526A6D6}" srcOrd="4" destOrd="0" presId="urn:microsoft.com/office/officeart/2005/8/layout/vList5"/>
    <dgm:cxn modelId="{D17513DD-38C2-492B-8061-F7479FA92353}" type="presParOf" srcId="{089DED97-1740-424D-BCF2-ECA76526A6D6}" destId="{58DC3ECA-910A-41B4-99AD-E86021646E38}" srcOrd="0" destOrd="0" presId="urn:microsoft.com/office/officeart/2005/8/layout/vList5"/>
    <dgm:cxn modelId="{D1057CCD-12B2-4312-9C7B-6D7A42DC732D}" type="presParOf" srcId="{089DED97-1740-424D-BCF2-ECA76526A6D6}" destId="{F34D9930-F6CE-4297-95CF-64CCBD4A8691}" srcOrd="1" destOrd="0" presId="urn:microsoft.com/office/officeart/2005/8/layout/vList5"/>
    <dgm:cxn modelId="{8FCC57E8-9EC0-4CCE-BFBB-10FFA4958B4F}" type="presParOf" srcId="{5940CEDD-CDE1-4F8C-BACA-ED91CB2C4C83}" destId="{146C74EC-6968-4F6B-BD80-CE1CDA0CB64D}" srcOrd="5" destOrd="0" presId="urn:microsoft.com/office/officeart/2005/8/layout/vList5"/>
    <dgm:cxn modelId="{A6BA06E3-4C70-47C5-85B9-64FEA6DB4CF5}" type="presParOf" srcId="{5940CEDD-CDE1-4F8C-BACA-ED91CB2C4C83}" destId="{5C76E77F-033F-4F2B-AA25-15CF108A78A3}" srcOrd="6" destOrd="0" presId="urn:microsoft.com/office/officeart/2005/8/layout/vList5"/>
    <dgm:cxn modelId="{C1A0C8D8-6A95-4173-B3AE-25FC8C8AB3CC}" type="presParOf" srcId="{5C76E77F-033F-4F2B-AA25-15CF108A78A3}" destId="{A6825D9D-997E-4E0E-81A1-3F2DA77AD014}" srcOrd="0" destOrd="0" presId="urn:microsoft.com/office/officeart/2005/8/layout/vList5"/>
    <dgm:cxn modelId="{9F2D2973-A417-4A98-BCD1-1D35ECFEE6F9}" type="presParOf" srcId="{5C76E77F-033F-4F2B-AA25-15CF108A78A3}" destId="{0AC0B9B4-7484-41B6-BAE6-3675C8A0034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9879D67A-1989-4CD6-AD91-DA09F205D3D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90657CC-2650-4821-BC99-938E9A094ECE}">
      <dgm:prSet/>
      <dgm:spPr/>
      <dgm:t>
        <a:bodyPr/>
        <a:lstStyle/>
        <a:p>
          <a:pPr algn="just" rtl="0"/>
          <a:r>
            <a:rPr lang="ru-RU" dirty="0" err="1" smtClean="0">
              <a:latin typeface="Times New Roman" pitchFamily="18" charset="0"/>
              <a:cs typeface="Times New Roman" pitchFamily="18" charset="0"/>
            </a:rPr>
            <a:t>Солиқ юки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даражасини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солиқларнинг ялпи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маҳсулотдаги салмоғи бўйича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аниқлаш мумкин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EA6186F-0D22-448A-8D0B-D32273193301}" type="parTrans" cxnId="{A1DFDBBA-B92D-484A-93E5-E5C42CD6FEE4}">
      <dgm:prSet/>
      <dgm:spPr/>
      <dgm:t>
        <a:bodyPr/>
        <a:lstStyle/>
        <a:p>
          <a:endParaRPr lang="ru-RU"/>
        </a:p>
      </dgm:t>
    </dgm:pt>
    <dgm:pt modelId="{FA4676BB-5BD6-4EDC-8F9B-7821125B9F40}" type="sibTrans" cxnId="{A1DFDBBA-B92D-484A-93E5-E5C42CD6FEE4}">
      <dgm:prSet/>
      <dgm:spPr/>
      <dgm:t>
        <a:bodyPr/>
        <a:lstStyle/>
        <a:p>
          <a:endParaRPr lang="ru-RU"/>
        </a:p>
      </dgm:t>
    </dgm:pt>
    <dgm:pt modelId="{DEB0B8E3-09CA-4518-8E46-8154551EE906}" type="pres">
      <dgm:prSet presAssocID="{9879D67A-1989-4CD6-AD91-DA09F205D3D5}" presName="linear" presStyleCnt="0">
        <dgm:presLayoutVars>
          <dgm:animLvl val="lvl"/>
          <dgm:resizeHandles val="exact"/>
        </dgm:presLayoutVars>
      </dgm:prSet>
      <dgm:spPr/>
      <dgm:t>
        <a:bodyPr/>
        <a:lstStyle/>
        <a:p>
          <a:endParaRPr lang="ru-RU"/>
        </a:p>
      </dgm:t>
    </dgm:pt>
    <dgm:pt modelId="{036AAC11-9703-4C68-AEC5-DCF1F1B8B82D}" type="pres">
      <dgm:prSet presAssocID="{590657CC-2650-4821-BC99-938E9A094ECE}" presName="parentText" presStyleLbl="node1" presStyleIdx="0" presStyleCnt="1">
        <dgm:presLayoutVars>
          <dgm:chMax val="0"/>
          <dgm:bulletEnabled val="1"/>
        </dgm:presLayoutVars>
      </dgm:prSet>
      <dgm:spPr/>
      <dgm:t>
        <a:bodyPr/>
        <a:lstStyle/>
        <a:p>
          <a:endParaRPr lang="ru-RU"/>
        </a:p>
      </dgm:t>
    </dgm:pt>
  </dgm:ptLst>
  <dgm:cxnLst>
    <dgm:cxn modelId="{A1DFDBBA-B92D-484A-93E5-E5C42CD6FEE4}" srcId="{9879D67A-1989-4CD6-AD91-DA09F205D3D5}" destId="{590657CC-2650-4821-BC99-938E9A094ECE}" srcOrd="0" destOrd="0" parTransId="{9EA6186F-0D22-448A-8D0B-D32273193301}" sibTransId="{FA4676BB-5BD6-4EDC-8F9B-7821125B9F40}"/>
    <dgm:cxn modelId="{62BA3492-5672-4FB5-8E1B-9D765B797AFF}" type="presOf" srcId="{590657CC-2650-4821-BC99-938E9A094ECE}" destId="{036AAC11-9703-4C68-AEC5-DCF1F1B8B82D}" srcOrd="0" destOrd="0" presId="urn:microsoft.com/office/officeart/2005/8/layout/vList2"/>
    <dgm:cxn modelId="{78CE25D6-9DC5-4C64-9734-FC434729B107}" type="presOf" srcId="{9879D67A-1989-4CD6-AD91-DA09F205D3D5}" destId="{DEB0B8E3-09CA-4518-8E46-8154551EE906}" srcOrd="0" destOrd="0" presId="urn:microsoft.com/office/officeart/2005/8/layout/vList2"/>
    <dgm:cxn modelId="{5225894D-B8F2-4394-B975-8DDF9308F24C}" type="presParOf" srcId="{DEB0B8E3-09CA-4518-8E46-8154551EE906}" destId="{036AAC11-9703-4C68-AEC5-DCF1F1B8B8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C73C7516-1B41-49C9-AE69-E8B2BB6BF6A0}"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ru-RU"/>
        </a:p>
      </dgm:t>
    </dgm:pt>
    <dgm:pt modelId="{313C3FB6-8285-47A7-BD65-526C24EB6E0F}">
      <dgm:prSet/>
      <dgm:spPr/>
      <dgm:t>
        <a:bodyPr/>
        <a:lstStyle/>
        <a:p>
          <a:pPr rtl="0"/>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ерда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0F467DB5-770D-4959-81C4-3EE31170B4DF}" type="parTrans" cxnId="{3493C2EF-AA9A-4F9D-87DE-F94A7EA4206C}">
      <dgm:prSet/>
      <dgm:spPr/>
      <dgm:t>
        <a:bodyPr/>
        <a:lstStyle/>
        <a:p>
          <a:endParaRPr lang="ru-RU">
            <a:latin typeface="Times New Roman" pitchFamily="18" charset="0"/>
            <a:cs typeface="Times New Roman" pitchFamily="18" charset="0"/>
          </a:endParaRPr>
        </a:p>
      </dgm:t>
    </dgm:pt>
    <dgm:pt modelId="{44EB5649-B35C-4C4A-8EA4-F2FC7E97FAA5}" type="sibTrans" cxnId="{3493C2EF-AA9A-4F9D-87DE-F94A7EA4206C}">
      <dgm:prSet/>
      <dgm:spPr/>
      <dgm:t>
        <a:bodyPr/>
        <a:lstStyle/>
        <a:p>
          <a:endParaRPr lang="ru-RU">
            <a:latin typeface="Times New Roman" pitchFamily="18" charset="0"/>
            <a:cs typeface="Times New Roman" pitchFamily="18" charset="0"/>
          </a:endParaRPr>
        </a:p>
      </dgm:t>
    </dgm:pt>
    <dgm:pt modelId="{012F7EA0-534B-494E-ABFC-E9A0DBF5D86A}">
      <dgm:prSet/>
      <dgm:spPr/>
      <dgm:t>
        <a:bodyPr/>
        <a:lstStyle/>
        <a:p>
          <a:pPr rtl="0"/>
          <a:r>
            <a:rPr lang="ru-RU" dirty="0" smtClean="0">
              <a:latin typeface="Times New Roman" pitchFamily="18" charset="0"/>
              <a:cs typeface="Times New Roman" pitchFamily="18" charset="0"/>
            </a:rPr>
            <a:t>Н </a:t>
          </a:r>
          <a:endParaRPr lang="ru-RU" dirty="0">
            <a:latin typeface="Times New Roman" pitchFamily="18" charset="0"/>
            <a:cs typeface="Times New Roman" pitchFamily="18" charset="0"/>
          </a:endParaRPr>
        </a:p>
      </dgm:t>
    </dgm:pt>
    <dgm:pt modelId="{22F3C422-4715-44FE-AA62-596CAA31D187}" type="parTrans" cxnId="{0E638C31-0B97-4B83-A583-4129BCAC0852}">
      <dgm:prSet/>
      <dgm:spPr/>
      <dgm:t>
        <a:bodyPr/>
        <a:lstStyle/>
        <a:p>
          <a:endParaRPr lang="ru-RU">
            <a:latin typeface="Times New Roman" pitchFamily="18" charset="0"/>
            <a:cs typeface="Times New Roman" pitchFamily="18" charset="0"/>
          </a:endParaRPr>
        </a:p>
      </dgm:t>
    </dgm:pt>
    <dgm:pt modelId="{A31B8028-7B25-4066-957F-935AF09A35A5}" type="sibTrans" cxnId="{0E638C31-0B97-4B83-A583-4129BCAC0852}">
      <dgm:prSet/>
      <dgm:spPr/>
      <dgm:t>
        <a:bodyPr/>
        <a:lstStyle/>
        <a:p>
          <a:endParaRPr lang="ru-RU">
            <a:latin typeface="Times New Roman" pitchFamily="18" charset="0"/>
            <a:cs typeface="Times New Roman" pitchFamily="18" charset="0"/>
          </a:endParaRPr>
        </a:p>
      </dgm:t>
    </dgm:pt>
    <dgm:pt modelId="{839AB0C5-833C-41C1-AB90-B55D1C4A85F7}">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солиқлар миқдори;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6E76C02F-B6C0-41A9-8695-376D28330F0E}" type="parTrans" cxnId="{80103219-99D9-411F-AD78-B38A6EFFD513}">
      <dgm:prSet/>
      <dgm:spPr/>
      <dgm:t>
        <a:bodyPr/>
        <a:lstStyle/>
        <a:p>
          <a:endParaRPr lang="ru-RU">
            <a:latin typeface="Times New Roman" pitchFamily="18" charset="0"/>
            <a:cs typeface="Times New Roman" pitchFamily="18" charset="0"/>
          </a:endParaRPr>
        </a:p>
      </dgm:t>
    </dgm:pt>
    <dgm:pt modelId="{130BDA6B-5F4A-4CE6-996B-1EB29364EA6D}" type="sibTrans" cxnId="{80103219-99D9-411F-AD78-B38A6EFFD513}">
      <dgm:prSet/>
      <dgm:spPr/>
      <dgm:t>
        <a:bodyPr/>
        <a:lstStyle/>
        <a:p>
          <a:endParaRPr lang="ru-RU">
            <a:latin typeface="Times New Roman" pitchFamily="18" charset="0"/>
            <a:cs typeface="Times New Roman" pitchFamily="18" charset="0"/>
          </a:endParaRPr>
        </a:p>
      </dgm:t>
    </dgm:pt>
    <dgm:pt modelId="{BFC61F2C-4780-4205-989B-273F75741C41}">
      <dgm:prSet/>
      <dgm:spPr/>
      <dgm:t>
        <a:bodyPr/>
        <a:lstStyle/>
        <a:p>
          <a:pPr rtl="0"/>
          <a:r>
            <a:rPr lang="ru-RU" dirty="0" smtClean="0">
              <a:latin typeface="Times New Roman" pitchFamily="18" charset="0"/>
              <a:cs typeface="Times New Roman" pitchFamily="18" charset="0"/>
            </a:rPr>
            <a:t>ЯИМ </a:t>
          </a:r>
          <a:endParaRPr lang="ru-RU" dirty="0">
            <a:latin typeface="Times New Roman" pitchFamily="18" charset="0"/>
            <a:cs typeface="Times New Roman" pitchFamily="18" charset="0"/>
          </a:endParaRPr>
        </a:p>
      </dgm:t>
    </dgm:pt>
    <dgm:pt modelId="{75E2F012-6DB4-4F40-A856-7DF743F486AF}" type="parTrans" cxnId="{EF2A6CE4-F003-4F04-AAF8-6FAA33A44BED}">
      <dgm:prSet/>
      <dgm:spPr/>
      <dgm:t>
        <a:bodyPr/>
        <a:lstStyle/>
        <a:p>
          <a:endParaRPr lang="ru-RU">
            <a:latin typeface="Times New Roman" pitchFamily="18" charset="0"/>
            <a:cs typeface="Times New Roman" pitchFamily="18" charset="0"/>
          </a:endParaRPr>
        </a:p>
      </dgm:t>
    </dgm:pt>
    <dgm:pt modelId="{3606B330-A14F-44DA-970C-64BF9D1060A4}" type="sibTrans" cxnId="{EF2A6CE4-F003-4F04-AAF8-6FAA33A44BED}">
      <dgm:prSet/>
      <dgm:spPr/>
      <dgm:t>
        <a:bodyPr/>
        <a:lstStyle/>
        <a:p>
          <a:endParaRPr lang="ru-RU">
            <a:latin typeface="Times New Roman" pitchFamily="18" charset="0"/>
            <a:cs typeface="Times New Roman" pitchFamily="18" charset="0"/>
          </a:endParaRPr>
        </a:p>
      </dgm:t>
    </dgm:pt>
    <dgm:pt modelId="{A8095F16-EC68-450A-B54A-C3F098D28830}">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ялпи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ички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 ҳажми.</a:t>
          </a:r>
          <a:endParaRPr lang="ru-RU" dirty="0">
            <a:latin typeface="Times New Roman" pitchFamily="18" charset="0"/>
            <a:cs typeface="Times New Roman" pitchFamily="18" charset="0"/>
          </a:endParaRPr>
        </a:p>
      </dgm:t>
    </dgm:pt>
    <dgm:pt modelId="{67F1C481-7468-4964-9D52-4487E43DAEEE}" type="parTrans" cxnId="{FCF90F58-48FC-4454-AA1D-E518D8AE9076}">
      <dgm:prSet/>
      <dgm:spPr/>
      <dgm:t>
        <a:bodyPr/>
        <a:lstStyle/>
        <a:p>
          <a:endParaRPr lang="ru-RU">
            <a:latin typeface="Times New Roman" pitchFamily="18" charset="0"/>
            <a:cs typeface="Times New Roman" pitchFamily="18" charset="0"/>
          </a:endParaRPr>
        </a:p>
      </dgm:t>
    </dgm:pt>
    <dgm:pt modelId="{B07D416F-51C2-4E00-8191-7A030DF59164}" type="sibTrans" cxnId="{FCF90F58-48FC-4454-AA1D-E518D8AE9076}">
      <dgm:prSet/>
      <dgm:spPr/>
      <dgm:t>
        <a:bodyPr/>
        <a:lstStyle/>
        <a:p>
          <a:endParaRPr lang="ru-RU">
            <a:latin typeface="Times New Roman" pitchFamily="18" charset="0"/>
            <a:cs typeface="Times New Roman" pitchFamily="18" charset="0"/>
          </a:endParaRPr>
        </a:p>
      </dgm:t>
    </dgm:pt>
    <dgm:pt modelId="{699EB077-3D19-4581-8701-A674F2BB9E16}" type="pres">
      <dgm:prSet presAssocID="{C73C7516-1B41-49C9-AE69-E8B2BB6BF6A0}" presName="Name0" presStyleCnt="0">
        <dgm:presLayoutVars>
          <dgm:dir/>
          <dgm:animLvl val="lvl"/>
          <dgm:resizeHandles val="exact"/>
        </dgm:presLayoutVars>
      </dgm:prSet>
      <dgm:spPr/>
      <dgm:t>
        <a:bodyPr/>
        <a:lstStyle/>
        <a:p>
          <a:endParaRPr lang="ru-RU"/>
        </a:p>
      </dgm:t>
    </dgm:pt>
    <dgm:pt modelId="{CCC0EF58-8CA2-46F9-BB09-427052D9C40C}" type="pres">
      <dgm:prSet presAssocID="{313C3FB6-8285-47A7-BD65-526C24EB6E0F}" presName="linNode" presStyleCnt="0"/>
      <dgm:spPr/>
    </dgm:pt>
    <dgm:pt modelId="{75288588-480B-4F7F-8420-32767F298D01}" type="pres">
      <dgm:prSet presAssocID="{313C3FB6-8285-47A7-BD65-526C24EB6E0F}" presName="parentText" presStyleLbl="node1" presStyleIdx="0" presStyleCnt="3" custScaleX="53788">
        <dgm:presLayoutVars>
          <dgm:chMax val="1"/>
          <dgm:bulletEnabled val="1"/>
        </dgm:presLayoutVars>
      </dgm:prSet>
      <dgm:spPr/>
      <dgm:t>
        <a:bodyPr/>
        <a:lstStyle/>
        <a:p>
          <a:endParaRPr lang="ru-RU"/>
        </a:p>
      </dgm:t>
    </dgm:pt>
    <dgm:pt modelId="{60D986EE-42EB-418F-A396-DFC0095B37A8}" type="pres">
      <dgm:prSet presAssocID="{44EB5649-B35C-4C4A-8EA4-F2FC7E97FAA5}" presName="sp" presStyleCnt="0"/>
      <dgm:spPr/>
    </dgm:pt>
    <dgm:pt modelId="{161B6D01-6916-41ED-988B-D5417652828C}" type="pres">
      <dgm:prSet presAssocID="{012F7EA0-534B-494E-ABFC-E9A0DBF5D86A}" presName="linNode" presStyleCnt="0"/>
      <dgm:spPr/>
    </dgm:pt>
    <dgm:pt modelId="{FB487F38-3BD3-42A0-BA49-9D824EE70653}" type="pres">
      <dgm:prSet presAssocID="{012F7EA0-534B-494E-ABFC-E9A0DBF5D86A}" presName="parentText" presStyleLbl="node1" presStyleIdx="1" presStyleCnt="3" custScaleX="53788">
        <dgm:presLayoutVars>
          <dgm:chMax val="1"/>
          <dgm:bulletEnabled val="1"/>
        </dgm:presLayoutVars>
      </dgm:prSet>
      <dgm:spPr/>
      <dgm:t>
        <a:bodyPr/>
        <a:lstStyle/>
        <a:p>
          <a:endParaRPr lang="ru-RU"/>
        </a:p>
      </dgm:t>
    </dgm:pt>
    <dgm:pt modelId="{11971AA2-8323-4803-8E26-DB11FCE25549}" type="pres">
      <dgm:prSet presAssocID="{012F7EA0-534B-494E-ABFC-E9A0DBF5D86A}" presName="descendantText" presStyleLbl="alignAccFollowNode1" presStyleIdx="0" presStyleCnt="2" custScaleX="124373">
        <dgm:presLayoutVars>
          <dgm:bulletEnabled val="1"/>
        </dgm:presLayoutVars>
      </dgm:prSet>
      <dgm:spPr/>
      <dgm:t>
        <a:bodyPr/>
        <a:lstStyle/>
        <a:p>
          <a:endParaRPr lang="ru-RU"/>
        </a:p>
      </dgm:t>
    </dgm:pt>
    <dgm:pt modelId="{D7DDD17A-BA73-4162-B1F5-1BE84B57249C}" type="pres">
      <dgm:prSet presAssocID="{A31B8028-7B25-4066-957F-935AF09A35A5}" presName="sp" presStyleCnt="0"/>
      <dgm:spPr/>
    </dgm:pt>
    <dgm:pt modelId="{C511ED62-C75A-48AB-9B81-C19CCF6BFF54}" type="pres">
      <dgm:prSet presAssocID="{BFC61F2C-4780-4205-989B-273F75741C41}" presName="linNode" presStyleCnt="0"/>
      <dgm:spPr/>
    </dgm:pt>
    <dgm:pt modelId="{20F71527-DDB6-4918-9122-4AC9E385B608}" type="pres">
      <dgm:prSet presAssocID="{BFC61F2C-4780-4205-989B-273F75741C41}" presName="parentText" presStyleLbl="node1" presStyleIdx="2" presStyleCnt="3" custScaleX="53788">
        <dgm:presLayoutVars>
          <dgm:chMax val="1"/>
          <dgm:bulletEnabled val="1"/>
        </dgm:presLayoutVars>
      </dgm:prSet>
      <dgm:spPr/>
      <dgm:t>
        <a:bodyPr/>
        <a:lstStyle/>
        <a:p>
          <a:endParaRPr lang="ru-RU"/>
        </a:p>
      </dgm:t>
    </dgm:pt>
    <dgm:pt modelId="{34936772-EA0D-4C16-866F-483856956057}" type="pres">
      <dgm:prSet presAssocID="{BFC61F2C-4780-4205-989B-273F75741C41}" presName="descendantText" presStyleLbl="alignAccFollowNode1" presStyleIdx="1" presStyleCnt="2" custScaleX="124373">
        <dgm:presLayoutVars>
          <dgm:bulletEnabled val="1"/>
        </dgm:presLayoutVars>
      </dgm:prSet>
      <dgm:spPr/>
      <dgm:t>
        <a:bodyPr/>
        <a:lstStyle/>
        <a:p>
          <a:endParaRPr lang="ru-RU"/>
        </a:p>
      </dgm:t>
    </dgm:pt>
  </dgm:ptLst>
  <dgm:cxnLst>
    <dgm:cxn modelId="{35D1A836-4EB8-4633-8E31-06EDF8222FB1}" type="presOf" srcId="{A8095F16-EC68-450A-B54A-C3F098D28830}" destId="{34936772-EA0D-4C16-866F-483856956057}" srcOrd="0" destOrd="0" presId="urn:microsoft.com/office/officeart/2005/8/layout/vList5"/>
    <dgm:cxn modelId="{0736698A-D4B4-4173-9276-828EED259946}" type="presOf" srcId="{012F7EA0-534B-494E-ABFC-E9A0DBF5D86A}" destId="{FB487F38-3BD3-42A0-BA49-9D824EE70653}" srcOrd="0" destOrd="0" presId="urn:microsoft.com/office/officeart/2005/8/layout/vList5"/>
    <dgm:cxn modelId="{2164EC57-F00D-42AE-ABD8-8A785DEFAD31}" type="presOf" srcId="{BFC61F2C-4780-4205-989B-273F75741C41}" destId="{20F71527-DDB6-4918-9122-4AC9E385B608}" srcOrd="0" destOrd="0" presId="urn:microsoft.com/office/officeart/2005/8/layout/vList5"/>
    <dgm:cxn modelId="{0E638C31-0B97-4B83-A583-4129BCAC0852}" srcId="{C73C7516-1B41-49C9-AE69-E8B2BB6BF6A0}" destId="{012F7EA0-534B-494E-ABFC-E9A0DBF5D86A}" srcOrd="1" destOrd="0" parTransId="{22F3C422-4715-44FE-AA62-596CAA31D187}" sibTransId="{A31B8028-7B25-4066-957F-935AF09A35A5}"/>
    <dgm:cxn modelId="{DF134438-CF27-457B-978A-80060B5CB899}" type="presOf" srcId="{839AB0C5-833C-41C1-AB90-B55D1C4A85F7}" destId="{11971AA2-8323-4803-8E26-DB11FCE25549}" srcOrd="0" destOrd="0" presId="urn:microsoft.com/office/officeart/2005/8/layout/vList5"/>
    <dgm:cxn modelId="{57E8F0E0-7D83-493D-964E-29565B219343}" type="presOf" srcId="{C73C7516-1B41-49C9-AE69-E8B2BB6BF6A0}" destId="{699EB077-3D19-4581-8701-A674F2BB9E16}" srcOrd="0" destOrd="0" presId="urn:microsoft.com/office/officeart/2005/8/layout/vList5"/>
    <dgm:cxn modelId="{3493C2EF-AA9A-4F9D-87DE-F94A7EA4206C}" srcId="{C73C7516-1B41-49C9-AE69-E8B2BB6BF6A0}" destId="{313C3FB6-8285-47A7-BD65-526C24EB6E0F}" srcOrd="0" destOrd="0" parTransId="{0F467DB5-770D-4959-81C4-3EE31170B4DF}" sibTransId="{44EB5649-B35C-4C4A-8EA4-F2FC7E97FAA5}"/>
    <dgm:cxn modelId="{FCF90F58-48FC-4454-AA1D-E518D8AE9076}" srcId="{BFC61F2C-4780-4205-989B-273F75741C41}" destId="{A8095F16-EC68-450A-B54A-C3F098D28830}" srcOrd="0" destOrd="0" parTransId="{67F1C481-7468-4964-9D52-4487E43DAEEE}" sibTransId="{B07D416F-51C2-4E00-8191-7A030DF59164}"/>
    <dgm:cxn modelId="{581A19A4-A71D-498D-A496-CC71130FE642}" type="presOf" srcId="{313C3FB6-8285-47A7-BD65-526C24EB6E0F}" destId="{75288588-480B-4F7F-8420-32767F298D01}" srcOrd="0" destOrd="0" presId="urn:microsoft.com/office/officeart/2005/8/layout/vList5"/>
    <dgm:cxn modelId="{EF2A6CE4-F003-4F04-AAF8-6FAA33A44BED}" srcId="{C73C7516-1B41-49C9-AE69-E8B2BB6BF6A0}" destId="{BFC61F2C-4780-4205-989B-273F75741C41}" srcOrd="2" destOrd="0" parTransId="{75E2F012-6DB4-4F40-A856-7DF743F486AF}" sibTransId="{3606B330-A14F-44DA-970C-64BF9D1060A4}"/>
    <dgm:cxn modelId="{80103219-99D9-411F-AD78-B38A6EFFD513}" srcId="{012F7EA0-534B-494E-ABFC-E9A0DBF5D86A}" destId="{839AB0C5-833C-41C1-AB90-B55D1C4A85F7}" srcOrd="0" destOrd="0" parTransId="{6E76C02F-B6C0-41A9-8695-376D28330F0E}" sibTransId="{130BDA6B-5F4A-4CE6-996B-1EB29364EA6D}"/>
    <dgm:cxn modelId="{B52CDB2B-8753-427E-8280-A97BE66A7701}" type="presParOf" srcId="{699EB077-3D19-4581-8701-A674F2BB9E16}" destId="{CCC0EF58-8CA2-46F9-BB09-427052D9C40C}" srcOrd="0" destOrd="0" presId="urn:microsoft.com/office/officeart/2005/8/layout/vList5"/>
    <dgm:cxn modelId="{B9CCE503-6085-446D-AE48-3E643A91096B}" type="presParOf" srcId="{CCC0EF58-8CA2-46F9-BB09-427052D9C40C}" destId="{75288588-480B-4F7F-8420-32767F298D01}" srcOrd="0" destOrd="0" presId="urn:microsoft.com/office/officeart/2005/8/layout/vList5"/>
    <dgm:cxn modelId="{11E2BEE5-C0EF-4C5A-B69D-2A67BE37D029}" type="presParOf" srcId="{699EB077-3D19-4581-8701-A674F2BB9E16}" destId="{60D986EE-42EB-418F-A396-DFC0095B37A8}" srcOrd="1" destOrd="0" presId="urn:microsoft.com/office/officeart/2005/8/layout/vList5"/>
    <dgm:cxn modelId="{714B6E67-057E-4EC3-96E4-AA6F0A768AEF}" type="presParOf" srcId="{699EB077-3D19-4581-8701-A674F2BB9E16}" destId="{161B6D01-6916-41ED-988B-D5417652828C}" srcOrd="2" destOrd="0" presId="urn:microsoft.com/office/officeart/2005/8/layout/vList5"/>
    <dgm:cxn modelId="{2BE712CB-BE7D-4617-A30A-7C03195670EB}" type="presParOf" srcId="{161B6D01-6916-41ED-988B-D5417652828C}" destId="{FB487F38-3BD3-42A0-BA49-9D824EE70653}" srcOrd="0" destOrd="0" presId="urn:microsoft.com/office/officeart/2005/8/layout/vList5"/>
    <dgm:cxn modelId="{D95DD7AD-4FA5-455C-A722-04FEA6CD462D}" type="presParOf" srcId="{161B6D01-6916-41ED-988B-D5417652828C}" destId="{11971AA2-8323-4803-8E26-DB11FCE25549}" srcOrd="1" destOrd="0" presId="urn:microsoft.com/office/officeart/2005/8/layout/vList5"/>
    <dgm:cxn modelId="{CFF6B5D8-8E67-435B-AC85-443251B8C914}" type="presParOf" srcId="{699EB077-3D19-4581-8701-A674F2BB9E16}" destId="{D7DDD17A-BA73-4162-B1F5-1BE84B57249C}" srcOrd="3" destOrd="0" presId="urn:microsoft.com/office/officeart/2005/8/layout/vList5"/>
    <dgm:cxn modelId="{186D9749-713E-48FE-837F-FC6057B8487A}" type="presParOf" srcId="{699EB077-3D19-4581-8701-A674F2BB9E16}" destId="{C511ED62-C75A-48AB-9B81-C19CCF6BFF54}" srcOrd="4" destOrd="0" presId="urn:microsoft.com/office/officeart/2005/8/layout/vList5"/>
    <dgm:cxn modelId="{E35B3FBB-8E46-4CFE-9CB8-BD607B58B1FF}" type="presParOf" srcId="{C511ED62-C75A-48AB-9B81-C19CCF6BFF54}" destId="{20F71527-DDB6-4918-9122-4AC9E385B608}" srcOrd="0" destOrd="0" presId="urn:microsoft.com/office/officeart/2005/8/layout/vList5"/>
    <dgm:cxn modelId="{6E59E93E-630C-4254-BB2F-9CBC03B41A58}" type="presParOf" srcId="{C511ED62-C75A-48AB-9B81-C19CCF6BFF54}" destId="{34936772-EA0D-4C16-866F-48385695605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16937100-CD4C-4FDC-A7F4-A917B8714A9C}"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EA86C695-6DB7-4946-8DA1-C6F58AA982FB}">
      <dgm:prSet/>
      <dgm:spPr/>
      <dgm:t>
        <a:bodyPr/>
        <a:lstStyle/>
        <a:p>
          <a:pPr rtl="0"/>
          <a:r>
            <a:rPr lang="uz-Cyrl-UZ" b="1" dirty="0" smtClean="0">
              <a:latin typeface="Times New Roman" pitchFamily="18" charset="0"/>
              <a:cs typeface="Times New Roman" pitchFamily="18" charset="0"/>
            </a:rPr>
            <a:t>Солиқ юки –</a:t>
          </a:r>
          <a:r>
            <a:rPr lang="uz-Cyrl-UZ" dirty="0" smtClean="0">
              <a:latin typeface="Times New Roman" pitchFamily="18" charset="0"/>
              <a:cs typeface="Times New Roman" pitchFamily="18" charset="0"/>
            </a:rPr>
            <a:t> солиқ тўловчининг муайян даврда бюджетга тўланган солиқлар ва бошқа мажбурий тўловларнинг йиғиндисини ифодалайди.</a:t>
          </a:r>
          <a:endParaRPr lang="ru-RU" dirty="0">
            <a:latin typeface="Times New Roman" pitchFamily="18" charset="0"/>
            <a:cs typeface="Times New Roman" pitchFamily="18" charset="0"/>
          </a:endParaRPr>
        </a:p>
      </dgm:t>
    </dgm:pt>
    <dgm:pt modelId="{24A93748-BDB4-4698-BD7D-F7EBA2168D99}" type="parTrans" cxnId="{92ABE7D1-CCE0-40DB-BD6E-27E5EFBC29E7}">
      <dgm:prSet/>
      <dgm:spPr/>
      <dgm:t>
        <a:bodyPr/>
        <a:lstStyle/>
        <a:p>
          <a:endParaRPr lang="ru-RU">
            <a:latin typeface="Times New Roman" pitchFamily="18" charset="0"/>
            <a:cs typeface="Times New Roman" pitchFamily="18" charset="0"/>
          </a:endParaRPr>
        </a:p>
      </dgm:t>
    </dgm:pt>
    <dgm:pt modelId="{5792CC47-0449-455E-9EBB-ABA1D13E4668}" type="sibTrans" cxnId="{92ABE7D1-CCE0-40DB-BD6E-27E5EFBC29E7}">
      <dgm:prSet/>
      <dgm:spPr/>
      <dgm:t>
        <a:bodyPr/>
        <a:lstStyle/>
        <a:p>
          <a:endParaRPr lang="ru-RU">
            <a:latin typeface="Times New Roman" pitchFamily="18" charset="0"/>
            <a:cs typeface="Times New Roman" pitchFamily="18" charset="0"/>
          </a:endParaRPr>
        </a:p>
      </dgm:t>
    </dgm:pt>
    <dgm:pt modelId="{0677FCE7-159D-4E30-893E-83990F5BF8DB}" type="pres">
      <dgm:prSet presAssocID="{16937100-CD4C-4FDC-A7F4-A917B8714A9C}" presName="linear" presStyleCnt="0">
        <dgm:presLayoutVars>
          <dgm:animLvl val="lvl"/>
          <dgm:resizeHandles val="exact"/>
        </dgm:presLayoutVars>
      </dgm:prSet>
      <dgm:spPr/>
      <dgm:t>
        <a:bodyPr/>
        <a:lstStyle/>
        <a:p>
          <a:endParaRPr lang="ru-RU"/>
        </a:p>
      </dgm:t>
    </dgm:pt>
    <dgm:pt modelId="{FFD1DAB5-E2A4-4CD0-B227-DB78D57FD24B}" type="pres">
      <dgm:prSet presAssocID="{EA86C695-6DB7-4946-8DA1-C6F58AA982FB}" presName="parentText" presStyleLbl="node1" presStyleIdx="0" presStyleCnt="1">
        <dgm:presLayoutVars>
          <dgm:chMax val="0"/>
          <dgm:bulletEnabled val="1"/>
        </dgm:presLayoutVars>
      </dgm:prSet>
      <dgm:spPr/>
      <dgm:t>
        <a:bodyPr/>
        <a:lstStyle/>
        <a:p>
          <a:endParaRPr lang="ru-RU"/>
        </a:p>
      </dgm:t>
    </dgm:pt>
  </dgm:ptLst>
  <dgm:cxnLst>
    <dgm:cxn modelId="{E4A08687-9D8A-48A8-97C2-A214D390578D}" type="presOf" srcId="{16937100-CD4C-4FDC-A7F4-A917B8714A9C}" destId="{0677FCE7-159D-4E30-893E-83990F5BF8DB}" srcOrd="0" destOrd="0" presId="urn:microsoft.com/office/officeart/2005/8/layout/vList2"/>
    <dgm:cxn modelId="{A872B3C7-7DB5-4E90-BA76-3477CB7B1759}" type="presOf" srcId="{EA86C695-6DB7-4946-8DA1-C6F58AA982FB}" destId="{FFD1DAB5-E2A4-4CD0-B227-DB78D57FD24B}" srcOrd="0" destOrd="0" presId="urn:microsoft.com/office/officeart/2005/8/layout/vList2"/>
    <dgm:cxn modelId="{92ABE7D1-CCE0-40DB-BD6E-27E5EFBC29E7}" srcId="{16937100-CD4C-4FDC-A7F4-A917B8714A9C}" destId="{EA86C695-6DB7-4946-8DA1-C6F58AA982FB}" srcOrd="0" destOrd="0" parTransId="{24A93748-BDB4-4698-BD7D-F7EBA2168D99}" sibTransId="{5792CC47-0449-455E-9EBB-ABA1D13E4668}"/>
    <dgm:cxn modelId="{F89AFAB5-B17F-44C8-89E6-E6535C5B45EE}" type="presParOf" srcId="{0677FCE7-159D-4E30-893E-83990F5BF8DB}" destId="{FFD1DAB5-E2A4-4CD0-B227-DB78D57FD2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554AD116-22CB-4744-A425-DA2BC32F4489}"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01369914-82C2-4B3C-8D07-8581FC33A68A}">
      <dgm:prSet/>
      <dgm:spPr/>
      <dgm:t>
        <a:bodyPr/>
        <a:lstStyle/>
        <a:p>
          <a:pPr rtl="0"/>
          <a:r>
            <a:rPr lang="ru-RU" b="1" dirty="0" smtClean="0">
              <a:latin typeface="Times New Roman" pitchFamily="18" charset="0"/>
              <a:cs typeface="Times New Roman" pitchFamily="18" charset="0"/>
            </a:rPr>
            <a:t>МОЛИЯВИЙ СИЁСАТ</a:t>
          </a:r>
          <a:endParaRPr lang="ru-RU" dirty="0">
            <a:latin typeface="Times New Roman" pitchFamily="18" charset="0"/>
            <a:cs typeface="Times New Roman" pitchFamily="18" charset="0"/>
          </a:endParaRPr>
        </a:p>
      </dgm:t>
    </dgm:pt>
    <dgm:pt modelId="{F34281AD-F9E5-42AB-974F-DCAF0FBC1611}" type="parTrans" cxnId="{726BF5CD-462D-4B80-9B54-D702322F61E5}">
      <dgm:prSet/>
      <dgm:spPr/>
      <dgm:t>
        <a:bodyPr/>
        <a:lstStyle/>
        <a:p>
          <a:endParaRPr lang="ru-RU">
            <a:latin typeface="Times New Roman" pitchFamily="18" charset="0"/>
            <a:cs typeface="Times New Roman" pitchFamily="18" charset="0"/>
          </a:endParaRPr>
        </a:p>
      </dgm:t>
    </dgm:pt>
    <dgm:pt modelId="{B9B342CA-81A6-44AF-9413-23E22E31A4F5}" type="sibTrans" cxnId="{726BF5CD-462D-4B80-9B54-D702322F61E5}">
      <dgm:prSet/>
      <dgm:spPr/>
      <dgm:t>
        <a:bodyPr/>
        <a:lstStyle/>
        <a:p>
          <a:endParaRPr lang="ru-RU">
            <a:latin typeface="Times New Roman" pitchFamily="18" charset="0"/>
            <a:cs typeface="Times New Roman" pitchFamily="18" charset="0"/>
          </a:endParaRPr>
        </a:p>
      </dgm:t>
    </dgm:pt>
    <dgm:pt modelId="{4CA8BE39-4227-42AA-8482-4FFA4B2335B9}">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вазифаларини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амалга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ошириш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учун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ташкил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этиш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бўйича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чора-тадбирлар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мажмуи</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3E536AB6-B264-4FB3-B8D3-5D5E1EC4E9FF}" type="parTrans" cxnId="{917413A9-C710-4F5E-B6F6-5FF5FFEC7C08}">
      <dgm:prSet/>
      <dgm:spPr/>
      <dgm:t>
        <a:bodyPr/>
        <a:lstStyle/>
        <a:p>
          <a:endParaRPr lang="ru-RU">
            <a:latin typeface="Times New Roman" pitchFamily="18" charset="0"/>
            <a:cs typeface="Times New Roman" pitchFamily="18" charset="0"/>
          </a:endParaRPr>
        </a:p>
      </dgm:t>
    </dgm:pt>
    <dgm:pt modelId="{42C9FDFB-4914-4D42-A955-452EB6A1C5EA}" type="sibTrans" cxnId="{917413A9-C710-4F5E-B6F6-5FF5FFEC7C08}">
      <dgm:prSet/>
      <dgm:spPr/>
      <dgm:t>
        <a:bodyPr/>
        <a:lstStyle/>
        <a:p>
          <a:endParaRPr lang="ru-RU">
            <a:latin typeface="Times New Roman" pitchFamily="18" charset="0"/>
            <a:cs typeface="Times New Roman" pitchFamily="18" charset="0"/>
          </a:endParaRPr>
        </a:p>
      </dgm:t>
    </dgm:pt>
    <dgm:pt modelId="{16B293EA-BC37-4465-BA30-484AC512FA7B}" type="pres">
      <dgm:prSet presAssocID="{554AD116-22CB-4744-A425-DA2BC32F4489}" presName="Name0" presStyleCnt="0">
        <dgm:presLayoutVars>
          <dgm:dir/>
          <dgm:animLvl val="lvl"/>
          <dgm:resizeHandles val="exact"/>
        </dgm:presLayoutVars>
      </dgm:prSet>
      <dgm:spPr/>
      <dgm:t>
        <a:bodyPr/>
        <a:lstStyle/>
        <a:p>
          <a:endParaRPr lang="ru-RU"/>
        </a:p>
      </dgm:t>
    </dgm:pt>
    <dgm:pt modelId="{22F9C810-C34C-4F59-A04F-7825852097FF}" type="pres">
      <dgm:prSet presAssocID="{01369914-82C2-4B3C-8D07-8581FC33A68A}" presName="composite" presStyleCnt="0"/>
      <dgm:spPr/>
    </dgm:pt>
    <dgm:pt modelId="{0CE47314-992C-43B7-AA54-EAB35DBE9E6D}" type="pres">
      <dgm:prSet presAssocID="{01369914-82C2-4B3C-8D07-8581FC33A68A}" presName="parTx" presStyleLbl="alignNode1" presStyleIdx="0" presStyleCnt="1">
        <dgm:presLayoutVars>
          <dgm:chMax val="0"/>
          <dgm:chPref val="0"/>
          <dgm:bulletEnabled val="1"/>
        </dgm:presLayoutVars>
      </dgm:prSet>
      <dgm:spPr/>
      <dgm:t>
        <a:bodyPr/>
        <a:lstStyle/>
        <a:p>
          <a:endParaRPr lang="ru-RU"/>
        </a:p>
      </dgm:t>
    </dgm:pt>
    <dgm:pt modelId="{43A9F368-FC07-425C-925B-DF8B94BF0C63}" type="pres">
      <dgm:prSet presAssocID="{01369914-82C2-4B3C-8D07-8581FC33A68A}" presName="desTx" presStyleLbl="alignAccFollowNode1" presStyleIdx="0" presStyleCnt="1">
        <dgm:presLayoutVars>
          <dgm:bulletEnabled val="1"/>
        </dgm:presLayoutVars>
      </dgm:prSet>
      <dgm:spPr/>
      <dgm:t>
        <a:bodyPr/>
        <a:lstStyle/>
        <a:p>
          <a:endParaRPr lang="ru-RU"/>
        </a:p>
      </dgm:t>
    </dgm:pt>
  </dgm:ptLst>
  <dgm:cxnLst>
    <dgm:cxn modelId="{C47CDD81-18E7-403C-A527-F8B806BDE67D}" type="presOf" srcId="{4CA8BE39-4227-42AA-8482-4FFA4B2335B9}" destId="{43A9F368-FC07-425C-925B-DF8B94BF0C63}" srcOrd="0" destOrd="0" presId="urn:microsoft.com/office/officeart/2005/8/layout/hList1"/>
    <dgm:cxn modelId="{726BF5CD-462D-4B80-9B54-D702322F61E5}" srcId="{554AD116-22CB-4744-A425-DA2BC32F4489}" destId="{01369914-82C2-4B3C-8D07-8581FC33A68A}" srcOrd="0" destOrd="0" parTransId="{F34281AD-F9E5-42AB-974F-DCAF0FBC1611}" sibTransId="{B9B342CA-81A6-44AF-9413-23E22E31A4F5}"/>
    <dgm:cxn modelId="{AC61ABBF-F621-420E-8677-953B7A4B3999}" type="presOf" srcId="{554AD116-22CB-4744-A425-DA2BC32F4489}" destId="{16B293EA-BC37-4465-BA30-484AC512FA7B}" srcOrd="0" destOrd="0" presId="urn:microsoft.com/office/officeart/2005/8/layout/hList1"/>
    <dgm:cxn modelId="{BA095D09-8AFD-4F65-9708-4BE61AFFF778}" type="presOf" srcId="{01369914-82C2-4B3C-8D07-8581FC33A68A}" destId="{0CE47314-992C-43B7-AA54-EAB35DBE9E6D}" srcOrd="0" destOrd="0" presId="urn:microsoft.com/office/officeart/2005/8/layout/hList1"/>
    <dgm:cxn modelId="{917413A9-C710-4F5E-B6F6-5FF5FFEC7C08}" srcId="{01369914-82C2-4B3C-8D07-8581FC33A68A}" destId="{4CA8BE39-4227-42AA-8482-4FFA4B2335B9}" srcOrd="0" destOrd="0" parTransId="{3E536AB6-B264-4FB3-B8D3-5D5E1EC4E9FF}" sibTransId="{42C9FDFB-4914-4D42-A955-452EB6A1C5EA}"/>
    <dgm:cxn modelId="{11EAD4C9-CD56-47D7-80B6-BAD58C1A59DB}" type="presParOf" srcId="{16B293EA-BC37-4465-BA30-484AC512FA7B}" destId="{22F9C810-C34C-4F59-A04F-7825852097FF}" srcOrd="0" destOrd="0" presId="urn:microsoft.com/office/officeart/2005/8/layout/hList1"/>
    <dgm:cxn modelId="{AC60B085-7B57-4933-972F-5D8D1787E66C}" type="presParOf" srcId="{22F9C810-C34C-4F59-A04F-7825852097FF}" destId="{0CE47314-992C-43B7-AA54-EAB35DBE9E6D}" srcOrd="0" destOrd="0" presId="urn:microsoft.com/office/officeart/2005/8/layout/hList1"/>
    <dgm:cxn modelId="{EDF161F3-DA9C-4118-AB56-505F146CA32F}" type="presParOf" srcId="{22F9C810-C34C-4F59-A04F-7825852097FF}" destId="{43A9F368-FC07-425C-925B-DF8B94BF0C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2EF14D81-244E-4741-BFC0-F827AA4899DF}" type="doc">
      <dgm:prSet loTypeId="urn:microsoft.com/office/officeart/2005/8/layout/hList1" loCatId="list" qsTypeId="urn:microsoft.com/office/officeart/2005/8/quickstyle/3d1" qsCatId="3D" csTypeId="urn:microsoft.com/office/officeart/2005/8/colors/colorful4" csCatId="colorful"/>
      <dgm:spPr/>
      <dgm:t>
        <a:bodyPr/>
        <a:lstStyle/>
        <a:p>
          <a:endParaRPr lang="ru-RU"/>
        </a:p>
      </dgm:t>
    </dgm:pt>
    <dgm:pt modelId="{EF845821-8699-4B70-BD35-51A992FDD7F7}">
      <dgm:prSet/>
      <dgm:spPr/>
      <dgm:t>
        <a:bodyPr/>
        <a:lstStyle/>
        <a:p>
          <a:pPr rtl="0"/>
          <a:r>
            <a:rPr lang="ru-RU" dirty="0" err="1" smtClean="0">
              <a:latin typeface="Times New Roman" pitchFamily="18" charset="0"/>
              <a:cs typeface="Times New Roman" pitchFamily="18" charset="0"/>
            </a:rPr>
            <a:t>Дискрецион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сиёсат</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FB247A5-204F-4CDD-BFE9-7C2BF3A47136}" type="parTrans" cxnId="{A016C01C-71BB-4C17-8A8A-DEAE61734E72}">
      <dgm:prSet/>
      <dgm:spPr/>
      <dgm:t>
        <a:bodyPr/>
        <a:lstStyle/>
        <a:p>
          <a:endParaRPr lang="ru-RU">
            <a:latin typeface="Times New Roman" pitchFamily="18" charset="0"/>
            <a:cs typeface="Times New Roman" pitchFamily="18" charset="0"/>
          </a:endParaRPr>
        </a:p>
      </dgm:t>
    </dgm:pt>
    <dgm:pt modelId="{4778E373-9D56-416A-B768-30D4143873E9}" type="sibTrans" cxnId="{A016C01C-71BB-4C17-8A8A-DEAE61734E72}">
      <dgm:prSet/>
      <dgm:spPr/>
      <dgm:t>
        <a:bodyPr/>
        <a:lstStyle/>
        <a:p>
          <a:endParaRPr lang="ru-RU">
            <a:latin typeface="Times New Roman" pitchFamily="18" charset="0"/>
            <a:cs typeface="Times New Roman" pitchFamily="18" charset="0"/>
          </a:endParaRPr>
        </a:p>
      </dgm:t>
    </dgm:pt>
    <dgm:pt modelId="{1E315E09-A6AF-4C78-BADF-804539F0DAA7}">
      <dgm:prSet/>
      <dgm:spPr/>
      <dgm:t>
        <a:bodyPr/>
        <a:lstStyle/>
        <a:p>
          <a:pPr algn="just" rtl="0"/>
          <a:r>
            <a:rPr lang="ru-RU" dirty="0" err="1" smtClean="0">
              <a:latin typeface="Times New Roman" pitchFamily="18" charset="0"/>
              <a:cs typeface="Times New Roman" pitchFamily="18" charset="0"/>
            </a:rPr>
            <a:t>иқтисодиётга таъсир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ўтказиш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мақсадида солиқ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сарфларини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ўзгартириб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боғлиқ.</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A5F9EB88-47F4-439F-8466-B5B499810EF2}" type="parTrans" cxnId="{D84D7AF9-D941-4EC4-BB1F-3C9540D2493E}">
      <dgm:prSet/>
      <dgm:spPr/>
      <dgm:t>
        <a:bodyPr/>
        <a:lstStyle/>
        <a:p>
          <a:endParaRPr lang="ru-RU">
            <a:latin typeface="Times New Roman" pitchFamily="18" charset="0"/>
            <a:cs typeface="Times New Roman" pitchFamily="18" charset="0"/>
          </a:endParaRPr>
        </a:p>
      </dgm:t>
    </dgm:pt>
    <dgm:pt modelId="{7A26AE60-D13D-461A-86BC-C28DE5098A00}" type="sibTrans" cxnId="{D84D7AF9-D941-4EC4-BB1F-3C9540D2493E}">
      <dgm:prSet/>
      <dgm:spPr/>
      <dgm:t>
        <a:bodyPr/>
        <a:lstStyle/>
        <a:p>
          <a:endParaRPr lang="ru-RU">
            <a:latin typeface="Times New Roman" pitchFamily="18" charset="0"/>
            <a:cs typeface="Times New Roman" pitchFamily="18" charset="0"/>
          </a:endParaRPr>
        </a:p>
      </dgm:t>
    </dgm:pt>
    <dgm:pt modelId="{6E0532BF-D2FF-4716-8F74-0CB45C37CE0F}">
      <dgm:prSet/>
      <dgm:spPr/>
      <dgm:t>
        <a:bodyPr/>
        <a:lstStyle/>
        <a:p>
          <a:pPr rtl="0"/>
          <a:r>
            <a:rPr lang="ru-RU" dirty="0" err="1" smtClean="0">
              <a:latin typeface="Times New Roman" pitchFamily="18" charset="0"/>
              <a:cs typeface="Times New Roman" pitchFamily="18" charset="0"/>
            </a:rPr>
            <a:t>Ўз-ўзидан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тартибланувчи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сиёсат</a:t>
          </a:r>
          <a:endParaRPr lang="ru-RU" dirty="0">
            <a:latin typeface="Times New Roman" pitchFamily="18" charset="0"/>
            <a:cs typeface="Times New Roman" pitchFamily="18" charset="0"/>
          </a:endParaRPr>
        </a:p>
      </dgm:t>
    </dgm:pt>
    <dgm:pt modelId="{B19153CD-C4D8-4166-893D-9C91CEC17208}" type="parTrans" cxnId="{1F943762-8E93-46FE-BED1-D99BCF66106C}">
      <dgm:prSet/>
      <dgm:spPr/>
      <dgm:t>
        <a:bodyPr/>
        <a:lstStyle/>
        <a:p>
          <a:endParaRPr lang="ru-RU">
            <a:latin typeface="Times New Roman" pitchFamily="18" charset="0"/>
            <a:cs typeface="Times New Roman" pitchFamily="18" charset="0"/>
          </a:endParaRPr>
        </a:p>
      </dgm:t>
    </dgm:pt>
    <dgm:pt modelId="{9427348D-9C39-48DC-8152-D8F7A9849483}" type="sibTrans" cxnId="{1F943762-8E93-46FE-BED1-D99BCF66106C}">
      <dgm:prSet/>
      <dgm:spPr/>
      <dgm:t>
        <a:bodyPr/>
        <a:lstStyle/>
        <a:p>
          <a:endParaRPr lang="ru-RU">
            <a:latin typeface="Times New Roman" pitchFamily="18" charset="0"/>
            <a:cs typeface="Times New Roman" pitchFamily="18" charset="0"/>
          </a:endParaRPr>
        </a:p>
      </dgm:t>
    </dgm:pt>
    <dgm:pt modelId="{63BE50F5-438B-4F62-9EEB-099B94EFD790}">
      <dgm:prSet/>
      <dgm:spPr/>
      <dgm:t>
        <a:bodyPr/>
        <a:lstStyle/>
        <a:p>
          <a:pPr algn="just" rtl="0"/>
          <a:r>
            <a:rPr lang="ru-RU" dirty="0" err="1" smtClean="0">
              <a:latin typeface="Times New Roman" pitchFamily="18" charset="0"/>
              <a:cs typeface="Times New Roman" pitchFamily="18" charset="0"/>
            </a:rPr>
            <a:t>иқтисодиётдаги ҳолат ўзгаришига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мувофиқ тарзда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тартибловчи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механизмларни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тушишига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FA365E40-AA30-45BE-8831-B486378FFFDB}" type="parTrans" cxnId="{845D08AE-3E45-4396-8D6A-9D68FDD3975B}">
      <dgm:prSet/>
      <dgm:spPr/>
      <dgm:t>
        <a:bodyPr/>
        <a:lstStyle/>
        <a:p>
          <a:endParaRPr lang="ru-RU">
            <a:latin typeface="Times New Roman" pitchFamily="18" charset="0"/>
            <a:cs typeface="Times New Roman" pitchFamily="18" charset="0"/>
          </a:endParaRPr>
        </a:p>
      </dgm:t>
    </dgm:pt>
    <dgm:pt modelId="{DBF7963B-B74C-474D-A45D-4154957D9D4B}" type="sibTrans" cxnId="{845D08AE-3E45-4396-8D6A-9D68FDD3975B}">
      <dgm:prSet/>
      <dgm:spPr/>
      <dgm:t>
        <a:bodyPr/>
        <a:lstStyle/>
        <a:p>
          <a:endParaRPr lang="ru-RU">
            <a:latin typeface="Times New Roman" pitchFamily="18" charset="0"/>
            <a:cs typeface="Times New Roman" pitchFamily="18" charset="0"/>
          </a:endParaRPr>
        </a:p>
      </dgm:t>
    </dgm:pt>
    <dgm:pt modelId="{053A2156-E840-4A50-82C0-C9DB676D8579}" type="pres">
      <dgm:prSet presAssocID="{2EF14D81-244E-4741-BFC0-F827AA4899DF}" presName="Name0" presStyleCnt="0">
        <dgm:presLayoutVars>
          <dgm:dir/>
          <dgm:animLvl val="lvl"/>
          <dgm:resizeHandles val="exact"/>
        </dgm:presLayoutVars>
      </dgm:prSet>
      <dgm:spPr/>
      <dgm:t>
        <a:bodyPr/>
        <a:lstStyle/>
        <a:p>
          <a:endParaRPr lang="ru-RU"/>
        </a:p>
      </dgm:t>
    </dgm:pt>
    <dgm:pt modelId="{CEB01F54-2596-45F1-ADE5-720EC3FEAF99}" type="pres">
      <dgm:prSet presAssocID="{EF845821-8699-4B70-BD35-51A992FDD7F7}" presName="composite" presStyleCnt="0"/>
      <dgm:spPr/>
    </dgm:pt>
    <dgm:pt modelId="{9B053CC0-FA84-49F9-95A5-E1EDE5A90737}" type="pres">
      <dgm:prSet presAssocID="{EF845821-8699-4B70-BD35-51A992FDD7F7}" presName="parTx" presStyleLbl="alignNode1" presStyleIdx="0" presStyleCnt="2">
        <dgm:presLayoutVars>
          <dgm:chMax val="0"/>
          <dgm:chPref val="0"/>
          <dgm:bulletEnabled val="1"/>
        </dgm:presLayoutVars>
      </dgm:prSet>
      <dgm:spPr/>
      <dgm:t>
        <a:bodyPr/>
        <a:lstStyle/>
        <a:p>
          <a:endParaRPr lang="ru-RU"/>
        </a:p>
      </dgm:t>
    </dgm:pt>
    <dgm:pt modelId="{E1E16A26-4242-4270-B2AA-FCC47498EE7E}" type="pres">
      <dgm:prSet presAssocID="{EF845821-8699-4B70-BD35-51A992FDD7F7}" presName="desTx" presStyleLbl="alignAccFollowNode1" presStyleIdx="0" presStyleCnt="2">
        <dgm:presLayoutVars>
          <dgm:bulletEnabled val="1"/>
        </dgm:presLayoutVars>
      </dgm:prSet>
      <dgm:spPr/>
      <dgm:t>
        <a:bodyPr/>
        <a:lstStyle/>
        <a:p>
          <a:endParaRPr lang="ru-RU"/>
        </a:p>
      </dgm:t>
    </dgm:pt>
    <dgm:pt modelId="{06BD359F-B2EF-4B38-8E88-FBDB0518F480}" type="pres">
      <dgm:prSet presAssocID="{4778E373-9D56-416A-B768-30D4143873E9}" presName="space" presStyleCnt="0"/>
      <dgm:spPr/>
    </dgm:pt>
    <dgm:pt modelId="{8EBB1342-FBD3-4BF0-AC60-D5976CB342CB}" type="pres">
      <dgm:prSet presAssocID="{6E0532BF-D2FF-4716-8F74-0CB45C37CE0F}" presName="composite" presStyleCnt="0"/>
      <dgm:spPr/>
    </dgm:pt>
    <dgm:pt modelId="{A57AA649-D4DD-47E6-BF2A-BBE1E53CE662}" type="pres">
      <dgm:prSet presAssocID="{6E0532BF-D2FF-4716-8F74-0CB45C37CE0F}" presName="parTx" presStyleLbl="alignNode1" presStyleIdx="1" presStyleCnt="2">
        <dgm:presLayoutVars>
          <dgm:chMax val="0"/>
          <dgm:chPref val="0"/>
          <dgm:bulletEnabled val="1"/>
        </dgm:presLayoutVars>
      </dgm:prSet>
      <dgm:spPr/>
      <dgm:t>
        <a:bodyPr/>
        <a:lstStyle/>
        <a:p>
          <a:endParaRPr lang="ru-RU"/>
        </a:p>
      </dgm:t>
    </dgm:pt>
    <dgm:pt modelId="{DB96D0C7-12BD-41CE-9A30-75E4EE0B1F2A}" type="pres">
      <dgm:prSet presAssocID="{6E0532BF-D2FF-4716-8F74-0CB45C37CE0F}" presName="desTx" presStyleLbl="alignAccFollowNode1" presStyleIdx="1" presStyleCnt="2">
        <dgm:presLayoutVars>
          <dgm:bulletEnabled val="1"/>
        </dgm:presLayoutVars>
      </dgm:prSet>
      <dgm:spPr/>
      <dgm:t>
        <a:bodyPr/>
        <a:lstStyle/>
        <a:p>
          <a:endParaRPr lang="ru-RU"/>
        </a:p>
      </dgm:t>
    </dgm:pt>
  </dgm:ptLst>
  <dgm:cxnLst>
    <dgm:cxn modelId="{A016C01C-71BB-4C17-8A8A-DEAE61734E72}" srcId="{2EF14D81-244E-4741-BFC0-F827AA4899DF}" destId="{EF845821-8699-4B70-BD35-51A992FDD7F7}" srcOrd="0" destOrd="0" parTransId="{7FB247A5-204F-4CDD-BFE9-7C2BF3A47136}" sibTransId="{4778E373-9D56-416A-B768-30D4143873E9}"/>
    <dgm:cxn modelId="{D84D7AF9-D941-4EC4-BB1F-3C9540D2493E}" srcId="{EF845821-8699-4B70-BD35-51A992FDD7F7}" destId="{1E315E09-A6AF-4C78-BADF-804539F0DAA7}" srcOrd="0" destOrd="0" parTransId="{A5F9EB88-47F4-439F-8466-B5B499810EF2}" sibTransId="{7A26AE60-D13D-461A-86BC-C28DE5098A00}"/>
    <dgm:cxn modelId="{5EE13910-15A1-4B69-A970-21DF697635A4}" type="presOf" srcId="{EF845821-8699-4B70-BD35-51A992FDD7F7}" destId="{9B053CC0-FA84-49F9-95A5-E1EDE5A90737}" srcOrd="0" destOrd="0" presId="urn:microsoft.com/office/officeart/2005/8/layout/hList1"/>
    <dgm:cxn modelId="{5C60CAA3-52B4-405E-AAC1-3D1750956D92}" type="presOf" srcId="{6E0532BF-D2FF-4716-8F74-0CB45C37CE0F}" destId="{A57AA649-D4DD-47E6-BF2A-BBE1E53CE662}" srcOrd="0" destOrd="0" presId="urn:microsoft.com/office/officeart/2005/8/layout/hList1"/>
    <dgm:cxn modelId="{5713DE7F-DF47-486E-8BCC-C3DF68AD5579}" type="presOf" srcId="{1E315E09-A6AF-4C78-BADF-804539F0DAA7}" destId="{E1E16A26-4242-4270-B2AA-FCC47498EE7E}" srcOrd="0" destOrd="0" presId="urn:microsoft.com/office/officeart/2005/8/layout/hList1"/>
    <dgm:cxn modelId="{1F943762-8E93-46FE-BED1-D99BCF66106C}" srcId="{2EF14D81-244E-4741-BFC0-F827AA4899DF}" destId="{6E0532BF-D2FF-4716-8F74-0CB45C37CE0F}" srcOrd="1" destOrd="0" parTransId="{B19153CD-C4D8-4166-893D-9C91CEC17208}" sibTransId="{9427348D-9C39-48DC-8152-D8F7A9849483}"/>
    <dgm:cxn modelId="{845D08AE-3E45-4396-8D6A-9D68FDD3975B}" srcId="{6E0532BF-D2FF-4716-8F74-0CB45C37CE0F}" destId="{63BE50F5-438B-4F62-9EEB-099B94EFD790}" srcOrd="0" destOrd="0" parTransId="{FA365E40-AA30-45BE-8831-B486378FFFDB}" sibTransId="{DBF7963B-B74C-474D-A45D-4154957D9D4B}"/>
    <dgm:cxn modelId="{B86AA24E-F04B-4103-AE5E-A2C7350F6DD0}" type="presOf" srcId="{63BE50F5-438B-4F62-9EEB-099B94EFD790}" destId="{DB96D0C7-12BD-41CE-9A30-75E4EE0B1F2A}" srcOrd="0" destOrd="0" presId="urn:microsoft.com/office/officeart/2005/8/layout/hList1"/>
    <dgm:cxn modelId="{D039734A-B3D6-4748-BD01-3A68DFB97B2B}" type="presOf" srcId="{2EF14D81-244E-4741-BFC0-F827AA4899DF}" destId="{053A2156-E840-4A50-82C0-C9DB676D8579}" srcOrd="0" destOrd="0" presId="urn:microsoft.com/office/officeart/2005/8/layout/hList1"/>
    <dgm:cxn modelId="{A1AA3529-F7CA-4046-8CDB-5E419FE9B2EB}" type="presParOf" srcId="{053A2156-E840-4A50-82C0-C9DB676D8579}" destId="{CEB01F54-2596-45F1-ADE5-720EC3FEAF99}" srcOrd="0" destOrd="0" presId="urn:microsoft.com/office/officeart/2005/8/layout/hList1"/>
    <dgm:cxn modelId="{6671FED5-215A-4BE2-B6A1-E78F6887FE42}" type="presParOf" srcId="{CEB01F54-2596-45F1-ADE5-720EC3FEAF99}" destId="{9B053CC0-FA84-49F9-95A5-E1EDE5A90737}" srcOrd="0" destOrd="0" presId="urn:microsoft.com/office/officeart/2005/8/layout/hList1"/>
    <dgm:cxn modelId="{51E2E80F-3160-4224-A0EC-A0C648858FC2}" type="presParOf" srcId="{CEB01F54-2596-45F1-ADE5-720EC3FEAF99}" destId="{E1E16A26-4242-4270-B2AA-FCC47498EE7E}" srcOrd="1" destOrd="0" presId="urn:microsoft.com/office/officeart/2005/8/layout/hList1"/>
    <dgm:cxn modelId="{865C916D-AF17-4E0B-8F04-E01AB5E75B45}" type="presParOf" srcId="{053A2156-E840-4A50-82C0-C9DB676D8579}" destId="{06BD359F-B2EF-4B38-8E88-FBDB0518F480}" srcOrd="1" destOrd="0" presId="urn:microsoft.com/office/officeart/2005/8/layout/hList1"/>
    <dgm:cxn modelId="{ECD31A27-8CFB-4232-B479-6D248F81CFF3}" type="presParOf" srcId="{053A2156-E840-4A50-82C0-C9DB676D8579}" destId="{8EBB1342-FBD3-4BF0-AC60-D5976CB342CB}" srcOrd="2" destOrd="0" presId="urn:microsoft.com/office/officeart/2005/8/layout/hList1"/>
    <dgm:cxn modelId="{1460CEC1-A22F-408D-B1FD-F0DDF76C235A}" type="presParOf" srcId="{8EBB1342-FBD3-4BF0-AC60-D5976CB342CB}" destId="{A57AA649-D4DD-47E6-BF2A-BBE1E53CE662}" srcOrd="0" destOrd="0" presId="urn:microsoft.com/office/officeart/2005/8/layout/hList1"/>
    <dgm:cxn modelId="{426A7EC6-BED5-4541-97CB-8C7631AD8F29}" type="presParOf" srcId="{8EBB1342-FBD3-4BF0-AC60-D5976CB342CB}" destId="{DB96D0C7-12BD-41CE-9A30-75E4EE0B1F2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3CCBE4C3-085F-484D-9AFF-F6709394BAF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B49C6F7-E588-4556-8AFA-91BE50F74146}">
      <dgm:prSet/>
      <dgm:spPr/>
      <dgm:t>
        <a:bodyPr/>
        <a:lstStyle/>
        <a:p>
          <a:pPr marL="0" indent="354013" algn="just" rtl="0"/>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томонидан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иқтисодиётга таъсир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кўрсатиш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мақсадида солиққа тортиш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сарфи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таркибини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ўзгартириш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бўйича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қўлланилувчи чора-тадбирлар</a:t>
          </a:r>
          <a:r>
            <a:rPr lang="ru-RU" b="0"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фискал </a:t>
          </a:r>
          <a:r>
            <a:rPr lang="ru-RU" b="1" dirty="0" err="1" smtClean="0">
              <a:latin typeface="Times New Roman" pitchFamily="18" charset="0"/>
              <a:cs typeface="Times New Roman" pitchFamily="18" charset="0"/>
            </a:rPr>
            <a:t>ёки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солиқ-бюджет сиёсати</a:t>
          </a:r>
          <a:r>
            <a:rPr lang="ru-RU" b="1"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деб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аталади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0FA458F6-C3BE-41D5-B90C-AC1FAB4F3440}" type="parTrans" cxnId="{55706714-51C3-4C67-A6C6-4F43E72CE57D}">
      <dgm:prSet/>
      <dgm:spPr/>
      <dgm:t>
        <a:bodyPr/>
        <a:lstStyle/>
        <a:p>
          <a:pPr algn="just"/>
          <a:endParaRPr lang="ru-RU" b="0"/>
        </a:p>
      </dgm:t>
    </dgm:pt>
    <dgm:pt modelId="{48A2D286-295E-4FD1-A45E-785BDEA7B23E}" type="sibTrans" cxnId="{55706714-51C3-4C67-A6C6-4F43E72CE57D}">
      <dgm:prSet/>
      <dgm:spPr/>
      <dgm:t>
        <a:bodyPr/>
        <a:lstStyle/>
        <a:p>
          <a:pPr algn="just"/>
          <a:endParaRPr lang="ru-RU" b="0"/>
        </a:p>
      </dgm:t>
    </dgm:pt>
    <dgm:pt modelId="{AA50561F-246A-4F57-846F-C0FFF153590F}" type="pres">
      <dgm:prSet presAssocID="{3CCBE4C3-085F-484D-9AFF-F6709394BAF0}" presName="linear" presStyleCnt="0">
        <dgm:presLayoutVars>
          <dgm:animLvl val="lvl"/>
          <dgm:resizeHandles val="exact"/>
        </dgm:presLayoutVars>
      </dgm:prSet>
      <dgm:spPr/>
      <dgm:t>
        <a:bodyPr/>
        <a:lstStyle/>
        <a:p>
          <a:endParaRPr lang="ru-RU"/>
        </a:p>
      </dgm:t>
    </dgm:pt>
    <dgm:pt modelId="{5321784C-EEE8-4271-B82A-A04442E06B7D}" type="pres">
      <dgm:prSet presAssocID="{7B49C6F7-E588-4556-8AFA-91BE50F74146}" presName="parentText" presStyleLbl="node1" presStyleIdx="0" presStyleCnt="1">
        <dgm:presLayoutVars>
          <dgm:chMax val="0"/>
          <dgm:bulletEnabled val="1"/>
        </dgm:presLayoutVars>
      </dgm:prSet>
      <dgm:spPr/>
      <dgm:t>
        <a:bodyPr/>
        <a:lstStyle/>
        <a:p>
          <a:endParaRPr lang="ru-RU"/>
        </a:p>
      </dgm:t>
    </dgm:pt>
  </dgm:ptLst>
  <dgm:cxnLst>
    <dgm:cxn modelId="{D7F2A06A-F16F-4E06-8116-64ED6B302A62}" type="presOf" srcId="{7B49C6F7-E588-4556-8AFA-91BE50F74146}" destId="{5321784C-EEE8-4271-B82A-A04442E06B7D}" srcOrd="0" destOrd="0" presId="urn:microsoft.com/office/officeart/2005/8/layout/vList2"/>
    <dgm:cxn modelId="{55706714-51C3-4C67-A6C6-4F43E72CE57D}" srcId="{3CCBE4C3-085F-484D-9AFF-F6709394BAF0}" destId="{7B49C6F7-E588-4556-8AFA-91BE50F74146}" srcOrd="0" destOrd="0" parTransId="{0FA458F6-C3BE-41D5-B90C-AC1FAB4F3440}" sibTransId="{48A2D286-295E-4FD1-A45E-785BDEA7B23E}"/>
    <dgm:cxn modelId="{78359493-830A-4776-9EC6-7A8BC976DB8D}" type="presOf" srcId="{3CCBE4C3-085F-484D-9AFF-F6709394BAF0}" destId="{AA50561F-246A-4F57-846F-C0FFF153590F}" srcOrd="0" destOrd="0" presId="urn:microsoft.com/office/officeart/2005/8/layout/vList2"/>
    <dgm:cxn modelId="{1420E7EC-5842-408D-96C8-98C6F63A0289}" type="presParOf" srcId="{AA50561F-246A-4F57-846F-C0FFF153590F}" destId="{5321784C-EEE8-4271-B82A-A04442E06B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83707A-65E5-4C1A-9624-4FF96E4B1709}" type="doc">
      <dgm:prSet loTypeId="urn:microsoft.com/office/officeart/2005/8/layout/chevron2" loCatId="list" qsTypeId="urn:microsoft.com/office/officeart/2005/8/quickstyle/3d1" qsCatId="3D" csTypeId="urn:microsoft.com/office/officeart/2005/8/colors/colorful1#4" csCatId="colorful" phldr="1"/>
      <dgm:spPr/>
      <dgm:t>
        <a:bodyPr/>
        <a:lstStyle/>
        <a:p>
          <a:endParaRPr lang="ru-RU"/>
        </a:p>
      </dgm:t>
    </dgm:pt>
    <dgm:pt modelId="{6C6244D0-061F-43B9-8DFE-A0263B16FFD8}">
      <dgm:prSet custT="1"/>
      <dgm:spPr/>
      <dgm:t>
        <a:bodyPr/>
        <a:lstStyle/>
        <a:p>
          <a:pPr rtl="0"/>
          <a:r>
            <a:rPr lang="uz-Cyrl-UZ"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dgm:t>
    </dgm:pt>
    <dgm:pt modelId="{B25DA604-1851-44EF-9620-B9979B62663F}" type="parTrans" cxnId="{F530EDB9-427A-445C-A91F-F9CD0C096C38}">
      <dgm:prSet/>
      <dgm:spPr/>
      <dgm:t>
        <a:bodyPr/>
        <a:lstStyle/>
        <a:p>
          <a:endParaRPr lang="ru-RU" sz="2400">
            <a:latin typeface="Times New Roman" pitchFamily="18" charset="0"/>
            <a:cs typeface="Times New Roman" pitchFamily="18" charset="0"/>
          </a:endParaRPr>
        </a:p>
      </dgm:t>
    </dgm:pt>
    <dgm:pt modelId="{62C529FD-231B-49C6-B623-D09272122DA7}" type="sibTrans" cxnId="{F530EDB9-427A-445C-A91F-F9CD0C096C38}">
      <dgm:prSet/>
      <dgm:spPr/>
      <dgm:t>
        <a:bodyPr/>
        <a:lstStyle/>
        <a:p>
          <a:endParaRPr lang="ru-RU" sz="2400">
            <a:latin typeface="Times New Roman" pitchFamily="18" charset="0"/>
            <a:cs typeface="Times New Roman" pitchFamily="18" charset="0"/>
          </a:endParaRPr>
        </a:p>
      </dgm:t>
    </dgm:pt>
    <dgm:pt modelId="{EBFA8FDA-8A7F-4D32-B0ED-051916DEF7EB}">
      <dgm:prSet custT="1"/>
      <dgm:spPr/>
      <dgm:t>
        <a:bodyPr/>
        <a:lstStyle/>
        <a:p>
          <a:pPr rtl="0"/>
          <a:r>
            <a:rPr lang="uz-Cyrl-UZ" sz="2400" dirty="0" smtClean="0">
              <a:latin typeface="Times New Roman" pitchFamily="18" charset="0"/>
              <a:cs typeface="Times New Roman" pitchFamily="18" charset="0"/>
            </a:rPr>
            <a:t>2</a:t>
          </a:r>
          <a:endParaRPr lang="ru-RU" sz="2400" dirty="0">
            <a:latin typeface="Times New Roman" pitchFamily="18" charset="0"/>
            <a:cs typeface="Times New Roman" pitchFamily="18" charset="0"/>
          </a:endParaRPr>
        </a:p>
      </dgm:t>
    </dgm:pt>
    <dgm:pt modelId="{C6E65060-BA33-4EAF-AA34-03B7F92C8434}" type="parTrans" cxnId="{8134754B-E522-4928-BB1F-B0D408B11C95}">
      <dgm:prSet/>
      <dgm:spPr/>
      <dgm:t>
        <a:bodyPr/>
        <a:lstStyle/>
        <a:p>
          <a:endParaRPr lang="ru-RU" sz="2400">
            <a:latin typeface="Times New Roman" pitchFamily="18" charset="0"/>
            <a:cs typeface="Times New Roman" pitchFamily="18" charset="0"/>
          </a:endParaRPr>
        </a:p>
      </dgm:t>
    </dgm:pt>
    <dgm:pt modelId="{14ACFDBC-2F24-405C-8ED8-C0FFBF70FD01}" type="sibTrans" cxnId="{8134754B-E522-4928-BB1F-B0D408B11C95}">
      <dgm:prSet/>
      <dgm:spPr/>
      <dgm:t>
        <a:bodyPr/>
        <a:lstStyle/>
        <a:p>
          <a:endParaRPr lang="ru-RU" sz="2400">
            <a:latin typeface="Times New Roman" pitchFamily="18" charset="0"/>
            <a:cs typeface="Times New Roman" pitchFamily="18" charset="0"/>
          </a:endParaRPr>
        </a:p>
      </dgm:t>
    </dgm:pt>
    <dgm:pt modelId="{B082DFDB-6AAC-45C5-B26C-36EA1D22F3D2}">
      <dgm:prSet custT="1"/>
      <dgm:spPr/>
      <dgm:t>
        <a:bodyPr/>
        <a:lstStyle/>
        <a:p>
          <a:pPr rtl="0"/>
          <a:r>
            <a:rPr lang="uz-Cyrl-UZ" sz="2400" dirty="0" smtClean="0">
              <a:latin typeface="Times New Roman" pitchFamily="18" charset="0"/>
              <a:cs typeface="Times New Roman" pitchFamily="18" charset="0"/>
            </a:rPr>
            <a:t>3</a:t>
          </a:r>
          <a:endParaRPr lang="ru-RU" sz="2400" dirty="0">
            <a:latin typeface="Times New Roman" pitchFamily="18" charset="0"/>
            <a:cs typeface="Times New Roman" pitchFamily="18" charset="0"/>
          </a:endParaRPr>
        </a:p>
      </dgm:t>
    </dgm:pt>
    <dgm:pt modelId="{59457390-2D2E-4B01-832B-ACE1037F5628}" type="parTrans" cxnId="{869C2F0E-D23E-4BAE-87F6-469F982C139A}">
      <dgm:prSet/>
      <dgm:spPr/>
      <dgm:t>
        <a:bodyPr/>
        <a:lstStyle/>
        <a:p>
          <a:endParaRPr lang="ru-RU" sz="2400">
            <a:latin typeface="Times New Roman" pitchFamily="18" charset="0"/>
            <a:cs typeface="Times New Roman" pitchFamily="18" charset="0"/>
          </a:endParaRPr>
        </a:p>
      </dgm:t>
    </dgm:pt>
    <dgm:pt modelId="{08F51EBF-412C-49C3-93AC-3E30C2FE5D70}" type="sibTrans" cxnId="{869C2F0E-D23E-4BAE-87F6-469F982C139A}">
      <dgm:prSet/>
      <dgm:spPr/>
      <dgm:t>
        <a:bodyPr/>
        <a:lstStyle/>
        <a:p>
          <a:endParaRPr lang="ru-RU" sz="2400">
            <a:latin typeface="Times New Roman" pitchFamily="18" charset="0"/>
            <a:cs typeface="Times New Roman" pitchFamily="18" charset="0"/>
          </a:endParaRPr>
        </a:p>
      </dgm:t>
    </dgm:pt>
    <dgm:pt modelId="{FF5314A2-BFAF-4D8D-BC8B-AC5F0C0D4EE7}">
      <dgm:prSet custT="1"/>
      <dgm:spPr/>
      <dgm:t>
        <a:bodyPr/>
        <a:lstStyle/>
        <a:p>
          <a:pPr rtl="0"/>
          <a:r>
            <a:rPr lang="ru-RU" sz="2400" dirty="0" smtClean="0">
              <a:latin typeface="Times New Roman" pitchFamily="18" charset="0"/>
              <a:cs typeface="Times New Roman" pitchFamily="18" charset="0"/>
            </a:rPr>
            <a:t>4</a:t>
          </a:r>
          <a:endParaRPr lang="ru-RU" sz="2400" dirty="0">
            <a:latin typeface="Times New Roman" pitchFamily="18" charset="0"/>
            <a:cs typeface="Times New Roman" pitchFamily="18" charset="0"/>
          </a:endParaRPr>
        </a:p>
      </dgm:t>
    </dgm:pt>
    <dgm:pt modelId="{28270D3C-F9F1-4955-9678-D712B5235999}" type="parTrans" cxnId="{5C6B5A8D-1F1F-4647-AC3A-7A8FCDFD4EC8}">
      <dgm:prSet/>
      <dgm:spPr/>
      <dgm:t>
        <a:bodyPr/>
        <a:lstStyle/>
        <a:p>
          <a:endParaRPr lang="ru-RU" sz="2400">
            <a:latin typeface="Times New Roman" pitchFamily="18" charset="0"/>
            <a:cs typeface="Times New Roman" pitchFamily="18" charset="0"/>
          </a:endParaRPr>
        </a:p>
      </dgm:t>
    </dgm:pt>
    <dgm:pt modelId="{B917B235-6B9E-43CA-863A-D0786BDF0834}" type="sibTrans" cxnId="{5C6B5A8D-1F1F-4647-AC3A-7A8FCDFD4EC8}">
      <dgm:prSet/>
      <dgm:spPr/>
      <dgm:t>
        <a:bodyPr/>
        <a:lstStyle/>
        <a:p>
          <a:endParaRPr lang="ru-RU" sz="2400">
            <a:latin typeface="Times New Roman" pitchFamily="18" charset="0"/>
            <a:cs typeface="Times New Roman" pitchFamily="18" charset="0"/>
          </a:endParaRPr>
        </a:p>
      </dgm:t>
    </dgm:pt>
    <dgm:pt modelId="{379B4D77-5D3F-47E6-8A66-E0EF23DA709C}">
      <dgm:prSet custT="1"/>
      <dgm:spPr/>
      <dgm:t>
        <a:bodyPr/>
        <a:lstStyle/>
        <a:p>
          <a:pPr algn="just" rtl="0"/>
          <a:r>
            <a:rPr lang="uz-Cyrl-UZ" sz="2200" dirty="0" smtClean="0">
              <a:latin typeface="Times New Roman" pitchFamily="18" charset="0"/>
              <a:cs typeface="Times New Roman" pitchFamily="18" charset="0"/>
            </a:rPr>
            <a:t> давлатлараро молиявий муносабатлар;</a:t>
          </a:r>
          <a:endParaRPr lang="ru-RU" sz="2200" dirty="0">
            <a:latin typeface="Times New Roman" pitchFamily="18" charset="0"/>
            <a:cs typeface="Times New Roman" pitchFamily="18" charset="0"/>
          </a:endParaRPr>
        </a:p>
      </dgm:t>
    </dgm:pt>
    <dgm:pt modelId="{61E79B8D-9E34-4D04-A8D5-72B19E94DD26}" type="parTrans" cxnId="{EAFBDF2D-08A3-4E74-ABCF-7EAF968372A9}">
      <dgm:prSet/>
      <dgm:spPr/>
      <dgm:t>
        <a:bodyPr/>
        <a:lstStyle/>
        <a:p>
          <a:endParaRPr lang="ru-RU" sz="2400">
            <a:latin typeface="Times New Roman" pitchFamily="18" charset="0"/>
            <a:cs typeface="Times New Roman" pitchFamily="18" charset="0"/>
          </a:endParaRPr>
        </a:p>
      </dgm:t>
    </dgm:pt>
    <dgm:pt modelId="{A18D6EDE-0527-4D52-A957-F550FAB1C645}" type="sibTrans" cxnId="{EAFBDF2D-08A3-4E74-ABCF-7EAF968372A9}">
      <dgm:prSet/>
      <dgm:spPr/>
      <dgm:t>
        <a:bodyPr/>
        <a:lstStyle/>
        <a:p>
          <a:endParaRPr lang="ru-RU" sz="2400">
            <a:latin typeface="Times New Roman" pitchFamily="18" charset="0"/>
            <a:cs typeface="Times New Roman" pitchFamily="18" charset="0"/>
          </a:endParaRPr>
        </a:p>
      </dgm:t>
    </dgm:pt>
    <dgm:pt modelId="{EC1444A8-D5F0-413A-A997-63266414099D}">
      <dgm:prSet custT="1"/>
      <dgm:spPr/>
      <dgm:t>
        <a:bodyPr/>
        <a:lstStyle/>
        <a:p>
          <a:pPr algn="just" rtl="0"/>
          <a:r>
            <a:rPr lang="uz-Cyrl-UZ" sz="2200" dirty="0" smtClean="0">
              <a:latin typeface="Times New Roman" pitchFamily="18" charset="0"/>
              <a:cs typeface="Times New Roman" pitchFamily="18" charset="0"/>
            </a:rPr>
            <a:t>давлат ва турли халқаро ташкилотлар, хорижий фирма ва корхоналар ўртасидаги молиявий муносабатлар; </a:t>
          </a:r>
          <a:endParaRPr lang="ru-RU" sz="2200" dirty="0">
            <a:latin typeface="Times New Roman" pitchFamily="18" charset="0"/>
            <a:cs typeface="Times New Roman" pitchFamily="18" charset="0"/>
          </a:endParaRPr>
        </a:p>
      </dgm:t>
    </dgm:pt>
    <dgm:pt modelId="{D6E73B1A-B94F-4724-85FA-FE343CBFB5EB}" type="parTrans" cxnId="{30D2A18A-BCCA-4A5A-9EC3-71911D06F9B5}">
      <dgm:prSet/>
      <dgm:spPr/>
      <dgm:t>
        <a:bodyPr/>
        <a:lstStyle/>
        <a:p>
          <a:endParaRPr lang="ru-RU" sz="2400">
            <a:latin typeface="Times New Roman" pitchFamily="18" charset="0"/>
            <a:cs typeface="Times New Roman" pitchFamily="18" charset="0"/>
          </a:endParaRPr>
        </a:p>
      </dgm:t>
    </dgm:pt>
    <dgm:pt modelId="{9ABFD097-0730-4E5F-A0F2-F73331912678}" type="sibTrans" cxnId="{30D2A18A-BCCA-4A5A-9EC3-71911D06F9B5}">
      <dgm:prSet/>
      <dgm:spPr/>
      <dgm:t>
        <a:bodyPr/>
        <a:lstStyle/>
        <a:p>
          <a:endParaRPr lang="ru-RU" sz="2400">
            <a:latin typeface="Times New Roman" pitchFamily="18" charset="0"/>
            <a:cs typeface="Times New Roman" pitchFamily="18" charset="0"/>
          </a:endParaRPr>
        </a:p>
      </dgm:t>
    </dgm:pt>
    <dgm:pt modelId="{B25C8A16-65EA-4CD2-963A-1C80C78800F3}">
      <dgm:prSet custT="1"/>
      <dgm:spPr/>
      <dgm:t>
        <a:bodyPr/>
        <a:lstStyle/>
        <a:p>
          <a:pPr algn="just" rtl="0"/>
          <a:r>
            <a:rPr lang="uz-Cyrl-UZ" sz="2200" dirty="0" smtClean="0">
              <a:latin typeface="Times New Roman" pitchFamily="18" charset="0"/>
              <a:cs typeface="Times New Roman" pitchFamily="18" charset="0"/>
            </a:rPr>
            <a:t>бошқарувнинг турли даражаларидаги давлат органлари ўртасидаги молиявий муносабатлар;</a:t>
          </a:r>
          <a:endParaRPr lang="ru-RU" sz="2200" dirty="0">
            <a:latin typeface="Times New Roman" pitchFamily="18" charset="0"/>
            <a:cs typeface="Times New Roman" pitchFamily="18" charset="0"/>
          </a:endParaRPr>
        </a:p>
      </dgm:t>
    </dgm:pt>
    <dgm:pt modelId="{695B910B-371C-4895-9105-A5E1EE01D51D}" type="parTrans" cxnId="{2A9B025A-4313-427B-84A3-19FE2BA84020}">
      <dgm:prSet/>
      <dgm:spPr/>
      <dgm:t>
        <a:bodyPr/>
        <a:lstStyle/>
        <a:p>
          <a:endParaRPr lang="ru-RU" sz="2400">
            <a:latin typeface="Times New Roman" pitchFamily="18" charset="0"/>
            <a:cs typeface="Times New Roman" pitchFamily="18" charset="0"/>
          </a:endParaRPr>
        </a:p>
      </dgm:t>
    </dgm:pt>
    <dgm:pt modelId="{A12AB2C1-128C-4E8F-9F2C-68351990F257}" type="sibTrans" cxnId="{2A9B025A-4313-427B-84A3-19FE2BA84020}">
      <dgm:prSet/>
      <dgm:spPr/>
      <dgm:t>
        <a:bodyPr/>
        <a:lstStyle/>
        <a:p>
          <a:endParaRPr lang="ru-RU" sz="2400">
            <a:latin typeface="Times New Roman" pitchFamily="18" charset="0"/>
            <a:cs typeface="Times New Roman" pitchFamily="18" charset="0"/>
          </a:endParaRPr>
        </a:p>
      </dgm:t>
    </dgm:pt>
    <dgm:pt modelId="{495F2A2F-085C-437C-8E2C-4837FE1FD94D}">
      <dgm:prSet custT="1"/>
      <dgm:spPr/>
      <dgm:t>
        <a:bodyPr/>
        <a:lstStyle/>
        <a:p>
          <a:pPr algn="just" rtl="0"/>
          <a:r>
            <a:rPr lang="ru-RU" sz="2200" dirty="0" err="1" smtClean="0">
              <a:latin typeface="Times New Roman" pitchFamily="18" charset="0"/>
              <a:cs typeface="Times New Roman" pitchFamily="18" charset="0"/>
            </a:rPr>
            <a:t>давлат</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ва</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корхоналар</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ўртасидаги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молиявий</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муносабатлар</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dgm:t>
    </dgm:pt>
    <dgm:pt modelId="{C1BC46D1-CB5D-4425-BA54-45C244022384}" type="parTrans" cxnId="{0A6DA425-BBF0-4D43-9130-6D210DD57758}">
      <dgm:prSet/>
      <dgm:spPr/>
      <dgm:t>
        <a:bodyPr/>
        <a:lstStyle/>
        <a:p>
          <a:endParaRPr lang="ru-RU" sz="2400">
            <a:latin typeface="Times New Roman" pitchFamily="18" charset="0"/>
            <a:cs typeface="Times New Roman" pitchFamily="18" charset="0"/>
          </a:endParaRPr>
        </a:p>
      </dgm:t>
    </dgm:pt>
    <dgm:pt modelId="{9BD77629-6B8C-491C-9A2C-211B6F20DE94}" type="sibTrans" cxnId="{0A6DA425-BBF0-4D43-9130-6D210DD57758}">
      <dgm:prSet/>
      <dgm:spPr/>
      <dgm:t>
        <a:bodyPr/>
        <a:lstStyle/>
        <a:p>
          <a:endParaRPr lang="ru-RU" sz="2400">
            <a:latin typeface="Times New Roman" pitchFamily="18" charset="0"/>
            <a:cs typeface="Times New Roman" pitchFamily="18" charset="0"/>
          </a:endParaRPr>
        </a:p>
      </dgm:t>
    </dgm:pt>
    <dgm:pt modelId="{979B0E85-CB74-4884-93CF-FE939126785F}" type="pres">
      <dgm:prSet presAssocID="{4283707A-65E5-4C1A-9624-4FF96E4B1709}" presName="linearFlow" presStyleCnt="0">
        <dgm:presLayoutVars>
          <dgm:dir/>
          <dgm:animLvl val="lvl"/>
          <dgm:resizeHandles val="exact"/>
        </dgm:presLayoutVars>
      </dgm:prSet>
      <dgm:spPr/>
      <dgm:t>
        <a:bodyPr/>
        <a:lstStyle/>
        <a:p>
          <a:endParaRPr lang="ru-RU"/>
        </a:p>
      </dgm:t>
    </dgm:pt>
    <dgm:pt modelId="{B463BB2E-8D1C-4E93-9437-4F0386F22734}" type="pres">
      <dgm:prSet presAssocID="{6C6244D0-061F-43B9-8DFE-A0263B16FFD8}" presName="composite" presStyleCnt="0"/>
      <dgm:spPr/>
    </dgm:pt>
    <dgm:pt modelId="{5FB27FDE-5B59-47B6-8B1B-017EBB0F8004}" type="pres">
      <dgm:prSet presAssocID="{6C6244D0-061F-43B9-8DFE-A0263B16FFD8}" presName="parentText" presStyleLbl="alignNode1" presStyleIdx="0" presStyleCnt="4">
        <dgm:presLayoutVars>
          <dgm:chMax val="1"/>
          <dgm:bulletEnabled val="1"/>
        </dgm:presLayoutVars>
      </dgm:prSet>
      <dgm:spPr/>
      <dgm:t>
        <a:bodyPr/>
        <a:lstStyle/>
        <a:p>
          <a:endParaRPr lang="ru-RU"/>
        </a:p>
      </dgm:t>
    </dgm:pt>
    <dgm:pt modelId="{7FFEE197-A969-47F1-A6AB-67E653525AE9}" type="pres">
      <dgm:prSet presAssocID="{6C6244D0-061F-43B9-8DFE-A0263B16FFD8}" presName="descendantText" presStyleLbl="alignAcc1" presStyleIdx="0" presStyleCnt="4">
        <dgm:presLayoutVars>
          <dgm:bulletEnabled val="1"/>
        </dgm:presLayoutVars>
      </dgm:prSet>
      <dgm:spPr/>
      <dgm:t>
        <a:bodyPr/>
        <a:lstStyle/>
        <a:p>
          <a:endParaRPr lang="ru-RU"/>
        </a:p>
      </dgm:t>
    </dgm:pt>
    <dgm:pt modelId="{583358AD-2E52-4608-8213-6675CCD68434}" type="pres">
      <dgm:prSet presAssocID="{62C529FD-231B-49C6-B623-D09272122DA7}" presName="sp" presStyleCnt="0"/>
      <dgm:spPr/>
    </dgm:pt>
    <dgm:pt modelId="{FB02CFDB-83EA-4647-871B-8D27A0FC46BA}" type="pres">
      <dgm:prSet presAssocID="{EBFA8FDA-8A7F-4D32-B0ED-051916DEF7EB}" presName="composite" presStyleCnt="0"/>
      <dgm:spPr/>
    </dgm:pt>
    <dgm:pt modelId="{D93B2BD7-8690-4658-97CE-E113D1C50E3A}" type="pres">
      <dgm:prSet presAssocID="{EBFA8FDA-8A7F-4D32-B0ED-051916DEF7EB}" presName="parentText" presStyleLbl="alignNode1" presStyleIdx="1" presStyleCnt="4">
        <dgm:presLayoutVars>
          <dgm:chMax val="1"/>
          <dgm:bulletEnabled val="1"/>
        </dgm:presLayoutVars>
      </dgm:prSet>
      <dgm:spPr/>
      <dgm:t>
        <a:bodyPr/>
        <a:lstStyle/>
        <a:p>
          <a:endParaRPr lang="ru-RU"/>
        </a:p>
      </dgm:t>
    </dgm:pt>
    <dgm:pt modelId="{02A09F3C-1300-401C-A78A-9A9FF2FBBDE9}" type="pres">
      <dgm:prSet presAssocID="{EBFA8FDA-8A7F-4D32-B0ED-051916DEF7EB}" presName="descendantText" presStyleLbl="alignAcc1" presStyleIdx="1" presStyleCnt="4">
        <dgm:presLayoutVars>
          <dgm:bulletEnabled val="1"/>
        </dgm:presLayoutVars>
      </dgm:prSet>
      <dgm:spPr/>
      <dgm:t>
        <a:bodyPr/>
        <a:lstStyle/>
        <a:p>
          <a:endParaRPr lang="ru-RU"/>
        </a:p>
      </dgm:t>
    </dgm:pt>
    <dgm:pt modelId="{31B079A8-56A0-4B1E-B00C-17D49104A11F}" type="pres">
      <dgm:prSet presAssocID="{14ACFDBC-2F24-405C-8ED8-C0FFBF70FD01}" presName="sp" presStyleCnt="0"/>
      <dgm:spPr/>
    </dgm:pt>
    <dgm:pt modelId="{6DFDCA09-C1A0-4FE1-BF7A-DBE96DD1E2B8}" type="pres">
      <dgm:prSet presAssocID="{B082DFDB-6AAC-45C5-B26C-36EA1D22F3D2}" presName="composite" presStyleCnt="0"/>
      <dgm:spPr/>
    </dgm:pt>
    <dgm:pt modelId="{F1AD5377-0A38-4CC5-BE77-3629C5591789}" type="pres">
      <dgm:prSet presAssocID="{B082DFDB-6AAC-45C5-B26C-36EA1D22F3D2}" presName="parentText" presStyleLbl="alignNode1" presStyleIdx="2" presStyleCnt="4">
        <dgm:presLayoutVars>
          <dgm:chMax val="1"/>
          <dgm:bulletEnabled val="1"/>
        </dgm:presLayoutVars>
      </dgm:prSet>
      <dgm:spPr/>
      <dgm:t>
        <a:bodyPr/>
        <a:lstStyle/>
        <a:p>
          <a:endParaRPr lang="ru-RU"/>
        </a:p>
      </dgm:t>
    </dgm:pt>
    <dgm:pt modelId="{34EDC1DD-192C-4ED4-855A-517CFD700AD5}" type="pres">
      <dgm:prSet presAssocID="{B082DFDB-6AAC-45C5-B26C-36EA1D22F3D2}" presName="descendantText" presStyleLbl="alignAcc1" presStyleIdx="2" presStyleCnt="4">
        <dgm:presLayoutVars>
          <dgm:bulletEnabled val="1"/>
        </dgm:presLayoutVars>
      </dgm:prSet>
      <dgm:spPr/>
      <dgm:t>
        <a:bodyPr/>
        <a:lstStyle/>
        <a:p>
          <a:endParaRPr lang="ru-RU"/>
        </a:p>
      </dgm:t>
    </dgm:pt>
    <dgm:pt modelId="{16E65C5E-00DD-4289-98C2-55C267F8A181}" type="pres">
      <dgm:prSet presAssocID="{08F51EBF-412C-49C3-93AC-3E30C2FE5D70}" presName="sp" presStyleCnt="0"/>
      <dgm:spPr/>
    </dgm:pt>
    <dgm:pt modelId="{27D31A64-3B40-4B04-90F8-F640BEB13FE2}" type="pres">
      <dgm:prSet presAssocID="{FF5314A2-BFAF-4D8D-BC8B-AC5F0C0D4EE7}" presName="composite" presStyleCnt="0"/>
      <dgm:spPr/>
    </dgm:pt>
    <dgm:pt modelId="{64357943-2383-4D72-ADA9-6554DDC62D33}" type="pres">
      <dgm:prSet presAssocID="{FF5314A2-BFAF-4D8D-BC8B-AC5F0C0D4EE7}" presName="parentText" presStyleLbl="alignNode1" presStyleIdx="3" presStyleCnt="4">
        <dgm:presLayoutVars>
          <dgm:chMax val="1"/>
          <dgm:bulletEnabled val="1"/>
        </dgm:presLayoutVars>
      </dgm:prSet>
      <dgm:spPr/>
      <dgm:t>
        <a:bodyPr/>
        <a:lstStyle/>
        <a:p>
          <a:endParaRPr lang="ru-RU"/>
        </a:p>
      </dgm:t>
    </dgm:pt>
    <dgm:pt modelId="{A8BDFBC4-7FC3-4A30-B4F1-570FBE8E667F}" type="pres">
      <dgm:prSet presAssocID="{FF5314A2-BFAF-4D8D-BC8B-AC5F0C0D4EE7}" presName="descendantText" presStyleLbl="alignAcc1" presStyleIdx="3" presStyleCnt="4">
        <dgm:presLayoutVars>
          <dgm:bulletEnabled val="1"/>
        </dgm:presLayoutVars>
      </dgm:prSet>
      <dgm:spPr/>
      <dgm:t>
        <a:bodyPr/>
        <a:lstStyle/>
        <a:p>
          <a:endParaRPr lang="ru-RU"/>
        </a:p>
      </dgm:t>
    </dgm:pt>
  </dgm:ptLst>
  <dgm:cxnLst>
    <dgm:cxn modelId="{63D443A4-E8BF-4484-B61D-84D84DC32400}" type="presOf" srcId="{6C6244D0-061F-43B9-8DFE-A0263B16FFD8}" destId="{5FB27FDE-5B59-47B6-8B1B-017EBB0F8004}" srcOrd="0" destOrd="0" presId="urn:microsoft.com/office/officeart/2005/8/layout/chevron2"/>
    <dgm:cxn modelId="{414FA9F3-3D29-453A-9F68-62E5604A60EC}" type="presOf" srcId="{EBFA8FDA-8A7F-4D32-B0ED-051916DEF7EB}" destId="{D93B2BD7-8690-4658-97CE-E113D1C50E3A}" srcOrd="0" destOrd="0" presId="urn:microsoft.com/office/officeart/2005/8/layout/chevron2"/>
    <dgm:cxn modelId="{333538E1-153D-485C-9A6A-C337AECFDC9E}" type="presOf" srcId="{495F2A2F-085C-437C-8E2C-4837FE1FD94D}" destId="{A8BDFBC4-7FC3-4A30-B4F1-570FBE8E667F}" srcOrd="0" destOrd="0" presId="urn:microsoft.com/office/officeart/2005/8/layout/chevron2"/>
    <dgm:cxn modelId="{8134754B-E522-4928-BB1F-B0D408B11C95}" srcId="{4283707A-65E5-4C1A-9624-4FF96E4B1709}" destId="{EBFA8FDA-8A7F-4D32-B0ED-051916DEF7EB}" srcOrd="1" destOrd="0" parTransId="{C6E65060-BA33-4EAF-AA34-03B7F92C8434}" sibTransId="{14ACFDBC-2F24-405C-8ED8-C0FFBF70FD01}"/>
    <dgm:cxn modelId="{F530EDB9-427A-445C-A91F-F9CD0C096C38}" srcId="{4283707A-65E5-4C1A-9624-4FF96E4B1709}" destId="{6C6244D0-061F-43B9-8DFE-A0263B16FFD8}" srcOrd="0" destOrd="0" parTransId="{B25DA604-1851-44EF-9620-B9979B62663F}" sibTransId="{62C529FD-231B-49C6-B623-D09272122DA7}"/>
    <dgm:cxn modelId="{A479021A-7363-4EF4-80E6-33FA94E4FDB6}" type="presOf" srcId="{B25C8A16-65EA-4CD2-963A-1C80C78800F3}" destId="{34EDC1DD-192C-4ED4-855A-517CFD700AD5}" srcOrd="0" destOrd="0" presId="urn:microsoft.com/office/officeart/2005/8/layout/chevron2"/>
    <dgm:cxn modelId="{24771526-BCF6-488C-974C-913313CDFA8A}" type="presOf" srcId="{4283707A-65E5-4C1A-9624-4FF96E4B1709}" destId="{979B0E85-CB74-4884-93CF-FE939126785F}" srcOrd="0" destOrd="0" presId="urn:microsoft.com/office/officeart/2005/8/layout/chevron2"/>
    <dgm:cxn modelId="{32BED829-27BE-498F-90B2-DD95948641BE}" type="presOf" srcId="{EC1444A8-D5F0-413A-A997-63266414099D}" destId="{02A09F3C-1300-401C-A78A-9A9FF2FBBDE9}" srcOrd="0" destOrd="0" presId="urn:microsoft.com/office/officeart/2005/8/layout/chevron2"/>
    <dgm:cxn modelId="{30D2A18A-BCCA-4A5A-9EC3-71911D06F9B5}" srcId="{EBFA8FDA-8A7F-4D32-B0ED-051916DEF7EB}" destId="{EC1444A8-D5F0-413A-A997-63266414099D}" srcOrd="0" destOrd="0" parTransId="{D6E73B1A-B94F-4724-85FA-FE343CBFB5EB}" sibTransId="{9ABFD097-0730-4E5F-A0F2-F73331912678}"/>
    <dgm:cxn modelId="{8361FFF5-5B29-4141-A9D9-FA02C03AD10C}" type="presOf" srcId="{B082DFDB-6AAC-45C5-B26C-36EA1D22F3D2}" destId="{F1AD5377-0A38-4CC5-BE77-3629C5591789}" srcOrd="0" destOrd="0" presId="urn:microsoft.com/office/officeart/2005/8/layout/chevron2"/>
    <dgm:cxn modelId="{EAFBDF2D-08A3-4E74-ABCF-7EAF968372A9}" srcId="{6C6244D0-061F-43B9-8DFE-A0263B16FFD8}" destId="{379B4D77-5D3F-47E6-8A66-E0EF23DA709C}" srcOrd="0" destOrd="0" parTransId="{61E79B8D-9E34-4D04-A8D5-72B19E94DD26}" sibTransId="{A18D6EDE-0527-4D52-A957-F550FAB1C645}"/>
    <dgm:cxn modelId="{0A6DA425-BBF0-4D43-9130-6D210DD57758}" srcId="{FF5314A2-BFAF-4D8D-BC8B-AC5F0C0D4EE7}" destId="{495F2A2F-085C-437C-8E2C-4837FE1FD94D}" srcOrd="0" destOrd="0" parTransId="{C1BC46D1-CB5D-4425-BA54-45C244022384}" sibTransId="{9BD77629-6B8C-491C-9A2C-211B6F20DE94}"/>
    <dgm:cxn modelId="{2A9B025A-4313-427B-84A3-19FE2BA84020}" srcId="{B082DFDB-6AAC-45C5-B26C-36EA1D22F3D2}" destId="{B25C8A16-65EA-4CD2-963A-1C80C78800F3}" srcOrd="0" destOrd="0" parTransId="{695B910B-371C-4895-9105-A5E1EE01D51D}" sibTransId="{A12AB2C1-128C-4E8F-9F2C-68351990F257}"/>
    <dgm:cxn modelId="{6F2B8DFA-B69B-466F-A81C-2282BCCBDF76}" type="presOf" srcId="{FF5314A2-BFAF-4D8D-BC8B-AC5F0C0D4EE7}" destId="{64357943-2383-4D72-ADA9-6554DDC62D33}" srcOrd="0" destOrd="0" presId="urn:microsoft.com/office/officeart/2005/8/layout/chevron2"/>
    <dgm:cxn modelId="{E2B09560-3192-4E08-B29E-BCC38C2B6210}" type="presOf" srcId="{379B4D77-5D3F-47E6-8A66-E0EF23DA709C}" destId="{7FFEE197-A969-47F1-A6AB-67E653525AE9}" srcOrd="0" destOrd="0" presId="urn:microsoft.com/office/officeart/2005/8/layout/chevron2"/>
    <dgm:cxn modelId="{869C2F0E-D23E-4BAE-87F6-469F982C139A}" srcId="{4283707A-65E5-4C1A-9624-4FF96E4B1709}" destId="{B082DFDB-6AAC-45C5-B26C-36EA1D22F3D2}" srcOrd="2" destOrd="0" parTransId="{59457390-2D2E-4B01-832B-ACE1037F5628}" sibTransId="{08F51EBF-412C-49C3-93AC-3E30C2FE5D70}"/>
    <dgm:cxn modelId="{5C6B5A8D-1F1F-4647-AC3A-7A8FCDFD4EC8}" srcId="{4283707A-65E5-4C1A-9624-4FF96E4B1709}" destId="{FF5314A2-BFAF-4D8D-BC8B-AC5F0C0D4EE7}" srcOrd="3" destOrd="0" parTransId="{28270D3C-F9F1-4955-9678-D712B5235999}" sibTransId="{B917B235-6B9E-43CA-863A-D0786BDF0834}"/>
    <dgm:cxn modelId="{14D44F97-EF2C-4B6A-8DF6-443841C09C08}" type="presParOf" srcId="{979B0E85-CB74-4884-93CF-FE939126785F}" destId="{B463BB2E-8D1C-4E93-9437-4F0386F22734}" srcOrd="0" destOrd="0" presId="urn:microsoft.com/office/officeart/2005/8/layout/chevron2"/>
    <dgm:cxn modelId="{89A27945-B485-4294-9184-DB56290BADCA}" type="presParOf" srcId="{B463BB2E-8D1C-4E93-9437-4F0386F22734}" destId="{5FB27FDE-5B59-47B6-8B1B-017EBB0F8004}" srcOrd="0" destOrd="0" presId="urn:microsoft.com/office/officeart/2005/8/layout/chevron2"/>
    <dgm:cxn modelId="{094E4E99-EC74-4BED-9598-8A5E0343CAEC}" type="presParOf" srcId="{B463BB2E-8D1C-4E93-9437-4F0386F22734}" destId="{7FFEE197-A969-47F1-A6AB-67E653525AE9}" srcOrd="1" destOrd="0" presId="urn:microsoft.com/office/officeart/2005/8/layout/chevron2"/>
    <dgm:cxn modelId="{43365D97-4692-4A04-8195-4D0CBA0583F0}" type="presParOf" srcId="{979B0E85-CB74-4884-93CF-FE939126785F}" destId="{583358AD-2E52-4608-8213-6675CCD68434}" srcOrd="1" destOrd="0" presId="urn:microsoft.com/office/officeart/2005/8/layout/chevron2"/>
    <dgm:cxn modelId="{0EE307C4-40B4-4498-9A0E-E67248C53868}" type="presParOf" srcId="{979B0E85-CB74-4884-93CF-FE939126785F}" destId="{FB02CFDB-83EA-4647-871B-8D27A0FC46BA}" srcOrd="2" destOrd="0" presId="urn:microsoft.com/office/officeart/2005/8/layout/chevron2"/>
    <dgm:cxn modelId="{B7953D3D-ACAE-4622-B1E0-53356CCAE134}" type="presParOf" srcId="{FB02CFDB-83EA-4647-871B-8D27A0FC46BA}" destId="{D93B2BD7-8690-4658-97CE-E113D1C50E3A}" srcOrd="0" destOrd="0" presId="urn:microsoft.com/office/officeart/2005/8/layout/chevron2"/>
    <dgm:cxn modelId="{67BD03DD-A8EE-459B-B1AE-9AAF8FC8370D}" type="presParOf" srcId="{FB02CFDB-83EA-4647-871B-8D27A0FC46BA}" destId="{02A09F3C-1300-401C-A78A-9A9FF2FBBDE9}" srcOrd="1" destOrd="0" presId="urn:microsoft.com/office/officeart/2005/8/layout/chevron2"/>
    <dgm:cxn modelId="{98398D57-3FB7-4EBA-8FE1-57C8C2CD4FA2}" type="presParOf" srcId="{979B0E85-CB74-4884-93CF-FE939126785F}" destId="{31B079A8-56A0-4B1E-B00C-17D49104A11F}" srcOrd="3" destOrd="0" presId="urn:microsoft.com/office/officeart/2005/8/layout/chevron2"/>
    <dgm:cxn modelId="{3769023D-7960-4878-AFAC-7CF301041674}" type="presParOf" srcId="{979B0E85-CB74-4884-93CF-FE939126785F}" destId="{6DFDCA09-C1A0-4FE1-BF7A-DBE96DD1E2B8}" srcOrd="4" destOrd="0" presId="urn:microsoft.com/office/officeart/2005/8/layout/chevron2"/>
    <dgm:cxn modelId="{4EBEAAC0-8106-4FAD-91F1-96C55A6AB8E7}" type="presParOf" srcId="{6DFDCA09-C1A0-4FE1-BF7A-DBE96DD1E2B8}" destId="{F1AD5377-0A38-4CC5-BE77-3629C5591789}" srcOrd="0" destOrd="0" presId="urn:microsoft.com/office/officeart/2005/8/layout/chevron2"/>
    <dgm:cxn modelId="{2546476E-069E-415A-BFB0-F91212BC7DC5}" type="presParOf" srcId="{6DFDCA09-C1A0-4FE1-BF7A-DBE96DD1E2B8}" destId="{34EDC1DD-192C-4ED4-855A-517CFD700AD5}" srcOrd="1" destOrd="0" presId="urn:microsoft.com/office/officeart/2005/8/layout/chevron2"/>
    <dgm:cxn modelId="{DC51FD32-985F-4D7D-9B7B-0C83E655DC14}" type="presParOf" srcId="{979B0E85-CB74-4884-93CF-FE939126785F}" destId="{16E65C5E-00DD-4289-98C2-55C267F8A181}" srcOrd="5" destOrd="0" presId="urn:microsoft.com/office/officeart/2005/8/layout/chevron2"/>
    <dgm:cxn modelId="{C400484C-AB5E-4AA5-9110-9BD328017870}" type="presParOf" srcId="{979B0E85-CB74-4884-93CF-FE939126785F}" destId="{27D31A64-3B40-4B04-90F8-F640BEB13FE2}" srcOrd="6" destOrd="0" presId="urn:microsoft.com/office/officeart/2005/8/layout/chevron2"/>
    <dgm:cxn modelId="{3C092827-5743-41E1-AEA5-94AA0C1AD3BD}" type="presParOf" srcId="{27D31A64-3B40-4B04-90F8-F640BEB13FE2}" destId="{64357943-2383-4D72-ADA9-6554DDC62D33}" srcOrd="0" destOrd="0" presId="urn:microsoft.com/office/officeart/2005/8/layout/chevron2"/>
    <dgm:cxn modelId="{C38B0CA4-82BC-405E-B3B0-EB7B682698B9}" type="presParOf" srcId="{27D31A64-3B40-4B04-90F8-F640BEB13FE2}" destId="{A8BDFBC4-7FC3-4A30-B4F1-570FBE8E667F}"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AFEE6F85-8C84-4669-BA19-BA66FC7597DC}" type="doc">
      <dgm:prSet loTypeId="urn:microsoft.com/office/officeart/2005/8/layout/vList5" loCatId="list" qsTypeId="urn:microsoft.com/office/officeart/2005/8/quickstyle/3d1" qsCatId="3D" csTypeId="urn:microsoft.com/office/officeart/2005/8/colors/colorful1#16" csCatId="colorful" phldr="1"/>
      <dgm:spPr/>
      <dgm:t>
        <a:bodyPr/>
        <a:lstStyle/>
        <a:p>
          <a:endParaRPr lang="ru-RU"/>
        </a:p>
      </dgm:t>
    </dgm:pt>
    <dgm:pt modelId="{C9B2756A-28B1-4692-8A7E-51396375CB19}">
      <dgm:prSet custT="1">
        <dgm:style>
          <a:lnRef idx="0">
            <a:schemeClr val="accent1"/>
          </a:lnRef>
          <a:fillRef idx="3">
            <a:schemeClr val="accent1"/>
          </a:fillRef>
          <a:effectRef idx="3">
            <a:schemeClr val="accent1"/>
          </a:effectRef>
          <a:fontRef idx="minor">
            <a:schemeClr val="lt1"/>
          </a:fontRef>
        </dgm:style>
      </dgm:prSet>
      <dgm:spPr>
        <a:solidFill>
          <a:srgbClr val="0070C0"/>
        </a:solidFill>
      </dgm:spPr>
      <dgm:t>
        <a:bodyPr/>
        <a:lstStyle/>
        <a:p>
          <a:pPr rtl="0"/>
          <a:r>
            <a:rPr lang="ru-RU" sz="3200" dirty="0" smtClean="0">
              <a:latin typeface="Times New Roman" pitchFamily="18" charset="0"/>
              <a:cs typeface="Times New Roman" pitchFamily="18" charset="0"/>
            </a:rPr>
            <a:t>Фискал </a:t>
          </a:r>
          <a:r>
            <a:rPr lang="ru-RU" sz="3200" dirty="0" err="1" smtClean="0">
              <a:latin typeface="Times New Roman" pitchFamily="18" charset="0"/>
              <a:cs typeface="Times New Roman" pitchFamily="18" charset="0"/>
            </a:rPr>
            <a:t>сиёсат</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dgm:t>
    </dgm:pt>
    <dgm:pt modelId="{8EE5F165-7883-4A76-899D-1414716E450F}" type="parTrans" cxnId="{05723E8B-CBCA-4B38-A39A-BF0E68ECEE21}">
      <dgm:prSet/>
      <dgm:spPr/>
      <dgm:t>
        <a:bodyPr/>
        <a:lstStyle/>
        <a:p>
          <a:endParaRPr lang="ru-RU">
            <a:latin typeface="Times New Roman" pitchFamily="18" charset="0"/>
            <a:cs typeface="Times New Roman" pitchFamily="18" charset="0"/>
          </a:endParaRPr>
        </a:p>
      </dgm:t>
    </dgm:pt>
    <dgm:pt modelId="{76248E3C-BFA4-43F7-BC1B-825918CE7143}" type="sibTrans" cxnId="{05723E8B-CBCA-4B38-A39A-BF0E68ECEE21}">
      <dgm:prSet/>
      <dgm:spPr/>
      <dgm:t>
        <a:bodyPr/>
        <a:lstStyle/>
        <a:p>
          <a:endParaRPr lang="ru-RU">
            <a:latin typeface="Times New Roman" pitchFamily="18" charset="0"/>
            <a:cs typeface="Times New Roman" pitchFamily="18" charset="0"/>
          </a:endParaRPr>
        </a:p>
      </dgm:t>
    </dgm:pt>
    <dgm:pt modelId="{6936D09D-5AB8-4EFC-89DC-ABB586927B40}">
      <dgm:prSet>
        <dgm:style>
          <a:lnRef idx="0">
            <a:schemeClr val="accent2"/>
          </a:lnRef>
          <a:fillRef idx="3">
            <a:schemeClr val="accent2"/>
          </a:fillRef>
          <a:effectRef idx="3">
            <a:schemeClr val="accent2"/>
          </a:effectRef>
          <a:fontRef idx="minor">
            <a:schemeClr val="lt1"/>
          </a:fontRef>
        </dgm:style>
      </dgm:prSet>
      <dgm:spPr/>
      <dgm:t>
        <a:bodyPr/>
        <a:lstStyle/>
        <a:p>
          <a:pPr rtl="0"/>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томондан</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E0E14908-7742-4430-8DC1-E39C7D7EA7EB}" type="parTrans" cxnId="{058A48AD-538B-4B2E-86C3-704E5B612D3F}">
      <dgm:prSet/>
      <dgm:spPr/>
      <dgm:t>
        <a:bodyPr/>
        <a:lstStyle/>
        <a:p>
          <a:endParaRPr lang="ru-RU">
            <a:latin typeface="Times New Roman" pitchFamily="18" charset="0"/>
            <a:cs typeface="Times New Roman" pitchFamily="18" charset="0"/>
          </a:endParaRPr>
        </a:p>
      </dgm:t>
    </dgm:pt>
    <dgm:pt modelId="{918417A4-F86D-46C8-8547-601795A11AE2}" type="sibTrans" cxnId="{058A48AD-538B-4B2E-86C3-704E5B612D3F}">
      <dgm:prSet/>
      <dgm:spPr/>
      <dgm:t>
        <a:bodyPr/>
        <a:lstStyle/>
        <a:p>
          <a:endParaRPr lang="ru-RU">
            <a:latin typeface="Times New Roman" pitchFamily="18" charset="0"/>
            <a:cs typeface="Times New Roman" pitchFamily="18" charset="0"/>
          </a:endParaRPr>
        </a:p>
      </dgm:t>
    </dgm:pt>
    <dgm:pt modelId="{584D507B-F943-4149-8BA8-B9663F6DEEAA}">
      <dgm:prSet custT="1"/>
      <dgm:spPr/>
      <dgm:t>
        <a:bodyPr/>
        <a:lstStyle/>
        <a:p>
          <a:pPr algn="just" rtl="0"/>
          <a:r>
            <a:rPr lang="ru-RU" sz="2000" dirty="0" err="1" smtClean="0">
              <a:latin typeface="Times New Roman" pitchFamily="18" charset="0"/>
              <a:cs typeface="Times New Roman" pitchFamily="18" charset="0"/>
            </a:rPr>
            <a:t>иқтисодиётнинг таназзул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даврида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давлат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сарфларини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ошириш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ёки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солиқларни пасайтириш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орқали хўжалик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ҳаётини рағбатлантиришни,</a:t>
          </a:r>
          <a:endParaRPr lang="ru-RU" sz="2000" dirty="0">
            <a:latin typeface="Times New Roman" pitchFamily="18" charset="0"/>
            <a:cs typeface="Times New Roman" pitchFamily="18" charset="0"/>
          </a:endParaRPr>
        </a:p>
      </dgm:t>
    </dgm:pt>
    <dgm:pt modelId="{EDB2418E-4185-4508-A5AB-EF87A8B12F4A}" type="parTrans" cxnId="{EBCB92B5-927E-4163-970D-4FFD284BEAD4}">
      <dgm:prSet/>
      <dgm:spPr/>
      <dgm:t>
        <a:bodyPr/>
        <a:lstStyle/>
        <a:p>
          <a:endParaRPr lang="ru-RU">
            <a:latin typeface="Times New Roman" pitchFamily="18" charset="0"/>
            <a:cs typeface="Times New Roman" pitchFamily="18" charset="0"/>
          </a:endParaRPr>
        </a:p>
      </dgm:t>
    </dgm:pt>
    <dgm:pt modelId="{ECB59180-9CC5-4093-ABC3-C072C21762E5}" type="sibTrans" cxnId="{EBCB92B5-927E-4163-970D-4FFD284BEAD4}">
      <dgm:prSet/>
      <dgm:spPr/>
      <dgm:t>
        <a:bodyPr/>
        <a:lstStyle/>
        <a:p>
          <a:endParaRPr lang="ru-RU">
            <a:latin typeface="Times New Roman" pitchFamily="18" charset="0"/>
            <a:cs typeface="Times New Roman" pitchFamily="18" charset="0"/>
          </a:endParaRPr>
        </a:p>
      </dgm:t>
    </dgm:pt>
    <dgm:pt modelId="{DEDA58D5-6EC4-4203-B0AC-1A8A1BB2F417}">
      <dgm:prSet>
        <dgm:style>
          <a:lnRef idx="0">
            <a:schemeClr val="accent3"/>
          </a:lnRef>
          <a:fillRef idx="3">
            <a:schemeClr val="accent3"/>
          </a:fillRef>
          <a:effectRef idx="3">
            <a:schemeClr val="accent3"/>
          </a:effectRef>
          <a:fontRef idx="minor">
            <a:schemeClr val="lt1"/>
          </a:fontRef>
        </dgm:style>
      </dgm:prSet>
      <dgm:spPr/>
      <dgm:t>
        <a:bodyPr/>
        <a:lstStyle/>
        <a:p>
          <a:pPr rtl="0"/>
          <a:r>
            <a:rPr lang="ru-RU" dirty="0" err="1" smtClean="0">
              <a:latin typeface="Times New Roman" pitchFamily="18" charset="0"/>
              <a:cs typeface="Times New Roman" pitchFamily="18" charset="0"/>
            </a:rPr>
            <a:t>бошқа томондан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эса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B23F3E1-0361-432E-9DBD-EBED23BAF8FD}" type="parTrans" cxnId="{A2BC6A98-406D-4070-842C-006057614A99}">
      <dgm:prSet/>
      <dgm:spPr/>
      <dgm:t>
        <a:bodyPr/>
        <a:lstStyle/>
        <a:p>
          <a:endParaRPr lang="ru-RU">
            <a:latin typeface="Times New Roman" pitchFamily="18" charset="0"/>
            <a:cs typeface="Times New Roman" pitchFamily="18" charset="0"/>
          </a:endParaRPr>
        </a:p>
      </dgm:t>
    </dgm:pt>
    <dgm:pt modelId="{99FE1532-A204-49C2-AD45-03B1C9D4667C}" type="sibTrans" cxnId="{A2BC6A98-406D-4070-842C-006057614A99}">
      <dgm:prSet/>
      <dgm:spPr/>
      <dgm:t>
        <a:bodyPr/>
        <a:lstStyle/>
        <a:p>
          <a:endParaRPr lang="ru-RU">
            <a:latin typeface="Times New Roman" pitchFamily="18" charset="0"/>
            <a:cs typeface="Times New Roman" pitchFamily="18" charset="0"/>
          </a:endParaRPr>
        </a:p>
      </dgm:t>
    </dgm:pt>
    <dgm:pt modelId="{791C706C-8A85-4212-BB0E-EC2B37168454}">
      <dgm:prSet custT="1"/>
      <dgm:spPr/>
      <dgm:t>
        <a:bodyPr/>
        <a:lstStyle/>
        <a:p>
          <a:pPr algn="just" rtl="0"/>
          <a:r>
            <a:rPr lang="ru-RU" sz="2000" dirty="0" err="1" smtClean="0">
              <a:latin typeface="Times New Roman" pitchFamily="18" charset="0"/>
              <a:cs typeface="Times New Roman" pitchFamily="18" charset="0"/>
            </a:rPr>
            <a:t>иқтисодий ривожланишнинг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юқори даржасида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давлат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сарфларини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қисқартириш ёки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солиқларни кўпайтириш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орқали </a:t>
          </a:r>
          <a:r>
            <a:rPr lang="ru-RU" sz="2000" dirty="0" smtClean="0">
              <a:latin typeface="Times New Roman" pitchFamily="18" charset="0"/>
              <a:cs typeface="Times New Roman" pitchFamily="18" charset="0"/>
            </a:rPr>
            <a:t>юз </a:t>
          </a:r>
          <a:r>
            <a:rPr lang="ru-RU" sz="2000" dirty="0" err="1" smtClean="0">
              <a:latin typeface="Times New Roman" pitchFamily="18" charset="0"/>
              <a:cs typeface="Times New Roman" pitchFamily="18" charset="0"/>
            </a:rPr>
            <a:t>бериши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мумкин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бўлган</a:t>
          </a:r>
          <a:r>
            <a:rPr lang="ru-RU" sz="2000" dirty="0" smtClean="0">
              <a:latin typeface="Times New Roman" pitchFamily="18" charset="0"/>
              <a:cs typeface="Times New Roman" pitchFamily="18" charset="0"/>
            </a:rPr>
            <a:t> инфляция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ишсизликнинг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олишни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кўзда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тутади</a:t>
          </a: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AE77E58A-CCC4-4DDC-B6CD-30D271331481}" type="parTrans" cxnId="{5422B141-B312-4D82-B5A4-86417F4DD595}">
      <dgm:prSet/>
      <dgm:spPr/>
      <dgm:t>
        <a:bodyPr/>
        <a:lstStyle/>
        <a:p>
          <a:endParaRPr lang="ru-RU">
            <a:latin typeface="Times New Roman" pitchFamily="18" charset="0"/>
            <a:cs typeface="Times New Roman" pitchFamily="18" charset="0"/>
          </a:endParaRPr>
        </a:p>
      </dgm:t>
    </dgm:pt>
    <dgm:pt modelId="{7990424D-6E41-4773-B87E-0DADB5B2F531}" type="sibTrans" cxnId="{5422B141-B312-4D82-B5A4-86417F4DD595}">
      <dgm:prSet/>
      <dgm:spPr/>
      <dgm:t>
        <a:bodyPr/>
        <a:lstStyle/>
        <a:p>
          <a:endParaRPr lang="ru-RU">
            <a:latin typeface="Times New Roman" pitchFamily="18" charset="0"/>
            <a:cs typeface="Times New Roman" pitchFamily="18" charset="0"/>
          </a:endParaRPr>
        </a:p>
      </dgm:t>
    </dgm:pt>
    <dgm:pt modelId="{48B4F9B2-007B-47E5-9777-67496510A99A}" type="pres">
      <dgm:prSet presAssocID="{AFEE6F85-8C84-4669-BA19-BA66FC7597DC}" presName="Name0" presStyleCnt="0">
        <dgm:presLayoutVars>
          <dgm:dir/>
          <dgm:animLvl val="lvl"/>
          <dgm:resizeHandles val="exact"/>
        </dgm:presLayoutVars>
      </dgm:prSet>
      <dgm:spPr/>
      <dgm:t>
        <a:bodyPr/>
        <a:lstStyle/>
        <a:p>
          <a:endParaRPr lang="ru-RU"/>
        </a:p>
      </dgm:t>
    </dgm:pt>
    <dgm:pt modelId="{7FB34AA9-58A8-47A7-B819-5FA3A0BC57EF}" type="pres">
      <dgm:prSet presAssocID="{C9B2756A-28B1-4692-8A7E-51396375CB19}" presName="linNode" presStyleCnt="0"/>
      <dgm:spPr/>
    </dgm:pt>
    <dgm:pt modelId="{4C9840AE-61A3-4949-8618-C052E8C040F3}" type="pres">
      <dgm:prSet presAssocID="{C9B2756A-28B1-4692-8A7E-51396375CB19}" presName="parentText" presStyleLbl="node1" presStyleIdx="0" presStyleCnt="3" custScaleX="105440">
        <dgm:presLayoutVars>
          <dgm:chMax val="1"/>
          <dgm:bulletEnabled val="1"/>
        </dgm:presLayoutVars>
      </dgm:prSet>
      <dgm:spPr/>
      <dgm:t>
        <a:bodyPr/>
        <a:lstStyle/>
        <a:p>
          <a:endParaRPr lang="ru-RU"/>
        </a:p>
      </dgm:t>
    </dgm:pt>
    <dgm:pt modelId="{638F1550-07DE-446F-AD34-05B320BC8054}" type="pres">
      <dgm:prSet presAssocID="{76248E3C-BFA4-43F7-BC1B-825918CE7143}" presName="sp" presStyleCnt="0"/>
      <dgm:spPr/>
    </dgm:pt>
    <dgm:pt modelId="{055189E5-2AA8-4C01-8B21-544A83B26D65}" type="pres">
      <dgm:prSet presAssocID="{6936D09D-5AB8-4EFC-89DC-ABB586927B40}" presName="linNode" presStyleCnt="0"/>
      <dgm:spPr/>
    </dgm:pt>
    <dgm:pt modelId="{B086F578-3C65-4A45-94D7-51AA0A116707}" type="pres">
      <dgm:prSet presAssocID="{6936D09D-5AB8-4EFC-89DC-ABB586927B40}" presName="parentText" presStyleLbl="node1" presStyleIdx="1" presStyleCnt="3" custScaleX="53706">
        <dgm:presLayoutVars>
          <dgm:chMax val="1"/>
          <dgm:bulletEnabled val="1"/>
        </dgm:presLayoutVars>
      </dgm:prSet>
      <dgm:spPr/>
      <dgm:t>
        <a:bodyPr/>
        <a:lstStyle/>
        <a:p>
          <a:endParaRPr lang="ru-RU"/>
        </a:p>
      </dgm:t>
    </dgm:pt>
    <dgm:pt modelId="{053523BC-F524-4BCB-BD58-E82A0FEEA22A}" type="pres">
      <dgm:prSet presAssocID="{6936D09D-5AB8-4EFC-89DC-ABB586927B40}" presName="descendantText" presStyleLbl="alignAccFollowNode1" presStyleIdx="0" presStyleCnt="2" custScaleX="123342">
        <dgm:presLayoutVars>
          <dgm:bulletEnabled val="1"/>
        </dgm:presLayoutVars>
      </dgm:prSet>
      <dgm:spPr/>
      <dgm:t>
        <a:bodyPr/>
        <a:lstStyle/>
        <a:p>
          <a:endParaRPr lang="ru-RU"/>
        </a:p>
      </dgm:t>
    </dgm:pt>
    <dgm:pt modelId="{75A1323A-2D39-4FEC-B02A-6B9B5F6DEED6}" type="pres">
      <dgm:prSet presAssocID="{918417A4-F86D-46C8-8547-601795A11AE2}" presName="sp" presStyleCnt="0"/>
      <dgm:spPr/>
    </dgm:pt>
    <dgm:pt modelId="{DF530A7A-E901-49A8-85FB-3DAC6EAB11FC}" type="pres">
      <dgm:prSet presAssocID="{DEDA58D5-6EC4-4203-B0AC-1A8A1BB2F417}" presName="linNode" presStyleCnt="0"/>
      <dgm:spPr/>
    </dgm:pt>
    <dgm:pt modelId="{ACA1AC25-7000-4F49-9D86-3BB85D2A7C67}" type="pres">
      <dgm:prSet presAssocID="{DEDA58D5-6EC4-4203-B0AC-1A8A1BB2F417}" presName="parentText" presStyleLbl="node1" presStyleIdx="2" presStyleCnt="3" custScaleX="53706">
        <dgm:presLayoutVars>
          <dgm:chMax val="1"/>
          <dgm:bulletEnabled val="1"/>
        </dgm:presLayoutVars>
      </dgm:prSet>
      <dgm:spPr/>
      <dgm:t>
        <a:bodyPr/>
        <a:lstStyle/>
        <a:p>
          <a:endParaRPr lang="ru-RU"/>
        </a:p>
      </dgm:t>
    </dgm:pt>
    <dgm:pt modelId="{6939B1D8-F32A-4C97-8FC0-85421285F39C}" type="pres">
      <dgm:prSet presAssocID="{DEDA58D5-6EC4-4203-B0AC-1A8A1BB2F417}" presName="descendantText" presStyleLbl="alignAccFollowNode1" presStyleIdx="1" presStyleCnt="2" custScaleX="123342" custScaleY="141275">
        <dgm:presLayoutVars>
          <dgm:bulletEnabled val="1"/>
        </dgm:presLayoutVars>
      </dgm:prSet>
      <dgm:spPr/>
      <dgm:t>
        <a:bodyPr/>
        <a:lstStyle/>
        <a:p>
          <a:endParaRPr lang="ru-RU"/>
        </a:p>
      </dgm:t>
    </dgm:pt>
  </dgm:ptLst>
  <dgm:cxnLst>
    <dgm:cxn modelId="{05723E8B-CBCA-4B38-A39A-BF0E68ECEE21}" srcId="{AFEE6F85-8C84-4669-BA19-BA66FC7597DC}" destId="{C9B2756A-28B1-4692-8A7E-51396375CB19}" srcOrd="0" destOrd="0" parTransId="{8EE5F165-7883-4A76-899D-1414716E450F}" sibTransId="{76248E3C-BFA4-43F7-BC1B-825918CE7143}"/>
    <dgm:cxn modelId="{87FA4EC3-CDB5-440E-A4A2-6113788E19C1}" type="presOf" srcId="{584D507B-F943-4149-8BA8-B9663F6DEEAA}" destId="{053523BC-F524-4BCB-BD58-E82A0FEEA22A}" srcOrd="0" destOrd="0" presId="urn:microsoft.com/office/officeart/2005/8/layout/vList5"/>
    <dgm:cxn modelId="{F01ED55E-DD51-4232-871F-4C22541D6593}" type="presOf" srcId="{AFEE6F85-8C84-4669-BA19-BA66FC7597DC}" destId="{48B4F9B2-007B-47E5-9777-67496510A99A}" srcOrd="0" destOrd="0" presId="urn:microsoft.com/office/officeart/2005/8/layout/vList5"/>
    <dgm:cxn modelId="{EBCB92B5-927E-4163-970D-4FFD284BEAD4}" srcId="{6936D09D-5AB8-4EFC-89DC-ABB586927B40}" destId="{584D507B-F943-4149-8BA8-B9663F6DEEAA}" srcOrd="0" destOrd="0" parTransId="{EDB2418E-4185-4508-A5AB-EF87A8B12F4A}" sibTransId="{ECB59180-9CC5-4093-ABC3-C072C21762E5}"/>
    <dgm:cxn modelId="{058A48AD-538B-4B2E-86C3-704E5B612D3F}" srcId="{AFEE6F85-8C84-4669-BA19-BA66FC7597DC}" destId="{6936D09D-5AB8-4EFC-89DC-ABB586927B40}" srcOrd="1" destOrd="0" parTransId="{E0E14908-7742-4430-8DC1-E39C7D7EA7EB}" sibTransId="{918417A4-F86D-46C8-8547-601795A11AE2}"/>
    <dgm:cxn modelId="{D9A5DA23-CC0C-432C-9557-9EF67835C73C}" type="presOf" srcId="{DEDA58D5-6EC4-4203-B0AC-1A8A1BB2F417}" destId="{ACA1AC25-7000-4F49-9D86-3BB85D2A7C67}" srcOrd="0" destOrd="0" presId="urn:microsoft.com/office/officeart/2005/8/layout/vList5"/>
    <dgm:cxn modelId="{5422B141-B312-4D82-B5A4-86417F4DD595}" srcId="{DEDA58D5-6EC4-4203-B0AC-1A8A1BB2F417}" destId="{791C706C-8A85-4212-BB0E-EC2B37168454}" srcOrd="0" destOrd="0" parTransId="{AE77E58A-CCC4-4DDC-B6CD-30D271331481}" sibTransId="{7990424D-6E41-4773-B87E-0DADB5B2F531}"/>
    <dgm:cxn modelId="{E24F9973-F86A-4EEF-970C-321B195D96D2}" type="presOf" srcId="{C9B2756A-28B1-4692-8A7E-51396375CB19}" destId="{4C9840AE-61A3-4949-8618-C052E8C040F3}" srcOrd="0" destOrd="0" presId="urn:microsoft.com/office/officeart/2005/8/layout/vList5"/>
    <dgm:cxn modelId="{D9C35E95-68D6-420F-9FDA-EAA6CEE06FE0}" type="presOf" srcId="{791C706C-8A85-4212-BB0E-EC2B37168454}" destId="{6939B1D8-F32A-4C97-8FC0-85421285F39C}" srcOrd="0" destOrd="0" presId="urn:microsoft.com/office/officeart/2005/8/layout/vList5"/>
    <dgm:cxn modelId="{A2BC6A98-406D-4070-842C-006057614A99}" srcId="{AFEE6F85-8C84-4669-BA19-BA66FC7597DC}" destId="{DEDA58D5-6EC4-4203-B0AC-1A8A1BB2F417}" srcOrd="2" destOrd="0" parTransId="{DB23F3E1-0361-432E-9DBD-EBED23BAF8FD}" sibTransId="{99FE1532-A204-49C2-AD45-03B1C9D4667C}"/>
    <dgm:cxn modelId="{F731AFED-5813-4493-9FA3-8BF65E1253C9}" type="presOf" srcId="{6936D09D-5AB8-4EFC-89DC-ABB586927B40}" destId="{B086F578-3C65-4A45-94D7-51AA0A116707}" srcOrd="0" destOrd="0" presId="urn:microsoft.com/office/officeart/2005/8/layout/vList5"/>
    <dgm:cxn modelId="{6983B9C4-7A3F-4B91-9B4E-94395A5010BC}" type="presParOf" srcId="{48B4F9B2-007B-47E5-9777-67496510A99A}" destId="{7FB34AA9-58A8-47A7-B819-5FA3A0BC57EF}" srcOrd="0" destOrd="0" presId="urn:microsoft.com/office/officeart/2005/8/layout/vList5"/>
    <dgm:cxn modelId="{1BE401AC-BD35-47FC-BBCF-7FBB86969ABC}" type="presParOf" srcId="{7FB34AA9-58A8-47A7-B819-5FA3A0BC57EF}" destId="{4C9840AE-61A3-4949-8618-C052E8C040F3}" srcOrd="0" destOrd="0" presId="urn:microsoft.com/office/officeart/2005/8/layout/vList5"/>
    <dgm:cxn modelId="{D1D8AE9D-9611-4563-82C5-D7A565929578}" type="presParOf" srcId="{48B4F9B2-007B-47E5-9777-67496510A99A}" destId="{638F1550-07DE-446F-AD34-05B320BC8054}" srcOrd="1" destOrd="0" presId="urn:microsoft.com/office/officeart/2005/8/layout/vList5"/>
    <dgm:cxn modelId="{96948837-6F4B-452B-BA22-D51144C8B573}" type="presParOf" srcId="{48B4F9B2-007B-47E5-9777-67496510A99A}" destId="{055189E5-2AA8-4C01-8B21-544A83B26D65}" srcOrd="2" destOrd="0" presId="urn:microsoft.com/office/officeart/2005/8/layout/vList5"/>
    <dgm:cxn modelId="{528A5868-A888-46BD-A883-4EE514DF1B35}" type="presParOf" srcId="{055189E5-2AA8-4C01-8B21-544A83B26D65}" destId="{B086F578-3C65-4A45-94D7-51AA0A116707}" srcOrd="0" destOrd="0" presId="urn:microsoft.com/office/officeart/2005/8/layout/vList5"/>
    <dgm:cxn modelId="{221EF71A-EE5B-4E30-BA32-84B32833BD00}" type="presParOf" srcId="{055189E5-2AA8-4C01-8B21-544A83B26D65}" destId="{053523BC-F524-4BCB-BD58-E82A0FEEA22A}" srcOrd="1" destOrd="0" presId="urn:microsoft.com/office/officeart/2005/8/layout/vList5"/>
    <dgm:cxn modelId="{C551A953-F5B1-42A3-95E1-BD334A546F4F}" type="presParOf" srcId="{48B4F9B2-007B-47E5-9777-67496510A99A}" destId="{75A1323A-2D39-4FEC-B02A-6B9B5F6DEED6}" srcOrd="3" destOrd="0" presId="urn:microsoft.com/office/officeart/2005/8/layout/vList5"/>
    <dgm:cxn modelId="{A5A869A4-DD0C-4187-B3CF-1FD837A0FCEF}" type="presParOf" srcId="{48B4F9B2-007B-47E5-9777-67496510A99A}" destId="{DF530A7A-E901-49A8-85FB-3DAC6EAB11FC}" srcOrd="4" destOrd="0" presId="urn:microsoft.com/office/officeart/2005/8/layout/vList5"/>
    <dgm:cxn modelId="{9AF7CC88-5C7C-4A22-B4A2-A1C71B033A82}" type="presParOf" srcId="{DF530A7A-E901-49A8-85FB-3DAC6EAB11FC}" destId="{ACA1AC25-7000-4F49-9D86-3BB85D2A7C67}" srcOrd="0" destOrd="0" presId="urn:microsoft.com/office/officeart/2005/8/layout/vList5"/>
    <dgm:cxn modelId="{3565D798-176A-4319-885A-0F28FEB90145}" type="presParOf" srcId="{DF530A7A-E901-49A8-85FB-3DAC6EAB11FC}" destId="{6939B1D8-F32A-4C97-8FC0-85421285F39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7E506B4B-C895-4FB8-BDBA-C96CE51D791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49CD2F3-11AD-46EE-8941-5F12E94A4183}">
      <dgm:prSet/>
      <dgm:spPr/>
      <dgm:t>
        <a:bodyPr/>
        <a:lstStyle/>
        <a:p>
          <a:pPr algn="ctr" rtl="0"/>
          <a:r>
            <a:rPr lang="ru-RU"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Ўзбекистонда</a:t>
          </a:r>
          <a:r>
            <a:rPr lang="ru-RU" b="1" dirty="0" smtClean="0">
              <a:latin typeface="Times New Roman" pitchFamily="18" charset="0"/>
              <a:cs typeface="Times New Roman" pitchFamily="18" charset="0"/>
            </a:rPr>
            <a:t> бюджет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солиқ тизимини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такомиллаштириш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масалалари</a:t>
          </a:r>
          <a:endParaRPr lang="ru-RU" dirty="0">
            <a:latin typeface="Times New Roman" pitchFamily="18" charset="0"/>
            <a:cs typeface="Times New Roman" pitchFamily="18" charset="0"/>
          </a:endParaRPr>
        </a:p>
      </dgm:t>
    </dgm:pt>
    <dgm:pt modelId="{27428F46-EF3D-4B46-ADCF-6EABB57DD3E0}" type="parTrans" cxnId="{173C911D-84C3-4F76-9D32-CA5E41F389F2}">
      <dgm:prSet/>
      <dgm:spPr/>
      <dgm:t>
        <a:bodyPr/>
        <a:lstStyle/>
        <a:p>
          <a:endParaRPr lang="ru-RU"/>
        </a:p>
      </dgm:t>
    </dgm:pt>
    <dgm:pt modelId="{D6E6BA08-17C9-4D10-B604-131D14558227}" type="sibTrans" cxnId="{173C911D-84C3-4F76-9D32-CA5E41F389F2}">
      <dgm:prSet/>
      <dgm:spPr/>
      <dgm:t>
        <a:bodyPr/>
        <a:lstStyle/>
        <a:p>
          <a:endParaRPr lang="ru-RU"/>
        </a:p>
      </dgm:t>
    </dgm:pt>
    <dgm:pt modelId="{983E9829-627A-46AF-8B6C-8918E4E1FE54}" type="pres">
      <dgm:prSet presAssocID="{7E506B4B-C895-4FB8-BDBA-C96CE51D791D}" presName="linear" presStyleCnt="0">
        <dgm:presLayoutVars>
          <dgm:animLvl val="lvl"/>
          <dgm:resizeHandles val="exact"/>
        </dgm:presLayoutVars>
      </dgm:prSet>
      <dgm:spPr/>
      <dgm:t>
        <a:bodyPr/>
        <a:lstStyle/>
        <a:p>
          <a:endParaRPr lang="ru-RU"/>
        </a:p>
      </dgm:t>
    </dgm:pt>
    <dgm:pt modelId="{B83BB690-753D-4D34-9835-A719FF41F6CC}" type="pres">
      <dgm:prSet presAssocID="{049CD2F3-11AD-46EE-8941-5F12E94A4183}" presName="parentText" presStyleLbl="node1" presStyleIdx="0" presStyleCnt="1">
        <dgm:presLayoutVars>
          <dgm:chMax val="0"/>
          <dgm:bulletEnabled val="1"/>
        </dgm:presLayoutVars>
      </dgm:prSet>
      <dgm:spPr/>
      <dgm:t>
        <a:bodyPr/>
        <a:lstStyle/>
        <a:p>
          <a:endParaRPr lang="ru-RU"/>
        </a:p>
      </dgm:t>
    </dgm:pt>
  </dgm:ptLst>
  <dgm:cxnLst>
    <dgm:cxn modelId="{173C911D-84C3-4F76-9D32-CA5E41F389F2}" srcId="{7E506B4B-C895-4FB8-BDBA-C96CE51D791D}" destId="{049CD2F3-11AD-46EE-8941-5F12E94A4183}" srcOrd="0" destOrd="0" parTransId="{27428F46-EF3D-4B46-ADCF-6EABB57DD3E0}" sibTransId="{D6E6BA08-17C9-4D10-B604-131D14558227}"/>
    <dgm:cxn modelId="{F3EED82E-678F-4DC0-8216-FE1B0005561B}" type="presOf" srcId="{7E506B4B-C895-4FB8-BDBA-C96CE51D791D}" destId="{983E9829-627A-46AF-8B6C-8918E4E1FE54}" srcOrd="0" destOrd="0" presId="urn:microsoft.com/office/officeart/2005/8/layout/vList2"/>
    <dgm:cxn modelId="{D0698045-9672-4347-8A6C-F7AF97F6EC56}" type="presOf" srcId="{049CD2F3-11AD-46EE-8941-5F12E94A4183}" destId="{B83BB690-753D-4D34-9835-A719FF41F6CC}" srcOrd="0" destOrd="0" presId="urn:microsoft.com/office/officeart/2005/8/layout/vList2"/>
    <dgm:cxn modelId="{FA049591-0FF6-4389-A0A5-CA6FA9F6CDDA}" type="presParOf" srcId="{983E9829-627A-46AF-8B6C-8918E4E1FE54}" destId="{B83BB690-753D-4D34-9835-A719FF41F6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87F85CBE-C76C-46A0-A11B-83BA5F57A751}" type="doc">
      <dgm:prSet loTypeId="urn:microsoft.com/office/officeart/2005/8/layout/chevron2" loCatId="process" qsTypeId="urn:microsoft.com/office/officeart/2005/8/quickstyle/3d1" qsCatId="3D" csTypeId="urn:microsoft.com/office/officeart/2005/8/colors/colorful1#17" csCatId="colorful"/>
      <dgm:spPr/>
      <dgm:t>
        <a:bodyPr/>
        <a:lstStyle/>
        <a:p>
          <a:endParaRPr lang="ru-RU"/>
        </a:p>
      </dgm:t>
    </dgm:pt>
    <dgm:pt modelId="{2FD5F179-0D2B-4BBE-9AFB-7A6B31E39022}">
      <dgm:prSet/>
      <dgm:spPr/>
      <dgm:t>
        <a:bodyPr/>
        <a:lstStyle/>
        <a:p>
          <a:pPr rtl="0"/>
          <a:r>
            <a:rPr lang="uz-Cyrl-UZ"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9C4062DE-A3DE-4017-9BD3-6867546E8B38}" type="parTrans" cxnId="{3EA64509-A8E9-42AF-BE13-26D0BDA02B4E}">
      <dgm:prSet/>
      <dgm:spPr/>
      <dgm:t>
        <a:bodyPr/>
        <a:lstStyle/>
        <a:p>
          <a:endParaRPr lang="ru-RU">
            <a:latin typeface="Times New Roman" pitchFamily="18" charset="0"/>
            <a:cs typeface="Times New Roman" pitchFamily="18" charset="0"/>
          </a:endParaRPr>
        </a:p>
      </dgm:t>
    </dgm:pt>
    <dgm:pt modelId="{9CD4F064-7AB9-4FE5-A3B3-98A8123B4982}" type="sibTrans" cxnId="{3EA64509-A8E9-42AF-BE13-26D0BDA02B4E}">
      <dgm:prSet/>
      <dgm:spPr/>
      <dgm:t>
        <a:bodyPr/>
        <a:lstStyle/>
        <a:p>
          <a:endParaRPr lang="ru-RU">
            <a:latin typeface="Times New Roman" pitchFamily="18" charset="0"/>
            <a:cs typeface="Times New Roman" pitchFamily="18" charset="0"/>
          </a:endParaRPr>
        </a:p>
      </dgm:t>
    </dgm:pt>
    <dgm:pt modelId="{0D50461D-0AF2-46BF-B9A1-2A2A3831E0A7}">
      <dgm:prSet/>
      <dgm:spPr/>
      <dgm:t>
        <a:bodyPr/>
        <a:lstStyle/>
        <a:p>
          <a:pPr rtl="0"/>
          <a:r>
            <a:rPr lang="uz-Cyrl-UZ" dirty="0" smtClean="0">
              <a:latin typeface="Times New Roman" pitchFamily="18" charset="0"/>
              <a:cs typeface="Times New Roman" pitchFamily="18" charset="0"/>
            </a:rPr>
            <a:t>солиқ юкининг камайтирилиши орқали солиқ имтиёзларининг кенгайтирилиши хорижий инвестицияларнинг жалб қилиниши ва иқтисодиётни модернизациялашни кенгайтиришга имкон яратади;</a:t>
          </a:r>
          <a:endParaRPr lang="ru-RU" dirty="0">
            <a:latin typeface="Times New Roman" pitchFamily="18" charset="0"/>
            <a:cs typeface="Times New Roman" pitchFamily="18" charset="0"/>
          </a:endParaRPr>
        </a:p>
      </dgm:t>
    </dgm:pt>
    <dgm:pt modelId="{1D334BA3-992B-42D2-A115-41F6194C3E05}" type="parTrans" cxnId="{893C67CF-2090-4F2A-8CA2-CAD367F1A3E3}">
      <dgm:prSet/>
      <dgm:spPr/>
      <dgm:t>
        <a:bodyPr/>
        <a:lstStyle/>
        <a:p>
          <a:endParaRPr lang="ru-RU">
            <a:latin typeface="Times New Roman" pitchFamily="18" charset="0"/>
            <a:cs typeface="Times New Roman" pitchFamily="18" charset="0"/>
          </a:endParaRPr>
        </a:p>
      </dgm:t>
    </dgm:pt>
    <dgm:pt modelId="{7ABDE45F-5DDF-4FB7-8997-BC2BB6834F0C}" type="sibTrans" cxnId="{893C67CF-2090-4F2A-8CA2-CAD367F1A3E3}">
      <dgm:prSet/>
      <dgm:spPr/>
      <dgm:t>
        <a:bodyPr/>
        <a:lstStyle/>
        <a:p>
          <a:endParaRPr lang="ru-RU">
            <a:latin typeface="Times New Roman" pitchFamily="18" charset="0"/>
            <a:cs typeface="Times New Roman" pitchFamily="18" charset="0"/>
          </a:endParaRPr>
        </a:p>
      </dgm:t>
    </dgm:pt>
    <dgm:pt modelId="{842054E9-4A67-4F7C-A74D-E1E132E7B10F}">
      <dgm:prSet/>
      <dgm:spPr/>
      <dgm:t>
        <a:bodyPr/>
        <a:lstStyle/>
        <a:p>
          <a:pPr rtl="0"/>
          <a:r>
            <a:rPr lang="uz-Cyrl-UZ"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4BF0C93F-12CB-4213-90D6-CC7031ADAC9E}" type="parTrans" cxnId="{6BA5216C-BC01-4310-9AE4-613715A98FA7}">
      <dgm:prSet/>
      <dgm:spPr/>
      <dgm:t>
        <a:bodyPr/>
        <a:lstStyle/>
        <a:p>
          <a:endParaRPr lang="ru-RU">
            <a:latin typeface="Times New Roman" pitchFamily="18" charset="0"/>
            <a:cs typeface="Times New Roman" pitchFamily="18" charset="0"/>
          </a:endParaRPr>
        </a:p>
      </dgm:t>
    </dgm:pt>
    <dgm:pt modelId="{506AFC4B-6D19-4A3D-911B-A684020EFA00}" type="sibTrans" cxnId="{6BA5216C-BC01-4310-9AE4-613715A98FA7}">
      <dgm:prSet/>
      <dgm:spPr/>
      <dgm:t>
        <a:bodyPr/>
        <a:lstStyle/>
        <a:p>
          <a:endParaRPr lang="ru-RU">
            <a:latin typeface="Times New Roman" pitchFamily="18" charset="0"/>
            <a:cs typeface="Times New Roman" pitchFamily="18" charset="0"/>
          </a:endParaRPr>
        </a:p>
      </dgm:t>
    </dgm:pt>
    <dgm:pt modelId="{98C22A8F-1E0B-4B34-9122-289BE8622EFF}">
      <dgm:prSet/>
      <dgm:spPr/>
      <dgm:t>
        <a:bodyPr/>
        <a:lstStyle/>
        <a:p>
          <a:pPr rtl="0"/>
          <a:r>
            <a:rPr lang="uz-Cyrl-UZ" dirty="0" smtClean="0">
              <a:latin typeface="Times New Roman" pitchFamily="18" charset="0"/>
              <a:cs typeface="Times New Roman" pitchFamily="18" charset="0"/>
            </a:rPr>
            <a:t>солиқ тизимини соддалаштириш ва солиқ ставкаларини пасайтириш ўз навбатида хусусий мулкчилик тармоғини кенгайтиради, бизнес учун қулай муҳит яратади ва унинг кафолатларини мустаҳкамлайди;</a:t>
          </a:r>
          <a:endParaRPr lang="ru-RU" dirty="0">
            <a:latin typeface="Times New Roman" pitchFamily="18" charset="0"/>
            <a:cs typeface="Times New Roman" pitchFamily="18" charset="0"/>
          </a:endParaRPr>
        </a:p>
      </dgm:t>
    </dgm:pt>
    <dgm:pt modelId="{8B8AA610-050F-4AFA-9E7A-7199EBFAB005}" type="parTrans" cxnId="{6555B6F8-F94E-4175-9822-F35EC41E20B6}">
      <dgm:prSet/>
      <dgm:spPr/>
      <dgm:t>
        <a:bodyPr/>
        <a:lstStyle/>
        <a:p>
          <a:endParaRPr lang="ru-RU">
            <a:latin typeface="Times New Roman" pitchFamily="18" charset="0"/>
            <a:cs typeface="Times New Roman" pitchFamily="18" charset="0"/>
          </a:endParaRPr>
        </a:p>
      </dgm:t>
    </dgm:pt>
    <dgm:pt modelId="{E71578D6-F7E2-4A0E-8702-44B01F847F4B}" type="sibTrans" cxnId="{6555B6F8-F94E-4175-9822-F35EC41E20B6}">
      <dgm:prSet/>
      <dgm:spPr/>
      <dgm:t>
        <a:bodyPr/>
        <a:lstStyle/>
        <a:p>
          <a:endParaRPr lang="ru-RU">
            <a:latin typeface="Times New Roman" pitchFamily="18" charset="0"/>
            <a:cs typeface="Times New Roman" pitchFamily="18" charset="0"/>
          </a:endParaRPr>
        </a:p>
      </dgm:t>
    </dgm:pt>
    <dgm:pt modelId="{96BE3353-167E-430E-89B2-3E09E143420A}" type="pres">
      <dgm:prSet presAssocID="{87F85CBE-C76C-46A0-A11B-83BA5F57A751}" presName="linearFlow" presStyleCnt="0">
        <dgm:presLayoutVars>
          <dgm:dir/>
          <dgm:animLvl val="lvl"/>
          <dgm:resizeHandles val="exact"/>
        </dgm:presLayoutVars>
      </dgm:prSet>
      <dgm:spPr/>
      <dgm:t>
        <a:bodyPr/>
        <a:lstStyle/>
        <a:p>
          <a:endParaRPr lang="ru-RU"/>
        </a:p>
      </dgm:t>
    </dgm:pt>
    <dgm:pt modelId="{A32117EB-48BE-4819-B2E0-87CF9B2F0DC6}" type="pres">
      <dgm:prSet presAssocID="{2FD5F179-0D2B-4BBE-9AFB-7A6B31E39022}" presName="composite" presStyleCnt="0"/>
      <dgm:spPr/>
    </dgm:pt>
    <dgm:pt modelId="{F48CD8E9-D8AB-413A-9158-F821555FAC2B}" type="pres">
      <dgm:prSet presAssocID="{2FD5F179-0D2B-4BBE-9AFB-7A6B31E39022}" presName="parentText" presStyleLbl="alignNode1" presStyleIdx="0" presStyleCnt="2">
        <dgm:presLayoutVars>
          <dgm:chMax val="1"/>
          <dgm:bulletEnabled val="1"/>
        </dgm:presLayoutVars>
      </dgm:prSet>
      <dgm:spPr/>
      <dgm:t>
        <a:bodyPr/>
        <a:lstStyle/>
        <a:p>
          <a:endParaRPr lang="ru-RU"/>
        </a:p>
      </dgm:t>
    </dgm:pt>
    <dgm:pt modelId="{08D73E2A-1E63-4151-AA55-4E1B57BAA558}" type="pres">
      <dgm:prSet presAssocID="{2FD5F179-0D2B-4BBE-9AFB-7A6B31E39022}" presName="descendantText" presStyleLbl="alignAcc1" presStyleIdx="0" presStyleCnt="2">
        <dgm:presLayoutVars>
          <dgm:bulletEnabled val="1"/>
        </dgm:presLayoutVars>
      </dgm:prSet>
      <dgm:spPr/>
      <dgm:t>
        <a:bodyPr/>
        <a:lstStyle/>
        <a:p>
          <a:endParaRPr lang="ru-RU"/>
        </a:p>
      </dgm:t>
    </dgm:pt>
    <dgm:pt modelId="{F2634A5F-2F69-4630-8867-928800526480}" type="pres">
      <dgm:prSet presAssocID="{9CD4F064-7AB9-4FE5-A3B3-98A8123B4982}" presName="sp" presStyleCnt="0"/>
      <dgm:spPr/>
    </dgm:pt>
    <dgm:pt modelId="{2950CC4C-8CDE-4F57-998B-75E519B38D5A}" type="pres">
      <dgm:prSet presAssocID="{842054E9-4A67-4F7C-A74D-E1E132E7B10F}" presName="composite" presStyleCnt="0"/>
      <dgm:spPr/>
    </dgm:pt>
    <dgm:pt modelId="{3D8E471E-A70D-427A-99F8-07057FB57A5A}" type="pres">
      <dgm:prSet presAssocID="{842054E9-4A67-4F7C-A74D-E1E132E7B10F}" presName="parentText" presStyleLbl="alignNode1" presStyleIdx="1" presStyleCnt="2">
        <dgm:presLayoutVars>
          <dgm:chMax val="1"/>
          <dgm:bulletEnabled val="1"/>
        </dgm:presLayoutVars>
      </dgm:prSet>
      <dgm:spPr/>
      <dgm:t>
        <a:bodyPr/>
        <a:lstStyle/>
        <a:p>
          <a:endParaRPr lang="ru-RU"/>
        </a:p>
      </dgm:t>
    </dgm:pt>
    <dgm:pt modelId="{060AB99B-B23B-4008-9F45-BEE6A7CFC772}" type="pres">
      <dgm:prSet presAssocID="{842054E9-4A67-4F7C-A74D-E1E132E7B10F}" presName="descendantText" presStyleLbl="alignAcc1" presStyleIdx="1" presStyleCnt="2">
        <dgm:presLayoutVars>
          <dgm:bulletEnabled val="1"/>
        </dgm:presLayoutVars>
      </dgm:prSet>
      <dgm:spPr/>
      <dgm:t>
        <a:bodyPr/>
        <a:lstStyle/>
        <a:p>
          <a:endParaRPr lang="ru-RU"/>
        </a:p>
      </dgm:t>
    </dgm:pt>
  </dgm:ptLst>
  <dgm:cxnLst>
    <dgm:cxn modelId="{893C67CF-2090-4F2A-8CA2-CAD367F1A3E3}" srcId="{2FD5F179-0D2B-4BBE-9AFB-7A6B31E39022}" destId="{0D50461D-0AF2-46BF-B9A1-2A2A3831E0A7}" srcOrd="0" destOrd="0" parTransId="{1D334BA3-992B-42D2-A115-41F6194C3E05}" sibTransId="{7ABDE45F-5DDF-4FB7-8997-BC2BB6834F0C}"/>
    <dgm:cxn modelId="{C82B6A67-266F-4003-9924-23FEA0356F52}" type="presOf" srcId="{0D50461D-0AF2-46BF-B9A1-2A2A3831E0A7}" destId="{08D73E2A-1E63-4151-AA55-4E1B57BAA558}" srcOrd="0" destOrd="0" presId="urn:microsoft.com/office/officeart/2005/8/layout/chevron2"/>
    <dgm:cxn modelId="{6BA5216C-BC01-4310-9AE4-613715A98FA7}" srcId="{87F85CBE-C76C-46A0-A11B-83BA5F57A751}" destId="{842054E9-4A67-4F7C-A74D-E1E132E7B10F}" srcOrd="1" destOrd="0" parTransId="{4BF0C93F-12CB-4213-90D6-CC7031ADAC9E}" sibTransId="{506AFC4B-6D19-4A3D-911B-A684020EFA00}"/>
    <dgm:cxn modelId="{C1F205D9-6560-478B-8432-6DAD3D654615}" type="presOf" srcId="{98C22A8F-1E0B-4B34-9122-289BE8622EFF}" destId="{060AB99B-B23B-4008-9F45-BEE6A7CFC772}" srcOrd="0" destOrd="0" presId="urn:microsoft.com/office/officeart/2005/8/layout/chevron2"/>
    <dgm:cxn modelId="{6555B6F8-F94E-4175-9822-F35EC41E20B6}" srcId="{842054E9-4A67-4F7C-A74D-E1E132E7B10F}" destId="{98C22A8F-1E0B-4B34-9122-289BE8622EFF}" srcOrd="0" destOrd="0" parTransId="{8B8AA610-050F-4AFA-9E7A-7199EBFAB005}" sibTransId="{E71578D6-F7E2-4A0E-8702-44B01F847F4B}"/>
    <dgm:cxn modelId="{4EA8FA03-EA73-4806-869A-F8D47B7164F3}" type="presOf" srcId="{2FD5F179-0D2B-4BBE-9AFB-7A6B31E39022}" destId="{F48CD8E9-D8AB-413A-9158-F821555FAC2B}" srcOrd="0" destOrd="0" presId="urn:microsoft.com/office/officeart/2005/8/layout/chevron2"/>
    <dgm:cxn modelId="{697E082D-46CA-4CC1-9920-CB651E217CA8}" type="presOf" srcId="{87F85CBE-C76C-46A0-A11B-83BA5F57A751}" destId="{96BE3353-167E-430E-89B2-3E09E143420A}" srcOrd="0" destOrd="0" presId="urn:microsoft.com/office/officeart/2005/8/layout/chevron2"/>
    <dgm:cxn modelId="{0BEB868F-4175-440E-AD8C-E92E3069716E}" type="presOf" srcId="{842054E9-4A67-4F7C-A74D-E1E132E7B10F}" destId="{3D8E471E-A70D-427A-99F8-07057FB57A5A}" srcOrd="0" destOrd="0" presId="urn:microsoft.com/office/officeart/2005/8/layout/chevron2"/>
    <dgm:cxn modelId="{3EA64509-A8E9-42AF-BE13-26D0BDA02B4E}" srcId="{87F85CBE-C76C-46A0-A11B-83BA5F57A751}" destId="{2FD5F179-0D2B-4BBE-9AFB-7A6B31E39022}" srcOrd="0" destOrd="0" parTransId="{9C4062DE-A3DE-4017-9BD3-6867546E8B38}" sibTransId="{9CD4F064-7AB9-4FE5-A3B3-98A8123B4982}"/>
    <dgm:cxn modelId="{2FA8CDE0-BCBB-4E87-B8B4-A6951278CCDD}" type="presParOf" srcId="{96BE3353-167E-430E-89B2-3E09E143420A}" destId="{A32117EB-48BE-4819-B2E0-87CF9B2F0DC6}" srcOrd="0" destOrd="0" presId="urn:microsoft.com/office/officeart/2005/8/layout/chevron2"/>
    <dgm:cxn modelId="{5AD0300B-7F11-45DC-9B02-1D3B8AC25335}" type="presParOf" srcId="{A32117EB-48BE-4819-B2E0-87CF9B2F0DC6}" destId="{F48CD8E9-D8AB-413A-9158-F821555FAC2B}" srcOrd="0" destOrd="0" presId="urn:microsoft.com/office/officeart/2005/8/layout/chevron2"/>
    <dgm:cxn modelId="{4341A995-B2CB-435B-9123-7A950116E09F}" type="presParOf" srcId="{A32117EB-48BE-4819-B2E0-87CF9B2F0DC6}" destId="{08D73E2A-1E63-4151-AA55-4E1B57BAA558}" srcOrd="1" destOrd="0" presId="urn:microsoft.com/office/officeart/2005/8/layout/chevron2"/>
    <dgm:cxn modelId="{DC5FAF7A-9F1B-439B-971C-BD74335F1C5E}" type="presParOf" srcId="{96BE3353-167E-430E-89B2-3E09E143420A}" destId="{F2634A5F-2F69-4630-8867-928800526480}" srcOrd="1" destOrd="0" presId="urn:microsoft.com/office/officeart/2005/8/layout/chevron2"/>
    <dgm:cxn modelId="{60CEC2FC-4AED-4A99-BC06-ECF831EA5AF5}" type="presParOf" srcId="{96BE3353-167E-430E-89B2-3E09E143420A}" destId="{2950CC4C-8CDE-4F57-998B-75E519B38D5A}" srcOrd="2" destOrd="0" presId="urn:microsoft.com/office/officeart/2005/8/layout/chevron2"/>
    <dgm:cxn modelId="{5A24C88D-6CDB-4B35-8A61-423DCDBBE6DE}" type="presParOf" srcId="{2950CC4C-8CDE-4F57-998B-75E519B38D5A}" destId="{3D8E471E-A70D-427A-99F8-07057FB57A5A}" srcOrd="0" destOrd="0" presId="urn:microsoft.com/office/officeart/2005/8/layout/chevron2"/>
    <dgm:cxn modelId="{1B6974CA-6BBE-4201-B188-AAEA6576410A}" type="presParOf" srcId="{2950CC4C-8CDE-4F57-998B-75E519B38D5A}" destId="{060AB99B-B23B-4008-9F45-BEE6A7CFC77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B9473DE-E06E-4267-9315-6B1EE0A97391}"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AAED2B8B-6D0A-49DC-887E-E4F469B90754}">
      <dgm:prSet/>
      <dgm:spPr/>
      <dgm:t>
        <a:bodyPr/>
        <a:lstStyle/>
        <a:p>
          <a:pPr marL="0" indent="365125" algn="just" rtl="0"/>
          <a:r>
            <a:rPr lang="uz-Cyrl-UZ" b="0" i="0" baseline="0" dirty="0" smtClean="0">
              <a:latin typeface="Times New Roman" pitchFamily="18" charset="0"/>
              <a:cs typeface="Times New Roman" pitchFamily="18" charset="0"/>
            </a:rPr>
            <a:t>Мамлакатдаги солиқ тизимини соддалаштирилиши ва унификация қилиниши, солиқ юкининг янада камайтирилиши қуйидаги бир қатор вазифаларнинг муваффақиятли амалга оширилишига моддий замин яратади: </a:t>
          </a:r>
          <a:endParaRPr lang="uz-Cyrl-UZ" b="0" i="0" baseline="0" dirty="0">
            <a:latin typeface="Times New Roman" pitchFamily="18" charset="0"/>
            <a:cs typeface="Times New Roman" pitchFamily="18" charset="0"/>
          </a:endParaRPr>
        </a:p>
      </dgm:t>
    </dgm:pt>
    <dgm:pt modelId="{506CA8E5-9C8A-476A-9A0F-9C0EDF2887B5}" type="parTrans" cxnId="{B3A7D525-8A3D-4F7C-80E4-84C8BCF21BD4}">
      <dgm:prSet/>
      <dgm:spPr/>
      <dgm:t>
        <a:bodyPr/>
        <a:lstStyle/>
        <a:p>
          <a:endParaRPr lang="ru-RU">
            <a:latin typeface="Times New Roman" pitchFamily="18" charset="0"/>
            <a:cs typeface="Times New Roman" pitchFamily="18" charset="0"/>
          </a:endParaRPr>
        </a:p>
      </dgm:t>
    </dgm:pt>
    <dgm:pt modelId="{2B314464-7013-4908-9EED-4781D0AD79E8}" type="sibTrans" cxnId="{B3A7D525-8A3D-4F7C-80E4-84C8BCF21BD4}">
      <dgm:prSet/>
      <dgm:spPr/>
      <dgm:t>
        <a:bodyPr/>
        <a:lstStyle/>
        <a:p>
          <a:endParaRPr lang="ru-RU">
            <a:latin typeface="Times New Roman" pitchFamily="18" charset="0"/>
            <a:cs typeface="Times New Roman" pitchFamily="18" charset="0"/>
          </a:endParaRPr>
        </a:p>
      </dgm:t>
    </dgm:pt>
    <dgm:pt modelId="{EC0E887B-358D-4EC6-B5F3-8B3E4273B1C0}" type="pres">
      <dgm:prSet presAssocID="{5B9473DE-E06E-4267-9315-6B1EE0A97391}" presName="linear" presStyleCnt="0">
        <dgm:presLayoutVars>
          <dgm:animLvl val="lvl"/>
          <dgm:resizeHandles val="exact"/>
        </dgm:presLayoutVars>
      </dgm:prSet>
      <dgm:spPr/>
      <dgm:t>
        <a:bodyPr/>
        <a:lstStyle/>
        <a:p>
          <a:endParaRPr lang="ru-RU"/>
        </a:p>
      </dgm:t>
    </dgm:pt>
    <dgm:pt modelId="{463A526A-201B-4326-A0CE-0AE78EF93485}" type="pres">
      <dgm:prSet presAssocID="{AAED2B8B-6D0A-49DC-887E-E4F469B90754}" presName="parentText" presStyleLbl="node1" presStyleIdx="0" presStyleCnt="1">
        <dgm:presLayoutVars>
          <dgm:chMax val="0"/>
          <dgm:bulletEnabled val="1"/>
        </dgm:presLayoutVars>
      </dgm:prSet>
      <dgm:spPr/>
      <dgm:t>
        <a:bodyPr/>
        <a:lstStyle/>
        <a:p>
          <a:endParaRPr lang="ru-RU"/>
        </a:p>
      </dgm:t>
    </dgm:pt>
  </dgm:ptLst>
  <dgm:cxnLst>
    <dgm:cxn modelId="{B3A7D525-8A3D-4F7C-80E4-84C8BCF21BD4}" srcId="{5B9473DE-E06E-4267-9315-6B1EE0A97391}" destId="{AAED2B8B-6D0A-49DC-887E-E4F469B90754}" srcOrd="0" destOrd="0" parTransId="{506CA8E5-9C8A-476A-9A0F-9C0EDF2887B5}" sibTransId="{2B314464-7013-4908-9EED-4781D0AD79E8}"/>
    <dgm:cxn modelId="{EB57C750-60D4-47CC-8AA7-090848932068}" type="presOf" srcId="{5B9473DE-E06E-4267-9315-6B1EE0A97391}" destId="{EC0E887B-358D-4EC6-B5F3-8B3E4273B1C0}" srcOrd="0" destOrd="0" presId="urn:microsoft.com/office/officeart/2005/8/layout/vList2"/>
    <dgm:cxn modelId="{FA228AD6-FEB6-4A9D-ADFC-FB0C66E702A9}" type="presOf" srcId="{AAED2B8B-6D0A-49DC-887E-E4F469B90754}" destId="{463A526A-201B-4326-A0CE-0AE78EF93485}" srcOrd="0" destOrd="0" presId="urn:microsoft.com/office/officeart/2005/8/layout/vList2"/>
    <dgm:cxn modelId="{377AE5D3-2C2F-4CBD-8B79-812F506CC001}" type="presParOf" srcId="{EC0E887B-358D-4EC6-B5F3-8B3E4273B1C0}" destId="{463A526A-201B-4326-A0CE-0AE78EF93485}"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F650CE64-0D11-493F-88E6-BC987085CFDF}"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ru-RU"/>
        </a:p>
      </dgm:t>
    </dgm:pt>
    <dgm:pt modelId="{056DC5F5-105A-4B15-97D2-51C6BFD95349}">
      <dgm:prSet/>
      <dgm:spPr/>
      <dgm:t>
        <a:bodyPr/>
        <a:lstStyle/>
        <a:p>
          <a:pPr rtl="0"/>
          <a:r>
            <a:rPr lang="uz-Cyrl-UZ"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8EC304E2-EF75-47B5-8A72-AB5BA690A6E6}" type="parTrans" cxnId="{F9FB75F2-1D50-4992-9033-364DF13515D3}">
      <dgm:prSet/>
      <dgm:spPr/>
      <dgm:t>
        <a:bodyPr/>
        <a:lstStyle/>
        <a:p>
          <a:endParaRPr lang="ru-RU">
            <a:latin typeface="Times New Roman" pitchFamily="18" charset="0"/>
            <a:cs typeface="Times New Roman" pitchFamily="18" charset="0"/>
          </a:endParaRPr>
        </a:p>
      </dgm:t>
    </dgm:pt>
    <dgm:pt modelId="{D05B5E8A-49E0-4274-AC81-E6F2C9B7BD1B}" type="sibTrans" cxnId="{F9FB75F2-1D50-4992-9033-364DF13515D3}">
      <dgm:prSet/>
      <dgm:spPr/>
      <dgm:t>
        <a:bodyPr/>
        <a:lstStyle/>
        <a:p>
          <a:endParaRPr lang="ru-RU">
            <a:latin typeface="Times New Roman" pitchFamily="18" charset="0"/>
            <a:cs typeface="Times New Roman" pitchFamily="18" charset="0"/>
          </a:endParaRPr>
        </a:p>
      </dgm:t>
    </dgm:pt>
    <dgm:pt modelId="{14CE8916-DDE0-49B4-80B1-D09AD3ABC54E}">
      <dgm:prSet custT="1"/>
      <dgm:spPr/>
      <dgm:t>
        <a:bodyPr/>
        <a:lstStyle/>
        <a:p>
          <a:pPr rtl="0"/>
          <a:r>
            <a:rPr lang="uz-Cyrl-UZ" sz="1600" dirty="0" smtClean="0">
              <a:latin typeface="Times New Roman" pitchFamily="18" charset="0"/>
              <a:cs typeface="Times New Roman" pitchFamily="18" charset="0"/>
            </a:rPr>
            <a:t>солиқ юкини камайтириш ҳисобига солиқ тўловчилар ихтиёрида қоладиган маблағлар реинвестиция қилинишига ҳамда ишчи ходимларнинг иш ҳақига йўналтирилишига тавсия қилиниши, жисмоний шахслар даромадларидан олинадиган солиқ ставкасининг оралиқ чегаралари бўйича пасайтирилиши, жисмоний шахслардан олинадиган даромад солиғи бўйича имтиёзларининг кенгайтирилиши пировардида аҳоли даромадларининг ошишига ҳамда янги иш ўринларининг яратилишига олиб келади;</a:t>
          </a:r>
          <a:endParaRPr lang="ru-RU" sz="1600" dirty="0">
            <a:latin typeface="Times New Roman" pitchFamily="18" charset="0"/>
            <a:cs typeface="Times New Roman" pitchFamily="18" charset="0"/>
          </a:endParaRPr>
        </a:p>
      </dgm:t>
    </dgm:pt>
    <dgm:pt modelId="{08DAEDCA-D034-4FB8-B795-8B5FE4839F08}" type="parTrans" cxnId="{A920E6D0-A5AE-499A-80D7-E9876FAA3EDB}">
      <dgm:prSet/>
      <dgm:spPr/>
      <dgm:t>
        <a:bodyPr/>
        <a:lstStyle/>
        <a:p>
          <a:endParaRPr lang="ru-RU">
            <a:latin typeface="Times New Roman" pitchFamily="18" charset="0"/>
            <a:cs typeface="Times New Roman" pitchFamily="18" charset="0"/>
          </a:endParaRPr>
        </a:p>
      </dgm:t>
    </dgm:pt>
    <dgm:pt modelId="{EAE1E5A2-78FA-40D9-8CB1-09B37D3990E9}" type="sibTrans" cxnId="{A920E6D0-A5AE-499A-80D7-E9876FAA3EDB}">
      <dgm:prSet/>
      <dgm:spPr/>
      <dgm:t>
        <a:bodyPr/>
        <a:lstStyle/>
        <a:p>
          <a:endParaRPr lang="ru-RU">
            <a:latin typeface="Times New Roman" pitchFamily="18" charset="0"/>
            <a:cs typeface="Times New Roman" pitchFamily="18" charset="0"/>
          </a:endParaRPr>
        </a:p>
      </dgm:t>
    </dgm:pt>
    <dgm:pt modelId="{71DE1FE7-8878-4492-8A80-080C4F372EDC}">
      <dgm:prSet/>
      <dgm:spPr/>
      <dgm:t>
        <a:bodyPr/>
        <a:lstStyle/>
        <a:p>
          <a:pPr rtl="0"/>
          <a:r>
            <a:rPr lang="uz-Cyrl-UZ"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046E0A42-294A-486B-824D-BE322AA1A502}" type="parTrans" cxnId="{365C0CA2-A805-415B-817F-BA4D31BBE1A3}">
      <dgm:prSet/>
      <dgm:spPr/>
      <dgm:t>
        <a:bodyPr/>
        <a:lstStyle/>
        <a:p>
          <a:endParaRPr lang="ru-RU">
            <a:latin typeface="Times New Roman" pitchFamily="18" charset="0"/>
            <a:cs typeface="Times New Roman" pitchFamily="18" charset="0"/>
          </a:endParaRPr>
        </a:p>
      </dgm:t>
    </dgm:pt>
    <dgm:pt modelId="{CE233A64-C3EC-4156-B163-6BB0B77268FB}" type="sibTrans" cxnId="{365C0CA2-A805-415B-817F-BA4D31BBE1A3}">
      <dgm:prSet/>
      <dgm:spPr/>
      <dgm:t>
        <a:bodyPr/>
        <a:lstStyle/>
        <a:p>
          <a:endParaRPr lang="ru-RU">
            <a:latin typeface="Times New Roman" pitchFamily="18" charset="0"/>
            <a:cs typeface="Times New Roman" pitchFamily="18" charset="0"/>
          </a:endParaRPr>
        </a:p>
      </dgm:t>
    </dgm:pt>
    <dgm:pt modelId="{16559700-E33B-4A99-AF82-0A95B9287127}">
      <dgm:prSet custT="1"/>
      <dgm:spPr/>
      <dgm:t>
        <a:bodyPr/>
        <a:lstStyle/>
        <a:p>
          <a:pPr rtl="0"/>
          <a:r>
            <a:rPr lang="uz-Cyrl-UZ" sz="1600" dirty="0" smtClean="0">
              <a:latin typeface="Times New Roman" pitchFamily="18" charset="0"/>
              <a:cs typeface="Times New Roman" pitchFamily="18" charset="0"/>
            </a:rPr>
            <a:t>солиқ юкини камайтириш натижасида солиқ тўловчилар ихтиёрида қолган маблағлардан самарали фойдаланиш аҳоли даромади ва бандлик даражасини ошириш орқали харид талабининг жадал ўсишини таъминлайди; </a:t>
          </a:r>
          <a:endParaRPr lang="ru-RU" sz="1600" dirty="0">
            <a:latin typeface="Times New Roman" pitchFamily="18" charset="0"/>
            <a:cs typeface="Times New Roman" pitchFamily="18" charset="0"/>
          </a:endParaRPr>
        </a:p>
      </dgm:t>
    </dgm:pt>
    <dgm:pt modelId="{FF324877-1727-4E50-AF90-BA8340C74FD5}" type="parTrans" cxnId="{163AB54C-6099-4684-BC09-77CC9C4CD097}">
      <dgm:prSet/>
      <dgm:spPr/>
      <dgm:t>
        <a:bodyPr/>
        <a:lstStyle/>
        <a:p>
          <a:endParaRPr lang="ru-RU">
            <a:latin typeface="Times New Roman" pitchFamily="18" charset="0"/>
            <a:cs typeface="Times New Roman" pitchFamily="18" charset="0"/>
          </a:endParaRPr>
        </a:p>
      </dgm:t>
    </dgm:pt>
    <dgm:pt modelId="{3DAFB26D-93C0-450A-B879-1C4F5FCFD38E}" type="sibTrans" cxnId="{163AB54C-6099-4684-BC09-77CC9C4CD097}">
      <dgm:prSet/>
      <dgm:spPr/>
      <dgm:t>
        <a:bodyPr/>
        <a:lstStyle/>
        <a:p>
          <a:endParaRPr lang="ru-RU">
            <a:latin typeface="Times New Roman" pitchFamily="18" charset="0"/>
            <a:cs typeface="Times New Roman" pitchFamily="18" charset="0"/>
          </a:endParaRPr>
        </a:p>
      </dgm:t>
    </dgm:pt>
    <dgm:pt modelId="{05FDC8A0-E354-4893-B6A7-C8445511E71F}">
      <dgm:prSet/>
      <dgm:spPr/>
      <dgm:t>
        <a:bodyPr/>
        <a:lstStyle/>
        <a:p>
          <a:pPr rtl="0"/>
          <a:r>
            <a:rPr lang="uz-Cyrl-UZ"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6C79C52F-B5FD-4FA5-A44A-E4F142A9CD7B}" type="parTrans" cxnId="{91BDB9C7-3B5D-433B-9307-33ECD12CAAA7}">
      <dgm:prSet/>
      <dgm:spPr/>
      <dgm:t>
        <a:bodyPr/>
        <a:lstStyle/>
        <a:p>
          <a:endParaRPr lang="ru-RU">
            <a:latin typeface="Times New Roman" pitchFamily="18" charset="0"/>
            <a:cs typeface="Times New Roman" pitchFamily="18" charset="0"/>
          </a:endParaRPr>
        </a:p>
      </dgm:t>
    </dgm:pt>
    <dgm:pt modelId="{FDC16CF5-A275-46BD-84CB-6CC664CFFF8A}" type="sibTrans" cxnId="{91BDB9C7-3B5D-433B-9307-33ECD12CAAA7}">
      <dgm:prSet/>
      <dgm:spPr/>
      <dgm:t>
        <a:bodyPr/>
        <a:lstStyle/>
        <a:p>
          <a:endParaRPr lang="ru-RU">
            <a:latin typeface="Times New Roman" pitchFamily="18" charset="0"/>
            <a:cs typeface="Times New Roman" pitchFamily="18" charset="0"/>
          </a:endParaRPr>
        </a:p>
      </dgm:t>
    </dgm:pt>
    <dgm:pt modelId="{3732C3D0-31EE-4E24-910A-990D1216F103}">
      <dgm:prSet custT="1"/>
      <dgm:spPr/>
      <dgm:t>
        <a:bodyPr/>
        <a:lstStyle/>
        <a:p>
          <a:pPr rtl="0"/>
          <a:r>
            <a:rPr lang="uz-Cyrl-UZ" sz="1600" dirty="0" smtClean="0">
              <a:latin typeface="Times New Roman" pitchFamily="18" charset="0"/>
              <a:cs typeface="Times New Roman" pitchFamily="18" charset="0"/>
            </a:rPr>
            <a:t>солиқ соҳасидаги ислоҳотларни чуқурлаштириш ва солиқ юкини камайтириш экспортни ҳар томонлама рағбатлантириш ва валюта заҳираларини тежаш, улардан оқилона ва самарали фойдаланишни ҳам таъминлайди;</a:t>
          </a:r>
          <a:endParaRPr lang="ru-RU" sz="1600" dirty="0">
            <a:latin typeface="Times New Roman" pitchFamily="18" charset="0"/>
            <a:cs typeface="Times New Roman" pitchFamily="18" charset="0"/>
          </a:endParaRPr>
        </a:p>
      </dgm:t>
    </dgm:pt>
    <dgm:pt modelId="{2FAC1D4F-499F-467B-BB67-4CC4E1D6D4E7}" type="parTrans" cxnId="{8B0536AF-95E7-4B58-AD72-42F713A7FF61}">
      <dgm:prSet/>
      <dgm:spPr/>
      <dgm:t>
        <a:bodyPr/>
        <a:lstStyle/>
        <a:p>
          <a:endParaRPr lang="ru-RU">
            <a:latin typeface="Times New Roman" pitchFamily="18" charset="0"/>
            <a:cs typeface="Times New Roman" pitchFamily="18" charset="0"/>
          </a:endParaRPr>
        </a:p>
      </dgm:t>
    </dgm:pt>
    <dgm:pt modelId="{02E7B515-E885-4AB9-9B82-BD317C719FEB}" type="sibTrans" cxnId="{8B0536AF-95E7-4B58-AD72-42F713A7FF61}">
      <dgm:prSet/>
      <dgm:spPr/>
      <dgm:t>
        <a:bodyPr/>
        <a:lstStyle/>
        <a:p>
          <a:endParaRPr lang="ru-RU">
            <a:latin typeface="Times New Roman" pitchFamily="18" charset="0"/>
            <a:cs typeface="Times New Roman" pitchFamily="18" charset="0"/>
          </a:endParaRPr>
        </a:p>
      </dgm:t>
    </dgm:pt>
    <dgm:pt modelId="{BB0314D7-E3EC-4DB2-B360-594A07B7AE0C}">
      <dgm:prSet/>
      <dgm:spPr/>
      <dgm:t>
        <a:bodyPr/>
        <a:lstStyle/>
        <a:p>
          <a:pPr rtl="0"/>
          <a:r>
            <a:rPr lang="uz-Cyrl-UZ"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26DE5ABC-417E-4883-958C-4B79CD4DC194}" type="parTrans" cxnId="{3499AB0A-9E0C-4500-B6F4-B3E4E6DF26E6}">
      <dgm:prSet/>
      <dgm:spPr/>
      <dgm:t>
        <a:bodyPr/>
        <a:lstStyle/>
        <a:p>
          <a:endParaRPr lang="ru-RU">
            <a:latin typeface="Times New Roman" pitchFamily="18" charset="0"/>
            <a:cs typeface="Times New Roman" pitchFamily="18" charset="0"/>
          </a:endParaRPr>
        </a:p>
      </dgm:t>
    </dgm:pt>
    <dgm:pt modelId="{DE7A205E-E4F5-4D35-BD4F-BF483C42B48D}" type="sibTrans" cxnId="{3499AB0A-9E0C-4500-B6F4-B3E4E6DF26E6}">
      <dgm:prSet/>
      <dgm:spPr/>
      <dgm:t>
        <a:bodyPr/>
        <a:lstStyle/>
        <a:p>
          <a:endParaRPr lang="ru-RU">
            <a:latin typeface="Times New Roman" pitchFamily="18" charset="0"/>
            <a:cs typeface="Times New Roman" pitchFamily="18" charset="0"/>
          </a:endParaRPr>
        </a:p>
      </dgm:t>
    </dgm:pt>
    <dgm:pt modelId="{F936B675-D640-410A-A0B3-A32E14EAD533}">
      <dgm:prSet custT="1"/>
      <dgm:spPr/>
      <dgm:t>
        <a:bodyPr/>
        <a:lstStyle/>
        <a:p>
          <a:pPr rtl="0"/>
          <a:r>
            <a:rPr lang="uz-Cyrl-UZ" sz="1600" dirty="0" smtClean="0">
              <a:latin typeface="Times New Roman" pitchFamily="18" charset="0"/>
              <a:cs typeface="Times New Roman" pitchFamily="18" charset="0"/>
            </a:rPr>
            <a:t>солиқ тизимидаги ислоҳотларни чуқурлаштириш уй-жой коммунал хўжалигидаги ислоҳотларни чуқурлаштириш ҳамда энергия ресурсларидан фойдаланишда тежамкорликни таъминлаш билан боғлиқ чора-тадбирларнинг амалга оширилишига ҳам таъсир кўрсатади.</a:t>
          </a:r>
          <a:endParaRPr lang="ru-RU" sz="1600" dirty="0">
            <a:latin typeface="Times New Roman" pitchFamily="18" charset="0"/>
            <a:cs typeface="Times New Roman" pitchFamily="18" charset="0"/>
          </a:endParaRPr>
        </a:p>
      </dgm:t>
    </dgm:pt>
    <dgm:pt modelId="{D9C337B1-F153-4456-83C2-DED90DF76889}" type="parTrans" cxnId="{6EC06280-E977-4C82-BC80-638CB96B6BFD}">
      <dgm:prSet/>
      <dgm:spPr/>
      <dgm:t>
        <a:bodyPr/>
        <a:lstStyle/>
        <a:p>
          <a:endParaRPr lang="ru-RU">
            <a:latin typeface="Times New Roman" pitchFamily="18" charset="0"/>
            <a:cs typeface="Times New Roman" pitchFamily="18" charset="0"/>
          </a:endParaRPr>
        </a:p>
      </dgm:t>
    </dgm:pt>
    <dgm:pt modelId="{C939A296-8093-4A91-B260-4847CD82D4AD}" type="sibTrans" cxnId="{6EC06280-E977-4C82-BC80-638CB96B6BFD}">
      <dgm:prSet/>
      <dgm:spPr/>
      <dgm:t>
        <a:bodyPr/>
        <a:lstStyle/>
        <a:p>
          <a:endParaRPr lang="ru-RU">
            <a:latin typeface="Times New Roman" pitchFamily="18" charset="0"/>
            <a:cs typeface="Times New Roman" pitchFamily="18" charset="0"/>
          </a:endParaRPr>
        </a:p>
      </dgm:t>
    </dgm:pt>
    <dgm:pt modelId="{A8369528-B155-4F1B-987C-699DCE5E94EA}" type="pres">
      <dgm:prSet presAssocID="{F650CE64-0D11-493F-88E6-BC987085CFDF}" presName="linearFlow" presStyleCnt="0">
        <dgm:presLayoutVars>
          <dgm:dir/>
          <dgm:animLvl val="lvl"/>
          <dgm:resizeHandles val="exact"/>
        </dgm:presLayoutVars>
      </dgm:prSet>
      <dgm:spPr/>
      <dgm:t>
        <a:bodyPr/>
        <a:lstStyle/>
        <a:p>
          <a:endParaRPr lang="ru-RU"/>
        </a:p>
      </dgm:t>
    </dgm:pt>
    <dgm:pt modelId="{574F04ED-E096-4632-A1E7-B09B29792171}" type="pres">
      <dgm:prSet presAssocID="{056DC5F5-105A-4B15-97D2-51C6BFD95349}" presName="composite" presStyleCnt="0"/>
      <dgm:spPr/>
    </dgm:pt>
    <dgm:pt modelId="{D2C0A784-EA8D-4609-86B2-4B1548926743}" type="pres">
      <dgm:prSet presAssocID="{056DC5F5-105A-4B15-97D2-51C6BFD95349}" presName="parentText" presStyleLbl="alignNode1" presStyleIdx="0" presStyleCnt="4">
        <dgm:presLayoutVars>
          <dgm:chMax val="1"/>
          <dgm:bulletEnabled val="1"/>
        </dgm:presLayoutVars>
      </dgm:prSet>
      <dgm:spPr/>
      <dgm:t>
        <a:bodyPr/>
        <a:lstStyle/>
        <a:p>
          <a:endParaRPr lang="ru-RU"/>
        </a:p>
      </dgm:t>
    </dgm:pt>
    <dgm:pt modelId="{CFE139CD-952A-498A-A37B-7F8D9B9A551C}" type="pres">
      <dgm:prSet presAssocID="{056DC5F5-105A-4B15-97D2-51C6BFD95349}" presName="descendantText" presStyleLbl="alignAcc1" presStyleIdx="0" presStyleCnt="4" custScaleY="144741">
        <dgm:presLayoutVars>
          <dgm:bulletEnabled val="1"/>
        </dgm:presLayoutVars>
      </dgm:prSet>
      <dgm:spPr/>
      <dgm:t>
        <a:bodyPr/>
        <a:lstStyle/>
        <a:p>
          <a:endParaRPr lang="ru-RU"/>
        </a:p>
      </dgm:t>
    </dgm:pt>
    <dgm:pt modelId="{9C6C85A2-1546-427E-9498-318D679EC797}" type="pres">
      <dgm:prSet presAssocID="{D05B5E8A-49E0-4274-AC81-E6F2C9B7BD1B}" presName="sp" presStyleCnt="0"/>
      <dgm:spPr/>
    </dgm:pt>
    <dgm:pt modelId="{7A16061A-3AF4-4AB5-B98E-FE8EB308B275}" type="pres">
      <dgm:prSet presAssocID="{71DE1FE7-8878-4492-8A80-080C4F372EDC}" presName="composite" presStyleCnt="0"/>
      <dgm:spPr/>
    </dgm:pt>
    <dgm:pt modelId="{39FA8611-8CF3-44A5-A399-45CF8E42B199}" type="pres">
      <dgm:prSet presAssocID="{71DE1FE7-8878-4492-8A80-080C4F372EDC}" presName="parentText" presStyleLbl="alignNode1" presStyleIdx="1" presStyleCnt="4">
        <dgm:presLayoutVars>
          <dgm:chMax val="1"/>
          <dgm:bulletEnabled val="1"/>
        </dgm:presLayoutVars>
      </dgm:prSet>
      <dgm:spPr/>
      <dgm:t>
        <a:bodyPr/>
        <a:lstStyle/>
        <a:p>
          <a:endParaRPr lang="ru-RU"/>
        </a:p>
      </dgm:t>
    </dgm:pt>
    <dgm:pt modelId="{B1C8B564-5EAD-4CB1-9472-1135E6B5091C}" type="pres">
      <dgm:prSet presAssocID="{71DE1FE7-8878-4492-8A80-080C4F372EDC}" presName="descendantText" presStyleLbl="alignAcc1" presStyleIdx="1" presStyleCnt="4">
        <dgm:presLayoutVars>
          <dgm:bulletEnabled val="1"/>
        </dgm:presLayoutVars>
      </dgm:prSet>
      <dgm:spPr/>
      <dgm:t>
        <a:bodyPr/>
        <a:lstStyle/>
        <a:p>
          <a:endParaRPr lang="ru-RU"/>
        </a:p>
      </dgm:t>
    </dgm:pt>
    <dgm:pt modelId="{0CA6382F-EF20-4C29-BD10-3AC98C8A5073}" type="pres">
      <dgm:prSet presAssocID="{CE233A64-C3EC-4156-B163-6BB0B77268FB}" presName="sp" presStyleCnt="0"/>
      <dgm:spPr/>
    </dgm:pt>
    <dgm:pt modelId="{C1550EC7-CEBA-464B-BED6-1465EB0EA4BE}" type="pres">
      <dgm:prSet presAssocID="{05FDC8A0-E354-4893-B6A7-C8445511E71F}" presName="composite" presStyleCnt="0"/>
      <dgm:spPr/>
    </dgm:pt>
    <dgm:pt modelId="{BE986471-BAC9-49E9-8ACD-B89677512310}" type="pres">
      <dgm:prSet presAssocID="{05FDC8A0-E354-4893-B6A7-C8445511E71F}" presName="parentText" presStyleLbl="alignNode1" presStyleIdx="2" presStyleCnt="4">
        <dgm:presLayoutVars>
          <dgm:chMax val="1"/>
          <dgm:bulletEnabled val="1"/>
        </dgm:presLayoutVars>
      </dgm:prSet>
      <dgm:spPr/>
      <dgm:t>
        <a:bodyPr/>
        <a:lstStyle/>
        <a:p>
          <a:endParaRPr lang="ru-RU"/>
        </a:p>
      </dgm:t>
    </dgm:pt>
    <dgm:pt modelId="{851AA3A8-E399-4C8F-BC6B-353A8278FA9C}" type="pres">
      <dgm:prSet presAssocID="{05FDC8A0-E354-4893-B6A7-C8445511E71F}" presName="descendantText" presStyleLbl="alignAcc1" presStyleIdx="2" presStyleCnt="4">
        <dgm:presLayoutVars>
          <dgm:bulletEnabled val="1"/>
        </dgm:presLayoutVars>
      </dgm:prSet>
      <dgm:spPr/>
      <dgm:t>
        <a:bodyPr/>
        <a:lstStyle/>
        <a:p>
          <a:endParaRPr lang="ru-RU"/>
        </a:p>
      </dgm:t>
    </dgm:pt>
    <dgm:pt modelId="{47E8CAA9-BF36-41D4-AA8E-8EFA6102A183}" type="pres">
      <dgm:prSet presAssocID="{FDC16CF5-A275-46BD-84CB-6CC664CFFF8A}" presName="sp" presStyleCnt="0"/>
      <dgm:spPr/>
    </dgm:pt>
    <dgm:pt modelId="{64986806-C077-4D84-A357-34FEB621D67B}" type="pres">
      <dgm:prSet presAssocID="{BB0314D7-E3EC-4DB2-B360-594A07B7AE0C}" presName="composite" presStyleCnt="0"/>
      <dgm:spPr/>
    </dgm:pt>
    <dgm:pt modelId="{D5EE1A04-7044-4600-920D-43A16ABB8D78}" type="pres">
      <dgm:prSet presAssocID="{BB0314D7-E3EC-4DB2-B360-594A07B7AE0C}" presName="parentText" presStyleLbl="alignNode1" presStyleIdx="3" presStyleCnt="4">
        <dgm:presLayoutVars>
          <dgm:chMax val="1"/>
          <dgm:bulletEnabled val="1"/>
        </dgm:presLayoutVars>
      </dgm:prSet>
      <dgm:spPr/>
      <dgm:t>
        <a:bodyPr/>
        <a:lstStyle/>
        <a:p>
          <a:endParaRPr lang="ru-RU"/>
        </a:p>
      </dgm:t>
    </dgm:pt>
    <dgm:pt modelId="{97730DA7-A920-4F3A-A64F-07D4B1F3FD0F}" type="pres">
      <dgm:prSet presAssocID="{BB0314D7-E3EC-4DB2-B360-594A07B7AE0C}" presName="descendantText" presStyleLbl="alignAcc1" presStyleIdx="3" presStyleCnt="4">
        <dgm:presLayoutVars>
          <dgm:bulletEnabled val="1"/>
        </dgm:presLayoutVars>
      </dgm:prSet>
      <dgm:spPr/>
      <dgm:t>
        <a:bodyPr/>
        <a:lstStyle/>
        <a:p>
          <a:endParaRPr lang="ru-RU"/>
        </a:p>
      </dgm:t>
    </dgm:pt>
  </dgm:ptLst>
  <dgm:cxnLst>
    <dgm:cxn modelId="{75C64777-45F7-4D03-A6BC-F7BCCD426192}" type="presOf" srcId="{F650CE64-0D11-493F-88E6-BC987085CFDF}" destId="{A8369528-B155-4F1B-987C-699DCE5E94EA}" srcOrd="0" destOrd="0" presId="urn:microsoft.com/office/officeart/2005/8/layout/chevron2"/>
    <dgm:cxn modelId="{2D3F6E76-E26C-47D1-AE2E-64EABFF41519}" type="presOf" srcId="{3732C3D0-31EE-4E24-910A-990D1216F103}" destId="{851AA3A8-E399-4C8F-BC6B-353A8278FA9C}" srcOrd="0" destOrd="0" presId="urn:microsoft.com/office/officeart/2005/8/layout/chevron2"/>
    <dgm:cxn modelId="{84BC5D43-A8B9-48E9-8268-A4CACCAFAF87}" type="presOf" srcId="{14CE8916-DDE0-49B4-80B1-D09AD3ABC54E}" destId="{CFE139CD-952A-498A-A37B-7F8D9B9A551C}" srcOrd="0" destOrd="0" presId="urn:microsoft.com/office/officeart/2005/8/layout/chevron2"/>
    <dgm:cxn modelId="{8B0536AF-95E7-4B58-AD72-42F713A7FF61}" srcId="{05FDC8A0-E354-4893-B6A7-C8445511E71F}" destId="{3732C3D0-31EE-4E24-910A-990D1216F103}" srcOrd="0" destOrd="0" parTransId="{2FAC1D4F-499F-467B-BB67-4CC4E1D6D4E7}" sibTransId="{02E7B515-E885-4AB9-9B82-BD317C719FEB}"/>
    <dgm:cxn modelId="{F9FB75F2-1D50-4992-9033-364DF13515D3}" srcId="{F650CE64-0D11-493F-88E6-BC987085CFDF}" destId="{056DC5F5-105A-4B15-97D2-51C6BFD95349}" srcOrd="0" destOrd="0" parTransId="{8EC304E2-EF75-47B5-8A72-AB5BA690A6E6}" sibTransId="{D05B5E8A-49E0-4274-AC81-E6F2C9B7BD1B}"/>
    <dgm:cxn modelId="{6E58E3E8-6490-431E-AD38-A9E9D26F4E37}" type="presOf" srcId="{16559700-E33B-4A99-AF82-0A95B9287127}" destId="{B1C8B564-5EAD-4CB1-9472-1135E6B5091C}" srcOrd="0" destOrd="0" presId="urn:microsoft.com/office/officeart/2005/8/layout/chevron2"/>
    <dgm:cxn modelId="{91BDB9C7-3B5D-433B-9307-33ECD12CAAA7}" srcId="{F650CE64-0D11-493F-88E6-BC987085CFDF}" destId="{05FDC8A0-E354-4893-B6A7-C8445511E71F}" srcOrd="2" destOrd="0" parTransId="{6C79C52F-B5FD-4FA5-A44A-E4F142A9CD7B}" sibTransId="{FDC16CF5-A275-46BD-84CB-6CC664CFFF8A}"/>
    <dgm:cxn modelId="{26372768-67CA-4D06-8060-A57CCF2EC546}" type="presOf" srcId="{71DE1FE7-8878-4492-8A80-080C4F372EDC}" destId="{39FA8611-8CF3-44A5-A399-45CF8E42B199}" srcOrd="0" destOrd="0" presId="urn:microsoft.com/office/officeart/2005/8/layout/chevron2"/>
    <dgm:cxn modelId="{59C572B4-441A-4C62-AAE7-78A0A0083D4B}" type="presOf" srcId="{BB0314D7-E3EC-4DB2-B360-594A07B7AE0C}" destId="{D5EE1A04-7044-4600-920D-43A16ABB8D78}" srcOrd="0" destOrd="0" presId="urn:microsoft.com/office/officeart/2005/8/layout/chevron2"/>
    <dgm:cxn modelId="{163AB54C-6099-4684-BC09-77CC9C4CD097}" srcId="{71DE1FE7-8878-4492-8A80-080C4F372EDC}" destId="{16559700-E33B-4A99-AF82-0A95B9287127}" srcOrd="0" destOrd="0" parTransId="{FF324877-1727-4E50-AF90-BA8340C74FD5}" sibTransId="{3DAFB26D-93C0-450A-B879-1C4F5FCFD38E}"/>
    <dgm:cxn modelId="{947B6D79-6BED-4131-9DA4-DD42963B148A}" type="presOf" srcId="{056DC5F5-105A-4B15-97D2-51C6BFD95349}" destId="{D2C0A784-EA8D-4609-86B2-4B1548926743}" srcOrd="0" destOrd="0" presId="urn:microsoft.com/office/officeart/2005/8/layout/chevron2"/>
    <dgm:cxn modelId="{A920E6D0-A5AE-499A-80D7-E9876FAA3EDB}" srcId="{056DC5F5-105A-4B15-97D2-51C6BFD95349}" destId="{14CE8916-DDE0-49B4-80B1-D09AD3ABC54E}" srcOrd="0" destOrd="0" parTransId="{08DAEDCA-D034-4FB8-B795-8B5FE4839F08}" sibTransId="{EAE1E5A2-78FA-40D9-8CB1-09B37D3990E9}"/>
    <dgm:cxn modelId="{365C0CA2-A805-415B-817F-BA4D31BBE1A3}" srcId="{F650CE64-0D11-493F-88E6-BC987085CFDF}" destId="{71DE1FE7-8878-4492-8A80-080C4F372EDC}" srcOrd="1" destOrd="0" parTransId="{046E0A42-294A-486B-824D-BE322AA1A502}" sibTransId="{CE233A64-C3EC-4156-B163-6BB0B77268FB}"/>
    <dgm:cxn modelId="{81B11A98-D600-4A7F-BC9A-460E65DF62C1}" type="presOf" srcId="{F936B675-D640-410A-A0B3-A32E14EAD533}" destId="{97730DA7-A920-4F3A-A64F-07D4B1F3FD0F}" srcOrd="0" destOrd="0" presId="urn:microsoft.com/office/officeart/2005/8/layout/chevron2"/>
    <dgm:cxn modelId="{6EC06280-E977-4C82-BC80-638CB96B6BFD}" srcId="{BB0314D7-E3EC-4DB2-B360-594A07B7AE0C}" destId="{F936B675-D640-410A-A0B3-A32E14EAD533}" srcOrd="0" destOrd="0" parTransId="{D9C337B1-F153-4456-83C2-DED90DF76889}" sibTransId="{C939A296-8093-4A91-B260-4847CD82D4AD}"/>
    <dgm:cxn modelId="{3499AB0A-9E0C-4500-B6F4-B3E4E6DF26E6}" srcId="{F650CE64-0D11-493F-88E6-BC987085CFDF}" destId="{BB0314D7-E3EC-4DB2-B360-594A07B7AE0C}" srcOrd="3" destOrd="0" parTransId="{26DE5ABC-417E-4883-958C-4B79CD4DC194}" sibTransId="{DE7A205E-E4F5-4D35-BD4F-BF483C42B48D}"/>
    <dgm:cxn modelId="{D69603AB-CD81-4C6D-A7A7-EC4001976075}" type="presOf" srcId="{05FDC8A0-E354-4893-B6A7-C8445511E71F}" destId="{BE986471-BAC9-49E9-8ACD-B89677512310}" srcOrd="0" destOrd="0" presId="urn:microsoft.com/office/officeart/2005/8/layout/chevron2"/>
    <dgm:cxn modelId="{50C643EA-A014-4E57-A99D-0705A3ACB3D4}" type="presParOf" srcId="{A8369528-B155-4F1B-987C-699DCE5E94EA}" destId="{574F04ED-E096-4632-A1E7-B09B29792171}" srcOrd="0" destOrd="0" presId="urn:microsoft.com/office/officeart/2005/8/layout/chevron2"/>
    <dgm:cxn modelId="{DEC11F09-DA7A-41BF-A90B-2AF14294DF71}" type="presParOf" srcId="{574F04ED-E096-4632-A1E7-B09B29792171}" destId="{D2C0A784-EA8D-4609-86B2-4B1548926743}" srcOrd="0" destOrd="0" presId="urn:microsoft.com/office/officeart/2005/8/layout/chevron2"/>
    <dgm:cxn modelId="{FF2FB2AF-BC9A-4386-9F65-60D076938B91}" type="presParOf" srcId="{574F04ED-E096-4632-A1E7-B09B29792171}" destId="{CFE139CD-952A-498A-A37B-7F8D9B9A551C}" srcOrd="1" destOrd="0" presId="urn:microsoft.com/office/officeart/2005/8/layout/chevron2"/>
    <dgm:cxn modelId="{E1A709C9-131A-42BB-BF5D-D15E4D2D28D6}" type="presParOf" srcId="{A8369528-B155-4F1B-987C-699DCE5E94EA}" destId="{9C6C85A2-1546-427E-9498-318D679EC797}" srcOrd="1" destOrd="0" presId="urn:microsoft.com/office/officeart/2005/8/layout/chevron2"/>
    <dgm:cxn modelId="{4ACF824D-28FB-46C5-AFA9-0AB2450C01A7}" type="presParOf" srcId="{A8369528-B155-4F1B-987C-699DCE5E94EA}" destId="{7A16061A-3AF4-4AB5-B98E-FE8EB308B275}" srcOrd="2" destOrd="0" presId="urn:microsoft.com/office/officeart/2005/8/layout/chevron2"/>
    <dgm:cxn modelId="{33733E30-B425-43FD-8C9B-B379C5B52F7A}" type="presParOf" srcId="{7A16061A-3AF4-4AB5-B98E-FE8EB308B275}" destId="{39FA8611-8CF3-44A5-A399-45CF8E42B199}" srcOrd="0" destOrd="0" presId="urn:microsoft.com/office/officeart/2005/8/layout/chevron2"/>
    <dgm:cxn modelId="{5CC8FEEB-68C3-446F-9222-73C4AC2E4307}" type="presParOf" srcId="{7A16061A-3AF4-4AB5-B98E-FE8EB308B275}" destId="{B1C8B564-5EAD-4CB1-9472-1135E6B5091C}" srcOrd="1" destOrd="0" presId="urn:microsoft.com/office/officeart/2005/8/layout/chevron2"/>
    <dgm:cxn modelId="{580433B5-FEBE-4A7C-973C-E352CBBCABC6}" type="presParOf" srcId="{A8369528-B155-4F1B-987C-699DCE5E94EA}" destId="{0CA6382F-EF20-4C29-BD10-3AC98C8A5073}" srcOrd="3" destOrd="0" presId="urn:microsoft.com/office/officeart/2005/8/layout/chevron2"/>
    <dgm:cxn modelId="{10999407-D9E5-49C2-B0EC-9B0AD4FF25CB}" type="presParOf" srcId="{A8369528-B155-4F1B-987C-699DCE5E94EA}" destId="{C1550EC7-CEBA-464B-BED6-1465EB0EA4BE}" srcOrd="4" destOrd="0" presId="urn:microsoft.com/office/officeart/2005/8/layout/chevron2"/>
    <dgm:cxn modelId="{DD115E1F-986A-4BF7-A29C-182B23C1BF69}" type="presParOf" srcId="{C1550EC7-CEBA-464B-BED6-1465EB0EA4BE}" destId="{BE986471-BAC9-49E9-8ACD-B89677512310}" srcOrd="0" destOrd="0" presId="urn:microsoft.com/office/officeart/2005/8/layout/chevron2"/>
    <dgm:cxn modelId="{F81CCA80-CFBB-474C-92BB-451A8E6FF3A5}" type="presParOf" srcId="{C1550EC7-CEBA-464B-BED6-1465EB0EA4BE}" destId="{851AA3A8-E399-4C8F-BC6B-353A8278FA9C}" srcOrd="1" destOrd="0" presId="urn:microsoft.com/office/officeart/2005/8/layout/chevron2"/>
    <dgm:cxn modelId="{96CBF885-783A-47D6-A1F5-7DB3CF26CA57}" type="presParOf" srcId="{A8369528-B155-4F1B-987C-699DCE5E94EA}" destId="{47E8CAA9-BF36-41D4-AA8E-8EFA6102A183}" srcOrd="5" destOrd="0" presId="urn:microsoft.com/office/officeart/2005/8/layout/chevron2"/>
    <dgm:cxn modelId="{46AF91FB-7A2C-44E5-972E-EBFD5B2F47C2}" type="presParOf" srcId="{A8369528-B155-4F1B-987C-699DCE5E94EA}" destId="{64986806-C077-4D84-A357-34FEB621D67B}" srcOrd="6" destOrd="0" presId="urn:microsoft.com/office/officeart/2005/8/layout/chevron2"/>
    <dgm:cxn modelId="{9FE96C29-6B6F-4132-AE28-57C673DA53ED}" type="presParOf" srcId="{64986806-C077-4D84-A357-34FEB621D67B}" destId="{D5EE1A04-7044-4600-920D-43A16ABB8D78}" srcOrd="0" destOrd="0" presId="urn:microsoft.com/office/officeart/2005/8/layout/chevron2"/>
    <dgm:cxn modelId="{C958F9E1-49B3-4F70-A465-5D444E91A397}" type="presParOf" srcId="{64986806-C077-4D84-A357-34FEB621D67B}" destId="{97730DA7-A920-4F3A-A64F-07D4B1F3FD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6E1C3430-FCAD-4469-B73A-9CBBAEDC2166}"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FE5ABAC0-5DF9-4491-8A88-77B3C18BB321}">
      <dgm:prSet/>
      <dgm:spPr/>
      <dgm:t>
        <a:bodyPr/>
        <a:lstStyle/>
        <a:p>
          <a:pPr algn="ctr" rtl="0"/>
          <a:r>
            <a:rPr lang="uz-Cyrl-UZ" b="1" dirty="0" smtClean="0">
              <a:latin typeface="Times New Roman" pitchFamily="18" charset="0"/>
              <a:cs typeface="Times New Roman" pitchFamily="18" charset="0"/>
            </a:rPr>
            <a:t>200</a:t>
          </a:r>
          <a:r>
            <a:rPr lang="ru-RU" b="1" dirty="0" smtClean="0">
              <a:latin typeface="Times New Roman" pitchFamily="18" charset="0"/>
              <a:cs typeface="Times New Roman" pitchFamily="18" charset="0"/>
            </a:rPr>
            <a:t>5</a:t>
          </a:r>
          <a:r>
            <a:rPr lang="uz-Cyrl-UZ" b="1" dirty="0" smtClean="0">
              <a:latin typeface="Times New Roman" pitchFamily="18" charset="0"/>
              <a:cs typeface="Times New Roman" pitchFamily="18" charset="0"/>
            </a:rPr>
            <a:t>-200</a:t>
          </a:r>
          <a:r>
            <a:rPr lang="ru-RU" b="1" dirty="0" smtClean="0">
              <a:latin typeface="Times New Roman" pitchFamily="18" charset="0"/>
              <a:cs typeface="Times New Roman" pitchFamily="18" charset="0"/>
            </a:rPr>
            <a:t>9</a:t>
          </a:r>
          <a:r>
            <a:rPr lang="uz-Cyrl-UZ" b="1" dirty="0" smtClean="0">
              <a:latin typeface="Times New Roman" pitchFamily="18" charset="0"/>
              <a:cs typeface="Times New Roman" pitchFamily="18" charset="0"/>
            </a:rPr>
            <a:t> йилларда солиқ ставкаларининг ўзгариши, фоизда</a:t>
          </a:r>
          <a:endParaRPr lang="ru-RU" dirty="0">
            <a:latin typeface="Times New Roman" pitchFamily="18" charset="0"/>
            <a:cs typeface="Times New Roman" pitchFamily="18" charset="0"/>
          </a:endParaRPr>
        </a:p>
      </dgm:t>
    </dgm:pt>
    <dgm:pt modelId="{6DACF58C-E300-41E4-BBC8-B334F7585E61}" type="parTrans" cxnId="{BA694DF4-1D66-4BED-9559-7BACD5EF1059}">
      <dgm:prSet/>
      <dgm:spPr/>
      <dgm:t>
        <a:bodyPr/>
        <a:lstStyle/>
        <a:p>
          <a:endParaRPr lang="ru-RU"/>
        </a:p>
      </dgm:t>
    </dgm:pt>
    <dgm:pt modelId="{532AFECA-EEF1-415F-A14C-8F554EBCCBC7}" type="sibTrans" cxnId="{BA694DF4-1D66-4BED-9559-7BACD5EF1059}">
      <dgm:prSet/>
      <dgm:spPr/>
      <dgm:t>
        <a:bodyPr/>
        <a:lstStyle/>
        <a:p>
          <a:endParaRPr lang="ru-RU"/>
        </a:p>
      </dgm:t>
    </dgm:pt>
    <dgm:pt modelId="{2E6390AC-04E0-483A-91C3-B0F7661188BB}" type="pres">
      <dgm:prSet presAssocID="{6E1C3430-FCAD-4469-B73A-9CBBAEDC2166}" presName="linear" presStyleCnt="0">
        <dgm:presLayoutVars>
          <dgm:animLvl val="lvl"/>
          <dgm:resizeHandles val="exact"/>
        </dgm:presLayoutVars>
      </dgm:prSet>
      <dgm:spPr/>
      <dgm:t>
        <a:bodyPr/>
        <a:lstStyle/>
        <a:p>
          <a:endParaRPr lang="ru-RU"/>
        </a:p>
      </dgm:t>
    </dgm:pt>
    <dgm:pt modelId="{AEB59B19-4E6E-4575-BCEF-3682858ED1A5}" type="pres">
      <dgm:prSet presAssocID="{FE5ABAC0-5DF9-4491-8A88-77B3C18BB321}" presName="parentText" presStyleLbl="node1" presStyleIdx="0" presStyleCnt="1">
        <dgm:presLayoutVars>
          <dgm:chMax val="0"/>
          <dgm:bulletEnabled val="1"/>
        </dgm:presLayoutVars>
      </dgm:prSet>
      <dgm:spPr/>
      <dgm:t>
        <a:bodyPr/>
        <a:lstStyle/>
        <a:p>
          <a:endParaRPr lang="ru-RU"/>
        </a:p>
      </dgm:t>
    </dgm:pt>
  </dgm:ptLst>
  <dgm:cxnLst>
    <dgm:cxn modelId="{45AE4CF5-7F3C-4838-AC6D-992BA182F03A}" type="presOf" srcId="{FE5ABAC0-5DF9-4491-8A88-77B3C18BB321}" destId="{AEB59B19-4E6E-4575-BCEF-3682858ED1A5}" srcOrd="0" destOrd="0" presId="urn:microsoft.com/office/officeart/2005/8/layout/vList2"/>
    <dgm:cxn modelId="{BA694DF4-1D66-4BED-9559-7BACD5EF1059}" srcId="{6E1C3430-FCAD-4469-B73A-9CBBAEDC2166}" destId="{FE5ABAC0-5DF9-4491-8A88-77B3C18BB321}" srcOrd="0" destOrd="0" parTransId="{6DACF58C-E300-41E4-BBC8-B334F7585E61}" sibTransId="{532AFECA-EEF1-415F-A14C-8F554EBCCBC7}"/>
    <dgm:cxn modelId="{2E155F4A-933C-480D-82C9-E8362CA948E2}" type="presOf" srcId="{6E1C3430-FCAD-4469-B73A-9CBBAEDC2166}" destId="{2E6390AC-04E0-483A-91C3-B0F7661188BB}" srcOrd="0" destOrd="0" presId="urn:microsoft.com/office/officeart/2005/8/layout/vList2"/>
    <dgm:cxn modelId="{834CE641-EA86-4558-9259-D216A78E9A2F}" type="presParOf" srcId="{2E6390AC-04E0-483A-91C3-B0F7661188BB}" destId="{AEB59B19-4E6E-4575-BCEF-3682858ED1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E32E23C6-34BA-46E9-AA40-CD07F2809C57}"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6F68BD23-E35D-44B0-8F27-EE7290DB0828}">
      <dgm:prSet/>
      <dgm:spPr/>
      <dgm:t>
        <a:bodyPr/>
        <a:lstStyle/>
        <a:p>
          <a:pPr rtl="0"/>
          <a:r>
            <a:rPr lang="ru-RU" b="0" i="0" baseline="0" dirty="0" err="1" smtClean="0">
              <a:latin typeface="Times New Roman" pitchFamily="18" charset="0"/>
              <a:cs typeface="Times New Roman" pitchFamily="18" charset="0"/>
            </a:rPr>
            <a:t>Манба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Ўзбекистон</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Республикаси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Молия</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вазирлиги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маълумотлари</a:t>
          </a:r>
          <a:r>
            <a:rPr lang="ru-RU" b="0" i="0" baseline="0" dirty="0" smtClean="0">
              <a:latin typeface="Times New Roman" pitchFamily="18" charset="0"/>
              <a:cs typeface="Times New Roman" pitchFamily="18" charset="0"/>
            </a:rPr>
            <a:t>.</a:t>
          </a:r>
          <a:endParaRPr lang="ru-RU" b="0" i="0" baseline="0" dirty="0">
            <a:latin typeface="Times New Roman" pitchFamily="18" charset="0"/>
            <a:cs typeface="Times New Roman" pitchFamily="18" charset="0"/>
          </a:endParaRPr>
        </a:p>
      </dgm:t>
    </dgm:pt>
    <dgm:pt modelId="{0A00CAB3-180F-4BAE-B864-F1648D3FD608}" type="parTrans" cxnId="{70A4E26A-2AE3-4FB8-91F1-6C4BDC697039}">
      <dgm:prSet/>
      <dgm:spPr/>
      <dgm:t>
        <a:bodyPr/>
        <a:lstStyle/>
        <a:p>
          <a:endParaRPr lang="ru-RU"/>
        </a:p>
      </dgm:t>
    </dgm:pt>
    <dgm:pt modelId="{7E9AB872-EDBF-4740-A586-8C1E84DF0C6C}" type="sibTrans" cxnId="{70A4E26A-2AE3-4FB8-91F1-6C4BDC697039}">
      <dgm:prSet/>
      <dgm:spPr/>
      <dgm:t>
        <a:bodyPr/>
        <a:lstStyle/>
        <a:p>
          <a:endParaRPr lang="ru-RU"/>
        </a:p>
      </dgm:t>
    </dgm:pt>
    <dgm:pt modelId="{956A0FD8-8A3B-43A1-B441-F463C9978978}" type="pres">
      <dgm:prSet presAssocID="{E32E23C6-34BA-46E9-AA40-CD07F2809C57}" presName="linear" presStyleCnt="0">
        <dgm:presLayoutVars>
          <dgm:animLvl val="lvl"/>
          <dgm:resizeHandles val="exact"/>
        </dgm:presLayoutVars>
      </dgm:prSet>
      <dgm:spPr/>
      <dgm:t>
        <a:bodyPr/>
        <a:lstStyle/>
        <a:p>
          <a:endParaRPr lang="ru-RU"/>
        </a:p>
      </dgm:t>
    </dgm:pt>
    <dgm:pt modelId="{4D09DEE3-371D-4B1E-A8DC-57DBD43A0530}" type="pres">
      <dgm:prSet presAssocID="{6F68BD23-E35D-44B0-8F27-EE7290DB0828}" presName="parentText" presStyleLbl="node1" presStyleIdx="0" presStyleCnt="1">
        <dgm:presLayoutVars>
          <dgm:chMax val="0"/>
          <dgm:bulletEnabled val="1"/>
        </dgm:presLayoutVars>
      </dgm:prSet>
      <dgm:spPr/>
      <dgm:t>
        <a:bodyPr/>
        <a:lstStyle/>
        <a:p>
          <a:endParaRPr lang="ru-RU"/>
        </a:p>
      </dgm:t>
    </dgm:pt>
  </dgm:ptLst>
  <dgm:cxnLst>
    <dgm:cxn modelId="{70A4E26A-2AE3-4FB8-91F1-6C4BDC697039}" srcId="{E32E23C6-34BA-46E9-AA40-CD07F2809C57}" destId="{6F68BD23-E35D-44B0-8F27-EE7290DB0828}" srcOrd="0" destOrd="0" parTransId="{0A00CAB3-180F-4BAE-B864-F1648D3FD608}" sibTransId="{7E9AB872-EDBF-4740-A586-8C1E84DF0C6C}"/>
    <dgm:cxn modelId="{FFA8178A-9967-4463-81D0-CBD488224C27}" type="presOf" srcId="{E32E23C6-34BA-46E9-AA40-CD07F2809C57}" destId="{956A0FD8-8A3B-43A1-B441-F463C9978978}" srcOrd="0" destOrd="0" presId="urn:microsoft.com/office/officeart/2005/8/layout/vList2"/>
    <dgm:cxn modelId="{CC5F688A-94D0-4D59-8CFB-EB6D1C1EC3AF}" type="presOf" srcId="{6F68BD23-E35D-44B0-8F27-EE7290DB0828}" destId="{4D09DEE3-371D-4B1E-A8DC-57DBD43A0530}" srcOrd="0" destOrd="0" presId="urn:microsoft.com/office/officeart/2005/8/layout/vList2"/>
    <dgm:cxn modelId="{53DB4598-0F5D-44F3-883F-D1BDA8AC6BD0}" type="presParOf" srcId="{956A0FD8-8A3B-43A1-B441-F463C9978978}" destId="{4D09DEE3-371D-4B1E-A8DC-57DBD43A053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6EF61CA7-8F0B-4FC9-98F6-25028C0760E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012EEA55-01A5-44F8-B5CE-2940636BC275}">
      <dgm:prSet/>
      <dgm:spPr/>
      <dgm:t>
        <a:bodyPr/>
        <a:lstStyle/>
        <a:p>
          <a:pPr algn="ctr" rtl="0"/>
          <a:r>
            <a:rPr lang="uz-Cyrl-UZ" b="1" dirty="0" smtClean="0">
              <a:latin typeface="Times New Roman" pitchFamily="18" charset="0"/>
              <a:cs typeface="Times New Roman" pitchFamily="18" charset="0"/>
            </a:rPr>
            <a:t>Солиқ юки ва бюджет даромадлари ўзгариши динамикаси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a:t>
          </a:r>
          <a:r>
            <a:rPr lang="uz-Cyrl-UZ" b="1" dirty="0" smtClean="0">
              <a:latin typeface="Times New Roman" pitchFamily="18" charset="0"/>
              <a:cs typeface="Times New Roman" pitchFamily="18" charset="0"/>
            </a:rPr>
            <a:t>ЯИМ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нисбатан</a:t>
          </a:r>
          <a:r>
            <a:rPr lang="ru-RU"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да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F413BA4-D954-4B77-B389-6A0191D9365A}" type="parTrans" cxnId="{BBFDE1C4-957F-4141-B89F-EF863BD16837}">
      <dgm:prSet/>
      <dgm:spPr/>
      <dgm:t>
        <a:bodyPr/>
        <a:lstStyle/>
        <a:p>
          <a:endParaRPr lang="ru-RU"/>
        </a:p>
      </dgm:t>
    </dgm:pt>
    <dgm:pt modelId="{7A10AA47-0D0E-4EED-B8A9-D74CD374159D}" type="sibTrans" cxnId="{BBFDE1C4-957F-4141-B89F-EF863BD16837}">
      <dgm:prSet/>
      <dgm:spPr/>
      <dgm:t>
        <a:bodyPr/>
        <a:lstStyle/>
        <a:p>
          <a:endParaRPr lang="ru-RU"/>
        </a:p>
      </dgm:t>
    </dgm:pt>
    <dgm:pt modelId="{8F436AA1-78E1-426C-AA13-4A02CACA5C11}" type="pres">
      <dgm:prSet presAssocID="{6EF61CA7-8F0B-4FC9-98F6-25028C0760EB}" presName="linear" presStyleCnt="0">
        <dgm:presLayoutVars>
          <dgm:animLvl val="lvl"/>
          <dgm:resizeHandles val="exact"/>
        </dgm:presLayoutVars>
      </dgm:prSet>
      <dgm:spPr/>
      <dgm:t>
        <a:bodyPr/>
        <a:lstStyle/>
        <a:p>
          <a:endParaRPr lang="ru-RU"/>
        </a:p>
      </dgm:t>
    </dgm:pt>
    <dgm:pt modelId="{EED09A47-045D-4342-8EF7-C586C6B1C86B}" type="pres">
      <dgm:prSet presAssocID="{012EEA55-01A5-44F8-B5CE-2940636BC275}" presName="parentText" presStyleLbl="node1" presStyleIdx="0" presStyleCnt="1">
        <dgm:presLayoutVars>
          <dgm:chMax val="0"/>
          <dgm:bulletEnabled val="1"/>
        </dgm:presLayoutVars>
      </dgm:prSet>
      <dgm:spPr/>
      <dgm:t>
        <a:bodyPr/>
        <a:lstStyle/>
        <a:p>
          <a:endParaRPr lang="ru-RU"/>
        </a:p>
      </dgm:t>
    </dgm:pt>
  </dgm:ptLst>
  <dgm:cxnLst>
    <dgm:cxn modelId="{D469D499-007C-4277-AC3E-0E6A8ED86F28}" type="presOf" srcId="{012EEA55-01A5-44F8-B5CE-2940636BC275}" destId="{EED09A47-045D-4342-8EF7-C586C6B1C86B}" srcOrd="0" destOrd="0" presId="urn:microsoft.com/office/officeart/2005/8/layout/vList2"/>
    <dgm:cxn modelId="{BC44ED75-1342-43ED-B254-C7DECB85A99B}" type="presOf" srcId="{6EF61CA7-8F0B-4FC9-98F6-25028C0760EB}" destId="{8F436AA1-78E1-426C-AA13-4A02CACA5C11}" srcOrd="0" destOrd="0" presId="urn:microsoft.com/office/officeart/2005/8/layout/vList2"/>
    <dgm:cxn modelId="{BBFDE1C4-957F-4141-B89F-EF863BD16837}" srcId="{6EF61CA7-8F0B-4FC9-98F6-25028C0760EB}" destId="{012EEA55-01A5-44F8-B5CE-2940636BC275}" srcOrd="0" destOrd="0" parTransId="{6F413BA4-D954-4B77-B389-6A0191D9365A}" sibTransId="{7A10AA47-0D0E-4EED-B8A9-D74CD374159D}"/>
    <dgm:cxn modelId="{C5007C7C-84D0-404F-9AA7-A3B7D3094375}" type="presParOf" srcId="{8F436AA1-78E1-426C-AA13-4A02CACA5C11}" destId="{EED09A47-045D-4342-8EF7-C586C6B1C86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646C26FF-2CD7-46AD-94E6-51437396EA02}"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5ECF1C31-6CE9-4661-BD43-8765DED57853}">
      <dgm:prSet/>
      <dgm:spPr/>
      <dgm:t>
        <a:bodyPr/>
        <a:lstStyle/>
        <a:p>
          <a:pPr rtl="0"/>
          <a:r>
            <a:rPr lang="ru-RU" b="0" i="0" baseline="0" dirty="0" err="1" smtClean="0">
              <a:latin typeface="Times New Roman" pitchFamily="18" charset="0"/>
              <a:cs typeface="Times New Roman" pitchFamily="18" charset="0"/>
            </a:rPr>
            <a:t>Манба</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Ўзбекистон</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Республикаси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Молия</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вазирлиги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маълумотлари</a:t>
          </a:r>
          <a:r>
            <a:rPr lang="ru-RU" b="0" i="0" baseline="0" dirty="0" smtClean="0">
              <a:latin typeface="Times New Roman" pitchFamily="18" charset="0"/>
              <a:cs typeface="Times New Roman" pitchFamily="18" charset="0"/>
            </a:rPr>
            <a:t>.</a:t>
          </a:r>
          <a:endParaRPr lang="ru-RU" b="0" i="0" baseline="0" dirty="0">
            <a:latin typeface="Times New Roman" pitchFamily="18" charset="0"/>
            <a:cs typeface="Times New Roman" pitchFamily="18" charset="0"/>
          </a:endParaRPr>
        </a:p>
      </dgm:t>
    </dgm:pt>
    <dgm:pt modelId="{C9D3A798-8BE0-48CB-9031-6D9900E0B9FD}" type="parTrans" cxnId="{CF3A279F-B67D-4B78-9536-ECA4D6A02DF3}">
      <dgm:prSet/>
      <dgm:spPr/>
      <dgm:t>
        <a:bodyPr/>
        <a:lstStyle/>
        <a:p>
          <a:endParaRPr lang="ru-RU">
            <a:latin typeface="Times New Roman" pitchFamily="18" charset="0"/>
            <a:cs typeface="Times New Roman" pitchFamily="18" charset="0"/>
          </a:endParaRPr>
        </a:p>
      </dgm:t>
    </dgm:pt>
    <dgm:pt modelId="{3320491F-5B19-4676-B777-A6B19D26CE9D}" type="sibTrans" cxnId="{CF3A279F-B67D-4B78-9536-ECA4D6A02DF3}">
      <dgm:prSet/>
      <dgm:spPr/>
      <dgm:t>
        <a:bodyPr/>
        <a:lstStyle/>
        <a:p>
          <a:endParaRPr lang="ru-RU">
            <a:latin typeface="Times New Roman" pitchFamily="18" charset="0"/>
            <a:cs typeface="Times New Roman" pitchFamily="18" charset="0"/>
          </a:endParaRPr>
        </a:p>
      </dgm:t>
    </dgm:pt>
    <dgm:pt modelId="{1495EC5D-E5A0-4C8C-8E92-1061ED7EEA7A}" type="pres">
      <dgm:prSet presAssocID="{646C26FF-2CD7-46AD-94E6-51437396EA02}" presName="linear" presStyleCnt="0">
        <dgm:presLayoutVars>
          <dgm:animLvl val="lvl"/>
          <dgm:resizeHandles val="exact"/>
        </dgm:presLayoutVars>
      </dgm:prSet>
      <dgm:spPr/>
      <dgm:t>
        <a:bodyPr/>
        <a:lstStyle/>
        <a:p>
          <a:endParaRPr lang="ru-RU"/>
        </a:p>
      </dgm:t>
    </dgm:pt>
    <dgm:pt modelId="{3DE9A0AE-CB16-4784-8445-5B9E3B19D82D}" type="pres">
      <dgm:prSet presAssocID="{5ECF1C31-6CE9-4661-BD43-8765DED57853}" presName="parentText" presStyleLbl="node1" presStyleIdx="0" presStyleCnt="1">
        <dgm:presLayoutVars>
          <dgm:chMax val="0"/>
          <dgm:bulletEnabled val="1"/>
        </dgm:presLayoutVars>
      </dgm:prSet>
      <dgm:spPr/>
      <dgm:t>
        <a:bodyPr/>
        <a:lstStyle/>
        <a:p>
          <a:endParaRPr lang="ru-RU"/>
        </a:p>
      </dgm:t>
    </dgm:pt>
  </dgm:ptLst>
  <dgm:cxnLst>
    <dgm:cxn modelId="{CF3A279F-B67D-4B78-9536-ECA4D6A02DF3}" srcId="{646C26FF-2CD7-46AD-94E6-51437396EA02}" destId="{5ECF1C31-6CE9-4661-BD43-8765DED57853}" srcOrd="0" destOrd="0" parTransId="{C9D3A798-8BE0-48CB-9031-6D9900E0B9FD}" sibTransId="{3320491F-5B19-4676-B777-A6B19D26CE9D}"/>
    <dgm:cxn modelId="{E0C2D93E-B7ED-400C-900F-E129551C1268}" type="presOf" srcId="{5ECF1C31-6CE9-4661-BD43-8765DED57853}" destId="{3DE9A0AE-CB16-4784-8445-5B9E3B19D82D}" srcOrd="0" destOrd="0" presId="urn:microsoft.com/office/officeart/2005/8/layout/vList2"/>
    <dgm:cxn modelId="{356E5915-E7A8-40B7-81F6-8D9E91AE0020}" type="presOf" srcId="{646C26FF-2CD7-46AD-94E6-51437396EA02}" destId="{1495EC5D-E5A0-4C8C-8E92-1061ED7EEA7A}" srcOrd="0" destOrd="0" presId="urn:microsoft.com/office/officeart/2005/8/layout/vList2"/>
    <dgm:cxn modelId="{DD62C95D-0247-4426-BF4C-B486A31822F7}" type="presParOf" srcId="{1495EC5D-E5A0-4C8C-8E92-1061ED7EEA7A}" destId="{3DE9A0AE-CB16-4784-8445-5B9E3B19D82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B92954E2-CCA0-4123-BBBB-081BFFB83B7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438F0BB-21D9-4642-BFEC-AADF966A07A1}">
      <dgm:prSet/>
      <dgm:spPr/>
      <dgm:t>
        <a:bodyPr/>
        <a:lstStyle/>
        <a:p>
          <a:pPr algn="ctr" rtl="0"/>
          <a:r>
            <a:rPr lang="ru-RU" dirty="0" smtClean="0">
              <a:latin typeface="Times New Roman" pitchFamily="18" charset="0"/>
              <a:cs typeface="Times New Roman" pitchFamily="18" charset="0"/>
            </a:rPr>
            <a:t>2009-2012 </a:t>
          </a:r>
          <a:r>
            <a:rPr lang="ru-RU" dirty="0" err="1" smtClean="0">
              <a:latin typeface="Times New Roman" pitchFamily="18" charset="0"/>
              <a:cs typeface="Times New Roman" pitchFamily="18" charset="0"/>
            </a:rPr>
            <a:t>йилларга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мўлжалланган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Инқирoзгa қaрши чoрaлaр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дaстуридa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кичик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бизнeсни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ривoжлaнтиришни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рaғбaтлaнтиришда сoлиқ имтиёзлaридан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фойдаланиш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Жумлaдaн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3F903DD-74A6-4933-AEAA-7C71B7F0BE2B}" type="parTrans" cxnId="{0688DCF9-7F47-41B3-B208-3F36A4F4E5BA}">
      <dgm:prSet/>
      <dgm:spPr/>
      <dgm:t>
        <a:bodyPr/>
        <a:lstStyle/>
        <a:p>
          <a:endParaRPr lang="ru-RU"/>
        </a:p>
      </dgm:t>
    </dgm:pt>
    <dgm:pt modelId="{501B6EA4-DD17-4F01-BCEB-6382528F24CF}" type="sibTrans" cxnId="{0688DCF9-7F47-41B3-B208-3F36A4F4E5BA}">
      <dgm:prSet/>
      <dgm:spPr/>
      <dgm:t>
        <a:bodyPr/>
        <a:lstStyle/>
        <a:p>
          <a:endParaRPr lang="ru-RU"/>
        </a:p>
      </dgm:t>
    </dgm:pt>
    <dgm:pt modelId="{EC533FF0-E85E-4669-B08B-31B7418F6797}" type="pres">
      <dgm:prSet presAssocID="{B92954E2-CCA0-4123-BBBB-081BFFB83B7E}" presName="linear" presStyleCnt="0">
        <dgm:presLayoutVars>
          <dgm:animLvl val="lvl"/>
          <dgm:resizeHandles val="exact"/>
        </dgm:presLayoutVars>
      </dgm:prSet>
      <dgm:spPr/>
      <dgm:t>
        <a:bodyPr/>
        <a:lstStyle/>
        <a:p>
          <a:endParaRPr lang="ru-RU"/>
        </a:p>
      </dgm:t>
    </dgm:pt>
    <dgm:pt modelId="{65ECEC18-2163-4755-931B-CC4AE5883587}" type="pres">
      <dgm:prSet presAssocID="{5438F0BB-21D9-4642-BFEC-AADF966A07A1}" presName="parentText" presStyleLbl="node1" presStyleIdx="0" presStyleCnt="1">
        <dgm:presLayoutVars>
          <dgm:chMax val="0"/>
          <dgm:bulletEnabled val="1"/>
        </dgm:presLayoutVars>
      </dgm:prSet>
      <dgm:spPr/>
      <dgm:t>
        <a:bodyPr/>
        <a:lstStyle/>
        <a:p>
          <a:endParaRPr lang="ru-RU"/>
        </a:p>
      </dgm:t>
    </dgm:pt>
  </dgm:ptLst>
  <dgm:cxnLst>
    <dgm:cxn modelId="{0688DCF9-7F47-41B3-B208-3F36A4F4E5BA}" srcId="{B92954E2-CCA0-4123-BBBB-081BFFB83B7E}" destId="{5438F0BB-21D9-4642-BFEC-AADF966A07A1}" srcOrd="0" destOrd="0" parTransId="{83F903DD-74A6-4933-AEAA-7C71B7F0BE2B}" sibTransId="{501B6EA4-DD17-4F01-BCEB-6382528F24CF}"/>
    <dgm:cxn modelId="{81444592-D87D-4BA1-A397-ADD65E378547}" type="presOf" srcId="{5438F0BB-21D9-4642-BFEC-AADF966A07A1}" destId="{65ECEC18-2163-4755-931B-CC4AE5883587}" srcOrd="0" destOrd="0" presId="urn:microsoft.com/office/officeart/2005/8/layout/vList2"/>
    <dgm:cxn modelId="{3229863E-BC46-4798-90B8-3A6E996F7099}" type="presOf" srcId="{B92954E2-CCA0-4123-BBBB-081BFFB83B7E}" destId="{EC533FF0-E85E-4669-B08B-31B7418F6797}" srcOrd="0" destOrd="0" presId="urn:microsoft.com/office/officeart/2005/8/layout/vList2"/>
    <dgm:cxn modelId="{561834C6-525F-45B2-B960-43FCCBDA8BF9}" type="presParOf" srcId="{EC533FF0-E85E-4669-B08B-31B7418F6797}" destId="{65ECEC18-2163-4755-931B-CC4AE588358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BF004-51DA-432C-8032-D3AAEA131D84}">
      <dsp:nvSpPr>
        <dsp:cNvPr id="0" name=""/>
        <dsp:cNvSpPr/>
      </dsp:nvSpPr>
      <dsp:spPr>
        <a:xfrm>
          <a:off x="0" y="14313"/>
          <a:ext cx="8229600" cy="11969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ru-RU" sz="3100" b="1" kern="1200" dirty="0" smtClean="0">
              <a:latin typeface="Times New Roman" pitchFamily="18" charset="0"/>
              <a:cs typeface="Times New Roman" pitchFamily="18" charset="0"/>
            </a:rPr>
            <a:t>2</a:t>
          </a:r>
          <a:r>
            <a:rPr lang="en-US" sz="3100" b="1" kern="1200" dirty="0" smtClean="0">
              <a:latin typeface="Times New Roman" pitchFamily="18" charset="0"/>
              <a:cs typeface="Times New Roman" pitchFamily="18" charset="0"/>
            </a:rPr>
            <a:t>4</a:t>
          </a:r>
          <a:r>
            <a:rPr lang="ru-RU" sz="3100" b="1" kern="1200" dirty="0" smtClean="0">
              <a:latin typeface="Times New Roman" pitchFamily="18" charset="0"/>
              <a:cs typeface="Times New Roman" pitchFamily="18" charset="0"/>
            </a:rPr>
            <a:t>-МАВЗУ.  </a:t>
          </a:r>
          <a:r>
            <a:rPr lang="uz-Cyrl-UZ" sz="3100" b="1" kern="1200" dirty="0" smtClean="0">
              <a:latin typeface="Times New Roman" pitchFamily="18" charset="0"/>
              <a:cs typeface="Times New Roman" pitchFamily="18" charset="0"/>
            </a:rPr>
            <a:t>ФИСКАЛ СИЁСАТ, ДАВЛАТ БЮДЖЕТИ ВА УНИНГ ТАҚЧИЛЛИГИ</a:t>
          </a:r>
          <a:endParaRPr lang="ru-RU" sz="3100" b="1" kern="1200" dirty="0">
            <a:latin typeface="Times New Roman" pitchFamily="18" charset="0"/>
            <a:cs typeface="Times New Roman" pitchFamily="18" charset="0"/>
          </a:endParaRPr>
        </a:p>
      </dsp:txBody>
      <dsp:txXfrm>
        <a:off x="58428" y="72741"/>
        <a:ext cx="8112744" cy="10800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405B-7BA2-49DF-9519-DB843C6E3629}">
      <dsp:nvSpPr>
        <dsp:cNvPr id="0" name=""/>
        <dsp:cNvSpPr/>
      </dsp:nvSpPr>
      <dsp:spPr>
        <a:xfrm>
          <a:off x="0" y="30960"/>
          <a:ext cx="8229600" cy="1081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z-Cyrl-UZ" sz="2800" kern="1200" dirty="0" smtClean="0">
              <a:latin typeface="Times New Roman" pitchFamily="18" charset="0"/>
              <a:cs typeface="Times New Roman" pitchFamily="18" charset="0"/>
            </a:rPr>
            <a:t>Молиявий муносабатларнинг асосийлари сифатида қуйидаги муносабатларни кўрсатиш мумкин:</a:t>
          </a:r>
          <a:endParaRPr lang="ru-RU" sz="2800" kern="1200" dirty="0">
            <a:latin typeface="Times New Roman" pitchFamily="18" charset="0"/>
            <a:cs typeface="Times New Roman" pitchFamily="18" charset="0"/>
          </a:endParaRPr>
        </a:p>
      </dsp:txBody>
      <dsp:txXfrm>
        <a:off x="52774" y="83734"/>
        <a:ext cx="8124052" cy="975532"/>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1F734-6D2E-409E-B218-660AC33F8F97}">
      <dsp:nvSpPr>
        <dsp:cNvPr id="0" name=""/>
        <dsp:cNvSpPr/>
      </dsp:nvSpPr>
      <dsp:spPr>
        <a:xfrm rot="5400000">
          <a:off x="-149834" y="152032"/>
          <a:ext cx="998894" cy="69922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5</a:t>
          </a:r>
          <a:endParaRPr lang="ru-RU" sz="2000" kern="1200" dirty="0">
            <a:latin typeface="Times New Roman" pitchFamily="18" charset="0"/>
            <a:cs typeface="Times New Roman" pitchFamily="18" charset="0"/>
          </a:endParaRPr>
        </a:p>
      </dsp:txBody>
      <dsp:txXfrm rot="-5400000">
        <a:off x="1" y="351811"/>
        <a:ext cx="699225" cy="299669"/>
      </dsp:txXfrm>
    </dsp:sp>
    <dsp:sp modelId="{D7262448-6CB0-48A1-87EB-B53234E77F97}">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давлат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жамоат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ташкилотлари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ўртасидаги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молиявий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муносабатлар</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33894"/>
        <a:ext cx="7498679" cy="585891"/>
      </dsp:txXfrm>
    </dsp:sp>
    <dsp:sp modelId="{6BACE70E-588D-451C-9EFD-9E06DF69E4B2}">
      <dsp:nvSpPr>
        <dsp:cNvPr id="0" name=""/>
        <dsp:cNvSpPr/>
      </dsp:nvSpPr>
      <dsp:spPr>
        <a:xfrm rot="5400000">
          <a:off x="-149834" y="1032700"/>
          <a:ext cx="998894" cy="699225"/>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6</a:t>
          </a:r>
          <a:endParaRPr lang="ru-RU" sz="2000" kern="1200" dirty="0">
            <a:latin typeface="Times New Roman" pitchFamily="18" charset="0"/>
            <a:cs typeface="Times New Roman" pitchFamily="18" charset="0"/>
          </a:endParaRPr>
        </a:p>
      </dsp:txBody>
      <dsp:txXfrm rot="-5400000">
        <a:off x="1" y="1232479"/>
        <a:ext cx="699225" cy="299669"/>
      </dsp:txXfrm>
    </dsp:sp>
    <dsp:sp modelId="{5D087B38-3168-4C8E-B128-D309369C8F2E}">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давлат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аҳоли ўртасидаги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молиявий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муносабатлар</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914562"/>
        <a:ext cx="7498679" cy="585891"/>
      </dsp:txXfrm>
    </dsp:sp>
    <dsp:sp modelId="{C7FB492E-E3CE-4765-AB7F-303F4AF87ECC}">
      <dsp:nvSpPr>
        <dsp:cNvPr id="0" name=""/>
        <dsp:cNvSpPr/>
      </dsp:nvSpPr>
      <dsp:spPr>
        <a:xfrm rot="5400000">
          <a:off x="-149834" y="1913368"/>
          <a:ext cx="998894" cy="699225"/>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7</a:t>
          </a:r>
          <a:endParaRPr lang="ru-RU" sz="2000" kern="1200" dirty="0">
            <a:latin typeface="Times New Roman" pitchFamily="18" charset="0"/>
            <a:cs typeface="Times New Roman" pitchFamily="18" charset="0"/>
          </a:endParaRPr>
        </a:p>
      </dsp:txBody>
      <dsp:txXfrm rot="-5400000">
        <a:off x="1" y="2113147"/>
        <a:ext cx="699225" cy="299669"/>
      </dsp:txXfrm>
    </dsp:sp>
    <dsp:sp modelId="{8355E5B9-350D-40E3-8DC9-9F0F7BD1CDC0}">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корхоналараро</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молиявий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муносабатлар</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1795229"/>
        <a:ext cx="7498679" cy="585891"/>
      </dsp:txXfrm>
    </dsp:sp>
    <dsp:sp modelId="{2F674FBE-BE7F-47E9-A658-DFFD22B38D94}">
      <dsp:nvSpPr>
        <dsp:cNvPr id="0" name=""/>
        <dsp:cNvSpPr/>
      </dsp:nvSpPr>
      <dsp:spPr>
        <a:xfrm rot="5400000">
          <a:off x="-149834" y="2794036"/>
          <a:ext cx="998894" cy="699225"/>
        </a:xfrm>
        <a:prstGeom prst="chevron">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8</a:t>
          </a:r>
          <a:endParaRPr lang="ru-RU" sz="2000" kern="1200" dirty="0">
            <a:latin typeface="Times New Roman" pitchFamily="18" charset="0"/>
            <a:cs typeface="Times New Roman" pitchFamily="18" charset="0"/>
          </a:endParaRPr>
        </a:p>
      </dsp:txBody>
      <dsp:txXfrm rot="-5400000">
        <a:off x="1" y="2993815"/>
        <a:ext cx="699225" cy="299669"/>
      </dsp:txXfrm>
    </dsp:sp>
    <dsp:sp modelId="{23832C97-BC81-4C61-9614-B344C0230385}">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корхоналар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банклар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ўртасидаги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молиявий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муносабатлар</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rot="-5400000">
        <a:off x="699226" y="2675897"/>
        <a:ext cx="7498679" cy="585891"/>
      </dsp:txXfrm>
    </dsp:sp>
    <dsp:sp modelId="{60D2E1BF-7A0C-428D-954D-46F389812E9D}">
      <dsp:nvSpPr>
        <dsp:cNvPr id="0" name=""/>
        <dsp:cNvSpPr/>
      </dsp:nvSpPr>
      <dsp:spPr>
        <a:xfrm rot="5400000">
          <a:off x="-149834" y="3674704"/>
          <a:ext cx="998894" cy="69922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9</a:t>
          </a:r>
          <a:endParaRPr lang="ru-RU" sz="2000" kern="1200" dirty="0">
            <a:latin typeface="Times New Roman" pitchFamily="18" charset="0"/>
            <a:cs typeface="Times New Roman" pitchFamily="18" charset="0"/>
          </a:endParaRPr>
        </a:p>
      </dsp:txBody>
      <dsp:txXfrm rot="-5400000">
        <a:off x="1" y="3874483"/>
        <a:ext cx="699225" cy="299669"/>
      </dsp:txXfrm>
    </dsp:sp>
    <dsp:sp modelId="{CC951818-1E39-46CF-9FDC-7B1D976DE4B2}">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корхона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ичидаги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хўжалик</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алоқаларига хизмат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қилувчи молиявий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муносабатлар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бошқалар.</a:t>
          </a:r>
          <a:endParaRPr lang="ru-RU" sz="2100" kern="1200" dirty="0">
            <a:latin typeface="Times New Roman" pitchFamily="18" charset="0"/>
            <a:cs typeface="Times New Roman" pitchFamily="18" charset="0"/>
          </a:endParaRPr>
        </a:p>
      </dsp:txBody>
      <dsp:txXfrm rot="-5400000">
        <a:off x="699226" y="3556565"/>
        <a:ext cx="7498679" cy="5858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1D4C8-056A-4FF4-A42A-039DBBD38558}">
      <dsp:nvSpPr>
        <dsp:cNvPr id="0" name=""/>
        <dsp:cNvSpPr/>
      </dsp:nvSpPr>
      <dsp:spPr>
        <a:xfrm rot="16200000">
          <a:off x="682218" y="-682218"/>
          <a:ext cx="2750363" cy="41148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иқтисодий</a:t>
          </a:r>
          <a:r>
            <a:rPr lang="uz-Cyrl-UZ" sz="2400" kern="1200" dirty="0" smtClean="0">
              <a:latin typeface="Times New Roman" pitchFamily="18" charset="0"/>
              <a:cs typeface="Times New Roman" pitchFamily="18" charset="0"/>
            </a:rPr>
            <a:t> жараёнларни, лойиҳалар ва тадбирларни пул ресурслари билан таъминлаш ва унга хизмат кўрсатиш </a:t>
          </a:r>
          <a:r>
            <a:rPr lang="ru-RU" sz="2400" kern="1200" dirty="0" err="1" smtClean="0">
              <a:latin typeface="Times New Roman" pitchFamily="18" charset="0"/>
              <a:cs typeface="Times New Roman" pitchFamily="18" charset="0"/>
            </a:rPr>
            <a:t>вазифаси</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rot="5400000">
        <a:off x="-1" y="1"/>
        <a:ext cx="4114800" cy="2062772"/>
      </dsp:txXfrm>
    </dsp:sp>
    <dsp:sp modelId="{F60D4EA9-A8D9-44EC-B524-97E91D836B7E}">
      <dsp:nvSpPr>
        <dsp:cNvPr id="0" name=""/>
        <dsp:cNvSpPr/>
      </dsp:nvSpPr>
      <dsp:spPr>
        <a:xfrm>
          <a:off x="4114800" y="0"/>
          <a:ext cx="4114800" cy="2750363"/>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тақсимлаш вазифаси</a:t>
          </a:r>
          <a:r>
            <a:rPr lang="ru-RU" sz="2400" kern="1200" dirty="0" smtClean="0">
              <a:latin typeface="Times New Roman" pitchFamily="18" charset="0"/>
              <a:cs typeface="Times New Roman" pitchFamily="18" charset="0"/>
            </a:rPr>
            <a:t>;</a:t>
          </a:r>
          <a:endParaRPr lang="ru-RU" kern="1200" dirty="0">
            <a:latin typeface="Times New Roman" pitchFamily="18" charset="0"/>
            <a:cs typeface="Times New Roman" pitchFamily="18" charset="0"/>
          </a:endParaRPr>
        </a:p>
      </dsp:txBody>
      <dsp:txXfrm>
        <a:off x="4114800" y="0"/>
        <a:ext cx="4114800" cy="2062772"/>
      </dsp:txXfrm>
    </dsp:sp>
    <dsp:sp modelId="{A4F39DAB-753C-4318-B9B6-3C876BF2F821}">
      <dsp:nvSpPr>
        <dsp:cNvPr id="0" name=""/>
        <dsp:cNvSpPr/>
      </dsp:nvSpPr>
      <dsp:spPr>
        <a:xfrm rot="10800000">
          <a:off x="0" y="2750363"/>
          <a:ext cx="4114800" cy="2750363"/>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рағбатлантириш вазифаси</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rot="10800000">
        <a:off x="0" y="3437953"/>
        <a:ext cx="4114800" cy="2062772"/>
      </dsp:txXfrm>
    </dsp:sp>
    <dsp:sp modelId="{B9F652C3-F477-44F9-8801-21A4896A2413}">
      <dsp:nvSpPr>
        <dsp:cNvPr id="0" name=""/>
        <dsp:cNvSpPr/>
      </dsp:nvSpPr>
      <dsp:spPr>
        <a:xfrm rot="5400000">
          <a:off x="4797018" y="2068144"/>
          <a:ext cx="2750363" cy="41148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назорат</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қилиш вазифаси</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rot="-5400000">
        <a:off x="4114799" y="3437953"/>
        <a:ext cx="4114800" cy="2062772"/>
      </dsp:txXfrm>
    </dsp:sp>
    <dsp:sp modelId="{28503076-E8AE-4329-ADF6-60358E9E7738}">
      <dsp:nvSpPr>
        <dsp:cNvPr id="0" name=""/>
        <dsp:cNvSpPr/>
      </dsp:nvSpPr>
      <dsp:spPr>
        <a:xfrm>
          <a:off x="2328849" y="1928822"/>
          <a:ext cx="3571901" cy="164308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ru-RU" sz="4300" b="1" kern="1200" dirty="0" err="1" smtClean="0">
              <a:latin typeface="Times New Roman" pitchFamily="18" charset="0"/>
              <a:cs typeface="Times New Roman" pitchFamily="18" charset="0"/>
            </a:rPr>
            <a:t>Молиянинг</a:t>
          </a:r>
          <a:r>
            <a:rPr lang="ru-RU" sz="4300" b="1" kern="1200" dirty="0" smtClean="0">
              <a:latin typeface="Times New Roman" pitchFamily="18" charset="0"/>
              <a:cs typeface="Times New Roman" pitchFamily="18" charset="0"/>
            </a:rPr>
            <a:t> </a:t>
          </a:r>
          <a:r>
            <a:rPr lang="ru-RU" sz="4300" b="1" kern="1200" dirty="0" err="1" smtClean="0">
              <a:latin typeface="Times New Roman" pitchFamily="18" charset="0"/>
              <a:cs typeface="Times New Roman" pitchFamily="18" charset="0"/>
            </a:rPr>
            <a:t>вазифалари</a:t>
          </a:r>
          <a:r>
            <a:rPr lang="ru-RU" sz="4300" b="1" kern="1200" dirty="0" smtClean="0">
              <a:latin typeface="Times New Roman" pitchFamily="18" charset="0"/>
              <a:cs typeface="Times New Roman" pitchFamily="18" charset="0"/>
            </a:rPr>
            <a:t> </a:t>
          </a:r>
          <a:endParaRPr lang="ru-RU" sz="4300" b="1" kern="1200" dirty="0">
            <a:latin typeface="Times New Roman" pitchFamily="18" charset="0"/>
            <a:cs typeface="Times New Roman" pitchFamily="18" charset="0"/>
          </a:endParaRPr>
        </a:p>
      </dsp:txBody>
      <dsp:txXfrm>
        <a:off x="2409058" y="2009031"/>
        <a:ext cx="3411483" cy="1482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FAAC5-3EE5-4DD6-9369-3474C0F0BBC2}">
      <dsp:nvSpPr>
        <dsp:cNvPr id="0" name=""/>
        <dsp:cNvSpPr/>
      </dsp:nvSpPr>
      <dsp:spPr>
        <a:xfrm>
          <a:off x="0" y="153966"/>
          <a:ext cx="8229600" cy="604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ru-RU" sz="2100" b="1" kern="1200" dirty="0" err="1" smtClean="0">
              <a:latin typeface="Times New Roman" pitchFamily="18" charset="0"/>
              <a:cs typeface="Times New Roman" pitchFamily="18" charset="0"/>
            </a:rPr>
            <a:t>Молиявий</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таъминлаш</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уларга</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хизмат</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кўрсатиш</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вазифаси</a:t>
          </a:r>
          <a:endParaRPr lang="ru-RU" sz="2100" kern="1200" dirty="0">
            <a:latin typeface="Times New Roman" pitchFamily="18" charset="0"/>
            <a:cs typeface="Times New Roman" pitchFamily="18" charset="0"/>
          </a:endParaRPr>
        </a:p>
      </dsp:txBody>
      <dsp:txXfrm>
        <a:off x="0" y="153966"/>
        <a:ext cx="8229600" cy="604800"/>
      </dsp:txXfrm>
    </dsp:sp>
    <dsp:sp modelId="{39E2B38C-D792-4D64-B57D-240C388A8B1B}">
      <dsp:nvSpPr>
        <dsp:cNvPr id="0" name=""/>
        <dsp:cNvSpPr/>
      </dsp:nvSpPr>
      <dsp:spPr>
        <a:xfrm>
          <a:off x="0" y="756740"/>
          <a:ext cx="8229600" cy="19599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Жамият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миқёсидаги иқтисодий фаолият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турли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жараён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тадбирларнинг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жумладан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мамлакатни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бошқариш, мудофаа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қобилиятини таъминлаш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ҳуқуқ-тартибот ишларини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йўлга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қўйиш, соғлиқни сақлаш, маданий-маърифий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ишлар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бошқаларнинг  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оширилишини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тақозо этади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Бунинг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учун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аввало</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уларни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молиявий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ресурслар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билан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таъминлаш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керак</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бўлади</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a:off x="0" y="756740"/>
        <a:ext cx="8229600" cy="1959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E23DC-B331-4412-B0C5-F75ADD016914}">
      <dsp:nvSpPr>
        <dsp:cNvPr id="0" name=""/>
        <dsp:cNvSpPr/>
      </dsp:nvSpPr>
      <dsp:spPr>
        <a:xfrm>
          <a:off x="0" y="15524"/>
          <a:ext cx="8229600" cy="6624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ru-RU" sz="2300" b="1" kern="1200" dirty="0" err="1" smtClean="0">
              <a:latin typeface="Times New Roman" pitchFamily="18" charset="0"/>
              <a:cs typeface="Times New Roman" pitchFamily="18" charset="0"/>
            </a:rPr>
            <a:t>Тақсимловчи вазифаси</a:t>
          </a:r>
          <a:endParaRPr lang="ru-RU" sz="2300" b="1" kern="1200" dirty="0">
            <a:latin typeface="Times New Roman" pitchFamily="18" charset="0"/>
            <a:cs typeface="Times New Roman" pitchFamily="18" charset="0"/>
          </a:endParaRPr>
        </a:p>
      </dsp:txBody>
      <dsp:txXfrm>
        <a:off x="0" y="15524"/>
        <a:ext cx="8229600" cy="662400"/>
      </dsp:txXfrm>
    </dsp:sp>
    <dsp:sp modelId="{A913BCA7-A6D7-4F8E-8820-788340E56660}">
      <dsp:nvSpPr>
        <dsp:cNvPr id="0" name=""/>
        <dsp:cNvSpPr/>
      </dsp:nvSpPr>
      <dsp:spPr>
        <a:xfrm>
          <a:off x="0" y="677924"/>
          <a:ext cx="8229600" cy="2146589"/>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ru-RU" sz="2300" kern="1200" dirty="0" err="1" smtClean="0">
              <a:latin typeface="Times New Roman" pitchFamily="18" charset="0"/>
              <a:cs typeface="Times New Roman" pitchFamily="18" charset="0"/>
            </a:rPr>
            <a:t>моддий</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ишлаб</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чиқариш соҳаларида яратилган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ялпи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миллий</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маҳсулотни, айниқса, унинг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миллий</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даромадни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ташкил</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қилувчи қисмини давлат</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мулкчиликнинг</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турли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шаклларига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асосланган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корхоналар</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иқтисодиёт тармоқлари, моддий</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ишлаб</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чиқариш соҳалари, мамлакат</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ҳудудлари ўртасида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тақсимлаш 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қайта тақсимлашда намоён</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бўлади</a:t>
          </a:r>
          <a:r>
            <a:rPr lang="ru-RU" sz="2300" kern="1200" dirty="0" smtClean="0">
              <a:latin typeface="Times New Roman" pitchFamily="18" charset="0"/>
              <a:cs typeface="Times New Roman" pitchFamily="18" charset="0"/>
            </a:rPr>
            <a:t>. </a:t>
          </a:r>
          <a:endParaRPr lang="ru-RU" sz="2300" kern="1200" dirty="0">
            <a:latin typeface="Times New Roman" pitchFamily="18" charset="0"/>
            <a:cs typeface="Times New Roman" pitchFamily="18" charset="0"/>
          </a:endParaRPr>
        </a:p>
      </dsp:txBody>
      <dsp:txXfrm>
        <a:off x="0" y="677924"/>
        <a:ext cx="8229600" cy="21465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0F62-D55F-40C5-B949-D0D3C5A88114}">
      <dsp:nvSpPr>
        <dsp:cNvPr id="0" name=""/>
        <dsp:cNvSpPr/>
      </dsp:nvSpPr>
      <dsp:spPr>
        <a:xfrm>
          <a:off x="0" y="42746"/>
          <a:ext cx="8229600" cy="7488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ru-RU" sz="2600" b="1" kern="1200" dirty="0" err="1" smtClean="0">
              <a:latin typeface="Times New Roman" pitchFamily="18" charset="0"/>
              <a:cs typeface="Times New Roman" pitchFamily="18" charset="0"/>
            </a:rPr>
            <a:t>Рағбатлантирувчилик вазифаси</a:t>
          </a:r>
          <a:r>
            <a:rPr lang="ru-RU" sz="2600" kern="1200" dirty="0" smtClean="0">
              <a:latin typeface="Times New Roman" pitchFamily="18" charset="0"/>
              <a:cs typeface="Times New Roman" pitchFamily="18" charset="0"/>
            </a:rPr>
            <a:t>,</a:t>
          </a:r>
          <a:endParaRPr lang="ru-RU" sz="2600" kern="1200" dirty="0">
            <a:latin typeface="Times New Roman" pitchFamily="18" charset="0"/>
            <a:cs typeface="Times New Roman" pitchFamily="18" charset="0"/>
          </a:endParaRPr>
        </a:p>
      </dsp:txBody>
      <dsp:txXfrm>
        <a:off x="0" y="42746"/>
        <a:ext cx="8229600" cy="748800"/>
      </dsp:txXfrm>
    </dsp:sp>
    <dsp:sp modelId="{96F4598A-28F0-4A51-A2DD-86E2C3A8D842}">
      <dsp:nvSpPr>
        <dsp:cNvPr id="0" name=""/>
        <dsp:cNvSpPr/>
      </dsp:nvSpPr>
      <dsp:spPr>
        <a:xfrm>
          <a:off x="0" y="791546"/>
          <a:ext cx="8229600" cy="174856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биринчидан</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яратилган</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маҳсулот қийматини тақсимлаш жараёни</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орқали, иккинчидан</a:t>
          </a:r>
          <a:r>
            <a:rPr lang="ru-RU" sz="2600" kern="1200" dirty="0" smtClean="0">
              <a:latin typeface="Times New Roman" pitchFamily="18" charset="0"/>
              <a:cs typeface="Times New Roman" pitchFamily="18" charset="0"/>
            </a:rPr>
            <a:t>, пул </a:t>
          </a:r>
          <a:r>
            <a:rPr lang="ru-RU" sz="2600" kern="1200" dirty="0" err="1" smtClean="0">
              <a:latin typeface="Times New Roman" pitchFamily="18" charset="0"/>
              <a:cs typeface="Times New Roman" pitchFamily="18" charset="0"/>
            </a:rPr>
            <a:t>фондларини</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ташкил</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қилиш ва</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сарфлаш</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механизми</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орқали амалга</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оширилади</a:t>
          </a:r>
          <a:r>
            <a:rPr lang="ru-RU" sz="2600" kern="1200" dirty="0" smtClean="0">
              <a:latin typeface="Times New Roman" pitchFamily="18" charset="0"/>
              <a:cs typeface="Times New Roman" pitchFamily="18" charset="0"/>
            </a:rPr>
            <a:t>. </a:t>
          </a:r>
          <a:endParaRPr lang="ru-RU" sz="2600" kern="1200" dirty="0">
            <a:latin typeface="Times New Roman" pitchFamily="18" charset="0"/>
            <a:cs typeface="Times New Roman" pitchFamily="18" charset="0"/>
          </a:endParaRPr>
        </a:p>
      </dsp:txBody>
      <dsp:txXfrm>
        <a:off x="0" y="791546"/>
        <a:ext cx="8229600" cy="1748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53F93-16CB-4968-8427-5D90357B37DD}">
      <dsp:nvSpPr>
        <dsp:cNvPr id="0" name=""/>
        <dsp:cNvSpPr/>
      </dsp:nvSpPr>
      <dsp:spPr>
        <a:xfrm>
          <a:off x="0" y="15524"/>
          <a:ext cx="8229600" cy="6624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ru-RU" sz="2300" b="1" kern="1200" dirty="0" err="1" smtClean="0">
              <a:latin typeface="Times New Roman" pitchFamily="18" charset="0"/>
              <a:cs typeface="Times New Roman" pitchFamily="18" charset="0"/>
            </a:rPr>
            <a:t>Назорат</a:t>
          </a:r>
          <a:r>
            <a:rPr lang="ru-RU" sz="2300" b="1" kern="1200" dirty="0" smtClean="0">
              <a:latin typeface="Times New Roman" pitchFamily="18" charset="0"/>
              <a:cs typeface="Times New Roman" pitchFamily="18" charset="0"/>
            </a:rPr>
            <a:t> </a:t>
          </a:r>
          <a:r>
            <a:rPr lang="ru-RU" sz="2300" b="1" kern="1200" dirty="0" err="1" smtClean="0">
              <a:latin typeface="Times New Roman" pitchFamily="18" charset="0"/>
              <a:cs typeface="Times New Roman" pitchFamily="18" charset="0"/>
            </a:rPr>
            <a:t>қилиш воситаси</a:t>
          </a:r>
          <a:endParaRPr lang="ru-RU" sz="2300" b="1" kern="1200" dirty="0">
            <a:latin typeface="Times New Roman" pitchFamily="18" charset="0"/>
            <a:cs typeface="Times New Roman" pitchFamily="18" charset="0"/>
          </a:endParaRPr>
        </a:p>
      </dsp:txBody>
      <dsp:txXfrm>
        <a:off x="0" y="15524"/>
        <a:ext cx="8229600" cy="662400"/>
      </dsp:txXfrm>
    </dsp:sp>
    <dsp:sp modelId="{EBDBEB2C-AE1B-420B-B60B-020B5848A079}">
      <dsp:nvSpPr>
        <dsp:cNvPr id="0" name=""/>
        <dsp:cNvSpPr/>
      </dsp:nvSpPr>
      <dsp:spPr>
        <a:xfrm>
          <a:off x="0" y="677924"/>
          <a:ext cx="8229600" cy="214658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rtl="0">
            <a:lnSpc>
              <a:spcPct val="90000"/>
            </a:lnSpc>
            <a:spcBef>
              <a:spcPct val="0"/>
            </a:spcBef>
            <a:spcAft>
              <a:spcPct val="15000"/>
            </a:spcAft>
            <a:buChar char="••"/>
          </a:pPr>
          <a:r>
            <a:rPr lang="ru-RU" sz="2300" b="0" kern="1200" dirty="0" err="1" smtClean="0">
              <a:latin typeface="Times New Roman" pitchFamily="18" charset="0"/>
              <a:cs typeface="Times New Roman" pitchFamily="18" charset="0"/>
            </a:rPr>
            <a:t>Молиявий</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назорат</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корхона</a:t>
          </a:r>
          <a:r>
            <a:rPr lang="ru-RU" sz="2300" b="0" kern="1200" dirty="0" smtClean="0">
              <a:latin typeface="Times New Roman" pitchFamily="18" charset="0"/>
              <a:cs typeface="Times New Roman" pitchFamily="18" charset="0"/>
            </a:rPr>
            <a:t> (фирма)</a:t>
          </a:r>
          <a:r>
            <a:rPr lang="ru-RU" sz="2300" b="0" kern="1200" dirty="0" err="1" smtClean="0">
              <a:latin typeface="Times New Roman" pitchFamily="18" charset="0"/>
              <a:cs typeface="Times New Roman" pitchFamily="18" charset="0"/>
            </a:rPr>
            <a:t>ларнинг</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молия</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интизомига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риоя</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қилиш учун</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моддий</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жавобгар</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бўлиш</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тизими</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турли</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солиқлар ундириб</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олиш</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ва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маблағ билан</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таъминлаш</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тизими</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орқали амалга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оширилади</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Молиядан</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ишлаб</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чиқариш, тақсимлаш ва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истеъмол</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устидан</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назорат</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қилиш воситаси</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сифатида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фойдаланилади</a:t>
          </a:r>
          <a:endParaRPr lang="ru-RU" sz="2300" b="0" kern="1200" dirty="0">
            <a:latin typeface="Times New Roman" pitchFamily="18" charset="0"/>
            <a:cs typeface="Times New Roman" pitchFamily="18" charset="0"/>
          </a:endParaRPr>
        </a:p>
      </dsp:txBody>
      <dsp:txXfrm>
        <a:off x="0" y="677924"/>
        <a:ext cx="8229600" cy="21465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E85A0-0683-4204-A97F-F2F7B88F28E7}">
      <dsp:nvSpPr>
        <dsp:cNvPr id="0" name=""/>
        <dsp:cNvSpPr/>
      </dsp:nvSpPr>
      <dsp:spPr>
        <a:xfrm>
          <a:off x="0" y="53914"/>
          <a:ext cx="8229600" cy="10351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ru-RU" sz="2400" b="0" kern="1200" dirty="0" err="1" smtClean="0">
              <a:latin typeface="Times New Roman" pitchFamily="18" charset="0"/>
              <a:cs typeface="Times New Roman" pitchFamily="18" charset="0"/>
            </a:rPr>
            <a:t>Молиявий</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муносабатлар</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уларга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хизмат</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қилувчи махсус</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муассасалар</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жамиятнинг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молия</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тизимини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ташкил</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қилади</a:t>
          </a:r>
          <a:endParaRPr lang="ru-RU" sz="2400" b="0" kern="1200" dirty="0">
            <a:latin typeface="Times New Roman" pitchFamily="18" charset="0"/>
            <a:cs typeface="Times New Roman" pitchFamily="18" charset="0"/>
          </a:endParaRPr>
        </a:p>
      </dsp:txBody>
      <dsp:txXfrm>
        <a:off x="50533" y="104447"/>
        <a:ext cx="8128534" cy="9341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0D59D-AAE7-43CF-B66F-0B43A1BCB73F}">
      <dsp:nvSpPr>
        <dsp:cNvPr id="0" name=""/>
        <dsp:cNvSpPr/>
      </dsp:nvSpPr>
      <dsp:spPr>
        <a:xfrm rot="5400000">
          <a:off x="-138534" y="140127"/>
          <a:ext cx="923566" cy="64649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uz-Cyrl-UZ" sz="1900" kern="1200" dirty="0" smtClean="0">
              <a:latin typeface="Times New Roman" pitchFamily="18" charset="0"/>
              <a:cs typeface="Times New Roman" pitchFamily="18" charset="0"/>
            </a:rPr>
            <a:t>1</a:t>
          </a:r>
          <a:endParaRPr lang="ru-RU" sz="1900" kern="1200" dirty="0">
            <a:latin typeface="Times New Roman" pitchFamily="18" charset="0"/>
            <a:cs typeface="Times New Roman" pitchFamily="18" charset="0"/>
          </a:endParaRPr>
        </a:p>
      </dsp:txBody>
      <dsp:txXfrm rot="-5400000">
        <a:off x="1" y="324840"/>
        <a:ext cx="646496" cy="277070"/>
      </dsp:txXfrm>
    </dsp:sp>
    <dsp:sp modelId="{E0D9DCBB-B1C1-442F-A0A5-1F94F1A4BE75}">
      <dsp:nvSpPr>
        <dsp:cNvPr id="0" name=""/>
        <dsp:cNvSpPr/>
      </dsp:nvSpPr>
      <dsp:spPr>
        <a:xfrm rot="5400000">
          <a:off x="4137889" y="-3489800"/>
          <a:ext cx="600318" cy="758310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uz-Cyrl-UZ" sz="1900" kern="1200" dirty="0" smtClean="0">
              <a:latin typeface="Times New Roman" pitchFamily="18" charset="0"/>
              <a:cs typeface="Times New Roman" pitchFamily="18" charset="0"/>
            </a:rPr>
            <a:t>давлат ва бошқа турли даражадаги бюджетларни, </a:t>
          </a:r>
          <a:endParaRPr lang="uz-Cyrl-UZ" sz="1900" kern="1200" dirty="0">
            <a:latin typeface="Times New Roman" pitchFamily="18" charset="0"/>
            <a:cs typeface="Times New Roman" pitchFamily="18" charset="0"/>
          </a:endParaRPr>
        </a:p>
      </dsp:txBody>
      <dsp:txXfrm rot="-5400000">
        <a:off x="646497" y="30897"/>
        <a:ext cx="7553798" cy="541708"/>
      </dsp:txXfrm>
    </dsp:sp>
    <dsp:sp modelId="{9A7A1910-70F0-4E23-A57F-A8C8BCB7BADE}">
      <dsp:nvSpPr>
        <dsp:cNvPr id="0" name=""/>
        <dsp:cNvSpPr/>
      </dsp:nvSpPr>
      <dsp:spPr>
        <a:xfrm rot="5400000">
          <a:off x="-138534" y="944290"/>
          <a:ext cx="923566" cy="646496"/>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uz-Cyrl-UZ" sz="1900" kern="1200" dirty="0" smtClean="0">
              <a:latin typeface="Times New Roman" pitchFamily="18" charset="0"/>
              <a:cs typeface="Times New Roman" pitchFamily="18" charset="0"/>
            </a:rPr>
            <a:t>2</a:t>
          </a:r>
          <a:endParaRPr lang="ru-RU" sz="1900" kern="1200" dirty="0">
            <a:latin typeface="Times New Roman" pitchFamily="18" charset="0"/>
            <a:cs typeface="Times New Roman" pitchFamily="18" charset="0"/>
          </a:endParaRPr>
        </a:p>
      </dsp:txBody>
      <dsp:txXfrm rot="-5400000">
        <a:off x="1" y="1129003"/>
        <a:ext cx="646496" cy="277070"/>
      </dsp:txXfrm>
    </dsp:sp>
    <dsp:sp modelId="{D42FCA09-14FA-4CA2-B01E-69ADEF107B9E}">
      <dsp:nvSpPr>
        <dsp:cNvPr id="0" name=""/>
        <dsp:cNvSpPr/>
      </dsp:nvSpPr>
      <dsp:spPr>
        <a:xfrm rot="5400000">
          <a:off x="4137889" y="-2685636"/>
          <a:ext cx="600318" cy="7583103"/>
        </a:xfrm>
        <a:prstGeom prst="round2Same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uz-Cyrl-UZ" sz="1900" kern="1200" dirty="0" smtClean="0">
              <a:latin typeface="Times New Roman" pitchFamily="18" charset="0"/>
              <a:cs typeface="Times New Roman" pitchFamily="18" charset="0"/>
            </a:rPr>
            <a:t>ижтимоий, мол-мулк ва шахсий суғурта фондларини, </a:t>
          </a:r>
          <a:endParaRPr lang="uz-Cyrl-UZ" sz="1900" kern="1200" dirty="0">
            <a:latin typeface="Times New Roman" pitchFamily="18" charset="0"/>
            <a:cs typeface="Times New Roman" pitchFamily="18" charset="0"/>
          </a:endParaRPr>
        </a:p>
      </dsp:txBody>
      <dsp:txXfrm rot="-5400000">
        <a:off x="646497" y="835061"/>
        <a:ext cx="7553798" cy="541708"/>
      </dsp:txXfrm>
    </dsp:sp>
    <dsp:sp modelId="{75C111DE-0B24-4BAB-8B7C-C5AB78B2E081}">
      <dsp:nvSpPr>
        <dsp:cNvPr id="0" name=""/>
        <dsp:cNvSpPr/>
      </dsp:nvSpPr>
      <dsp:spPr>
        <a:xfrm rot="5400000">
          <a:off x="-138534" y="1748453"/>
          <a:ext cx="923566" cy="646496"/>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uz-Cyrl-UZ" sz="1900" kern="1200" dirty="0" smtClean="0">
              <a:latin typeface="Times New Roman" pitchFamily="18" charset="0"/>
              <a:cs typeface="Times New Roman" pitchFamily="18" charset="0"/>
            </a:rPr>
            <a:t>3</a:t>
          </a:r>
          <a:endParaRPr lang="ru-RU" sz="1900" kern="1200" dirty="0">
            <a:latin typeface="Times New Roman" pitchFamily="18" charset="0"/>
            <a:cs typeface="Times New Roman" pitchFamily="18" charset="0"/>
          </a:endParaRPr>
        </a:p>
      </dsp:txBody>
      <dsp:txXfrm rot="-5400000">
        <a:off x="1" y="1933166"/>
        <a:ext cx="646496" cy="277070"/>
      </dsp:txXfrm>
    </dsp:sp>
    <dsp:sp modelId="{4FB3338E-9E8C-489D-99D1-FE26E0040C04}">
      <dsp:nvSpPr>
        <dsp:cNvPr id="0" name=""/>
        <dsp:cNvSpPr/>
      </dsp:nvSpPr>
      <dsp:spPr>
        <a:xfrm rot="5400000">
          <a:off x="4137889" y="-1881473"/>
          <a:ext cx="600318" cy="7583103"/>
        </a:xfrm>
        <a:prstGeom prst="round2Same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uz-Cyrl-UZ" sz="1900" kern="1200" dirty="0" smtClean="0">
              <a:latin typeface="Times New Roman" pitchFamily="18" charset="0"/>
              <a:cs typeface="Times New Roman" pitchFamily="18" charset="0"/>
            </a:rPr>
            <a:t>давлатнинг валюта захираларини,</a:t>
          </a:r>
          <a:endParaRPr lang="ru-RU" sz="1900" kern="1200" dirty="0">
            <a:latin typeface="Times New Roman" pitchFamily="18" charset="0"/>
            <a:cs typeface="Times New Roman" pitchFamily="18" charset="0"/>
          </a:endParaRPr>
        </a:p>
      </dsp:txBody>
      <dsp:txXfrm rot="-5400000">
        <a:off x="646497" y="1639224"/>
        <a:ext cx="7553798" cy="541708"/>
      </dsp:txXfrm>
    </dsp:sp>
    <dsp:sp modelId="{3687D27B-5A94-4D0F-80B1-BD5A1534EFF5}">
      <dsp:nvSpPr>
        <dsp:cNvPr id="0" name=""/>
        <dsp:cNvSpPr/>
      </dsp:nvSpPr>
      <dsp:spPr>
        <a:xfrm rot="5400000">
          <a:off x="-138534" y="2552616"/>
          <a:ext cx="923566" cy="646496"/>
        </a:xfrm>
        <a:prstGeom prst="chevron">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uz-Cyrl-UZ" sz="1900" kern="1200" dirty="0" smtClean="0">
              <a:latin typeface="Times New Roman" pitchFamily="18" charset="0"/>
              <a:cs typeface="Times New Roman" pitchFamily="18" charset="0"/>
            </a:rPr>
            <a:t>4</a:t>
          </a:r>
          <a:endParaRPr lang="ru-RU" sz="1900" kern="1200" dirty="0">
            <a:latin typeface="Times New Roman" pitchFamily="18" charset="0"/>
            <a:cs typeface="Times New Roman" pitchFamily="18" charset="0"/>
          </a:endParaRPr>
        </a:p>
      </dsp:txBody>
      <dsp:txXfrm rot="-5400000">
        <a:off x="1" y="2737329"/>
        <a:ext cx="646496" cy="277070"/>
      </dsp:txXfrm>
    </dsp:sp>
    <dsp:sp modelId="{0C84E406-5A8B-4D2C-B883-3ACF9968D9D9}">
      <dsp:nvSpPr>
        <dsp:cNvPr id="0" name=""/>
        <dsp:cNvSpPr/>
      </dsp:nvSpPr>
      <dsp:spPr>
        <a:xfrm rot="5400000">
          <a:off x="4137889" y="-1077310"/>
          <a:ext cx="600318" cy="7583103"/>
        </a:xfrm>
        <a:prstGeom prst="round2Same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uz-Cyrl-UZ" sz="1900" kern="1200" dirty="0" smtClean="0">
              <a:latin typeface="Times New Roman" pitchFamily="18" charset="0"/>
              <a:cs typeface="Times New Roman" pitchFamily="18" charset="0"/>
            </a:rPr>
            <a:t>банклар, пул муомаласи, кредит ва солиқ тизими, корхона ва фирмалар, тижорат ва нотижорат тузилмаларининг пул фондларини, </a:t>
          </a:r>
          <a:endParaRPr lang="uz-Cyrl-UZ" sz="1900" kern="1200" dirty="0">
            <a:latin typeface="Times New Roman" pitchFamily="18" charset="0"/>
            <a:cs typeface="Times New Roman" pitchFamily="18" charset="0"/>
          </a:endParaRPr>
        </a:p>
      </dsp:txBody>
      <dsp:txXfrm rot="-5400000">
        <a:off x="646497" y="2443387"/>
        <a:ext cx="7553798" cy="541708"/>
      </dsp:txXfrm>
    </dsp:sp>
    <dsp:sp modelId="{467E5CE6-E153-46AE-BFD1-CA74DAC0F1F9}">
      <dsp:nvSpPr>
        <dsp:cNvPr id="0" name=""/>
        <dsp:cNvSpPr/>
      </dsp:nvSpPr>
      <dsp:spPr>
        <a:xfrm rot="5400000">
          <a:off x="-138534" y="3356779"/>
          <a:ext cx="923566" cy="646496"/>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uz-Cyrl-UZ" sz="1900" kern="1200" dirty="0" smtClean="0">
              <a:latin typeface="Times New Roman" pitchFamily="18" charset="0"/>
              <a:cs typeface="Times New Roman" pitchFamily="18" charset="0"/>
            </a:rPr>
            <a:t>5</a:t>
          </a:r>
          <a:endParaRPr lang="ru-RU" sz="1900" kern="1200" dirty="0">
            <a:latin typeface="Times New Roman" pitchFamily="18" charset="0"/>
            <a:cs typeface="Times New Roman" pitchFamily="18" charset="0"/>
          </a:endParaRPr>
        </a:p>
      </dsp:txBody>
      <dsp:txXfrm rot="-5400000">
        <a:off x="1" y="3541492"/>
        <a:ext cx="646496" cy="277070"/>
      </dsp:txXfrm>
    </dsp:sp>
    <dsp:sp modelId="{D7CDE2DD-59FE-4E17-B0F6-B6EF8D3AD8C7}">
      <dsp:nvSpPr>
        <dsp:cNvPr id="0" name=""/>
        <dsp:cNvSpPr/>
      </dsp:nvSpPr>
      <dsp:spPr>
        <a:xfrm rot="5400000">
          <a:off x="4137889" y="-273147"/>
          <a:ext cx="600318" cy="7583103"/>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uz-Cyrl-UZ" sz="1900" kern="1200" dirty="0" smtClean="0">
              <a:latin typeface="Times New Roman" pitchFamily="18" charset="0"/>
              <a:cs typeface="Times New Roman" pitchFamily="18" charset="0"/>
            </a:rPr>
            <a:t>бошқа махсус пул фондларининг  ҳаракатини  </a:t>
          </a:r>
          <a:endParaRPr lang="ru-RU" sz="1900" kern="1200" dirty="0">
            <a:latin typeface="Times New Roman" pitchFamily="18" charset="0"/>
            <a:cs typeface="Times New Roman" pitchFamily="18" charset="0"/>
          </a:endParaRPr>
        </a:p>
      </dsp:txBody>
      <dsp:txXfrm rot="-5400000">
        <a:off x="646497" y="3247550"/>
        <a:ext cx="7553798" cy="5417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692A3-F31C-4F71-AC34-3DD037E4C810}">
      <dsp:nvSpPr>
        <dsp:cNvPr id="0" name=""/>
        <dsp:cNvSpPr/>
      </dsp:nvSpPr>
      <dsp:spPr>
        <a:xfrm>
          <a:off x="0" y="101027"/>
          <a:ext cx="7429552" cy="655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uz-Cyrl-UZ" sz="2800" kern="1200" dirty="0" smtClean="0">
              <a:latin typeface="Times New Roman" pitchFamily="18" charset="0"/>
              <a:cs typeface="Times New Roman" pitchFamily="18" charset="0"/>
            </a:rPr>
            <a:t>Молия тизими ўз ичига қуйидагиларни олади </a:t>
          </a:r>
          <a:endParaRPr lang="uz-Cyrl-UZ" sz="2800" kern="1200" dirty="0">
            <a:latin typeface="Times New Roman" pitchFamily="18" charset="0"/>
            <a:cs typeface="Times New Roman" pitchFamily="18" charset="0"/>
          </a:endParaRPr>
        </a:p>
      </dsp:txBody>
      <dsp:txXfrm>
        <a:off x="31984" y="133011"/>
        <a:ext cx="7365584"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1B55-C526-419E-BEB0-B01C9BC16F31}">
      <dsp:nvSpPr>
        <dsp:cNvPr id="0" name=""/>
        <dsp:cNvSpPr/>
      </dsp:nvSpPr>
      <dsp:spPr>
        <a:xfrm rot="5400000">
          <a:off x="-277354" y="279263"/>
          <a:ext cx="1849029" cy="129432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ru-RU" sz="3800" b="1" kern="1200" dirty="0" smtClean="0">
              <a:latin typeface="Times New Roman" pitchFamily="18" charset="0"/>
              <a:cs typeface="Times New Roman" pitchFamily="18" charset="0"/>
            </a:rPr>
            <a:t>1</a:t>
          </a:r>
          <a:endParaRPr lang="ru-RU" sz="3800" kern="1200" dirty="0">
            <a:latin typeface="Times New Roman" pitchFamily="18" charset="0"/>
            <a:cs typeface="Times New Roman" pitchFamily="18" charset="0"/>
          </a:endParaRPr>
        </a:p>
      </dsp:txBody>
      <dsp:txXfrm rot="-5400000">
        <a:off x="1" y="649068"/>
        <a:ext cx="1294320" cy="554709"/>
      </dsp:txXfrm>
    </dsp:sp>
    <dsp:sp modelId="{DE3D0BBF-A5EC-4FFE-955D-67562988B91A}">
      <dsp:nvSpPr>
        <dsp:cNvPr id="0" name=""/>
        <dsp:cNvSpPr/>
      </dsp:nvSpPr>
      <dsp:spPr>
        <a:xfrm rot="5400000">
          <a:off x="4161025" y="-2864795"/>
          <a:ext cx="1201869" cy="693527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just" defTabSz="1733550" rtl="0">
            <a:lnSpc>
              <a:spcPct val="90000"/>
            </a:lnSpc>
            <a:spcBef>
              <a:spcPct val="0"/>
            </a:spcBef>
            <a:spcAft>
              <a:spcPct val="15000"/>
            </a:spcAft>
            <a:buChar char="••"/>
          </a:pPr>
          <a:r>
            <a:rPr lang="ru-RU" sz="3900" b="0" kern="1200" dirty="0" err="1" smtClean="0">
              <a:latin typeface="Times New Roman" pitchFamily="18" charset="0"/>
              <a:cs typeface="Times New Roman" pitchFamily="18" charset="0"/>
            </a:rPr>
            <a:t>Молиянинг</a:t>
          </a:r>
          <a:r>
            <a:rPr lang="ru-RU" sz="3900" b="0" kern="1200" dirty="0" smtClean="0">
              <a:latin typeface="Times New Roman" pitchFamily="18" charset="0"/>
              <a:cs typeface="Times New Roman" pitchFamily="18" charset="0"/>
            </a:rPr>
            <a:t> </a:t>
          </a:r>
          <a:r>
            <a:rPr lang="ru-RU" sz="3900" b="0" kern="1200" dirty="0" err="1" smtClean="0">
              <a:latin typeface="Times New Roman" pitchFamily="18" charset="0"/>
              <a:cs typeface="Times New Roman" pitchFamily="18" charset="0"/>
            </a:rPr>
            <a:t>моҳияти ва</a:t>
          </a:r>
          <a:r>
            <a:rPr lang="ru-RU" sz="3900" b="0" kern="1200" dirty="0" smtClean="0">
              <a:latin typeface="Times New Roman" pitchFamily="18" charset="0"/>
              <a:cs typeface="Times New Roman" pitchFamily="18" charset="0"/>
            </a:rPr>
            <a:t> </a:t>
          </a:r>
          <a:r>
            <a:rPr lang="ru-RU" sz="3900" b="0" kern="1200" dirty="0" err="1" smtClean="0">
              <a:latin typeface="Times New Roman" pitchFamily="18" charset="0"/>
              <a:cs typeface="Times New Roman" pitchFamily="18" charset="0"/>
            </a:rPr>
            <a:t>вазифалари</a:t>
          </a:r>
          <a:r>
            <a:rPr lang="ru-RU" sz="3900" b="0" kern="1200" dirty="0" smtClean="0">
              <a:latin typeface="Times New Roman" pitchFamily="18" charset="0"/>
              <a:cs typeface="Times New Roman" pitchFamily="18" charset="0"/>
            </a:rPr>
            <a:t>. </a:t>
          </a:r>
          <a:r>
            <a:rPr lang="ru-RU" sz="3900" b="0" kern="1200" dirty="0" err="1" smtClean="0">
              <a:latin typeface="Times New Roman" pitchFamily="18" charset="0"/>
              <a:cs typeface="Times New Roman" pitchFamily="18" charset="0"/>
            </a:rPr>
            <a:t>Молия</a:t>
          </a:r>
          <a:r>
            <a:rPr lang="ru-RU" sz="3900" b="0" kern="1200" dirty="0" smtClean="0">
              <a:latin typeface="Times New Roman" pitchFamily="18" charset="0"/>
              <a:cs typeface="Times New Roman" pitchFamily="18" charset="0"/>
            </a:rPr>
            <a:t> </a:t>
          </a:r>
          <a:r>
            <a:rPr lang="ru-RU" sz="3900" b="0" kern="1200" dirty="0" err="1" smtClean="0">
              <a:latin typeface="Times New Roman" pitchFamily="18" charset="0"/>
              <a:cs typeface="Times New Roman" pitchFamily="18" charset="0"/>
            </a:rPr>
            <a:t>тизими</a:t>
          </a:r>
          <a:endParaRPr lang="ru-RU" sz="3900" b="0" kern="1200" dirty="0">
            <a:latin typeface="Times New Roman" pitchFamily="18" charset="0"/>
            <a:cs typeface="Times New Roman" pitchFamily="18" charset="0"/>
          </a:endParaRPr>
        </a:p>
      </dsp:txBody>
      <dsp:txXfrm rot="-5400000">
        <a:off x="1294320" y="60580"/>
        <a:ext cx="6876609" cy="1084529"/>
      </dsp:txXfrm>
    </dsp:sp>
    <dsp:sp modelId="{F5C5D73F-21BA-4C0E-A68E-860D80D5B47D}">
      <dsp:nvSpPr>
        <dsp:cNvPr id="0" name=""/>
        <dsp:cNvSpPr/>
      </dsp:nvSpPr>
      <dsp:spPr>
        <a:xfrm rot="5400000">
          <a:off x="-277354" y="1837958"/>
          <a:ext cx="1849029" cy="129432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rtl="0">
            <a:lnSpc>
              <a:spcPct val="90000"/>
            </a:lnSpc>
            <a:spcBef>
              <a:spcPct val="0"/>
            </a:spcBef>
            <a:spcAft>
              <a:spcPct val="35000"/>
            </a:spcAft>
          </a:pPr>
          <a:r>
            <a:rPr lang="ru-RU" sz="3800" b="1" kern="1200" dirty="0" smtClean="0">
              <a:latin typeface="Times New Roman" pitchFamily="18" charset="0"/>
              <a:cs typeface="Times New Roman" pitchFamily="18" charset="0"/>
            </a:rPr>
            <a:t>2</a:t>
          </a:r>
          <a:endParaRPr lang="ru-RU" sz="3800" kern="1200" dirty="0">
            <a:latin typeface="Times New Roman" pitchFamily="18" charset="0"/>
            <a:cs typeface="Times New Roman" pitchFamily="18" charset="0"/>
          </a:endParaRPr>
        </a:p>
      </dsp:txBody>
      <dsp:txXfrm rot="-5400000">
        <a:off x="1" y="2207763"/>
        <a:ext cx="1294320" cy="554709"/>
      </dsp:txXfrm>
    </dsp:sp>
    <dsp:sp modelId="{9D942547-09AA-46CF-857E-9E711BAFB2AE}">
      <dsp:nvSpPr>
        <dsp:cNvPr id="0" name=""/>
        <dsp:cNvSpPr/>
      </dsp:nvSpPr>
      <dsp:spPr>
        <a:xfrm rot="5400000">
          <a:off x="4161025" y="-1306100"/>
          <a:ext cx="1201869" cy="693527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just" defTabSz="1733550" rtl="0">
            <a:lnSpc>
              <a:spcPct val="90000"/>
            </a:lnSpc>
            <a:spcBef>
              <a:spcPct val="0"/>
            </a:spcBef>
            <a:spcAft>
              <a:spcPct val="15000"/>
            </a:spcAft>
            <a:buChar char="••"/>
          </a:pPr>
          <a:r>
            <a:rPr lang="ru-RU" sz="3900" b="0" kern="1200" dirty="0" smtClean="0">
              <a:latin typeface="Times New Roman" pitchFamily="18" charset="0"/>
              <a:cs typeface="Times New Roman" pitchFamily="18" charset="0"/>
            </a:rPr>
            <a:t>Бюджет </a:t>
          </a:r>
          <a:r>
            <a:rPr lang="ru-RU" sz="3900" b="0" kern="1200" dirty="0" err="1" smtClean="0">
              <a:latin typeface="Times New Roman" pitchFamily="18" charset="0"/>
              <a:cs typeface="Times New Roman" pitchFamily="18" charset="0"/>
            </a:rPr>
            <a:t>тақчиллиги ва</a:t>
          </a:r>
          <a:r>
            <a:rPr lang="ru-RU" sz="3900" b="0" kern="1200" dirty="0" smtClean="0">
              <a:latin typeface="Times New Roman" pitchFamily="18" charset="0"/>
              <a:cs typeface="Times New Roman" pitchFamily="18" charset="0"/>
            </a:rPr>
            <a:t> </a:t>
          </a:r>
          <a:r>
            <a:rPr lang="ru-RU" sz="3900" b="0" kern="1200" dirty="0" err="1" smtClean="0">
              <a:latin typeface="Times New Roman" pitchFamily="18" charset="0"/>
              <a:cs typeface="Times New Roman" pitchFamily="18" charset="0"/>
            </a:rPr>
            <a:t>давлат</a:t>
          </a:r>
          <a:r>
            <a:rPr lang="ru-RU" sz="3900" b="0" kern="1200" dirty="0" smtClean="0">
              <a:latin typeface="Times New Roman" pitchFamily="18" charset="0"/>
              <a:cs typeface="Times New Roman" pitchFamily="18" charset="0"/>
            </a:rPr>
            <a:t> </a:t>
          </a:r>
          <a:r>
            <a:rPr lang="ru-RU" sz="3900" b="0" kern="1200" dirty="0" err="1" smtClean="0">
              <a:latin typeface="Times New Roman" pitchFamily="18" charset="0"/>
              <a:cs typeface="Times New Roman" pitchFamily="18" charset="0"/>
            </a:rPr>
            <a:t>қарзлари</a:t>
          </a:r>
          <a:endParaRPr lang="ru-RU" sz="3900" b="0" kern="1200" dirty="0">
            <a:latin typeface="Times New Roman" pitchFamily="18" charset="0"/>
            <a:cs typeface="Times New Roman" pitchFamily="18" charset="0"/>
          </a:endParaRPr>
        </a:p>
      </dsp:txBody>
      <dsp:txXfrm rot="-5400000">
        <a:off x="1294320" y="1619275"/>
        <a:ext cx="6876609" cy="10845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8EF10-2402-4D09-AE1C-1D2483973C91}">
      <dsp:nvSpPr>
        <dsp:cNvPr id="0" name=""/>
        <dsp:cNvSpPr/>
      </dsp:nvSpPr>
      <dsp:spPr>
        <a:xfrm>
          <a:off x="0" y="421703"/>
          <a:ext cx="8229600" cy="22113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just" defTabSz="1200150" rtl="0">
            <a:lnSpc>
              <a:spcPct val="90000"/>
            </a:lnSpc>
            <a:spcBef>
              <a:spcPct val="0"/>
            </a:spcBef>
            <a:spcAft>
              <a:spcPct val="15000"/>
            </a:spcAft>
            <a:buChar char="••"/>
          </a:pPr>
          <a:r>
            <a:rPr lang="ru-RU" sz="2700" kern="1200" dirty="0" err="1" smtClean="0">
              <a:latin typeface="Times New Roman" pitchFamily="18" charset="0"/>
              <a:cs typeface="Times New Roman" pitchFamily="18" charset="0"/>
            </a:rPr>
            <a:t>улардаги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такрор</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ишлаб</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чиқариш жараёнида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ҳамда алоҳида фондлар</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яратиш</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йўли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билан</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уларнинг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молиявий</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эҳтиёжларига хизмат</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қилади.</a:t>
          </a:r>
          <a:endParaRPr lang="ru-RU" sz="2700" kern="1200" dirty="0">
            <a:latin typeface="Times New Roman" pitchFamily="18" charset="0"/>
            <a:cs typeface="Times New Roman" pitchFamily="18" charset="0"/>
          </a:endParaRPr>
        </a:p>
      </dsp:txBody>
      <dsp:txXfrm>
        <a:off x="0" y="421703"/>
        <a:ext cx="8229600" cy="2211300"/>
      </dsp:txXfrm>
    </dsp:sp>
    <dsp:sp modelId="{6497AE82-4B12-4FD0-AB6E-B05A4FE468AD}">
      <dsp:nvSpPr>
        <dsp:cNvPr id="0" name=""/>
        <dsp:cNvSpPr/>
      </dsp:nvSpPr>
      <dsp:spPr>
        <a:xfrm>
          <a:off x="411480" y="23183"/>
          <a:ext cx="5760720" cy="7970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1200150" rtl="0">
            <a:lnSpc>
              <a:spcPct val="90000"/>
            </a:lnSpc>
            <a:spcBef>
              <a:spcPct val="0"/>
            </a:spcBef>
            <a:spcAft>
              <a:spcPct val="35000"/>
            </a:spcAft>
          </a:pPr>
          <a:r>
            <a:rPr lang="ru-RU" sz="2700" kern="1200" dirty="0" err="1" smtClean="0">
              <a:latin typeface="Times New Roman" pitchFamily="18" charset="0"/>
              <a:cs typeface="Times New Roman" pitchFamily="18" charset="0"/>
            </a:rPr>
            <a:t>Корхона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тармоқлар молияси</a:t>
          </a:r>
          <a:endParaRPr lang="ru-RU" sz="2700" kern="1200" dirty="0">
            <a:latin typeface="Times New Roman" pitchFamily="18" charset="0"/>
            <a:cs typeface="Times New Roman" pitchFamily="18" charset="0"/>
          </a:endParaRPr>
        </a:p>
      </dsp:txBody>
      <dsp:txXfrm>
        <a:off x="450388" y="62091"/>
        <a:ext cx="5682904" cy="719224"/>
      </dsp:txXfrm>
    </dsp:sp>
    <dsp:sp modelId="{503542FC-286F-4411-A79C-A124E21D1E2C}">
      <dsp:nvSpPr>
        <dsp:cNvPr id="0" name=""/>
        <dsp:cNvSpPr/>
      </dsp:nvSpPr>
      <dsp:spPr>
        <a:xfrm>
          <a:off x="0" y="3177323"/>
          <a:ext cx="8229600" cy="22113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just" defTabSz="1200150" rtl="0">
            <a:lnSpc>
              <a:spcPct val="90000"/>
            </a:lnSpc>
            <a:spcBef>
              <a:spcPct val="0"/>
            </a:spcBef>
            <a:spcAft>
              <a:spcPct val="15000"/>
            </a:spcAft>
            <a:buChar char="••"/>
          </a:pPr>
          <a:r>
            <a:rPr lang="ru-RU" sz="2700" kern="1200" dirty="0" err="1" smtClean="0">
              <a:latin typeface="Times New Roman" pitchFamily="18" charset="0"/>
              <a:cs typeface="Times New Roman" pitchFamily="18" charset="0"/>
            </a:rPr>
            <a:t>давлат</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бюджетини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ижтимоий</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суғурта фондини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ҳамда давлат</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мол-мулк</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шахсий</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суғуртаси фондини</a:t>
          </a:r>
          <a:r>
            <a:rPr lang="uz-Cyrl-UZ" sz="2700" kern="1200" dirty="0" smtClean="0">
              <a:latin typeface="Times New Roman" pitchFamily="18" charset="0"/>
              <a:cs typeface="Times New Roman" pitchFamily="18" charset="0"/>
            </a:rPr>
            <a:t>, со</a:t>
          </a:r>
          <a:r>
            <a:rPr lang="ru-RU" sz="2700" kern="1200" dirty="0" err="1" smtClean="0">
              <a:latin typeface="Times New Roman" pitchFamily="18" charset="0"/>
              <a:cs typeface="Times New Roman" pitchFamily="18" charset="0"/>
            </a:rPr>
            <a:t>лиқ тизимини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ўз</a:t>
          </a:r>
          <a:r>
            <a:rPr lang="ru-RU" sz="2700" kern="1200" dirty="0" smtClean="0">
              <a:latin typeface="Times New Roman" pitchFamily="18" charset="0"/>
              <a:cs typeface="Times New Roman" pitchFamily="18" charset="0"/>
            </a:rPr>
            <a:t> ичига </a:t>
          </a:r>
          <a:r>
            <a:rPr lang="ru-RU" sz="2700" kern="1200" dirty="0" err="1" smtClean="0">
              <a:latin typeface="Times New Roman" pitchFamily="18" charset="0"/>
              <a:cs typeface="Times New Roman" pitchFamily="18" charset="0"/>
            </a:rPr>
            <a:t>олади</a:t>
          </a:r>
          <a:r>
            <a:rPr lang="ru-RU" sz="2700" kern="1200" dirty="0" smtClean="0">
              <a:latin typeface="Times New Roman" pitchFamily="18" charset="0"/>
              <a:cs typeface="Times New Roman" pitchFamily="18" charset="0"/>
            </a:rPr>
            <a:t>. </a:t>
          </a:r>
          <a:endParaRPr lang="ru-RU" sz="2700" kern="1200" dirty="0">
            <a:latin typeface="Times New Roman" pitchFamily="18" charset="0"/>
            <a:cs typeface="Times New Roman" pitchFamily="18" charset="0"/>
          </a:endParaRPr>
        </a:p>
      </dsp:txBody>
      <dsp:txXfrm>
        <a:off x="0" y="3177323"/>
        <a:ext cx="8229600" cy="2211300"/>
      </dsp:txXfrm>
    </dsp:sp>
    <dsp:sp modelId="{E9A845A8-5C42-41A2-8CAA-F608D4027803}">
      <dsp:nvSpPr>
        <dsp:cNvPr id="0" name=""/>
        <dsp:cNvSpPr/>
      </dsp:nvSpPr>
      <dsp:spPr>
        <a:xfrm>
          <a:off x="411480" y="2778803"/>
          <a:ext cx="5760720" cy="7970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1200150" rtl="0">
            <a:lnSpc>
              <a:spcPct val="90000"/>
            </a:lnSpc>
            <a:spcBef>
              <a:spcPct val="0"/>
            </a:spcBef>
            <a:spcAft>
              <a:spcPct val="35000"/>
            </a:spcAft>
          </a:pPr>
          <a:r>
            <a:rPr lang="ru-RU" sz="2700" kern="1200" dirty="0" err="1" smtClean="0">
              <a:latin typeface="Times New Roman" pitchFamily="18" charset="0"/>
              <a:cs typeface="Times New Roman" pitchFamily="18" charset="0"/>
            </a:rPr>
            <a:t>Умумдавлат</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молияси</a:t>
          </a:r>
          <a:r>
            <a:rPr lang="ru-RU" sz="2700" kern="1200" dirty="0" smtClean="0">
              <a:latin typeface="Times New Roman" pitchFamily="18" charset="0"/>
              <a:cs typeface="Times New Roman" pitchFamily="18" charset="0"/>
            </a:rPr>
            <a:t> </a:t>
          </a:r>
          <a:endParaRPr lang="ru-RU" sz="2700" kern="1200" dirty="0">
            <a:latin typeface="Times New Roman" pitchFamily="18" charset="0"/>
            <a:cs typeface="Times New Roman" pitchFamily="18" charset="0"/>
          </a:endParaRPr>
        </a:p>
      </dsp:txBody>
      <dsp:txXfrm>
        <a:off x="450388" y="2817711"/>
        <a:ext cx="5682904" cy="7192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53DE-D7A7-4DDD-B71E-4F618C744F52}">
      <dsp:nvSpPr>
        <dsp:cNvPr id="0" name=""/>
        <dsp:cNvSpPr/>
      </dsp:nvSpPr>
      <dsp:spPr>
        <a:xfrm>
          <a:off x="0" y="165"/>
          <a:ext cx="8229600" cy="11426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530225" algn="just"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Давлат</a:t>
          </a:r>
          <a:r>
            <a:rPr lang="ru-RU" sz="2400" kern="1200" dirty="0" smtClean="0">
              <a:latin typeface="Times New Roman" pitchFamily="18" charset="0"/>
              <a:cs typeface="Times New Roman" pitchFamily="18" charset="0"/>
            </a:rPr>
            <a:t> пул </a:t>
          </a:r>
          <a:r>
            <a:rPr lang="ru-RU" sz="2400" kern="1200" dirty="0" err="1" smtClean="0">
              <a:latin typeface="Times New Roman" pitchFamily="18" charset="0"/>
              <a:cs typeface="Times New Roman" pitchFamily="18" charset="0"/>
            </a:rPr>
            <a:t>маблағларининг асосий</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марказлашган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фонди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бўлмиш</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давлат</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бюджети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молия</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тизимининг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муҳим бўғини бўлиб</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хизмат</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қилади</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55781" y="55946"/>
        <a:ext cx="8118038" cy="103110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95D66-CE58-4C58-85B5-6E728CDF64BF}">
      <dsp:nvSpPr>
        <dsp:cNvPr id="0" name=""/>
        <dsp:cNvSpPr/>
      </dsp:nvSpPr>
      <dsp:spPr>
        <a:xfrm>
          <a:off x="0" y="90491"/>
          <a:ext cx="8229600" cy="748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ru-RU" sz="2600" b="1" kern="1200" dirty="0" err="1" smtClean="0">
              <a:latin typeface="Times New Roman" pitchFamily="18" charset="0"/>
              <a:cs typeface="Times New Roman" pitchFamily="18" charset="0"/>
            </a:rPr>
            <a:t>Давлат</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бюджети</a:t>
          </a:r>
          <a:endParaRPr lang="ru-RU" sz="2600" b="1" kern="1200" dirty="0">
            <a:latin typeface="Times New Roman" pitchFamily="18" charset="0"/>
            <a:cs typeface="Times New Roman" pitchFamily="18" charset="0"/>
          </a:endParaRPr>
        </a:p>
      </dsp:txBody>
      <dsp:txXfrm>
        <a:off x="0" y="90491"/>
        <a:ext cx="8229600" cy="748800"/>
      </dsp:txXfrm>
    </dsp:sp>
    <dsp:sp modelId="{57EF8B5A-6342-416F-91FE-706251A748FA}">
      <dsp:nvSpPr>
        <dsp:cNvPr id="0" name=""/>
        <dsp:cNvSpPr/>
      </dsp:nvSpPr>
      <dsp:spPr>
        <a:xfrm>
          <a:off x="0" y="839291"/>
          <a:ext cx="8229600"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бу</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давлат</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даромадлари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харажатлар</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ҳамда уларни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молиявий</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қоплаш манбаларининг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йиллик</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режасидир</a:t>
          </a:r>
          <a:r>
            <a:rPr lang="ru-RU" sz="2600" b="0" kern="1200" dirty="0" smtClean="0">
              <a:latin typeface="Times New Roman" pitchFamily="18" charset="0"/>
              <a:cs typeface="Times New Roman" pitchFamily="18" charset="0"/>
            </a:rPr>
            <a:t>. </a:t>
          </a:r>
          <a:endParaRPr lang="ru-RU" sz="2600" b="0" kern="1200" dirty="0">
            <a:latin typeface="Times New Roman" pitchFamily="18" charset="0"/>
            <a:cs typeface="Times New Roman" pitchFamily="18" charset="0"/>
          </a:endParaRPr>
        </a:p>
      </dsp:txBody>
      <dsp:txXfrm>
        <a:off x="0" y="839291"/>
        <a:ext cx="8229600" cy="11419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4387-D24B-47A0-AA6F-F4AD6BFD5E9D}">
      <dsp:nvSpPr>
        <dsp:cNvPr id="0" name=""/>
        <dsp:cNvSpPr/>
      </dsp:nvSpPr>
      <dsp:spPr>
        <a:xfrm>
          <a:off x="0" y="17646"/>
          <a:ext cx="8207736"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ru-RU" sz="2300" b="1" i="0" kern="1200" baseline="0" dirty="0" err="1" smtClean="0">
              <a:latin typeface="Times New Roman" pitchFamily="18" charset="0"/>
              <a:cs typeface="Times New Roman" pitchFamily="18" charset="0"/>
            </a:rPr>
            <a:t>Давлат</a:t>
          </a:r>
          <a:r>
            <a:rPr lang="ru-RU" sz="2300" b="1" i="0" kern="1200" baseline="0" dirty="0" smtClean="0">
              <a:latin typeface="Times New Roman" pitchFamily="18" charset="0"/>
              <a:cs typeface="Times New Roman" pitchFamily="18" charset="0"/>
            </a:rPr>
            <a:t> </a:t>
          </a:r>
          <a:r>
            <a:rPr lang="ru-RU" sz="2300" b="1" i="0" kern="1200" baseline="0" dirty="0" err="1" smtClean="0">
              <a:latin typeface="Times New Roman" pitchFamily="18" charset="0"/>
              <a:cs typeface="Times New Roman" pitchFamily="18" charset="0"/>
            </a:rPr>
            <a:t>бюджетининг</a:t>
          </a:r>
          <a:r>
            <a:rPr lang="ru-RU" sz="2300" b="1" i="0" kern="1200" baseline="0" dirty="0" smtClean="0">
              <a:latin typeface="Times New Roman" pitchFamily="18" charset="0"/>
              <a:cs typeface="Times New Roman" pitchFamily="18" charset="0"/>
            </a:rPr>
            <a:t> </a:t>
          </a:r>
          <a:r>
            <a:rPr lang="ru-RU" sz="2300" b="1" i="0" kern="1200" baseline="0" dirty="0" err="1" smtClean="0">
              <a:latin typeface="Times New Roman" pitchFamily="18" charset="0"/>
              <a:cs typeface="Times New Roman" pitchFamily="18" charset="0"/>
            </a:rPr>
            <a:t>асосий</a:t>
          </a:r>
          <a:r>
            <a:rPr lang="ru-RU" sz="2300" b="1" i="0" kern="1200" baseline="0" dirty="0" smtClean="0">
              <a:latin typeface="Times New Roman" pitchFamily="18" charset="0"/>
              <a:cs typeface="Times New Roman" pitchFamily="18" charset="0"/>
            </a:rPr>
            <a:t> </a:t>
          </a:r>
          <a:r>
            <a:rPr lang="ru-RU" sz="2300" b="1" i="0" kern="1200" baseline="0" dirty="0" err="1" smtClean="0">
              <a:latin typeface="Times New Roman" pitchFamily="18" charset="0"/>
              <a:cs typeface="Times New Roman" pitchFamily="18" charset="0"/>
            </a:rPr>
            <a:t>вазифаси</a:t>
          </a:r>
          <a:r>
            <a:rPr lang="ru-RU" sz="2300" b="1" i="0" kern="1200" baseline="0" dirty="0" smtClean="0">
              <a:latin typeface="Times New Roman" pitchFamily="18" charset="0"/>
              <a:cs typeface="Times New Roman" pitchFamily="18" charset="0"/>
            </a:rPr>
            <a:t> </a:t>
          </a:r>
          <a:endParaRPr lang="ru-RU" sz="2300" b="1" kern="1200" dirty="0">
            <a:latin typeface="Times New Roman" pitchFamily="18" charset="0"/>
            <a:cs typeface="Times New Roman" pitchFamily="18" charset="0"/>
          </a:endParaRPr>
        </a:p>
      </dsp:txBody>
      <dsp:txXfrm>
        <a:off x="0" y="17646"/>
        <a:ext cx="8207736" cy="662400"/>
      </dsp:txXfrm>
    </dsp:sp>
    <dsp:sp modelId="{BA29D2D2-507D-4817-B028-2B52519FD3BF}">
      <dsp:nvSpPr>
        <dsp:cNvPr id="0" name=""/>
        <dsp:cNvSpPr/>
      </dsp:nvSpPr>
      <dsp:spPr>
        <a:xfrm>
          <a:off x="0" y="680046"/>
          <a:ext cx="8207736" cy="123113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rtl="0">
            <a:lnSpc>
              <a:spcPct val="90000"/>
            </a:lnSpc>
            <a:spcBef>
              <a:spcPct val="0"/>
            </a:spcBef>
            <a:spcAft>
              <a:spcPct val="15000"/>
            </a:spcAft>
            <a:buChar char="••"/>
          </a:pPr>
          <a:r>
            <a:rPr lang="ru-RU" sz="2300" b="0" i="0" kern="1200" baseline="0" dirty="0" err="1" smtClean="0">
              <a:latin typeface="Times New Roman" pitchFamily="18" charset="0"/>
              <a:cs typeface="Times New Roman" pitchFamily="18" charset="0"/>
            </a:rPr>
            <a:t>молиявий</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воситалар</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ёрдамида</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иқтисодиётни самарали</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ривожлантириш</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ва</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умумдавлат</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миқёсидаги ижтимоий</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вазифаларни</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ҳал қилиш учун</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шароит</a:t>
          </a:r>
          <a:r>
            <a:rPr lang="ru-RU" sz="2300" b="0" i="0" kern="1200" baseline="0" dirty="0" smtClean="0">
              <a:latin typeface="Times New Roman" pitchFamily="18" charset="0"/>
              <a:cs typeface="Times New Roman" pitchFamily="18" charset="0"/>
            </a:rPr>
            <a:t> </a:t>
          </a:r>
          <a:r>
            <a:rPr lang="ru-RU" sz="2300" b="0" i="0" kern="1200" baseline="0" dirty="0" err="1" smtClean="0">
              <a:latin typeface="Times New Roman" pitchFamily="18" charset="0"/>
              <a:cs typeface="Times New Roman" pitchFamily="18" charset="0"/>
            </a:rPr>
            <a:t>яратишдир</a:t>
          </a:r>
          <a:r>
            <a:rPr lang="ru-RU" sz="2300" b="0" i="0" kern="1200" baseline="0" dirty="0" smtClean="0">
              <a:latin typeface="Times New Roman" pitchFamily="18" charset="0"/>
              <a:cs typeface="Times New Roman" pitchFamily="18" charset="0"/>
            </a:rPr>
            <a:t>.</a:t>
          </a:r>
          <a:endParaRPr lang="ru-RU" sz="2300" b="0" i="0" kern="1200" baseline="0" dirty="0">
            <a:latin typeface="Times New Roman" pitchFamily="18" charset="0"/>
            <a:cs typeface="Times New Roman" pitchFamily="18" charset="0"/>
          </a:endParaRPr>
        </a:p>
      </dsp:txBody>
      <dsp:txXfrm>
        <a:off x="0" y="680046"/>
        <a:ext cx="8207736" cy="123113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E3222-21F3-4D5F-BDDF-D59E37F12EA9}">
      <dsp:nvSpPr>
        <dsp:cNvPr id="0" name=""/>
        <dsp:cNvSpPr/>
      </dsp:nvSpPr>
      <dsp:spPr>
        <a:xfrm>
          <a:off x="0" y="3680"/>
          <a:ext cx="8229600" cy="1003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ru-RU" sz="2600" b="1" kern="1200" dirty="0" smtClean="0">
              <a:latin typeface="Times New Roman" pitchFamily="18" charset="0"/>
              <a:cs typeface="Times New Roman" pitchFamily="18" charset="0"/>
            </a:rPr>
            <a:t>1. </a:t>
          </a:r>
          <a:r>
            <a:rPr lang="ru-RU" sz="2600" b="1" kern="1200" dirty="0" err="1" smtClean="0">
              <a:latin typeface="Times New Roman" pitchFamily="18" charset="0"/>
              <a:cs typeface="Times New Roman" pitchFamily="18" charset="0"/>
            </a:rPr>
            <a:t>Молиянинг</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моҳияти ва</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вазифалари</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Молия</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тизими</a:t>
          </a:r>
          <a:endParaRPr lang="ru-RU" sz="2600" kern="1200" dirty="0">
            <a:latin typeface="Times New Roman" pitchFamily="18" charset="0"/>
            <a:cs typeface="Times New Roman" pitchFamily="18" charset="0"/>
          </a:endParaRPr>
        </a:p>
      </dsp:txBody>
      <dsp:txXfrm>
        <a:off x="49004" y="52684"/>
        <a:ext cx="8131592" cy="90585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12A0A-C79B-494E-9787-CDA7AB9876F9}">
      <dsp:nvSpPr>
        <dsp:cNvPr id="0" name=""/>
        <dsp:cNvSpPr/>
      </dsp:nvSpPr>
      <dsp:spPr>
        <a:xfrm>
          <a:off x="0" y="0"/>
          <a:ext cx="8229600" cy="107961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ru-RU" sz="3600" b="1" kern="1200" dirty="0" smtClean="0">
              <a:latin typeface="Times New Roman" pitchFamily="18" charset="0"/>
              <a:cs typeface="Times New Roman" pitchFamily="18" charset="0"/>
            </a:rPr>
            <a:t>МОЛИЯ</a:t>
          </a:r>
          <a:endParaRPr lang="uz-Cyrl-UZ" sz="3600" b="1" kern="1200" dirty="0">
            <a:latin typeface="Times New Roman" pitchFamily="18" charset="0"/>
            <a:cs typeface="Times New Roman" pitchFamily="18" charset="0"/>
          </a:endParaRPr>
        </a:p>
      </dsp:txBody>
      <dsp:txXfrm>
        <a:off x="0" y="0"/>
        <a:ext cx="8229600" cy="1079617"/>
      </dsp:txXfrm>
    </dsp:sp>
    <dsp:sp modelId="{C8BA1237-8FAD-4EF6-A6A8-B5AC8091B4B8}">
      <dsp:nvSpPr>
        <dsp:cNvPr id="0" name=""/>
        <dsp:cNvSpPr/>
      </dsp:nvSpPr>
      <dsp:spPr>
        <a:xfrm>
          <a:off x="0" y="1031329"/>
          <a:ext cx="8229600" cy="154680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rtl="0">
            <a:lnSpc>
              <a:spcPct val="90000"/>
            </a:lnSpc>
            <a:spcBef>
              <a:spcPct val="0"/>
            </a:spcBef>
            <a:spcAft>
              <a:spcPct val="15000"/>
            </a:spcAft>
            <a:buChar char="••"/>
          </a:pPr>
          <a:r>
            <a:rPr lang="ru-RU" sz="2300" b="0" kern="1200" dirty="0" smtClean="0">
              <a:latin typeface="Times New Roman" pitchFamily="18" charset="0"/>
              <a:cs typeface="Times New Roman" pitchFamily="18" charset="0"/>
            </a:rPr>
            <a:t> – </a:t>
          </a:r>
          <a:r>
            <a:rPr lang="ru-RU" sz="2300" b="0" kern="1200" dirty="0" err="1" smtClean="0">
              <a:latin typeface="Times New Roman" pitchFamily="18" charset="0"/>
              <a:cs typeface="Times New Roman" pitchFamily="18" charset="0"/>
            </a:rPr>
            <a:t>иқтисодий </a:t>
          </a:r>
          <a:r>
            <a:rPr lang="ru-RU" sz="2300" b="0" kern="1200" dirty="0" smtClean="0">
              <a:latin typeface="Times New Roman" pitchFamily="18" charset="0"/>
              <a:cs typeface="Times New Roman" pitchFamily="18" charset="0"/>
            </a:rPr>
            <a:t>категория </a:t>
          </a:r>
          <a:r>
            <a:rPr lang="ru-RU" sz="2300" b="0" kern="1200" dirty="0" err="1" smtClean="0">
              <a:latin typeface="Times New Roman" pitchFamily="18" charset="0"/>
              <a:cs typeface="Times New Roman" pitchFamily="18" charset="0"/>
            </a:rPr>
            <a:t>сифатида</a:t>
          </a:r>
          <a:r>
            <a:rPr lang="ru-RU" sz="2300" b="0" kern="1200" dirty="0" smtClean="0">
              <a:latin typeface="Times New Roman" pitchFamily="18" charset="0"/>
              <a:cs typeface="Times New Roman" pitchFamily="18" charset="0"/>
            </a:rPr>
            <a:t> пул </a:t>
          </a:r>
          <a:r>
            <a:rPr lang="ru-RU" sz="2300" b="0" kern="1200" dirty="0" err="1" smtClean="0">
              <a:latin typeface="Times New Roman" pitchFamily="18" charset="0"/>
              <a:cs typeface="Times New Roman" pitchFamily="18" charset="0"/>
            </a:rPr>
            <a:t>маблағларидан фойдаланиш</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ва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унинг</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ҳаракатини тартибга</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солиш</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билан</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боғлиқ бўлган</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муносабатлар</a:t>
          </a:r>
          <a:r>
            <a:rPr lang="ru-RU" sz="2300" b="0" kern="1200" dirty="0" smtClean="0">
              <a:latin typeface="Times New Roman" pitchFamily="18" charset="0"/>
              <a:cs typeface="Times New Roman" pitchFamily="18" charset="0"/>
            </a:rPr>
            <a:t> </a:t>
          </a:r>
          <a:r>
            <a:rPr lang="ru-RU" sz="2300" b="0" kern="1200" dirty="0" err="1" smtClean="0">
              <a:latin typeface="Times New Roman" pitchFamily="18" charset="0"/>
              <a:cs typeface="Times New Roman" pitchFamily="18" charset="0"/>
            </a:rPr>
            <a:t>тизими</a:t>
          </a:r>
          <a:r>
            <a:rPr lang="uz-Cyrl-UZ" sz="2300" b="0" kern="1200" dirty="0" smtClean="0">
              <a:latin typeface="Times New Roman" pitchFamily="18" charset="0"/>
              <a:cs typeface="Times New Roman" pitchFamily="18" charset="0"/>
            </a:rPr>
            <a:t>дир. </a:t>
          </a:r>
          <a:r>
            <a:rPr lang="uz-Cyrl-UZ" sz="2300" b="0" kern="1200" dirty="0" smtClean="0">
              <a:solidFill>
                <a:srgbClr val="000000"/>
              </a:solidFill>
              <a:latin typeface="Times New Roman" pitchFamily="18" charset="0"/>
            </a:rPr>
            <a:t>Лотинча сўз бўлиб </a:t>
          </a:r>
          <a:r>
            <a:rPr lang="uz-Cyrl-UZ" sz="2300" b="1" kern="1200" dirty="0" smtClean="0">
              <a:solidFill>
                <a:srgbClr val="000000"/>
              </a:solidFill>
              <a:latin typeface="Times New Roman" pitchFamily="18" charset="0"/>
            </a:rPr>
            <a:t>“</a:t>
          </a:r>
          <a:r>
            <a:rPr lang="en-US" sz="2300" b="1" kern="1200" dirty="0" smtClean="0">
              <a:solidFill>
                <a:srgbClr val="000000"/>
              </a:solidFill>
              <a:latin typeface="Times New Roman" pitchFamily="18" charset="0"/>
            </a:rPr>
            <a:t>Finance</a:t>
          </a:r>
          <a:r>
            <a:rPr lang="uz-Cyrl-UZ" sz="2300" b="1" kern="1200" dirty="0" smtClean="0">
              <a:solidFill>
                <a:srgbClr val="000000"/>
              </a:solidFill>
              <a:latin typeface="Times New Roman" pitchFamily="18" charset="0"/>
            </a:rPr>
            <a:t>”</a:t>
          </a:r>
          <a:r>
            <a:rPr lang="en-US" sz="2300" b="1" kern="1200" dirty="0" smtClean="0">
              <a:solidFill>
                <a:srgbClr val="000000"/>
              </a:solidFill>
              <a:latin typeface="Times New Roman" pitchFamily="18" charset="0"/>
            </a:rPr>
            <a:t> – </a:t>
          </a:r>
          <a:r>
            <a:rPr lang="uz-Cyrl-UZ" sz="2300" b="1" kern="1200" dirty="0" smtClean="0">
              <a:solidFill>
                <a:srgbClr val="000000"/>
              </a:solidFill>
              <a:latin typeface="Times New Roman" pitchFamily="18" charset="0"/>
            </a:rPr>
            <a:t>пул тўлови,  даромад </a:t>
          </a:r>
          <a:r>
            <a:rPr lang="uz-Cyrl-UZ" sz="2300" b="0" kern="1200" dirty="0" smtClean="0">
              <a:solidFill>
                <a:srgbClr val="000000"/>
              </a:solidFill>
              <a:latin typeface="Times New Roman" pitchFamily="18" charset="0"/>
            </a:rPr>
            <a:t>деган маънони англатади.</a:t>
          </a:r>
          <a:r>
            <a:rPr lang="uz-Cyrl-UZ" sz="2300" b="0" kern="1200" dirty="0" smtClean="0">
              <a:latin typeface="Times New Roman" pitchFamily="18" charset="0"/>
              <a:cs typeface="Times New Roman" pitchFamily="18" charset="0"/>
            </a:rPr>
            <a:t> </a:t>
          </a:r>
          <a:endParaRPr lang="uz-Cyrl-UZ" sz="2300" b="0" kern="1200" dirty="0">
            <a:latin typeface="Times New Roman" pitchFamily="18" charset="0"/>
            <a:cs typeface="Times New Roman" pitchFamily="18" charset="0"/>
          </a:endParaRPr>
        </a:p>
      </dsp:txBody>
      <dsp:txXfrm>
        <a:off x="0" y="1031329"/>
        <a:ext cx="8229600" cy="154680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CF1D-891D-4E53-815F-20BF05A6BF18}">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b="1" kern="1200" dirty="0" err="1" smtClean="0">
              <a:latin typeface="Times New Roman" pitchFamily="18" charset="0"/>
              <a:cs typeface="Times New Roman" pitchFamily="18" charset="0"/>
            </a:rPr>
            <a:t>Давлат</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бюджетининг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бажарилиш</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даражаси</a:t>
          </a:r>
          <a:r>
            <a:rPr lang="ru-RU" sz="2900" b="1" kern="1200" dirty="0" smtClean="0">
              <a:latin typeface="Times New Roman" pitchFamily="18" charset="0"/>
              <a:cs typeface="Times New Roman" pitchFamily="18" charset="0"/>
            </a:rPr>
            <a:t> </a:t>
          </a:r>
          <a:r>
            <a:rPr lang="ru-RU" sz="2900" kern="1200" dirty="0" smtClean="0">
              <a:latin typeface="Times New Roman" pitchFamily="18" charset="0"/>
              <a:cs typeface="Times New Roman" pitchFamily="18" charset="0"/>
            </a:rPr>
            <a:t/>
          </a:r>
          <a:br>
            <a:rPr lang="ru-RU" sz="2900" kern="1200" dirty="0" smtClean="0">
              <a:latin typeface="Times New Roman" pitchFamily="18" charset="0"/>
              <a:cs typeface="Times New Roman" pitchFamily="18" charset="0"/>
            </a:rPr>
          </a:br>
          <a:r>
            <a:rPr lang="ru-RU" sz="2900" b="1" kern="1200" dirty="0" smtClean="0">
              <a:latin typeface="Times New Roman" pitchFamily="18" charset="0"/>
              <a:cs typeface="Times New Roman" pitchFamily="18" charset="0"/>
            </a:rPr>
            <a:t>(</a:t>
          </a:r>
          <a:r>
            <a:rPr lang="ru-RU" sz="2900" b="1" kern="1200" dirty="0" err="1" smtClean="0">
              <a:latin typeface="Times New Roman" pitchFamily="18" charset="0"/>
              <a:cs typeface="Times New Roman" pitchFamily="18" charset="0"/>
            </a:rPr>
            <a:t>ЯИМга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нисбатан</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фоизда</a:t>
          </a:r>
          <a:r>
            <a:rPr lang="ru-RU" sz="2900" b="1" kern="1200" dirty="0" smtClean="0">
              <a:latin typeface="Times New Roman" pitchFamily="18" charset="0"/>
              <a:cs typeface="Times New Roman" pitchFamily="18" charset="0"/>
            </a:rPr>
            <a:t>)</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0D4DD-5BFC-44B1-8796-69BCC0A8469B}">
      <dsp:nvSpPr>
        <dsp:cNvPr id="0" name=""/>
        <dsp:cNvSpPr/>
      </dsp:nvSpPr>
      <dsp:spPr>
        <a:xfrm>
          <a:off x="0" y="11656"/>
          <a:ext cx="7786742" cy="46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i="0" kern="1200" baseline="0" dirty="0" err="1" smtClean="0">
              <a:latin typeface="Times New Roman" pitchFamily="18" charset="0"/>
              <a:cs typeface="Times New Roman" pitchFamily="18" charset="0"/>
            </a:rPr>
            <a:t>Манба</a:t>
          </a:r>
          <a:r>
            <a:rPr lang="ru-RU" sz="2000" b="0" i="0" kern="1200" baseline="0" dirty="0" smtClean="0">
              <a:latin typeface="Times New Roman" pitchFamily="18" charset="0"/>
              <a:cs typeface="Times New Roman" pitchFamily="18" charset="0"/>
            </a:rPr>
            <a:t>: </a:t>
          </a:r>
          <a:r>
            <a:rPr lang="ru-RU" sz="2000" b="0" i="0" kern="1200" baseline="0" dirty="0" err="1" smtClean="0">
              <a:latin typeface="Times New Roman" pitchFamily="18" charset="0"/>
              <a:cs typeface="Times New Roman" pitchFamily="18" charset="0"/>
            </a:rPr>
            <a:t>Ўзбекистон</a:t>
          </a:r>
          <a:r>
            <a:rPr lang="ru-RU" sz="2000" b="0" i="0" kern="1200" baseline="0" dirty="0" smtClean="0">
              <a:latin typeface="Times New Roman" pitchFamily="18" charset="0"/>
              <a:cs typeface="Times New Roman" pitchFamily="18" charset="0"/>
            </a:rPr>
            <a:t> </a:t>
          </a:r>
          <a:r>
            <a:rPr lang="ru-RU" sz="2000" b="0" i="0" kern="1200" baseline="0" dirty="0" err="1" smtClean="0">
              <a:latin typeface="Times New Roman" pitchFamily="18" charset="0"/>
              <a:cs typeface="Times New Roman" pitchFamily="18" charset="0"/>
            </a:rPr>
            <a:t>Республикаси</a:t>
          </a:r>
          <a:r>
            <a:rPr lang="ru-RU" sz="2000" b="0" i="0" kern="1200" baseline="0" dirty="0" smtClean="0">
              <a:latin typeface="Times New Roman" pitchFamily="18" charset="0"/>
              <a:cs typeface="Times New Roman" pitchFamily="18" charset="0"/>
            </a:rPr>
            <a:t> </a:t>
          </a:r>
          <a:r>
            <a:rPr lang="ru-RU" sz="2000" b="0" i="0" kern="1200" baseline="0" dirty="0" err="1" smtClean="0">
              <a:latin typeface="Times New Roman" pitchFamily="18" charset="0"/>
              <a:cs typeface="Times New Roman" pitchFamily="18" charset="0"/>
            </a:rPr>
            <a:t>Молия</a:t>
          </a:r>
          <a:r>
            <a:rPr lang="ru-RU" sz="2000" b="0" i="0" kern="1200" baseline="0" dirty="0" smtClean="0">
              <a:latin typeface="Times New Roman" pitchFamily="18" charset="0"/>
              <a:cs typeface="Times New Roman" pitchFamily="18" charset="0"/>
            </a:rPr>
            <a:t> </a:t>
          </a:r>
          <a:r>
            <a:rPr lang="ru-RU" sz="2000" b="0" i="0" kern="1200" baseline="0" dirty="0" err="1" smtClean="0">
              <a:latin typeface="Times New Roman" pitchFamily="18" charset="0"/>
              <a:cs typeface="Times New Roman" pitchFamily="18" charset="0"/>
            </a:rPr>
            <a:t>вазирлиги</a:t>
          </a:r>
          <a:r>
            <a:rPr lang="ru-RU" sz="2000" b="0" i="0" kern="1200" baseline="0" dirty="0" smtClean="0">
              <a:latin typeface="Times New Roman" pitchFamily="18" charset="0"/>
              <a:cs typeface="Times New Roman" pitchFamily="18" charset="0"/>
            </a:rPr>
            <a:t> </a:t>
          </a:r>
          <a:r>
            <a:rPr lang="ru-RU" sz="2000" b="0" i="0" kern="1200" baseline="0" dirty="0" err="1" smtClean="0">
              <a:latin typeface="Times New Roman" pitchFamily="18" charset="0"/>
              <a:cs typeface="Times New Roman" pitchFamily="18" charset="0"/>
            </a:rPr>
            <a:t>маълумотлари</a:t>
          </a:r>
          <a:r>
            <a:rPr lang="ru-RU" sz="2000" b="0" i="0" kern="1200" baseline="0" dirty="0" smtClean="0">
              <a:latin typeface="Times New Roman" pitchFamily="18" charset="0"/>
              <a:cs typeface="Times New Roman" pitchFamily="18" charset="0"/>
            </a:rPr>
            <a:t>.</a:t>
          </a:r>
          <a:endParaRPr lang="ru-RU" sz="2000" b="0" i="0" kern="1200" baseline="0" dirty="0">
            <a:latin typeface="Times New Roman" pitchFamily="18" charset="0"/>
            <a:cs typeface="Times New Roman" pitchFamily="18" charset="0"/>
          </a:endParaRPr>
        </a:p>
      </dsp:txBody>
      <dsp:txXfrm>
        <a:off x="22846" y="34502"/>
        <a:ext cx="7741050" cy="42230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3A325-A3F6-467A-9609-EE6B6EEC5F59}">
      <dsp:nvSpPr>
        <dsp:cNvPr id="0" name=""/>
        <dsp:cNvSpPr/>
      </dsp:nvSpPr>
      <dsp:spPr>
        <a:xfrm>
          <a:off x="0" y="837"/>
          <a:ext cx="8001056" cy="17128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442913" algn="just" defTabSz="1066800" rtl="0">
            <a:lnSpc>
              <a:spcPct val="90000"/>
            </a:lnSpc>
            <a:spcBef>
              <a:spcPct val="0"/>
            </a:spcBef>
            <a:spcAft>
              <a:spcPct val="35000"/>
            </a:spcAft>
          </a:pPr>
          <a:r>
            <a:rPr lang="ru-RU" sz="2400" b="0" kern="1200" dirty="0" err="1" smtClean="0">
              <a:latin typeface="Times New Roman" pitchFamily="18" charset="0"/>
              <a:cs typeface="Times New Roman" pitchFamily="18" charset="0"/>
            </a:rPr>
            <a:t>Молия</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воситасида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турли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даражада</a:t>
          </a:r>
          <a:r>
            <a:rPr lang="ru-RU" sz="2400" b="0" kern="1200" dirty="0" smtClean="0">
              <a:latin typeface="Times New Roman" pitchFamily="18" charset="0"/>
              <a:cs typeface="Times New Roman" pitchFamily="18" charset="0"/>
            </a:rPr>
            <a:t> пул </a:t>
          </a:r>
          <a:r>
            <a:rPr lang="ru-RU" sz="2400" b="0" kern="1200" dirty="0" err="1" smtClean="0">
              <a:latin typeface="Times New Roman" pitchFamily="18" charset="0"/>
              <a:cs typeface="Times New Roman" pitchFamily="18" charset="0"/>
            </a:rPr>
            <a:t>маблағлари фондлари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вужудга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келтирилади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улар </a:t>
          </a:r>
          <a:r>
            <a:rPr lang="ru-RU" sz="2400" b="0" kern="1200" dirty="0" err="1" smtClean="0">
              <a:latin typeface="Times New Roman" pitchFamily="18" charset="0"/>
              <a:cs typeface="Times New Roman" pitchFamily="18" charset="0"/>
            </a:rPr>
            <a:t>такрор</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ишлаб</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чиқариш эҳтиёжлари 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бошқа ижтимоий</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эҳтиёжларни қондириш мақсадида тақсимланади</a:t>
          </a:r>
          <a:r>
            <a:rPr lang="ru-RU" sz="2400" b="0" kern="1200" dirty="0" smtClean="0">
              <a:latin typeface="Times New Roman" pitchFamily="18" charset="0"/>
              <a:cs typeface="Times New Roman" pitchFamily="18" charset="0"/>
            </a:rPr>
            <a:t>.</a:t>
          </a:r>
          <a:endParaRPr lang="ru-RU" sz="2400" b="0" kern="1200" dirty="0">
            <a:latin typeface="Times New Roman" pitchFamily="18" charset="0"/>
            <a:cs typeface="Times New Roman" pitchFamily="18" charset="0"/>
          </a:endParaRPr>
        </a:p>
      </dsp:txBody>
      <dsp:txXfrm>
        <a:off x="83614" y="84451"/>
        <a:ext cx="7833828" cy="154560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5CF94-987F-4D10-9A8F-9D9F20631071}">
      <dsp:nvSpPr>
        <dsp:cNvPr id="0" name=""/>
        <dsp:cNvSpPr/>
      </dsp:nvSpPr>
      <dsp:spPr>
        <a:xfrm>
          <a:off x="0" y="338574"/>
          <a:ext cx="8229600" cy="1801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58216" rIns="638708" bIns="156464" numCol="1" spcCol="1270" anchor="t" anchorCtr="0">
          <a:noAutofit/>
        </a:bodyPr>
        <a:lstStyle/>
        <a:p>
          <a:pPr marL="228600" lvl="1" indent="-228600" algn="just" defTabSz="977900" rtl="0">
            <a:lnSpc>
              <a:spcPct val="90000"/>
            </a:lnSpc>
            <a:spcBef>
              <a:spcPct val="0"/>
            </a:spcBef>
            <a:spcAft>
              <a:spcPct val="15000"/>
            </a:spcAft>
            <a:buChar char="••"/>
          </a:pP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давлат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минтақалар, тармоқлар, корхона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ва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ташкилотлар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ҳамда алоҳида фуқаролар ўртасида</a:t>
          </a:r>
          <a:r>
            <a:rPr lang="ru-RU" sz="2200" kern="1200" dirty="0" smtClean="0">
              <a:latin typeface="Times New Roman" pitchFamily="18" charset="0"/>
              <a:cs typeface="Times New Roman" pitchFamily="18" charset="0"/>
            </a:rPr>
            <a:t> пул </a:t>
          </a:r>
          <a:r>
            <a:rPr lang="ru-RU" sz="2200" kern="1200" dirty="0" err="1" smtClean="0">
              <a:latin typeface="Times New Roman" pitchFamily="18" charset="0"/>
              <a:cs typeface="Times New Roman" pitchFamily="18" charset="0"/>
            </a:rPr>
            <a:t>маблағлари фондларининг</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ҳаракати билан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боғлиқ ҳолда вужудга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келувчи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иқтисодий муносабатлар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мажмуи</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0" y="338574"/>
        <a:ext cx="8229600" cy="1801800"/>
      </dsp:txXfrm>
    </dsp:sp>
    <dsp:sp modelId="{1D6C3A0D-1CE7-4C4A-B5F8-D1DB3ABFABA0}">
      <dsp:nvSpPr>
        <dsp:cNvPr id="0" name=""/>
        <dsp:cNvSpPr/>
      </dsp:nvSpPr>
      <dsp:spPr>
        <a:xfrm>
          <a:off x="411480" y="13854"/>
          <a:ext cx="5760720" cy="649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rtl="0">
            <a:lnSpc>
              <a:spcPct val="90000"/>
            </a:lnSpc>
            <a:spcBef>
              <a:spcPct val="0"/>
            </a:spcBef>
            <a:spcAft>
              <a:spcPct val="35000"/>
            </a:spcAft>
          </a:pPr>
          <a:r>
            <a:rPr lang="ru-RU" sz="2800" kern="1200" dirty="0" err="1" smtClean="0">
              <a:latin typeface="Times New Roman" pitchFamily="18" charset="0"/>
              <a:cs typeface="Times New Roman" pitchFamily="18" charset="0"/>
            </a:rPr>
            <a:t>Молиявий</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муносабатлар</a:t>
          </a:r>
          <a:endParaRPr lang="ru-RU" sz="2800" kern="1200" dirty="0">
            <a:latin typeface="Times New Roman" pitchFamily="18" charset="0"/>
            <a:cs typeface="Times New Roman" pitchFamily="18" charset="0"/>
          </a:endParaRPr>
        </a:p>
      </dsp:txBody>
      <dsp:txXfrm>
        <a:off x="443183" y="45557"/>
        <a:ext cx="5697314" cy="58603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FEC70-7EB6-4C5C-85D4-6A925BA30D28}">
      <dsp:nvSpPr>
        <dsp:cNvPr id="0" name=""/>
        <dsp:cNvSpPr/>
      </dsp:nvSpPr>
      <dsp:spPr>
        <a:xfrm>
          <a:off x="0" y="3680"/>
          <a:ext cx="8229600" cy="1003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ru-RU" sz="2600" kern="1200" dirty="0" err="1" smtClean="0">
              <a:latin typeface="Times New Roman" pitchFamily="18" charset="0"/>
              <a:cs typeface="Times New Roman" pitchFamily="18" charset="0"/>
            </a:rPr>
            <a:t>Солиқ ставкасини</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белгилаш</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бир</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қатор тамойилларга</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асосланади</a:t>
          </a:r>
          <a:r>
            <a:rPr lang="ru-RU" sz="2600" kern="1200" dirty="0" smtClean="0">
              <a:latin typeface="Times New Roman" pitchFamily="18" charset="0"/>
              <a:cs typeface="Times New Roman" pitchFamily="18" charset="0"/>
            </a:rPr>
            <a:t>.</a:t>
          </a:r>
          <a:endParaRPr lang="ru-RU" sz="2600" kern="1200" dirty="0">
            <a:latin typeface="Times New Roman" pitchFamily="18" charset="0"/>
            <a:cs typeface="Times New Roman" pitchFamily="18" charset="0"/>
          </a:endParaRPr>
        </a:p>
      </dsp:txBody>
      <dsp:txXfrm>
        <a:off x="49004" y="52684"/>
        <a:ext cx="8131592" cy="90585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21E34-472F-4673-AADB-2248BDE89A9F}">
      <dsp:nvSpPr>
        <dsp:cNvPr id="0" name=""/>
        <dsp:cNvSpPr/>
      </dsp:nvSpPr>
      <dsp:spPr>
        <a:xfrm>
          <a:off x="0" y="394471"/>
          <a:ext cx="8229600" cy="1965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just" defTabSz="1066800" rtl="0">
            <a:lnSpc>
              <a:spcPct val="90000"/>
            </a:lnSpc>
            <a:spcBef>
              <a:spcPct val="0"/>
            </a:spcBef>
            <a:spcAft>
              <a:spcPct val="15000"/>
            </a:spcAft>
            <a:buChar char="••"/>
          </a:pP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турли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шахслардан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уларнинг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солиқлар ҳисобига молиялаштириладиган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дастурлардан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фойдаланиши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даражасига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қараб турлича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солиқ ундирилиши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кераклигини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билдиради</a:t>
          </a:r>
          <a:r>
            <a:rPr lang="ru-RU" sz="2400" b="0" kern="1200" dirty="0" smtClean="0">
              <a:latin typeface="Times New Roman" pitchFamily="18" charset="0"/>
              <a:cs typeface="Times New Roman" pitchFamily="18" charset="0"/>
            </a:rPr>
            <a:t>.</a:t>
          </a:r>
          <a:endParaRPr lang="ru-RU" sz="2400" b="0" kern="1200" dirty="0">
            <a:latin typeface="Times New Roman" pitchFamily="18" charset="0"/>
            <a:cs typeface="Times New Roman" pitchFamily="18" charset="0"/>
          </a:endParaRPr>
        </a:p>
      </dsp:txBody>
      <dsp:txXfrm>
        <a:off x="0" y="394471"/>
        <a:ext cx="8229600" cy="1965600"/>
      </dsp:txXfrm>
    </dsp:sp>
    <dsp:sp modelId="{0B1004C3-8278-466D-8F9D-3756D36133F9}">
      <dsp:nvSpPr>
        <dsp:cNvPr id="0" name=""/>
        <dsp:cNvSpPr/>
      </dsp:nvSpPr>
      <dsp:spPr>
        <a:xfrm>
          <a:off x="411480" y="40231"/>
          <a:ext cx="5760720" cy="7084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1. </a:t>
          </a:r>
          <a:r>
            <a:rPr lang="ru-RU" sz="2400" b="1" kern="1200" dirty="0" err="1" smtClean="0">
              <a:latin typeface="Times New Roman" pitchFamily="18" charset="0"/>
              <a:cs typeface="Times New Roman" pitchFamily="18" charset="0"/>
            </a:rPr>
            <a:t>Нафлилик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тамойили</a:t>
          </a:r>
          <a:endParaRPr lang="ru-RU" sz="2400" b="1" kern="1200" dirty="0">
            <a:latin typeface="Times New Roman" pitchFamily="18" charset="0"/>
            <a:cs typeface="Times New Roman" pitchFamily="18" charset="0"/>
          </a:endParaRPr>
        </a:p>
      </dsp:txBody>
      <dsp:txXfrm>
        <a:off x="446065" y="74816"/>
        <a:ext cx="5691550" cy="63931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0AE87-807C-463D-A42B-21E523F3A8A0}">
      <dsp:nvSpPr>
        <dsp:cNvPr id="0" name=""/>
        <dsp:cNvSpPr/>
      </dsp:nvSpPr>
      <dsp:spPr>
        <a:xfrm>
          <a:off x="0" y="122651"/>
          <a:ext cx="8001056" cy="8494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441325" algn="just" defTabSz="977900" rtl="0">
            <a:lnSpc>
              <a:spcPct val="90000"/>
            </a:lnSpc>
            <a:spcBef>
              <a:spcPct val="0"/>
            </a:spcBef>
            <a:spcAft>
              <a:spcPct val="35000"/>
            </a:spcAft>
          </a:pPr>
          <a:r>
            <a:rPr lang="ru-RU" sz="2200" b="0" i="0" kern="1200" baseline="0" dirty="0" err="1" smtClean="0">
              <a:latin typeface="Times New Roman" pitchFamily="18" charset="0"/>
              <a:cs typeface="Times New Roman" pitchFamily="18" charset="0"/>
            </a:rPr>
            <a:t>Солиқ суммасининг</a:t>
          </a:r>
          <a:r>
            <a:rPr lang="ru-RU" sz="2200" b="0" i="0" kern="1200" baseline="0" dirty="0" smtClean="0">
              <a:latin typeface="Times New Roman" pitchFamily="18" charset="0"/>
              <a:cs typeface="Times New Roman" pitchFamily="18" charset="0"/>
            </a:rPr>
            <a:t> (</a:t>
          </a:r>
          <a:r>
            <a:rPr lang="en-US" sz="2200" b="0" i="0" kern="1200" baseline="0" dirty="0" smtClean="0">
              <a:latin typeface="Times New Roman" pitchFamily="18" charset="0"/>
              <a:cs typeface="Times New Roman" pitchFamily="18" charset="0"/>
            </a:rPr>
            <a:t>R</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солиқ олинадиган</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суммага</a:t>
          </a:r>
          <a:r>
            <a:rPr lang="ru-RU" sz="2200" b="0" i="0" kern="1200" baseline="0" dirty="0" smtClean="0">
              <a:latin typeface="Times New Roman" pitchFamily="18" charset="0"/>
              <a:cs typeface="Times New Roman" pitchFamily="18" charset="0"/>
            </a:rPr>
            <a:t> (</a:t>
          </a:r>
          <a:r>
            <a:rPr lang="en-US" sz="2200" b="0" i="0" kern="1200" baseline="0" dirty="0" smtClean="0">
              <a:latin typeface="Times New Roman" pitchFamily="18" charset="0"/>
              <a:cs typeface="Times New Roman" pitchFamily="18" charset="0"/>
            </a:rPr>
            <a:t>D</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нисбатининг</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фоиздаги</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ифодаси</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солиқ ставкаси</a:t>
          </a:r>
          <a:r>
            <a:rPr lang="ru-RU" sz="2200" b="0" i="0" kern="1200" baseline="0" dirty="0" smtClean="0">
              <a:latin typeface="Times New Roman" pitchFamily="18" charset="0"/>
              <a:cs typeface="Times New Roman" pitchFamily="18" charset="0"/>
            </a:rPr>
            <a:t> (</a:t>
          </a:r>
          <a:r>
            <a:rPr lang="en-US" sz="2200" b="0" i="0" kern="1200" baseline="0" dirty="0" smtClean="0">
              <a:latin typeface="Times New Roman" pitchFamily="18" charset="0"/>
              <a:cs typeface="Times New Roman" pitchFamily="18" charset="0"/>
            </a:rPr>
            <a:t>R</a:t>
          </a:r>
          <a:r>
            <a:rPr lang="ru-RU" sz="2200" b="0" i="0" kern="1200" baseline="0" dirty="0" smtClean="0">
              <a:latin typeface="Times New Roman" pitchFamily="18" charset="0"/>
              <a:cs typeface="Times New Roman" pitchFamily="18" charset="0"/>
            </a:rPr>
            <a:t>`) </a:t>
          </a:r>
          <a:r>
            <a:rPr lang="ru-RU" sz="2200" b="0" i="0" kern="1200" baseline="0" dirty="0" err="1" smtClean="0">
              <a:latin typeface="Times New Roman" pitchFamily="18" charset="0"/>
              <a:cs typeface="Times New Roman" pitchFamily="18" charset="0"/>
            </a:rPr>
            <a:t>дейилади</a:t>
          </a:r>
          <a:r>
            <a:rPr lang="ru-RU" sz="2200" b="0" i="0" kern="1200" baseline="0" dirty="0" smtClean="0">
              <a:latin typeface="Times New Roman" pitchFamily="18" charset="0"/>
              <a:cs typeface="Times New Roman" pitchFamily="18" charset="0"/>
            </a:rPr>
            <a:t>: </a:t>
          </a:r>
          <a:endParaRPr lang="ru-RU" sz="2200" b="0" i="0" kern="1200" baseline="0" dirty="0">
            <a:latin typeface="Times New Roman" pitchFamily="18" charset="0"/>
            <a:cs typeface="Times New Roman" pitchFamily="18" charset="0"/>
          </a:endParaRPr>
        </a:p>
      </dsp:txBody>
      <dsp:txXfrm>
        <a:off x="41465" y="164116"/>
        <a:ext cx="7918126" cy="76649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79024-4DEB-4C90-AF3C-5F5C514E949B}">
      <dsp:nvSpPr>
        <dsp:cNvPr id="0" name=""/>
        <dsp:cNvSpPr/>
      </dsp:nvSpPr>
      <dsp:spPr>
        <a:xfrm>
          <a:off x="39" y="10049"/>
          <a:ext cx="3825554" cy="12010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ru-RU" sz="2500" b="1" kern="1200" dirty="0" err="1" smtClean="0">
              <a:latin typeface="Times New Roman" pitchFamily="18" charset="0"/>
              <a:cs typeface="Times New Roman" pitchFamily="18" charset="0"/>
            </a:rPr>
            <a:t>Молиявий</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муносабатларнинг</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объектлари</a:t>
          </a:r>
          <a:endParaRPr lang="ru-RU" sz="2500" kern="1200" dirty="0">
            <a:latin typeface="Times New Roman" pitchFamily="18" charset="0"/>
            <a:cs typeface="Times New Roman" pitchFamily="18" charset="0"/>
          </a:endParaRPr>
        </a:p>
      </dsp:txBody>
      <dsp:txXfrm>
        <a:off x="39" y="10049"/>
        <a:ext cx="3825554" cy="1201069"/>
      </dsp:txXfrm>
    </dsp:sp>
    <dsp:sp modelId="{34D3C29A-32C6-4F54-8571-90396C89C36E}">
      <dsp:nvSpPr>
        <dsp:cNvPr id="0" name=""/>
        <dsp:cNvSpPr/>
      </dsp:nvSpPr>
      <dsp:spPr>
        <a:xfrm>
          <a:off x="39" y="1211119"/>
          <a:ext cx="3825554" cy="233325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just" defTabSz="1111250" rtl="0">
            <a:lnSpc>
              <a:spcPct val="90000"/>
            </a:lnSpc>
            <a:spcBef>
              <a:spcPct val="0"/>
            </a:spcBef>
            <a:spcAft>
              <a:spcPct val="15000"/>
            </a:spcAft>
            <a:buChar char="••"/>
          </a:pPr>
          <a:r>
            <a:rPr lang="ru-RU" sz="2500" kern="1200" smtClean="0">
              <a:latin typeface="Times New Roman" pitchFamily="18" charset="0"/>
              <a:cs typeface="Times New Roman" pitchFamily="18" charset="0"/>
            </a:rPr>
            <a:t>бўлиб </a:t>
          </a:r>
          <a:r>
            <a:rPr lang="ru-RU" sz="2500" kern="1200" dirty="0" err="1" smtClean="0">
              <a:latin typeface="Times New Roman" pitchFamily="18" charset="0"/>
              <a:cs typeface="Times New Roman" pitchFamily="18" charset="0"/>
            </a:rPr>
            <a:t>иқтисодиётнинг турли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даражаларида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таркиб</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топувчи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ва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ҳаракат қилувчи </a:t>
          </a:r>
          <a:r>
            <a:rPr lang="ru-RU" sz="2500" kern="1200" dirty="0" smtClean="0">
              <a:latin typeface="Times New Roman" pitchFamily="18" charset="0"/>
              <a:cs typeface="Times New Roman" pitchFamily="18" charset="0"/>
            </a:rPr>
            <a:t>пул </a:t>
          </a:r>
          <a:r>
            <a:rPr lang="ru-RU" sz="2500" kern="1200" dirty="0" err="1" smtClean="0">
              <a:latin typeface="Times New Roman" pitchFamily="18" charset="0"/>
              <a:cs typeface="Times New Roman" pitchFamily="18" charset="0"/>
            </a:rPr>
            <a:t>маблағлари фондлари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ҳисобланади</a:t>
          </a:r>
          <a:r>
            <a:rPr lang="ru-RU" sz="2500" kern="1200" dirty="0" smtClean="0">
              <a:latin typeface="Times New Roman" pitchFamily="18" charset="0"/>
              <a:cs typeface="Times New Roman" pitchFamily="18" charset="0"/>
            </a:rPr>
            <a:t>. </a:t>
          </a:r>
          <a:endParaRPr lang="ru-RU" sz="2500" kern="1200" dirty="0">
            <a:latin typeface="Times New Roman" pitchFamily="18" charset="0"/>
            <a:cs typeface="Times New Roman" pitchFamily="18" charset="0"/>
          </a:endParaRPr>
        </a:p>
      </dsp:txBody>
      <dsp:txXfrm>
        <a:off x="39" y="1211119"/>
        <a:ext cx="3825554" cy="2333250"/>
      </dsp:txXfrm>
    </dsp:sp>
    <dsp:sp modelId="{3E22041D-8347-4E05-BE64-99BFCD5F223C}">
      <dsp:nvSpPr>
        <dsp:cNvPr id="0" name=""/>
        <dsp:cNvSpPr/>
      </dsp:nvSpPr>
      <dsp:spPr>
        <a:xfrm>
          <a:off x="4361171" y="10049"/>
          <a:ext cx="3825554" cy="120106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ru-RU" sz="2500" b="1" kern="1200" dirty="0" err="1" smtClean="0">
              <a:latin typeface="Times New Roman" pitchFamily="18" charset="0"/>
              <a:cs typeface="Times New Roman" pitchFamily="18" charset="0"/>
            </a:rPr>
            <a:t>Молиявий</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муносабатлар</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субъектлари</a:t>
          </a:r>
          <a:endParaRPr lang="ru-RU" sz="2500" kern="1200" dirty="0">
            <a:latin typeface="Times New Roman" pitchFamily="18" charset="0"/>
            <a:cs typeface="Times New Roman" pitchFamily="18" charset="0"/>
          </a:endParaRPr>
        </a:p>
      </dsp:txBody>
      <dsp:txXfrm>
        <a:off x="4361171" y="10049"/>
        <a:ext cx="3825554" cy="1201069"/>
      </dsp:txXfrm>
    </dsp:sp>
    <dsp:sp modelId="{6E2413C1-B06C-4531-B174-C52F1196A1FF}">
      <dsp:nvSpPr>
        <dsp:cNvPr id="0" name=""/>
        <dsp:cNvSpPr/>
      </dsp:nvSpPr>
      <dsp:spPr>
        <a:xfrm>
          <a:off x="4361171" y="1211119"/>
          <a:ext cx="3825554" cy="233325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just" defTabSz="1111250" rtl="0">
            <a:lnSpc>
              <a:spcPct val="90000"/>
            </a:lnSpc>
            <a:spcBef>
              <a:spcPct val="0"/>
            </a:spcBef>
            <a:spcAft>
              <a:spcPct val="15000"/>
            </a:spcAft>
            <a:buChar char="••"/>
          </a:pPr>
          <a:r>
            <a:rPr lang="ru-RU" sz="2500" kern="1200" smtClean="0">
              <a:latin typeface="Times New Roman" pitchFamily="18" charset="0"/>
              <a:cs typeface="Times New Roman" pitchFamily="18" charset="0"/>
            </a:rPr>
            <a:t>таркибан </a:t>
          </a:r>
          <a:r>
            <a:rPr lang="ru-RU" sz="2500" kern="1200" dirty="0" err="1" smtClean="0">
              <a:latin typeface="Times New Roman" pitchFamily="18" charset="0"/>
              <a:cs typeface="Times New Roman" pitchFamily="18" charset="0"/>
            </a:rPr>
            <a:t>мураккаб</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бўлиб</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уларга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барча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ташкилотлар</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корхоналар</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юридик</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ва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жисмоний</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шахслар</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фуқаролар киради</a:t>
          </a:r>
          <a:r>
            <a:rPr lang="ru-RU" sz="2500" kern="1200" dirty="0" smtClean="0">
              <a:latin typeface="Times New Roman" pitchFamily="18" charset="0"/>
              <a:cs typeface="Times New Roman" pitchFamily="18" charset="0"/>
            </a:rPr>
            <a:t>. </a:t>
          </a:r>
          <a:endParaRPr lang="ru-RU" sz="2500" kern="1200" dirty="0">
            <a:latin typeface="Times New Roman" pitchFamily="18" charset="0"/>
            <a:cs typeface="Times New Roman" pitchFamily="18" charset="0"/>
          </a:endParaRPr>
        </a:p>
      </dsp:txBody>
      <dsp:txXfrm>
        <a:off x="4361171" y="1211119"/>
        <a:ext cx="3825554" cy="2333250"/>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85358-4DA2-4337-8DC3-03B9C0B7EB17}">
      <dsp:nvSpPr>
        <dsp:cNvPr id="0" name=""/>
        <dsp:cNvSpPr/>
      </dsp:nvSpPr>
      <dsp:spPr>
        <a:xfrm>
          <a:off x="0" y="3680"/>
          <a:ext cx="8229600" cy="1003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z-Cyrl-UZ" sz="2600" kern="1200" dirty="0" smtClean="0">
              <a:latin typeface="Times New Roman" pitchFamily="18" charset="0"/>
              <a:cs typeface="Times New Roman" pitchFamily="18" charset="0"/>
            </a:rPr>
            <a:t>Молиявий муносабатларнинг асосийлари сифатида қуйидаги муносабатларни кўрсатиш мумкин:</a:t>
          </a:r>
          <a:endParaRPr lang="ru-RU" sz="2600" kern="1200" dirty="0">
            <a:latin typeface="Times New Roman" pitchFamily="18" charset="0"/>
            <a:cs typeface="Times New Roman" pitchFamily="18" charset="0"/>
          </a:endParaRPr>
        </a:p>
      </dsp:txBody>
      <dsp:txXfrm>
        <a:off x="49004" y="52684"/>
        <a:ext cx="8131592" cy="90585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672CC-4AE0-4BDF-A1A9-EBB39AD64111}">
      <dsp:nvSpPr>
        <dsp:cNvPr id="0" name=""/>
        <dsp:cNvSpPr/>
      </dsp:nvSpPr>
      <dsp:spPr>
        <a:xfrm>
          <a:off x="0" y="33338"/>
          <a:ext cx="8229600" cy="1801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354013" algn="just" defTabSz="977900" rtl="0">
            <a:lnSpc>
              <a:spcPct val="90000"/>
            </a:lnSpc>
            <a:spcBef>
              <a:spcPct val="0"/>
            </a:spcBef>
            <a:spcAft>
              <a:spcPct val="35000"/>
            </a:spcAft>
          </a:pPr>
          <a:r>
            <a:rPr lang="ru-RU" sz="2200" b="0" kern="1200" dirty="0" err="1" smtClean="0">
              <a:latin typeface="Times New Roman" pitchFamily="18" charset="0"/>
              <a:cs typeface="Times New Roman" pitchFamily="18" charset="0"/>
            </a:rPr>
            <a:t>Солиқ юки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даражасини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миқдоран аҳоли жон</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бошига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тўғри келувчи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солиқлар миқдорини тўловга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лаёқатлилик кўрсаткичига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нисбати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ёки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солиқ тўлангандан</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кейинги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даромад</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миқдорини тўловга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лаёқатлилик кўрсаткичига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нисбати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сифатида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ифодалаш</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мумкин</a:t>
          </a:r>
          <a:r>
            <a:rPr lang="ru-RU" sz="2200" b="0" kern="1200" dirty="0" smtClean="0">
              <a:latin typeface="Times New Roman" pitchFamily="18" charset="0"/>
              <a:cs typeface="Times New Roman" pitchFamily="18" charset="0"/>
            </a:rPr>
            <a:t>:</a:t>
          </a:r>
          <a:endParaRPr lang="ru-RU" sz="2200" b="0" kern="1200" dirty="0">
            <a:latin typeface="Times New Roman" pitchFamily="18" charset="0"/>
            <a:cs typeface="Times New Roman" pitchFamily="18" charset="0"/>
          </a:endParaRPr>
        </a:p>
      </dsp:txBody>
      <dsp:txXfrm>
        <a:off x="87957" y="121295"/>
        <a:ext cx="8053686" cy="1625886"/>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FD4AB-06D0-4B2F-9A6D-DA18809993C1}">
      <dsp:nvSpPr>
        <dsp:cNvPr id="0" name=""/>
        <dsp:cNvSpPr/>
      </dsp:nvSpPr>
      <dsp:spPr>
        <a:xfrm>
          <a:off x="822" y="1179"/>
          <a:ext cx="1665949" cy="5674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ru-RU" sz="3000" kern="1200" dirty="0" err="1" smtClean="0">
              <a:latin typeface="Times New Roman" pitchFamily="18" charset="0"/>
              <a:cs typeface="Times New Roman" pitchFamily="18" charset="0"/>
            </a:rPr>
            <a:t>бу</a:t>
          </a:r>
          <a:r>
            <a:rPr lang="ru-RU" sz="3000" kern="1200" dirty="0" smtClean="0">
              <a:latin typeface="Times New Roman" pitchFamily="18" charset="0"/>
              <a:cs typeface="Times New Roman" pitchFamily="18" charset="0"/>
            </a:rPr>
            <a:t> </a:t>
          </a:r>
          <a:r>
            <a:rPr lang="ru-RU" sz="3000" kern="1200" dirty="0" err="1" smtClean="0">
              <a:latin typeface="Times New Roman" pitchFamily="18" charset="0"/>
              <a:cs typeface="Times New Roman" pitchFamily="18" charset="0"/>
            </a:rPr>
            <a:t>ерда</a:t>
          </a:r>
          <a:r>
            <a:rPr lang="ru-RU" sz="3000" kern="1200" dirty="0" smtClean="0">
              <a:latin typeface="Times New Roman" pitchFamily="18" charset="0"/>
              <a:cs typeface="Times New Roman" pitchFamily="18" charset="0"/>
            </a:rPr>
            <a:t>: </a:t>
          </a:r>
          <a:endParaRPr lang="ru-RU" sz="3000" kern="1200" dirty="0">
            <a:latin typeface="Times New Roman" pitchFamily="18" charset="0"/>
            <a:cs typeface="Times New Roman" pitchFamily="18" charset="0"/>
          </a:endParaRPr>
        </a:p>
      </dsp:txBody>
      <dsp:txXfrm>
        <a:off x="28525" y="28882"/>
        <a:ext cx="1610543" cy="512086"/>
      </dsp:txXfrm>
    </dsp:sp>
    <dsp:sp modelId="{D6973824-B70D-4701-B579-D47F70D28237}">
      <dsp:nvSpPr>
        <dsp:cNvPr id="0" name=""/>
        <dsp:cNvSpPr/>
      </dsp:nvSpPr>
      <dsp:spPr>
        <a:xfrm rot="5400000">
          <a:off x="4641411" y="-2322469"/>
          <a:ext cx="453994" cy="640652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i="1"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аҳоли жон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бошига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тўғри келувчи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солиқларнинг ўртача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миқдори;</a:t>
          </a:r>
          <a:endParaRPr lang="ru-RU" sz="1600" kern="1200" dirty="0">
            <a:latin typeface="Times New Roman" pitchFamily="18" charset="0"/>
            <a:cs typeface="Times New Roman" pitchFamily="18" charset="0"/>
          </a:endParaRPr>
        </a:p>
      </dsp:txBody>
      <dsp:txXfrm rot="-5400000">
        <a:off x="1665145" y="675959"/>
        <a:ext cx="6384364" cy="409670"/>
      </dsp:txXfrm>
    </dsp:sp>
    <dsp:sp modelId="{12AAFBE8-AD59-45EA-9024-90C6B38A3E84}">
      <dsp:nvSpPr>
        <dsp:cNvPr id="0" name=""/>
        <dsp:cNvSpPr/>
      </dsp:nvSpPr>
      <dsp:spPr>
        <a:xfrm>
          <a:off x="822" y="597047"/>
          <a:ext cx="1664322" cy="567492"/>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ru-RU" sz="3000" i="1" kern="1200" dirty="0" err="1" smtClean="0">
              <a:latin typeface="Times New Roman" pitchFamily="18" charset="0"/>
              <a:cs typeface="Times New Roman" pitchFamily="18" charset="0"/>
            </a:rPr>
            <a:t>Н</a:t>
          </a:r>
          <a:r>
            <a:rPr lang="ru-RU" sz="3000" i="1" kern="1200" baseline="-25000" dirty="0" err="1" smtClean="0">
              <a:latin typeface="Times New Roman" pitchFamily="18" charset="0"/>
              <a:cs typeface="Times New Roman" pitchFamily="18" charset="0"/>
            </a:rPr>
            <a:t>х</a:t>
          </a:r>
          <a:r>
            <a:rPr lang="ru-RU" sz="3000" i="1" kern="1200" baseline="-25000" dirty="0" smtClean="0">
              <a:latin typeface="Times New Roman" pitchFamily="18" charset="0"/>
              <a:cs typeface="Times New Roman" pitchFamily="18" charset="0"/>
            </a:rPr>
            <a:t> </a:t>
          </a:r>
          <a:endParaRPr lang="ru-RU" sz="3000" kern="1200" dirty="0">
            <a:latin typeface="Times New Roman" pitchFamily="18" charset="0"/>
            <a:cs typeface="Times New Roman" pitchFamily="18" charset="0"/>
          </a:endParaRPr>
        </a:p>
      </dsp:txBody>
      <dsp:txXfrm>
        <a:off x="28525" y="624750"/>
        <a:ext cx="1608916" cy="512086"/>
      </dsp:txXfrm>
    </dsp:sp>
    <dsp:sp modelId="{F34D9930-F6CE-4297-95CF-64CCBD4A8691}">
      <dsp:nvSpPr>
        <dsp:cNvPr id="0" name=""/>
        <dsp:cNvSpPr/>
      </dsp:nvSpPr>
      <dsp:spPr>
        <a:xfrm rot="5400000">
          <a:off x="4641411" y="-1726602"/>
          <a:ext cx="453994" cy="6406526"/>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аҳолининг солиқлар тўлангандан</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кейинги</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даромади</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1665145" y="1271826"/>
        <a:ext cx="6384364" cy="409670"/>
      </dsp:txXfrm>
    </dsp:sp>
    <dsp:sp modelId="{58DC3ECA-910A-41B4-99AD-E86021646E38}">
      <dsp:nvSpPr>
        <dsp:cNvPr id="0" name=""/>
        <dsp:cNvSpPr/>
      </dsp:nvSpPr>
      <dsp:spPr>
        <a:xfrm>
          <a:off x="822" y="1192914"/>
          <a:ext cx="1664322" cy="567492"/>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ru-RU" sz="3000" i="1" kern="1200" dirty="0" smtClean="0">
              <a:latin typeface="Times New Roman" pitchFamily="18" charset="0"/>
              <a:cs typeface="Times New Roman" pitchFamily="18" charset="0"/>
            </a:rPr>
            <a:t>ДН</a:t>
          </a:r>
          <a:endParaRPr lang="ru-RU" sz="3000" kern="1200" dirty="0">
            <a:latin typeface="Times New Roman" pitchFamily="18" charset="0"/>
            <a:cs typeface="Times New Roman" pitchFamily="18" charset="0"/>
          </a:endParaRPr>
        </a:p>
      </dsp:txBody>
      <dsp:txXfrm>
        <a:off x="28525" y="1220617"/>
        <a:ext cx="1608916" cy="512086"/>
      </dsp:txXfrm>
    </dsp:sp>
    <dsp:sp modelId="{0AC0B9B4-7484-41B6-BAE6-3675C8A0034F}">
      <dsp:nvSpPr>
        <dsp:cNvPr id="0" name=""/>
        <dsp:cNvSpPr/>
      </dsp:nvSpPr>
      <dsp:spPr>
        <a:xfrm rot="5400000">
          <a:off x="4641411" y="-1130735"/>
          <a:ext cx="453994" cy="6406526"/>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аҳолининг тўловга</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лаёқатлилиги.</a:t>
          </a:r>
          <a:endParaRPr lang="ru-RU" sz="1600" kern="1200" dirty="0">
            <a:latin typeface="Times New Roman" pitchFamily="18" charset="0"/>
            <a:cs typeface="Times New Roman" pitchFamily="18" charset="0"/>
          </a:endParaRPr>
        </a:p>
      </dsp:txBody>
      <dsp:txXfrm rot="-5400000">
        <a:off x="1665145" y="1867693"/>
        <a:ext cx="6384364" cy="409670"/>
      </dsp:txXfrm>
    </dsp:sp>
    <dsp:sp modelId="{A6825D9D-997E-4E0E-81A1-3F2DA77AD014}">
      <dsp:nvSpPr>
        <dsp:cNvPr id="0" name=""/>
        <dsp:cNvSpPr/>
      </dsp:nvSpPr>
      <dsp:spPr>
        <a:xfrm>
          <a:off x="822" y="1788781"/>
          <a:ext cx="1664322" cy="567492"/>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ru-RU" sz="3000" i="1" kern="1200" dirty="0" smtClean="0">
              <a:latin typeface="Times New Roman" pitchFamily="18" charset="0"/>
              <a:cs typeface="Times New Roman" pitchFamily="18" charset="0"/>
            </a:rPr>
            <a:t>ПН </a:t>
          </a:r>
          <a:endParaRPr lang="ru-RU" sz="3000" kern="1200" dirty="0">
            <a:latin typeface="Times New Roman" pitchFamily="18" charset="0"/>
            <a:cs typeface="Times New Roman" pitchFamily="18" charset="0"/>
          </a:endParaRPr>
        </a:p>
      </dsp:txBody>
      <dsp:txXfrm>
        <a:off x="28525" y="1816484"/>
        <a:ext cx="1608916" cy="512086"/>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AAC11-9703-4C68-AEC5-DCF1F1B8B82D}">
      <dsp:nvSpPr>
        <dsp:cNvPr id="0" name=""/>
        <dsp:cNvSpPr/>
      </dsp:nvSpPr>
      <dsp:spPr>
        <a:xfrm>
          <a:off x="0" y="50265"/>
          <a:ext cx="8229600" cy="10424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ru-RU" sz="2700" kern="1200" dirty="0" err="1" smtClean="0">
              <a:latin typeface="Times New Roman" pitchFamily="18" charset="0"/>
              <a:cs typeface="Times New Roman" pitchFamily="18" charset="0"/>
            </a:rPr>
            <a:t>Солиқ юки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даражасини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солиқларнинг ялпи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ички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маҳсулотдаги салмоғи бўйича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ҳам аниқлаш мумкин</a:t>
          </a:r>
          <a:r>
            <a:rPr lang="ru-RU" sz="2700" kern="1200" dirty="0" smtClean="0">
              <a:latin typeface="Times New Roman" pitchFamily="18" charset="0"/>
              <a:cs typeface="Times New Roman" pitchFamily="18" charset="0"/>
            </a:rPr>
            <a:t>:</a:t>
          </a:r>
          <a:endParaRPr lang="ru-RU" sz="2700" kern="1200" dirty="0">
            <a:latin typeface="Times New Roman" pitchFamily="18" charset="0"/>
            <a:cs typeface="Times New Roman" pitchFamily="18" charset="0"/>
          </a:endParaRPr>
        </a:p>
      </dsp:txBody>
      <dsp:txXfrm>
        <a:off x="50889" y="101154"/>
        <a:ext cx="8127822" cy="940692"/>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88588-480B-4F7F-8420-32767F298D01}">
      <dsp:nvSpPr>
        <dsp:cNvPr id="0" name=""/>
        <dsp:cNvSpPr/>
      </dsp:nvSpPr>
      <dsp:spPr>
        <a:xfrm>
          <a:off x="29279" y="976"/>
          <a:ext cx="1092809" cy="64461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err="1" smtClean="0">
              <a:latin typeface="Times New Roman" pitchFamily="18" charset="0"/>
              <a:cs typeface="Times New Roman" pitchFamily="18" charset="0"/>
            </a:rPr>
            <a:t>бу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ерда</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a:off x="60747" y="32444"/>
        <a:ext cx="1029873" cy="581680"/>
      </dsp:txXfrm>
    </dsp:sp>
    <dsp:sp modelId="{11971AA2-8323-4803-8E26-DB11FCE25549}">
      <dsp:nvSpPr>
        <dsp:cNvPr id="0" name=""/>
        <dsp:cNvSpPr/>
      </dsp:nvSpPr>
      <dsp:spPr>
        <a:xfrm rot="5400000">
          <a:off x="3110358" y="-1245985"/>
          <a:ext cx="515693" cy="449223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солиқлар миқдори;</a:t>
          </a:r>
          <a:r>
            <a:rPr lang="ru-RU" sz="2500" kern="1200" dirty="0" smtClean="0">
              <a:latin typeface="Times New Roman" pitchFamily="18" charset="0"/>
              <a:cs typeface="Times New Roman" pitchFamily="18" charset="0"/>
            </a:rPr>
            <a:t> </a:t>
          </a:r>
          <a:endParaRPr lang="ru-RU" sz="2500" kern="1200" dirty="0">
            <a:latin typeface="Times New Roman" pitchFamily="18" charset="0"/>
            <a:cs typeface="Times New Roman" pitchFamily="18" charset="0"/>
          </a:endParaRPr>
        </a:p>
      </dsp:txBody>
      <dsp:txXfrm rot="-5400000">
        <a:off x="1122088" y="767459"/>
        <a:ext cx="4467060" cy="465345"/>
      </dsp:txXfrm>
    </dsp:sp>
    <dsp:sp modelId="{FB487F38-3BD3-42A0-BA49-9D824EE70653}">
      <dsp:nvSpPr>
        <dsp:cNvPr id="0" name=""/>
        <dsp:cNvSpPr/>
      </dsp:nvSpPr>
      <dsp:spPr>
        <a:xfrm>
          <a:off x="29279" y="677823"/>
          <a:ext cx="1092809" cy="64461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Н </a:t>
          </a:r>
          <a:endParaRPr lang="ru-RU" sz="2000" kern="1200" dirty="0">
            <a:latin typeface="Times New Roman" pitchFamily="18" charset="0"/>
            <a:cs typeface="Times New Roman" pitchFamily="18" charset="0"/>
          </a:endParaRPr>
        </a:p>
      </dsp:txBody>
      <dsp:txXfrm>
        <a:off x="60747" y="709291"/>
        <a:ext cx="1029873" cy="581680"/>
      </dsp:txXfrm>
    </dsp:sp>
    <dsp:sp modelId="{34936772-EA0D-4C16-866F-483856956057}">
      <dsp:nvSpPr>
        <dsp:cNvPr id="0" name=""/>
        <dsp:cNvSpPr/>
      </dsp:nvSpPr>
      <dsp:spPr>
        <a:xfrm rot="5400000">
          <a:off x="3110358" y="-569138"/>
          <a:ext cx="515693" cy="4492234"/>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ялпи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ички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маҳсулот ҳажми.</a:t>
          </a:r>
          <a:endParaRPr lang="ru-RU" sz="2500" kern="1200" dirty="0">
            <a:latin typeface="Times New Roman" pitchFamily="18" charset="0"/>
            <a:cs typeface="Times New Roman" pitchFamily="18" charset="0"/>
          </a:endParaRPr>
        </a:p>
      </dsp:txBody>
      <dsp:txXfrm rot="-5400000">
        <a:off x="1122088" y="1444306"/>
        <a:ext cx="4467060" cy="465345"/>
      </dsp:txXfrm>
    </dsp:sp>
    <dsp:sp modelId="{20F71527-DDB6-4918-9122-4AC9E385B608}">
      <dsp:nvSpPr>
        <dsp:cNvPr id="0" name=""/>
        <dsp:cNvSpPr/>
      </dsp:nvSpPr>
      <dsp:spPr>
        <a:xfrm>
          <a:off x="29279" y="1354670"/>
          <a:ext cx="1092809" cy="644616"/>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ЯИМ </a:t>
          </a:r>
          <a:endParaRPr lang="ru-RU" sz="2000" kern="1200" dirty="0">
            <a:latin typeface="Times New Roman" pitchFamily="18" charset="0"/>
            <a:cs typeface="Times New Roman" pitchFamily="18" charset="0"/>
          </a:endParaRPr>
        </a:p>
      </dsp:txBody>
      <dsp:txXfrm>
        <a:off x="60747" y="1386138"/>
        <a:ext cx="1029873" cy="581680"/>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27FDE-5B59-47B6-8B1B-017EBB0F8004}">
      <dsp:nvSpPr>
        <dsp:cNvPr id="0" name=""/>
        <dsp:cNvSpPr/>
      </dsp:nvSpPr>
      <dsp:spPr>
        <a:xfrm rot="5400000">
          <a:off x="-199925" y="203101"/>
          <a:ext cx="1332838" cy="93298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uz-Cyrl-UZ" sz="2400" kern="1200" dirty="0" smtClean="0">
              <a:latin typeface="Times New Roman" pitchFamily="18" charset="0"/>
              <a:cs typeface="Times New Roman" pitchFamily="18" charset="0"/>
            </a:rPr>
            <a:t>1</a:t>
          </a:r>
          <a:endParaRPr lang="ru-RU" sz="2400" kern="1200" dirty="0">
            <a:latin typeface="Times New Roman" pitchFamily="18" charset="0"/>
            <a:cs typeface="Times New Roman" pitchFamily="18" charset="0"/>
          </a:endParaRPr>
        </a:p>
      </dsp:txBody>
      <dsp:txXfrm rot="-5400000">
        <a:off x="1" y="469668"/>
        <a:ext cx="932986" cy="399852"/>
      </dsp:txXfrm>
    </dsp:sp>
    <dsp:sp modelId="{7FFEE197-A969-47F1-A6AB-67E653525AE9}">
      <dsp:nvSpPr>
        <dsp:cNvPr id="0" name=""/>
        <dsp:cNvSpPr/>
      </dsp:nvSpPr>
      <dsp:spPr>
        <a:xfrm rot="5400000">
          <a:off x="4148120" y="-3211958"/>
          <a:ext cx="866344" cy="729661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 давлатлараро молиявий муносабатлар;</a:t>
          </a:r>
          <a:endParaRPr lang="ru-RU" sz="2200" kern="1200" dirty="0">
            <a:latin typeface="Times New Roman" pitchFamily="18" charset="0"/>
            <a:cs typeface="Times New Roman" pitchFamily="18" charset="0"/>
          </a:endParaRPr>
        </a:p>
      </dsp:txBody>
      <dsp:txXfrm rot="-5400000">
        <a:off x="932986" y="45467"/>
        <a:ext cx="7254322" cy="781762"/>
      </dsp:txXfrm>
    </dsp:sp>
    <dsp:sp modelId="{D93B2BD7-8690-4658-97CE-E113D1C50E3A}">
      <dsp:nvSpPr>
        <dsp:cNvPr id="0" name=""/>
        <dsp:cNvSpPr/>
      </dsp:nvSpPr>
      <dsp:spPr>
        <a:xfrm rot="5400000">
          <a:off x="-199925" y="1390249"/>
          <a:ext cx="1332838" cy="93298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uz-Cyrl-UZ" sz="2400" kern="1200" dirty="0" smtClean="0">
              <a:latin typeface="Times New Roman" pitchFamily="18" charset="0"/>
              <a:cs typeface="Times New Roman" pitchFamily="18" charset="0"/>
            </a:rPr>
            <a:t>2</a:t>
          </a:r>
          <a:endParaRPr lang="ru-RU" sz="2400" kern="1200" dirty="0">
            <a:latin typeface="Times New Roman" pitchFamily="18" charset="0"/>
            <a:cs typeface="Times New Roman" pitchFamily="18" charset="0"/>
          </a:endParaRPr>
        </a:p>
      </dsp:txBody>
      <dsp:txXfrm rot="-5400000">
        <a:off x="1" y="1656816"/>
        <a:ext cx="932986" cy="399852"/>
      </dsp:txXfrm>
    </dsp:sp>
    <dsp:sp modelId="{02A09F3C-1300-401C-A78A-9A9FF2FBBDE9}">
      <dsp:nvSpPr>
        <dsp:cNvPr id="0" name=""/>
        <dsp:cNvSpPr/>
      </dsp:nvSpPr>
      <dsp:spPr>
        <a:xfrm rot="5400000">
          <a:off x="4148120" y="-2024810"/>
          <a:ext cx="866344" cy="7296613"/>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давлат ва турли халқаро ташкилотлар, хорижий фирма ва корхоналар ўртасидаги молиявий муносабатлар; </a:t>
          </a:r>
          <a:endParaRPr lang="ru-RU" sz="2200" kern="1200" dirty="0">
            <a:latin typeface="Times New Roman" pitchFamily="18" charset="0"/>
            <a:cs typeface="Times New Roman" pitchFamily="18" charset="0"/>
          </a:endParaRPr>
        </a:p>
      </dsp:txBody>
      <dsp:txXfrm rot="-5400000">
        <a:off x="932986" y="1232615"/>
        <a:ext cx="7254322" cy="781762"/>
      </dsp:txXfrm>
    </dsp:sp>
    <dsp:sp modelId="{F1AD5377-0A38-4CC5-BE77-3629C5591789}">
      <dsp:nvSpPr>
        <dsp:cNvPr id="0" name=""/>
        <dsp:cNvSpPr/>
      </dsp:nvSpPr>
      <dsp:spPr>
        <a:xfrm rot="5400000">
          <a:off x="-199925" y="2577397"/>
          <a:ext cx="1332838" cy="93298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uz-Cyrl-UZ" sz="2400" kern="1200" dirty="0" smtClean="0">
              <a:latin typeface="Times New Roman" pitchFamily="18" charset="0"/>
              <a:cs typeface="Times New Roman" pitchFamily="18" charset="0"/>
            </a:rPr>
            <a:t>3</a:t>
          </a:r>
          <a:endParaRPr lang="ru-RU" sz="2400" kern="1200" dirty="0">
            <a:latin typeface="Times New Roman" pitchFamily="18" charset="0"/>
            <a:cs typeface="Times New Roman" pitchFamily="18" charset="0"/>
          </a:endParaRPr>
        </a:p>
      </dsp:txBody>
      <dsp:txXfrm rot="-5400000">
        <a:off x="1" y="2843964"/>
        <a:ext cx="932986" cy="399852"/>
      </dsp:txXfrm>
    </dsp:sp>
    <dsp:sp modelId="{34EDC1DD-192C-4ED4-855A-517CFD700AD5}">
      <dsp:nvSpPr>
        <dsp:cNvPr id="0" name=""/>
        <dsp:cNvSpPr/>
      </dsp:nvSpPr>
      <dsp:spPr>
        <a:xfrm rot="5400000">
          <a:off x="4148120" y="-837662"/>
          <a:ext cx="866344" cy="729661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uz-Cyrl-UZ" sz="2200" kern="1200" dirty="0" smtClean="0">
              <a:latin typeface="Times New Roman" pitchFamily="18" charset="0"/>
              <a:cs typeface="Times New Roman" pitchFamily="18" charset="0"/>
            </a:rPr>
            <a:t>бошқарувнинг турли даражаларидаги давлат органлари ўртасидаги молиявий муносабатлар;</a:t>
          </a:r>
          <a:endParaRPr lang="ru-RU" sz="2200" kern="1200" dirty="0">
            <a:latin typeface="Times New Roman" pitchFamily="18" charset="0"/>
            <a:cs typeface="Times New Roman" pitchFamily="18" charset="0"/>
          </a:endParaRPr>
        </a:p>
      </dsp:txBody>
      <dsp:txXfrm rot="-5400000">
        <a:off x="932986" y="2419763"/>
        <a:ext cx="7254322" cy="781762"/>
      </dsp:txXfrm>
    </dsp:sp>
    <dsp:sp modelId="{64357943-2383-4D72-ADA9-6554DDC62D33}">
      <dsp:nvSpPr>
        <dsp:cNvPr id="0" name=""/>
        <dsp:cNvSpPr/>
      </dsp:nvSpPr>
      <dsp:spPr>
        <a:xfrm rot="5400000">
          <a:off x="-199925" y="3764545"/>
          <a:ext cx="1332838" cy="932986"/>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4</a:t>
          </a:r>
          <a:endParaRPr lang="ru-RU" sz="2400" kern="1200" dirty="0">
            <a:latin typeface="Times New Roman" pitchFamily="18" charset="0"/>
            <a:cs typeface="Times New Roman" pitchFamily="18" charset="0"/>
          </a:endParaRPr>
        </a:p>
      </dsp:txBody>
      <dsp:txXfrm rot="-5400000">
        <a:off x="1" y="4031112"/>
        <a:ext cx="932986" cy="399852"/>
      </dsp:txXfrm>
    </dsp:sp>
    <dsp:sp modelId="{A8BDFBC4-7FC3-4A30-B4F1-570FBE8E667F}">
      <dsp:nvSpPr>
        <dsp:cNvPr id="0" name=""/>
        <dsp:cNvSpPr/>
      </dsp:nvSpPr>
      <dsp:spPr>
        <a:xfrm rot="5400000">
          <a:off x="4148120" y="349485"/>
          <a:ext cx="866344" cy="7296613"/>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ru-RU" sz="2200" kern="1200" dirty="0" err="1" smtClean="0">
              <a:latin typeface="Times New Roman" pitchFamily="18" charset="0"/>
              <a:cs typeface="Times New Roman" pitchFamily="18" charset="0"/>
            </a:rPr>
            <a:t>давлат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ва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корхоналар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ўртасидаги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молиявий</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муносабатлар</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rot="-5400000">
        <a:off x="932986" y="3606911"/>
        <a:ext cx="7254322" cy="781762"/>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C936F1-FA21-4FF5-9DEE-7F40D4B4F1D5}" type="datetimeFigureOut">
              <a:rPr lang="ru-RU"/>
              <a:pPr>
                <a:defRPr/>
              </a:pPr>
              <a:t>06.11.2017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EDFAB88-A396-4EE7-A1DE-248854291C6C}" type="slidenum">
              <a:rPr lang="ru-RU"/>
              <a:pPr>
                <a:defRPr/>
              </a:pPr>
              <a:t>‹#›</a:t>
            </a:fld>
            <a:endParaRPr lang="ru-RU"/>
          </a:p>
        </p:txBody>
      </p:sp>
    </p:spTree>
    <p:extLst>
      <p:ext uri="{BB962C8B-B14F-4D97-AF65-F5344CB8AC3E}">
        <p14:creationId xmlns:p14="http://schemas.microsoft.com/office/powerpoint/2010/main" val="147520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DE64E-7059-4E2E-80FE-2E16746FCDB7}" type="slidenum">
              <a:rPr lang="ru-RU"/>
              <a:pPr fontAlgn="base">
                <a:spcBef>
                  <a:spcPct val="0"/>
                </a:spcBef>
                <a:spcAft>
                  <a:spcPct val="0"/>
                </a:spcAft>
                <a:defRPr/>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0A57A-FDFD-4AF0-B1B9-52E384E84CE3}" type="slidenum">
              <a:rPr lang="ru-RU"/>
              <a:pPr fontAlgn="base">
                <a:spcBef>
                  <a:spcPct val="0"/>
                </a:spcBef>
                <a:spcAft>
                  <a:spcPct val="0"/>
                </a:spcAft>
                <a:defRPr/>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A3358B-4A1D-42CD-B972-1C7A4B2268EC}" type="slidenum">
              <a:rPr lang="ru-RU"/>
              <a:pPr fontAlgn="base">
                <a:spcBef>
                  <a:spcPct val="0"/>
                </a:spcBef>
                <a:spcAft>
                  <a:spcPct val="0"/>
                </a:spcAft>
                <a:defRPr/>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2FC51C-1346-4395-BEDA-63974F33C7AF}" type="slidenum">
              <a:rPr lang="ru-RU"/>
              <a:pPr fontAlgn="base">
                <a:spcBef>
                  <a:spcPct val="0"/>
                </a:spcBef>
                <a:spcAft>
                  <a:spcPct val="0"/>
                </a:spcAft>
                <a:defRPr/>
              </a:pPr>
              <a:t>26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85B30C-13DF-46C1-8863-4527B299208C}" type="slidenum">
              <a:rPr lang="ru-RU"/>
              <a:pPr fontAlgn="base">
                <a:spcBef>
                  <a:spcPct val="0"/>
                </a:spcBef>
                <a:spcAft>
                  <a:spcPct val="0"/>
                </a:spcAft>
                <a:defRPr/>
              </a:pPr>
              <a:t>57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63CCA-55EE-4E59-9BA2-A71E6BCF8AC6}" type="slidenum">
              <a:rPr lang="ru-RU"/>
              <a:pPr fontAlgn="base">
                <a:spcBef>
                  <a:spcPct val="0"/>
                </a:spcBef>
                <a:spcAft>
                  <a:spcPct val="0"/>
                </a:spcAft>
                <a:defRPr/>
              </a:pPr>
              <a:t>58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9D741F5-0F3D-47A6-B42E-7B8E34DF81A0}" type="datetimeFigureOut">
              <a:rPr lang="ru-RU"/>
              <a:pPr>
                <a:defRPr/>
              </a:pPr>
              <a:t>06.11.2017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4B1452-E8DA-413C-8F55-E7C2E7A2A88D}" type="slidenum">
              <a:rPr lang="ru-RU"/>
              <a:pPr>
                <a:defRPr/>
              </a:pPr>
              <a:t>‹#›</a:t>
            </a:fld>
            <a:endParaRPr lang="ru-RU"/>
          </a:p>
        </p:txBody>
      </p:sp>
    </p:spTree>
    <p:extLst>
      <p:ext uri="{BB962C8B-B14F-4D97-AF65-F5344CB8AC3E}">
        <p14:creationId xmlns:p14="http://schemas.microsoft.com/office/powerpoint/2010/main" val="98575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E3BC676-ADCD-41F0-819D-B9609A403F8A}" type="datetimeFigureOut">
              <a:rPr lang="ru-RU"/>
              <a:pPr>
                <a:defRPr/>
              </a:pPr>
              <a:t>06.11.2017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6C78A4-9909-4496-9D1B-6D563EE15B1C}" type="slidenum">
              <a:rPr lang="ru-RU"/>
              <a:pPr>
                <a:defRPr/>
              </a:pPr>
              <a:t>‹#›</a:t>
            </a:fld>
            <a:endParaRPr lang="ru-RU"/>
          </a:p>
        </p:txBody>
      </p:sp>
    </p:spTree>
    <p:extLst>
      <p:ext uri="{BB962C8B-B14F-4D97-AF65-F5344CB8AC3E}">
        <p14:creationId xmlns:p14="http://schemas.microsoft.com/office/powerpoint/2010/main" val="38340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BABEC1-70E6-47AE-B899-46A610CB089F}" type="datetimeFigureOut">
              <a:rPr lang="ru-RU"/>
              <a:pPr>
                <a:defRPr/>
              </a:pPr>
              <a:t>06.11.2017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53D959-43AF-426E-8F34-30E77CCF393F}" type="slidenum">
              <a:rPr lang="ru-RU"/>
              <a:pPr>
                <a:defRPr/>
              </a:pPr>
              <a:t>‹#›</a:t>
            </a:fld>
            <a:endParaRPr lang="ru-RU"/>
          </a:p>
        </p:txBody>
      </p:sp>
    </p:spTree>
    <p:extLst>
      <p:ext uri="{BB962C8B-B14F-4D97-AF65-F5344CB8AC3E}">
        <p14:creationId xmlns:p14="http://schemas.microsoft.com/office/powerpoint/2010/main" val="186273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5613" y="273050"/>
            <a:ext cx="8226425" cy="5822950"/>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3" name="Дата 3"/>
          <p:cNvSpPr>
            <a:spLocks noGrp="1"/>
          </p:cNvSpPr>
          <p:nvPr>
            <p:ph type="dt" sz="half" idx="10"/>
          </p:nvPr>
        </p:nvSpPr>
        <p:spPr/>
        <p:txBody>
          <a:bodyPr/>
          <a:lstStyle>
            <a:lvl1pPr>
              <a:defRPr/>
            </a:lvl1pPr>
          </a:lstStyle>
          <a:p>
            <a:pPr>
              <a:defRPr/>
            </a:pPr>
            <a:fld id="{7F9142C9-DE3F-4C10-9EC9-5423D11B1059}" type="datetimeFigureOut">
              <a:rPr lang="ru-RU"/>
              <a:pPr>
                <a:defRPr/>
              </a:pPr>
              <a:t>06.11.2017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B7F288C-6C7D-4FE7-A562-12443AE2AA66}" type="slidenum">
              <a:rPr lang="ru-RU"/>
              <a:pPr>
                <a:defRPr/>
              </a:pPr>
              <a:t>‹#›</a:t>
            </a:fld>
            <a:endParaRPr lang="ru-RU"/>
          </a:p>
        </p:txBody>
      </p:sp>
    </p:spTree>
    <p:extLst>
      <p:ext uri="{BB962C8B-B14F-4D97-AF65-F5344CB8AC3E}">
        <p14:creationId xmlns:p14="http://schemas.microsoft.com/office/powerpoint/2010/main" val="86494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D8E85D-9FBD-4C8E-8D04-3C3E6CA1A91F}" type="datetimeFigureOut">
              <a:rPr lang="ru-RU"/>
              <a:pPr>
                <a:defRPr/>
              </a:pPr>
              <a:t>06.11.2017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228BA1-1345-4464-948F-1AF471ADDB8F}" type="slidenum">
              <a:rPr lang="ru-RU"/>
              <a:pPr>
                <a:defRPr/>
              </a:pPr>
              <a:t>‹#›</a:t>
            </a:fld>
            <a:endParaRPr lang="ru-RU"/>
          </a:p>
        </p:txBody>
      </p:sp>
    </p:spTree>
    <p:extLst>
      <p:ext uri="{BB962C8B-B14F-4D97-AF65-F5344CB8AC3E}">
        <p14:creationId xmlns:p14="http://schemas.microsoft.com/office/powerpoint/2010/main" val="113607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19A0D7B-7464-4537-BE3E-58BBD8C68338}" type="datetimeFigureOut">
              <a:rPr lang="ru-RU"/>
              <a:pPr>
                <a:defRPr/>
              </a:pPr>
              <a:t>06.11.2017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BD012E-626F-4878-B032-B2719A51FD05}" type="slidenum">
              <a:rPr lang="ru-RU"/>
              <a:pPr>
                <a:defRPr/>
              </a:pPr>
              <a:t>‹#›</a:t>
            </a:fld>
            <a:endParaRPr lang="ru-RU"/>
          </a:p>
        </p:txBody>
      </p:sp>
    </p:spTree>
    <p:extLst>
      <p:ext uri="{BB962C8B-B14F-4D97-AF65-F5344CB8AC3E}">
        <p14:creationId xmlns:p14="http://schemas.microsoft.com/office/powerpoint/2010/main" val="244407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162B76-F2B3-4DE9-B47F-85452E7F8A95}" type="datetimeFigureOut">
              <a:rPr lang="ru-RU"/>
              <a:pPr>
                <a:defRPr/>
              </a:pPr>
              <a:t>06.11.2017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3B5C3A2-0E29-4960-8F6B-DACA4FB6697D}" type="slidenum">
              <a:rPr lang="ru-RU"/>
              <a:pPr>
                <a:defRPr/>
              </a:pPr>
              <a:t>‹#›</a:t>
            </a:fld>
            <a:endParaRPr lang="ru-RU"/>
          </a:p>
        </p:txBody>
      </p:sp>
    </p:spTree>
    <p:extLst>
      <p:ext uri="{BB962C8B-B14F-4D97-AF65-F5344CB8AC3E}">
        <p14:creationId xmlns:p14="http://schemas.microsoft.com/office/powerpoint/2010/main" val="354332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E3C4FD4-4D00-40EB-A5CC-A5622A9BF879}" type="datetimeFigureOut">
              <a:rPr lang="ru-RU"/>
              <a:pPr>
                <a:defRPr/>
              </a:pPr>
              <a:t>06.11.2017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F843879-97F9-4644-BC29-7C678272D3A0}" type="slidenum">
              <a:rPr lang="ru-RU"/>
              <a:pPr>
                <a:defRPr/>
              </a:pPr>
              <a:t>‹#›</a:t>
            </a:fld>
            <a:endParaRPr lang="ru-RU"/>
          </a:p>
        </p:txBody>
      </p:sp>
    </p:spTree>
    <p:extLst>
      <p:ext uri="{BB962C8B-B14F-4D97-AF65-F5344CB8AC3E}">
        <p14:creationId xmlns:p14="http://schemas.microsoft.com/office/powerpoint/2010/main" val="203969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9E601FC-B552-43A6-BF51-BDC63FEE6B0D}" type="datetimeFigureOut">
              <a:rPr lang="ru-RU"/>
              <a:pPr>
                <a:defRPr/>
              </a:pPr>
              <a:t>06.11.2017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1FA84FD-01CA-49A9-A73A-0F931C6E845F}" type="slidenum">
              <a:rPr lang="ru-RU"/>
              <a:pPr>
                <a:defRPr/>
              </a:pPr>
              <a:t>‹#›</a:t>
            </a:fld>
            <a:endParaRPr lang="ru-RU"/>
          </a:p>
        </p:txBody>
      </p:sp>
    </p:spTree>
    <p:extLst>
      <p:ext uri="{BB962C8B-B14F-4D97-AF65-F5344CB8AC3E}">
        <p14:creationId xmlns:p14="http://schemas.microsoft.com/office/powerpoint/2010/main" val="273715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227D679-52FA-4693-B496-185575E3D9F1}" type="datetimeFigureOut">
              <a:rPr lang="ru-RU"/>
              <a:pPr>
                <a:defRPr/>
              </a:pPr>
              <a:t>06.11.2017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F1052F8-9DBC-4585-8C56-23EC6304C213}" type="slidenum">
              <a:rPr lang="ru-RU"/>
              <a:pPr>
                <a:defRPr/>
              </a:pPr>
              <a:t>‹#›</a:t>
            </a:fld>
            <a:endParaRPr lang="ru-RU"/>
          </a:p>
        </p:txBody>
      </p:sp>
    </p:spTree>
    <p:extLst>
      <p:ext uri="{BB962C8B-B14F-4D97-AF65-F5344CB8AC3E}">
        <p14:creationId xmlns:p14="http://schemas.microsoft.com/office/powerpoint/2010/main" val="287851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64A400-6B65-466D-B940-111C091F9A6F}" type="datetimeFigureOut">
              <a:rPr lang="ru-RU"/>
              <a:pPr>
                <a:defRPr/>
              </a:pPr>
              <a:t>06.11.2017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850CC36-ABDB-4A0C-A563-032268CF64A6}" type="slidenum">
              <a:rPr lang="ru-RU"/>
              <a:pPr>
                <a:defRPr/>
              </a:pPr>
              <a:t>‹#›</a:t>
            </a:fld>
            <a:endParaRPr lang="ru-RU"/>
          </a:p>
        </p:txBody>
      </p:sp>
    </p:spTree>
    <p:extLst>
      <p:ext uri="{BB962C8B-B14F-4D97-AF65-F5344CB8AC3E}">
        <p14:creationId xmlns:p14="http://schemas.microsoft.com/office/powerpoint/2010/main" val="5933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82410F-45C7-47A3-8B15-2103F64654B4}" type="datetimeFigureOut">
              <a:rPr lang="ru-RU"/>
              <a:pPr>
                <a:defRPr/>
              </a:pPr>
              <a:t>06.11.2017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717AAB-C094-4DEC-8665-7949217EAB47}" type="slidenum">
              <a:rPr lang="ru-RU"/>
              <a:pPr>
                <a:defRPr/>
              </a:pPr>
              <a:t>‹#›</a:t>
            </a:fld>
            <a:endParaRPr lang="ru-RU"/>
          </a:p>
        </p:txBody>
      </p:sp>
    </p:spTree>
    <p:extLst>
      <p:ext uri="{BB962C8B-B14F-4D97-AF65-F5344CB8AC3E}">
        <p14:creationId xmlns:p14="http://schemas.microsoft.com/office/powerpoint/2010/main" val="192708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4B08BB7-D990-4B87-A6BE-F6A22A3A4C87}" type="datetimeFigureOut">
              <a:rPr lang="ru-RU"/>
              <a:pPr>
                <a:defRPr/>
              </a:pPr>
              <a:t>06.11.2017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885F25-F3E2-49BC-B9CB-16B875F159F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diagramData" Target="../diagrams/data21.xml"/><Relationship Id="rId16" Type="http://schemas.microsoft.com/office/2007/relationships/diagramDrawing" Target="../diagrams/drawing23.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oleObject" Target="../embeddings/oleObject1.bin"/><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 Id="rId1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7.xml"/><Relationship Id="rId13" Type="http://schemas.openxmlformats.org/officeDocument/2006/relationships/diagramLayout" Target="../diagrams/layout48.xml"/><Relationship Id="rId3" Type="http://schemas.openxmlformats.org/officeDocument/2006/relationships/diagramLayout" Target="../diagrams/layout46.xml"/><Relationship Id="rId7" Type="http://schemas.openxmlformats.org/officeDocument/2006/relationships/diagramData" Target="../diagrams/data47.xml"/><Relationship Id="rId12" Type="http://schemas.openxmlformats.org/officeDocument/2006/relationships/diagramData" Target="../diagrams/data48.xml"/><Relationship Id="rId2" Type="http://schemas.openxmlformats.org/officeDocument/2006/relationships/diagramData" Target="../diagrams/data46.xml"/><Relationship Id="rId16" Type="http://schemas.microsoft.com/office/2007/relationships/diagramDrawing" Target="../diagrams/drawing48.xml"/><Relationship Id="rId1" Type="http://schemas.openxmlformats.org/officeDocument/2006/relationships/slideLayout" Target="../slideLayouts/slideLayout2.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5" Type="http://schemas.openxmlformats.org/officeDocument/2006/relationships/diagramColors" Target="../diagrams/colors48.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 Id="rId14" Type="http://schemas.openxmlformats.org/officeDocument/2006/relationships/diagramQuickStyle" Target="../diagrams/quickStyle4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diagramLayout" Target="../diagrams/layout49.xml"/><Relationship Id="rId7" Type="http://schemas.openxmlformats.org/officeDocument/2006/relationships/diagramData" Target="../diagrams/data50.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11" Type="http://schemas.microsoft.com/office/2007/relationships/diagramDrawing" Target="../diagrams/drawing50.xml"/><Relationship Id="rId5" Type="http://schemas.openxmlformats.org/officeDocument/2006/relationships/diagramColors" Target="../diagrams/colors49.xml"/><Relationship Id="rId10" Type="http://schemas.openxmlformats.org/officeDocument/2006/relationships/diagramColors" Target="../diagrams/colors50.xml"/><Relationship Id="rId4" Type="http://schemas.openxmlformats.org/officeDocument/2006/relationships/diagramQuickStyle" Target="../diagrams/quickStyle49.xml"/><Relationship Id="rId9" Type="http://schemas.openxmlformats.org/officeDocument/2006/relationships/diagramQuickStyle" Target="../diagrams/quickStyle50.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2.xml"/><Relationship Id="rId13" Type="http://schemas.openxmlformats.org/officeDocument/2006/relationships/diagramLayout" Target="../diagrams/layout53.xml"/><Relationship Id="rId3" Type="http://schemas.openxmlformats.org/officeDocument/2006/relationships/diagramLayout" Target="../diagrams/layout51.xml"/><Relationship Id="rId7" Type="http://schemas.openxmlformats.org/officeDocument/2006/relationships/diagramData" Target="../diagrams/data52.xml"/><Relationship Id="rId12" Type="http://schemas.openxmlformats.org/officeDocument/2006/relationships/diagramData" Target="../diagrams/data53.xml"/><Relationship Id="rId2" Type="http://schemas.openxmlformats.org/officeDocument/2006/relationships/diagramData" Target="../diagrams/data51.xml"/><Relationship Id="rId16" Type="http://schemas.microsoft.com/office/2007/relationships/diagramDrawing" Target="../diagrams/drawing53.xml"/><Relationship Id="rId1" Type="http://schemas.openxmlformats.org/officeDocument/2006/relationships/slideLayout" Target="../slideLayouts/slideLayout2.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5" Type="http://schemas.openxmlformats.org/officeDocument/2006/relationships/diagramColors" Target="../diagrams/colors53.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 Id="rId14" Type="http://schemas.openxmlformats.org/officeDocument/2006/relationships/diagramQuickStyle" Target="../diagrams/quickStyle53.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5.xml"/><Relationship Id="rId13" Type="http://schemas.openxmlformats.org/officeDocument/2006/relationships/diagramLayout" Target="../diagrams/layout56.xml"/><Relationship Id="rId3" Type="http://schemas.openxmlformats.org/officeDocument/2006/relationships/diagramLayout" Target="../diagrams/layout54.xml"/><Relationship Id="rId7" Type="http://schemas.openxmlformats.org/officeDocument/2006/relationships/diagramData" Target="../diagrams/data55.xml"/><Relationship Id="rId12" Type="http://schemas.openxmlformats.org/officeDocument/2006/relationships/diagramData" Target="../diagrams/data56.xml"/><Relationship Id="rId2" Type="http://schemas.openxmlformats.org/officeDocument/2006/relationships/diagramData" Target="../diagrams/data54.xml"/><Relationship Id="rId16" Type="http://schemas.microsoft.com/office/2007/relationships/diagramDrawing" Target="../diagrams/drawing56.xml"/><Relationship Id="rId1" Type="http://schemas.openxmlformats.org/officeDocument/2006/relationships/slideLayout" Target="../slideLayouts/slideLayout2.xml"/><Relationship Id="rId6" Type="http://schemas.microsoft.com/office/2007/relationships/diagramDrawing" Target="../diagrams/drawing54.xml"/><Relationship Id="rId11" Type="http://schemas.microsoft.com/office/2007/relationships/diagramDrawing" Target="../diagrams/drawing55.xml"/><Relationship Id="rId5" Type="http://schemas.openxmlformats.org/officeDocument/2006/relationships/diagramColors" Target="../diagrams/colors54.xml"/><Relationship Id="rId15" Type="http://schemas.openxmlformats.org/officeDocument/2006/relationships/diagramColors" Target="../diagrams/colors56.xml"/><Relationship Id="rId10" Type="http://schemas.openxmlformats.org/officeDocument/2006/relationships/diagramColors" Target="../diagrams/colors55.xml"/><Relationship Id="rId4" Type="http://schemas.openxmlformats.org/officeDocument/2006/relationships/diagramQuickStyle" Target="../diagrams/quickStyle54.xml"/><Relationship Id="rId9" Type="http://schemas.openxmlformats.org/officeDocument/2006/relationships/diagramQuickStyle" Target="../diagrams/quickStyle55.xml"/><Relationship Id="rId14" Type="http://schemas.openxmlformats.org/officeDocument/2006/relationships/diagramQuickStyle" Target="../diagrams/quickStyle5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8.xml"/><Relationship Id="rId3" Type="http://schemas.openxmlformats.org/officeDocument/2006/relationships/diagramLayout" Target="../diagrams/layout57.xml"/><Relationship Id="rId7" Type="http://schemas.openxmlformats.org/officeDocument/2006/relationships/diagramData" Target="../diagrams/data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60.xml"/><Relationship Id="rId3" Type="http://schemas.openxmlformats.org/officeDocument/2006/relationships/diagramLayout" Target="../diagrams/layout59.xml"/><Relationship Id="rId7" Type="http://schemas.openxmlformats.org/officeDocument/2006/relationships/diagramData" Target="../diagrams/data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microsoft.com/office/2007/relationships/diagramDrawing" Target="../diagrams/drawing60.xml"/><Relationship Id="rId5" Type="http://schemas.openxmlformats.org/officeDocument/2006/relationships/diagramColors" Target="../diagrams/colors59.xml"/><Relationship Id="rId10" Type="http://schemas.openxmlformats.org/officeDocument/2006/relationships/diagramColors" Target="../diagrams/colors60.xml"/><Relationship Id="rId4" Type="http://schemas.openxmlformats.org/officeDocument/2006/relationships/diagramQuickStyle" Target="../diagrams/quickStyle59.xml"/><Relationship Id="rId9" Type="http://schemas.openxmlformats.org/officeDocument/2006/relationships/diagramQuickStyle" Target="../diagrams/quickStyle60.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2.xml"/><Relationship Id="rId13" Type="http://schemas.openxmlformats.org/officeDocument/2006/relationships/diagramData" Target="../diagrams/data63.xml"/><Relationship Id="rId18" Type="http://schemas.openxmlformats.org/officeDocument/2006/relationships/oleObject" Target="../embeddings/oleObject2.bin"/><Relationship Id="rId3" Type="http://schemas.openxmlformats.org/officeDocument/2006/relationships/diagramData" Target="../diagrams/data61.xml"/><Relationship Id="rId7" Type="http://schemas.microsoft.com/office/2007/relationships/diagramDrawing" Target="../diagrams/drawing61.xml"/><Relationship Id="rId12" Type="http://schemas.microsoft.com/office/2007/relationships/diagramDrawing" Target="../diagrams/drawing62.xml"/><Relationship Id="rId17" Type="http://schemas.microsoft.com/office/2007/relationships/diagramDrawing" Target="../diagrams/drawing63.xml"/><Relationship Id="rId2" Type="http://schemas.openxmlformats.org/officeDocument/2006/relationships/slideLayout" Target="../slideLayouts/slideLayout2.xml"/><Relationship Id="rId16" Type="http://schemas.openxmlformats.org/officeDocument/2006/relationships/diagramColors" Target="../diagrams/colors63.xml"/><Relationship Id="rId1" Type="http://schemas.openxmlformats.org/officeDocument/2006/relationships/vmlDrawing" Target="../drawings/vmlDrawing2.vml"/><Relationship Id="rId6" Type="http://schemas.openxmlformats.org/officeDocument/2006/relationships/diagramColors" Target="../diagrams/colors61.xml"/><Relationship Id="rId11" Type="http://schemas.openxmlformats.org/officeDocument/2006/relationships/diagramColors" Target="../diagrams/colors62.xml"/><Relationship Id="rId5" Type="http://schemas.openxmlformats.org/officeDocument/2006/relationships/diagramQuickStyle" Target="../diagrams/quickStyle61.xml"/><Relationship Id="rId15" Type="http://schemas.openxmlformats.org/officeDocument/2006/relationships/diagramQuickStyle" Target="../diagrams/quickStyle63.xml"/><Relationship Id="rId10" Type="http://schemas.openxmlformats.org/officeDocument/2006/relationships/diagramQuickStyle" Target="../diagrams/quickStyle62.xml"/><Relationship Id="rId19" Type="http://schemas.openxmlformats.org/officeDocument/2006/relationships/image" Target="../media/image2.wmf"/><Relationship Id="rId4" Type="http://schemas.openxmlformats.org/officeDocument/2006/relationships/diagramLayout" Target="../diagrams/layout61.xml"/><Relationship Id="rId9" Type="http://schemas.openxmlformats.org/officeDocument/2006/relationships/diagramLayout" Target="../diagrams/layout62.xml"/><Relationship Id="rId14" Type="http://schemas.openxmlformats.org/officeDocument/2006/relationships/diagramLayout" Target="../diagrams/layout6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66.xml"/><Relationship Id="rId3" Type="http://schemas.openxmlformats.org/officeDocument/2006/relationships/diagramLayout" Target="../diagrams/layout65.xml"/><Relationship Id="rId7" Type="http://schemas.openxmlformats.org/officeDocument/2006/relationships/diagramData" Target="../diagrams/data66.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11" Type="http://schemas.microsoft.com/office/2007/relationships/diagramDrawing" Target="../diagrams/drawing66.xml"/><Relationship Id="rId5" Type="http://schemas.openxmlformats.org/officeDocument/2006/relationships/diagramColors" Target="../diagrams/colors65.xml"/><Relationship Id="rId10" Type="http://schemas.openxmlformats.org/officeDocument/2006/relationships/diagramColors" Target="../diagrams/colors66.xml"/><Relationship Id="rId4" Type="http://schemas.openxmlformats.org/officeDocument/2006/relationships/diagramQuickStyle" Target="../diagrams/quickStyle65.xml"/><Relationship Id="rId9" Type="http://schemas.openxmlformats.org/officeDocument/2006/relationships/diagramQuickStyle" Target="../diagrams/quickStyle6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8.xml"/><Relationship Id="rId13" Type="http://schemas.openxmlformats.org/officeDocument/2006/relationships/diagramLayout" Target="../diagrams/layout69.xml"/><Relationship Id="rId18" Type="http://schemas.openxmlformats.org/officeDocument/2006/relationships/diagramLayout" Target="../diagrams/layout70.xml"/><Relationship Id="rId3" Type="http://schemas.openxmlformats.org/officeDocument/2006/relationships/diagramLayout" Target="../diagrams/layout67.xml"/><Relationship Id="rId21" Type="http://schemas.microsoft.com/office/2007/relationships/diagramDrawing" Target="../diagrams/drawing70.xml"/><Relationship Id="rId7" Type="http://schemas.openxmlformats.org/officeDocument/2006/relationships/diagramData" Target="../diagrams/data68.xml"/><Relationship Id="rId12" Type="http://schemas.openxmlformats.org/officeDocument/2006/relationships/diagramData" Target="../diagrams/data69.xml"/><Relationship Id="rId17" Type="http://schemas.openxmlformats.org/officeDocument/2006/relationships/diagramData" Target="../diagrams/data70.xml"/><Relationship Id="rId2" Type="http://schemas.openxmlformats.org/officeDocument/2006/relationships/diagramData" Target="../diagrams/data67.xml"/><Relationship Id="rId16" Type="http://schemas.microsoft.com/office/2007/relationships/diagramDrawing" Target="../diagrams/drawing69.xml"/><Relationship Id="rId20" Type="http://schemas.openxmlformats.org/officeDocument/2006/relationships/diagramColors" Target="../diagrams/colors70.xml"/><Relationship Id="rId1" Type="http://schemas.openxmlformats.org/officeDocument/2006/relationships/slideLayout" Target="../slideLayouts/slideLayout2.xml"/><Relationship Id="rId6" Type="http://schemas.microsoft.com/office/2007/relationships/diagramDrawing" Target="../diagrams/drawing67.xml"/><Relationship Id="rId11" Type="http://schemas.microsoft.com/office/2007/relationships/diagramDrawing" Target="../diagrams/drawing68.xml"/><Relationship Id="rId5" Type="http://schemas.openxmlformats.org/officeDocument/2006/relationships/diagramColors" Target="../diagrams/colors67.xml"/><Relationship Id="rId15" Type="http://schemas.openxmlformats.org/officeDocument/2006/relationships/diagramColors" Target="../diagrams/colors69.xml"/><Relationship Id="rId10" Type="http://schemas.openxmlformats.org/officeDocument/2006/relationships/diagramColors" Target="../diagrams/colors68.xml"/><Relationship Id="rId19" Type="http://schemas.openxmlformats.org/officeDocument/2006/relationships/diagramQuickStyle" Target="../diagrams/quickStyle70.xml"/><Relationship Id="rId4" Type="http://schemas.openxmlformats.org/officeDocument/2006/relationships/diagramQuickStyle" Target="../diagrams/quickStyle67.xml"/><Relationship Id="rId9" Type="http://schemas.openxmlformats.org/officeDocument/2006/relationships/diagramQuickStyle" Target="../diagrams/quickStyle68.xml"/><Relationship Id="rId14" Type="http://schemas.openxmlformats.org/officeDocument/2006/relationships/diagramQuickStyle" Target="../diagrams/quickStyle69.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72.xml"/><Relationship Id="rId13" Type="http://schemas.openxmlformats.org/officeDocument/2006/relationships/diagramLayout" Target="../diagrams/layout73.xml"/><Relationship Id="rId18" Type="http://schemas.openxmlformats.org/officeDocument/2006/relationships/diagramLayout" Target="../diagrams/layout74.xml"/><Relationship Id="rId3" Type="http://schemas.openxmlformats.org/officeDocument/2006/relationships/diagramLayout" Target="../diagrams/layout71.xml"/><Relationship Id="rId21" Type="http://schemas.microsoft.com/office/2007/relationships/diagramDrawing" Target="../diagrams/drawing74.xml"/><Relationship Id="rId7" Type="http://schemas.openxmlformats.org/officeDocument/2006/relationships/diagramData" Target="../diagrams/data72.xml"/><Relationship Id="rId12" Type="http://schemas.openxmlformats.org/officeDocument/2006/relationships/diagramData" Target="../diagrams/data73.xml"/><Relationship Id="rId17" Type="http://schemas.openxmlformats.org/officeDocument/2006/relationships/diagramData" Target="../diagrams/data74.xml"/><Relationship Id="rId2" Type="http://schemas.openxmlformats.org/officeDocument/2006/relationships/diagramData" Target="../diagrams/data71.xml"/><Relationship Id="rId16" Type="http://schemas.microsoft.com/office/2007/relationships/diagramDrawing" Target="../diagrams/drawing73.xml"/><Relationship Id="rId20" Type="http://schemas.openxmlformats.org/officeDocument/2006/relationships/diagramColors" Target="../diagrams/colors74.xml"/><Relationship Id="rId1" Type="http://schemas.openxmlformats.org/officeDocument/2006/relationships/slideLayout" Target="../slideLayouts/slideLayout2.xml"/><Relationship Id="rId6" Type="http://schemas.microsoft.com/office/2007/relationships/diagramDrawing" Target="../diagrams/drawing71.xml"/><Relationship Id="rId11" Type="http://schemas.microsoft.com/office/2007/relationships/diagramDrawing" Target="../diagrams/drawing72.xml"/><Relationship Id="rId5" Type="http://schemas.openxmlformats.org/officeDocument/2006/relationships/diagramColors" Target="../diagrams/colors71.xml"/><Relationship Id="rId15" Type="http://schemas.openxmlformats.org/officeDocument/2006/relationships/diagramColors" Target="../diagrams/colors73.xml"/><Relationship Id="rId10" Type="http://schemas.openxmlformats.org/officeDocument/2006/relationships/diagramColors" Target="../diagrams/colors72.xml"/><Relationship Id="rId19" Type="http://schemas.openxmlformats.org/officeDocument/2006/relationships/diagramQuickStyle" Target="../diagrams/quickStyle74.xml"/><Relationship Id="rId4" Type="http://schemas.openxmlformats.org/officeDocument/2006/relationships/diagramQuickStyle" Target="../diagrams/quickStyle71.xml"/><Relationship Id="rId9" Type="http://schemas.openxmlformats.org/officeDocument/2006/relationships/diagramQuickStyle" Target="../diagrams/quickStyle72.xml"/><Relationship Id="rId14" Type="http://schemas.openxmlformats.org/officeDocument/2006/relationships/diagramQuickStyle" Target="../diagrams/quickStyle7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76.xml"/><Relationship Id="rId3" Type="http://schemas.openxmlformats.org/officeDocument/2006/relationships/diagramLayout" Target="../diagrams/layout75.xml"/><Relationship Id="rId7" Type="http://schemas.openxmlformats.org/officeDocument/2006/relationships/diagramData" Target="../diagrams/data76.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11" Type="http://schemas.microsoft.com/office/2007/relationships/diagramDrawing" Target="../diagrams/drawing76.xml"/><Relationship Id="rId5" Type="http://schemas.openxmlformats.org/officeDocument/2006/relationships/diagramColors" Target="../diagrams/colors75.xml"/><Relationship Id="rId10" Type="http://schemas.openxmlformats.org/officeDocument/2006/relationships/diagramColors" Target="../diagrams/colors76.xml"/><Relationship Id="rId4" Type="http://schemas.openxmlformats.org/officeDocument/2006/relationships/diagramQuickStyle" Target="../diagrams/quickStyle75.xml"/><Relationship Id="rId9" Type="http://schemas.openxmlformats.org/officeDocument/2006/relationships/diagramQuickStyle" Target="../diagrams/quickStyle76.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78.xml"/><Relationship Id="rId3" Type="http://schemas.openxmlformats.org/officeDocument/2006/relationships/diagramLayout" Target="../diagrams/layout77.xml"/><Relationship Id="rId7" Type="http://schemas.openxmlformats.org/officeDocument/2006/relationships/diagramData" Target="../diagrams/data78.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11" Type="http://schemas.microsoft.com/office/2007/relationships/diagramDrawing" Target="../diagrams/drawing78.xml"/><Relationship Id="rId5" Type="http://schemas.openxmlformats.org/officeDocument/2006/relationships/diagramColors" Target="../diagrams/colors77.xml"/><Relationship Id="rId10" Type="http://schemas.openxmlformats.org/officeDocument/2006/relationships/diagramColors" Target="../diagrams/colors78.xml"/><Relationship Id="rId4" Type="http://schemas.openxmlformats.org/officeDocument/2006/relationships/diagramQuickStyle" Target="../diagrams/quickStyle77.xml"/><Relationship Id="rId9" Type="http://schemas.openxmlformats.org/officeDocument/2006/relationships/diagramQuickStyle" Target="../diagrams/quickStyle78.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80.xml"/><Relationship Id="rId13" Type="http://schemas.openxmlformats.org/officeDocument/2006/relationships/diagramLayout" Target="../diagrams/layout81.xml"/><Relationship Id="rId3" Type="http://schemas.openxmlformats.org/officeDocument/2006/relationships/diagramLayout" Target="../diagrams/layout79.xml"/><Relationship Id="rId7" Type="http://schemas.openxmlformats.org/officeDocument/2006/relationships/diagramData" Target="../diagrams/data80.xml"/><Relationship Id="rId12" Type="http://schemas.openxmlformats.org/officeDocument/2006/relationships/diagramData" Target="../diagrams/data81.xml"/><Relationship Id="rId2" Type="http://schemas.openxmlformats.org/officeDocument/2006/relationships/diagramData" Target="../diagrams/data79.xml"/><Relationship Id="rId16" Type="http://schemas.microsoft.com/office/2007/relationships/diagramDrawing" Target="../diagrams/drawing81.xml"/><Relationship Id="rId1" Type="http://schemas.openxmlformats.org/officeDocument/2006/relationships/slideLayout" Target="../slideLayouts/slideLayout2.xml"/><Relationship Id="rId6" Type="http://schemas.microsoft.com/office/2007/relationships/diagramDrawing" Target="../diagrams/drawing79.xml"/><Relationship Id="rId11" Type="http://schemas.microsoft.com/office/2007/relationships/diagramDrawing" Target="../diagrams/drawing80.xml"/><Relationship Id="rId5" Type="http://schemas.openxmlformats.org/officeDocument/2006/relationships/diagramColors" Target="../diagrams/colors79.xml"/><Relationship Id="rId15" Type="http://schemas.openxmlformats.org/officeDocument/2006/relationships/diagramColors" Target="../diagrams/colors81.xml"/><Relationship Id="rId10" Type="http://schemas.openxmlformats.org/officeDocument/2006/relationships/diagramColors" Target="../diagrams/colors80.xml"/><Relationship Id="rId4" Type="http://schemas.openxmlformats.org/officeDocument/2006/relationships/diagramQuickStyle" Target="../diagrams/quickStyle79.xml"/><Relationship Id="rId9" Type="http://schemas.openxmlformats.org/officeDocument/2006/relationships/diagramQuickStyle" Target="../diagrams/quickStyle80.xml"/><Relationship Id="rId14" Type="http://schemas.openxmlformats.org/officeDocument/2006/relationships/diagramQuickStyle" Target="../diagrams/quickStyle81.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83.xml"/><Relationship Id="rId13" Type="http://schemas.openxmlformats.org/officeDocument/2006/relationships/oleObject" Target="../embeddings/oleObject3.bin"/><Relationship Id="rId3" Type="http://schemas.openxmlformats.org/officeDocument/2006/relationships/diagramData" Target="../diagrams/data82.xml"/><Relationship Id="rId7" Type="http://schemas.microsoft.com/office/2007/relationships/diagramDrawing" Target="../diagrams/drawing82.xml"/><Relationship Id="rId12" Type="http://schemas.microsoft.com/office/2007/relationships/diagramDrawing" Target="../diagrams/drawing83.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vmlDrawing" Target="../drawings/vmlDrawing3.vml"/><Relationship Id="rId6" Type="http://schemas.openxmlformats.org/officeDocument/2006/relationships/diagramColors" Target="../diagrams/colors82.xml"/><Relationship Id="rId11" Type="http://schemas.openxmlformats.org/officeDocument/2006/relationships/diagramColors" Target="../diagrams/colors83.xml"/><Relationship Id="rId5" Type="http://schemas.openxmlformats.org/officeDocument/2006/relationships/diagramQuickStyle" Target="../diagrams/quickStyle82.xml"/><Relationship Id="rId15" Type="http://schemas.openxmlformats.org/officeDocument/2006/relationships/oleObject" Target="../embeddings/oleObject4.bin"/><Relationship Id="rId10" Type="http://schemas.openxmlformats.org/officeDocument/2006/relationships/diagramQuickStyle" Target="../diagrams/quickStyle83.xml"/><Relationship Id="rId4" Type="http://schemas.openxmlformats.org/officeDocument/2006/relationships/diagramLayout" Target="../diagrams/layout82.xml"/><Relationship Id="rId9" Type="http://schemas.openxmlformats.org/officeDocument/2006/relationships/diagramLayout" Target="../diagrams/layout83.xml"/><Relationship Id="rId14" Type="http://schemas.openxmlformats.org/officeDocument/2006/relationships/image" Target="../media/image3.wmf"/></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85.xml"/><Relationship Id="rId13" Type="http://schemas.openxmlformats.org/officeDocument/2006/relationships/oleObject" Target="../embeddings/oleObject5.bin"/><Relationship Id="rId3" Type="http://schemas.openxmlformats.org/officeDocument/2006/relationships/diagramData" Target="../diagrams/data84.xml"/><Relationship Id="rId7" Type="http://schemas.microsoft.com/office/2007/relationships/diagramDrawing" Target="../diagrams/drawing84.xml"/><Relationship Id="rId12" Type="http://schemas.microsoft.com/office/2007/relationships/diagramDrawing" Target="../diagrams/drawing8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84.xml"/><Relationship Id="rId11" Type="http://schemas.openxmlformats.org/officeDocument/2006/relationships/diagramColors" Target="../diagrams/colors85.xml"/><Relationship Id="rId5" Type="http://schemas.openxmlformats.org/officeDocument/2006/relationships/diagramQuickStyle" Target="../diagrams/quickStyle84.xml"/><Relationship Id="rId10" Type="http://schemas.openxmlformats.org/officeDocument/2006/relationships/diagramQuickStyle" Target="../diagrams/quickStyle85.xml"/><Relationship Id="rId4" Type="http://schemas.openxmlformats.org/officeDocument/2006/relationships/diagramLayout" Target="../diagrams/layout84.xml"/><Relationship Id="rId9" Type="http://schemas.openxmlformats.org/officeDocument/2006/relationships/diagramLayout" Target="../diagrams/layout85.xml"/><Relationship Id="rId14" Type="http://schemas.openxmlformats.org/officeDocument/2006/relationships/image" Target="../media/image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7.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88.xml"/><Relationship Id="rId3" Type="http://schemas.openxmlformats.org/officeDocument/2006/relationships/diagramLayout" Target="../diagrams/layout87.xml"/><Relationship Id="rId7" Type="http://schemas.openxmlformats.org/officeDocument/2006/relationships/diagramData" Target="../diagrams/data88.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11" Type="http://schemas.microsoft.com/office/2007/relationships/diagramDrawing" Target="../diagrams/drawing88.xml"/><Relationship Id="rId5" Type="http://schemas.openxmlformats.org/officeDocument/2006/relationships/diagramColors" Target="../diagrams/colors87.xml"/><Relationship Id="rId10" Type="http://schemas.openxmlformats.org/officeDocument/2006/relationships/diagramColors" Target="../diagrams/colors88.xml"/><Relationship Id="rId4" Type="http://schemas.openxmlformats.org/officeDocument/2006/relationships/diagramQuickStyle" Target="../diagrams/quickStyle87.xml"/><Relationship Id="rId9" Type="http://schemas.openxmlformats.org/officeDocument/2006/relationships/diagramQuickStyle" Target="../diagrams/quickStyle88.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90.xml"/><Relationship Id="rId3" Type="http://schemas.openxmlformats.org/officeDocument/2006/relationships/diagramLayout" Target="../diagrams/layout89.xml"/><Relationship Id="rId7" Type="http://schemas.openxmlformats.org/officeDocument/2006/relationships/diagramData" Target="../diagrams/data90.xml"/><Relationship Id="rId2" Type="http://schemas.openxmlformats.org/officeDocument/2006/relationships/diagramData" Target="../diagrams/data89.xml"/><Relationship Id="rId1" Type="http://schemas.openxmlformats.org/officeDocument/2006/relationships/slideLayout" Target="../slideLayouts/slideLayout2.xml"/><Relationship Id="rId6" Type="http://schemas.microsoft.com/office/2007/relationships/diagramDrawing" Target="../diagrams/drawing89.xml"/><Relationship Id="rId11" Type="http://schemas.microsoft.com/office/2007/relationships/diagramDrawing" Target="../diagrams/drawing90.xml"/><Relationship Id="rId5" Type="http://schemas.openxmlformats.org/officeDocument/2006/relationships/diagramColors" Target="../diagrams/colors89.xml"/><Relationship Id="rId10" Type="http://schemas.openxmlformats.org/officeDocument/2006/relationships/diagramColors" Target="../diagrams/colors90.xml"/><Relationship Id="rId4" Type="http://schemas.openxmlformats.org/officeDocument/2006/relationships/diagramQuickStyle" Target="../diagrams/quickStyle89.xml"/><Relationship Id="rId9" Type="http://schemas.openxmlformats.org/officeDocument/2006/relationships/diagramQuickStyle" Target="../diagrams/quickStyle90.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92.xml"/><Relationship Id="rId13" Type="http://schemas.openxmlformats.org/officeDocument/2006/relationships/diagramLayout" Target="../diagrams/layout93.xml"/><Relationship Id="rId3" Type="http://schemas.openxmlformats.org/officeDocument/2006/relationships/diagramLayout" Target="../diagrams/layout91.xml"/><Relationship Id="rId7" Type="http://schemas.openxmlformats.org/officeDocument/2006/relationships/diagramData" Target="../diagrams/data92.xml"/><Relationship Id="rId12" Type="http://schemas.openxmlformats.org/officeDocument/2006/relationships/diagramData" Target="../diagrams/data93.xml"/><Relationship Id="rId2" Type="http://schemas.openxmlformats.org/officeDocument/2006/relationships/diagramData" Target="../diagrams/data91.xml"/><Relationship Id="rId16" Type="http://schemas.microsoft.com/office/2007/relationships/diagramDrawing" Target="../diagrams/drawing93.xml"/><Relationship Id="rId1" Type="http://schemas.openxmlformats.org/officeDocument/2006/relationships/slideLayout" Target="../slideLayouts/slideLayout2.xml"/><Relationship Id="rId6" Type="http://schemas.microsoft.com/office/2007/relationships/diagramDrawing" Target="../diagrams/drawing91.xml"/><Relationship Id="rId11" Type="http://schemas.microsoft.com/office/2007/relationships/diagramDrawing" Target="../diagrams/drawing92.xml"/><Relationship Id="rId5" Type="http://schemas.openxmlformats.org/officeDocument/2006/relationships/diagramColors" Target="../diagrams/colors91.xml"/><Relationship Id="rId15" Type="http://schemas.openxmlformats.org/officeDocument/2006/relationships/diagramColors" Target="../diagrams/colors93.xml"/><Relationship Id="rId10" Type="http://schemas.openxmlformats.org/officeDocument/2006/relationships/diagramColors" Target="../diagrams/colors92.xml"/><Relationship Id="rId4" Type="http://schemas.openxmlformats.org/officeDocument/2006/relationships/diagramQuickStyle" Target="../diagrams/quickStyle91.xml"/><Relationship Id="rId9" Type="http://schemas.openxmlformats.org/officeDocument/2006/relationships/diagramQuickStyle" Target="../diagrams/quickStyle92.xml"/><Relationship Id="rId14" Type="http://schemas.openxmlformats.org/officeDocument/2006/relationships/diagramQuickStyle" Target="../diagrams/quickStyle9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2.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96.xml"/><Relationship Id="rId3" Type="http://schemas.openxmlformats.org/officeDocument/2006/relationships/diagramLayout" Target="../diagrams/layout95.xml"/><Relationship Id="rId7" Type="http://schemas.openxmlformats.org/officeDocument/2006/relationships/diagramData" Target="../diagrams/data96.xml"/><Relationship Id="rId2" Type="http://schemas.openxmlformats.org/officeDocument/2006/relationships/diagramData" Target="../diagrams/data95.xml"/><Relationship Id="rId1" Type="http://schemas.openxmlformats.org/officeDocument/2006/relationships/slideLayout" Target="../slideLayouts/slideLayout2.xml"/><Relationship Id="rId6" Type="http://schemas.microsoft.com/office/2007/relationships/diagramDrawing" Target="../diagrams/drawing95.xml"/><Relationship Id="rId11" Type="http://schemas.microsoft.com/office/2007/relationships/diagramDrawing" Target="../diagrams/drawing96.xml"/><Relationship Id="rId5" Type="http://schemas.openxmlformats.org/officeDocument/2006/relationships/diagramColors" Target="../diagrams/colors95.xml"/><Relationship Id="rId10" Type="http://schemas.openxmlformats.org/officeDocument/2006/relationships/diagramColors" Target="../diagrams/colors96.xml"/><Relationship Id="rId4" Type="http://schemas.openxmlformats.org/officeDocument/2006/relationships/diagramQuickStyle" Target="../diagrams/quickStyle95.xml"/><Relationship Id="rId9" Type="http://schemas.openxmlformats.org/officeDocument/2006/relationships/diagramQuickStyle" Target="../diagrams/quickStyle96.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98.xml"/><Relationship Id="rId3" Type="http://schemas.openxmlformats.org/officeDocument/2006/relationships/diagramLayout" Target="../diagrams/layout97.xml"/><Relationship Id="rId7" Type="http://schemas.openxmlformats.org/officeDocument/2006/relationships/diagramData" Target="../diagrams/data98.xml"/><Relationship Id="rId2" Type="http://schemas.openxmlformats.org/officeDocument/2006/relationships/diagramData" Target="../diagrams/data97.xml"/><Relationship Id="rId1" Type="http://schemas.openxmlformats.org/officeDocument/2006/relationships/slideLayout" Target="../slideLayouts/slideLayout2.xml"/><Relationship Id="rId6" Type="http://schemas.microsoft.com/office/2007/relationships/diagramDrawing" Target="../diagrams/drawing97.xml"/><Relationship Id="rId11" Type="http://schemas.microsoft.com/office/2007/relationships/diagramDrawing" Target="../diagrams/drawing98.xml"/><Relationship Id="rId5" Type="http://schemas.openxmlformats.org/officeDocument/2006/relationships/diagramColors" Target="../diagrams/colors97.xml"/><Relationship Id="rId10" Type="http://schemas.openxmlformats.org/officeDocument/2006/relationships/diagramColors" Target="../diagrams/colors98.xml"/><Relationship Id="rId4" Type="http://schemas.openxmlformats.org/officeDocument/2006/relationships/diagramQuickStyle" Target="../diagrams/quickStyle97.xml"/><Relationship Id="rId9" Type="http://schemas.openxmlformats.org/officeDocument/2006/relationships/diagramQuickStyle" Target="../diagrams/quickStyle98.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00.xml"/><Relationship Id="rId3" Type="http://schemas.openxmlformats.org/officeDocument/2006/relationships/diagramData" Target="../diagrams/data99.xml"/><Relationship Id="rId7" Type="http://schemas.microsoft.com/office/2007/relationships/diagramDrawing" Target="../diagrams/drawing99.xml"/><Relationship Id="rId12" Type="http://schemas.microsoft.com/office/2007/relationships/diagramDrawing" Target="../diagrams/drawing10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9.xml"/><Relationship Id="rId11" Type="http://schemas.openxmlformats.org/officeDocument/2006/relationships/diagramColors" Target="../diagrams/colors100.xml"/><Relationship Id="rId5" Type="http://schemas.openxmlformats.org/officeDocument/2006/relationships/diagramQuickStyle" Target="../diagrams/quickStyle99.xml"/><Relationship Id="rId10" Type="http://schemas.openxmlformats.org/officeDocument/2006/relationships/diagramQuickStyle" Target="../diagrams/quickStyle100.xml"/><Relationship Id="rId4" Type="http://schemas.openxmlformats.org/officeDocument/2006/relationships/diagramLayout" Target="../diagrams/layout99.xml"/><Relationship Id="rId9" Type="http://schemas.openxmlformats.org/officeDocument/2006/relationships/diagramLayout" Target="../diagrams/layout100.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102.xml"/><Relationship Id="rId13" Type="http://schemas.openxmlformats.org/officeDocument/2006/relationships/diagramData" Target="../diagrams/data103.xml"/><Relationship Id="rId3" Type="http://schemas.openxmlformats.org/officeDocument/2006/relationships/diagramData" Target="../diagrams/data101.xml"/><Relationship Id="rId7" Type="http://schemas.microsoft.com/office/2007/relationships/diagramDrawing" Target="../diagrams/drawing101.xml"/><Relationship Id="rId12" Type="http://schemas.microsoft.com/office/2007/relationships/diagramDrawing" Target="../diagrams/drawing102.xml"/><Relationship Id="rId17" Type="http://schemas.microsoft.com/office/2007/relationships/diagramDrawing" Target="../diagrams/drawing103.xml"/><Relationship Id="rId2" Type="http://schemas.openxmlformats.org/officeDocument/2006/relationships/notesSlide" Target="../notesSlides/notesSlide6.xml"/><Relationship Id="rId16" Type="http://schemas.openxmlformats.org/officeDocument/2006/relationships/diagramColors" Target="../diagrams/colors103.xml"/><Relationship Id="rId1" Type="http://schemas.openxmlformats.org/officeDocument/2006/relationships/slideLayout" Target="../slideLayouts/slideLayout2.xml"/><Relationship Id="rId6" Type="http://schemas.openxmlformats.org/officeDocument/2006/relationships/diagramColors" Target="../diagrams/colors101.xml"/><Relationship Id="rId11" Type="http://schemas.openxmlformats.org/officeDocument/2006/relationships/diagramColors" Target="../diagrams/colors102.xml"/><Relationship Id="rId5" Type="http://schemas.openxmlformats.org/officeDocument/2006/relationships/diagramQuickStyle" Target="../diagrams/quickStyle101.xml"/><Relationship Id="rId15" Type="http://schemas.openxmlformats.org/officeDocument/2006/relationships/diagramQuickStyle" Target="../diagrams/quickStyle103.xml"/><Relationship Id="rId10" Type="http://schemas.openxmlformats.org/officeDocument/2006/relationships/diagramQuickStyle" Target="../diagrams/quickStyle102.xml"/><Relationship Id="rId4" Type="http://schemas.openxmlformats.org/officeDocument/2006/relationships/diagramLayout" Target="../diagrams/layout101.xml"/><Relationship Id="rId9" Type="http://schemas.openxmlformats.org/officeDocument/2006/relationships/diagramLayout" Target="../diagrams/layout102.xml"/><Relationship Id="rId14" Type="http://schemas.openxmlformats.org/officeDocument/2006/relationships/diagramLayout" Target="../diagrams/layout10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4.xml"/><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137944620"/>
              </p:ext>
            </p:extLst>
          </p:nvPr>
        </p:nvGraphicFramePr>
        <p:xfrm>
          <a:off x="457200" y="274638"/>
          <a:ext cx="8229600" cy="122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28596" y="2857496"/>
          <a:ext cx="8229600" cy="34115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Скругленный прямоугольник 5"/>
          <p:cNvSpPr/>
          <p:nvPr/>
        </p:nvSpPr>
        <p:spPr>
          <a:xfrm>
            <a:off x="2071670" y="1714488"/>
            <a:ext cx="5000660" cy="85725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3200" i="1" dirty="0">
                <a:latin typeface="Times New Roman" pitchFamily="18" charset="0"/>
                <a:cs typeface="Times New Roman" pitchFamily="18" charset="0"/>
              </a:rPr>
              <a:t>1-</a:t>
            </a:r>
            <a:r>
              <a:rPr lang="uz-Cyrl-UZ" sz="3200" i="1" dirty="0">
                <a:latin typeface="Times New Roman" pitchFamily="18" charset="0"/>
                <a:cs typeface="Times New Roman" pitchFamily="18" charset="0"/>
              </a:rPr>
              <a:t>маъруза машғулоти</a:t>
            </a:r>
            <a:endParaRPr lang="ru-RU" sz="32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714356"/>
          <a:ext cx="8229600" cy="541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500034" y="1643050"/>
          <a:ext cx="8229600" cy="2071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571472" y="4143380"/>
          <a:ext cx="8207736" cy="19288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p:cNvSpPr>
            <a:spLocks noChangeArrowheads="1"/>
          </p:cNvSpPr>
          <p:nvPr/>
        </p:nvSpPr>
        <p:spPr bwMode="auto">
          <a:xfrm>
            <a:off x="0" y="1341438"/>
            <a:ext cx="1714480" cy="1158868"/>
          </a:xfrm>
          <a:prstGeom prst="flowChartAlternate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ts val="0"/>
              </a:spcBef>
              <a:spcAft>
                <a:spcPts val="0"/>
              </a:spcAft>
              <a:defRPr/>
            </a:pPr>
            <a:r>
              <a:rPr lang="uz-Cyrl-UZ" sz="2400">
                <a:latin typeface="Times New Roman" pitchFamily="18" charset="0"/>
                <a:cs typeface="Times New Roman" pitchFamily="18" charset="0"/>
              </a:rPr>
              <a:t>Бюджет</a:t>
            </a:r>
            <a:endParaRPr lang="ru-RU" sz="2400">
              <a:latin typeface="Times New Roman" pitchFamily="18" charset="0"/>
              <a:cs typeface="Times New Roman" pitchFamily="18" charset="0"/>
            </a:endParaRPr>
          </a:p>
        </p:txBody>
      </p:sp>
      <p:sp>
        <p:nvSpPr>
          <p:cNvPr id="7171" name="AutoShape 5"/>
          <p:cNvSpPr>
            <a:spLocks noChangeArrowheads="1"/>
          </p:cNvSpPr>
          <p:nvPr/>
        </p:nvSpPr>
        <p:spPr bwMode="auto">
          <a:xfrm>
            <a:off x="539750" y="2492375"/>
            <a:ext cx="485775" cy="976313"/>
          </a:xfrm>
          <a:prstGeom prst="downArrow">
            <a:avLst>
              <a:gd name="adj1" fmla="val 50000"/>
              <a:gd name="adj2" fmla="val 50245"/>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ru-RU"/>
          </a:p>
        </p:txBody>
      </p:sp>
      <p:sp>
        <p:nvSpPr>
          <p:cNvPr id="7172" name="AutoShape 6"/>
          <p:cNvSpPr>
            <a:spLocks noChangeArrowheads="1"/>
          </p:cNvSpPr>
          <p:nvPr/>
        </p:nvSpPr>
        <p:spPr bwMode="auto">
          <a:xfrm>
            <a:off x="250825" y="3500438"/>
            <a:ext cx="1728788" cy="3024187"/>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uz-Cyrl-UZ" dirty="0">
                <a:latin typeface="Times New Roman" pitchFamily="18" charset="0"/>
                <a:cs typeface="Times New Roman" pitchFamily="18" charset="0"/>
              </a:rPr>
              <a:t>Инглизча</a:t>
            </a:r>
          </a:p>
          <a:p>
            <a:pPr algn="ctr" fontAlgn="auto">
              <a:spcBef>
                <a:spcPts val="0"/>
              </a:spcBef>
              <a:spcAft>
                <a:spcPts val="0"/>
              </a:spcAft>
              <a:defRPr/>
            </a:pPr>
            <a:r>
              <a:rPr lang="uz-Cyrl-UZ" dirty="0">
                <a:latin typeface="Times New Roman" pitchFamily="18" charset="0"/>
                <a:cs typeface="Times New Roman" pitchFamily="18" charset="0"/>
              </a:rPr>
              <a:t> сўз бўлиб</a:t>
            </a:r>
          </a:p>
          <a:p>
            <a:pPr algn="ctr" fontAlgn="auto">
              <a:spcBef>
                <a:spcPts val="0"/>
              </a:spcBef>
              <a:spcAft>
                <a:spcPts val="0"/>
              </a:spcAft>
              <a:defRPr/>
            </a:pPr>
            <a:r>
              <a:rPr lang="ru-RU" dirty="0">
                <a:latin typeface="Times New Roman" pitchFamily="18" charset="0"/>
                <a:cs typeface="Times New Roman" pitchFamily="18" charset="0"/>
              </a:rPr>
              <a:t>«</a:t>
            </a:r>
            <a:r>
              <a:rPr lang="en-US" dirty="0">
                <a:latin typeface="Times New Roman" pitchFamily="18" charset="0"/>
                <a:cs typeface="Times New Roman" pitchFamily="18" charset="0"/>
              </a:rPr>
              <a:t>budget</a:t>
            </a:r>
            <a:r>
              <a:rPr lang="ru-RU" dirty="0">
                <a:latin typeface="Times New Roman" pitchFamily="18" charset="0"/>
                <a:cs typeface="Times New Roman" pitchFamily="18" charset="0"/>
              </a:rPr>
              <a:t>»</a:t>
            </a:r>
          </a:p>
          <a:p>
            <a:pPr algn="ctr" fontAlgn="auto">
              <a:spcBef>
                <a:spcPts val="0"/>
              </a:spcBef>
              <a:spcAft>
                <a:spcPts val="0"/>
              </a:spcAft>
              <a:defRPr/>
            </a:pP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халта</a:t>
            </a:r>
            <a:r>
              <a:rPr lang="ru-RU" dirty="0">
                <a:latin typeface="Times New Roman" pitchFamily="18" charset="0"/>
                <a:cs typeface="Times New Roman" pitchFamily="18" charset="0"/>
              </a:rPr>
              <a:t>,</a:t>
            </a:r>
          </a:p>
          <a:p>
            <a:pPr algn="ctr" fontAlgn="auto">
              <a:spcBef>
                <a:spcPts val="0"/>
              </a:spcBef>
              <a:spcAft>
                <a:spcPts val="0"/>
              </a:spcAft>
              <a:defRPr/>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портфел</a:t>
            </a:r>
            <a:r>
              <a:rPr lang="ru-RU" dirty="0">
                <a:latin typeface="Times New Roman" pitchFamily="18" charset="0"/>
                <a:cs typeface="Times New Roman" pitchFamily="18" charset="0"/>
              </a:rPr>
              <a:t>,</a:t>
            </a:r>
          </a:p>
          <a:p>
            <a:pPr algn="ctr" fontAlgn="auto">
              <a:spcBef>
                <a:spcPts val="0"/>
              </a:spcBef>
              <a:spcAft>
                <a:spcPts val="0"/>
              </a:spcAft>
              <a:defRPr/>
            </a:pPr>
            <a:r>
              <a:rPr lang="ru-RU" dirty="0">
                <a:latin typeface="Times New Roman" pitchFamily="18" charset="0"/>
                <a:cs typeface="Times New Roman" pitchFamily="18" charset="0"/>
              </a:rPr>
              <a:t> сумка,</a:t>
            </a:r>
          </a:p>
          <a:p>
            <a:pPr algn="ctr" fontAlgn="auto">
              <a:spcBef>
                <a:spcPts val="0"/>
              </a:spcBef>
              <a:spcAft>
                <a:spcPts val="0"/>
              </a:spcAft>
              <a:defRPr/>
            </a:pPr>
            <a:r>
              <a:rPr lang="ru-RU" dirty="0" err="1">
                <a:latin typeface="Times New Roman" pitchFamily="18" charset="0"/>
                <a:cs typeface="Times New Roman" pitchFamily="18" charset="0"/>
              </a:rPr>
              <a:t>хамён</a:t>
            </a:r>
            <a:r>
              <a:rPr lang="ru-RU" dirty="0">
                <a:latin typeface="Times New Roman" pitchFamily="18" charset="0"/>
                <a:cs typeface="Times New Roman" pitchFamily="18" charset="0"/>
              </a:rPr>
              <a:t>»</a:t>
            </a:r>
          </a:p>
          <a:p>
            <a:pPr algn="ctr" fontAlgn="auto">
              <a:spcBef>
                <a:spcPts val="0"/>
              </a:spcBef>
              <a:spcAft>
                <a:spcPts val="0"/>
              </a:spcAft>
              <a:defRPr/>
            </a:pPr>
            <a:r>
              <a:rPr lang="ru-RU" dirty="0" err="1">
                <a:latin typeface="Times New Roman" pitchFamily="18" charset="0"/>
                <a:cs typeface="Times New Roman" pitchFamily="18" charset="0"/>
              </a:rPr>
              <a:t>деган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маъно</a:t>
            </a:r>
            <a:endParaRPr lang="ru-RU" dirty="0">
              <a:latin typeface="Times New Roman" pitchFamily="18" charset="0"/>
              <a:cs typeface="Times New Roman" pitchFamily="18" charset="0"/>
            </a:endParaRPr>
          </a:p>
          <a:p>
            <a:pPr algn="ctr" fontAlgn="auto">
              <a:spcBef>
                <a:spcPts val="0"/>
              </a:spcBef>
              <a:spcAft>
                <a:spcPts val="0"/>
              </a:spcAft>
              <a:defRPr/>
            </a:pPr>
            <a:r>
              <a:rPr lang="ru-RU" dirty="0">
                <a:latin typeface="Times New Roman" pitchFamily="18" charset="0"/>
                <a:cs typeface="Times New Roman" pitchFamily="18" charset="0"/>
              </a:rPr>
              <a:t>ни </a:t>
            </a:r>
            <a:r>
              <a:rPr lang="ru-RU" dirty="0" err="1">
                <a:latin typeface="Times New Roman" pitchFamily="18" charset="0"/>
                <a:cs typeface="Times New Roman" pitchFamily="18" charset="0"/>
              </a:rPr>
              <a:t>англатади</a:t>
            </a:r>
            <a:endParaRPr lang="ru-RU" dirty="0">
              <a:latin typeface="Times New Roman" pitchFamily="18" charset="0"/>
              <a:cs typeface="Times New Roman" pitchFamily="18" charset="0"/>
            </a:endParaRPr>
          </a:p>
        </p:txBody>
      </p:sp>
      <p:sp>
        <p:nvSpPr>
          <p:cNvPr id="7173" name="AutoShape 7"/>
          <p:cNvSpPr>
            <a:spLocks noChangeArrowheads="1"/>
          </p:cNvSpPr>
          <p:nvPr/>
        </p:nvSpPr>
        <p:spPr bwMode="auto">
          <a:xfrm>
            <a:off x="1619250" y="1700213"/>
            <a:ext cx="1006475" cy="360362"/>
          </a:xfrm>
          <a:prstGeom prst="leftRightArrow">
            <a:avLst>
              <a:gd name="adj1" fmla="val 50000"/>
              <a:gd name="adj2" fmla="val 5585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ru-RU"/>
          </a:p>
        </p:txBody>
      </p:sp>
      <p:sp>
        <p:nvSpPr>
          <p:cNvPr id="7174" name="AutoShape 8"/>
          <p:cNvSpPr>
            <a:spLocks noChangeArrowheads="1"/>
          </p:cNvSpPr>
          <p:nvPr/>
        </p:nvSpPr>
        <p:spPr bwMode="auto">
          <a:xfrm>
            <a:off x="2484438" y="908050"/>
            <a:ext cx="2516187" cy="295275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fontAlgn="auto">
              <a:spcBef>
                <a:spcPts val="0"/>
              </a:spcBef>
              <a:spcAft>
                <a:spcPts val="0"/>
              </a:spcAft>
              <a:defRPr/>
            </a:pPr>
            <a:r>
              <a:rPr lang="ru-RU" dirty="0" err="1">
                <a:latin typeface="Times New Roman" pitchFamily="18" charset="0"/>
                <a:cs typeface="Times New Roman" pitchFamily="18" charset="0"/>
              </a:rPr>
              <a:t>Давлат</a:t>
            </a:r>
            <a:r>
              <a:rPr lang="ru-RU" dirty="0">
                <a:latin typeface="Times New Roman" pitchFamily="18" charset="0"/>
                <a:cs typeface="Times New Roman" pitchFamily="18" charset="0"/>
              </a:rPr>
              <a:t> </a:t>
            </a:r>
          </a:p>
          <a:p>
            <a:pPr algn="ctr" fontAlgn="auto">
              <a:spcBef>
                <a:spcPts val="0"/>
              </a:spcBef>
              <a:spcAft>
                <a:spcPts val="0"/>
              </a:spcAft>
              <a:defRPr/>
            </a:pPr>
            <a:r>
              <a:rPr lang="ru-RU" dirty="0" err="1">
                <a:latin typeface="Times New Roman" pitchFamily="18" charset="0"/>
                <a:cs typeface="Times New Roman" pitchFamily="18" charset="0"/>
              </a:rPr>
              <a:t>Бюджети</a:t>
            </a:r>
            <a:r>
              <a:rPr lang="uz-Cyrl-UZ" dirty="0">
                <a:latin typeface="Times New Roman" pitchFamily="18" charset="0"/>
                <a:cs typeface="Times New Roman" pitchFamily="18" charset="0"/>
              </a:rPr>
              <a:t>-</a:t>
            </a:r>
          </a:p>
          <a:p>
            <a:pPr algn="ctr" fontAlgn="auto">
              <a:spcBef>
                <a:spcPts val="0"/>
              </a:spcBef>
              <a:spcAft>
                <a:spcPts val="0"/>
              </a:spcAft>
              <a:defRPr/>
            </a:pPr>
            <a:r>
              <a:rPr lang="uz-Cyrl-UZ" dirty="0">
                <a:latin typeface="Times New Roman" pitchFamily="18" charset="0"/>
                <a:cs typeface="Times New Roman" pitchFamily="18" charset="0"/>
              </a:rPr>
              <a:t>Даромадлар манбалари,</a:t>
            </a:r>
          </a:p>
          <a:p>
            <a:pPr algn="ctr" fontAlgn="auto">
              <a:spcBef>
                <a:spcPts val="0"/>
              </a:spcBef>
              <a:spcAft>
                <a:spcPts val="0"/>
              </a:spcAft>
              <a:defRPr/>
            </a:pPr>
            <a:r>
              <a:rPr lang="uz-Cyrl-UZ" dirty="0">
                <a:latin typeface="Times New Roman" pitchFamily="18" charset="0"/>
                <a:cs typeface="Times New Roman" pitchFamily="18" charset="0"/>
              </a:rPr>
              <a:t>Тушумлар миқдори, </a:t>
            </a:r>
          </a:p>
          <a:p>
            <a:pPr algn="ctr" fontAlgn="auto">
              <a:spcBef>
                <a:spcPts val="0"/>
              </a:spcBef>
              <a:spcAft>
                <a:spcPts val="0"/>
              </a:spcAft>
              <a:defRPr/>
            </a:pPr>
            <a:r>
              <a:rPr lang="uz-Cyrl-UZ" dirty="0">
                <a:latin typeface="Times New Roman" pitchFamily="18" charset="0"/>
                <a:cs typeface="Times New Roman" pitchFamily="18" charset="0"/>
              </a:rPr>
              <a:t>молия йили мобайнида</a:t>
            </a:r>
          </a:p>
          <a:p>
            <a:pPr algn="ctr" fontAlgn="auto">
              <a:spcBef>
                <a:spcPts val="0"/>
              </a:spcBef>
              <a:spcAft>
                <a:spcPts val="0"/>
              </a:spcAft>
              <a:defRPr/>
            </a:pPr>
            <a:r>
              <a:rPr lang="uz-Cyrl-UZ" dirty="0">
                <a:latin typeface="Times New Roman" pitchFamily="18" charset="0"/>
                <a:cs typeface="Times New Roman" pitchFamily="18" charset="0"/>
              </a:rPr>
              <a:t>харажатлар сарфи аниқ</a:t>
            </a:r>
          </a:p>
          <a:p>
            <a:pPr algn="ctr" fontAlgn="auto">
              <a:spcBef>
                <a:spcPts val="0"/>
              </a:spcBef>
              <a:spcAft>
                <a:spcPts val="0"/>
              </a:spcAft>
              <a:defRPr/>
            </a:pPr>
            <a:r>
              <a:rPr lang="uz-Cyrl-UZ" dirty="0">
                <a:latin typeface="Times New Roman" pitchFamily="18" charset="0"/>
                <a:cs typeface="Times New Roman" pitchFamily="18" charset="0"/>
              </a:rPr>
              <a:t> кўрсатиладиган давлат пул</a:t>
            </a:r>
          </a:p>
          <a:p>
            <a:pPr algn="ctr" fontAlgn="auto">
              <a:spcBef>
                <a:spcPts val="0"/>
              </a:spcBef>
              <a:spcAft>
                <a:spcPts val="0"/>
              </a:spcAft>
              <a:defRPr/>
            </a:pPr>
            <a:r>
              <a:rPr lang="uz-Cyrl-UZ" dirty="0">
                <a:latin typeface="Times New Roman" pitchFamily="18" charset="0"/>
                <a:cs typeface="Times New Roman" pitchFamily="18" charset="0"/>
              </a:rPr>
              <a:t> маблағларинин</a:t>
            </a:r>
          </a:p>
          <a:p>
            <a:pPr algn="ctr" fontAlgn="auto">
              <a:spcBef>
                <a:spcPts val="0"/>
              </a:spcBef>
              <a:spcAft>
                <a:spcPts val="0"/>
              </a:spcAft>
              <a:defRPr/>
            </a:pPr>
            <a:r>
              <a:rPr lang="uz-Cyrl-UZ" dirty="0">
                <a:latin typeface="Times New Roman" pitchFamily="18" charset="0"/>
                <a:cs typeface="Times New Roman" pitchFamily="18" charset="0"/>
              </a:rPr>
              <a:t>Маркзалаштирилган</a:t>
            </a:r>
          </a:p>
          <a:p>
            <a:pPr algn="ctr" fontAlgn="auto">
              <a:spcBef>
                <a:spcPts val="0"/>
              </a:spcBef>
              <a:spcAft>
                <a:spcPts val="0"/>
              </a:spcAft>
              <a:defRPr/>
            </a:pPr>
            <a:r>
              <a:rPr lang="uz-Cyrl-UZ" dirty="0">
                <a:latin typeface="Times New Roman" pitchFamily="18" charset="0"/>
                <a:cs typeface="Times New Roman" pitchFamily="18" charset="0"/>
              </a:rPr>
              <a:t>Жамғармасидир.</a:t>
            </a:r>
            <a:endParaRPr lang="ru-RU" dirty="0">
              <a:latin typeface="Times New Roman" pitchFamily="18" charset="0"/>
              <a:cs typeface="Times New Roman" pitchFamily="18" charset="0"/>
            </a:endParaRPr>
          </a:p>
        </p:txBody>
      </p:sp>
      <p:sp>
        <p:nvSpPr>
          <p:cNvPr id="7175" name="AutoShape 9"/>
          <p:cNvSpPr>
            <a:spLocks noChangeArrowheads="1"/>
          </p:cNvSpPr>
          <p:nvPr/>
        </p:nvSpPr>
        <p:spPr bwMode="auto">
          <a:xfrm>
            <a:off x="5000627" y="981074"/>
            <a:ext cx="692147" cy="233347"/>
          </a:xfrm>
          <a:prstGeom prst="rightArrow">
            <a:avLst>
              <a:gd name="adj1" fmla="val 50000"/>
              <a:gd name="adj2" fmla="val 11305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ru-RU"/>
          </a:p>
        </p:txBody>
      </p:sp>
      <p:sp>
        <p:nvSpPr>
          <p:cNvPr id="7176" name="AutoShape 10"/>
          <p:cNvSpPr>
            <a:spLocks noChangeArrowheads="1"/>
          </p:cNvSpPr>
          <p:nvPr/>
        </p:nvSpPr>
        <p:spPr bwMode="auto">
          <a:xfrm>
            <a:off x="5072065" y="2349499"/>
            <a:ext cx="692148" cy="233347"/>
          </a:xfrm>
          <a:prstGeom prst="rightArrow">
            <a:avLst>
              <a:gd name="adj1" fmla="val 50000"/>
              <a:gd name="adj2" fmla="val 113052"/>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ru-RU"/>
          </a:p>
        </p:txBody>
      </p:sp>
      <p:sp>
        <p:nvSpPr>
          <p:cNvPr id="7177" name="AutoShape 11"/>
          <p:cNvSpPr>
            <a:spLocks noChangeArrowheads="1"/>
          </p:cNvSpPr>
          <p:nvPr/>
        </p:nvSpPr>
        <p:spPr bwMode="auto">
          <a:xfrm rot="3628559">
            <a:off x="4620419" y="3698081"/>
            <a:ext cx="649288" cy="282575"/>
          </a:xfrm>
          <a:prstGeom prst="rightArrow">
            <a:avLst>
              <a:gd name="adj1" fmla="val 50000"/>
              <a:gd name="adj2" fmla="val 57444"/>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ru-RU"/>
          </a:p>
        </p:txBody>
      </p:sp>
      <p:sp>
        <p:nvSpPr>
          <p:cNvPr id="7178" name="AutoShape 12"/>
          <p:cNvSpPr>
            <a:spLocks noChangeArrowheads="1"/>
          </p:cNvSpPr>
          <p:nvPr/>
        </p:nvSpPr>
        <p:spPr bwMode="auto">
          <a:xfrm>
            <a:off x="5724525" y="333375"/>
            <a:ext cx="3168650" cy="1727200"/>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ru-RU" sz="1600" b="1" dirty="0">
                <a:latin typeface="Times New Roman" pitchFamily="18" charset="0"/>
                <a:cs typeface="Times New Roman" pitchFamily="18" charset="0"/>
              </a:rPr>
              <a:t>Республика </a:t>
            </a:r>
            <a:r>
              <a:rPr lang="ru-RU" sz="1600" b="1" dirty="0" err="1">
                <a:latin typeface="Times New Roman" pitchFamily="18" charset="0"/>
                <a:cs typeface="Times New Roman" pitchFamily="18" charset="0"/>
              </a:rPr>
              <a:t>бюджети</a:t>
            </a:r>
            <a:r>
              <a:rPr lang="uz-Cyrl-UZ" sz="1600" b="1" dirty="0">
                <a:latin typeface="Times New Roman" pitchFamily="18" charset="0"/>
                <a:cs typeface="Times New Roman" pitchFamily="18" charset="0"/>
              </a:rPr>
              <a:t>-</a:t>
            </a:r>
          </a:p>
          <a:p>
            <a:pPr algn="ctr" fontAlgn="auto">
              <a:spcBef>
                <a:spcPts val="0"/>
              </a:spcBef>
              <a:spcAft>
                <a:spcPts val="0"/>
              </a:spcAft>
              <a:defRPr/>
            </a:pPr>
            <a:r>
              <a:rPr lang="uz-Cyrl-UZ" sz="1400" dirty="0">
                <a:latin typeface="Times New Roman" pitchFamily="18" charset="0"/>
                <a:cs typeface="Times New Roman" pitchFamily="18" charset="0"/>
              </a:rPr>
              <a:t>Давлат бюджетининг</a:t>
            </a:r>
          </a:p>
          <a:p>
            <a:pPr algn="ctr" fontAlgn="auto">
              <a:spcBef>
                <a:spcPts val="0"/>
              </a:spcBef>
              <a:spcAft>
                <a:spcPts val="0"/>
              </a:spcAft>
              <a:defRPr/>
            </a:pPr>
            <a:r>
              <a:rPr lang="uz-Cyrl-UZ" sz="1400" dirty="0">
                <a:latin typeface="Times New Roman" pitchFamily="18" charset="0"/>
                <a:cs typeface="Times New Roman" pitchFamily="18" charset="0"/>
              </a:rPr>
              <a:t>Умумдавлат тусидаги</a:t>
            </a:r>
          </a:p>
          <a:p>
            <a:pPr algn="ctr" fontAlgn="auto">
              <a:spcBef>
                <a:spcPts val="0"/>
              </a:spcBef>
              <a:spcAft>
                <a:spcPts val="0"/>
              </a:spcAft>
              <a:defRPr/>
            </a:pPr>
            <a:r>
              <a:rPr lang="uz-Cyrl-UZ" sz="1400" dirty="0">
                <a:latin typeface="Times New Roman" pitchFamily="18" charset="0"/>
                <a:cs typeface="Times New Roman" pitchFamily="18" charset="0"/>
              </a:rPr>
              <a:t> тадбирларни</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миллий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мудофаа</a:t>
            </a:r>
            <a:r>
              <a:rPr lang="ru-RU" sz="1400" dirty="0">
                <a:latin typeface="Times New Roman" pitchFamily="18" charset="0"/>
                <a:cs typeface="Times New Roman" pitchFamily="18" charset="0"/>
              </a:rPr>
              <a:t>,</a:t>
            </a:r>
            <a:endParaRPr lang="uz-Cyrl-UZ" sz="1400" dirty="0">
              <a:latin typeface="Times New Roman" pitchFamily="18" charset="0"/>
              <a:cs typeface="Times New Roman" pitchFamily="18" charset="0"/>
            </a:endParaRPr>
          </a:p>
          <a:p>
            <a:pPr algn="ctr" fontAlgn="auto">
              <a:spcBef>
                <a:spcPts val="0"/>
              </a:spcBef>
              <a:spcAft>
                <a:spcPts val="0"/>
              </a:spcAft>
              <a:defRPr/>
            </a:pP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таш</a:t>
            </a:r>
            <a:r>
              <a:rPr lang="uz-Cyrl-UZ" sz="1400" dirty="0">
                <a:latin typeface="Times New Roman" pitchFamily="18" charset="0"/>
                <a:cs typeface="Times New Roman" pitchFamily="18" charset="0"/>
              </a:rPr>
              <a:t>қ</a:t>
            </a:r>
            <a:r>
              <a:rPr lang="ru-RU" sz="1400" dirty="0">
                <a:latin typeface="Times New Roman" pitchFamily="18" charset="0"/>
                <a:cs typeface="Times New Roman" pitchFamily="18" charset="0"/>
              </a:rPr>
              <a:t>и </a:t>
            </a:r>
            <a:r>
              <a:rPr lang="ru-RU" sz="1400" dirty="0" err="1">
                <a:latin typeface="Times New Roman" pitchFamily="18" charset="0"/>
                <a:cs typeface="Times New Roman" pitchFamily="18" charset="0"/>
              </a:rPr>
              <a:t>и</a:t>
            </a:r>
            <a:r>
              <a:rPr lang="uz-Cyrl-UZ" sz="1400" dirty="0">
                <a:latin typeface="Times New Roman" pitchFamily="18" charset="0"/>
                <a:cs typeface="Times New Roman" pitchFamily="18" charset="0"/>
              </a:rPr>
              <a:t>қ</a:t>
            </a:r>
            <a:r>
              <a:rPr lang="ru-RU" sz="1400" dirty="0" err="1">
                <a:latin typeface="Times New Roman" pitchFamily="18" charset="0"/>
                <a:cs typeface="Times New Roman" pitchFamily="18" charset="0"/>
              </a:rPr>
              <a:t>тисодий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фаолият</a:t>
            </a:r>
            <a:r>
              <a:rPr lang="uz-Cyrl-UZ" sz="1400" dirty="0">
                <a:latin typeface="Times New Roman" pitchFamily="18" charset="0"/>
                <a:cs typeface="Times New Roman" pitchFamily="18" charset="0"/>
              </a:rPr>
              <a:t>,</a:t>
            </a:r>
          </a:p>
          <a:p>
            <a:pPr algn="ctr" fontAlgn="auto">
              <a:spcBef>
                <a:spcPts val="0"/>
              </a:spcBef>
              <a:spcAft>
                <a:spcPts val="0"/>
              </a:spcAft>
              <a:defRPr/>
            </a:pPr>
            <a:r>
              <a:rPr lang="uz-Cyrl-UZ" sz="1400" dirty="0">
                <a:latin typeface="Times New Roman" pitchFamily="18" charset="0"/>
                <a:cs typeface="Times New Roman" pitchFamily="18" charset="0"/>
              </a:rPr>
              <a:t>Ҳуқуқ тартибот органлари</a:t>
            </a:r>
          </a:p>
          <a:p>
            <a:pPr algn="ctr" fontAlgn="auto">
              <a:spcBef>
                <a:spcPts val="0"/>
              </a:spcBef>
              <a:spcAft>
                <a:spcPts val="0"/>
              </a:spcAft>
              <a:defRPr/>
            </a:pPr>
            <a:r>
              <a:rPr lang="uz-Cyrl-UZ" sz="1400" dirty="0">
                <a:latin typeface="Times New Roman" pitchFamily="18" charset="0"/>
                <a:cs typeface="Times New Roman" pitchFamily="18" charset="0"/>
              </a:rPr>
              <a:t>Марказиф давлат органлари)</a:t>
            </a:r>
          </a:p>
          <a:p>
            <a:pPr algn="ctr" fontAlgn="auto">
              <a:spcBef>
                <a:spcPts val="0"/>
              </a:spcBef>
              <a:spcAft>
                <a:spcPts val="0"/>
              </a:spcAft>
              <a:defRPr/>
            </a:pPr>
            <a:r>
              <a:rPr lang="uz-Cyrl-UZ" sz="1400" dirty="0">
                <a:latin typeface="Times New Roman" pitchFamily="18" charset="0"/>
                <a:cs typeface="Times New Roman" pitchFamily="18" charset="0"/>
              </a:rPr>
              <a:t> молиялаштириш</a:t>
            </a:r>
          </a:p>
          <a:p>
            <a:pPr algn="ctr" fontAlgn="auto">
              <a:spcBef>
                <a:spcPts val="0"/>
              </a:spcBef>
              <a:spcAft>
                <a:spcPts val="0"/>
              </a:spcAft>
              <a:defRPr/>
            </a:pPr>
            <a:r>
              <a:rPr lang="uz-Cyrl-UZ" sz="1400" dirty="0">
                <a:latin typeface="Times New Roman" pitchFamily="18" charset="0"/>
                <a:cs typeface="Times New Roman" pitchFamily="18" charset="0"/>
              </a:rPr>
              <a:t>қисмидир.</a:t>
            </a:r>
            <a:endParaRPr lang="ru-RU" sz="1400" dirty="0">
              <a:latin typeface="Times New Roman" pitchFamily="18" charset="0"/>
              <a:cs typeface="Times New Roman" pitchFamily="18" charset="0"/>
            </a:endParaRPr>
          </a:p>
        </p:txBody>
      </p:sp>
      <p:sp>
        <p:nvSpPr>
          <p:cNvPr id="7179" name="AutoShape 13"/>
          <p:cNvSpPr>
            <a:spLocks noChangeArrowheads="1"/>
          </p:cNvSpPr>
          <p:nvPr/>
        </p:nvSpPr>
        <p:spPr bwMode="auto">
          <a:xfrm>
            <a:off x="5724525" y="2205038"/>
            <a:ext cx="3097213" cy="1584325"/>
          </a:xfrm>
          <a:prstGeom prst="flowChartAlternate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ru-RU" sz="1600" b="1">
                <a:latin typeface="Times New Roman" pitchFamily="18" charset="0"/>
                <a:cs typeface="Times New Roman" pitchFamily="18" charset="0"/>
              </a:rPr>
              <a:t>Ма</a:t>
            </a:r>
            <a:r>
              <a:rPr lang="uz-Cyrl-UZ" sz="1600" b="1">
                <a:latin typeface="Times New Roman" pitchFamily="18" charset="0"/>
                <a:cs typeface="Times New Roman" pitchFamily="18" charset="0"/>
              </a:rPr>
              <a:t>ҳ</a:t>
            </a:r>
            <a:r>
              <a:rPr lang="ru-RU" sz="1600" b="1">
                <a:latin typeface="Times New Roman" pitchFamily="18" charset="0"/>
                <a:cs typeface="Times New Roman" pitchFamily="18" charset="0"/>
              </a:rPr>
              <a:t>аллий бюджетлар</a:t>
            </a:r>
            <a:r>
              <a:rPr lang="uz-Cyrl-UZ" sz="1600" b="1">
                <a:latin typeface="Times New Roman" pitchFamily="18" charset="0"/>
                <a:cs typeface="Times New Roman" pitchFamily="18" charset="0"/>
              </a:rPr>
              <a:t>-</a:t>
            </a:r>
          </a:p>
          <a:p>
            <a:pPr algn="ctr" fontAlgn="auto">
              <a:spcBef>
                <a:spcPts val="0"/>
              </a:spcBef>
              <a:spcAft>
                <a:spcPts val="0"/>
              </a:spcAft>
              <a:defRPr/>
            </a:pPr>
            <a:r>
              <a:rPr lang="uz-Cyrl-UZ" sz="1400">
                <a:latin typeface="Times New Roman" pitchFamily="18" charset="0"/>
                <a:cs typeface="Times New Roman" pitchFamily="18" charset="0"/>
              </a:rPr>
              <a:t>давлат бюджетининг</a:t>
            </a:r>
          </a:p>
          <a:p>
            <a:pPr algn="ctr" fontAlgn="auto">
              <a:spcBef>
                <a:spcPts val="0"/>
              </a:spcBef>
              <a:spcAft>
                <a:spcPts val="0"/>
              </a:spcAft>
              <a:defRPr/>
            </a:pPr>
            <a:r>
              <a:rPr lang="uz-Cyrl-UZ" sz="1400">
                <a:latin typeface="Times New Roman" pitchFamily="18" charset="0"/>
                <a:cs typeface="Times New Roman" pitchFamily="18" charset="0"/>
              </a:rPr>
              <a:t>тегишли вилоят, туман</a:t>
            </a:r>
          </a:p>
          <a:p>
            <a:pPr algn="ctr" fontAlgn="auto">
              <a:spcBef>
                <a:spcPts val="0"/>
              </a:spcBef>
              <a:spcAft>
                <a:spcPts val="0"/>
              </a:spcAft>
              <a:defRPr/>
            </a:pPr>
            <a:r>
              <a:rPr lang="uz-Cyrl-UZ" sz="1400">
                <a:latin typeface="Times New Roman" pitchFamily="18" charset="0"/>
                <a:cs typeface="Times New Roman" pitchFamily="18" charset="0"/>
              </a:rPr>
              <a:t>шаҳар пул маблағлари </a:t>
            </a:r>
          </a:p>
          <a:p>
            <a:pPr algn="ctr" fontAlgn="auto">
              <a:spcBef>
                <a:spcPts val="0"/>
              </a:spcBef>
              <a:spcAft>
                <a:spcPts val="0"/>
              </a:spcAft>
              <a:defRPr/>
            </a:pPr>
            <a:r>
              <a:rPr lang="uz-Cyrl-UZ" sz="1400">
                <a:latin typeface="Times New Roman" pitchFamily="18" charset="0"/>
                <a:cs typeface="Times New Roman" pitchFamily="18" charset="0"/>
              </a:rPr>
              <a:t>жамғармасини</a:t>
            </a:r>
          </a:p>
          <a:p>
            <a:pPr algn="ctr" fontAlgn="auto">
              <a:spcBef>
                <a:spcPts val="0"/>
              </a:spcBef>
              <a:spcAft>
                <a:spcPts val="0"/>
              </a:spcAft>
              <a:defRPr/>
            </a:pPr>
            <a:r>
              <a:rPr lang="uz-Cyrl-UZ" sz="1400">
                <a:latin typeface="Times New Roman" pitchFamily="18" charset="0"/>
                <a:cs typeface="Times New Roman" pitchFamily="18" charset="0"/>
              </a:rPr>
              <a:t>ташкил этувчи </a:t>
            </a:r>
          </a:p>
          <a:p>
            <a:pPr algn="ctr" fontAlgn="auto">
              <a:spcBef>
                <a:spcPts val="0"/>
              </a:spcBef>
              <a:spcAft>
                <a:spcPts val="0"/>
              </a:spcAft>
              <a:defRPr/>
            </a:pPr>
            <a:r>
              <a:rPr lang="uz-Cyrl-UZ" sz="1400">
                <a:latin typeface="Times New Roman" pitchFamily="18" charset="0"/>
                <a:cs typeface="Times New Roman" pitchFamily="18" charset="0"/>
              </a:rPr>
              <a:t>бир қисмидир</a:t>
            </a:r>
            <a:endParaRPr lang="ru-RU" sz="1400">
              <a:latin typeface="Times New Roman" pitchFamily="18" charset="0"/>
              <a:cs typeface="Times New Roman" pitchFamily="18" charset="0"/>
            </a:endParaRPr>
          </a:p>
        </p:txBody>
      </p:sp>
      <p:sp>
        <p:nvSpPr>
          <p:cNvPr id="7180" name="AutoShape 14"/>
          <p:cNvSpPr>
            <a:spLocks noChangeArrowheads="1"/>
          </p:cNvSpPr>
          <p:nvPr/>
        </p:nvSpPr>
        <p:spPr bwMode="auto">
          <a:xfrm>
            <a:off x="2195513" y="4149725"/>
            <a:ext cx="6659562" cy="21590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spcBef>
                <a:spcPts val="0"/>
              </a:spcBef>
              <a:spcAft>
                <a:spcPts val="0"/>
              </a:spcAft>
              <a:defRPr/>
            </a:pPr>
            <a:r>
              <a:rPr lang="uz-Cyrl-UZ" sz="1600" dirty="0">
                <a:latin typeface="Times New Roman" pitchFamily="18" charset="0"/>
                <a:cs typeface="Times New Roman" pitchFamily="18" charset="0"/>
              </a:rPr>
              <a:t>Бюджетдан ташқари  мақсадли жамғармалар-</a:t>
            </a:r>
          </a:p>
          <a:p>
            <a:pPr algn="ctr" fontAlgn="auto">
              <a:spcBef>
                <a:spcPts val="0"/>
              </a:spcBef>
              <a:spcAft>
                <a:spcPts val="0"/>
              </a:spcAft>
              <a:defRPr/>
            </a:pPr>
            <a:r>
              <a:rPr lang="uz-Cyrl-UZ" sz="1600" dirty="0">
                <a:latin typeface="Times New Roman" pitchFamily="18" charset="0"/>
                <a:cs typeface="Times New Roman" pitchFamily="18" charset="0"/>
              </a:rPr>
              <a:t>маблағлар манбалари, маблағ тушиш нормалари ва шартлари,</a:t>
            </a:r>
          </a:p>
          <a:p>
            <a:pPr algn="ctr" fontAlgn="auto">
              <a:spcBef>
                <a:spcPts val="0"/>
              </a:spcBef>
              <a:spcAft>
                <a:spcPts val="0"/>
              </a:spcAft>
              <a:defRPr/>
            </a:pPr>
            <a:r>
              <a:rPr lang="uz-Cyrl-UZ" sz="1600" dirty="0">
                <a:latin typeface="Times New Roman" pitchFamily="18" charset="0"/>
                <a:cs typeface="Times New Roman" pitchFamily="18" charset="0"/>
              </a:rPr>
              <a:t>шунингдек шу маблағлардан фойдаланиш мумкин бўлган</a:t>
            </a:r>
          </a:p>
          <a:p>
            <a:pPr algn="ctr" fontAlgn="auto">
              <a:spcBef>
                <a:spcPts val="0"/>
              </a:spcBef>
              <a:spcAft>
                <a:spcPts val="0"/>
              </a:spcAft>
              <a:defRPr/>
            </a:pPr>
            <a:r>
              <a:rPr lang="uz-Cyrl-UZ" sz="1600" dirty="0">
                <a:latin typeface="Times New Roman" pitchFamily="18" charset="0"/>
                <a:cs typeface="Times New Roman" pitchFamily="18" charset="0"/>
              </a:rPr>
              <a:t>мақсадлари аниқ кўрсатилган давлат бюджети таркибида жамлантириладиган</a:t>
            </a:r>
          </a:p>
          <a:p>
            <a:pPr algn="ctr" fontAlgn="auto">
              <a:spcBef>
                <a:spcPts val="0"/>
              </a:spcBef>
              <a:spcAft>
                <a:spcPts val="0"/>
              </a:spcAft>
              <a:defRPr/>
            </a:pPr>
            <a:r>
              <a:rPr lang="uz-Cyrl-UZ" sz="1600" dirty="0">
                <a:latin typeface="Times New Roman" pitchFamily="18" charset="0"/>
                <a:cs typeface="Times New Roman" pitchFamily="18" charset="0"/>
              </a:rPr>
              <a:t> жамғармалардир.(Пенсия жамғармаси, Бандликка кўмаклашувчи давлат фонди</a:t>
            </a:r>
          </a:p>
          <a:p>
            <a:pPr algn="ctr" fontAlgn="auto">
              <a:spcBef>
                <a:spcPts val="0"/>
              </a:spcBef>
              <a:spcAft>
                <a:spcPts val="0"/>
              </a:spcAft>
              <a:defRPr/>
            </a:pPr>
            <a:r>
              <a:rPr lang="uz-Cyrl-UZ" sz="1600" dirty="0">
                <a:latin typeface="Times New Roman" pitchFamily="18" charset="0"/>
                <a:cs typeface="Times New Roman" pitchFamily="18" charset="0"/>
              </a:rPr>
              <a:t>Йўл жамғармаси, Давлат мулк қўмитасининг махсус ҳисобрақами, Тикланиш ва </a:t>
            </a:r>
          </a:p>
          <a:p>
            <a:pPr algn="ctr" fontAlgn="auto">
              <a:spcBef>
                <a:spcPts val="0"/>
              </a:spcBef>
              <a:spcAft>
                <a:spcPts val="0"/>
              </a:spcAft>
              <a:defRPr/>
            </a:pPr>
            <a:r>
              <a:rPr lang="uz-Cyrl-UZ" sz="1600" dirty="0">
                <a:latin typeface="Times New Roman" pitchFamily="18" charset="0"/>
                <a:cs typeface="Times New Roman" pitchFamily="18" charset="0"/>
              </a:rPr>
              <a:t>Тараққиёт жамғармаси)</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p:cNvGrpSpPr>
            <a:grpSpLocks noChangeAspect="1"/>
          </p:cNvGrpSpPr>
          <p:nvPr/>
        </p:nvGrpSpPr>
        <p:grpSpPr bwMode="auto">
          <a:xfrm>
            <a:off x="158750" y="500063"/>
            <a:ext cx="8809038" cy="6072187"/>
            <a:chOff x="2561" y="3465"/>
            <a:chExt cx="6353" cy="6859"/>
          </a:xfrm>
        </p:grpSpPr>
        <p:sp>
          <p:nvSpPr>
            <p:cNvPr id="8196" name="AutoShape 5"/>
            <p:cNvSpPr>
              <a:spLocks noChangeAspect="1" noChangeArrowheads="1"/>
            </p:cNvSpPr>
            <p:nvPr/>
          </p:nvSpPr>
          <p:spPr bwMode="auto">
            <a:xfrm>
              <a:off x="2561" y="3635"/>
              <a:ext cx="6353" cy="668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197" name="AutoShape 6"/>
            <p:cNvSpPr>
              <a:spLocks noChangeArrowheads="1"/>
            </p:cNvSpPr>
            <p:nvPr/>
          </p:nvSpPr>
          <p:spPr bwMode="auto">
            <a:xfrm>
              <a:off x="3280" y="3465"/>
              <a:ext cx="4659" cy="807"/>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fontAlgn="auto">
                <a:spcBef>
                  <a:spcPts val="0"/>
                </a:spcBef>
                <a:spcAft>
                  <a:spcPts val="0"/>
                </a:spcAft>
                <a:defRPr/>
              </a:pPr>
              <a:r>
                <a:rPr lang="ru-RU" sz="2400" b="1" dirty="0">
                  <a:latin typeface="Times New Roman" pitchFamily="18" charset="0"/>
                  <a:cs typeface="Times New Roman" pitchFamily="18" charset="0"/>
                </a:rPr>
                <a:t>ДАВЛАТ БЮДЖЕТИ ТУЗИЛМАСИ</a:t>
              </a:r>
              <a:endParaRPr lang="ru-RU" sz="2400" dirty="0">
                <a:latin typeface="Times New Roman" pitchFamily="18" charset="0"/>
                <a:cs typeface="Times New Roman" pitchFamily="18" charset="0"/>
              </a:endParaRPr>
            </a:p>
          </p:txBody>
        </p:sp>
        <p:sp>
          <p:nvSpPr>
            <p:cNvPr id="8198" name="AutoShape 7"/>
            <p:cNvSpPr>
              <a:spLocks noChangeArrowheads="1"/>
            </p:cNvSpPr>
            <p:nvPr/>
          </p:nvSpPr>
          <p:spPr bwMode="auto">
            <a:xfrm>
              <a:off x="3691" y="4433"/>
              <a:ext cx="3952" cy="69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0"/>
                </a:spcAft>
                <a:defRPr/>
              </a:pPr>
              <a:r>
                <a:rPr lang="ru-RU" dirty="0" err="1">
                  <a:latin typeface="Times New Roman" pitchFamily="18" charset="0"/>
                  <a:cs typeface="Times New Roman" pitchFamily="18" charset="0"/>
                </a:rPr>
                <a:t>Давлат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бюджети</a:t>
              </a:r>
              <a:r>
                <a:rPr lang="ru-RU" dirty="0">
                  <a:latin typeface="Times New Roman" pitchFamily="18" charset="0"/>
                  <a:cs typeface="Times New Roman" pitchFamily="18" charset="0"/>
                </a:rPr>
                <a:t>:</a:t>
              </a:r>
            </a:p>
          </p:txBody>
        </p:sp>
        <p:sp>
          <p:nvSpPr>
            <p:cNvPr id="8199" name="AutoShape 8"/>
            <p:cNvSpPr>
              <a:spLocks noChangeArrowheads="1"/>
            </p:cNvSpPr>
            <p:nvPr/>
          </p:nvSpPr>
          <p:spPr bwMode="auto">
            <a:xfrm>
              <a:off x="2561" y="5409"/>
              <a:ext cx="1694" cy="1531"/>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fontAlgn="auto">
                <a:spcBef>
                  <a:spcPts val="0"/>
                </a:spcBef>
                <a:spcAft>
                  <a:spcPts val="0"/>
                </a:spcAft>
                <a:defRPr/>
              </a:pPr>
              <a:r>
                <a:rPr lang="ru-RU" dirty="0">
                  <a:latin typeface="Times New Roman" pitchFamily="18" charset="0"/>
                  <a:cs typeface="Times New Roman" pitchFamily="18" charset="0"/>
                </a:rPr>
                <a:t>Республика </a:t>
              </a:r>
              <a:r>
                <a:rPr lang="ru-RU" dirty="0" err="1">
                  <a:latin typeface="Times New Roman" pitchFamily="18" charset="0"/>
                  <a:cs typeface="Times New Roman" pitchFamily="18" charset="0"/>
                </a:rPr>
                <a:t>бюджети</a:t>
              </a:r>
              <a:endParaRPr lang="ru-RU" dirty="0">
                <a:latin typeface="Times New Roman" pitchFamily="18" charset="0"/>
                <a:cs typeface="Times New Roman" pitchFamily="18" charset="0"/>
              </a:endParaRPr>
            </a:p>
          </p:txBody>
        </p:sp>
        <p:sp>
          <p:nvSpPr>
            <p:cNvPr id="8200" name="AutoShape 9"/>
            <p:cNvSpPr>
              <a:spLocks noChangeArrowheads="1"/>
            </p:cNvSpPr>
            <p:nvPr/>
          </p:nvSpPr>
          <p:spPr bwMode="auto">
            <a:xfrm>
              <a:off x="4396" y="5409"/>
              <a:ext cx="2258" cy="153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defRPr/>
              </a:pPr>
              <a:r>
                <a:rPr lang="ru-RU" dirty="0" err="1">
                  <a:latin typeface="Times New Roman" pitchFamily="18" charset="0"/>
                  <a:cs typeface="Times New Roman" pitchFamily="18" charset="0"/>
                </a:rPr>
                <a:t>Қорақалпоғистон Республикаси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бюджетини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маҳаллий бюджетларни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ўз</a:t>
              </a:r>
              <a:r>
                <a:rPr lang="ru-RU" dirty="0">
                  <a:latin typeface="Times New Roman" pitchFamily="18" charset="0"/>
                  <a:cs typeface="Times New Roman" pitchFamily="18" charset="0"/>
                </a:rPr>
                <a:t> ичига </a:t>
              </a:r>
              <a:r>
                <a:rPr lang="ru-RU" dirty="0" err="1">
                  <a:latin typeface="Times New Roman" pitchFamily="18" charset="0"/>
                  <a:cs typeface="Times New Roman" pitchFamily="18" charset="0"/>
                </a:rPr>
                <a:t>олади</a:t>
              </a:r>
              <a:r>
                <a:rPr lang="ru-RU" dirty="0">
                  <a:latin typeface="Times New Roman" pitchFamily="18" charset="0"/>
                  <a:cs typeface="Times New Roman" pitchFamily="18" charset="0"/>
                </a:rPr>
                <a:t>.</a:t>
              </a:r>
            </a:p>
          </p:txBody>
        </p:sp>
        <p:sp>
          <p:nvSpPr>
            <p:cNvPr id="8201" name="AutoShape 10"/>
            <p:cNvSpPr>
              <a:spLocks noChangeArrowheads="1"/>
            </p:cNvSpPr>
            <p:nvPr/>
          </p:nvSpPr>
          <p:spPr bwMode="auto">
            <a:xfrm>
              <a:off x="6796" y="5409"/>
              <a:ext cx="1974" cy="1531"/>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fontAlgn="auto">
                <a:spcBef>
                  <a:spcPts val="0"/>
                </a:spcBef>
                <a:spcAft>
                  <a:spcPts val="0"/>
                </a:spcAft>
                <a:defRPr/>
              </a:pPr>
              <a:r>
                <a:rPr lang="ru-RU" dirty="0" err="1">
                  <a:latin typeface="Times New Roman" pitchFamily="18" charset="0"/>
                  <a:cs typeface="Times New Roman" pitchFamily="18" charset="0"/>
                </a:rPr>
                <a:t>Давлат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бюджети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таркибида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давлат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мақсадли жамғармалари жамланади</a:t>
              </a:r>
              <a:r>
                <a:rPr lang="ru-RU" dirty="0">
                  <a:latin typeface="Times New Roman" pitchFamily="18" charset="0"/>
                  <a:cs typeface="Times New Roman" pitchFamily="18" charset="0"/>
                </a:rPr>
                <a:t>.</a:t>
              </a:r>
            </a:p>
            <a:p>
              <a:pPr fontAlgn="auto">
                <a:spcBef>
                  <a:spcPts val="0"/>
                </a:spcBef>
                <a:spcAft>
                  <a:spcPts val="0"/>
                </a:spcAft>
                <a:defRPr/>
              </a:pPr>
              <a:endParaRPr lang="ru-RU" dirty="0">
                <a:latin typeface="Times New Roman" pitchFamily="18" charset="0"/>
                <a:cs typeface="Times New Roman" pitchFamily="18" charset="0"/>
              </a:endParaRPr>
            </a:p>
          </p:txBody>
        </p:sp>
        <p:sp>
          <p:nvSpPr>
            <p:cNvPr id="8202" name="AutoShape 11"/>
            <p:cNvSpPr>
              <a:spLocks noChangeArrowheads="1"/>
            </p:cNvSpPr>
            <p:nvPr/>
          </p:nvSpPr>
          <p:spPr bwMode="auto">
            <a:xfrm>
              <a:off x="2703" y="7220"/>
              <a:ext cx="5929" cy="302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indent="354013" algn="just" fontAlgn="auto">
                <a:spcBef>
                  <a:spcPts val="0"/>
                </a:spcBef>
                <a:spcAft>
                  <a:spcPts val="0"/>
                </a:spcAft>
                <a:defRPr/>
              </a:pPr>
              <a:r>
                <a:rPr lang="ru-RU" sz="1600" dirty="0" err="1">
                  <a:latin typeface="Times New Roman" pitchFamily="18" charset="0"/>
                  <a:cs typeface="Times New Roman" pitchFamily="18" charset="0"/>
                </a:rPr>
                <a:t>Қорақалпоғистон Республикаси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бюджети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Қорақалпоғистон Республикасининг</a:t>
              </a:r>
              <a:r>
                <a:rPr lang="ru-RU" sz="1600" dirty="0">
                  <a:latin typeface="Times New Roman" pitchFamily="18" charset="0"/>
                  <a:cs typeface="Times New Roman" pitchFamily="18" charset="0"/>
                </a:rPr>
                <a:t> республика </a:t>
              </a:r>
              <a:r>
                <a:rPr lang="ru-RU" sz="1600" dirty="0" err="1">
                  <a:latin typeface="Times New Roman" pitchFamily="18" charset="0"/>
                  <a:cs typeface="Times New Roman" pitchFamily="18" charset="0"/>
                </a:rPr>
                <a:t>бюджетини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ҳамда республикага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Қорақалпоғистон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бўйсунувчи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туманлар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шаҳарлар бюджетларини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ўз</a:t>
              </a:r>
              <a:r>
                <a:rPr lang="ru-RU" sz="1600" dirty="0">
                  <a:latin typeface="Times New Roman" pitchFamily="18" charset="0"/>
                  <a:cs typeface="Times New Roman" pitchFamily="18" charset="0"/>
                </a:rPr>
                <a:t> ичига </a:t>
              </a:r>
              <a:r>
                <a:rPr lang="ru-RU" sz="1600" dirty="0" err="1">
                  <a:latin typeface="Times New Roman" pitchFamily="18" charset="0"/>
                  <a:cs typeface="Times New Roman" pitchFamily="18" charset="0"/>
                </a:rPr>
                <a:t>олади</a:t>
              </a:r>
              <a:r>
                <a:rPr lang="ru-RU" sz="1600" dirty="0">
                  <a:latin typeface="Times New Roman" pitchFamily="18" charset="0"/>
                  <a:cs typeface="Times New Roman" pitchFamily="18" charset="0"/>
                </a:rPr>
                <a:t>.</a:t>
              </a:r>
            </a:p>
            <a:p>
              <a:pPr indent="354013" algn="just" fontAlgn="auto">
                <a:spcBef>
                  <a:spcPts val="0"/>
                </a:spcBef>
                <a:spcAft>
                  <a:spcPts val="0"/>
                </a:spcAft>
                <a:defRPr/>
              </a:pPr>
              <a:r>
                <a:rPr lang="ru-RU" sz="1600" dirty="0" err="1">
                  <a:latin typeface="Times New Roman" pitchFamily="18" charset="0"/>
                  <a:cs typeface="Times New Roman" pitchFamily="18" charset="0"/>
                </a:rPr>
                <a:t>Вилоятнинг</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бюджети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вилоят</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бюджетини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вилоятга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бўйсунувчи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туманлар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шаҳарлар бюджетларини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ўз</a:t>
              </a:r>
              <a:r>
                <a:rPr lang="ru-RU" sz="1600" dirty="0">
                  <a:latin typeface="Times New Roman" pitchFamily="18" charset="0"/>
                  <a:cs typeface="Times New Roman" pitchFamily="18" charset="0"/>
                </a:rPr>
                <a:t> ичига </a:t>
              </a:r>
              <a:r>
                <a:rPr lang="ru-RU" sz="1600" dirty="0" err="1">
                  <a:latin typeface="Times New Roman" pitchFamily="18" charset="0"/>
                  <a:cs typeface="Times New Roman" pitchFamily="18" charset="0"/>
                </a:rPr>
                <a:t>олади</a:t>
              </a:r>
              <a:r>
                <a:rPr lang="ru-RU" sz="1600" dirty="0">
                  <a:latin typeface="Times New Roman" pitchFamily="18" charset="0"/>
                  <a:cs typeface="Times New Roman" pitchFamily="18" charset="0"/>
                </a:rPr>
                <a:t>.</a:t>
              </a:r>
            </a:p>
            <a:p>
              <a:pPr indent="354013" algn="just" fontAlgn="auto">
                <a:spcBef>
                  <a:spcPts val="0"/>
                </a:spcBef>
                <a:spcAft>
                  <a:spcPts val="0"/>
                </a:spcAft>
                <a:defRPr/>
              </a:pPr>
              <a:r>
                <a:rPr lang="ru-RU" sz="1600" dirty="0" err="1">
                  <a:latin typeface="Times New Roman" pitchFamily="18" charset="0"/>
                  <a:cs typeface="Times New Roman" pitchFamily="18" charset="0"/>
                </a:rPr>
                <a:t>Туманларга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бўлинадиган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шаҳарнинг бюджети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 бюджетини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 таркибига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кирувчи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туманлар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бюджетларини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ўз</a:t>
              </a:r>
              <a:r>
                <a:rPr lang="ru-RU" sz="1600" dirty="0">
                  <a:latin typeface="Times New Roman" pitchFamily="18" charset="0"/>
                  <a:cs typeface="Times New Roman" pitchFamily="18" charset="0"/>
                </a:rPr>
                <a:t> ичига </a:t>
              </a:r>
              <a:r>
                <a:rPr lang="ru-RU" sz="1600" dirty="0" err="1">
                  <a:latin typeface="Times New Roman" pitchFamily="18" charset="0"/>
                  <a:cs typeface="Times New Roman" pitchFamily="18" charset="0"/>
                </a:rPr>
                <a:t>олади</a:t>
              </a:r>
              <a:r>
                <a:rPr lang="ru-RU" sz="1600" dirty="0">
                  <a:latin typeface="Times New Roman" pitchFamily="18" charset="0"/>
                  <a:cs typeface="Times New Roman" pitchFamily="18" charset="0"/>
                </a:rPr>
                <a:t>.</a:t>
              </a:r>
            </a:p>
            <a:p>
              <a:pPr indent="354013" algn="just" fontAlgn="auto">
                <a:spcBef>
                  <a:spcPts val="0"/>
                </a:spcBef>
                <a:spcAft>
                  <a:spcPts val="0"/>
                </a:spcAft>
                <a:defRPr/>
              </a:pPr>
              <a:r>
                <a:rPr lang="ru-RU" sz="1600" dirty="0" err="1">
                  <a:latin typeface="Times New Roman" pitchFamily="18" charset="0"/>
                  <a:cs typeface="Times New Roman" pitchFamily="18" charset="0"/>
                </a:rPr>
                <a:t>Туманга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бўйсунадиган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шаҳарлари бўлган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туманнинг</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бюджети</a:t>
              </a:r>
              <a:r>
                <a:rPr lang="ru-RU" sz="1600" dirty="0">
                  <a:latin typeface="Times New Roman" pitchFamily="18" charset="0"/>
                  <a:cs typeface="Times New Roman" pitchFamily="18" charset="0"/>
                </a:rPr>
                <a:t> туман </a:t>
              </a:r>
              <a:r>
                <a:rPr lang="ru-RU" sz="1600" dirty="0" err="1">
                  <a:latin typeface="Times New Roman" pitchFamily="18" charset="0"/>
                  <a:cs typeface="Times New Roman" pitchFamily="18" charset="0"/>
                </a:rPr>
                <a:t>бюджетини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туман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бўйсунувидаги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шаҳарлар бюджетларини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ўз</a:t>
              </a:r>
              <a:r>
                <a:rPr lang="ru-RU" sz="1600" dirty="0">
                  <a:latin typeface="Times New Roman" pitchFamily="18" charset="0"/>
                  <a:cs typeface="Times New Roman" pitchFamily="18" charset="0"/>
                </a:rPr>
                <a:t> ичига </a:t>
              </a:r>
              <a:r>
                <a:rPr lang="ru-RU" sz="1600" dirty="0" err="1">
                  <a:latin typeface="Times New Roman" pitchFamily="18" charset="0"/>
                  <a:cs typeface="Times New Roman" pitchFamily="18" charset="0"/>
                </a:rPr>
                <a:t>олади</a:t>
              </a:r>
              <a:r>
                <a:rPr lang="ru-RU" sz="1600" dirty="0">
                  <a:latin typeface="Times New Roman" pitchFamily="18" charset="0"/>
                  <a:cs typeface="Times New Roman" pitchFamily="18" charset="0"/>
                </a:rPr>
                <a:t>.</a:t>
              </a:r>
            </a:p>
          </p:txBody>
        </p:sp>
        <p:sp>
          <p:nvSpPr>
            <p:cNvPr id="8203" name="Line 12"/>
            <p:cNvSpPr>
              <a:spLocks noChangeShapeType="1"/>
            </p:cNvSpPr>
            <p:nvPr/>
          </p:nvSpPr>
          <p:spPr bwMode="auto">
            <a:xfrm>
              <a:off x="5667" y="5586"/>
              <a:ext cx="0" cy="138"/>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04" name="Line 13"/>
            <p:cNvSpPr>
              <a:spLocks noChangeShapeType="1"/>
            </p:cNvSpPr>
            <p:nvPr/>
          </p:nvSpPr>
          <p:spPr bwMode="auto">
            <a:xfrm>
              <a:off x="3408" y="5269"/>
              <a:ext cx="4377" cy="0"/>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05" name="Line 14"/>
            <p:cNvSpPr>
              <a:spLocks noChangeShapeType="1"/>
            </p:cNvSpPr>
            <p:nvPr/>
          </p:nvSpPr>
          <p:spPr bwMode="auto">
            <a:xfrm>
              <a:off x="3408" y="5321"/>
              <a:ext cx="0" cy="14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06" name="Line 15"/>
            <p:cNvSpPr>
              <a:spLocks noChangeShapeType="1"/>
            </p:cNvSpPr>
            <p:nvPr/>
          </p:nvSpPr>
          <p:spPr bwMode="auto">
            <a:xfrm>
              <a:off x="5667" y="5269"/>
              <a:ext cx="0" cy="14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07" name="Line 16"/>
            <p:cNvSpPr>
              <a:spLocks noChangeShapeType="1"/>
            </p:cNvSpPr>
            <p:nvPr/>
          </p:nvSpPr>
          <p:spPr bwMode="auto">
            <a:xfrm>
              <a:off x="7785" y="5321"/>
              <a:ext cx="0" cy="14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08" name="Line 17"/>
            <p:cNvSpPr>
              <a:spLocks noChangeShapeType="1"/>
            </p:cNvSpPr>
            <p:nvPr/>
          </p:nvSpPr>
          <p:spPr bwMode="auto">
            <a:xfrm>
              <a:off x="3550" y="6942"/>
              <a:ext cx="0" cy="278"/>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09" name="Line 18"/>
            <p:cNvSpPr>
              <a:spLocks noChangeShapeType="1"/>
            </p:cNvSpPr>
            <p:nvPr/>
          </p:nvSpPr>
          <p:spPr bwMode="auto">
            <a:xfrm>
              <a:off x="5667" y="6942"/>
              <a:ext cx="0" cy="278"/>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sp>
          <p:nvSpPr>
            <p:cNvPr id="8210" name="Line 19"/>
            <p:cNvSpPr>
              <a:spLocks noChangeShapeType="1"/>
            </p:cNvSpPr>
            <p:nvPr/>
          </p:nvSpPr>
          <p:spPr bwMode="auto">
            <a:xfrm>
              <a:off x="7785" y="6942"/>
              <a:ext cx="0" cy="278"/>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ru-RU">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714348" y="1071546"/>
          <a:ext cx="7993063"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noChangeAspect="1"/>
          </p:cNvGrpSpPr>
          <p:nvPr/>
        </p:nvGrpSpPr>
        <p:grpSpPr bwMode="auto">
          <a:xfrm>
            <a:off x="0" y="333375"/>
            <a:ext cx="8820150" cy="6524625"/>
            <a:chOff x="2281" y="1709"/>
            <a:chExt cx="6775" cy="6690"/>
          </a:xfrm>
        </p:grpSpPr>
        <p:sp>
          <p:nvSpPr>
            <p:cNvPr id="20483" name="AutoShape 5"/>
            <p:cNvSpPr>
              <a:spLocks noChangeAspect="1" noChangeArrowheads="1"/>
            </p:cNvSpPr>
            <p:nvPr/>
          </p:nvSpPr>
          <p:spPr bwMode="auto">
            <a:xfrm>
              <a:off x="2281" y="1709"/>
              <a:ext cx="6775" cy="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atin typeface="Times New Roman" pitchFamily="18" charset="0"/>
                <a:cs typeface="Times New Roman" pitchFamily="18" charset="0"/>
              </a:endParaRPr>
            </a:p>
          </p:txBody>
        </p:sp>
        <p:sp>
          <p:nvSpPr>
            <p:cNvPr id="20484" name="AutoShape 6"/>
            <p:cNvSpPr>
              <a:spLocks noChangeArrowheads="1"/>
            </p:cNvSpPr>
            <p:nvPr/>
          </p:nvSpPr>
          <p:spPr bwMode="auto">
            <a:xfrm>
              <a:off x="3975" y="2545"/>
              <a:ext cx="4943" cy="558"/>
            </a:xfrm>
            <a:prstGeom prst="roundRect">
              <a:avLst>
                <a:gd name="adj" fmla="val 16667"/>
              </a:avLst>
            </a:prstGeom>
            <a:solidFill>
              <a:schemeClr val="accent1">
                <a:alpha val="50195"/>
              </a:schemeClr>
            </a:solidFill>
            <a:ln w="9525">
              <a:solidFill>
                <a:srgbClr val="000000"/>
              </a:solidFill>
              <a:round/>
              <a:headEnd/>
              <a:tailEnd/>
            </a:ln>
          </p:spPr>
          <p:txBody>
            <a:bodyPr/>
            <a:lstStyle/>
            <a:p>
              <a:pPr algn="ctr"/>
              <a:r>
                <a:rPr lang="uz-Cyrl-UZ" sz="1200" b="1">
                  <a:latin typeface="Times New Roman" pitchFamily="18" charset="0"/>
                  <a:cs typeface="Times New Roman" pitchFamily="18" charset="0"/>
                </a:rPr>
                <a:t>1. </a:t>
              </a:r>
              <a:r>
                <a:rPr lang="ru-RU" sz="1200" b="1">
                  <a:latin typeface="Times New Roman" pitchFamily="18" charset="0"/>
                  <a:cs typeface="Times New Roman" pitchFamily="18" charset="0"/>
                </a:rPr>
                <a:t>Бюджет сўрови</a:t>
              </a:r>
              <a:endParaRPr lang="uz-Cyrl-UZ" sz="1200" b="1">
                <a:latin typeface="Times New Roman" pitchFamily="18" charset="0"/>
                <a:cs typeface="Times New Roman" pitchFamily="18" charset="0"/>
              </a:endParaRPr>
            </a:p>
            <a:p>
              <a:pPr algn="ctr"/>
              <a:r>
                <a:rPr lang="uz-Cyrl-UZ" sz="1200">
                  <a:latin typeface="Times New Roman" pitchFamily="18" charset="0"/>
                  <a:cs typeface="Times New Roman" pitchFamily="18" charset="0"/>
                </a:rPr>
                <a:t>ЎзРВМ томонидан белгиланган муддатларда. (Асосан май ойидида)</a:t>
              </a:r>
              <a:endParaRPr lang="ru-RU" sz="1200">
                <a:latin typeface="Times New Roman" pitchFamily="18" charset="0"/>
                <a:cs typeface="Times New Roman" pitchFamily="18" charset="0"/>
              </a:endParaRPr>
            </a:p>
          </p:txBody>
        </p:sp>
        <p:sp>
          <p:nvSpPr>
            <p:cNvPr id="20485" name="AutoShape 7"/>
            <p:cNvSpPr>
              <a:spLocks noChangeArrowheads="1"/>
            </p:cNvSpPr>
            <p:nvPr/>
          </p:nvSpPr>
          <p:spPr bwMode="auto">
            <a:xfrm>
              <a:off x="3975" y="3242"/>
              <a:ext cx="4943" cy="558"/>
            </a:xfrm>
            <a:prstGeom prst="roundRect">
              <a:avLst>
                <a:gd name="adj" fmla="val 16667"/>
              </a:avLst>
            </a:prstGeom>
            <a:solidFill>
              <a:schemeClr val="accent1">
                <a:alpha val="39999"/>
              </a:schemeClr>
            </a:solidFill>
            <a:ln w="9525">
              <a:solidFill>
                <a:srgbClr val="000000"/>
              </a:solidFill>
              <a:round/>
              <a:headEnd/>
              <a:tailEnd/>
            </a:ln>
          </p:spPr>
          <p:txBody>
            <a:bodyPr/>
            <a:lstStyle/>
            <a:p>
              <a:pPr algn="ctr"/>
              <a:r>
                <a:rPr lang="uz-Cyrl-UZ" sz="1200" b="1">
                  <a:latin typeface="Times New Roman" pitchFamily="18" charset="0"/>
                  <a:cs typeface="Times New Roman" pitchFamily="18" charset="0"/>
                </a:rPr>
                <a:t>2.  </a:t>
              </a:r>
              <a:r>
                <a:rPr lang="ru-RU" sz="1200" b="1">
                  <a:latin typeface="Times New Roman" pitchFamily="18" charset="0"/>
                  <a:cs typeface="Times New Roman" pitchFamily="18" charset="0"/>
                </a:rPr>
                <a:t>Давлат бюджети лойиҳасини тайёрлаш</a:t>
              </a:r>
              <a:endParaRPr lang="uz-Cyrl-UZ" sz="1200" b="1">
                <a:latin typeface="Times New Roman" pitchFamily="18" charset="0"/>
                <a:cs typeface="Times New Roman" pitchFamily="18" charset="0"/>
              </a:endParaRPr>
            </a:p>
            <a:p>
              <a:pPr algn="ctr"/>
              <a:r>
                <a:rPr lang="uz-Cyrl-UZ" sz="1200">
                  <a:latin typeface="Times New Roman" pitchFamily="18" charset="0"/>
                  <a:cs typeface="Times New Roman" pitchFamily="18" charset="0"/>
                </a:rPr>
                <a:t>1 июн- 15 сентябр</a:t>
              </a:r>
              <a:endParaRPr lang="ru-RU" sz="1200">
                <a:latin typeface="Times New Roman" pitchFamily="18" charset="0"/>
                <a:cs typeface="Times New Roman" pitchFamily="18" charset="0"/>
              </a:endParaRPr>
            </a:p>
          </p:txBody>
        </p:sp>
        <p:sp>
          <p:nvSpPr>
            <p:cNvPr id="20486" name="AutoShape 8"/>
            <p:cNvSpPr>
              <a:spLocks noChangeArrowheads="1"/>
            </p:cNvSpPr>
            <p:nvPr/>
          </p:nvSpPr>
          <p:spPr bwMode="auto">
            <a:xfrm>
              <a:off x="3975" y="3939"/>
              <a:ext cx="4944" cy="836"/>
            </a:xfrm>
            <a:prstGeom prst="roundRect">
              <a:avLst>
                <a:gd name="adj" fmla="val 16667"/>
              </a:avLst>
            </a:prstGeom>
            <a:solidFill>
              <a:schemeClr val="accent1">
                <a:alpha val="39999"/>
              </a:schemeClr>
            </a:solidFill>
            <a:ln w="9525">
              <a:solidFill>
                <a:srgbClr val="000000"/>
              </a:solidFill>
              <a:round/>
              <a:headEnd/>
              <a:tailEnd/>
            </a:ln>
          </p:spPr>
          <p:txBody>
            <a:bodyPr/>
            <a:lstStyle/>
            <a:p>
              <a:pPr algn="ctr"/>
              <a:r>
                <a:rPr lang="uz-Cyrl-UZ" sz="1200" b="1">
                  <a:latin typeface="Times New Roman" pitchFamily="18" charset="0"/>
                  <a:cs typeface="Times New Roman" pitchFamily="18" charset="0"/>
                </a:rPr>
                <a:t>3. </a:t>
              </a:r>
              <a:r>
                <a:rPr lang="ru-RU" sz="1200" b="1">
                  <a:latin typeface="Times New Roman" pitchFamily="18" charset="0"/>
                  <a:cs typeface="Times New Roman" pitchFamily="18" charset="0"/>
                </a:rPr>
                <a:t>Бюджетнома</a:t>
              </a:r>
              <a:endParaRPr lang="uz-Cyrl-UZ" sz="1200" b="1">
                <a:latin typeface="Times New Roman" pitchFamily="18" charset="0"/>
                <a:cs typeface="Times New Roman" pitchFamily="18" charset="0"/>
              </a:endParaRPr>
            </a:p>
            <a:p>
              <a:pPr algn="ctr"/>
              <a:r>
                <a:rPr lang="uz-Cyrl-UZ" sz="1200">
                  <a:latin typeface="Times New Roman" pitchFamily="18" charset="0"/>
                  <a:cs typeface="Times New Roman" pitchFamily="18" charset="0"/>
                </a:rPr>
                <a:t>Бюджетнома Ўзбекистон Республикаси Вазирлар Маҳкамаси томонидан жорий йилнинг ўн бешинчи октябридан кечиктирмай Ўзбекистон Республикаси Олий Мажлисига киритилади</a:t>
              </a:r>
              <a:endParaRPr lang="ru-RU" sz="1200">
                <a:latin typeface="Times New Roman" pitchFamily="18" charset="0"/>
                <a:cs typeface="Times New Roman" pitchFamily="18" charset="0"/>
              </a:endParaRPr>
            </a:p>
          </p:txBody>
        </p:sp>
        <p:sp>
          <p:nvSpPr>
            <p:cNvPr id="20487" name="AutoShape 9"/>
            <p:cNvSpPr>
              <a:spLocks noChangeArrowheads="1"/>
            </p:cNvSpPr>
            <p:nvPr/>
          </p:nvSpPr>
          <p:spPr bwMode="auto">
            <a:xfrm>
              <a:off x="3975" y="4915"/>
              <a:ext cx="4944" cy="557"/>
            </a:xfrm>
            <a:prstGeom prst="roundRect">
              <a:avLst>
                <a:gd name="adj" fmla="val 16667"/>
              </a:avLst>
            </a:prstGeom>
            <a:solidFill>
              <a:schemeClr val="accent1">
                <a:alpha val="39999"/>
              </a:schemeClr>
            </a:solidFill>
            <a:ln w="9525">
              <a:solidFill>
                <a:srgbClr val="000000"/>
              </a:solidFill>
              <a:round/>
              <a:headEnd/>
              <a:tailEnd/>
            </a:ln>
          </p:spPr>
          <p:txBody>
            <a:bodyPr/>
            <a:lstStyle/>
            <a:p>
              <a:pPr algn="ctr"/>
              <a:r>
                <a:rPr lang="uz-Cyrl-UZ" sz="1200" b="1">
                  <a:latin typeface="Times New Roman" pitchFamily="18" charset="0"/>
                  <a:cs typeface="Times New Roman" pitchFamily="18" charset="0"/>
                </a:rPr>
                <a:t>4. </a:t>
              </a:r>
              <a:r>
                <a:rPr lang="ru-RU" sz="1200" b="1">
                  <a:latin typeface="Times New Roman" pitchFamily="18" charset="0"/>
                  <a:cs typeface="Times New Roman" pitchFamily="18" charset="0"/>
                </a:rPr>
                <a:t>Давлат бюджетининг қабул қилиниши</a:t>
              </a:r>
              <a:endParaRPr lang="ru-RU" sz="1200">
                <a:latin typeface="Times New Roman" pitchFamily="18" charset="0"/>
                <a:cs typeface="Times New Roman" pitchFamily="18" charset="0"/>
              </a:endParaRPr>
            </a:p>
            <a:p>
              <a:pPr algn="ctr"/>
              <a:r>
                <a:rPr lang="uz-Cyrl-UZ" sz="1200">
                  <a:latin typeface="Times New Roman" pitchFamily="18" charset="0"/>
                  <a:cs typeface="Times New Roman" pitchFamily="18" charset="0"/>
                </a:rPr>
                <a:t>15 октябр- қабул қилина</a:t>
              </a:r>
              <a:r>
                <a:rPr lang="ru-RU" sz="1200">
                  <a:latin typeface="Times New Roman" pitchFamily="18" charset="0"/>
                  <a:cs typeface="Times New Roman" pitchFamily="18" charset="0"/>
                </a:rPr>
                <a:t>д</a:t>
              </a:r>
              <a:r>
                <a:rPr lang="uz-Cyrl-UZ" sz="1200">
                  <a:latin typeface="Times New Roman" pitchFamily="18" charset="0"/>
                  <a:cs typeface="Times New Roman" pitchFamily="18" charset="0"/>
                </a:rPr>
                <a:t>иган муддат(асосан декабр)</a:t>
              </a:r>
              <a:endParaRPr lang="ru-RU" sz="1200">
                <a:latin typeface="Times New Roman" pitchFamily="18" charset="0"/>
                <a:cs typeface="Times New Roman" pitchFamily="18" charset="0"/>
              </a:endParaRPr>
            </a:p>
          </p:txBody>
        </p:sp>
        <p:sp>
          <p:nvSpPr>
            <p:cNvPr id="20488" name="AutoShape 10"/>
            <p:cNvSpPr>
              <a:spLocks noChangeArrowheads="1"/>
            </p:cNvSpPr>
            <p:nvPr/>
          </p:nvSpPr>
          <p:spPr bwMode="auto">
            <a:xfrm>
              <a:off x="3975" y="5611"/>
              <a:ext cx="4943" cy="558"/>
            </a:xfrm>
            <a:prstGeom prst="roundRect">
              <a:avLst>
                <a:gd name="adj" fmla="val 16667"/>
              </a:avLst>
            </a:prstGeom>
            <a:solidFill>
              <a:srgbClr val="00FF00">
                <a:alpha val="30196"/>
              </a:srgbClr>
            </a:solidFill>
            <a:ln w="9525">
              <a:solidFill>
                <a:srgbClr val="000000"/>
              </a:solidFill>
              <a:round/>
              <a:headEnd/>
              <a:tailEnd/>
            </a:ln>
          </p:spPr>
          <p:txBody>
            <a:bodyPr/>
            <a:lstStyle/>
            <a:p>
              <a:pPr algn="ctr"/>
              <a:r>
                <a:rPr lang="uz-Cyrl-UZ" sz="1200" b="1">
                  <a:latin typeface="Times New Roman" pitchFamily="18" charset="0"/>
                  <a:cs typeface="Times New Roman" pitchFamily="18" charset="0"/>
                </a:rPr>
                <a:t>5. </a:t>
              </a:r>
              <a:r>
                <a:rPr lang="ru-RU" sz="1200" b="1">
                  <a:latin typeface="Times New Roman" pitchFamily="18" charset="0"/>
                  <a:cs typeface="Times New Roman" pitchFamily="18" charset="0"/>
                </a:rPr>
                <a:t>Бюдже</a:t>
              </a:r>
              <a:r>
                <a:rPr lang="uz-Cyrl-UZ" sz="1200" b="1">
                  <a:latin typeface="Times New Roman" pitchFamily="18" charset="0"/>
                  <a:cs typeface="Times New Roman" pitchFamily="18" charset="0"/>
                </a:rPr>
                <a:t>т</a:t>
              </a:r>
              <a:r>
                <a:rPr lang="ru-RU" sz="1200" b="1">
                  <a:latin typeface="Times New Roman" pitchFamily="18" charset="0"/>
                  <a:cs typeface="Times New Roman" pitchFamily="18" charset="0"/>
                </a:rPr>
                <a:t>нинг ижроси</a:t>
              </a:r>
              <a:endParaRPr lang="uz-Cyrl-UZ" sz="1200" b="1">
                <a:latin typeface="Times New Roman" pitchFamily="18" charset="0"/>
                <a:cs typeface="Times New Roman" pitchFamily="18" charset="0"/>
              </a:endParaRPr>
            </a:p>
            <a:p>
              <a:pPr algn="ctr"/>
              <a:r>
                <a:rPr lang="uz-Cyrl-UZ" sz="1200">
                  <a:latin typeface="Times New Roman" pitchFamily="18" charset="0"/>
                  <a:cs typeface="Times New Roman" pitchFamily="18" charset="0"/>
                </a:rPr>
                <a:t>1 январ- 31 декабр</a:t>
              </a:r>
              <a:endParaRPr lang="ru-RU" sz="1200">
                <a:latin typeface="Times New Roman" pitchFamily="18" charset="0"/>
                <a:cs typeface="Times New Roman" pitchFamily="18" charset="0"/>
              </a:endParaRPr>
            </a:p>
          </p:txBody>
        </p:sp>
        <p:sp>
          <p:nvSpPr>
            <p:cNvPr id="20489" name="AutoShape 11"/>
            <p:cNvSpPr>
              <a:spLocks noChangeArrowheads="1"/>
            </p:cNvSpPr>
            <p:nvPr/>
          </p:nvSpPr>
          <p:spPr bwMode="auto">
            <a:xfrm>
              <a:off x="3975" y="6308"/>
              <a:ext cx="4941" cy="1951"/>
            </a:xfrm>
            <a:prstGeom prst="roundRect">
              <a:avLst>
                <a:gd name="adj" fmla="val 16667"/>
              </a:avLst>
            </a:prstGeom>
            <a:solidFill>
              <a:srgbClr val="00FF00">
                <a:alpha val="30196"/>
              </a:srgbClr>
            </a:solidFill>
            <a:ln w="9525">
              <a:solidFill>
                <a:srgbClr val="000000"/>
              </a:solidFill>
              <a:round/>
              <a:headEnd/>
              <a:tailEnd/>
            </a:ln>
          </p:spPr>
          <p:txBody>
            <a:bodyPr/>
            <a:lstStyle/>
            <a:p>
              <a:pPr indent="177800" algn="ctr"/>
              <a:r>
                <a:rPr lang="ru-RU" sz="1200" b="1">
                  <a:latin typeface="Times New Roman" pitchFamily="18" charset="0"/>
                  <a:cs typeface="Times New Roman" pitchFamily="18" charset="0"/>
                </a:rPr>
                <a:t>Давлат бюджети ижроси тўғрисидаги ҳисобот</a:t>
              </a:r>
              <a:endParaRPr lang="ru-RU" sz="1200">
                <a:latin typeface="Times New Roman" pitchFamily="18" charset="0"/>
                <a:cs typeface="Times New Roman" pitchFamily="18" charset="0"/>
              </a:endParaRPr>
            </a:p>
            <a:p>
              <a:pPr indent="177800" algn="just"/>
              <a:r>
                <a:rPr lang="uz-Cyrl-UZ" sz="1000">
                  <a:latin typeface="Times New Roman" pitchFamily="18" charset="0"/>
                  <a:cs typeface="Times New Roman" pitchFamily="18" charset="0"/>
                </a:rPr>
                <a:t>Ўзбекистон Республикаси Молия вазирлиги Давлат бюджетининг ижроси тўғрисидаги ҳисоботни ҳисобот йилидан кейинги йилнинг биринчи апрелигача Ўзбекистон Республикаси Вазирлар Маҳкамасига тақдим этади. </a:t>
              </a:r>
            </a:p>
            <a:p>
              <a:pPr indent="177800" algn="just"/>
              <a:r>
                <a:rPr lang="uz-Cyrl-UZ" sz="1000">
                  <a:latin typeface="Times New Roman" pitchFamily="18" charset="0"/>
                  <a:cs typeface="Times New Roman" pitchFamily="18" charset="0"/>
                </a:rPr>
                <a:t>Ўзбекистон Республикаси Вазирлар Маҳкамаси Давлат бюджетининг ижроси тўғрисидаги ҳисоботни Ўзбекистон Республикаси Ҳисоб палатасининг тегишли хулосаси билан бирга ҳисобот йилидан кейинги йилнинг ўн бешинчи майидан кечиктирмай Ўзбекистон Республикаси Олий Мажлисининг Қонунчилик палатасига тақдим этади. </a:t>
              </a:r>
            </a:p>
            <a:p>
              <a:pPr indent="177800" algn="just"/>
              <a:r>
                <a:rPr lang="uz-Cyrl-UZ" sz="1000">
                  <a:latin typeface="Times New Roman" pitchFamily="18" charset="0"/>
                  <a:cs typeface="Times New Roman" pitchFamily="18" charset="0"/>
                </a:rPr>
                <a:t>Давлат бюджетининг ижроси тўғрисидаги ҳисобот Ўзбекистон Республикаси Олий Мажлиси томонидан кўриб чиқилади ва тасдиқланади.</a:t>
              </a:r>
              <a:endParaRPr lang="ru-RU" sz="1000">
                <a:latin typeface="Times New Roman" pitchFamily="18" charset="0"/>
                <a:cs typeface="Times New Roman" pitchFamily="18" charset="0"/>
              </a:endParaRPr>
            </a:p>
          </p:txBody>
        </p:sp>
        <p:sp>
          <p:nvSpPr>
            <p:cNvPr id="20490" name="AutoShape 12"/>
            <p:cNvSpPr>
              <a:spLocks noChangeArrowheads="1"/>
            </p:cNvSpPr>
            <p:nvPr/>
          </p:nvSpPr>
          <p:spPr bwMode="auto">
            <a:xfrm>
              <a:off x="3410" y="1709"/>
              <a:ext cx="5646" cy="697"/>
            </a:xfrm>
            <a:prstGeom prst="roundRect">
              <a:avLst>
                <a:gd name="adj" fmla="val 16667"/>
              </a:avLst>
            </a:prstGeom>
            <a:solidFill>
              <a:schemeClr val="accent1">
                <a:alpha val="39999"/>
              </a:schemeClr>
            </a:solidFill>
            <a:ln w="9525">
              <a:solidFill>
                <a:srgbClr val="000000"/>
              </a:solidFill>
              <a:round/>
              <a:headEnd/>
              <a:tailEnd/>
            </a:ln>
          </p:spPr>
          <p:txBody>
            <a:bodyPr/>
            <a:lstStyle/>
            <a:p>
              <a:pPr algn="ctr"/>
              <a:r>
                <a:rPr lang="uz-Cyrl-UZ" sz="1200" b="1">
                  <a:latin typeface="Times New Roman" pitchFamily="18" charset="0"/>
                  <a:cs typeface="Times New Roman" pitchFamily="18" charset="0"/>
                </a:rPr>
                <a:t>БЮДЖЕТ ЖАРАЁНИ- </a:t>
              </a:r>
              <a:r>
                <a:rPr lang="uz-Cyrl-UZ" sz="1000" b="1">
                  <a:latin typeface="Times New Roman" pitchFamily="18" charset="0"/>
                  <a:cs typeface="Times New Roman" pitchFamily="18" charset="0"/>
                </a:rPr>
                <a:t>бюджетни режалаштиришнинг асосий шакли сифатида давлат бюджети ва унга кирадиган бюджетларни тузиш, кўриб чиқиш, қабул қилиш, уларнинг ижросини назорат қилиш, шунингдек, уларнинг ижроси ҳақидаги ҳисоботларни тасдиқлаш билан боғлиқ фаолият тушунилади.</a:t>
              </a:r>
              <a:r>
                <a:rPr lang="ru-RU" sz="1000">
                  <a:latin typeface="Times New Roman" pitchFamily="18" charset="0"/>
                  <a:cs typeface="Times New Roman" pitchFamily="18" charset="0"/>
                </a:rPr>
                <a:t> </a:t>
              </a:r>
            </a:p>
          </p:txBody>
        </p:sp>
        <p:sp>
          <p:nvSpPr>
            <p:cNvPr id="20491" name="AutoShape 13"/>
            <p:cNvSpPr>
              <a:spLocks noChangeArrowheads="1"/>
            </p:cNvSpPr>
            <p:nvPr/>
          </p:nvSpPr>
          <p:spPr bwMode="auto">
            <a:xfrm>
              <a:off x="3693" y="2824"/>
              <a:ext cx="282" cy="697"/>
            </a:xfrm>
            <a:prstGeom prst="curvedRightArrow">
              <a:avLst>
                <a:gd name="adj1" fmla="val 49433"/>
                <a:gd name="adj2" fmla="val 98865"/>
                <a:gd name="adj3" fmla="val 33333"/>
              </a:avLst>
            </a:prstGeom>
            <a:solidFill>
              <a:srgbClr val="FFFFFF"/>
            </a:solidFill>
            <a:ln w="9525">
              <a:solidFill>
                <a:srgbClr val="000000"/>
              </a:solidFill>
              <a:miter lim="800000"/>
              <a:headEnd/>
              <a:tailEnd/>
            </a:ln>
          </p:spPr>
          <p:txBody>
            <a:bodyPr/>
            <a:lstStyle/>
            <a:p>
              <a:endParaRPr lang="ru-RU">
                <a:latin typeface="Times New Roman" pitchFamily="18" charset="0"/>
                <a:cs typeface="Times New Roman" pitchFamily="18" charset="0"/>
              </a:endParaRPr>
            </a:p>
          </p:txBody>
        </p:sp>
        <p:sp>
          <p:nvSpPr>
            <p:cNvPr id="20492" name="AutoShape 14"/>
            <p:cNvSpPr>
              <a:spLocks noChangeArrowheads="1"/>
            </p:cNvSpPr>
            <p:nvPr/>
          </p:nvSpPr>
          <p:spPr bwMode="auto">
            <a:xfrm>
              <a:off x="3693" y="3521"/>
              <a:ext cx="282" cy="697"/>
            </a:xfrm>
            <a:prstGeom prst="curvedRightArrow">
              <a:avLst>
                <a:gd name="adj1" fmla="val 49433"/>
                <a:gd name="adj2" fmla="val 98865"/>
                <a:gd name="adj3" fmla="val 33333"/>
              </a:avLst>
            </a:prstGeom>
            <a:solidFill>
              <a:srgbClr val="FFFFFF"/>
            </a:solidFill>
            <a:ln w="9525">
              <a:solidFill>
                <a:srgbClr val="000000"/>
              </a:solidFill>
              <a:miter lim="800000"/>
              <a:headEnd/>
              <a:tailEnd/>
            </a:ln>
          </p:spPr>
          <p:txBody>
            <a:bodyPr/>
            <a:lstStyle/>
            <a:p>
              <a:endParaRPr lang="ru-RU">
                <a:latin typeface="Times New Roman" pitchFamily="18" charset="0"/>
                <a:cs typeface="Times New Roman" pitchFamily="18" charset="0"/>
              </a:endParaRPr>
            </a:p>
          </p:txBody>
        </p:sp>
        <p:sp>
          <p:nvSpPr>
            <p:cNvPr id="20493" name="AutoShape 15"/>
            <p:cNvSpPr>
              <a:spLocks noChangeArrowheads="1"/>
            </p:cNvSpPr>
            <p:nvPr/>
          </p:nvSpPr>
          <p:spPr bwMode="auto">
            <a:xfrm>
              <a:off x="3693" y="5890"/>
              <a:ext cx="282" cy="1115"/>
            </a:xfrm>
            <a:prstGeom prst="curvedRightArrow">
              <a:avLst>
                <a:gd name="adj1" fmla="val 79078"/>
                <a:gd name="adj2" fmla="val 158156"/>
                <a:gd name="adj3" fmla="val 33333"/>
              </a:avLst>
            </a:prstGeom>
            <a:solidFill>
              <a:srgbClr val="FFFFFF"/>
            </a:solidFill>
            <a:ln w="9525">
              <a:solidFill>
                <a:srgbClr val="000000"/>
              </a:solidFill>
              <a:miter lim="800000"/>
              <a:headEnd/>
              <a:tailEnd/>
            </a:ln>
          </p:spPr>
          <p:txBody>
            <a:bodyPr/>
            <a:lstStyle/>
            <a:p>
              <a:endParaRPr lang="ru-RU">
                <a:latin typeface="Times New Roman" pitchFamily="18" charset="0"/>
                <a:cs typeface="Times New Roman" pitchFamily="18" charset="0"/>
              </a:endParaRPr>
            </a:p>
          </p:txBody>
        </p:sp>
        <p:sp>
          <p:nvSpPr>
            <p:cNvPr id="20494" name="AutoShape 16"/>
            <p:cNvSpPr>
              <a:spLocks noChangeArrowheads="1"/>
            </p:cNvSpPr>
            <p:nvPr/>
          </p:nvSpPr>
          <p:spPr bwMode="auto">
            <a:xfrm>
              <a:off x="3693" y="5193"/>
              <a:ext cx="282" cy="696"/>
            </a:xfrm>
            <a:prstGeom prst="curvedRightArrow">
              <a:avLst>
                <a:gd name="adj1" fmla="val 49362"/>
                <a:gd name="adj2" fmla="val 98723"/>
                <a:gd name="adj3" fmla="val 33333"/>
              </a:avLst>
            </a:prstGeom>
            <a:solidFill>
              <a:srgbClr val="FFFFFF"/>
            </a:solidFill>
            <a:ln w="9525">
              <a:solidFill>
                <a:srgbClr val="000000"/>
              </a:solidFill>
              <a:miter lim="800000"/>
              <a:headEnd/>
              <a:tailEnd/>
            </a:ln>
          </p:spPr>
          <p:txBody>
            <a:bodyPr/>
            <a:lstStyle/>
            <a:p>
              <a:endParaRPr lang="ru-RU">
                <a:latin typeface="Times New Roman" pitchFamily="18" charset="0"/>
                <a:cs typeface="Times New Roman" pitchFamily="18" charset="0"/>
              </a:endParaRPr>
            </a:p>
          </p:txBody>
        </p:sp>
        <p:sp>
          <p:nvSpPr>
            <p:cNvPr id="20495" name="AutoShape 17"/>
            <p:cNvSpPr>
              <a:spLocks noChangeArrowheads="1"/>
            </p:cNvSpPr>
            <p:nvPr/>
          </p:nvSpPr>
          <p:spPr bwMode="auto">
            <a:xfrm>
              <a:off x="3693" y="4357"/>
              <a:ext cx="282" cy="836"/>
            </a:xfrm>
            <a:prstGeom prst="curvedRightArrow">
              <a:avLst>
                <a:gd name="adj1" fmla="val 59291"/>
                <a:gd name="adj2" fmla="val 118582"/>
                <a:gd name="adj3" fmla="val 33333"/>
              </a:avLst>
            </a:prstGeom>
            <a:solidFill>
              <a:srgbClr val="FFFFFF"/>
            </a:solidFill>
            <a:ln w="9525">
              <a:solidFill>
                <a:srgbClr val="000000"/>
              </a:solidFill>
              <a:miter lim="800000"/>
              <a:headEnd/>
              <a:tailEnd/>
            </a:ln>
          </p:spPr>
          <p:txBody>
            <a:bodyPr/>
            <a:lstStyle/>
            <a:p>
              <a:endParaRPr lang="ru-RU">
                <a:latin typeface="Times New Roman" pitchFamily="18" charset="0"/>
                <a:cs typeface="Times New Roman" pitchFamily="18" charset="0"/>
              </a:endParaRPr>
            </a:p>
          </p:txBody>
        </p:sp>
        <p:sp>
          <p:nvSpPr>
            <p:cNvPr id="20496" name="AutoShape 18"/>
            <p:cNvSpPr>
              <a:spLocks/>
            </p:cNvSpPr>
            <p:nvPr/>
          </p:nvSpPr>
          <p:spPr bwMode="auto">
            <a:xfrm>
              <a:off x="3410" y="3103"/>
              <a:ext cx="142" cy="3345"/>
            </a:xfrm>
            <a:prstGeom prst="leftBrace">
              <a:avLst>
                <a:gd name="adj1" fmla="val 19630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latin typeface="Times New Roman" pitchFamily="18" charset="0"/>
                <a:cs typeface="Times New Roman" pitchFamily="18" charset="0"/>
              </a:endParaRPr>
            </a:p>
          </p:txBody>
        </p:sp>
        <p:sp>
          <p:nvSpPr>
            <p:cNvPr id="20497" name="AutoShape 19"/>
            <p:cNvSpPr>
              <a:spLocks noChangeArrowheads="1"/>
            </p:cNvSpPr>
            <p:nvPr/>
          </p:nvSpPr>
          <p:spPr bwMode="auto">
            <a:xfrm>
              <a:off x="2987" y="1849"/>
              <a:ext cx="423" cy="3623"/>
            </a:xfrm>
            <a:prstGeom prst="curvedRightArrow">
              <a:avLst>
                <a:gd name="adj1" fmla="val 171300"/>
                <a:gd name="adj2" fmla="val 342600"/>
                <a:gd name="adj3" fmla="val 33333"/>
              </a:avLst>
            </a:prstGeom>
            <a:solidFill>
              <a:srgbClr val="FFFFFF"/>
            </a:solidFill>
            <a:ln w="9525">
              <a:solidFill>
                <a:srgbClr val="000000"/>
              </a:solidFill>
              <a:miter lim="800000"/>
              <a:headEnd/>
              <a:tailEnd/>
            </a:ln>
          </p:spPr>
          <p:txBody>
            <a:bodyPr/>
            <a:lstStyle/>
            <a:p>
              <a:endParaRPr lang="ru-RU">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23850" y="260350"/>
            <a:ext cx="8567738" cy="1081088"/>
          </a:xfrm>
        </p:spPr>
        <p:txBody>
          <a:bodyPr/>
          <a:lstStyle/>
          <a:p>
            <a:pPr eaLnBrk="1" hangingPunct="1"/>
            <a:r>
              <a:rPr lang="uz-Cyrl-UZ" sz="2400" b="1" smtClean="0">
                <a:latin typeface="Times New Roman" pitchFamily="18" charset="0"/>
              </a:rPr>
              <a:t>Ўзбекистон </a:t>
            </a:r>
            <a:r>
              <a:rPr lang="ru-RU" sz="2400" b="1" smtClean="0">
                <a:latin typeface="Times New Roman" pitchFamily="18" charset="0"/>
              </a:rPr>
              <a:t>Р</a:t>
            </a:r>
            <a:r>
              <a:rPr lang="uz-Cyrl-UZ" sz="2400" b="1" smtClean="0">
                <a:latin typeface="Times New Roman" pitchFamily="18" charset="0"/>
              </a:rPr>
              <a:t>еспубликаси давлат бюджети тақчиллиги ва профицити динамикаси</a:t>
            </a:r>
            <a:endParaRPr lang="ru-RU" sz="2400" b="1" smtClean="0">
              <a:latin typeface="Times New Roman" pitchFamily="18" charset="0"/>
            </a:endParaRPr>
          </a:p>
        </p:txBody>
      </p:sp>
      <p:graphicFrame>
        <p:nvGraphicFramePr>
          <p:cNvPr id="81974" name="Group 54"/>
          <p:cNvGraphicFramePr>
            <a:graphicFrameLocks noGrp="1"/>
          </p:cNvGraphicFramePr>
          <p:nvPr/>
        </p:nvGraphicFramePr>
        <p:xfrm>
          <a:off x="323850" y="1412875"/>
          <a:ext cx="8351838" cy="2011363"/>
        </p:xfrm>
        <a:graphic>
          <a:graphicData uri="http://schemas.openxmlformats.org/drawingml/2006/table">
            <a:tbl>
              <a:tblPr/>
              <a:tblGrid>
                <a:gridCol w="1587500"/>
                <a:gridCol w="814388"/>
                <a:gridCol w="847725"/>
                <a:gridCol w="1060450"/>
                <a:gridCol w="1130300"/>
                <a:gridCol w="777875"/>
                <a:gridCol w="2133600"/>
              </a:tblGrid>
              <a:tr h="700930">
                <a:tc>
                  <a:txBody>
                    <a:bodyPr/>
                    <a:lstStyle/>
                    <a:p>
                      <a:pPr marL="0" marR="0" lvl="0" indent="0" algn="l" defTabSz="9572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1995 й</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2000 й</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2007 й</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2008 й</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2009 й</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2010 й</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433">
                <a:tc>
                  <a:txBody>
                    <a:bodyPr/>
                    <a:lstStyle/>
                    <a:p>
                      <a:pPr marL="0" marR="0" lvl="0" indent="0" algn="l"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Дефицит(-),</a:t>
                      </a:r>
                    </a:p>
                    <a:p>
                      <a:pPr marL="0" marR="0" lvl="0" indent="0" algn="l"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Arial" pitchFamily="34" charset="0"/>
                        </a:rPr>
                        <a:t>Профицит (+)</a:t>
                      </a:r>
                      <a:endParaRPr kumimoji="0" lang="ru-RU" sz="2000" b="0" i="0" u="none" strike="noStrike" cap="none" normalizeH="0" baseline="0" smtClean="0">
                        <a:ln>
                          <a:noFill/>
                        </a:ln>
                        <a:solidFill>
                          <a:schemeClr val="tx1"/>
                        </a:solidFill>
                        <a:effectLst/>
                        <a:latin typeface="Times New Roman" pitchFamily="18" charset="0"/>
                        <a:cs typeface="Arial"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rgbClr val="000000"/>
                          </a:solidFill>
                          <a:effectLst/>
                          <a:latin typeface="Times New Roman" pitchFamily="18" charset="0"/>
                          <a:cs typeface="Arial" pitchFamily="34" charset="0"/>
                        </a:rPr>
                        <a:t>-2,8%</a:t>
                      </a:r>
                      <a:endParaRPr kumimoji="0" lang="ru-RU" sz="2000" b="0" i="0" u="none" strike="noStrike" cap="none" normalizeH="0" baseline="0" smtClean="0">
                        <a:ln>
                          <a:noFill/>
                        </a:ln>
                        <a:solidFill>
                          <a:srgbClr val="000000"/>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rgbClr val="000000"/>
                          </a:solidFill>
                          <a:effectLst/>
                          <a:latin typeface="Times New Roman" pitchFamily="18" charset="0"/>
                          <a:cs typeface="Arial" pitchFamily="34" charset="0"/>
                        </a:rPr>
                        <a:t>-1,0%</a:t>
                      </a:r>
                      <a:endParaRPr kumimoji="0" lang="ru-RU" sz="2000" b="0" i="0" u="none" strike="noStrike" cap="none" normalizeH="0" baseline="0" smtClean="0">
                        <a:ln>
                          <a:noFill/>
                        </a:ln>
                        <a:solidFill>
                          <a:srgbClr val="000000"/>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00"/>
                          </a:solidFill>
                          <a:effectLst/>
                          <a:latin typeface="Times New Roman" pitchFamily="18" charset="0"/>
                          <a:cs typeface="Arial" pitchFamily="34" charset="0"/>
                        </a:rPr>
                        <a:t>+</a:t>
                      </a:r>
                      <a:r>
                        <a:rPr kumimoji="0" lang="uz-Cyrl-UZ" sz="2000" b="1" i="0" u="none" strike="noStrike" cap="none" normalizeH="0" baseline="0" smtClean="0">
                          <a:ln>
                            <a:noFill/>
                          </a:ln>
                          <a:solidFill>
                            <a:srgbClr val="000000"/>
                          </a:solidFill>
                          <a:effectLst/>
                          <a:latin typeface="Times New Roman" pitchFamily="18" charset="0"/>
                          <a:cs typeface="Arial" pitchFamily="34" charset="0"/>
                        </a:rPr>
                        <a:t>1,1%</a:t>
                      </a:r>
                      <a:endParaRPr kumimoji="0" lang="ru-RU" sz="2000" b="1" i="0" u="none" strike="noStrike" cap="none" normalizeH="0" baseline="0" smtClean="0">
                        <a:ln>
                          <a:noFill/>
                        </a:ln>
                        <a:solidFill>
                          <a:srgbClr val="000000"/>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00"/>
                          </a:solidFill>
                          <a:effectLst/>
                          <a:latin typeface="Times New Roman" pitchFamily="18" charset="0"/>
                          <a:cs typeface="Arial" pitchFamily="34" charset="0"/>
                        </a:rPr>
                        <a:t>+</a:t>
                      </a:r>
                      <a:r>
                        <a:rPr kumimoji="0" lang="uz-Cyrl-UZ" sz="2000" b="1" i="0" u="none" strike="noStrike" cap="none" normalizeH="0" baseline="0" smtClean="0">
                          <a:ln>
                            <a:noFill/>
                          </a:ln>
                          <a:solidFill>
                            <a:srgbClr val="000000"/>
                          </a:solidFill>
                          <a:effectLst/>
                          <a:latin typeface="Times New Roman" pitchFamily="18" charset="0"/>
                          <a:cs typeface="Arial" pitchFamily="34" charset="0"/>
                        </a:rPr>
                        <a:t>1,5%</a:t>
                      </a:r>
                      <a:endParaRPr kumimoji="0" lang="ru-RU" sz="2000" b="1" i="0" u="none" strike="noStrike" cap="none" normalizeH="0" baseline="0" smtClean="0">
                        <a:ln>
                          <a:noFill/>
                        </a:ln>
                        <a:solidFill>
                          <a:srgbClr val="000000"/>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0000"/>
                          </a:solidFill>
                          <a:effectLst/>
                          <a:latin typeface="Times New Roman" pitchFamily="18" charset="0"/>
                          <a:cs typeface="Arial" pitchFamily="34" charset="0"/>
                        </a:rPr>
                        <a:t>+</a:t>
                      </a:r>
                      <a:r>
                        <a:rPr kumimoji="0" lang="uz-Cyrl-UZ" sz="2000" b="1" i="0" u="none" strike="noStrike" cap="none" normalizeH="0" baseline="0" smtClean="0">
                          <a:ln>
                            <a:noFill/>
                          </a:ln>
                          <a:solidFill>
                            <a:srgbClr val="000000"/>
                          </a:solidFill>
                          <a:effectLst/>
                          <a:latin typeface="Times New Roman" pitchFamily="18" charset="0"/>
                          <a:cs typeface="Arial" pitchFamily="34" charset="0"/>
                        </a:rPr>
                        <a:t>0,2%</a:t>
                      </a:r>
                      <a:endParaRPr kumimoji="0" lang="ru-RU" sz="2000" b="1" i="0" u="none" strike="noStrike" cap="none" normalizeH="0" baseline="0" smtClean="0">
                        <a:ln>
                          <a:noFill/>
                        </a:ln>
                        <a:solidFill>
                          <a:srgbClr val="000000"/>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rgbClr val="000000"/>
                          </a:solidFill>
                          <a:effectLst/>
                          <a:latin typeface="Times New Roman" pitchFamily="18" charset="0"/>
                          <a:cs typeface="Arial" pitchFamily="34" charset="0"/>
                        </a:rPr>
                        <a:t>-1,0%</a:t>
                      </a:r>
                    </a:p>
                    <a:p>
                      <a:pPr marL="0" marR="0" lvl="0" indent="0" algn="ctr" defTabSz="957263" rtl="0" eaLnBrk="1" fontAlgn="base" latinLnBrk="0" hangingPunct="1">
                        <a:lnSpc>
                          <a:spcPct val="100000"/>
                        </a:lnSpc>
                        <a:spcBef>
                          <a:spcPct val="0"/>
                        </a:spcBef>
                        <a:spcAft>
                          <a:spcPct val="0"/>
                        </a:spcAft>
                        <a:buClrTx/>
                        <a:buSzTx/>
                        <a:buFontTx/>
                        <a:buNone/>
                        <a:tabLst/>
                      </a:pPr>
                      <a:r>
                        <a:rPr kumimoji="0" lang="uz-Cyrl-UZ" sz="2000" b="0" i="0" u="none" strike="noStrike" cap="none" normalizeH="0" baseline="0" smtClean="0">
                          <a:ln>
                            <a:noFill/>
                          </a:ln>
                          <a:solidFill>
                            <a:srgbClr val="000000"/>
                          </a:solidFill>
                          <a:effectLst/>
                          <a:latin typeface="Times New Roman" pitchFamily="18" charset="0"/>
                          <a:cs typeface="Arial" pitchFamily="34" charset="0"/>
                        </a:rPr>
                        <a:t>Амалда:(0,3%профицит, 0,5% дефицит)</a:t>
                      </a:r>
                      <a:endParaRPr kumimoji="0" lang="ru-RU" sz="2000" b="0" i="0" u="none" strike="noStrike" cap="none" normalizeH="0" baseline="0" smtClean="0">
                        <a:ln>
                          <a:noFill/>
                        </a:ln>
                        <a:solidFill>
                          <a:srgbClr val="000000"/>
                        </a:solidFill>
                        <a:effectLst/>
                        <a:latin typeface="Times New Roman" pitchFamily="18"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3" name="AutoShape 31"/>
          <p:cNvSpPr>
            <a:spLocks noChangeArrowheads="1"/>
          </p:cNvSpPr>
          <p:nvPr/>
        </p:nvSpPr>
        <p:spPr bwMode="auto">
          <a:xfrm>
            <a:off x="4643438" y="3357563"/>
            <a:ext cx="2952750" cy="503237"/>
          </a:xfrm>
          <a:prstGeom prst="rightArrow">
            <a:avLst>
              <a:gd name="adj1" fmla="val 50000"/>
              <a:gd name="adj2" fmla="val 146688"/>
            </a:avLst>
          </a:prstGeom>
          <a:solidFill>
            <a:schemeClr val="accent1"/>
          </a:solidFill>
          <a:ln w="9525">
            <a:solidFill>
              <a:schemeClr val="tx1"/>
            </a:solidFill>
            <a:miter lim="800000"/>
            <a:headEnd/>
            <a:tailEnd/>
          </a:ln>
        </p:spPr>
        <p:txBody>
          <a:bodyPr wrap="none" anchor="ctr"/>
          <a:lstStyle/>
          <a:p>
            <a:pPr algn="ctr"/>
            <a:r>
              <a:rPr lang="uz-Cyrl-UZ">
                <a:latin typeface="Calibri" pitchFamily="34" charset="0"/>
              </a:rPr>
              <a:t>Германия</a:t>
            </a:r>
            <a:endParaRPr lang="ru-RU">
              <a:latin typeface="Calibri" pitchFamily="34" charset="0"/>
            </a:endParaRPr>
          </a:p>
        </p:txBody>
      </p:sp>
      <p:sp>
        <p:nvSpPr>
          <p:cNvPr id="21534" name="AutoShape 31"/>
          <p:cNvSpPr>
            <a:spLocks noChangeArrowheads="1"/>
          </p:cNvSpPr>
          <p:nvPr/>
        </p:nvSpPr>
        <p:spPr bwMode="auto">
          <a:xfrm>
            <a:off x="4643438" y="3860800"/>
            <a:ext cx="2952750" cy="576263"/>
          </a:xfrm>
          <a:prstGeom prst="rightArrow">
            <a:avLst>
              <a:gd name="adj1" fmla="val 50000"/>
              <a:gd name="adj2" fmla="val 128099"/>
            </a:avLst>
          </a:prstGeom>
          <a:solidFill>
            <a:schemeClr val="accent1"/>
          </a:solidFill>
          <a:ln w="9525">
            <a:solidFill>
              <a:schemeClr val="tx1"/>
            </a:solidFill>
            <a:miter lim="800000"/>
            <a:headEnd/>
            <a:tailEnd/>
          </a:ln>
        </p:spPr>
        <p:txBody>
          <a:bodyPr wrap="none" anchor="ctr"/>
          <a:lstStyle/>
          <a:p>
            <a:pPr algn="ctr"/>
            <a:r>
              <a:rPr lang="uz-Cyrl-UZ">
                <a:latin typeface="Calibri" pitchFamily="34" charset="0"/>
              </a:rPr>
              <a:t>АҚШ</a:t>
            </a:r>
            <a:endParaRPr lang="ru-RU">
              <a:latin typeface="Calibri" pitchFamily="34" charset="0"/>
            </a:endParaRPr>
          </a:p>
        </p:txBody>
      </p:sp>
      <p:sp>
        <p:nvSpPr>
          <p:cNvPr id="21535" name="AutoShape 31"/>
          <p:cNvSpPr>
            <a:spLocks noChangeArrowheads="1"/>
          </p:cNvSpPr>
          <p:nvPr/>
        </p:nvSpPr>
        <p:spPr bwMode="auto">
          <a:xfrm>
            <a:off x="4643438" y="4941888"/>
            <a:ext cx="2952750" cy="503237"/>
          </a:xfrm>
          <a:prstGeom prst="rightArrow">
            <a:avLst>
              <a:gd name="adj1" fmla="val 50000"/>
              <a:gd name="adj2" fmla="val 146688"/>
            </a:avLst>
          </a:prstGeom>
          <a:solidFill>
            <a:schemeClr val="accent1"/>
          </a:solidFill>
          <a:ln w="9525">
            <a:solidFill>
              <a:schemeClr val="tx1"/>
            </a:solidFill>
            <a:miter lim="800000"/>
            <a:headEnd/>
            <a:tailEnd/>
          </a:ln>
        </p:spPr>
        <p:txBody>
          <a:bodyPr wrap="none" anchor="ctr"/>
          <a:lstStyle/>
          <a:p>
            <a:pPr algn="ctr"/>
            <a:r>
              <a:rPr lang="uz-Cyrl-UZ" sz="1200" b="1">
                <a:latin typeface="Calibri" pitchFamily="34" charset="0"/>
              </a:rPr>
              <a:t>Ирландия</a:t>
            </a:r>
            <a:endParaRPr lang="ru-RU" sz="1200" b="1">
              <a:latin typeface="Calibri" pitchFamily="34" charset="0"/>
            </a:endParaRPr>
          </a:p>
        </p:txBody>
      </p:sp>
      <p:sp>
        <p:nvSpPr>
          <p:cNvPr id="21536" name="AutoShape 31"/>
          <p:cNvSpPr>
            <a:spLocks noChangeArrowheads="1"/>
          </p:cNvSpPr>
          <p:nvPr/>
        </p:nvSpPr>
        <p:spPr bwMode="auto">
          <a:xfrm>
            <a:off x="4643438" y="4437063"/>
            <a:ext cx="2952750" cy="504825"/>
          </a:xfrm>
          <a:prstGeom prst="rightArrow">
            <a:avLst>
              <a:gd name="adj1" fmla="val 50000"/>
              <a:gd name="adj2" fmla="val 146226"/>
            </a:avLst>
          </a:prstGeom>
          <a:solidFill>
            <a:schemeClr val="accent1"/>
          </a:solidFill>
          <a:ln w="9525">
            <a:solidFill>
              <a:schemeClr val="tx1"/>
            </a:solidFill>
            <a:miter lim="800000"/>
            <a:headEnd/>
            <a:tailEnd/>
          </a:ln>
        </p:spPr>
        <p:txBody>
          <a:bodyPr wrap="none" anchor="ctr"/>
          <a:lstStyle/>
          <a:p>
            <a:pPr algn="ctr"/>
            <a:r>
              <a:rPr lang="uz-Cyrl-UZ" sz="1200" b="1">
                <a:latin typeface="Calibri" pitchFamily="34" charset="0"/>
              </a:rPr>
              <a:t>Греция</a:t>
            </a:r>
            <a:endParaRPr lang="ru-RU" sz="1200">
              <a:latin typeface="Calibri" pitchFamily="34" charset="0"/>
            </a:endParaRPr>
          </a:p>
        </p:txBody>
      </p:sp>
      <p:sp>
        <p:nvSpPr>
          <p:cNvPr id="21537" name="AutoShape 32"/>
          <p:cNvSpPr>
            <a:spLocks noChangeArrowheads="1"/>
          </p:cNvSpPr>
          <p:nvPr/>
        </p:nvSpPr>
        <p:spPr bwMode="auto">
          <a:xfrm>
            <a:off x="7667625" y="3357563"/>
            <a:ext cx="936625" cy="50323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z-Cyrl-UZ">
                <a:latin typeface="Calibri" pitchFamily="34" charset="0"/>
              </a:rPr>
              <a:t>3,5</a:t>
            </a:r>
            <a:endParaRPr lang="ru-RU">
              <a:latin typeface="Calibri" pitchFamily="34" charset="0"/>
            </a:endParaRPr>
          </a:p>
        </p:txBody>
      </p:sp>
      <p:sp>
        <p:nvSpPr>
          <p:cNvPr id="21538" name="AutoShape 32"/>
          <p:cNvSpPr>
            <a:spLocks noChangeArrowheads="1"/>
          </p:cNvSpPr>
          <p:nvPr/>
        </p:nvSpPr>
        <p:spPr bwMode="auto">
          <a:xfrm>
            <a:off x="7667625" y="3933825"/>
            <a:ext cx="936625" cy="431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z-Cyrl-UZ">
                <a:latin typeface="Calibri" pitchFamily="34" charset="0"/>
              </a:rPr>
              <a:t>3,8</a:t>
            </a:r>
            <a:endParaRPr lang="ru-RU">
              <a:latin typeface="Calibri" pitchFamily="34" charset="0"/>
            </a:endParaRPr>
          </a:p>
        </p:txBody>
      </p:sp>
      <p:sp>
        <p:nvSpPr>
          <p:cNvPr id="21539" name="AutoShape 32"/>
          <p:cNvSpPr>
            <a:spLocks noChangeArrowheads="1"/>
          </p:cNvSpPr>
          <p:nvPr/>
        </p:nvSpPr>
        <p:spPr bwMode="auto">
          <a:xfrm>
            <a:off x="7667625" y="4437063"/>
            <a:ext cx="936625" cy="431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z-Cyrl-UZ">
                <a:latin typeface="Calibri" pitchFamily="34" charset="0"/>
              </a:rPr>
              <a:t>12,7</a:t>
            </a:r>
            <a:endParaRPr lang="ru-RU">
              <a:latin typeface="Calibri" pitchFamily="34" charset="0"/>
            </a:endParaRPr>
          </a:p>
        </p:txBody>
      </p:sp>
      <p:sp>
        <p:nvSpPr>
          <p:cNvPr id="21540" name="AutoShape 32"/>
          <p:cNvSpPr>
            <a:spLocks noChangeArrowheads="1"/>
          </p:cNvSpPr>
          <p:nvPr/>
        </p:nvSpPr>
        <p:spPr bwMode="auto">
          <a:xfrm>
            <a:off x="7667625" y="4941888"/>
            <a:ext cx="936625" cy="431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z-Cyrl-UZ">
                <a:latin typeface="Calibri" pitchFamily="34" charset="0"/>
              </a:rPr>
              <a:t>10</a:t>
            </a:r>
            <a:endParaRPr lang="ru-RU">
              <a:latin typeface="Calibri" pitchFamily="34" charset="0"/>
            </a:endParaRPr>
          </a:p>
        </p:txBody>
      </p:sp>
      <p:sp>
        <p:nvSpPr>
          <p:cNvPr id="21541" name="AutoShape 42"/>
          <p:cNvSpPr>
            <a:spLocks noChangeArrowheads="1"/>
          </p:cNvSpPr>
          <p:nvPr/>
        </p:nvSpPr>
        <p:spPr bwMode="auto">
          <a:xfrm>
            <a:off x="1547813" y="3716338"/>
            <a:ext cx="2879725" cy="2449512"/>
          </a:xfrm>
          <a:prstGeom prst="homePlate">
            <a:avLst>
              <a:gd name="adj" fmla="val 29391"/>
            </a:avLst>
          </a:prstGeom>
          <a:solidFill>
            <a:schemeClr val="accent1"/>
          </a:solidFill>
          <a:ln w="9525">
            <a:solidFill>
              <a:schemeClr val="tx1"/>
            </a:solidFill>
            <a:miter lim="800000"/>
            <a:headEnd/>
            <a:tailEnd/>
          </a:ln>
        </p:spPr>
        <p:txBody>
          <a:bodyPr wrap="none" anchor="ctr"/>
          <a:lstStyle/>
          <a:p>
            <a:pPr algn="ctr"/>
            <a:r>
              <a:rPr lang="uz-Cyrl-UZ" sz="1600">
                <a:latin typeface="Calibri" pitchFamily="34" charset="0"/>
              </a:rPr>
              <a:t>Айрим ривожланган </a:t>
            </a:r>
          </a:p>
          <a:p>
            <a:pPr algn="ctr"/>
            <a:r>
              <a:rPr lang="ru-RU" sz="1600">
                <a:latin typeface="Calibri" pitchFamily="34" charset="0"/>
              </a:rPr>
              <a:t>д</a:t>
            </a:r>
            <a:r>
              <a:rPr lang="uz-Cyrl-UZ" sz="1600">
                <a:latin typeface="Calibri" pitchFamily="34" charset="0"/>
              </a:rPr>
              <a:t>авлатларда бюджет </a:t>
            </a:r>
          </a:p>
          <a:p>
            <a:pPr algn="ctr"/>
            <a:r>
              <a:rPr lang="ru-RU" sz="1600">
                <a:latin typeface="Calibri" pitchFamily="34" charset="0"/>
              </a:rPr>
              <a:t>т</a:t>
            </a:r>
            <a:r>
              <a:rPr lang="uz-Cyrl-UZ" sz="1600">
                <a:latin typeface="Calibri" pitchFamily="34" charset="0"/>
              </a:rPr>
              <a:t>ақчиллиги </a:t>
            </a:r>
          </a:p>
          <a:p>
            <a:pPr algn="ctr"/>
            <a:r>
              <a:rPr lang="ru-RU" sz="1600">
                <a:latin typeface="Calibri" pitchFamily="34" charset="0"/>
              </a:rPr>
              <a:t>д</a:t>
            </a:r>
            <a:r>
              <a:rPr lang="uz-Cyrl-UZ" sz="1600">
                <a:latin typeface="Calibri" pitchFamily="34" charset="0"/>
              </a:rPr>
              <a:t>аражаси,</a:t>
            </a:r>
          </a:p>
          <a:p>
            <a:pPr algn="ctr"/>
            <a:r>
              <a:rPr lang="uz-Cyrl-UZ">
                <a:latin typeface="Calibri" pitchFamily="34" charset="0"/>
              </a:rPr>
              <a:t> </a:t>
            </a:r>
            <a:r>
              <a:rPr lang="uz-Cyrl-UZ" sz="1400">
                <a:latin typeface="Calibri" pitchFamily="34" charset="0"/>
              </a:rPr>
              <a:t>ЯИМга нисбатан</a:t>
            </a:r>
          </a:p>
          <a:p>
            <a:pPr algn="ctr"/>
            <a:r>
              <a:rPr lang="uz-Cyrl-UZ" sz="1400">
                <a:latin typeface="Calibri" pitchFamily="34" charset="0"/>
              </a:rPr>
              <a:t>%да</a:t>
            </a:r>
            <a:r>
              <a:rPr lang="uz-Cyrl-UZ">
                <a:latin typeface="Calibri" pitchFamily="34" charset="0"/>
              </a:rPr>
              <a:t>  </a:t>
            </a:r>
            <a:endParaRPr lang="ru-RU">
              <a:latin typeface="Calibri" pitchFamily="34" charset="0"/>
            </a:endParaRPr>
          </a:p>
        </p:txBody>
      </p:sp>
      <p:sp>
        <p:nvSpPr>
          <p:cNvPr id="21542" name="AutoShape 31"/>
          <p:cNvSpPr>
            <a:spLocks noChangeArrowheads="1"/>
          </p:cNvSpPr>
          <p:nvPr/>
        </p:nvSpPr>
        <p:spPr bwMode="auto">
          <a:xfrm>
            <a:off x="4643438" y="5445125"/>
            <a:ext cx="2952750" cy="503238"/>
          </a:xfrm>
          <a:prstGeom prst="rightArrow">
            <a:avLst>
              <a:gd name="adj1" fmla="val 50000"/>
              <a:gd name="adj2" fmla="val 146688"/>
            </a:avLst>
          </a:prstGeom>
          <a:solidFill>
            <a:schemeClr val="accent1"/>
          </a:solidFill>
          <a:ln w="9525">
            <a:solidFill>
              <a:schemeClr val="tx1"/>
            </a:solidFill>
            <a:miter lim="800000"/>
            <a:headEnd/>
            <a:tailEnd/>
          </a:ln>
        </p:spPr>
        <p:txBody>
          <a:bodyPr wrap="none" anchor="ctr"/>
          <a:lstStyle/>
          <a:p>
            <a:pPr algn="ctr"/>
            <a:r>
              <a:rPr lang="uz-Cyrl-UZ" sz="1200" b="1">
                <a:latin typeface="Calibri" pitchFamily="34" charset="0"/>
              </a:rPr>
              <a:t>Россия</a:t>
            </a:r>
            <a:endParaRPr lang="ru-RU" sz="1200" b="1">
              <a:latin typeface="Calibri" pitchFamily="34" charset="0"/>
            </a:endParaRPr>
          </a:p>
        </p:txBody>
      </p:sp>
      <p:sp>
        <p:nvSpPr>
          <p:cNvPr id="21543" name="AutoShape 31"/>
          <p:cNvSpPr>
            <a:spLocks noChangeArrowheads="1"/>
          </p:cNvSpPr>
          <p:nvPr/>
        </p:nvSpPr>
        <p:spPr bwMode="auto">
          <a:xfrm>
            <a:off x="4643438" y="5949950"/>
            <a:ext cx="2952750" cy="503238"/>
          </a:xfrm>
          <a:prstGeom prst="rightArrow">
            <a:avLst>
              <a:gd name="adj1" fmla="val 50000"/>
              <a:gd name="adj2" fmla="val 146688"/>
            </a:avLst>
          </a:prstGeom>
          <a:solidFill>
            <a:schemeClr val="accent1"/>
          </a:solidFill>
          <a:ln w="9525">
            <a:solidFill>
              <a:schemeClr val="tx1"/>
            </a:solidFill>
            <a:miter lim="800000"/>
            <a:headEnd/>
            <a:tailEnd/>
          </a:ln>
        </p:spPr>
        <p:txBody>
          <a:bodyPr wrap="none" anchor="ctr"/>
          <a:lstStyle/>
          <a:p>
            <a:pPr algn="ctr"/>
            <a:r>
              <a:rPr lang="ru-RU" sz="1200" b="1">
                <a:latin typeface="Calibri" pitchFamily="34" charset="0"/>
              </a:rPr>
              <a:t>Испания</a:t>
            </a:r>
          </a:p>
        </p:txBody>
      </p:sp>
      <p:sp>
        <p:nvSpPr>
          <p:cNvPr id="21544" name="AutoShape 32"/>
          <p:cNvSpPr>
            <a:spLocks noChangeArrowheads="1"/>
          </p:cNvSpPr>
          <p:nvPr/>
        </p:nvSpPr>
        <p:spPr bwMode="auto">
          <a:xfrm>
            <a:off x="7667625" y="5445125"/>
            <a:ext cx="936625" cy="431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z-Cyrl-UZ">
                <a:latin typeface="Calibri" pitchFamily="34" charset="0"/>
              </a:rPr>
              <a:t>2</a:t>
            </a:r>
            <a:r>
              <a:rPr lang="ru-RU">
                <a:latin typeface="Calibri" pitchFamily="34" charset="0"/>
              </a:rPr>
              <a:t>-</a:t>
            </a:r>
            <a:r>
              <a:rPr lang="uz-Cyrl-UZ">
                <a:latin typeface="Calibri" pitchFamily="34" charset="0"/>
              </a:rPr>
              <a:t>3</a:t>
            </a:r>
            <a:endParaRPr lang="ru-RU">
              <a:latin typeface="Calibri" pitchFamily="34" charset="0"/>
            </a:endParaRPr>
          </a:p>
        </p:txBody>
      </p:sp>
      <p:sp>
        <p:nvSpPr>
          <p:cNvPr id="21545" name="AutoShape 32"/>
          <p:cNvSpPr>
            <a:spLocks noChangeArrowheads="1"/>
          </p:cNvSpPr>
          <p:nvPr/>
        </p:nvSpPr>
        <p:spPr bwMode="auto">
          <a:xfrm>
            <a:off x="7667625" y="5949950"/>
            <a:ext cx="936625" cy="4318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uz-Cyrl-UZ">
                <a:latin typeface="Calibri" pitchFamily="34" charset="0"/>
              </a:rPr>
              <a:t>10</a:t>
            </a:r>
            <a:endParaRPr lang="ru-RU">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571500" y="1643063"/>
          <a:ext cx="8001000" cy="4216400"/>
        </p:xfrm>
        <a:graphic>
          <a:graphicData uri="http://schemas.openxmlformats.org/drawingml/2006/table">
            <a:tbl>
              <a:tblPr/>
              <a:tblGrid>
                <a:gridCol w="2025650"/>
                <a:gridCol w="763588"/>
                <a:gridCol w="763587"/>
                <a:gridCol w="765175"/>
                <a:gridCol w="736600"/>
                <a:gridCol w="738188"/>
                <a:gridCol w="738187"/>
                <a:gridCol w="736600"/>
                <a:gridCol w="733425"/>
              </a:tblGrid>
              <a:tr h="333425">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Кўрсаткичлар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4872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Даромадлар - жами</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28,5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26,0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25,2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20,9</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334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Шу жумладан:</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334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Тўғри солиқлар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7,5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7,4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334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Эгри солиқлар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16,0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13,5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13,8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14,0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13,8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6685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Мулк солиғи ва ресурс тўловлари</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1,9</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2,9</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333701">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Ижтимоий инфратузилмани ривожлантириш учун солиқ</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334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Бошқа даромадлар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1,9</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0,9</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7" name="Схема 6"/>
          <p:cNvGraphicFramePr/>
          <p:nvPr/>
        </p:nvGraphicFramePr>
        <p:xfrm>
          <a:off x="857224" y="6072206"/>
          <a:ext cx="7143800" cy="4286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642938" y="1643063"/>
          <a:ext cx="7929562" cy="4389437"/>
        </p:xfrm>
        <a:graphic>
          <a:graphicData uri="http://schemas.openxmlformats.org/drawingml/2006/table">
            <a:tbl>
              <a:tblPr/>
              <a:tblGrid>
                <a:gridCol w="2200275"/>
                <a:gridCol w="715962"/>
                <a:gridCol w="717550"/>
                <a:gridCol w="715963"/>
                <a:gridCol w="717550"/>
                <a:gridCol w="715962"/>
                <a:gridCol w="717550"/>
                <a:gridCol w="715963"/>
                <a:gridCol w="712787"/>
              </a:tblGrid>
              <a:tr h="274340">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Кўрсаткичлар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Харажатлар - жами</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27,0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25,8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22,9</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22,2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21,1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Шу жумладан:</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Ижтимоий соҳага</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Ижтимоий ҳимояга</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4868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Иқтисодиёт учун харажатлар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3,1</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09735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Марказлаштирилган инвестицияларни молиялаштириш харажатлари</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3,3</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097359">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Давлат ҳокимияти, бошқарув ва суд органларига харажатлар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Бошқа харажатлар</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7,2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6,5</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6,4</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5,6</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5,0</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5,2</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6" name="Схема 5"/>
          <p:cNvGraphicFramePr/>
          <p:nvPr/>
        </p:nvGraphicFramePr>
        <p:xfrm>
          <a:off x="1071538" y="6215082"/>
          <a:ext cx="7143800" cy="4286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71500" y="2143125"/>
            <a:ext cx="82089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lgn="ctr"/>
            <a:r>
              <a:rPr lang="uz-Cyrl-UZ">
                <a:latin typeface="Calibri" pitchFamily="34" charset="0"/>
              </a:rPr>
              <a:t>Унда д</a:t>
            </a:r>
            <a:r>
              <a:rPr lang="ru-RU">
                <a:latin typeface="Calibri" pitchFamily="34" charset="0"/>
              </a:rPr>
              <a:t>авлат бюджети даромадлари</a:t>
            </a:r>
            <a:r>
              <a:rPr lang="uz-Cyrl-UZ">
                <a:latin typeface="Calibri" pitchFamily="34" charset="0"/>
              </a:rPr>
              <a:t>нинг қуйидаги манбалари кўрсатилган</a:t>
            </a:r>
            <a:r>
              <a:rPr lang="ru-RU">
                <a:latin typeface="Calibri" pitchFamily="34" charset="0"/>
              </a:rPr>
              <a:t>:</a:t>
            </a:r>
            <a:endParaRPr lang="uz-Cyrl-UZ">
              <a:latin typeface="Calibri" pitchFamily="34" charset="0"/>
            </a:endParaRPr>
          </a:p>
          <a:p>
            <a:pPr indent="266700" algn="just"/>
            <a:r>
              <a:rPr lang="ru-RU">
                <a:latin typeface="Calibri" pitchFamily="34" charset="0"/>
              </a:rPr>
              <a:t>1) қонун ҳужжатларида белгиланган солиқлар, йиғимлар, божлар ва бошқа мажбурий тўловлар;</a:t>
            </a:r>
          </a:p>
          <a:p>
            <a:pPr indent="266700" algn="just"/>
            <a:r>
              <a:rPr lang="ru-RU">
                <a:latin typeface="Calibri" pitchFamily="34" charset="0"/>
              </a:rPr>
              <a:t>2) давлатнинг молиявий ва бошқа активларини жойлаштирилиши, фойдаланишга берилиши ва сотилишидан олинган даромадлар</a:t>
            </a:r>
            <a:r>
              <a:rPr lang="uz-Cyrl-UZ">
                <a:latin typeface="Calibri" pitchFamily="34" charset="0"/>
              </a:rPr>
              <a:t> (Давлат акциядорлик компаниялари фойдасидан тўланадиган дивидендлар, давлат қмимматли қоғозларини жойлаштиришдан олинадиган даромадлар, давлат мулки ҳисобланган объектларни ижарага беришдан олинадиган даромадлар, давлат объектларини сотишдан олинадиган даромадлар ва х.к.)</a:t>
            </a:r>
            <a:r>
              <a:rPr lang="ru-RU">
                <a:latin typeface="Calibri" pitchFamily="34" charset="0"/>
              </a:rPr>
              <a:t>;</a:t>
            </a:r>
            <a:endParaRPr lang="uz-Cyrl-UZ">
              <a:latin typeface="Calibri" pitchFamily="34" charset="0"/>
            </a:endParaRPr>
          </a:p>
          <a:p>
            <a:pPr indent="266700" algn="just"/>
            <a:r>
              <a:rPr lang="ru-RU">
                <a:latin typeface="Calibri" pitchFamily="34" charset="0"/>
              </a:rPr>
              <a:t>3) қонун ҳужжатларига мувофиқ мерос олиш, ҳадя этиш ҳуқуқи бўйича давлат мулкига ўтган пул маблағлари;</a:t>
            </a:r>
          </a:p>
          <a:p>
            <a:pPr indent="266700" algn="just"/>
            <a:r>
              <a:rPr lang="ru-RU">
                <a:latin typeface="Calibri" pitchFamily="34" charset="0"/>
              </a:rPr>
              <a:t>4) юридик ва жисмоний шахслардан, шунингдек чет эл давлатларидан келган қайтарилмайдиган пул тушумлари;</a:t>
            </a:r>
          </a:p>
          <a:p>
            <a:pPr indent="266700" algn="just"/>
            <a:r>
              <a:rPr lang="ru-RU">
                <a:latin typeface="Calibri" pitchFamily="34" charset="0"/>
              </a:rPr>
              <a:t>5) резидент-юридик шахсларга ва чет эл давлатларига берилган бюджет ссудаларини қайтариш ҳисобига тушадиган тўловлар;</a:t>
            </a:r>
          </a:p>
          <a:p>
            <a:pPr indent="266700" algn="just"/>
            <a:r>
              <a:rPr lang="ru-RU">
                <a:latin typeface="Calibri" pitchFamily="34" charset="0"/>
              </a:rPr>
              <a:t>6) қонун ҳужжатларида тақиқланмаган бошқа даромадлар ҳисобига шакллантирилади.</a:t>
            </a:r>
          </a:p>
        </p:txBody>
      </p:sp>
      <p:graphicFrame>
        <p:nvGraphicFramePr>
          <p:cNvPr id="5" name="Схема 4"/>
          <p:cNvGraphicFramePr/>
          <p:nvPr/>
        </p:nvGraphicFramePr>
        <p:xfrm>
          <a:off x="500034" y="357166"/>
          <a:ext cx="8001056" cy="141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457200" y="1600200"/>
          <a:ext cx="8229600" cy="26860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nvGraphicFramePr>
        <p:xfrm>
          <a:off x="571472" y="4500570"/>
          <a:ext cx="8001056" cy="17145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nvGraphicFramePr>
        <p:xfrm>
          <a:off x="571472" y="2285992"/>
          <a:ext cx="7858180" cy="3143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1" name="Прямоугольник 3"/>
          <p:cNvSpPr>
            <a:spLocks noChangeArrowheads="1"/>
          </p:cNvSpPr>
          <p:nvPr/>
        </p:nvSpPr>
        <p:spPr bwMode="auto">
          <a:xfrm>
            <a:off x="252413" y="6858000"/>
            <a:ext cx="8891587" cy="762000"/>
          </a:xfrm>
          <a:prstGeom prst="rect">
            <a:avLst/>
          </a:prstGeom>
          <a:noFill/>
          <a:ln w="9525">
            <a:noFill/>
            <a:miter lim="800000"/>
            <a:headEnd/>
            <a:tailEnd/>
          </a:ln>
        </p:spPr>
        <p:txBody>
          <a:bodyPr>
            <a:spAutoFit/>
          </a:bodyPr>
          <a:lstStyle/>
          <a:p>
            <a:pPr algn="just" fontAlgn="auto">
              <a:spcBef>
                <a:spcPts val="0"/>
              </a:spcBef>
              <a:spcAft>
                <a:spcPts val="0"/>
              </a:spcAft>
              <a:defRPr/>
            </a:pPr>
            <a:r>
              <a:rPr lang="ru-RU" sz="2200">
                <a:solidFill>
                  <a:srgbClr val="FFFF00"/>
                </a:solidFill>
                <a:effectLst>
                  <a:outerShdw blurRad="38100" dist="38100" dir="2700000" algn="tl">
                    <a:srgbClr val="000000"/>
                  </a:outerShdw>
                </a:effectLst>
                <a:latin typeface="Times New Roman" pitchFamily="18" charset="0"/>
              </a:rPr>
              <a:t>       </a:t>
            </a:r>
          </a:p>
          <a:p>
            <a:pPr algn="just" fontAlgn="auto">
              <a:spcBef>
                <a:spcPts val="0"/>
              </a:spcBef>
              <a:spcAft>
                <a:spcPts val="0"/>
              </a:spcAft>
              <a:defRPr/>
            </a:pPr>
            <a:endParaRPr lang="ru-RU" sz="2200">
              <a:solidFill>
                <a:srgbClr val="FFFF00"/>
              </a:solidFill>
              <a:effectLst>
                <a:outerShdw blurRad="38100" dist="38100" dir="2700000" algn="tl">
                  <a:srgbClr val="000000"/>
                </a:outerShdw>
              </a:effectLst>
              <a:latin typeface="Times New Roman" pitchFamily="18" charset="0"/>
            </a:endParaRPr>
          </a:p>
        </p:txBody>
      </p:sp>
      <p:graphicFrame>
        <p:nvGraphicFramePr>
          <p:cNvPr id="51271" name="Group 71"/>
          <p:cNvGraphicFramePr>
            <a:graphicFrameLocks noGrp="1"/>
          </p:cNvGraphicFramePr>
          <p:nvPr/>
        </p:nvGraphicFramePr>
        <p:xfrm>
          <a:off x="428596" y="1498146"/>
          <a:ext cx="8440738" cy="4963614"/>
        </p:xfrm>
        <a:graphic>
          <a:graphicData uri="http://schemas.openxmlformats.org/drawingml/2006/table">
            <a:tbl>
              <a:tblPr>
                <a:tableStyleId>{3C2FFA5D-87B4-456A-9821-1D502468CF0F}</a:tableStyleId>
              </a:tblPr>
              <a:tblGrid>
                <a:gridCol w="2125663"/>
                <a:gridCol w="1662112"/>
                <a:gridCol w="1328738"/>
                <a:gridCol w="1730375"/>
                <a:gridCol w="1593850"/>
              </a:tblGrid>
              <a:tr h="865188">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smtClean="0">
                          <a:ln>
                            <a:noFill/>
                          </a:ln>
                          <a:effectLst/>
                          <a:latin typeface="Times New Roman" pitchFamily="18" charset="0"/>
                          <a:cs typeface="Times New Roman" pitchFamily="18" charset="0"/>
                        </a:rPr>
                        <a:t>  </a:t>
                      </a:r>
                      <a:r>
                        <a:rPr kumimoji="0" lang="ru-RU" sz="1800" u="none" strike="noStrike" cap="none" normalizeH="0" baseline="0" dirty="0" err="1" smtClean="0">
                          <a:ln>
                            <a:noFill/>
                          </a:ln>
                          <a:effectLst/>
                          <a:latin typeface="Times New Roman" pitchFamily="18" charset="0"/>
                          <a:cs typeface="Times New Roman" pitchFamily="18" charset="0"/>
                        </a:rPr>
                        <a:t>Асосий</a:t>
                      </a:r>
                      <a:r>
                        <a:rPr kumimoji="0" lang="ru-RU" sz="1800" u="none" strike="noStrike" cap="none" normalizeH="0" baseline="0" dirty="0" smtClean="0">
                          <a:ln>
                            <a:noFill/>
                          </a:ln>
                          <a:effectLst/>
                          <a:latin typeface="Times New Roman" pitchFamily="18" charset="0"/>
                          <a:cs typeface="Times New Roman" pitchFamily="18" charset="0"/>
                        </a:rPr>
                        <a:t>  бюджет </a:t>
                      </a:r>
                      <a:r>
                        <a:rPr kumimoji="0" lang="ru-RU" sz="1800" u="none" strike="noStrike" cap="none" normalizeH="0" baseline="0" dirty="0" err="1" smtClean="0">
                          <a:ln>
                            <a:noFill/>
                          </a:ln>
                          <a:effectLst/>
                          <a:latin typeface="Times New Roman" pitchFamily="18" charset="0"/>
                          <a:cs typeface="Times New Roman" pitchFamily="18" charset="0"/>
                        </a:rPr>
                        <a:t>кўрсаткичлари</a:t>
                      </a:r>
                      <a:r>
                        <a:rPr kumimoji="0" lang="ru-RU" sz="1800" u="none" strike="noStrike" cap="none" normalizeH="0" baseline="0" dirty="0" smtClean="0">
                          <a:ln>
                            <a:noFill/>
                          </a:ln>
                          <a:effectLst/>
                          <a:latin typeface="Times New Roman" pitchFamily="18" charset="0"/>
                          <a:cs typeface="Times New Roman" pitchFamily="18" charset="0"/>
                        </a:rPr>
                        <a:t>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smtClean="0">
                          <a:ln>
                            <a:noFill/>
                          </a:ln>
                          <a:effectLst/>
                          <a:latin typeface="Times New Roman" pitchFamily="18" charset="0"/>
                          <a:cs typeface="Times New Roman" pitchFamily="18" charset="0"/>
                        </a:rPr>
                        <a:t>2010 </a:t>
                      </a:r>
                      <a:r>
                        <a:rPr kumimoji="0" lang="ru-RU" sz="1800" u="none" strike="noStrike" cap="none" normalizeH="0" baseline="0" dirty="0" err="1" smtClean="0">
                          <a:ln>
                            <a:noFill/>
                          </a:ln>
                          <a:effectLst/>
                          <a:latin typeface="Times New Roman" pitchFamily="18" charset="0"/>
                          <a:cs typeface="Times New Roman" pitchFamily="18" charset="0"/>
                        </a:rPr>
                        <a:t>йилги</a:t>
                      </a:r>
                      <a:endParaRPr kumimoji="0" lang="ru-RU" sz="18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smtClean="0">
                          <a:ln>
                            <a:noFill/>
                          </a:ln>
                          <a:effectLst/>
                          <a:latin typeface="Times New Roman" pitchFamily="18" charset="0"/>
                          <a:cs typeface="Times New Roman" pitchFamily="18" charset="0"/>
                        </a:rPr>
                        <a:t>2011 </a:t>
                      </a:r>
                      <a:r>
                        <a:rPr kumimoji="0" lang="ru-RU" sz="1800" u="none" strike="noStrike" cap="none" normalizeH="0" baseline="0" dirty="0" err="1" smtClean="0">
                          <a:ln>
                            <a:noFill/>
                          </a:ln>
                          <a:effectLst/>
                          <a:latin typeface="Times New Roman" pitchFamily="18" charset="0"/>
                          <a:cs typeface="Times New Roman" pitchFamily="18" charset="0"/>
                        </a:rPr>
                        <a:t>йил</a:t>
                      </a:r>
                      <a:endParaRPr kumimoji="0" lang="ru-RU" sz="180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endParaRPr kumimoji="0" lang="ru-RU" sz="18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err="1" smtClean="0">
                          <a:ln>
                            <a:noFill/>
                          </a:ln>
                          <a:effectLst/>
                          <a:latin typeface="Times New Roman" pitchFamily="18" charset="0"/>
                          <a:cs typeface="Times New Roman" pitchFamily="18" charset="0"/>
                        </a:rPr>
                        <a:t>Ўсиш</a:t>
                      </a:r>
                      <a:r>
                        <a:rPr kumimoji="0" lang="ru-RU" sz="1800" u="none" strike="noStrike" cap="none" normalizeH="0" baseline="0" dirty="0" smtClean="0">
                          <a:ln>
                            <a:noFill/>
                          </a:ln>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err="1" smtClean="0">
                          <a:ln>
                            <a:noFill/>
                          </a:ln>
                          <a:effectLst/>
                          <a:latin typeface="Times New Roman" pitchFamily="18" charset="0"/>
                          <a:cs typeface="Times New Roman" pitchFamily="18" charset="0"/>
                        </a:rPr>
                        <a:t>кўрсаткичлари</a:t>
                      </a:r>
                      <a:r>
                        <a:rPr kumimoji="0" lang="ru-RU" sz="1800" u="none" strike="noStrike" cap="none" normalizeH="0" baseline="0" dirty="0" smtClean="0">
                          <a:ln>
                            <a:noFill/>
                          </a:ln>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smtClean="0">
                          <a:ln>
                            <a:noFill/>
                          </a:ln>
                          <a:effectLst/>
                          <a:latin typeface="Times New Roman" pitchFamily="18" charset="0"/>
                          <a:cs typeface="Times New Roman" pitchFamily="18" charset="0"/>
                        </a:rPr>
                        <a:t>% да</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ru-RU" sz="1800" u="none" strike="noStrike" cap="none" normalizeH="0" baseline="0" dirty="0" smtClean="0">
                          <a:ln>
                            <a:noFill/>
                          </a:ln>
                          <a:effectLst/>
                          <a:latin typeface="Times New Roman" pitchFamily="18" charset="0"/>
                          <a:cs typeface="Times New Roman" pitchFamily="18" charset="0"/>
                        </a:rPr>
                        <a:t>Бюджет </a:t>
                      </a:r>
                      <a:r>
                        <a:rPr kumimoji="0" lang="ru-RU" sz="1800" u="none" strike="noStrike" cap="none" normalizeH="0" baseline="0" dirty="0" err="1" smtClean="0">
                          <a:ln>
                            <a:noFill/>
                          </a:ln>
                          <a:effectLst/>
                          <a:latin typeface="Times New Roman" pitchFamily="18" charset="0"/>
                          <a:cs typeface="Times New Roman" pitchFamily="18" charset="0"/>
                        </a:rPr>
                        <a:t>дармадларида</a:t>
                      </a:r>
                      <a:r>
                        <a:rPr kumimoji="0" lang="ru-RU" sz="1800" u="none" strike="noStrike" cap="none" normalizeH="0" baseline="0" dirty="0" smtClean="0">
                          <a:ln>
                            <a:noFill/>
                          </a:ln>
                          <a:effectLst/>
                          <a:latin typeface="Times New Roman" pitchFamily="18" charset="0"/>
                          <a:cs typeface="Times New Roman" pitchFamily="18" charset="0"/>
                        </a:rPr>
                        <a:t> </a:t>
                      </a:r>
                      <a:r>
                        <a:rPr kumimoji="0" lang="ru-RU" sz="1800" u="none" strike="noStrike" cap="none" normalizeH="0" baseline="0" dirty="0" err="1" smtClean="0">
                          <a:ln>
                            <a:noFill/>
                          </a:ln>
                          <a:effectLst/>
                          <a:latin typeface="Times New Roman" pitchFamily="18" charset="0"/>
                          <a:cs typeface="Times New Roman" pitchFamily="18" charset="0"/>
                        </a:rPr>
                        <a:t>салмоги</a:t>
                      </a:r>
                      <a:r>
                        <a:rPr kumimoji="0" lang="ru-RU" sz="1800" u="none" strike="noStrike" cap="none" normalizeH="0" baseline="0" dirty="0" smtClean="0">
                          <a:ln>
                            <a:noFill/>
                          </a:ln>
                          <a:effectLst/>
                          <a:latin typeface="Times New Roman" pitchFamily="18" charset="0"/>
                          <a:cs typeface="Times New Roman" pitchFamily="18" charset="0"/>
                        </a:rPr>
                        <a:t>  %да</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r h="594740">
                <a:tc>
                  <a:txBody>
                    <a:bodyPr/>
                    <a:lstStyle/>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dirty="0" smtClean="0">
                          <a:ln>
                            <a:noFill/>
                          </a:ln>
                          <a:effectLst/>
                          <a:latin typeface="Times New Roman" pitchFamily="18" charset="0"/>
                          <a:cs typeface="Times New Roman" pitchFamily="18" charset="0"/>
                        </a:rPr>
                        <a:t>Давлат бюджети </a:t>
                      </a:r>
                      <a:endParaRPr kumimoji="0" lang="ru-RU" sz="18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dirty="0" smtClean="0">
                          <a:ln>
                            <a:noFill/>
                          </a:ln>
                          <a:effectLst/>
                          <a:latin typeface="Times New Roman" pitchFamily="18" charset="0"/>
                          <a:cs typeface="Times New Roman" pitchFamily="18" charset="0"/>
                        </a:rPr>
                        <a:t>даромадлари</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dirty="0" smtClean="0">
                          <a:ln>
                            <a:noFill/>
                          </a:ln>
                          <a:effectLst/>
                          <a:latin typeface="Times New Roman" pitchFamily="18" charset="0"/>
                          <a:cs typeface="Times New Roman" pitchFamily="18" charset="0"/>
                        </a:rPr>
                        <a:t>13</a:t>
                      </a:r>
                      <a:r>
                        <a:rPr kumimoji="0" lang="ru-RU" sz="1800" u="none" strike="noStrike" cap="none" normalizeH="0" baseline="0" dirty="0" smtClean="0">
                          <a:ln>
                            <a:noFill/>
                          </a:ln>
                          <a:effectLst/>
                          <a:latin typeface="Times New Roman" pitchFamily="18" charset="0"/>
                          <a:cs typeface="Times New Roman" pitchFamily="18" charset="0"/>
                        </a:rPr>
                        <a:t>  </a:t>
                      </a:r>
                      <a:r>
                        <a:rPr kumimoji="0" lang="uz-Cyrl-UZ" sz="1800" u="none" strike="noStrike" cap="none" normalizeH="0" baseline="0" dirty="0" smtClean="0">
                          <a:ln>
                            <a:noFill/>
                          </a:ln>
                          <a:effectLst/>
                          <a:latin typeface="Times New Roman" pitchFamily="18" charset="0"/>
                          <a:cs typeface="Times New Roman" pitchFamily="18" charset="0"/>
                        </a:rPr>
                        <a:t>116</a:t>
                      </a:r>
                      <a:r>
                        <a:rPr kumimoji="0" lang="ru-RU" sz="1800" u="none" strike="noStrike" cap="none" normalizeH="0" baseline="0" dirty="0" smtClean="0">
                          <a:ln>
                            <a:noFill/>
                          </a:ln>
                          <a:effectLst/>
                          <a:latin typeface="Times New Roman" pitchFamily="18" charset="0"/>
                          <a:cs typeface="Times New Roman" pitchFamily="18" charset="0"/>
                        </a:rPr>
                        <a:t> </a:t>
                      </a:r>
                      <a:r>
                        <a:rPr kumimoji="0" lang="uz-Cyrl-UZ" sz="1800" u="none" strike="noStrike" cap="none" normalizeH="0" baseline="0" dirty="0" smtClean="0">
                          <a:ln>
                            <a:noFill/>
                          </a:ln>
                          <a:effectLst/>
                          <a:latin typeface="Times New Roman" pitchFamily="18" charset="0"/>
                          <a:cs typeface="Times New Roman" pitchFamily="18" charset="0"/>
                        </a:rPr>
                        <a:t>396,9</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dirty="0" smtClean="0">
                          <a:ln>
                            <a:noFill/>
                          </a:ln>
                          <a:effectLst/>
                          <a:latin typeface="Times New Roman" pitchFamily="18" charset="0"/>
                          <a:cs typeface="Times New Roman" pitchFamily="18" charset="0"/>
                        </a:rPr>
                        <a:t>1</a:t>
                      </a:r>
                      <a:r>
                        <a:rPr kumimoji="0" lang="ru-RU" sz="1800" u="none" strike="noStrike" cap="none" normalizeH="0" baseline="0" dirty="0" smtClean="0">
                          <a:ln>
                            <a:noFill/>
                          </a:ln>
                          <a:effectLst/>
                          <a:latin typeface="Times New Roman" pitchFamily="18" charset="0"/>
                          <a:cs typeface="Times New Roman" pitchFamily="18" charset="0"/>
                        </a:rPr>
                        <a:t>6  178 563</a:t>
                      </a:r>
                      <a:r>
                        <a:rPr kumimoji="0" lang="uz-Cyrl-UZ" sz="1800" u="none" strike="noStrike" cap="none" normalizeH="0" baseline="0" dirty="0" smtClean="0">
                          <a:ln>
                            <a:noFill/>
                          </a:ln>
                          <a:effectLst/>
                          <a:latin typeface="Times New Roman" pitchFamily="18" charset="0"/>
                          <a:cs typeface="Times New Roman" pitchFamily="18" charset="0"/>
                        </a:rPr>
                        <a:t>,</a:t>
                      </a:r>
                      <a:r>
                        <a:rPr kumimoji="0" lang="ru-RU" sz="1800" u="none" strike="noStrike" cap="none" normalizeH="0" baseline="0" dirty="0" smtClean="0">
                          <a:ln>
                            <a:noFill/>
                          </a:ln>
                          <a:effectLst/>
                          <a:latin typeface="Times New Roman" pitchFamily="18" charset="0"/>
                          <a:cs typeface="Times New Roman" pitchFamily="18" charset="0"/>
                        </a:rPr>
                        <a:t>5</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123,3</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    100</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r h="683454">
                <a:tc>
                  <a:txBody>
                    <a:bodyPr/>
                    <a:lstStyle/>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dirty="0" err="1" smtClean="0">
                          <a:ln>
                            <a:noFill/>
                          </a:ln>
                          <a:effectLst/>
                          <a:latin typeface="Times New Roman" pitchFamily="18" charset="0"/>
                          <a:cs typeface="Times New Roman" pitchFamily="18" charset="0"/>
                        </a:rPr>
                        <a:t>Шу</a:t>
                      </a:r>
                      <a:r>
                        <a:rPr kumimoji="0" lang="ru-RU" sz="1800" u="none" strike="noStrike" cap="none" normalizeH="0" baseline="0" dirty="0" smtClean="0">
                          <a:ln>
                            <a:noFill/>
                          </a:ln>
                          <a:effectLst/>
                          <a:latin typeface="Times New Roman" pitchFamily="18" charset="0"/>
                          <a:cs typeface="Times New Roman" pitchFamily="18" charset="0"/>
                        </a:rPr>
                        <a:t> </a:t>
                      </a:r>
                      <a:r>
                        <a:rPr kumimoji="0" lang="ru-RU" sz="1800" u="none" strike="noStrike" cap="none" normalizeH="0" baseline="0" dirty="0" err="1" smtClean="0">
                          <a:ln>
                            <a:noFill/>
                          </a:ln>
                          <a:effectLst/>
                          <a:latin typeface="Times New Roman" pitchFamily="18" charset="0"/>
                          <a:cs typeface="Times New Roman" pitchFamily="18" charset="0"/>
                        </a:rPr>
                        <a:t>жумладан</a:t>
                      </a:r>
                      <a:r>
                        <a:rPr kumimoji="0" lang="ru-RU" sz="1800" u="none" strike="noStrike" cap="none" normalizeH="0" baseline="0" dirty="0" smtClean="0">
                          <a:ln>
                            <a:noFill/>
                          </a:ln>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dirty="0" err="1" smtClean="0">
                          <a:ln>
                            <a:noFill/>
                          </a:ln>
                          <a:effectLst/>
                          <a:latin typeface="Times New Roman" pitchFamily="18" charset="0"/>
                          <a:cs typeface="Times New Roman" pitchFamily="18" charset="0"/>
                        </a:rPr>
                        <a:t>Бевосита</a:t>
                      </a:r>
                      <a:r>
                        <a:rPr kumimoji="0" lang="ru-RU" sz="1800" u="none" strike="noStrike" cap="none" normalizeH="0" baseline="0" dirty="0" smtClean="0">
                          <a:ln>
                            <a:noFill/>
                          </a:ln>
                          <a:effectLst/>
                          <a:latin typeface="Times New Roman" pitchFamily="18" charset="0"/>
                          <a:cs typeface="Times New Roman" pitchFamily="18" charset="0"/>
                        </a:rPr>
                        <a:t> </a:t>
                      </a:r>
                      <a:r>
                        <a:rPr kumimoji="0" lang="ru-RU" sz="1800" u="none" strike="noStrike" cap="none" normalizeH="0" baseline="0" dirty="0" err="1" smtClean="0">
                          <a:ln>
                            <a:noFill/>
                          </a:ln>
                          <a:effectLst/>
                          <a:latin typeface="Times New Roman" pitchFamily="18" charset="0"/>
                          <a:cs typeface="Times New Roman" pitchFamily="18" charset="0"/>
                        </a:rPr>
                        <a:t>солиқлар</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 3 420 602,8</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4 238 732,8</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123,9</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26,2  </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r h="411163">
                <a:tc>
                  <a:txBody>
                    <a:bodyPr/>
                    <a:lstStyle/>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dirty="0" smtClean="0">
                          <a:ln>
                            <a:noFill/>
                          </a:ln>
                          <a:effectLst/>
                          <a:latin typeface="Times New Roman" pitchFamily="18" charset="0"/>
                          <a:cs typeface="Times New Roman" pitchFamily="18" charset="0"/>
                        </a:rPr>
                        <a:t>Билвосита солиқлар</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smtClean="0">
                          <a:ln>
                            <a:noFill/>
                          </a:ln>
                          <a:effectLst/>
                          <a:latin typeface="Times New Roman" pitchFamily="18" charset="0"/>
                          <a:cs typeface="Times New Roman" pitchFamily="18" charset="0"/>
                        </a:rPr>
                        <a:t>6 973</a:t>
                      </a:r>
                      <a:r>
                        <a:rPr kumimoji="0" lang="ru-RU" sz="1800" u="none" strike="noStrike" cap="none" normalizeH="0" baseline="0" smtClean="0">
                          <a:ln>
                            <a:noFill/>
                          </a:ln>
                          <a:effectLst/>
                          <a:latin typeface="Times New Roman" pitchFamily="18" charset="0"/>
                          <a:cs typeface="Times New Roman" pitchFamily="18" charset="0"/>
                        </a:rPr>
                        <a:t> </a:t>
                      </a:r>
                      <a:r>
                        <a:rPr kumimoji="0" lang="uz-Cyrl-UZ" sz="1800" u="none" strike="noStrike" cap="none" normalizeH="0" baseline="0" smtClean="0">
                          <a:ln>
                            <a:noFill/>
                          </a:ln>
                          <a:effectLst/>
                          <a:latin typeface="Times New Roman" pitchFamily="18" charset="0"/>
                          <a:cs typeface="Times New Roman" pitchFamily="18" charset="0"/>
                        </a:rPr>
                        <a:t> 809,5</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8 656 853,1</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124,1</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53,5 </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r h="334963">
                <a:tc>
                  <a:txBody>
                    <a:bodyPr/>
                    <a:lstStyle/>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smtClean="0">
                          <a:ln>
                            <a:noFill/>
                          </a:ln>
                          <a:effectLst/>
                          <a:latin typeface="Times New Roman" pitchFamily="18" charset="0"/>
                          <a:cs typeface="Times New Roman" pitchFamily="18" charset="0"/>
                        </a:rPr>
                        <a:t>Ресурс солиқлари</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smtClean="0">
                          <a:ln>
                            <a:noFill/>
                          </a:ln>
                          <a:effectLst/>
                          <a:latin typeface="Times New Roman" pitchFamily="18" charset="0"/>
                          <a:cs typeface="Times New Roman" pitchFamily="18" charset="0"/>
                        </a:rPr>
                        <a:t>1</a:t>
                      </a:r>
                      <a:r>
                        <a:rPr kumimoji="0" lang="ru-RU" sz="1800" u="none" strike="noStrike" cap="none" normalizeH="0" baseline="0" smtClean="0">
                          <a:ln>
                            <a:noFill/>
                          </a:ln>
                          <a:effectLst/>
                          <a:latin typeface="Times New Roman" pitchFamily="18" charset="0"/>
                          <a:cs typeface="Times New Roman" pitchFamily="18" charset="0"/>
                        </a:rPr>
                        <a:t> </a:t>
                      </a:r>
                      <a:r>
                        <a:rPr kumimoji="0" lang="uz-Cyrl-UZ" sz="1800" u="none" strike="noStrike" cap="none" normalizeH="0" baseline="0" smtClean="0">
                          <a:ln>
                            <a:noFill/>
                          </a:ln>
                          <a:effectLst/>
                          <a:latin typeface="Times New Roman" pitchFamily="18" charset="0"/>
                          <a:cs typeface="Times New Roman" pitchFamily="18" charset="0"/>
                        </a:rPr>
                        <a:t>974</a:t>
                      </a:r>
                      <a:r>
                        <a:rPr kumimoji="0" lang="ru-RU" sz="1800" u="none" strike="noStrike" cap="none" normalizeH="0" baseline="0" smtClean="0">
                          <a:ln>
                            <a:noFill/>
                          </a:ln>
                          <a:effectLst/>
                          <a:latin typeface="Times New Roman" pitchFamily="18" charset="0"/>
                          <a:cs typeface="Times New Roman" pitchFamily="18" charset="0"/>
                        </a:rPr>
                        <a:t> </a:t>
                      </a:r>
                      <a:r>
                        <a:rPr kumimoji="0" lang="uz-Cyrl-UZ" sz="1800" u="none" strike="noStrike" cap="none" normalizeH="0" baseline="0" smtClean="0">
                          <a:ln>
                            <a:noFill/>
                          </a:ln>
                          <a:effectLst/>
                          <a:latin typeface="Times New Roman" pitchFamily="18" charset="0"/>
                          <a:cs typeface="Times New Roman" pitchFamily="18" charset="0"/>
                        </a:rPr>
                        <a:t>143,8</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2  308 908,7</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116,9</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14,3 </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r h="431800">
                <a:tc>
                  <a:txBody>
                    <a:bodyPr/>
                    <a:lstStyle/>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uz-Cyrl-UZ" sz="1800" u="none" strike="noStrike" cap="none" normalizeH="0" baseline="0" dirty="0" smtClean="0">
                          <a:ln>
                            <a:noFill/>
                          </a:ln>
                          <a:effectLst/>
                          <a:latin typeface="Times New Roman" pitchFamily="18" charset="0"/>
                          <a:cs typeface="Times New Roman" pitchFamily="18" charset="0"/>
                        </a:rPr>
                        <a:t>Бошқа  даромадлар</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dirty="0" smtClean="0">
                          <a:ln>
                            <a:noFill/>
                          </a:ln>
                          <a:effectLst/>
                          <a:latin typeface="Times New Roman" pitchFamily="18" charset="0"/>
                          <a:cs typeface="Times New Roman" pitchFamily="18" charset="0"/>
                        </a:rPr>
                        <a:t>589</a:t>
                      </a:r>
                      <a:r>
                        <a:rPr kumimoji="0" lang="uz-Cyrl-UZ" sz="1800" u="none" strike="noStrike" cap="none" normalizeH="0" baseline="0" dirty="0" smtClean="0">
                          <a:ln>
                            <a:noFill/>
                          </a:ln>
                          <a:effectLst/>
                          <a:latin typeface="Times New Roman" pitchFamily="18" charset="0"/>
                          <a:cs typeface="Times New Roman" pitchFamily="18" charset="0"/>
                        </a:rPr>
                        <a:t> </a:t>
                      </a:r>
                      <a:r>
                        <a:rPr kumimoji="0" lang="ru-RU" sz="1800" u="none" strike="noStrike" cap="none" normalizeH="0" baseline="0" dirty="0" smtClean="0">
                          <a:ln>
                            <a:noFill/>
                          </a:ln>
                          <a:effectLst/>
                          <a:latin typeface="Times New Roman" pitchFamily="18" charset="0"/>
                          <a:cs typeface="Times New Roman" pitchFamily="18" charset="0"/>
                        </a:rPr>
                        <a:t>120</a:t>
                      </a:r>
                      <a:r>
                        <a:rPr kumimoji="0" lang="uz-Cyrl-UZ" sz="1800" u="none" strike="noStrike" cap="none" normalizeH="0" baseline="0" dirty="0" smtClean="0">
                          <a:ln>
                            <a:noFill/>
                          </a:ln>
                          <a:effectLst/>
                          <a:latin typeface="Times New Roman" pitchFamily="18" charset="0"/>
                          <a:cs typeface="Times New Roman" pitchFamily="18" charset="0"/>
                        </a:rPr>
                        <a:t>,</a:t>
                      </a:r>
                      <a:r>
                        <a:rPr kumimoji="0" lang="ru-RU" sz="1800" u="none" strike="noStrike" cap="none" normalizeH="0" baseline="0" dirty="0" smtClean="0">
                          <a:ln>
                            <a:noFill/>
                          </a:ln>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dirty="0" smtClean="0">
                          <a:ln>
                            <a:noFill/>
                          </a:ln>
                          <a:effectLst/>
                          <a:latin typeface="Times New Roman" pitchFamily="18" charset="0"/>
                          <a:cs typeface="Times New Roman" pitchFamily="18" charset="0"/>
                        </a:rPr>
                        <a:t>974</a:t>
                      </a:r>
                      <a:r>
                        <a:rPr kumimoji="0" lang="uz-Cyrl-UZ" sz="1800" u="none" strike="noStrike" cap="none" normalizeH="0" baseline="0" dirty="0" smtClean="0">
                          <a:ln>
                            <a:noFill/>
                          </a:ln>
                          <a:effectLst/>
                          <a:latin typeface="Times New Roman" pitchFamily="18" charset="0"/>
                          <a:cs typeface="Times New Roman" pitchFamily="18" charset="0"/>
                        </a:rPr>
                        <a:t> </a:t>
                      </a:r>
                      <a:r>
                        <a:rPr kumimoji="0" lang="ru-RU" sz="1800" u="none" strike="noStrike" cap="none" normalizeH="0" baseline="0" dirty="0" smtClean="0">
                          <a:ln>
                            <a:noFill/>
                          </a:ln>
                          <a:effectLst/>
                          <a:latin typeface="Times New Roman" pitchFamily="18" charset="0"/>
                          <a:cs typeface="Times New Roman" pitchFamily="18" charset="0"/>
                        </a:rPr>
                        <a:t>068,9</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165,3</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6,0</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r h="749300">
                <a:tc>
                  <a:txBody>
                    <a:bodyPr/>
                    <a:lstStyle/>
                    <a:p>
                      <a:pPr marL="0" marR="0" lvl="0" indent="0" algn="l"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dirty="0" smtClean="0">
                          <a:ln>
                            <a:noFill/>
                          </a:ln>
                          <a:effectLst/>
                          <a:latin typeface="Times New Roman" pitchFamily="18" charset="0"/>
                          <a:cs typeface="Times New Roman" pitchFamily="18" charset="0"/>
                        </a:rPr>
                        <a:t>Бюджет </a:t>
                      </a:r>
                      <a:r>
                        <a:rPr kumimoji="0" lang="ru-RU" sz="1800" u="none" strike="noStrike" cap="none" normalizeH="0" baseline="0" dirty="0" err="1" smtClean="0">
                          <a:ln>
                            <a:noFill/>
                          </a:ln>
                          <a:effectLst/>
                          <a:latin typeface="Times New Roman" pitchFamily="18" charset="0"/>
                          <a:cs typeface="Times New Roman" pitchFamily="18" charset="0"/>
                        </a:rPr>
                        <a:t>харажатлари</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13 732 502,5</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dirty="0" smtClean="0">
                          <a:ln>
                            <a:noFill/>
                          </a:ln>
                          <a:effectLst/>
                          <a:latin typeface="Times New Roman" pitchFamily="18" charset="0"/>
                          <a:cs typeface="Times New Roman" pitchFamily="18" charset="0"/>
                        </a:rPr>
                        <a:t>16 991 100,0</a:t>
                      </a:r>
                      <a:endParaRPr kumimoji="0" lang="ru-RU" sz="18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800" u="none" strike="noStrike" cap="none" normalizeH="0" baseline="0" smtClean="0">
                          <a:ln>
                            <a:noFill/>
                          </a:ln>
                          <a:effectLst/>
                          <a:latin typeface="Times New Roman" pitchFamily="18" charset="0"/>
                          <a:cs typeface="Times New Roman" pitchFamily="18" charset="0"/>
                        </a:rPr>
                        <a:t>123,7</a:t>
                      </a:r>
                      <a:endParaRPr kumimoji="0" lang="ru-RU" sz="1800" b="1" i="0" u="none" strike="noStrike" cap="none" normalizeH="0" baseline="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2"/>
                        </a:buClr>
                        <a:buSzPct val="115000"/>
                        <a:buFont typeface="Wingdings" pitchFamily="2" charset="2"/>
                        <a:buNone/>
                        <a:tabLst/>
                      </a:pPr>
                      <a:r>
                        <a:rPr kumimoji="0" lang="ru-RU" sz="1600" u="none" strike="noStrike" cap="none" normalizeH="0" baseline="0" dirty="0" smtClean="0">
                          <a:ln>
                            <a:noFill/>
                          </a:ln>
                          <a:effectLst/>
                          <a:latin typeface="Times New Roman" pitchFamily="18" charset="0"/>
                          <a:cs typeface="Times New Roman" pitchFamily="18" charset="0"/>
                        </a:rPr>
                        <a:t>Бюджет </a:t>
                      </a:r>
                      <a:r>
                        <a:rPr kumimoji="0" lang="ru-RU" sz="1600" u="none" strike="noStrike" cap="none" normalizeH="0" baseline="0" dirty="0" err="1" smtClean="0">
                          <a:ln>
                            <a:noFill/>
                          </a:ln>
                          <a:effectLst/>
                          <a:latin typeface="Times New Roman" pitchFamily="18" charset="0"/>
                          <a:cs typeface="Times New Roman" pitchFamily="18" charset="0"/>
                        </a:rPr>
                        <a:t>дефи-цити</a:t>
                      </a:r>
                      <a:r>
                        <a:rPr kumimoji="0" lang="ru-RU" sz="1600" u="none" strike="noStrike" cap="none" normalizeH="0" baseline="0" dirty="0" smtClean="0">
                          <a:ln>
                            <a:noFill/>
                          </a:ln>
                          <a:effectLst/>
                          <a:latin typeface="Times New Roman" pitchFamily="18" charset="0"/>
                          <a:cs typeface="Times New Roman" pitchFamily="18" charset="0"/>
                        </a:rPr>
                        <a:t> </a:t>
                      </a:r>
                      <a:r>
                        <a:rPr kumimoji="0" lang="ru-RU" sz="1600" u="none" strike="noStrike" cap="none" normalizeH="0" baseline="0" dirty="0" err="1" smtClean="0">
                          <a:ln>
                            <a:noFill/>
                          </a:ln>
                          <a:effectLst/>
                          <a:latin typeface="Times New Roman" pitchFamily="18" charset="0"/>
                          <a:cs typeface="Times New Roman" pitchFamily="18" charset="0"/>
                        </a:rPr>
                        <a:t>ЯИМга</a:t>
                      </a:r>
                      <a:r>
                        <a:rPr kumimoji="0" lang="ru-RU" sz="1600" u="none" strike="noStrike" cap="none" normalizeH="0" baseline="0" dirty="0" smtClean="0">
                          <a:ln>
                            <a:noFill/>
                          </a:ln>
                          <a:effectLst/>
                          <a:latin typeface="Times New Roman" pitchFamily="18" charset="0"/>
                          <a:cs typeface="Times New Roman" pitchFamily="18" charset="0"/>
                        </a:rPr>
                        <a:t> </a:t>
                      </a:r>
                      <a:r>
                        <a:rPr kumimoji="0" lang="ru-RU" sz="1600" u="none" strike="noStrike" cap="none" normalizeH="0" baseline="0" dirty="0" err="1" smtClean="0">
                          <a:ln>
                            <a:noFill/>
                          </a:ln>
                          <a:effectLst/>
                          <a:latin typeface="Times New Roman" pitchFamily="18" charset="0"/>
                          <a:cs typeface="Times New Roman" pitchFamily="18" charset="0"/>
                        </a:rPr>
                        <a:t>нисбатан</a:t>
                      </a:r>
                      <a:r>
                        <a:rPr kumimoji="0" lang="ru-RU" sz="1600" u="none" strike="noStrike" cap="none" normalizeH="0" baseline="0" dirty="0" smtClean="0">
                          <a:ln>
                            <a:noFill/>
                          </a:ln>
                          <a:effectLst/>
                          <a:latin typeface="Times New Roman" pitchFamily="18" charset="0"/>
                          <a:cs typeface="Times New Roman" pitchFamily="18" charset="0"/>
                        </a:rPr>
                        <a:t> 1,0 </a:t>
                      </a:r>
                      <a:r>
                        <a:rPr kumimoji="0" lang="ru-RU" sz="1600" u="none" strike="noStrike" cap="none" normalizeH="0" baseline="0" dirty="0" err="1" smtClean="0">
                          <a:ln>
                            <a:noFill/>
                          </a:ln>
                          <a:effectLst/>
                          <a:latin typeface="Times New Roman" pitchFamily="18" charset="0"/>
                          <a:cs typeface="Times New Roman" pitchFamily="18" charset="0"/>
                        </a:rPr>
                        <a:t>фоиз</a:t>
                      </a:r>
                      <a:r>
                        <a:rPr kumimoji="0" lang="ru-RU" sz="1600" u="none" strike="noStrike" cap="none" normalizeH="0" baseline="0" dirty="0" smtClean="0">
                          <a:ln>
                            <a:noFill/>
                          </a:ln>
                          <a:effectLst/>
                          <a:latin typeface="Times New Roman" pitchFamily="18" charset="0"/>
                          <a:cs typeface="Times New Roman" pitchFamily="18" charset="0"/>
                        </a:rPr>
                        <a:t> </a:t>
                      </a:r>
                      <a:endParaRPr kumimoji="0" lang="ru-RU" sz="1600" b="1" i="0" u="none" strike="noStrike" cap="none" normalizeH="0" baseline="0" dirty="0" smtClean="0">
                        <a:ln>
                          <a:noFill/>
                        </a:ln>
                        <a:solidFill>
                          <a:srgbClr val="FFFF00"/>
                        </a:solidFill>
                        <a:effectLst/>
                        <a:latin typeface="Times New Roman" pitchFamily="18" charset="0"/>
                        <a:cs typeface="Times New Roman" pitchFamily="18" charset="0"/>
                      </a:endParaRPr>
                    </a:p>
                  </a:txBody>
                  <a:tcPr marL="90000" marR="90000" marT="46800" marB="46800" anchor="ctr" horzOverflow="overflow"/>
                </a:tc>
              </a:tr>
            </a:tbl>
          </a:graphicData>
        </a:graphic>
      </p:graphicFrame>
      <p:graphicFrame>
        <p:nvGraphicFramePr>
          <p:cNvPr id="6" name="Схема 5"/>
          <p:cNvGraphicFramePr/>
          <p:nvPr/>
        </p:nvGraphicFramePr>
        <p:xfrm>
          <a:off x="571472" y="357166"/>
          <a:ext cx="7929618"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63" name="Group 503"/>
          <p:cNvGraphicFramePr>
            <a:graphicFrameLocks noGrp="1"/>
          </p:cNvGraphicFramePr>
          <p:nvPr>
            <p:ph/>
          </p:nvPr>
        </p:nvGraphicFramePr>
        <p:xfrm>
          <a:off x="395288" y="692150"/>
          <a:ext cx="8229600" cy="5927725"/>
        </p:xfrm>
        <a:graphic>
          <a:graphicData uri="http://schemas.openxmlformats.org/drawingml/2006/table">
            <a:tbl>
              <a:tblPr>
                <a:tableStyleId>{BC89EF96-8CEA-46FF-86C4-4CE0E7609802}</a:tableStyleId>
              </a:tblPr>
              <a:tblGrid>
                <a:gridCol w="4094162"/>
                <a:gridCol w="633413"/>
                <a:gridCol w="635000"/>
                <a:gridCol w="792162"/>
                <a:gridCol w="650875"/>
                <a:gridCol w="663575"/>
                <a:gridCol w="760413"/>
              </a:tblGrid>
              <a:tr h="312755">
                <a:tc rowSpan="2">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dirty="0" smtClean="0">
                          <a:ln>
                            <a:noFill/>
                          </a:ln>
                          <a:effectLst/>
                          <a:latin typeface="Times New Roman" pitchFamily="18" charset="0"/>
                          <a:cs typeface="Times New Roman" pitchFamily="18" charset="0"/>
                        </a:rPr>
                        <a:t> Кўрсаткичлар</a:t>
                      </a:r>
                      <a:endParaRPr kumimoji="0" lang="uz-Cyrl-UZ"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anchor="ctr" horzOverflow="overflow"/>
                </a:tc>
                <a:tc gridSpan="2">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200</a:t>
                      </a:r>
                      <a:r>
                        <a:rPr kumimoji="0" lang="uz-Cyrl-UZ" sz="1200" u="none" strike="noStrike" cap="none" normalizeH="0" baseline="0" smtClean="0">
                          <a:ln>
                            <a:noFill/>
                          </a:ln>
                          <a:effectLst/>
                          <a:latin typeface="Times New Roman" pitchFamily="18" charset="0"/>
                          <a:cs typeface="Times New Roman" pitchFamily="18" charset="0"/>
                        </a:rPr>
                        <a:t>9</a:t>
                      </a:r>
                      <a:r>
                        <a:rPr kumimoji="0" lang="ru-RU" sz="1200" u="none" strike="noStrike" cap="none" normalizeH="0" baseline="0" smtClean="0">
                          <a:ln>
                            <a:noFill/>
                          </a:ln>
                          <a:effectLst/>
                          <a:latin typeface="Times New Roman" pitchFamily="18" charset="0"/>
                          <a:cs typeface="Times New Roman" pitchFamily="18" charset="0"/>
                        </a:rPr>
                        <a:t> йил</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hMerge="1">
                  <a:txBody>
                    <a:bodyPr/>
                    <a:lstStyle/>
                    <a:p>
                      <a:endParaRPr lang="ru-RU"/>
                    </a:p>
                  </a:txBody>
                  <a:tcPr/>
                </a:tc>
                <a:tc gridSpan="2">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20</a:t>
                      </a:r>
                      <a:r>
                        <a:rPr kumimoji="0" lang="uz-Cyrl-UZ" sz="1200" u="none" strike="noStrike" cap="none" normalizeH="0" baseline="0" smtClean="0">
                          <a:ln>
                            <a:noFill/>
                          </a:ln>
                          <a:effectLst/>
                          <a:latin typeface="Times New Roman" pitchFamily="18" charset="0"/>
                          <a:cs typeface="Times New Roman" pitchFamily="18" charset="0"/>
                        </a:rPr>
                        <a:t>10</a:t>
                      </a:r>
                      <a:r>
                        <a:rPr kumimoji="0" lang="ru-RU" sz="1200" u="none" strike="noStrike" cap="none" normalizeH="0" baseline="0" smtClean="0">
                          <a:ln>
                            <a:noFill/>
                          </a:ln>
                          <a:effectLst/>
                          <a:latin typeface="Times New Roman" pitchFamily="18" charset="0"/>
                          <a:cs typeface="Times New Roman" pitchFamily="18" charset="0"/>
                        </a:rPr>
                        <a:t> йил</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hMerge="1">
                  <a:txBody>
                    <a:bodyPr/>
                    <a:lstStyle/>
                    <a:p>
                      <a:endParaRPr lang="ru-RU"/>
                    </a:p>
                  </a:txBody>
                  <a:tcPr/>
                </a:tc>
                <a:tc gridSpan="2">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201</a:t>
                      </a:r>
                      <a:r>
                        <a:rPr kumimoji="0" lang="uz-Cyrl-UZ" sz="1200" u="none" strike="noStrike" cap="none" normalizeH="0" baseline="0" smtClean="0">
                          <a:ln>
                            <a:noFill/>
                          </a:ln>
                          <a:effectLst/>
                          <a:latin typeface="Times New Roman" pitchFamily="18" charset="0"/>
                          <a:cs typeface="Times New Roman" pitchFamily="18" charset="0"/>
                        </a:rPr>
                        <a:t>1</a:t>
                      </a:r>
                      <a:r>
                        <a:rPr kumimoji="0" lang="ru-RU" sz="1200" u="none" strike="noStrike" cap="none" normalizeH="0" baseline="0" smtClean="0">
                          <a:ln>
                            <a:noFill/>
                          </a:ln>
                          <a:effectLst/>
                          <a:latin typeface="Times New Roman" pitchFamily="18" charset="0"/>
                          <a:cs typeface="Times New Roman" pitchFamily="18" charset="0"/>
                        </a:rPr>
                        <a:t> йил - лойиҳа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hMerge="1">
                  <a:txBody>
                    <a:bodyPr/>
                    <a:lstStyle/>
                    <a:p>
                      <a:endParaRPr lang="ru-RU"/>
                    </a:p>
                  </a:txBody>
                  <a:tcPr/>
                </a:tc>
              </a:tr>
              <a:tr h="311167">
                <a:tc vMerge="1">
                  <a:txBody>
                    <a:bodyPr/>
                    <a:lstStyle/>
                    <a:p>
                      <a:endParaRPr lang="ru-RU"/>
                    </a:p>
                  </a:txBody>
                  <a:tcPr/>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сумма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улуши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сумма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улуши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сумма</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улуши</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ЯИМ</a:t>
                      </a:r>
                      <a:r>
                        <a:rPr kumimoji="0" lang="uz-Cyrl-UZ" sz="1200" u="none" strike="noStrike" cap="none" normalizeH="0" baseline="0" smtClean="0">
                          <a:ln>
                            <a:noFill/>
                          </a:ln>
                          <a:effectLst/>
                          <a:latin typeface="Times New Roman" pitchFamily="18" charset="0"/>
                          <a:cs typeface="Times New Roman" pitchFamily="18" charset="0"/>
                        </a:rPr>
                        <a:t>, млрд. сум</a:t>
                      </a:r>
                      <a:endParaRPr kumimoji="0" lang="uz-Cyrl-UZ"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dirty="0" smtClean="0">
                          <a:ln>
                            <a:noFill/>
                          </a:ln>
                          <a:effectLst/>
                          <a:latin typeface="Times New Roman" pitchFamily="18" charset="0"/>
                          <a:cs typeface="Times New Roman" pitchFamily="18" charset="0"/>
                        </a:rPr>
                        <a:t>48 097</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60 154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Давлат бюджети харажатлари, млрд.сўм</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10 761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100%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13 733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100%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16991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100%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ЯИМга нисбатан, %</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22,4%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22,8%</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457224">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dirty="0" err="1" smtClean="0">
                          <a:ln>
                            <a:noFill/>
                          </a:ln>
                          <a:effectLst/>
                          <a:latin typeface="Times New Roman" pitchFamily="18" charset="0"/>
                          <a:cs typeface="Times New Roman" pitchFamily="18" charset="0"/>
                        </a:rPr>
                        <a:t>Ижтимоий</a:t>
                      </a:r>
                      <a:r>
                        <a:rPr kumimoji="0" lang="ru-RU" sz="1200" u="none" strike="noStrike" cap="none" normalizeH="0" baseline="0" dirty="0" smtClean="0">
                          <a:ln>
                            <a:noFill/>
                          </a:ln>
                          <a:effectLst/>
                          <a:latin typeface="Times New Roman" pitchFamily="18" charset="0"/>
                          <a:cs typeface="Times New Roman" pitchFamily="18" charset="0"/>
                        </a:rPr>
                        <a:t> </a:t>
                      </a:r>
                      <a:r>
                        <a:rPr kumimoji="0" lang="ru-RU" sz="1200" u="none" strike="noStrike" cap="none" normalizeH="0" baseline="0" dirty="0" err="1" smtClean="0">
                          <a:ln>
                            <a:noFill/>
                          </a:ln>
                          <a:effectLst/>
                          <a:latin typeface="Times New Roman" pitchFamily="18" charset="0"/>
                          <a:cs typeface="Times New Roman" pitchFamily="18" charset="0"/>
                        </a:rPr>
                        <a:t>соҳа ва</a:t>
                      </a:r>
                      <a:r>
                        <a:rPr kumimoji="0" lang="ru-RU" sz="1200" u="none" strike="noStrike" cap="none" normalizeH="0" baseline="0" dirty="0" smtClean="0">
                          <a:ln>
                            <a:noFill/>
                          </a:ln>
                          <a:effectLst/>
                          <a:latin typeface="Times New Roman" pitchFamily="18" charset="0"/>
                          <a:cs typeface="Times New Roman" pitchFamily="18" charset="0"/>
                        </a:rPr>
                        <a:t> </a:t>
                      </a:r>
                      <a:r>
                        <a:rPr kumimoji="0" lang="ru-RU" sz="1200" u="none" strike="noStrike" cap="none" normalizeH="0" baseline="0" dirty="0" err="1" smtClean="0">
                          <a:ln>
                            <a:noFill/>
                          </a:ln>
                          <a:effectLst/>
                          <a:latin typeface="Times New Roman" pitchFamily="18" charset="0"/>
                          <a:cs typeface="Times New Roman" pitchFamily="18" charset="0"/>
                        </a:rPr>
                        <a:t>аҳолини ижтимоий</a:t>
                      </a:r>
                      <a:r>
                        <a:rPr kumimoji="0" lang="ru-RU" sz="1200" u="none" strike="noStrike" cap="none" normalizeH="0" baseline="0" dirty="0" smtClean="0">
                          <a:ln>
                            <a:noFill/>
                          </a:ln>
                          <a:effectLst/>
                          <a:latin typeface="Times New Roman" pitchFamily="18" charset="0"/>
                          <a:cs typeface="Times New Roman" pitchFamily="18" charset="0"/>
                        </a:rPr>
                        <a:t> </a:t>
                      </a:r>
                      <a:r>
                        <a:rPr kumimoji="0" lang="ru-RU" sz="1200" u="none" strike="noStrike" cap="none" normalizeH="0" baseline="0" dirty="0" err="1" smtClean="0">
                          <a:ln>
                            <a:noFill/>
                          </a:ln>
                          <a:effectLst/>
                          <a:latin typeface="Times New Roman" pitchFamily="18" charset="0"/>
                          <a:cs typeface="Times New Roman" pitchFamily="18" charset="0"/>
                        </a:rPr>
                        <a:t>қўллаб-қуватлаш харажатлари</a:t>
                      </a:r>
                      <a:r>
                        <a:rPr kumimoji="0" lang="ru-RU" sz="1200" u="none" strike="noStrike" cap="none" normalizeH="0" baseline="0" dirty="0" smtClean="0">
                          <a:ln>
                            <a:noFill/>
                          </a:ln>
                          <a:effectLst/>
                          <a:latin typeface="Times New Roman" pitchFamily="18" charset="0"/>
                          <a:cs typeface="Times New Roman" pitchFamily="18" charset="0"/>
                        </a:rPr>
                        <a:t> - </a:t>
                      </a:r>
                      <a:r>
                        <a:rPr kumimoji="0" lang="ru-RU" sz="1200" u="none" strike="noStrike" cap="none" normalizeH="0" baseline="0" dirty="0" err="1" smtClean="0">
                          <a:ln>
                            <a:noFill/>
                          </a:ln>
                          <a:effectLst/>
                          <a:latin typeface="Times New Roman" pitchFamily="18" charset="0"/>
                          <a:cs typeface="Times New Roman" pitchFamily="18" charset="0"/>
                        </a:rPr>
                        <a:t>жами</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5 901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54,8%</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8 113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59,1%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10112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59,5%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Маориф</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3 326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30,9%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4 635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33,8%</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5890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34,6%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соғлиқни сақлаш</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1 256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11,7%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1 704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12,4%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2217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13,0%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маданият ва спорт</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126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160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194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фан</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63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84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111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0,6%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ижтимоий таъминот</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46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59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74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оилаларга ижтимоий нафақалар</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1 039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9,7%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1 432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1582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9,3%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Иқтисодиётга харажатлар</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1 290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12,0%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1 573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11,5%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1952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11,4%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Марказлашган инвестицияларни молиялаштириш</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829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7,7%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825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6,0%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950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5,5%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457224">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Давлат ҳокимияти ва бошқаруви органлари, суд органлари харажатлари</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273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352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472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2,7%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Фуқароларнинг ўзини ўзи бошқариш органлари</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84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0,8%</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119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152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0,8%</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Вазирлар Маҳкамасининг заҳира жамғармаси</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41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54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0,4%</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57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0,9%</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Бошқа харажатлар</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2 338</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21,7%</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2 692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19,6%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3295</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19,3%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Давлат бюджети тақчиллиги (-), профицити (+)</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73</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-616</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812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r>
              <a:tr h="274335">
                <a:tc>
                  <a:txBody>
                    <a:bodyPr/>
                    <a:lstStyle/>
                    <a:p>
                      <a:pPr marL="0" marR="0" lvl="0" indent="-342900" algn="just"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dirty="0" err="1" smtClean="0">
                          <a:ln>
                            <a:noFill/>
                          </a:ln>
                          <a:effectLst/>
                          <a:latin typeface="Times New Roman" pitchFamily="18" charset="0"/>
                          <a:cs typeface="Times New Roman" pitchFamily="18" charset="0"/>
                        </a:rPr>
                        <a:t>ЯИМга</a:t>
                      </a:r>
                      <a:r>
                        <a:rPr kumimoji="0" lang="ru-RU" sz="1200" u="none" strike="noStrike" cap="none" normalizeH="0" baseline="0" dirty="0" smtClean="0">
                          <a:ln>
                            <a:noFill/>
                          </a:ln>
                          <a:effectLst/>
                          <a:latin typeface="Times New Roman" pitchFamily="18" charset="0"/>
                          <a:cs typeface="Times New Roman" pitchFamily="18" charset="0"/>
                        </a:rPr>
                        <a:t> </a:t>
                      </a:r>
                      <a:r>
                        <a:rPr kumimoji="0" lang="ru-RU" sz="1200" u="none" strike="noStrike" cap="none" normalizeH="0" baseline="0" dirty="0" err="1" smtClean="0">
                          <a:ln>
                            <a:noFill/>
                          </a:ln>
                          <a:effectLst/>
                          <a:latin typeface="Times New Roman" pitchFamily="18" charset="0"/>
                          <a:cs typeface="Times New Roman" pitchFamily="18" charset="0"/>
                        </a:rPr>
                        <a:t>нисбатан</a:t>
                      </a:r>
                      <a:r>
                        <a:rPr kumimoji="0" lang="ru-RU" sz="1200" u="none" strike="noStrike" cap="none" normalizeH="0" baseline="0" dirty="0" smtClean="0">
                          <a:ln>
                            <a:noFill/>
                          </a:ln>
                          <a:effectLst/>
                          <a:latin typeface="Times New Roman" pitchFamily="18" charset="0"/>
                          <a:cs typeface="Times New Roman" pitchFamily="18" charset="0"/>
                        </a:rPr>
                        <a:t>, %</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a:t>
                      </a:r>
                      <a:r>
                        <a:rPr kumimoji="0" lang="ru-RU" sz="1200" u="none" strike="noStrike" cap="none" normalizeH="0" baseline="0" smtClean="0">
                          <a:ln>
                            <a:noFill/>
                          </a:ln>
                          <a:effectLst/>
                          <a:latin typeface="Times New Roman" pitchFamily="18" charset="0"/>
                          <a:cs typeface="Times New Roman" pitchFamily="18" charset="0"/>
                        </a:rPr>
                        <a:t>0,2%</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ru-RU" sz="1200" u="none" strike="noStrike" cap="none" normalizeH="0" baseline="0" smtClean="0">
                          <a:ln>
                            <a:noFill/>
                          </a:ln>
                          <a:effectLst/>
                          <a:latin typeface="Times New Roman" pitchFamily="18" charset="0"/>
                          <a:cs typeface="Times New Roman" pitchFamily="18" charset="0"/>
                        </a:rPr>
                        <a:t>-1,0%</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342900" algn="ctr" defTabSz="914400" rtl="0" eaLnBrk="1" fontAlgn="base" latinLnBrk="0" hangingPunct="1">
                        <a:lnSpc>
                          <a:spcPct val="100000"/>
                        </a:lnSpc>
                        <a:spcBef>
                          <a:spcPts val="0"/>
                        </a:spcBef>
                        <a:spcAft>
                          <a:spcPct val="0"/>
                        </a:spcAft>
                        <a:buClrTx/>
                        <a:buSzPct val="100000"/>
                        <a:buFontTx/>
                        <a:buNone/>
                        <a:tabLst>
                          <a:tab pos="571500" algn="l"/>
                        </a:tabLst>
                      </a:pPr>
                      <a:r>
                        <a:rPr kumimoji="0" lang="uz-Cyrl-UZ" sz="1200" u="none" strike="noStrike" cap="none" normalizeH="0" baseline="0" smtClean="0">
                          <a:ln>
                            <a:noFill/>
                          </a:ln>
                          <a:effectLst/>
                          <a:latin typeface="Times New Roman" pitchFamily="18" charset="0"/>
                          <a:cs typeface="Times New Roman" pitchFamily="18" charset="0"/>
                        </a:rPr>
                        <a:t>1</a:t>
                      </a:r>
                      <a:endParaRPr kumimoji="0" lang="ru-RU" sz="1200" b="1"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5000"/>
                        <a:buFont typeface="Wingdings" pitchFamily="2" charset="2"/>
                        <a:buNone/>
                        <a:tabLst/>
                      </a:pP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anchor="ctr" horzOverflow="overflow"/>
                </a:tc>
              </a:tr>
            </a:tbl>
          </a:graphicData>
        </a:graphic>
      </p:graphicFrame>
      <p:graphicFrame>
        <p:nvGraphicFramePr>
          <p:cNvPr id="4" name="Схема 3"/>
          <p:cNvGraphicFramePr/>
          <p:nvPr/>
        </p:nvGraphicFramePr>
        <p:xfrm>
          <a:off x="468313" y="115888"/>
          <a:ext cx="8229600" cy="38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186766" cy="129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одержимое 3"/>
          <p:cNvGraphicFramePr>
            <a:graphicFrameLocks noGrp="1"/>
          </p:cNvGraphicFramePr>
          <p:nvPr>
            <p:ph idx="1"/>
          </p:nvPr>
        </p:nvGraphicFramePr>
        <p:xfrm>
          <a:off x="428596" y="1857364"/>
          <a:ext cx="8229600" cy="4411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71472" y="214291"/>
          <a:ext cx="8229600" cy="15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357158" y="2071678"/>
          <a:ext cx="8301038" cy="43402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457200" y="1357298"/>
          <a:ext cx="8229600" cy="50720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4" name="Схема 83"/>
          <p:cNvGraphicFramePr/>
          <p:nvPr/>
        </p:nvGraphicFramePr>
        <p:xfrm>
          <a:off x="571472" y="5786454"/>
          <a:ext cx="7786742" cy="491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26" name="Объект 5"/>
          <p:cNvGraphicFramePr>
            <a:graphicFrameLocks/>
          </p:cNvGraphicFramePr>
          <p:nvPr/>
        </p:nvGraphicFramePr>
        <p:xfrm>
          <a:off x="428625" y="1571625"/>
          <a:ext cx="8072438" cy="3857625"/>
        </p:xfrm>
        <a:graphic>
          <a:graphicData uri="http://schemas.openxmlformats.org/presentationml/2006/ole">
            <mc:AlternateContent xmlns:mc="http://schemas.openxmlformats.org/markup-compatibility/2006">
              <mc:Choice xmlns:v="urn:schemas-microsoft-com:vml" Requires="v">
                <p:oleObj spid="_x0000_s1033" r:id="rId13" imgW="8077900" imgH="3859102" progId="Excel.Sheet.8">
                  <p:embed/>
                </p:oleObj>
              </mc:Choice>
              <mc:Fallback>
                <p:oleObj r:id="rId13" imgW="8077900" imgH="3859102" progId="Excel.Sheet.8">
                  <p:embed/>
                  <p:pic>
                    <p:nvPicPr>
                      <p:cNvPr id="0" name="Объект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625" y="1571625"/>
                        <a:ext cx="8072438" cy="385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AutoShape 3"/>
          <p:cNvSpPr>
            <a:spLocks noChangeAspect="1" noChangeArrowheads="1"/>
          </p:cNvSpPr>
          <p:nvPr/>
        </p:nvSpPr>
        <p:spPr bwMode="auto">
          <a:xfrm>
            <a:off x="571500" y="1785938"/>
            <a:ext cx="77438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2257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500034" y="4214818"/>
          <a:ext cx="8215370" cy="22145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154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500034" y="2571744"/>
          <a:ext cx="8186766" cy="35544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одержимое 3"/>
          <p:cNvGraphicFramePr>
            <a:graphicFrameLocks noGrp="1"/>
          </p:cNvGraphicFramePr>
          <p:nvPr>
            <p:ph idx="1"/>
          </p:nvPr>
        </p:nvGraphicFramePr>
        <p:xfrm>
          <a:off x="457200" y="2500306"/>
          <a:ext cx="8229600" cy="36258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2686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642910" y="4714884"/>
          <a:ext cx="8143932" cy="12858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33289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714348" y="5072074"/>
          <a:ext cx="7929618" cy="11430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714488"/>
          <a:ext cx="8229600" cy="4411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29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28596" y="1857364"/>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500034" y="1428736"/>
          <a:ext cx="8229600" cy="24003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nvGraphicFramePr>
        <p:xfrm>
          <a:off x="571472" y="3929066"/>
          <a:ext cx="8001056" cy="10947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054"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2050" name="Object 2"/>
          <p:cNvGraphicFramePr>
            <a:graphicFrameLocks noChangeAspect="1"/>
          </p:cNvGraphicFramePr>
          <p:nvPr/>
        </p:nvGraphicFramePr>
        <p:xfrm>
          <a:off x="3214688" y="5286375"/>
          <a:ext cx="2643187" cy="1096963"/>
        </p:xfrm>
        <a:graphic>
          <a:graphicData uri="http://schemas.openxmlformats.org/presentationml/2006/ole">
            <mc:AlternateContent xmlns:mc="http://schemas.openxmlformats.org/markup-compatibility/2006">
              <mc:Choice xmlns:v="urn:schemas-microsoft-com:vml" Requires="v">
                <p:oleObj spid="_x0000_s2058" name="Формула" r:id="rId18" imgW="939392" imgH="393529" progId="Equation.3">
                  <p:embed/>
                </p:oleObj>
              </mc:Choice>
              <mc:Fallback>
                <p:oleObj name="Формула" r:id="rId18" imgW="939392" imgH="393529" progId="Equation.3">
                  <p:embed/>
                  <p:pic>
                    <p:nvPicPr>
                      <p:cNvPr id="0"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14688" y="5286375"/>
                        <a:ext cx="2643187"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285860"/>
          <a:ext cx="8229600"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500034" y="1714488"/>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rot="16200000" flipV="1">
            <a:off x="214312" y="3500438"/>
            <a:ext cx="4214813" cy="714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Прямая со стрелкой 11"/>
          <p:cNvCxnSpPr/>
          <p:nvPr/>
        </p:nvCxnSpPr>
        <p:spPr>
          <a:xfrm>
            <a:off x="2357438" y="5643563"/>
            <a:ext cx="5143500"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Прямая соединительная линия 13"/>
          <p:cNvCxnSpPr/>
          <p:nvPr/>
        </p:nvCxnSpPr>
        <p:spPr>
          <a:xfrm>
            <a:off x="2327275" y="3643313"/>
            <a:ext cx="4357688" cy="1587"/>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Прямая соединительная линия 15"/>
          <p:cNvCxnSpPr/>
          <p:nvPr/>
        </p:nvCxnSpPr>
        <p:spPr>
          <a:xfrm flipV="1">
            <a:off x="2330450" y="2000250"/>
            <a:ext cx="4098925" cy="1643063"/>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Прямая соединительная линия 17"/>
          <p:cNvCxnSpPr/>
          <p:nvPr/>
        </p:nvCxnSpPr>
        <p:spPr>
          <a:xfrm>
            <a:off x="2327275" y="3643313"/>
            <a:ext cx="4316413" cy="142875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22" name="Схема 21"/>
          <p:cNvGraphicFramePr/>
          <p:nvPr/>
        </p:nvGraphicFramePr>
        <p:xfrm>
          <a:off x="6572264" y="1785926"/>
          <a:ext cx="1928826" cy="5715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Схема 23"/>
          <p:cNvGraphicFramePr/>
          <p:nvPr/>
        </p:nvGraphicFramePr>
        <p:xfrm>
          <a:off x="6823619" y="3143248"/>
          <a:ext cx="2106099" cy="6550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6" name="Схема 25"/>
          <p:cNvGraphicFramePr/>
          <p:nvPr/>
        </p:nvGraphicFramePr>
        <p:xfrm>
          <a:off x="6858016" y="4643446"/>
          <a:ext cx="1833451" cy="58364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199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sp>
        <p:nvSpPr>
          <p:cNvPr id="41996" name="Rectangle 3"/>
          <p:cNvSpPr>
            <a:spLocks noChangeArrowheads="1"/>
          </p:cNvSpPr>
          <p:nvPr/>
        </p:nvSpPr>
        <p:spPr bwMode="auto">
          <a:xfrm>
            <a:off x="857250" y="1428750"/>
            <a:ext cx="1285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ru-RU" sz="2000" b="1" i="1">
                <a:latin typeface="Times New Roman" pitchFamily="18" charset="0"/>
                <a:cs typeface="Times New Roman" pitchFamily="18" charset="0"/>
              </a:rPr>
              <a:t>Солиқ </a:t>
            </a:r>
            <a:r>
              <a:rPr lang="uz-Cyrl-UZ" sz="2000" b="1" i="1">
                <a:latin typeface="Times New Roman" pitchFamily="18" charset="0"/>
                <a:cs typeface="Times New Roman" pitchFamily="18" charset="0"/>
              </a:rPr>
              <a:t>       </a:t>
            </a:r>
            <a:r>
              <a:rPr lang="ru-RU" sz="2000" b="1" i="1">
                <a:latin typeface="Times New Roman" pitchFamily="18" charset="0"/>
                <a:cs typeface="Times New Roman" pitchFamily="18" charset="0"/>
              </a:rPr>
              <a:t>ставкаси</a:t>
            </a:r>
            <a:endParaRPr lang="ru-RU" sz="2000" b="1">
              <a:latin typeface="Times New Roman" pitchFamily="18" charset="0"/>
              <a:cs typeface="Times New Roman" pitchFamily="18" charset="0"/>
            </a:endParaRPr>
          </a:p>
        </p:txBody>
      </p:sp>
      <p:sp>
        <p:nvSpPr>
          <p:cNvPr id="41997" name="Прямоугольник 29"/>
          <p:cNvSpPr>
            <a:spLocks noChangeArrowheads="1"/>
          </p:cNvSpPr>
          <p:nvPr/>
        </p:nvSpPr>
        <p:spPr bwMode="auto">
          <a:xfrm>
            <a:off x="6357938" y="5929313"/>
            <a:ext cx="204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000" b="1" i="1">
                <a:latin typeface="Times New Roman" pitchFamily="18" charset="0"/>
                <a:cs typeface="Times New Roman" pitchFamily="18" charset="0"/>
              </a:rPr>
              <a:t>Даромад ҳажми</a:t>
            </a:r>
            <a:endParaRPr lang="ru-RU" sz="20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928670"/>
          <a:ext cx="5043494" cy="5197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5715008" y="1071546"/>
          <a:ext cx="3006688" cy="1500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5715008" y="2714620"/>
          <a:ext cx="3006688" cy="15001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Схема 6"/>
          <p:cNvGraphicFramePr/>
          <p:nvPr/>
        </p:nvGraphicFramePr>
        <p:xfrm>
          <a:off x="5715008" y="4429132"/>
          <a:ext cx="3006688" cy="150019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457200" y="1600200"/>
          <a:ext cx="8229600" cy="4900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pPr eaLnBrk="1" hangingPunct="1"/>
            <a:endParaRPr lang="ru-RU" smtClean="0"/>
          </a:p>
        </p:txBody>
      </p:sp>
      <p:graphicFrame>
        <p:nvGraphicFramePr>
          <p:cNvPr id="4" name="Содержимое 3"/>
          <p:cNvGraphicFramePr>
            <a:graphicFrameLocks noGrp="1"/>
          </p:cNvGraphicFramePr>
          <p:nvPr>
            <p:ph idx="1"/>
          </p:nvPr>
        </p:nvGraphicFramePr>
        <p:xfrm>
          <a:off x="457200" y="1600200"/>
          <a:ext cx="8229600" cy="3905250"/>
        </p:xfrm>
        <a:graphic>
          <a:graphicData uri="http://schemas.openxmlformats.org/drawingml/2006/table">
            <a:tbl>
              <a:tblPr firstRow="1" bandRow="1">
                <a:tableStyleId>{5C22544A-7EE6-4342-B048-85BDC9FD1C3A}</a:tableStyleId>
              </a:tblPr>
              <a:tblGrid>
                <a:gridCol w="4114800"/>
                <a:gridCol w="4114800"/>
              </a:tblGrid>
              <a:tr h="700933">
                <a:tc>
                  <a:txBody>
                    <a:bodyPr/>
                    <a:lstStyle/>
                    <a:p>
                      <a:pPr algn="ctr"/>
                      <a:r>
                        <a:rPr lang="uz-Cyrl-UZ" sz="2000" dirty="0" smtClean="0">
                          <a:latin typeface="Times New Roman" pitchFamily="18" charset="0"/>
                          <a:cs typeface="Times New Roman" pitchFamily="18" charset="0"/>
                        </a:rPr>
                        <a:t>Солиқ солинадиган даромад миқдори</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z-Cyrl-UZ" sz="2000" dirty="0" smtClean="0">
                          <a:latin typeface="Times New Roman" pitchFamily="18" charset="0"/>
                          <a:cs typeface="Times New Roman" pitchFamily="18" charset="0"/>
                        </a:rPr>
                        <a:t>Солиқ</a:t>
                      </a:r>
                      <a:r>
                        <a:rPr lang="uz-Cyrl-UZ" sz="2000" baseline="0" dirty="0" smtClean="0">
                          <a:latin typeface="Times New Roman" pitchFamily="18" charset="0"/>
                          <a:cs typeface="Times New Roman" pitchFamily="18" charset="0"/>
                        </a:rPr>
                        <a:t> миқдори</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0749">
                <a:tc>
                  <a:txBody>
                    <a:bodyPr/>
                    <a:lstStyle/>
                    <a:p>
                      <a:r>
                        <a:rPr lang="uz-Cyrl-UZ" sz="2000" dirty="0" smtClean="0">
                          <a:latin typeface="Times New Roman" pitchFamily="18" charset="0"/>
                          <a:cs typeface="Times New Roman" pitchFamily="18" charset="0"/>
                        </a:rPr>
                        <a:t>Энг кам ойлик иш ҳақининг 6 бараваригача бўлса</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z-Cyrl-UZ" sz="2000" dirty="0" smtClean="0">
                          <a:latin typeface="Times New Roman" pitchFamily="18" charset="0"/>
                          <a:cs typeface="Times New Roman" pitchFamily="18" charset="0"/>
                        </a:rPr>
                        <a:t>А </a:t>
                      </a:r>
                      <a:r>
                        <a:rPr lang="en-US" sz="200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Даромаднинг 10 фоизи</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6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z-Cyrl-UZ" sz="2000" dirty="0" smtClean="0">
                          <a:latin typeface="Times New Roman" pitchFamily="18" charset="0"/>
                          <a:cs typeface="Times New Roman" pitchFamily="18" charset="0"/>
                        </a:rPr>
                        <a:t>Энг кам ойлик иш ҳақининг 6 бараваридан 10 бараваригача бўлса</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B = A + </a:t>
                      </a:r>
                      <a:r>
                        <a:rPr lang="uz-Cyrl-UZ" sz="2000" dirty="0" smtClean="0">
                          <a:latin typeface="Times New Roman" pitchFamily="18" charset="0"/>
                          <a:cs typeface="Times New Roman" pitchFamily="18" charset="0"/>
                        </a:rPr>
                        <a:t>даромаднинг энг кам</a:t>
                      </a:r>
                      <a:r>
                        <a:rPr lang="uz-Cyrl-UZ" sz="2000" baseline="0" dirty="0" smtClean="0">
                          <a:latin typeface="Times New Roman" pitchFamily="18" charset="0"/>
                          <a:cs typeface="Times New Roman" pitchFamily="18" charset="0"/>
                        </a:rPr>
                        <a:t> </a:t>
                      </a:r>
                      <a:r>
                        <a:rPr lang="uz-Cyrl-UZ" sz="2000" dirty="0" smtClean="0">
                          <a:latin typeface="Times New Roman" pitchFamily="18" charset="0"/>
                          <a:cs typeface="Times New Roman" pitchFamily="18" charset="0"/>
                        </a:rPr>
                        <a:t>ойлик иш ҳақининг 6 бараваридан ошган қисмининг  16 фоизи</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6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z-Cyrl-UZ" sz="2000" dirty="0" smtClean="0">
                          <a:latin typeface="Times New Roman" pitchFamily="18" charset="0"/>
                          <a:cs typeface="Times New Roman" pitchFamily="18" charset="0"/>
                        </a:rPr>
                        <a:t>Энг кам ойлик иш ҳақининг 10 бараваридан кўп бўлса</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Times New Roman" pitchFamily="18" charset="0"/>
                          <a:cs typeface="Times New Roman" pitchFamily="18" charset="0"/>
                        </a:rPr>
                        <a:t>C =</a:t>
                      </a:r>
                      <a:r>
                        <a:rPr lang="en-US" sz="2000" baseline="0" dirty="0" smtClean="0">
                          <a:latin typeface="Times New Roman" pitchFamily="18" charset="0"/>
                          <a:cs typeface="Times New Roman" pitchFamily="18" charset="0"/>
                        </a:rPr>
                        <a:t> B + </a:t>
                      </a:r>
                      <a:r>
                        <a:rPr lang="uz-Cyrl-UZ" sz="2000" dirty="0" smtClean="0">
                          <a:latin typeface="Times New Roman" pitchFamily="18" charset="0"/>
                          <a:cs typeface="Times New Roman" pitchFamily="18" charset="0"/>
                        </a:rPr>
                        <a:t>даромаднинг энг кам ойлик иш ҳақининг 10 бараваридан ошган қисмининг  22 фоизи</a:t>
                      </a:r>
                      <a:endParaRPr lang="ru-RU" sz="2000" dirty="0">
                        <a:latin typeface="Times New Roman" pitchFamily="18" charset="0"/>
                        <a:cs typeface="Times New Roman" pitchFamily="18" charset="0"/>
                      </a:endParaRPr>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Схема 63"/>
          <p:cNvGraphicFramePr/>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5" name="Содержимое 64"/>
          <p:cNvGraphicFramePr>
            <a:graphicFrameLocks noGrp="1"/>
          </p:cNvGraphicFramePr>
          <p:nvPr>
            <p:ph idx="1"/>
          </p:nvPr>
        </p:nvGraphicFramePr>
        <p:xfrm>
          <a:off x="500034" y="1357298"/>
          <a:ext cx="8143932" cy="12858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5" name="Прямая соединительная линия 4"/>
          <p:cNvCxnSpPr/>
          <p:nvPr/>
        </p:nvCxnSpPr>
        <p:spPr>
          <a:xfrm>
            <a:off x="785813" y="3968750"/>
            <a:ext cx="7500937"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rot="5400000">
            <a:off x="679450" y="3962401"/>
            <a:ext cx="2127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rot="5400000">
            <a:off x="2066131" y="3974307"/>
            <a:ext cx="21431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Прямая соединительная линия 19"/>
          <p:cNvCxnSpPr/>
          <p:nvPr/>
        </p:nvCxnSpPr>
        <p:spPr>
          <a:xfrm rot="5400000">
            <a:off x="2536031" y="3974307"/>
            <a:ext cx="21431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Прямая соединительная линия 22"/>
          <p:cNvCxnSpPr/>
          <p:nvPr/>
        </p:nvCxnSpPr>
        <p:spPr>
          <a:xfrm rot="5400000">
            <a:off x="1135856" y="3974307"/>
            <a:ext cx="21431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Прямая соединительная линия 25"/>
          <p:cNvCxnSpPr/>
          <p:nvPr/>
        </p:nvCxnSpPr>
        <p:spPr>
          <a:xfrm rot="5400000">
            <a:off x="1608137" y="3975101"/>
            <a:ext cx="2127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Прямая соединительная линия 28"/>
          <p:cNvCxnSpPr/>
          <p:nvPr/>
        </p:nvCxnSpPr>
        <p:spPr>
          <a:xfrm rot="5400000">
            <a:off x="5180013" y="3990975"/>
            <a:ext cx="21431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Прямая соединительная линия 29"/>
          <p:cNvCxnSpPr/>
          <p:nvPr/>
        </p:nvCxnSpPr>
        <p:spPr>
          <a:xfrm rot="5400000">
            <a:off x="4608513" y="3990975"/>
            <a:ext cx="21431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Прямая соединительная линия 30"/>
          <p:cNvCxnSpPr/>
          <p:nvPr/>
        </p:nvCxnSpPr>
        <p:spPr>
          <a:xfrm rot="5400000">
            <a:off x="4107656" y="3974307"/>
            <a:ext cx="21431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Прямая соединительная линия 31"/>
          <p:cNvCxnSpPr/>
          <p:nvPr/>
        </p:nvCxnSpPr>
        <p:spPr>
          <a:xfrm rot="5400000">
            <a:off x="3578225" y="3973513"/>
            <a:ext cx="214313"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Прямая соединительная линия 32"/>
          <p:cNvCxnSpPr/>
          <p:nvPr/>
        </p:nvCxnSpPr>
        <p:spPr>
          <a:xfrm rot="5400000">
            <a:off x="3036093" y="3974307"/>
            <a:ext cx="21431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Прямая соединительная линия 33"/>
          <p:cNvCxnSpPr/>
          <p:nvPr/>
        </p:nvCxnSpPr>
        <p:spPr>
          <a:xfrm rot="5400000">
            <a:off x="7680326" y="3990975"/>
            <a:ext cx="214312"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Прямая соединительная линия 34"/>
          <p:cNvCxnSpPr/>
          <p:nvPr/>
        </p:nvCxnSpPr>
        <p:spPr>
          <a:xfrm rot="5400000">
            <a:off x="7180263" y="3990975"/>
            <a:ext cx="21431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Прямая соединительная линия 35"/>
          <p:cNvCxnSpPr/>
          <p:nvPr/>
        </p:nvCxnSpPr>
        <p:spPr>
          <a:xfrm rot="5400000">
            <a:off x="6680201" y="3990975"/>
            <a:ext cx="214312"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Прямая соединительная линия 36"/>
          <p:cNvCxnSpPr/>
          <p:nvPr/>
        </p:nvCxnSpPr>
        <p:spPr>
          <a:xfrm rot="5400000">
            <a:off x="6180138" y="3990975"/>
            <a:ext cx="21431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Прямая соединительная линия 37"/>
          <p:cNvCxnSpPr/>
          <p:nvPr/>
        </p:nvCxnSpPr>
        <p:spPr>
          <a:xfrm rot="5400000">
            <a:off x="5680076" y="3990975"/>
            <a:ext cx="214312" cy="1587"/>
          </a:xfrm>
          <a:prstGeom prst="line">
            <a:avLst/>
          </a:prstGeom>
        </p:spPr>
        <p:style>
          <a:lnRef idx="3">
            <a:schemeClr val="accent1"/>
          </a:lnRef>
          <a:fillRef idx="0">
            <a:schemeClr val="accent1"/>
          </a:fillRef>
          <a:effectRef idx="2">
            <a:schemeClr val="accent1"/>
          </a:effectRef>
          <a:fontRef idx="minor">
            <a:schemeClr val="tx1"/>
          </a:fontRef>
        </p:style>
      </p:cxnSp>
      <p:sp>
        <p:nvSpPr>
          <p:cNvPr id="45076" name="Прямоугольник 41"/>
          <p:cNvSpPr>
            <a:spLocks noChangeArrowheads="1"/>
          </p:cNvSpPr>
          <p:nvPr/>
        </p:nvSpPr>
        <p:spPr bwMode="auto">
          <a:xfrm>
            <a:off x="642938" y="42545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a:t>
            </a:r>
            <a:endParaRPr lang="ru-RU" sz="2400" b="1">
              <a:latin typeface="Times New Roman" pitchFamily="18" charset="0"/>
              <a:cs typeface="Times New Roman" pitchFamily="18" charset="0"/>
            </a:endParaRPr>
          </a:p>
        </p:txBody>
      </p:sp>
      <p:sp>
        <p:nvSpPr>
          <p:cNvPr id="45077" name="Прямоугольник 42"/>
          <p:cNvSpPr>
            <a:spLocks noChangeArrowheads="1"/>
          </p:cNvSpPr>
          <p:nvPr/>
        </p:nvSpPr>
        <p:spPr bwMode="auto">
          <a:xfrm>
            <a:off x="1071563" y="42545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2</a:t>
            </a:r>
            <a:endParaRPr lang="ru-RU" sz="2400" b="1">
              <a:latin typeface="Times New Roman" pitchFamily="18" charset="0"/>
              <a:cs typeface="Times New Roman" pitchFamily="18" charset="0"/>
            </a:endParaRPr>
          </a:p>
        </p:txBody>
      </p:sp>
      <p:sp>
        <p:nvSpPr>
          <p:cNvPr id="45078" name="Прямоугольник 43"/>
          <p:cNvSpPr>
            <a:spLocks noChangeArrowheads="1"/>
          </p:cNvSpPr>
          <p:nvPr/>
        </p:nvSpPr>
        <p:spPr bwMode="auto">
          <a:xfrm>
            <a:off x="1571625" y="42545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3</a:t>
            </a:r>
            <a:endParaRPr lang="ru-RU" sz="2400" b="1">
              <a:latin typeface="Times New Roman" pitchFamily="18" charset="0"/>
              <a:cs typeface="Times New Roman" pitchFamily="18" charset="0"/>
            </a:endParaRPr>
          </a:p>
        </p:txBody>
      </p:sp>
      <p:sp>
        <p:nvSpPr>
          <p:cNvPr id="45079" name="Прямоугольник 44"/>
          <p:cNvSpPr>
            <a:spLocks noChangeArrowheads="1"/>
          </p:cNvSpPr>
          <p:nvPr/>
        </p:nvSpPr>
        <p:spPr bwMode="auto">
          <a:xfrm>
            <a:off x="2000250" y="42545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4</a:t>
            </a:r>
            <a:endParaRPr lang="ru-RU" sz="2400" b="1">
              <a:latin typeface="Times New Roman" pitchFamily="18" charset="0"/>
              <a:cs typeface="Times New Roman" pitchFamily="18" charset="0"/>
            </a:endParaRPr>
          </a:p>
        </p:txBody>
      </p:sp>
      <p:sp>
        <p:nvSpPr>
          <p:cNvPr id="45080" name="Прямоугольник 45"/>
          <p:cNvSpPr>
            <a:spLocks noChangeArrowheads="1"/>
          </p:cNvSpPr>
          <p:nvPr/>
        </p:nvSpPr>
        <p:spPr bwMode="auto">
          <a:xfrm>
            <a:off x="2500313" y="42545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5</a:t>
            </a:r>
            <a:endParaRPr lang="ru-RU" sz="2400" b="1">
              <a:latin typeface="Times New Roman" pitchFamily="18" charset="0"/>
              <a:cs typeface="Times New Roman" pitchFamily="18" charset="0"/>
            </a:endParaRPr>
          </a:p>
        </p:txBody>
      </p:sp>
      <p:sp>
        <p:nvSpPr>
          <p:cNvPr id="45081" name="Прямоугольник 46"/>
          <p:cNvSpPr>
            <a:spLocks noChangeArrowheads="1"/>
          </p:cNvSpPr>
          <p:nvPr/>
        </p:nvSpPr>
        <p:spPr bwMode="auto">
          <a:xfrm>
            <a:off x="3000375" y="42545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6</a:t>
            </a:r>
            <a:endParaRPr lang="ru-RU" sz="2400" b="1">
              <a:latin typeface="Times New Roman" pitchFamily="18" charset="0"/>
              <a:cs typeface="Times New Roman" pitchFamily="18" charset="0"/>
            </a:endParaRPr>
          </a:p>
        </p:txBody>
      </p:sp>
      <p:sp>
        <p:nvSpPr>
          <p:cNvPr id="45082" name="Прямоугольник 47"/>
          <p:cNvSpPr>
            <a:spLocks noChangeArrowheads="1"/>
          </p:cNvSpPr>
          <p:nvPr/>
        </p:nvSpPr>
        <p:spPr bwMode="auto">
          <a:xfrm>
            <a:off x="3571875" y="42545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7</a:t>
            </a:r>
            <a:endParaRPr lang="ru-RU" sz="2400" b="1">
              <a:latin typeface="Times New Roman" pitchFamily="18" charset="0"/>
              <a:cs typeface="Times New Roman" pitchFamily="18" charset="0"/>
            </a:endParaRPr>
          </a:p>
        </p:txBody>
      </p:sp>
      <p:sp>
        <p:nvSpPr>
          <p:cNvPr id="45083" name="Прямоугольник 48"/>
          <p:cNvSpPr>
            <a:spLocks noChangeArrowheads="1"/>
          </p:cNvSpPr>
          <p:nvPr/>
        </p:nvSpPr>
        <p:spPr bwMode="auto">
          <a:xfrm>
            <a:off x="4071938" y="42545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8</a:t>
            </a:r>
            <a:endParaRPr lang="ru-RU" sz="2400" b="1">
              <a:latin typeface="Times New Roman" pitchFamily="18" charset="0"/>
              <a:cs typeface="Times New Roman" pitchFamily="18" charset="0"/>
            </a:endParaRPr>
          </a:p>
        </p:txBody>
      </p:sp>
      <p:sp>
        <p:nvSpPr>
          <p:cNvPr id="45084" name="Прямоугольник 49"/>
          <p:cNvSpPr>
            <a:spLocks noChangeArrowheads="1"/>
          </p:cNvSpPr>
          <p:nvPr/>
        </p:nvSpPr>
        <p:spPr bwMode="auto">
          <a:xfrm>
            <a:off x="4572000" y="42545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9</a:t>
            </a:r>
            <a:endParaRPr lang="ru-RU" sz="2400" b="1">
              <a:latin typeface="Times New Roman" pitchFamily="18" charset="0"/>
              <a:cs typeface="Times New Roman" pitchFamily="18" charset="0"/>
            </a:endParaRPr>
          </a:p>
        </p:txBody>
      </p:sp>
      <p:sp>
        <p:nvSpPr>
          <p:cNvPr id="45085" name="Прямоугольник 50"/>
          <p:cNvSpPr>
            <a:spLocks noChangeArrowheads="1"/>
          </p:cNvSpPr>
          <p:nvPr/>
        </p:nvSpPr>
        <p:spPr bwMode="auto">
          <a:xfrm>
            <a:off x="5072063" y="42545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10</a:t>
            </a:r>
            <a:endParaRPr lang="ru-RU" sz="2400" b="1">
              <a:latin typeface="Times New Roman" pitchFamily="18" charset="0"/>
              <a:cs typeface="Times New Roman" pitchFamily="18" charset="0"/>
            </a:endParaRPr>
          </a:p>
        </p:txBody>
      </p:sp>
      <p:sp>
        <p:nvSpPr>
          <p:cNvPr id="45086" name="Прямоугольник 51"/>
          <p:cNvSpPr>
            <a:spLocks noChangeArrowheads="1"/>
          </p:cNvSpPr>
          <p:nvPr/>
        </p:nvSpPr>
        <p:spPr bwMode="auto">
          <a:xfrm>
            <a:off x="5572125" y="4254500"/>
            <a:ext cx="476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11</a:t>
            </a:r>
            <a:endParaRPr lang="ru-RU" sz="2400" b="1">
              <a:latin typeface="Times New Roman" pitchFamily="18" charset="0"/>
              <a:cs typeface="Times New Roman" pitchFamily="18" charset="0"/>
            </a:endParaRPr>
          </a:p>
        </p:txBody>
      </p:sp>
      <p:sp>
        <p:nvSpPr>
          <p:cNvPr id="45087" name="Прямоугольник 52"/>
          <p:cNvSpPr>
            <a:spLocks noChangeArrowheads="1"/>
          </p:cNvSpPr>
          <p:nvPr/>
        </p:nvSpPr>
        <p:spPr bwMode="auto">
          <a:xfrm>
            <a:off x="6072188" y="42545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12</a:t>
            </a:r>
            <a:endParaRPr lang="ru-RU" sz="2400" b="1">
              <a:latin typeface="Times New Roman" pitchFamily="18" charset="0"/>
              <a:cs typeface="Times New Roman" pitchFamily="18" charset="0"/>
            </a:endParaRPr>
          </a:p>
        </p:txBody>
      </p:sp>
      <p:sp>
        <p:nvSpPr>
          <p:cNvPr id="45088" name="Прямоугольник 53"/>
          <p:cNvSpPr>
            <a:spLocks noChangeArrowheads="1"/>
          </p:cNvSpPr>
          <p:nvPr/>
        </p:nvSpPr>
        <p:spPr bwMode="auto">
          <a:xfrm>
            <a:off x="6572250" y="42545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13</a:t>
            </a:r>
            <a:endParaRPr lang="ru-RU" sz="2400" b="1">
              <a:latin typeface="Times New Roman" pitchFamily="18" charset="0"/>
              <a:cs typeface="Times New Roman" pitchFamily="18" charset="0"/>
            </a:endParaRPr>
          </a:p>
        </p:txBody>
      </p:sp>
      <p:sp>
        <p:nvSpPr>
          <p:cNvPr id="45089" name="Прямоугольник 54"/>
          <p:cNvSpPr>
            <a:spLocks noChangeArrowheads="1"/>
          </p:cNvSpPr>
          <p:nvPr/>
        </p:nvSpPr>
        <p:spPr bwMode="auto">
          <a:xfrm>
            <a:off x="7072313" y="42545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14</a:t>
            </a:r>
            <a:endParaRPr lang="ru-RU" sz="2400" b="1">
              <a:latin typeface="Times New Roman" pitchFamily="18" charset="0"/>
              <a:cs typeface="Times New Roman" pitchFamily="18" charset="0"/>
            </a:endParaRPr>
          </a:p>
        </p:txBody>
      </p:sp>
      <p:sp>
        <p:nvSpPr>
          <p:cNvPr id="45090" name="Прямоугольник 56"/>
          <p:cNvSpPr>
            <a:spLocks noChangeArrowheads="1"/>
          </p:cNvSpPr>
          <p:nvPr/>
        </p:nvSpPr>
        <p:spPr bwMode="auto">
          <a:xfrm>
            <a:off x="7572375" y="42545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15</a:t>
            </a:r>
            <a:endParaRPr lang="ru-RU" sz="2400" b="1">
              <a:latin typeface="Times New Roman" pitchFamily="18" charset="0"/>
              <a:cs typeface="Times New Roman" pitchFamily="18" charset="0"/>
            </a:endParaRPr>
          </a:p>
        </p:txBody>
      </p:sp>
      <p:sp>
        <p:nvSpPr>
          <p:cNvPr id="58" name="Правая фигурная скобка 57"/>
          <p:cNvSpPr/>
          <p:nvPr/>
        </p:nvSpPr>
        <p:spPr>
          <a:xfrm rot="16200000">
            <a:off x="1750219" y="2464594"/>
            <a:ext cx="428625" cy="2357437"/>
          </a:xfrm>
          <a:prstGeom prst="rightBrace">
            <a:avLst>
              <a:gd name="adj1" fmla="val 9419"/>
              <a:gd name="adj2" fmla="val 50626"/>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ru-RU"/>
          </a:p>
        </p:txBody>
      </p:sp>
      <p:sp>
        <p:nvSpPr>
          <p:cNvPr id="59" name="Правая фигурная скобка 58"/>
          <p:cNvSpPr/>
          <p:nvPr/>
        </p:nvSpPr>
        <p:spPr>
          <a:xfrm rot="16200000">
            <a:off x="3964781" y="2575719"/>
            <a:ext cx="500063" cy="2143125"/>
          </a:xfrm>
          <a:prstGeom prst="rightBrace">
            <a:avLst>
              <a:gd name="adj1" fmla="val 9419"/>
              <a:gd name="adj2" fmla="val 50626"/>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ru-RU"/>
          </a:p>
        </p:txBody>
      </p:sp>
      <p:sp>
        <p:nvSpPr>
          <p:cNvPr id="60" name="Правая фигурная скобка 59"/>
          <p:cNvSpPr/>
          <p:nvPr/>
        </p:nvSpPr>
        <p:spPr>
          <a:xfrm rot="16200000">
            <a:off x="6536531" y="2147094"/>
            <a:ext cx="500063" cy="3000375"/>
          </a:xfrm>
          <a:prstGeom prst="rightBrace">
            <a:avLst>
              <a:gd name="adj1" fmla="val 9419"/>
              <a:gd name="adj2" fmla="val 50626"/>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ru-RU"/>
          </a:p>
        </p:txBody>
      </p:sp>
      <p:sp>
        <p:nvSpPr>
          <p:cNvPr id="45094" name="Прямоугольник 60"/>
          <p:cNvSpPr>
            <a:spLocks noChangeArrowheads="1"/>
          </p:cNvSpPr>
          <p:nvPr/>
        </p:nvSpPr>
        <p:spPr bwMode="auto">
          <a:xfrm>
            <a:off x="1709738" y="30400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10%</a:t>
            </a:r>
            <a:endParaRPr lang="ru-RU" sz="2400" b="1">
              <a:latin typeface="Times New Roman" pitchFamily="18" charset="0"/>
              <a:cs typeface="Times New Roman" pitchFamily="18" charset="0"/>
            </a:endParaRPr>
          </a:p>
        </p:txBody>
      </p:sp>
      <p:sp>
        <p:nvSpPr>
          <p:cNvPr id="45095" name="Прямоугольник 61"/>
          <p:cNvSpPr>
            <a:spLocks noChangeArrowheads="1"/>
          </p:cNvSpPr>
          <p:nvPr/>
        </p:nvSpPr>
        <p:spPr bwMode="auto">
          <a:xfrm>
            <a:off x="3960813" y="30003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16%</a:t>
            </a:r>
            <a:endParaRPr lang="ru-RU" sz="2400" b="1">
              <a:latin typeface="Times New Roman" pitchFamily="18" charset="0"/>
              <a:cs typeface="Times New Roman" pitchFamily="18" charset="0"/>
            </a:endParaRPr>
          </a:p>
        </p:txBody>
      </p:sp>
      <p:sp>
        <p:nvSpPr>
          <p:cNvPr id="45096" name="Прямоугольник 62"/>
          <p:cNvSpPr>
            <a:spLocks noChangeArrowheads="1"/>
          </p:cNvSpPr>
          <p:nvPr/>
        </p:nvSpPr>
        <p:spPr bwMode="auto">
          <a:xfrm>
            <a:off x="6534150" y="3000375"/>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22%</a:t>
            </a:r>
            <a:endParaRPr lang="ru-RU" sz="2400" b="1">
              <a:latin typeface="Times New Roman" pitchFamily="18" charset="0"/>
              <a:cs typeface="Times New Roman" pitchFamily="18" charset="0"/>
            </a:endParaRPr>
          </a:p>
        </p:txBody>
      </p:sp>
      <p:sp>
        <p:nvSpPr>
          <p:cNvPr id="45097" name="Rectangle 1"/>
          <p:cNvSpPr>
            <a:spLocks noChangeArrowheads="1"/>
          </p:cNvSpPr>
          <p:nvPr/>
        </p:nvSpPr>
        <p:spPr bwMode="auto">
          <a:xfrm>
            <a:off x="785813" y="4787900"/>
            <a:ext cx="207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Times New Roman" pitchFamily="18" charset="0"/>
                <a:ea typeface="Calibri" pitchFamily="34" charset="0"/>
                <a:cs typeface="Times New Roman" pitchFamily="18" charset="0"/>
              </a:rPr>
              <a:t>6*49735*10%</a:t>
            </a:r>
          </a:p>
        </p:txBody>
      </p:sp>
      <p:sp>
        <p:nvSpPr>
          <p:cNvPr id="68" name="Плюс 67"/>
          <p:cNvSpPr/>
          <p:nvPr/>
        </p:nvSpPr>
        <p:spPr>
          <a:xfrm>
            <a:off x="2970868" y="4858999"/>
            <a:ext cx="357190" cy="357190"/>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45101" name="Rectangle 2"/>
          <p:cNvSpPr>
            <a:spLocks noChangeArrowheads="1"/>
          </p:cNvSpPr>
          <p:nvPr/>
        </p:nvSpPr>
        <p:spPr bwMode="auto">
          <a:xfrm>
            <a:off x="3236913" y="4787900"/>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Times New Roman" pitchFamily="18" charset="0"/>
                <a:ea typeface="Calibri" pitchFamily="34" charset="0"/>
                <a:cs typeface="Times New Roman" pitchFamily="18" charset="0"/>
              </a:rPr>
              <a:t>4*49735*16%</a:t>
            </a:r>
          </a:p>
        </p:txBody>
      </p:sp>
      <p:sp>
        <p:nvSpPr>
          <p:cNvPr id="70" name="Плюс 69"/>
          <p:cNvSpPr/>
          <p:nvPr/>
        </p:nvSpPr>
        <p:spPr>
          <a:xfrm>
            <a:off x="5214942" y="4858999"/>
            <a:ext cx="357190" cy="357190"/>
          </a:xfrm>
          <a:prstGeom prst="mathPlus">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45105" name="Rectangle 3"/>
          <p:cNvSpPr>
            <a:spLocks noChangeArrowheads="1"/>
          </p:cNvSpPr>
          <p:nvPr/>
        </p:nvSpPr>
        <p:spPr bwMode="auto">
          <a:xfrm>
            <a:off x="5572125" y="4787900"/>
            <a:ext cx="307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Times New Roman" pitchFamily="18" charset="0"/>
                <a:ea typeface="Calibri" pitchFamily="34" charset="0"/>
                <a:cs typeface="Times New Roman" pitchFamily="18" charset="0"/>
              </a:rPr>
              <a:t>(600000-497350)*22%</a:t>
            </a:r>
          </a:p>
        </p:txBody>
      </p:sp>
      <p:sp>
        <p:nvSpPr>
          <p:cNvPr id="45106" name="Rectangle 4"/>
          <p:cNvSpPr>
            <a:spLocks noChangeArrowheads="1"/>
          </p:cNvSpPr>
          <p:nvPr/>
        </p:nvSpPr>
        <p:spPr bwMode="auto">
          <a:xfrm>
            <a:off x="500063" y="5645150"/>
            <a:ext cx="6500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Times New Roman" pitchFamily="18" charset="0"/>
                <a:cs typeface="Times New Roman" pitchFamily="18" charset="0"/>
              </a:rPr>
              <a:t>= 29841 + 31830,4 + 22583 = 82254,4 </a:t>
            </a:r>
            <a:r>
              <a:rPr lang="uz-Cyrl-UZ" sz="2400">
                <a:latin typeface="Times New Roman" pitchFamily="18" charset="0"/>
                <a:cs typeface="Times New Roman" pitchFamily="18" charset="0"/>
              </a:rPr>
              <a:t>сўм</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115328"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rot="5400000" flipH="1" flipV="1">
            <a:off x="179387" y="3392488"/>
            <a:ext cx="3929063"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Прямая со стрелкой 7"/>
          <p:cNvCxnSpPr/>
          <p:nvPr/>
        </p:nvCxnSpPr>
        <p:spPr>
          <a:xfrm>
            <a:off x="2143125" y="5357813"/>
            <a:ext cx="4929188"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6085" name="Arc 2"/>
          <p:cNvSpPr>
            <a:spLocks/>
          </p:cNvSpPr>
          <p:nvPr/>
        </p:nvSpPr>
        <p:spPr bwMode="auto">
          <a:xfrm>
            <a:off x="2143125" y="1958975"/>
            <a:ext cx="2500313" cy="3400425"/>
          </a:xfrm>
          <a:custGeom>
            <a:avLst/>
            <a:gdLst>
              <a:gd name="T0" fmla="*/ 2229481 w 21769"/>
              <a:gd name="T1" fmla="*/ 0 h 43200"/>
              <a:gd name="T2" fmla="*/ 0 w 21769"/>
              <a:gd name="T3" fmla="*/ 267654046 h 43200"/>
              <a:gd name="T4" fmla="*/ 2229481 w 21769"/>
              <a:gd name="T5" fmla="*/ 133830171 h 43200"/>
              <a:gd name="T6" fmla="*/ 0 60000 65536"/>
              <a:gd name="T7" fmla="*/ 0 60000 65536"/>
              <a:gd name="T8" fmla="*/ 0 60000 65536"/>
              <a:gd name="T9" fmla="*/ 0 w 21769"/>
              <a:gd name="T10" fmla="*/ 0 h 43200"/>
              <a:gd name="T11" fmla="*/ 21769 w 21769"/>
              <a:gd name="T12" fmla="*/ 43200 h 43200"/>
            </a:gdLst>
            <a:ahLst/>
            <a:cxnLst>
              <a:cxn ang="T6">
                <a:pos x="T0" y="T1"/>
              </a:cxn>
              <a:cxn ang="T7">
                <a:pos x="T2" y="T3"/>
              </a:cxn>
              <a:cxn ang="T8">
                <a:pos x="T4" y="T5"/>
              </a:cxn>
            </a:cxnLst>
            <a:rect l="T9" t="T10" r="T11" b="T12"/>
            <a:pathLst>
              <a:path w="21769" h="43200" fill="none" extrusionOk="0">
                <a:moveTo>
                  <a:pt x="168" y="0"/>
                </a:moveTo>
                <a:cubicBezTo>
                  <a:pt x="12098" y="0"/>
                  <a:pt x="21769" y="9670"/>
                  <a:pt x="21769" y="21600"/>
                </a:cubicBezTo>
                <a:cubicBezTo>
                  <a:pt x="21769" y="33529"/>
                  <a:pt x="12098" y="43200"/>
                  <a:pt x="169" y="43200"/>
                </a:cubicBezTo>
                <a:cubicBezTo>
                  <a:pt x="112" y="43200"/>
                  <a:pt x="56" y="43199"/>
                  <a:pt x="-1" y="43199"/>
                </a:cubicBezTo>
              </a:path>
              <a:path w="21769" h="43200" stroke="0" extrusionOk="0">
                <a:moveTo>
                  <a:pt x="168" y="0"/>
                </a:moveTo>
                <a:cubicBezTo>
                  <a:pt x="12098" y="0"/>
                  <a:pt x="21769" y="9670"/>
                  <a:pt x="21769" y="21600"/>
                </a:cubicBezTo>
                <a:cubicBezTo>
                  <a:pt x="21769" y="33529"/>
                  <a:pt x="12098" y="43200"/>
                  <a:pt x="169" y="43200"/>
                </a:cubicBezTo>
                <a:cubicBezTo>
                  <a:pt x="112" y="43200"/>
                  <a:pt x="56" y="43199"/>
                  <a:pt x="-1" y="43199"/>
                </a:cubicBezTo>
                <a:lnTo>
                  <a:pt x="169" y="21600"/>
                </a:lnTo>
                <a:close/>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latin typeface="Calibri" pitchFamily="34" charset="0"/>
            </a:endParaRPr>
          </a:p>
        </p:txBody>
      </p:sp>
      <p:cxnSp>
        <p:nvCxnSpPr>
          <p:cNvPr id="12" name="Прямая соединительная линия 11"/>
          <p:cNvCxnSpPr/>
          <p:nvPr/>
        </p:nvCxnSpPr>
        <p:spPr>
          <a:xfrm rot="10800000">
            <a:off x="2143125" y="3643313"/>
            <a:ext cx="2500313" cy="1587"/>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4" name="Прямая соединительная линия 13"/>
          <p:cNvCxnSpPr/>
          <p:nvPr/>
        </p:nvCxnSpPr>
        <p:spPr>
          <a:xfrm rot="5400000">
            <a:off x="3786982" y="4501356"/>
            <a:ext cx="1714500" cy="1587"/>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46088" name="Прямоугольник 14"/>
          <p:cNvSpPr>
            <a:spLocks noChangeArrowheads="1"/>
          </p:cNvSpPr>
          <p:nvPr/>
        </p:nvSpPr>
        <p:spPr bwMode="auto">
          <a:xfrm>
            <a:off x="1643063" y="3429000"/>
            <a:ext cx="50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R</a:t>
            </a:r>
            <a:r>
              <a:rPr lang="uz-Cyrl-UZ" sz="2400" b="1" baseline="-25000">
                <a:latin typeface="Times New Roman" pitchFamily="18" charset="0"/>
                <a:cs typeface="Times New Roman" pitchFamily="18" charset="0"/>
              </a:rPr>
              <a:t>1</a:t>
            </a:r>
            <a:endParaRPr lang="ru-RU" sz="2400" b="1">
              <a:latin typeface="Times New Roman" pitchFamily="18" charset="0"/>
              <a:cs typeface="Times New Roman" pitchFamily="18" charset="0"/>
            </a:endParaRPr>
          </a:p>
        </p:txBody>
      </p:sp>
      <p:sp>
        <p:nvSpPr>
          <p:cNvPr id="46089" name="Прямоугольник 15"/>
          <p:cNvSpPr>
            <a:spLocks noChangeArrowheads="1"/>
          </p:cNvSpPr>
          <p:nvPr/>
        </p:nvSpPr>
        <p:spPr bwMode="auto">
          <a:xfrm>
            <a:off x="1785938" y="53578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Times New Roman" pitchFamily="18" charset="0"/>
                <a:cs typeface="Times New Roman" pitchFamily="18" charset="0"/>
              </a:rPr>
              <a:t>0</a:t>
            </a:r>
            <a:endParaRPr lang="ru-RU" sz="2400">
              <a:latin typeface="Times New Roman" pitchFamily="18" charset="0"/>
              <a:cs typeface="Times New Roman" pitchFamily="18" charset="0"/>
            </a:endParaRPr>
          </a:p>
        </p:txBody>
      </p:sp>
      <p:sp>
        <p:nvSpPr>
          <p:cNvPr id="46090" name="Прямоугольник 16"/>
          <p:cNvSpPr>
            <a:spLocks noChangeArrowheads="1"/>
          </p:cNvSpPr>
          <p:nvPr/>
        </p:nvSpPr>
        <p:spPr bwMode="auto">
          <a:xfrm>
            <a:off x="4429125" y="5357813"/>
            <a:ext cx="50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V</a:t>
            </a:r>
            <a:r>
              <a:rPr lang="en-US" sz="2400" b="1" baseline="-25000">
                <a:latin typeface="Times New Roman" pitchFamily="18" charset="0"/>
                <a:cs typeface="Times New Roman" pitchFamily="18" charset="0"/>
              </a:rPr>
              <a:t>1</a:t>
            </a:r>
            <a:endParaRPr lang="ru-RU" sz="2400" b="1">
              <a:latin typeface="Times New Roman" pitchFamily="18" charset="0"/>
              <a:cs typeface="Times New Roman" pitchFamily="18" charset="0"/>
            </a:endParaRPr>
          </a:p>
        </p:txBody>
      </p:sp>
      <p:sp>
        <p:nvSpPr>
          <p:cNvPr id="46091" name="Прямоугольник 17"/>
          <p:cNvSpPr>
            <a:spLocks noChangeArrowheads="1"/>
          </p:cNvSpPr>
          <p:nvPr/>
        </p:nvSpPr>
        <p:spPr bwMode="auto">
          <a:xfrm>
            <a:off x="7000875" y="5500688"/>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V</a:t>
            </a:r>
            <a:endParaRPr lang="ru-RU" sz="2400" b="1">
              <a:latin typeface="Times New Roman" pitchFamily="18" charset="0"/>
              <a:cs typeface="Times New Roman" pitchFamily="18" charset="0"/>
            </a:endParaRPr>
          </a:p>
        </p:txBody>
      </p:sp>
      <p:sp>
        <p:nvSpPr>
          <p:cNvPr id="46092" name="Прямоугольник 18"/>
          <p:cNvSpPr>
            <a:spLocks noChangeArrowheads="1"/>
          </p:cNvSpPr>
          <p:nvPr/>
        </p:nvSpPr>
        <p:spPr bwMode="auto">
          <a:xfrm>
            <a:off x="1643063" y="1428750"/>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R</a:t>
            </a:r>
            <a:endParaRPr lang="ru-RU" sz="2400" b="1">
              <a:latin typeface="Times New Roman" pitchFamily="18" charset="0"/>
              <a:cs typeface="Times New Roman" pitchFamily="18" charset="0"/>
            </a:endParaRPr>
          </a:p>
        </p:txBody>
      </p:sp>
      <p:sp>
        <p:nvSpPr>
          <p:cNvPr id="46093" name="Прямоугольник 19"/>
          <p:cNvSpPr>
            <a:spLocks noChangeArrowheads="1"/>
          </p:cNvSpPr>
          <p:nvPr/>
        </p:nvSpPr>
        <p:spPr bwMode="auto">
          <a:xfrm>
            <a:off x="1660525" y="1714500"/>
            <a:ext cx="509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400" b="1">
                <a:latin typeface="Times New Roman" pitchFamily="18" charset="0"/>
                <a:cs typeface="Times New Roman" pitchFamily="18" charset="0"/>
              </a:rPr>
              <a:t>R</a:t>
            </a:r>
            <a:r>
              <a:rPr lang="uz-Cyrl-UZ" sz="2400" b="1" baseline="-25000">
                <a:latin typeface="Times New Roman" pitchFamily="18" charset="0"/>
                <a:cs typeface="Times New Roman" pitchFamily="18" charset="0"/>
              </a:rPr>
              <a:t>2</a:t>
            </a:r>
            <a:endParaRPr lang="ru-RU" sz="2400" b="1">
              <a:latin typeface="Times New Roman" pitchFamily="18" charset="0"/>
              <a:cs typeface="Times New Roman" pitchFamily="18" charset="0"/>
            </a:endParaRPr>
          </a:p>
        </p:txBody>
      </p:sp>
      <p:graphicFrame>
        <p:nvGraphicFramePr>
          <p:cNvPr id="22" name="Схема 21"/>
          <p:cNvGraphicFramePr/>
          <p:nvPr/>
        </p:nvGraphicFramePr>
        <p:xfrm>
          <a:off x="5214942" y="1285860"/>
          <a:ext cx="3714776"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115328"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Прямая со стрелкой 5"/>
          <p:cNvCxnSpPr/>
          <p:nvPr/>
        </p:nvCxnSpPr>
        <p:spPr>
          <a:xfrm rot="5400000" flipH="1" flipV="1">
            <a:off x="-719137" y="3575050"/>
            <a:ext cx="392906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Прямая со стрелкой 7"/>
          <p:cNvCxnSpPr/>
          <p:nvPr/>
        </p:nvCxnSpPr>
        <p:spPr>
          <a:xfrm>
            <a:off x="1244600" y="5540375"/>
            <a:ext cx="492918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7109" name="Arc 2"/>
          <p:cNvSpPr>
            <a:spLocks/>
          </p:cNvSpPr>
          <p:nvPr/>
        </p:nvSpPr>
        <p:spPr bwMode="auto">
          <a:xfrm>
            <a:off x="1244600" y="2141538"/>
            <a:ext cx="2500313" cy="3400425"/>
          </a:xfrm>
          <a:custGeom>
            <a:avLst/>
            <a:gdLst>
              <a:gd name="T0" fmla="*/ 2229481 w 21769"/>
              <a:gd name="T1" fmla="*/ 0 h 43200"/>
              <a:gd name="T2" fmla="*/ 0 w 21769"/>
              <a:gd name="T3" fmla="*/ 267654046 h 43200"/>
              <a:gd name="T4" fmla="*/ 2229481 w 21769"/>
              <a:gd name="T5" fmla="*/ 133830171 h 43200"/>
              <a:gd name="T6" fmla="*/ 0 60000 65536"/>
              <a:gd name="T7" fmla="*/ 0 60000 65536"/>
              <a:gd name="T8" fmla="*/ 0 60000 65536"/>
              <a:gd name="T9" fmla="*/ 0 w 21769"/>
              <a:gd name="T10" fmla="*/ 0 h 43200"/>
              <a:gd name="T11" fmla="*/ 21769 w 21769"/>
              <a:gd name="T12" fmla="*/ 43200 h 43200"/>
            </a:gdLst>
            <a:ahLst/>
            <a:cxnLst>
              <a:cxn ang="T6">
                <a:pos x="T0" y="T1"/>
              </a:cxn>
              <a:cxn ang="T7">
                <a:pos x="T2" y="T3"/>
              </a:cxn>
              <a:cxn ang="T8">
                <a:pos x="T4" y="T5"/>
              </a:cxn>
            </a:cxnLst>
            <a:rect l="T9" t="T10" r="T11" b="T12"/>
            <a:pathLst>
              <a:path w="21769" h="43200" fill="none" extrusionOk="0">
                <a:moveTo>
                  <a:pt x="168" y="0"/>
                </a:moveTo>
                <a:cubicBezTo>
                  <a:pt x="12098" y="0"/>
                  <a:pt x="21769" y="9670"/>
                  <a:pt x="21769" y="21600"/>
                </a:cubicBezTo>
                <a:cubicBezTo>
                  <a:pt x="21769" y="33529"/>
                  <a:pt x="12098" y="43200"/>
                  <a:pt x="169" y="43200"/>
                </a:cubicBezTo>
                <a:cubicBezTo>
                  <a:pt x="112" y="43200"/>
                  <a:pt x="56" y="43199"/>
                  <a:pt x="-1" y="43199"/>
                </a:cubicBezTo>
              </a:path>
              <a:path w="21769" h="43200" stroke="0" extrusionOk="0">
                <a:moveTo>
                  <a:pt x="168" y="0"/>
                </a:moveTo>
                <a:cubicBezTo>
                  <a:pt x="12098" y="0"/>
                  <a:pt x="21769" y="9670"/>
                  <a:pt x="21769" y="21600"/>
                </a:cubicBezTo>
                <a:cubicBezTo>
                  <a:pt x="21769" y="33529"/>
                  <a:pt x="12098" y="43200"/>
                  <a:pt x="169" y="43200"/>
                </a:cubicBezTo>
                <a:cubicBezTo>
                  <a:pt x="112" y="43200"/>
                  <a:pt x="56" y="43199"/>
                  <a:pt x="-1" y="43199"/>
                </a:cubicBezTo>
                <a:lnTo>
                  <a:pt x="169" y="21600"/>
                </a:lnTo>
                <a:close/>
              </a:path>
            </a:pathLst>
          </a:custGeom>
          <a:noFill/>
          <a:ln w="38100">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latin typeface="Calibri" pitchFamily="34" charset="0"/>
            </a:endParaRPr>
          </a:p>
        </p:txBody>
      </p:sp>
      <p:cxnSp>
        <p:nvCxnSpPr>
          <p:cNvPr id="12" name="Прямая соединительная линия 11"/>
          <p:cNvCxnSpPr/>
          <p:nvPr/>
        </p:nvCxnSpPr>
        <p:spPr>
          <a:xfrm rot="10800000">
            <a:off x="1244600" y="3825875"/>
            <a:ext cx="2500313" cy="1588"/>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4" name="Прямая соединительная линия 13"/>
          <p:cNvCxnSpPr/>
          <p:nvPr/>
        </p:nvCxnSpPr>
        <p:spPr>
          <a:xfrm rot="5400000">
            <a:off x="2888457" y="4683919"/>
            <a:ext cx="1714500" cy="1587"/>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47112" name="Прямоугольник 14"/>
          <p:cNvSpPr>
            <a:spLocks noChangeArrowheads="1"/>
          </p:cNvSpPr>
          <p:nvPr/>
        </p:nvSpPr>
        <p:spPr bwMode="auto">
          <a:xfrm>
            <a:off x="744538" y="3611563"/>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30</a:t>
            </a:r>
            <a:endParaRPr lang="ru-RU" sz="2400" b="1">
              <a:latin typeface="Times New Roman" pitchFamily="18" charset="0"/>
              <a:cs typeface="Times New Roman" pitchFamily="18" charset="0"/>
            </a:endParaRPr>
          </a:p>
        </p:txBody>
      </p:sp>
      <p:sp>
        <p:nvSpPr>
          <p:cNvPr id="47113" name="Прямоугольник 15"/>
          <p:cNvSpPr>
            <a:spLocks noChangeArrowheads="1"/>
          </p:cNvSpPr>
          <p:nvPr/>
        </p:nvSpPr>
        <p:spPr bwMode="auto">
          <a:xfrm>
            <a:off x="887413" y="554037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Times New Roman" pitchFamily="18" charset="0"/>
                <a:cs typeface="Times New Roman" pitchFamily="18" charset="0"/>
              </a:rPr>
              <a:t>0</a:t>
            </a:r>
            <a:endParaRPr lang="ru-RU" sz="2400">
              <a:latin typeface="Times New Roman" pitchFamily="18" charset="0"/>
              <a:cs typeface="Times New Roman" pitchFamily="18" charset="0"/>
            </a:endParaRPr>
          </a:p>
        </p:txBody>
      </p:sp>
      <p:sp>
        <p:nvSpPr>
          <p:cNvPr id="47114" name="Прямоугольник 16"/>
          <p:cNvSpPr>
            <a:spLocks noChangeArrowheads="1"/>
          </p:cNvSpPr>
          <p:nvPr/>
        </p:nvSpPr>
        <p:spPr bwMode="auto">
          <a:xfrm>
            <a:off x="3602038" y="5540375"/>
            <a:ext cx="56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Times New Roman" pitchFamily="18" charset="0"/>
                <a:cs typeface="Times New Roman" pitchFamily="18" charset="0"/>
              </a:rPr>
              <a:t>300</a:t>
            </a:r>
            <a:endParaRPr lang="ru-RU" sz="2000" b="1">
              <a:latin typeface="Times New Roman" pitchFamily="18" charset="0"/>
              <a:cs typeface="Times New Roman" pitchFamily="18" charset="0"/>
            </a:endParaRPr>
          </a:p>
        </p:txBody>
      </p:sp>
      <p:sp>
        <p:nvSpPr>
          <p:cNvPr id="47115" name="Прямоугольник 17"/>
          <p:cNvSpPr>
            <a:spLocks noChangeArrowheads="1"/>
          </p:cNvSpPr>
          <p:nvPr/>
        </p:nvSpPr>
        <p:spPr bwMode="auto">
          <a:xfrm>
            <a:off x="4572000" y="5715000"/>
            <a:ext cx="3143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z-Cyrl-UZ" b="1">
                <a:latin typeface="Times New Roman" pitchFamily="18" charset="0"/>
                <a:cs typeface="Times New Roman" pitchFamily="18" charset="0"/>
              </a:rPr>
              <a:t>Бюджетга тушум, млрд. сўм</a:t>
            </a:r>
            <a:endParaRPr lang="ru-RU" b="1">
              <a:latin typeface="Times New Roman" pitchFamily="18" charset="0"/>
              <a:cs typeface="Times New Roman" pitchFamily="18" charset="0"/>
            </a:endParaRPr>
          </a:p>
        </p:txBody>
      </p:sp>
      <p:sp>
        <p:nvSpPr>
          <p:cNvPr id="47116" name="Прямоугольник 18"/>
          <p:cNvSpPr>
            <a:spLocks noChangeArrowheads="1"/>
          </p:cNvSpPr>
          <p:nvPr/>
        </p:nvSpPr>
        <p:spPr bwMode="auto">
          <a:xfrm>
            <a:off x="0" y="1285875"/>
            <a:ext cx="1292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000" b="1">
                <a:latin typeface="Times New Roman" pitchFamily="18" charset="0"/>
                <a:cs typeface="Times New Roman" pitchFamily="18" charset="0"/>
              </a:rPr>
              <a:t>Солиқ </a:t>
            </a:r>
          </a:p>
          <a:p>
            <a:r>
              <a:rPr lang="uz-Cyrl-UZ" sz="2000" b="1">
                <a:latin typeface="Times New Roman" pitchFamily="18" charset="0"/>
                <a:cs typeface="Times New Roman" pitchFamily="18" charset="0"/>
              </a:rPr>
              <a:t>ставкаси </a:t>
            </a:r>
          </a:p>
        </p:txBody>
      </p:sp>
      <p:sp>
        <p:nvSpPr>
          <p:cNvPr id="47117" name="Прямоугольник 19"/>
          <p:cNvSpPr>
            <a:spLocks noChangeArrowheads="1"/>
          </p:cNvSpPr>
          <p:nvPr/>
        </p:nvSpPr>
        <p:spPr bwMode="auto">
          <a:xfrm>
            <a:off x="530225" y="1897063"/>
            <a:ext cx="64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100</a:t>
            </a:r>
            <a:endParaRPr lang="ru-RU" sz="2400" b="1">
              <a:latin typeface="Times New Roman" pitchFamily="18" charset="0"/>
              <a:cs typeface="Times New Roman" pitchFamily="18" charset="0"/>
            </a:endParaRPr>
          </a:p>
        </p:txBody>
      </p:sp>
      <p:graphicFrame>
        <p:nvGraphicFramePr>
          <p:cNvPr id="22" name="Схема 21"/>
          <p:cNvGraphicFramePr/>
          <p:nvPr/>
        </p:nvGraphicFramePr>
        <p:xfrm>
          <a:off x="4572000" y="1643050"/>
          <a:ext cx="3929090"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7119" name="Прямоугольник 14"/>
          <p:cNvSpPr>
            <a:spLocks noChangeArrowheads="1"/>
          </p:cNvSpPr>
          <p:nvPr/>
        </p:nvSpPr>
        <p:spPr bwMode="auto">
          <a:xfrm>
            <a:off x="744538" y="289718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50</a:t>
            </a:r>
            <a:endParaRPr lang="ru-RU" sz="2400" b="1">
              <a:latin typeface="Times New Roman" pitchFamily="18" charset="0"/>
              <a:cs typeface="Times New Roman" pitchFamily="18" charset="0"/>
            </a:endParaRPr>
          </a:p>
        </p:txBody>
      </p:sp>
      <p:cxnSp>
        <p:nvCxnSpPr>
          <p:cNvPr id="17" name="Прямая соединительная линия 16"/>
          <p:cNvCxnSpPr>
            <a:stCxn id="47119" idx="3"/>
          </p:cNvCxnSpPr>
          <p:nvPr/>
        </p:nvCxnSpPr>
        <p:spPr>
          <a:xfrm flipV="1">
            <a:off x="1236663" y="3111500"/>
            <a:ext cx="2222500" cy="1746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2245519" y="4326732"/>
            <a:ext cx="242728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7122" name="Прямоугольник 16"/>
          <p:cNvSpPr>
            <a:spLocks noChangeArrowheads="1"/>
          </p:cNvSpPr>
          <p:nvPr/>
        </p:nvSpPr>
        <p:spPr bwMode="auto">
          <a:xfrm>
            <a:off x="3089275" y="5538788"/>
            <a:ext cx="56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Times New Roman" pitchFamily="18" charset="0"/>
                <a:cs typeface="Times New Roman" pitchFamily="18" charset="0"/>
              </a:rPr>
              <a:t>250</a:t>
            </a:r>
            <a:endParaRPr lang="ru-RU" sz="2000" b="1">
              <a:latin typeface="Times New Roman" pitchFamily="18" charset="0"/>
              <a:cs typeface="Times New Roman" pitchFamily="18" charset="0"/>
            </a:endParaRPr>
          </a:p>
        </p:txBody>
      </p:sp>
      <p:graphicFrame>
        <p:nvGraphicFramePr>
          <p:cNvPr id="35" name="Схема 34"/>
          <p:cNvGraphicFramePr/>
          <p:nvPr/>
        </p:nvGraphicFramePr>
        <p:xfrm>
          <a:off x="4500562" y="3429000"/>
          <a:ext cx="4357686" cy="15001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86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одержимое 9"/>
          <p:cNvGraphicFramePr>
            <a:graphicFrameLocks noGrp="1"/>
          </p:cNvGraphicFramePr>
          <p:nvPr>
            <p:ph idx="1"/>
          </p:nvPr>
        </p:nvGraphicFramePr>
        <p:xfrm>
          <a:off x="571472" y="3929066"/>
          <a:ext cx="8072494" cy="23574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78"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3074" name="Object 1"/>
          <p:cNvGraphicFramePr>
            <a:graphicFrameLocks noChangeAspect="1"/>
          </p:cNvGraphicFramePr>
          <p:nvPr/>
        </p:nvGraphicFramePr>
        <p:xfrm>
          <a:off x="857250" y="2786063"/>
          <a:ext cx="3268663" cy="760412"/>
        </p:xfrm>
        <a:graphic>
          <a:graphicData uri="http://schemas.openxmlformats.org/presentationml/2006/ole">
            <mc:AlternateContent xmlns:mc="http://schemas.openxmlformats.org/markup-compatibility/2006">
              <mc:Choice xmlns:v="urn:schemas-microsoft-com:vml" Requires="v">
                <p:oleObj spid="_x0000_s3087" name="Формула" r:id="rId13" imgW="1409400" imgH="279360" progId="Equation.3">
                  <p:embed/>
                </p:oleObj>
              </mc:Choice>
              <mc:Fallback>
                <p:oleObj name="Формула" r:id="rId13" imgW="1409400" imgH="279360"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2786063"/>
                        <a:ext cx="3268663"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Прямоугольник 6"/>
          <p:cNvSpPr>
            <a:spLocks noChangeArrowheads="1"/>
          </p:cNvSpPr>
          <p:nvPr/>
        </p:nvSpPr>
        <p:spPr bwMode="auto">
          <a:xfrm>
            <a:off x="4357688" y="2928938"/>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000">
                <a:latin typeface="Times New Roman" pitchFamily="18" charset="0"/>
                <a:cs typeface="Times New Roman" pitchFamily="18" charset="0"/>
              </a:rPr>
              <a:t>ёки</a:t>
            </a:r>
          </a:p>
        </p:txBody>
      </p:sp>
      <p:sp>
        <p:nvSpPr>
          <p:cNvPr id="308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3075" name="Object 3"/>
          <p:cNvGraphicFramePr>
            <a:graphicFrameLocks noChangeAspect="1"/>
          </p:cNvGraphicFramePr>
          <p:nvPr/>
        </p:nvGraphicFramePr>
        <p:xfrm>
          <a:off x="5072063" y="2857500"/>
          <a:ext cx="3500437" cy="714375"/>
        </p:xfrm>
        <a:graphic>
          <a:graphicData uri="http://schemas.openxmlformats.org/presentationml/2006/ole">
            <mc:AlternateContent xmlns:mc="http://schemas.openxmlformats.org/markup-compatibility/2006">
              <mc:Choice xmlns:v="urn:schemas-microsoft-com:vml" Requires="v">
                <p:oleObj spid="_x0000_s3088" name="Формула" r:id="rId15" imgW="1333500" imgH="241300" progId="Equation.3">
                  <p:embed/>
                </p:oleObj>
              </mc:Choice>
              <mc:Fallback>
                <p:oleObj name="Формула" r:id="rId15" imgW="1333500" imgH="24130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72063" y="2857500"/>
                        <a:ext cx="3500437"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одержимое 6"/>
          <p:cNvGraphicFramePr>
            <a:graphicFrameLocks noGrp="1"/>
          </p:cNvGraphicFramePr>
          <p:nvPr>
            <p:ph idx="1"/>
          </p:nvPr>
        </p:nvGraphicFramePr>
        <p:xfrm>
          <a:off x="1857356" y="3429000"/>
          <a:ext cx="5643602" cy="2000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0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4098" name="Object 1"/>
          <p:cNvGraphicFramePr>
            <a:graphicFrameLocks noChangeAspect="1"/>
          </p:cNvGraphicFramePr>
          <p:nvPr/>
        </p:nvGraphicFramePr>
        <p:xfrm>
          <a:off x="1357313" y="2000250"/>
          <a:ext cx="6945312" cy="1000125"/>
        </p:xfrm>
        <a:graphic>
          <a:graphicData uri="http://schemas.openxmlformats.org/presentationml/2006/ole">
            <mc:AlternateContent xmlns:mc="http://schemas.openxmlformats.org/markup-compatibility/2006">
              <mc:Choice xmlns:v="urn:schemas-microsoft-com:vml" Requires="v">
                <p:oleObj spid="_x0000_s4105" name="Формула" r:id="rId13" imgW="1638300" imgH="241300" progId="Equation.3">
                  <p:embed/>
                </p:oleObj>
              </mc:Choice>
              <mc:Fallback>
                <p:oleObj name="Формула" r:id="rId13" imgW="1638300" imgH="241300"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57313" y="2000250"/>
                        <a:ext cx="6945312"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idx="4294967295"/>
          </p:nvPr>
        </p:nvSpPr>
        <p:spPr>
          <a:xfrm>
            <a:off x="468313" y="188913"/>
            <a:ext cx="8226425" cy="439737"/>
          </a:xfrm>
        </p:spPr>
        <p:txBody>
          <a:bodyPr/>
          <a:lstStyle/>
          <a:p>
            <a:pPr eaLnBrk="1" hangingPunct="1"/>
            <a:r>
              <a:rPr lang="uz-Cyrl-UZ" sz="2200" b="1" smtClean="0">
                <a:latin typeface="Times New Roman" pitchFamily="18" charset="0"/>
                <a:cs typeface="Times New Roman" pitchFamily="18" charset="0"/>
              </a:rPr>
              <a:t>Солиқ тизимида мавжуд солиқлар</a:t>
            </a:r>
            <a:endParaRPr lang="ru-RU" sz="2200" b="1" smtClean="0">
              <a:latin typeface="Times New Roman" pitchFamily="18" charset="0"/>
              <a:cs typeface="Times New Roman" pitchFamily="18" charset="0"/>
            </a:endParaRPr>
          </a:p>
        </p:txBody>
      </p:sp>
      <p:graphicFrame>
        <p:nvGraphicFramePr>
          <p:cNvPr id="53290" name="Group 42"/>
          <p:cNvGraphicFramePr>
            <a:graphicFrameLocks noGrp="1"/>
          </p:cNvGraphicFramePr>
          <p:nvPr>
            <p:ph idx="4294967295"/>
          </p:nvPr>
        </p:nvGraphicFramePr>
        <p:xfrm>
          <a:off x="285750" y="714375"/>
          <a:ext cx="8572500" cy="6035675"/>
        </p:xfrm>
        <a:graphic>
          <a:graphicData uri="http://schemas.openxmlformats.org/drawingml/2006/table">
            <a:tbl>
              <a:tblPr/>
              <a:tblGrid>
                <a:gridCol w="5848350"/>
                <a:gridCol w="2724150"/>
              </a:tblGrid>
              <a:tr h="425405">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1" i="0" u="none" strike="noStrike" cap="none" normalizeH="0" baseline="0" dirty="0" smtClean="0">
                          <a:ln>
                            <a:noFill/>
                          </a:ln>
                          <a:solidFill>
                            <a:srgbClr val="000000"/>
                          </a:solidFill>
                          <a:effectLst/>
                          <a:latin typeface="Times New Roman" pitchFamily="18" charset="0"/>
                          <a:cs typeface="Times New Roman" pitchFamily="18" charset="0"/>
                        </a:rPr>
                        <a:t>Солиқ тури</a:t>
                      </a:r>
                      <a:r>
                        <a:rPr kumimoji="0" lang="uz-Cyrl-UZ" sz="1800" b="1" i="0" u="none" strike="noStrike" cap="none" normalizeH="0" baseline="0" dirty="0" smtClean="0">
                          <a:ln>
                            <a:noFill/>
                          </a:ln>
                          <a:solidFill>
                            <a:srgbClr val="FFFFFF"/>
                          </a:solidFill>
                          <a:effectLst/>
                          <a:latin typeface="Times New Roman" pitchFamily="18" charset="0"/>
                          <a:cs typeface="Times New Roman" pitchFamily="18" charset="0"/>
                        </a:rPr>
                        <a:t> </a:t>
                      </a:r>
                      <a:endParaRPr kumimoji="0" lang="ru-RU"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1" i="0" u="none" strike="noStrike" cap="none" normalizeH="0" baseline="0" smtClean="0">
                          <a:ln>
                            <a:noFill/>
                          </a:ln>
                          <a:solidFill>
                            <a:srgbClr val="000000"/>
                          </a:solidFill>
                          <a:effectLst/>
                          <a:latin typeface="Times New Roman" pitchFamily="18" charset="0"/>
                          <a:cs typeface="Times New Roman" pitchFamily="18" charset="0"/>
                        </a:rPr>
                        <a:t>Солиқ ставкаси</a:t>
                      </a: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65722">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юридик шахслардан олинадиган фойда солиғи</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9 %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65722">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жисмоний</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шахслардан</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олинадиган</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даромад</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солиғи</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10, 16, 22 %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65722">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қўшилган қиймат солиғи</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20,   0 %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65722">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акциз солиғи</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Товар турига қараб</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640013">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ер қаъридан фойдаланувчилар учун солиқлар ва махсус тўловлар</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Ресурс турига қараб</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65722">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сув ресурсларидан фойдаланганлик учун солиқ</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Манбасига қараб</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640013">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мол-мулк</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солиғи</a:t>
                      </a: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0,75</a:t>
                      </a: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(0,9%, 1,13%) </a:t>
                      </a: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 %, 3,5 %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40013">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ер солиғи</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Жойлашган жойи ва унумдорлигига қараб</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673029">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ободонлаштириш ва ижтимоий инфратузилмани ривожлантириш солиғи</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Юридик шахснинг соф фойдасидан 8 %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188595">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жисмоний шахслардан транспорт воситаларига бензин, дизель ёқилғиси ва газ ишлатганлик учун олинадиган солиқ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Бензин, диз ёқ. – 175 с. 1л</a:t>
                      </a:r>
                    </a:p>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Суюл. газ – 140 с.1л</a:t>
                      </a:r>
                    </a:p>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1800" b="0" i="0" u="none" strike="noStrike" cap="none" normalizeH="0" baseline="0" smtClean="0">
                          <a:ln>
                            <a:noFill/>
                          </a:ln>
                          <a:solidFill>
                            <a:srgbClr val="000000"/>
                          </a:solidFill>
                          <a:effectLst/>
                          <a:latin typeface="Times New Roman" pitchFamily="18" charset="0"/>
                          <a:cs typeface="Times New Roman" pitchFamily="18" charset="0"/>
                        </a:rPr>
                        <a:t>Сиқилган газ – 175 с. 1м.куб.  </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idx="4294967295"/>
          </p:nvPr>
        </p:nvSpPr>
        <p:spPr>
          <a:xfrm>
            <a:off x="455613" y="273050"/>
            <a:ext cx="8226425" cy="439738"/>
          </a:xfrm>
        </p:spPr>
        <p:txBody>
          <a:bodyPr/>
          <a:lstStyle/>
          <a:p>
            <a:pPr eaLnBrk="1" hangingPunct="1"/>
            <a:r>
              <a:rPr lang="uz-Cyrl-UZ" sz="2200" b="1" smtClean="0">
                <a:latin typeface="Times New Roman" pitchFamily="18" charset="0"/>
                <a:cs typeface="Times New Roman" pitchFamily="18" charset="0"/>
              </a:rPr>
              <a:t>Солиқ тизимида мавжуд мажбурий тўловлар</a:t>
            </a:r>
            <a:endParaRPr lang="ru-RU" sz="2200" b="1" smtClean="0">
              <a:latin typeface="Times New Roman" pitchFamily="18" charset="0"/>
              <a:cs typeface="Times New Roman" pitchFamily="18" charset="0"/>
            </a:endParaRPr>
          </a:p>
        </p:txBody>
      </p:sp>
      <p:graphicFrame>
        <p:nvGraphicFramePr>
          <p:cNvPr id="11" name="Содержимое 10"/>
          <p:cNvGraphicFramePr>
            <a:graphicFrameLocks noGrp="1"/>
          </p:cNvGraphicFramePr>
          <p:nvPr>
            <p:ph idx="4294967295"/>
          </p:nvPr>
        </p:nvGraphicFramePr>
        <p:xfrm>
          <a:off x="285750" y="785813"/>
          <a:ext cx="8572500" cy="5667375"/>
        </p:xfrm>
        <a:graphic>
          <a:graphicData uri="http://schemas.openxmlformats.org/drawingml/2006/table">
            <a:tbl>
              <a:tblPr/>
              <a:tblGrid>
                <a:gridCol w="4143375"/>
                <a:gridCol w="4429125"/>
              </a:tblGrid>
              <a:tr h="482600">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dirty="0" smtClean="0">
                          <a:ln>
                            <a:noFill/>
                          </a:ln>
                          <a:solidFill>
                            <a:srgbClr val="000000"/>
                          </a:solidFill>
                          <a:effectLst/>
                          <a:latin typeface="Times New Roman" pitchFamily="18" charset="0"/>
                          <a:cs typeface="Times New Roman" pitchFamily="18" charset="0"/>
                        </a:rPr>
                        <a:t>Тўлов тури </a:t>
                      </a:r>
                      <a:endParaRPr kumimoji="0" lang="ru-RU" sz="20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smtClean="0">
                          <a:ln>
                            <a:noFill/>
                          </a:ln>
                          <a:solidFill>
                            <a:srgbClr val="000000"/>
                          </a:solidFill>
                          <a:effectLst/>
                          <a:latin typeface="Times New Roman" pitchFamily="18" charset="0"/>
                          <a:cs typeface="Times New Roman" pitchFamily="18" charset="0"/>
                        </a:rPr>
                        <a:t>ставкаси</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850900">
                <a:tc>
                  <a:txBody>
                    <a:bodyPr/>
                    <a:lstStyle/>
                    <a:p>
                      <a:pPr marL="0" marR="0" lvl="0" indent="0" algn="l" defTabSz="914400" rtl="0" eaLnBrk="0" fontAlgn="base" latinLnBrk="0" hangingPunct="0">
                        <a:lnSpc>
                          <a:spcPct val="100000"/>
                        </a:lnSpc>
                        <a:spcBef>
                          <a:spcPct val="0"/>
                        </a:spcBef>
                        <a:spcAft>
                          <a:spcPct val="0"/>
                        </a:spcAft>
                        <a:buClr>
                          <a:schemeClr val="tx2"/>
                        </a:buClr>
                        <a:buSzPct val="115000"/>
                        <a:buFontTx/>
                        <a:buNone/>
                        <a:tabLst/>
                      </a:pPr>
                      <a:r>
                        <a:rPr kumimoji="0" lang="ru-RU" sz="2000" b="1" i="1" u="none" strike="noStrike" cap="none" normalizeH="0" baseline="0" smtClean="0">
                          <a:ln>
                            <a:noFill/>
                          </a:ln>
                          <a:solidFill>
                            <a:srgbClr val="000000"/>
                          </a:solidFill>
                          <a:effectLst/>
                          <a:latin typeface="Times New Roman" pitchFamily="18" charset="0"/>
                          <a:cs typeface="Times New Roman" pitchFamily="18" charset="0"/>
                        </a:rPr>
                        <a:t>1. Ижтимоий жамғармаларга мажбурий тўловлар: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endParaRPr kumimoji="0" lang="uz-Cyrl-UZ" sz="2000" b="1" i="1"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371600">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ягона ижтимоий тўлов</a:t>
                      </a:r>
                    </a:p>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dirty="0" smtClean="0">
                          <a:ln>
                            <a:noFill/>
                          </a:ln>
                          <a:solidFill>
                            <a:srgbClr val="000000"/>
                          </a:solidFill>
                          <a:effectLst/>
                          <a:latin typeface="Times New Roman" pitchFamily="18" charset="0"/>
                          <a:cs typeface="Times New Roman" pitchFamily="18" charset="0"/>
                        </a:rPr>
                        <a:t>25 %</a:t>
                      </a:r>
                    </a:p>
                    <a:p>
                      <a:pPr marL="0"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Char char="§"/>
                        <a:tabLst/>
                      </a:pPr>
                      <a:r>
                        <a:rPr kumimoji="0" lang="uz-Cyrl-UZ" sz="1600" b="0" i="0" u="none" strike="noStrike" cap="none" normalizeH="0" baseline="0" dirty="0" smtClean="0">
                          <a:ln>
                            <a:noFill/>
                          </a:ln>
                          <a:solidFill>
                            <a:srgbClr val="000000"/>
                          </a:solidFill>
                          <a:effectLst/>
                          <a:latin typeface="Times New Roman" pitchFamily="18" charset="0"/>
                          <a:cs typeface="Times New Roman" pitchFamily="18" charset="0"/>
                        </a:rPr>
                        <a:t> Бюджетдан ташқари пенсия фондига 24,8 %</a:t>
                      </a:r>
                    </a:p>
                    <a:p>
                      <a:pPr marL="0"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Char char="§"/>
                        <a:tabLst/>
                      </a:pPr>
                      <a:r>
                        <a:rPr kumimoji="0" lang="uz-Cyrl-UZ" sz="1600" b="0" i="0" u="none" strike="noStrike" cap="none" normalizeH="0" baseline="0" dirty="0" smtClean="0">
                          <a:ln>
                            <a:noFill/>
                          </a:ln>
                          <a:solidFill>
                            <a:srgbClr val="000000"/>
                          </a:solidFill>
                          <a:effectLst/>
                          <a:latin typeface="Times New Roman" pitchFamily="18" charset="0"/>
                          <a:cs typeface="Times New Roman" pitchFamily="18" charset="0"/>
                        </a:rPr>
                        <a:t> Бандликка кўмаклашиш давлат фондига 0,1 %</a:t>
                      </a:r>
                    </a:p>
                    <a:p>
                      <a:pPr marL="0"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Char char="§"/>
                        <a:tabLst/>
                      </a:pPr>
                      <a:r>
                        <a:rPr kumimoji="0" lang="uz-Cyrl-UZ" sz="1600" b="0" i="0" u="none" strike="noStrike" cap="none" normalizeH="0" baseline="0" dirty="0" smtClean="0">
                          <a:ln>
                            <a:noFill/>
                          </a:ln>
                          <a:solidFill>
                            <a:srgbClr val="000000"/>
                          </a:solidFill>
                          <a:effectLst/>
                          <a:latin typeface="Times New Roman" pitchFamily="18" charset="0"/>
                          <a:cs typeface="Times New Roman" pitchFamily="18" charset="0"/>
                        </a:rPr>
                        <a:t> Касаба уюшмаси фондига 0,1 %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222375">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фуқароларнинг бюджетдан ташқари Пенсия жамғармасига суғурта бадаллари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4</a:t>
                      </a: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,5</a:t>
                      </a: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222375">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бюджетдан ташқари Пенсия жамғармасига мажбурий ажратмалар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1,6 %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17525">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endParaRPr kumimoji="0" lang="uz-Cyrl-UZ" sz="20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idx="4294967295"/>
          </p:nvPr>
        </p:nvSpPr>
        <p:spPr>
          <a:xfrm>
            <a:off x="455613" y="273050"/>
            <a:ext cx="8226425" cy="439738"/>
          </a:xfrm>
        </p:spPr>
        <p:txBody>
          <a:bodyPr/>
          <a:lstStyle/>
          <a:p>
            <a:pPr eaLnBrk="1" hangingPunct="1"/>
            <a:r>
              <a:rPr lang="uz-Cyrl-UZ" sz="2200" b="1" smtClean="0">
                <a:latin typeface="Times New Roman" pitchFamily="18" charset="0"/>
                <a:cs typeface="Times New Roman" pitchFamily="18" charset="0"/>
              </a:rPr>
              <a:t>Солиқ тизимида мавжуд мажбурий тўловлар</a:t>
            </a:r>
            <a:endParaRPr lang="ru-RU" sz="2200" b="1" smtClean="0">
              <a:latin typeface="Times New Roman" pitchFamily="18" charset="0"/>
              <a:cs typeface="Times New Roman" pitchFamily="18" charset="0"/>
            </a:endParaRPr>
          </a:p>
        </p:txBody>
      </p:sp>
      <p:graphicFrame>
        <p:nvGraphicFramePr>
          <p:cNvPr id="55319" name="Group 23"/>
          <p:cNvGraphicFramePr>
            <a:graphicFrameLocks noGrp="1"/>
          </p:cNvGraphicFramePr>
          <p:nvPr>
            <p:ph idx="4294967295"/>
          </p:nvPr>
        </p:nvGraphicFramePr>
        <p:xfrm>
          <a:off x="285750" y="785813"/>
          <a:ext cx="8572500" cy="5846762"/>
        </p:xfrm>
        <a:graphic>
          <a:graphicData uri="http://schemas.openxmlformats.org/drawingml/2006/table">
            <a:tbl>
              <a:tblPr/>
              <a:tblGrid>
                <a:gridCol w="3000375"/>
                <a:gridCol w="5572125"/>
              </a:tblGrid>
              <a:tr h="396218">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smtClean="0">
                          <a:ln>
                            <a:noFill/>
                          </a:ln>
                          <a:solidFill>
                            <a:srgbClr val="000000"/>
                          </a:solidFill>
                          <a:effectLst/>
                          <a:latin typeface="Times New Roman" pitchFamily="18" charset="0"/>
                          <a:cs typeface="Times New Roman" pitchFamily="18" charset="0"/>
                        </a:rPr>
                        <a:t>Тўлов тури </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smtClean="0">
                          <a:ln>
                            <a:noFill/>
                          </a:ln>
                          <a:solidFill>
                            <a:srgbClr val="000000"/>
                          </a:solidFill>
                          <a:effectLst/>
                          <a:latin typeface="Times New Roman" pitchFamily="18" charset="0"/>
                          <a:cs typeface="Times New Roman" pitchFamily="18" charset="0"/>
                        </a:rPr>
                        <a:t>Ставкаси</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634965">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endParaRPr kumimoji="0" lang="ru-RU" sz="20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endParaRPr kumimoji="0" lang="uz-Cyrl-UZ"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005785">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2. </a:t>
                      </a:r>
                      <a:r>
                        <a:rPr kumimoji="0" lang="ru-RU" sz="20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Республика йўл жамғармасига мажбурий ажратмалар</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Тармоқлар хусусиятидан келиб чиқиб, фоизларда</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462960">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3. </a:t>
                      </a:r>
                      <a:r>
                        <a:rPr kumimoji="0" lang="ru-RU" sz="20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Давлат божи</a:t>
                      </a:r>
                    </a:p>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endParaRPr kumimoji="0" lang="ru-RU" sz="16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Давлат божи -</a:t>
                      </a: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юридик аҳамиятга молик ҳаракатларни амалга оширганлик ва (ёки) бундай ҳаракатлар учун ваколатли муассасалар ва (ёки) мансабдор шахслар томонидан ҳужжатлар берганлик учун олинадиган мажбурий тўловдир.(Солиқ кодекси 326-модда).</a:t>
                      </a:r>
                      <a:endParaRPr kumimoji="0" lang="uz-Cyrl-UZ"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346832">
                <a:tc>
                  <a:txBody>
                    <a:bodyPr/>
                    <a:lstStyle/>
                    <a:p>
                      <a:pPr marL="0" marR="0" lvl="0" indent="0"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1" i="1"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5. Айрим турдаги товарлар билан чакана савдо қилиш ва айрим турдаги хизматларни кўрсатиш ҳуқуқи учун йиғим</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111125"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Char char="Ø"/>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Алкоголли маҳсулотлар  - бир ойлик савдо учун энг кам ойлик иш ҳақининг 5 баравари миқдорида;</a:t>
                      </a:r>
                    </a:p>
                    <a:p>
                      <a:pPr marL="111125"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Char char="Ø"/>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Қимматбаҳо металлар ва қимматбаҳо тошлардан ясалган буюмлар савдоси учун – бир ойлик савдо учун энг кам ойлик иш ҳақининг 3,5 баравари миқдорида;</a:t>
                      </a:r>
                    </a:p>
                    <a:p>
                      <a:pPr marL="111125"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p>
                      <a:pPr marL="111125" marR="0" lvl="0" indent="0" algn="just" defTabSz="914400" rtl="0" eaLnBrk="0" fontAlgn="base" latinLnBrk="0" hangingPunct="0">
                        <a:lnSpc>
                          <a:spcPct val="100000"/>
                        </a:lnSpc>
                        <a:spcBef>
                          <a:spcPct val="0"/>
                        </a:spcBef>
                        <a:spcAft>
                          <a:spcPct val="0"/>
                        </a:spcAft>
                        <a:buClr>
                          <a:schemeClr val="tx2"/>
                        </a:buClr>
                        <a:buSzPct val="115000"/>
                        <a:buFont typeface="Wingdings" pitchFamily="2" charset="2"/>
                        <a:buChar char="Ø"/>
                        <a:tabLst/>
                      </a:pP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p>
                      <a:pPr marL="111125" marR="0" lvl="0" indent="0" algn="just" defTabSz="914400" rtl="0" eaLnBrk="0" fontAlgn="base" latinLnBrk="0" hangingPunct="0">
                        <a:lnSpc>
                          <a:spcPct val="100000"/>
                        </a:lnSpc>
                        <a:spcBef>
                          <a:spcPct val="0"/>
                        </a:spcBef>
                        <a:spcAft>
                          <a:spcPct val="0"/>
                        </a:spcAft>
                        <a:buClr>
                          <a:schemeClr val="tx2"/>
                        </a:buClr>
                        <a:buSzPct val="115000"/>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5613" y="273050"/>
            <a:ext cx="8226425" cy="725488"/>
          </a:xfrm>
        </p:spPr>
        <p:txBody>
          <a:bodyPr>
            <a:normAutofit fontScale="90000"/>
          </a:bodyPr>
          <a:lstStyle/>
          <a:p>
            <a:pPr eaLnBrk="1" hangingPunct="1">
              <a:defRPr/>
            </a:pPr>
            <a:r>
              <a:rPr lang="uz-Cyrl-UZ" sz="2200" b="1" smtClean="0">
                <a:latin typeface="Times New Roman" pitchFamily="18" charset="0"/>
                <a:cs typeface="Times New Roman" pitchFamily="18" charset="0"/>
              </a:rPr>
              <a:t>Кичик бизнес субъектлари учун солиқ солишнинг соддалаштирилган тартиби</a:t>
            </a:r>
            <a:endParaRPr lang="ru-RU" sz="2200" b="1" smtClean="0">
              <a:latin typeface="Times New Roman" pitchFamily="18" charset="0"/>
              <a:cs typeface="Times New Roman" pitchFamily="18" charset="0"/>
            </a:endParaRPr>
          </a:p>
        </p:txBody>
      </p:sp>
      <p:graphicFrame>
        <p:nvGraphicFramePr>
          <p:cNvPr id="11" name="Содержимое 10"/>
          <p:cNvGraphicFramePr>
            <a:graphicFrameLocks noGrp="1"/>
          </p:cNvGraphicFramePr>
          <p:nvPr>
            <p:ph idx="4294967295"/>
          </p:nvPr>
        </p:nvGraphicFramePr>
        <p:xfrm>
          <a:off x="285750" y="1143000"/>
          <a:ext cx="8572500" cy="3638550"/>
        </p:xfrm>
        <a:graphic>
          <a:graphicData uri="http://schemas.openxmlformats.org/drawingml/2006/table">
            <a:tbl>
              <a:tblPr/>
              <a:tblGrid>
                <a:gridCol w="4143375"/>
                <a:gridCol w="4429125"/>
              </a:tblGrid>
              <a:tr h="751019">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smtClean="0">
                          <a:ln>
                            <a:noFill/>
                          </a:ln>
                          <a:solidFill>
                            <a:srgbClr val="000000"/>
                          </a:solidFill>
                          <a:effectLst/>
                          <a:latin typeface="Times New Roman" pitchFamily="18" charset="0"/>
                          <a:cs typeface="Times New Roman" pitchFamily="18" charset="0"/>
                        </a:rPr>
                        <a:t>Солиқ тури </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1" i="0" u="none" strike="noStrike" cap="none" normalizeH="0" baseline="0" smtClean="0">
                          <a:ln>
                            <a:noFill/>
                          </a:ln>
                          <a:solidFill>
                            <a:srgbClr val="000000"/>
                          </a:solidFill>
                          <a:effectLst/>
                          <a:latin typeface="Times New Roman" pitchFamily="18" charset="0"/>
                          <a:cs typeface="Times New Roman" pitchFamily="18" charset="0"/>
                        </a:rPr>
                        <a:t>Солиқ ставкаси</a:t>
                      </a:r>
                      <a:endParaRPr kumimoji="0" lang="ru-RU"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758957">
                <a:tc>
                  <a:txBody>
                    <a:bodyPr/>
                    <a:lstStyle/>
                    <a:p>
                      <a:pPr marL="0" marR="0" lvl="0" indent="325438"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ягона солиқ тўлови</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Ялпи тушумдан 6 %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817705">
                <a:tc>
                  <a:txBody>
                    <a:bodyPr/>
                    <a:lstStyle/>
                    <a:p>
                      <a:pPr marL="0" marR="0" lvl="0" indent="325438"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ягона ер солиғи</a:t>
                      </a:r>
                    </a:p>
                    <a:p>
                      <a:pPr marL="0" marR="0" lvl="0" indent="325438" algn="just" defTabSz="914400" rtl="0" eaLnBrk="0" fontAlgn="base" latinLnBrk="0" hangingPunct="0">
                        <a:lnSpc>
                          <a:spcPct val="100000"/>
                        </a:lnSpc>
                        <a:spcBef>
                          <a:spcPct val="0"/>
                        </a:spcBef>
                        <a:spcAft>
                          <a:spcPct val="0"/>
                        </a:spcAft>
                        <a:buClr>
                          <a:schemeClr val="tx2"/>
                        </a:buClr>
                        <a:buSzPct val="115000"/>
                        <a:buFontTx/>
                        <a:buNone/>
                        <a:tabLst/>
                      </a:pPr>
                      <a:endParaRPr kumimoji="0" lang="ru-RU" sz="20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Ерларнинг норматив қийматидан 6 %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310868">
                <a:tc>
                  <a:txBody>
                    <a:bodyPr/>
                    <a:lstStyle/>
                    <a:p>
                      <a:pPr marL="0" marR="0" lvl="0" indent="325438" algn="just" defTabSz="914400" rtl="0" eaLnBrk="0" fontAlgn="base" latinLnBrk="0" hangingPunct="0">
                        <a:lnSpc>
                          <a:spcPct val="100000"/>
                        </a:lnSpc>
                        <a:spcBef>
                          <a:spcPct val="0"/>
                        </a:spcBef>
                        <a:spcAft>
                          <a:spcPct val="0"/>
                        </a:spcAft>
                        <a:buClr>
                          <a:schemeClr val="tx2"/>
                        </a:buClr>
                        <a:buSzPct val="115000"/>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тадбиркорлик фаолиятининг айрим турлари бўйича қатъий белгиланган солиқ</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Фаолият турига қараб табақалаштирилган ставка қўлланилади </a:t>
                      </a:r>
                    </a:p>
                    <a:p>
                      <a:pPr marL="0" marR="0" lvl="0" indent="0" algn="ctr" defTabSz="914400" rtl="0" eaLnBrk="0" fontAlgn="base" latinLnBrk="0" hangingPunct="0">
                        <a:lnSpc>
                          <a:spcPct val="100000"/>
                        </a:lnSpc>
                        <a:spcBef>
                          <a:spcPct val="0"/>
                        </a:spcBef>
                        <a:spcAft>
                          <a:spcPct val="0"/>
                        </a:spcAft>
                        <a:buClr>
                          <a:schemeClr val="tx2"/>
                        </a:buClr>
                        <a:buSzPct val="115000"/>
                        <a:buFontTx/>
                        <a:buNone/>
                        <a:tabLst/>
                      </a:pPr>
                      <a:r>
                        <a:rPr kumimoji="0" lang="uz-Cyrl-UZ" sz="2000" b="0" i="0" u="none" strike="noStrike" cap="none" normalizeH="0" baseline="0" smtClean="0">
                          <a:ln>
                            <a:noFill/>
                          </a:ln>
                          <a:solidFill>
                            <a:srgbClr val="000000"/>
                          </a:solidFill>
                          <a:effectLst/>
                          <a:latin typeface="Times New Roman" pitchFamily="18" charset="0"/>
                          <a:cs typeface="Times New Roman" pitchFamily="18" charset="0"/>
                        </a:rPr>
                        <a:t>(Энг кам иш ҳақи нисбати миқдорида).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a:spLocks noChangeArrowheads="1"/>
          </p:cNvSpPr>
          <p:nvPr/>
        </p:nvSpPr>
        <p:spPr bwMode="auto">
          <a:xfrm>
            <a:off x="357188" y="1785938"/>
            <a:ext cx="1295400" cy="446563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ru-RU" dirty="0">
                <a:latin typeface="Times New Roman" pitchFamily="18" charset="0"/>
                <a:cs typeface="Times New Roman" pitchFamily="18" charset="0"/>
              </a:rPr>
              <a:t>Соли</a:t>
            </a:r>
            <a:r>
              <a:rPr lang="uz-Cyrl-UZ" dirty="0">
                <a:latin typeface="Times New Roman" pitchFamily="18" charset="0"/>
                <a:cs typeface="Times New Roman" pitchFamily="18" charset="0"/>
              </a:rPr>
              <a:t>қ юки</a:t>
            </a:r>
          </a:p>
          <a:p>
            <a:pPr algn="ctr">
              <a:defRPr/>
            </a:pPr>
            <a:r>
              <a:rPr lang="uz-Cyrl-UZ" dirty="0">
                <a:latin typeface="Times New Roman" pitchFamily="18" charset="0"/>
                <a:cs typeface="Times New Roman" pitchFamily="18" charset="0"/>
              </a:rPr>
              <a:t> даражаси</a:t>
            </a:r>
          </a:p>
          <a:p>
            <a:pPr algn="ctr">
              <a:defRPr/>
            </a:pPr>
            <a:r>
              <a:rPr lang="uz-Cyrl-UZ" dirty="0">
                <a:latin typeface="Times New Roman" pitchFamily="18" charset="0"/>
                <a:cs typeface="Times New Roman" pitchFamily="18" charset="0"/>
              </a:rPr>
              <a:t>(%да)</a:t>
            </a:r>
          </a:p>
          <a:p>
            <a:pPr algn="ctr">
              <a:defRPr/>
            </a:pPr>
            <a:endParaRPr lang="ru-RU" dirty="0">
              <a:latin typeface="Times New Roman" pitchFamily="18" charset="0"/>
              <a:cs typeface="Times New Roman" pitchFamily="18" charset="0"/>
            </a:endParaRPr>
          </a:p>
        </p:txBody>
      </p:sp>
      <p:sp>
        <p:nvSpPr>
          <p:cNvPr id="21507" name="AutoShape 5"/>
          <p:cNvSpPr>
            <a:spLocks noChangeArrowheads="1"/>
          </p:cNvSpPr>
          <p:nvPr/>
        </p:nvSpPr>
        <p:spPr bwMode="auto">
          <a:xfrm>
            <a:off x="5143500" y="2928938"/>
            <a:ext cx="3024188" cy="503237"/>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37,1</a:t>
            </a:r>
            <a:endParaRPr lang="ru-RU">
              <a:latin typeface="Times New Roman" pitchFamily="18" charset="0"/>
              <a:cs typeface="Times New Roman" pitchFamily="18" charset="0"/>
            </a:endParaRPr>
          </a:p>
        </p:txBody>
      </p:sp>
      <p:sp>
        <p:nvSpPr>
          <p:cNvPr id="21508" name="AutoShape 6"/>
          <p:cNvSpPr>
            <a:spLocks noChangeArrowheads="1"/>
          </p:cNvSpPr>
          <p:nvPr/>
        </p:nvSpPr>
        <p:spPr bwMode="auto">
          <a:xfrm>
            <a:off x="5143500" y="3714750"/>
            <a:ext cx="3024188" cy="4318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23,2</a:t>
            </a:r>
            <a:endParaRPr lang="ru-RU">
              <a:latin typeface="Times New Roman" pitchFamily="18" charset="0"/>
              <a:cs typeface="Times New Roman" pitchFamily="18" charset="0"/>
            </a:endParaRPr>
          </a:p>
        </p:txBody>
      </p:sp>
      <p:sp>
        <p:nvSpPr>
          <p:cNvPr id="21509" name="AutoShape 7"/>
          <p:cNvSpPr>
            <a:spLocks noChangeArrowheads="1"/>
          </p:cNvSpPr>
          <p:nvPr/>
        </p:nvSpPr>
        <p:spPr bwMode="auto">
          <a:xfrm>
            <a:off x="5143500" y="4357688"/>
            <a:ext cx="3024188" cy="4318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22,6</a:t>
            </a:r>
            <a:endParaRPr lang="ru-RU">
              <a:latin typeface="Times New Roman" pitchFamily="18" charset="0"/>
              <a:cs typeface="Times New Roman" pitchFamily="18" charset="0"/>
            </a:endParaRPr>
          </a:p>
        </p:txBody>
      </p:sp>
      <p:sp>
        <p:nvSpPr>
          <p:cNvPr id="21510" name="AutoShape 8"/>
          <p:cNvSpPr>
            <a:spLocks noChangeArrowheads="1"/>
          </p:cNvSpPr>
          <p:nvPr/>
        </p:nvSpPr>
        <p:spPr bwMode="auto">
          <a:xfrm>
            <a:off x="5143500" y="4929188"/>
            <a:ext cx="3097213" cy="576262"/>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21,8</a:t>
            </a:r>
            <a:endParaRPr lang="ru-RU">
              <a:latin typeface="Times New Roman" pitchFamily="18" charset="0"/>
              <a:cs typeface="Times New Roman" pitchFamily="18" charset="0"/>
            </a:endParaRPr>
          </a:p>
        </p:txBody>
      </p:sp>
      <p:sp>
        <p:nvSpPr>
          <p:cNvPr id="21511" name="AutoShape 9"/>
          <p:cNvSpPr>
            <a:spLocks noChangeArrowheads="1"/>
          </p:cNvSpPr>
          <p:nvPr/>
        </p:nvSpPr>
        <p:spPr bwMode="auto">
          <a:xfrm>
            <a:off x="1714500" y="2857500"/>
            <a:ext cx="3384550" cy="485775"/>
          </a:xfrm>
          <a:prstGeom prst="rightArrow">
            <a:avLst>
              <a:gd name="adj1" fmla="val 50000"/>
              <a:gd name="adj2" fmla="val 17418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2000 йил</a:t>
            </a:r>
            <a:endParaRPr lang="ru-RU">
              <a:latin typeface="Times New Roman" pitchFamily="18" charset="0"/>
              <a:cs typeface="Times New Roman" pitchFamily="18" charset="0"/>
            </a:endParaRPr>
          </a:p>
        </p:txBody>
      </p:sp>
      <p:sp>
        <p:nvSpPr>
          <p:cNvPr id="21512" name="AutoShape 10"/>
          <p:cNvSpPr>
            <a:spLocks noChangeArrowheads="1"/>
          </p:cNvSpPr>
          <p:nvPr/>
        </p:nvSpPr>
        <p:spPr bwMode="auto">
          <a:xfrm>
            <a:off x="1714500" y="3643313"/>
            <a:ext cx="3384550" cy="485775"/>
          </a:xfrm>
          <a:prstGeom prst="rightArrow">
            <a:avLst>
              <a:gd name="adj1" fmla="val 50000"/>
              <a:gd name="adj2" fmla="val 17418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2008 йил</a:t>
            </a:r>
            <a:endParaRPr lang="ru-RU">
              <a:latin typeface="Times New Roman" pitchFamily="18" charset="0"/>
              <a:cs typeface="Times New Roman" pitchFamily="18" charset="0"/>
            </a:endParaRPr>
          </a:p>
        </p:txBody>
      </p:sp>
      <p:sp>
        <p:nvSpPr>
          <p:cNvPr id="21513" name="AutoShape 11"/>
          <p:cNvSpPr>
            <a:spLocks noChangeArrowheads="1"/>
          </p:cNvSpPr>
          <p:nvPr/>
        </p:nvSpPr>
        <p:spPr bwMode="auto">
          <a:xfrm>
            <a:off x="1714500" y="4286250"/>
            <a:ext cx="3384550" cy="485775"/>
          </a:xfrm>
          <a:prstGeom prst="rightArrow">
            <a:avLst>
              <a:gd name="adj1" fmla="val 50000"/>
              <a:gd name="adj2" fmla="val 17418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dirty="0">
                <a:latin typeface="Times New Roman" pitchFamily="18" charset="0"/>
                <a:cs typeface="Times New Roman" pitchFamily="18" charset="0"/>
              </a:rPr>
              <a:t>2009 йил</a:t>
            </a:r>
            <a:endParaRPr lang="ru-RU" dirty="0">
              <a:latin typeface="Times New Roman" pitchFamily="18" charset="0"/>
              <a:cs typeface="Times New Roman" pitchFamily="18" charset="0"/>
            </a:endParaRPr>
          </a:p>
        </p:txBody>
      </p:sp>
      <p:sp>
        <p:nvSpPr>
          <p:cNvPr id="21514" name="AutoShape 12"/>
          <p:cNvSpPr>
            <a:spLocks noChangeArrowheads="1"/>
          </p:cNvSpPr>
          <p:nvPr/>
        </p:nvSpPr>
        <p:spPr bwMode="auto">
          <a:xfrm>
            <a:off x="1714500" y="4929188"/>
            <a:ext cx="3384550" cy="485775"/>
          </a:xfrm>
          <a:prstGeom prst="rightArrow">
            <a:avLst>
              <a:gd name="adj1" fmla="val 50000"/>
              <a:gd name="adj2" fmla="val 17418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2010 йил</a:t>
            </a:r>
            <a:endParaRPr lang="ru-RU">
              <a:latin typeface="Times New Roman" pitchFamily="18" charset="0"/>
              <a:cs typeface="Times New Roman" pitchFamily="18" charset="0"/>
            </a:endParaRPr>
          </a:p>
        </p:txBody>
      </p:sp>
      <p:sp>
        <p:nvSpPr>
          <p:cNvPr id="21515" name="AutoShape 13"/>
          <p:cNvSpPr>
            <a:spLocks noChangeArrowheads="1"/>
          </p:cNvSpPr>
          <p:nvPr/>
        </p:nvSpPr>
        <p:spPr bwMode="auto">
          <a:xfrm>
            <a:off x="5143500" y="5643563"/>
            <a:ext cx="3168650" cy="504825"/>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uz-Cyrl-UZ">
                <a:latin typeface="Times New Roman" pitchFamily="18" charset="0"/>
                <a:cs typeface="Times New Roman" pitchFamily="18" charset="0"/>
              </a:rPr>
              <a:t>20,9</a:t>
            </a:r>
            <a:endParaRPr lang="ru-RU">
              <a:latin typeface="Times New Roman" pitchFamily="18" charset="0"/>
              <a:cs typeface="Times New Roman" pitchFamily="18" charset="0"/>
            </a:endParaRPr>
          </a:p>
        </p:txBody>
      </p:sp>
      <p:sp>
        <p:nvSpPr>
          <p:cNvPr id="21516" name="AutoShape 14"/>
          <p:cNvSpPr>
            <a:spLocks noChangeArrowheads="1"/>
          </p:cNvSpPr>
          <p:nvPr/>
        </p:nvSpPr>
        <p:spPr bwMode="auto">
          <a:xfrm>
            <a:off x="1714500" y="5572125"/>
            <a:ext cx="3313113" cy="630238"/>
          </a:xfrm>
          <a:prstGeom prst="rightArrow">
            <a:avLst>
              <a:gd name="adj1" fmla="val 50000"/>
              <a:gd name="adj2" fmla="val 131423"/>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ru-RU">
              <a:latin typeface="Times New Roman" pitchFamily="18" charset="0"/>
              <a:cs typeface="Times New Roman" pitchFamily="18" charset="0"/>
            </a:endParaRPr>
          </a:p>
        </p:txBody>
      </p:sp>
      <p:sp>
        <p:nvSpPr>
          <p:cNvPr id="21517" name="Rectangle 15"/>
          <p:cNvSpPr>
            <a:spLocks noChangeArrowheads="1"/>
          </p:cNvSpPr>
          <p:nvPr/>
        </p:nvSpPr>
        <p:spPr bwMode="auto">
          <a:xfrm>
            <a:off x="2286000" y="5715000"/>
            <a:ext cx="1660525" cy="3667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uz-Cyrl-UZ">
                <a:latin typeface="Times New Roman" pitchFamily="18" charset="0"/>
                <a:cs typeface="Times New Roman" pitchFamily="18" charset="0"/>
              </a:rPr>
              <a:t> 2011 йил</a:t>
            </a:r>
            <a:endParaRPr lang="ru-RU">
              <a:latin typeface="Times New Roman" pitchFamily="18" charset="0"/>
              <a:cs typeface="Times New Roman" pitchFamily="18" charset="0"/>
            </a:endParaRPr>
          </a:p>
        </p:txBody>
      </p:sp>
      <p:graphicFrame>
        <p:nvGraphicFramePr>
          <p:cNvPr id="16" name="Схема 15"/>
          <p:cNvGraphicFramePr/>
          <p:nvPr/>
        </p:nvGraphicFramePr>
        <p:xfrm>
          <a:off x="357158" y="642918"/>
          <a:ext cx="8478866" cy="1071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082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2786058"/>
          <a:ext cx="8229600" cy="3340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58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2357430"/>
          <a:ext cx="8229600" cy="3768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idx="1"/>
          </p:nvPr>
        </p:nvGraphicFramePr>
        <p:xfrm>
          <a:off x="428596" y="3000372"/>
          <a:ext cx="8258204" cy="3125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500034" y="1357298"/>
          <a:ext cx="8143932" cy="13573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571480"/>
          <a:ext cx="8229600" cy="569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571500" y="1571625"/>
          <a:ext cx="8001000" cy="4090988"/>
        </p:xfrm>
        <a:graphic>
          <a:graphicData uri="http://schemas.openxmlformats.org/drawingml/2006/table">
            <a:tbl>
              <a:tblPr/>
              <a:tblGrid>
                <a:gridCol w="3402013"/>
                <a:gridCol w="1531937"/>
                <a:gridCol w="1533525"/>
                <a:gridCol w="1533525"/>
              </a:tblGrid>
              <a:tr h="914400">
                <a:tc>
                  <a:txBody>
                    <a:bodyPr/>
                    <a:lstStyle/>
                    <a:p>
                      <a:pPr marL="0" marR="0" lvl="0" indent="457200" algn="just"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 Солиқ тури</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2005</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 йил</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200</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9</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 йил</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Фарқи</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баравар</a:t>
                      </a:r>
                    </a:p>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Юрид</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ик</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шахс</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лардан олинадиган </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фойда солиғи</a:t>
                      </a: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204913">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Дивиденд/фоизлар </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шаклида олинадиган даромадлардан </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фойда солиғ</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и</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5</a:t>
                      </a: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Акциз солиғи</a:t>
                      </a: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31,0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21,5</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Ягона солиқ тўлови</a:t>
                      </a: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44513">
                <a:tc>
                  <a:txBody>
                    <a:bodyPr/>
                    <a:lstStyle/>
                    <a:p>
                      <a:pPr marL="0" marR="0" lvl="0" indent="0" algn="just" defTabSz="914400" rtl="0" eaLnBrk="1"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Ягона ижтимоий тўлов</a:t>
                      </a: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31,0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24,0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20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48112" marR="48112"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7" name="Схема 6"/>
          <p:cNvGraphicFramePr/>
          <p:nvPr/>
        </p:nvGraphicFramePr>
        <p:xfrm>
          <a:off x="714348" y="5857892"/>
          <a:ext cx="7572428" cy="500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714375" y="1643063"/>
          <a:ext cx="7929563" cy="1930400"/>
        </p:xfrm>
        <a:graphic>
          <a:graphicData uri="http://schemas.openxmlformats.org/drawingml/2006/table">
            <a:tbl>
              <a:tblPr/>
              <a:tblGrid>
                <a:gridCol w="1698625"/>
                <a:gridCol w="1554163"/>
                <a:gridCol w="1554162"/>
                <a:gridCol w="1566863"/>
                <a:gridCol w="1555750"/>
              </a:tblGrid>
              <a:tr h="482600">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Кўрсаткичлар</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2005 йил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2006 йил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2007 йил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2008 йил</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Солиқ юки</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24</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23</a:t>
                      </a: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22,3</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22,0</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Бюджет даромадлари</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21,5</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21,6</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21,8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uz-Cyrl-UZ" sz="1800" b="0" i="0" u="none" strike="noStrike" cap="none" normalizeH="0" baseline="0" smtClean="0">
                          <a:ln>
                            <a:noFill/>
                          </a:ln>
                          <a:solidFill>
                            <a:schemeClr val="tx1"/>
                          </a:solidFill>
                          <a:effectLst/>
                          <a:latin typeface="Times New Roman" pitchFamily="18" charset="0"/>
                          <a:cs typeface="Times New Roman" pitchFamily="18" charset="0"/>
                        </a:rPr>
                        <a:t>23,8</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graphicFrame>
        <p:nvGraphicFramePr>
          <p:cNvPr id="7" name="Схема 6"/>
          <p:cNvGraphicFramePr/>
          <p:nvPr/>
        </p:nvGraphicFramePr>
        <p:xfrm>
          <a:off x="785786" y="3714752"/>
          <a:ext cx="7858180" cy="500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29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457200" y="1785926"/>
          <a:ext cx="8229600" cy="43402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одержимое 5"/>
          <p:cNvGraphicFramePr>
            <a:graphicFrameLocks noGrp="1"/>
          </p:cNvGraphicFramePr>
          <p:nvPr>
            <p:ph idx="1"/>
          </p:nvPr>
        </p:nvGraphicFramePr>
        <p:xfrm>
          <a:off x="457200" y="1600201"/>
          <a:ext cx="8229600" cy="40433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nvGraphicFramePr>
        <p:xfrm>
          <a:off x="571472" y="5715016"/>
          <a:ext cx="8072494" cy="9233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42910" y="2428868"/>
          <a:ext cx="8229600" cy="1328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928670"/>
          <a:ext cx="82296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86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3286124"/>
          <a:ext cx="8229600" cy="28400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58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3286124"/>
          <a:ext cx="8229600" cy="28400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idx="1"/>
          </p:nvPr>
        </p:nvGraphicFramePr>
        <p:xfrm>
          <a:off x="457200" y="2428868"/>
          <a:ext cx="8229600" cy="4143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857224" y="1357298"/>
          <a:ext cx="7429552" cy="8572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4100</Words>
  <Application>Microsoft Office PowerPoint</Application>
  <PresentationFormat>Экран (4:3)</PresentationFormat>
  <Paragraphs>847</Paragraphs>
  <Slides>59</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59</vt:i4>
      </vt:variant>
    </vt:vector>
  </HeadingPairs>
  <TitlesOfParts>
    <vt:vector size="62" baseType="lpstr">
      <vt:lpstr>Тема Office</vt:lpstr>
      <vt:lpstr>Лист Microsoft Excel 97-2003</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Ўзбекистон Республикаси давлат бюджети тақчиллиги ва профицити динамикаси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Солиқ тизимида мавжуд солиқлар</vt:lpstr>
      <vt:lpstr>Солиқ тизимида мавжуд мажбурий тўловлар</vt:lpstr>
      <vt:lpstr>Солиқ тизимида мавжуд мажбурий тўловлар</vt:lpstr>
      <vt:lpstr>Кичик бизнес субъектлари учун солиқ солишнинг соддалаштирилган тартиби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dc:creator>
  <cp:lastModifiedBy>User</cp:lastModifiedBy>
  <cp:revision>48</cp:revision>
  <dcterms:created xsi:type="dcterms:W3CDTF">2011-03-28T16:59:46Z</dcterms:created>
  <dcterms:modified xsi:type="dcterms:W3CDTF">2017-11-06T03:55:51Z</dcterms:modified>
</cp:coreProperties>
</file>