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9DCB4-10FF-4A1F-A280-3231D70676AE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88838-447E-4ADB-8EA5-D4706A484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9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CDB2667-0296-491F-AC7A-D9A6A6D9585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789040"/>
            <a:ext cx="6809184" cy="29523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 E J A </a:t>
            </a:r>
          </a:p>
          <a:p>
            <a:r>
              <a:rPr lang="en-US" sz="3600" dirty="0" smtClean="0"/>
              <a:t>1 </a:t>
            </a:r>
            <a:r>
              <a:rPr lang="en-US" sz="2800" dirty="0" err="1" smtClean="0"/>
              <a:t>Elementar</a:t>
            </a:r>
            <a:r>
              <a:rPr lang="en-US" sz="2800" dirty="0" smtClean="0"/>
              <a:t> </a:t>
            </a:r>
            <a:r>
              <a:rPr lang="en-US" sz="2800" dirty="0" err="1" smtClean="0"/>
              <a:t>Zarralar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2 Anti </a:t>
            </a:r>
            <a:r>
              <a:rPr lang="en-US" sz="2800" dirty="0" err="1" smtClean="0"/>
              <a:t>zarralar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3 Atom </a:t>
            </a:r>
            <a:r>
              <a:rPr lang="en-US" sz="2800" dirty="0" err="1" smtClean="0"/>
              <a:t>tuzilishi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296144"/>
          </a:xfrm>
        </p:spPr>
        <p:txBody>
          <a:bodyPr/>
          <a:lstStyle/>
          <a:p>
            <a:r>
              <a:rPr lang="en-US" dirty="0" err="1" smtClean="0"/>
              <a:t>Mavzu:Elementar</a:t>
            </a:r>
            <a:r>
              <a:rPr lang="en-US" dirty="0" smtClean="0"/>
              <a:t> </a:t>
            </a:r>
            <a:r>
              <a:rPr lang="en-US" dirty="0" err="1" smtClean="0"/>
              <a:t>zarralar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0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Qiziqarli</a:t>
            </a:r>
            <a:r>
              <a:rPr lang="en-US" dirty="0" smtClean="0"/>
              <a:t> </a:t>
            </a:r>
            <a:r>
              <a:rPr lang="en-US" dirty="0" err="1" smtClean="0"/>
              <a:t>malumotlar</a:t>
            </a:r>
            <a:r>
              <a:rPr lang="en-US" dirty="0" smtClean="0"/>
              <a:t>  (internet)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10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 &lt;&lt;ATOM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&gt;&gt;</a:t>
            </a:r>
            <a:r>
              <a:rPr lang="en-US" dirty="0" err="1" smtClean="0"/>
              <a:t>sozi</a:t>
            </a:r>
            <a:r>
              <a:rPr lang="en-US" dirty="0" smtClean="0"/>
              <a:t> </a:t>
            </a:r>
            <a:r>
              <a:rPr lang="en-US" dirty="0" err="1" smtClean="0"/>
              <a:t>izidagi</a:t>
            </a:r>
            <a:r>
              <a:rPr lang="en-US" dirty="0" smtClean="0"/>
              <a:t> </a:t>
            </a:r>
            <a:r>
              <a:rPr lang="en-US" dirty="0" err="1" smtClean="0"/>
              <a:t>nuqta</a:t>
            </a:r>
            <a:r>
              <a:rPr lang="en-US" dirty="0" smtClean="0"/>
              <a:t> 2mlrd atom </a:t>
            </a:r>
            <a:r>
              <a:rPr lang="en-US" dirty="0" err="1" smtClean="0"/>
              <a:t>sig’dira</a:t>
            </a:r>
            <a:r>
              <a:rPr lang="en-US" dirty="0" smtClean="0"/>
              <a:t> </a:t>
            </a:r>
            <a:r>
              <a:rPr lang="en-US" dirty="0" err="1" smtClean="0"/>
              <a:t>oladi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qum</a:t>
            </a:r>
            <a:r>
              <a:rPr lang="en-US" dirty="0" smtClean="0"/>
              <a:t> </a:t>
            </a:r>
            <a:r>
              <a:rPr lang="en-US" dirty="0" err="1" smtClean="0"/>
              <a:t>zarrasida,butun</a:t>
            </a:r>
            <a:r>
              <a:rPr lang="en-US" dirty="0" smtClean="0"/>
              <a:t> </a:t>
            </a:r>
            <a:r>
              <a:rPr lang="en-US" dirty="0" err="1" smtClean="0"/>
              <a:t>sohil</a:t>
            </a:r>
            <a:r>
              <a:rPr lang="en-US" dirty="0" smtClean="0"/>
              <a:t> </a:t>
            </a:r>
            <a:r>
              <a:rPr lang="en-US" dirty="0" err="1" smtClean="0"/>
              <a:t>muqdorigasha</a:t>
            </a:r>
            <a:r>
              <a:rPr lang="en-US" dirty="0" smtClean="0"/>
              <a:t> atom </a:t>
            </a:r>
            <a:r>
              <a:rPr lang="en-US" dirty="0" err="1" smtClean="0"/>
              <a:t>mavjud</a:t>
            </a:r>
            <a:endParaRPr lang="en-US" dirty="0" smtClean="0"/>
          </a:p>
          <a:p>
            <a:r>
              <a:rPr lang="en-US" dirty="0" smtClean="0"/>
              <a:t> 3 </a:t>
            </a:r>
            <a:r>
              <a:rPr lang="en-US" dirty="0" err="1" smtClean="0"/>
              <a:t>Kitob</a:t>
            </a:r>
            <a:r>
              <a:rPr lang="en-US" dirty="0" smtClean="0"/>
              <a:t> </a:t>
            </a:r>
            <a:r>
              <a:rPr lang="en-US" dirty="0" err="1" smtClean="0"/>
              <a:t>sahifasining</a:t>
            </a:r>
            <a:r>
              <a:rPr lang="en-US" dirty="0" smtClean="0"/>
              <a:t> </a:t>
            </a:r>
            <a:r>
              <a:rPr lang="en-US" dirty="0" err="1" smtClean="0"/>
              <a:t>qalinligi</a:t>
            </a:r>
            <a:r>
              <a:rPr lang="en-US" dirty="0" smtClean="0"/>
              <a:t> 500000 </a:t>
            </a:r>
            <a:r>
              <a:rPr lang="en-US" dirty="0" err="1" smtClean="0"/>
              <a:t>atomga</a:t>
            </a:r>
            <a:r>
              <a:rPr lang="en-US" dirty="0" smtClean="0"/>
              <a:t> </a:t>
            </a:r>
            <a:r>
              <a:rPr lang="en-US" dirty="0" err="1" smtClean="0"/>
              <a:t>teng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Koinotda</a:t>
            </a:r>
            <a:r>
              <a:rPr lang="en-US" dirty="0" smtClean="0"/>
              <a:t> 1kub </a:t>
            </a:r>
            <a:r>
              <a:rPr lang="en-US" dirty="0" err="1" smtClean="0"/>
              <a:t>metr</a:t>
            </a:r>
            <a:r>
              <a:rPr lang="en-US" dirty="0" smtClean="0"/>
              <a:t> </a:t>
            </a:r>
            <a:r>
              <a:rPr lang="en-US" dirty="0" err="1" smtClean="0"/>
              <a:t>fazoda</a:t>
            </a:r>
            <a:r>
              <a:rPr lang="en-US" dirty="0" smtClean="0"/>
              <a:t> 2dona atom </a:t>
            </a:r>
            <a:r>
              <a:rPr lang="en-US" dirty="0" err="1" smtClean="0"/>
              <a:t>mavjud</a:t>
            </a:r>
            <a:r>
              <a:rPr lang="en-US" dirty="0" smtClean="0"/>
              <a:t>.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Insonlarni</a:t>
            </a:r>
            <a:r>
              <a:rPr lang="en-US" dirty="0" smtClean="0"/>
              <a:t> </a:t>
            </a:r>
            <a:r>
              <a:rPr lang="en-US" dirty="0" err="1" smtClean="0"/>
              <a:t>tashkil</a:t>
            </a:r>
            <a:r>
              <a:rPr lang="en-US" dirty="0" smtClean="0"/>
              <a:t> </a:t>
            </a:r>
            <a:r>
              <a:rPr lang="en-US" dirty="0" err="1" smtClean="0"/>
              <a:t>qilgan</a:t>
            </a:r>
            <a:r>
              <a:rPr lang="en-US" dirty="0" smtClean="0"/>
              <a:t> </a:t>
            </a:r>
            <a:r>
              <a:rPr lang="en-US" dirty="0" err="1" smtClean="0"/>
              <a:t>atomlarni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joyga</a:t>
            </a:r>
            <a:r>
              <a:rPr lang="en-US" dirty="0" smtClean="0"/>
              <a:t> </a:t>
            </a:r>
            <a:r>
              <a:rPr lang="en-US" dirty="0" err="1" smtClean="0"/>
              <a:t>yig’sak,bitta</a:t>
            </a:r>
            <a:r>
              <a:rPr lang="en-US" dirty="0" smtClean="0"/>
              <a:t> </a:t>
            </a:r>
            <a:r>
              <a:rPr lang="en-US" dirty="0" err="1" smtClean="0"/>
              <a:t>olma</a:t>
            </a:r>
            <a:r>
              <a:rPr lang="en-US" dirty="0" smtClean="0"/>
              <a:t> </a:t>
            </a:r>
            <a:r>
              <a:rPr lang="en-US" dirty="0" err="1" smtClean="0"/>
              <a:t>hajmidagi</a:t>
            </a:r>
            <a:r>
              <a:rPr lang="en-US" dirty="0" smtClean="0"/>
              <a:t> </a:t>
            </a:r>
            <a:r>
              <a:rPr lang="en-US" dirty="0" err="1" smtClean="0"/>
              <a:t>joyni</a:t>
            </a:r>
            <a:r>
              <a:rPr lang="en-US" dirty="0" smtClean="0"/>
              <a:t> </a:t>
            </a:r>
            <a:r>
              <a:rPr lang="en-US" dirty="0" err="1" smtClean="0"/>
              <a:t>egallaydi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52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4752528" cy="1224136"/>
          </a:xfrm>
        </p:spPr>
        <p:txBody>
          <a:bodyPr/>
          <a:lstStyle/>
          <a:p>
            <a:pPr algn="ctr"/>
            <a:r>
              <a:rPr lang="en-US" dirty="0" err="1" smtClean="0"/>
              <a:t>Etiboringiz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raxmat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37133"/>
            <a:ext cx="2798564" cy="283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8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3816424" cy="597666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«</a:t>
            </a:r>
            <a:r>
              <a:rPr lang="en-US" dirty="0" err="1">
                <a:solidFill>
                  <a:srgbClr val="FFFF00"/>
                </a:solidFill>
              </a:rPr>
              <a:t>elementar</a:t>
            </a:r>
            <a:r>
              <a:rPr lang="en-US" dirty="0">
                <a:solidFill>
                  <a:srgbClr val="FFFF00"/>
                </a:solidFill>
              </a:rPr>
              <a:t>» </a:t>
            </a:r>
            <a:r>
              <a:rPr lang="en-US" dirty="0" err="1"/>
              <a:t>so'zi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«</a:t>
            </a:r>
            <a:r>
              <a:rPr lang="en-US" dirty="0" err="1">
                <a:solidFill>
                  <a:srgbClr val="FFFF00"/>
                </a:solidFill>
              </a:rPr>
              <a:t>eng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sodda</a:t>
            </a:r>
            <a:r>
              <a:rPr lang="en-US" dirty="0">
                <a:solidFill>
                  <a:srgbClr val="FFFF00"/>
                </a:solidFill>
              </a:rPr>
              <a:t>» </a:t>
            </a:r>
            <a:r>
              <a:rPr lang="en-US" dirty="0" err="1"/>
              <a:t>ma'nosini</a:t>
            </a:r>
            <a:r>
              <a:rPr lang="en-US" dirty="0"/>
              <a:t> </a:t>
            </a:r>
            <a:r>
              <a:rPr lang="en-US" dirty="0" err="1"/>
              <a:t>anglatadi</a:t>
            </a:r>
            <a:r>
              <a:rPr lang="en-US" dirty="0"/>
              <a:t>. </a:t>
            </a:r>
            <a:r>
              <a:rPr lang="en-US" dirty="0" err="1"/>
              <a:t>Garchi</a:t>
            </a:r>
            <a:r>
              <a:rPr lang="en-US" dirty="0"/>
              <a:t> </a:t>
            </a:r>
            <a:r>
              <a:rPr lang="en-US" dirty="0" err="1" smtClean="0"/>
              <a:t>bugungi</a:t>
            </a:r>
            <a:r>
              <a:rPr lang="en-US" dirty="0" smtClean="0"/>
              <a:t> </a:t>
            </a:r>
            <a:r>
              <a:rPr lang="en-US" dirty="0" err="1" smtClean="0"/>
              <a:t>kungacha</a:t>
            </a:r>
            <a:r>
              <a:rPr lang="en-US" dirty="0" smtClean="0"/>
              <a:t> </a:t>
            </a:r>
            <a:r>
              <a:rPr lang="en-US" dirty="0" err="1"/>
              <a:t>ma'lum</a:t>
            </a:r>
            <a:r>
              <a:rPr lang="en-US" dirty="0"/>
              <a:t> </a:t>
            </a:r>
            <a:r>
              <a:rPr lang="en-US" dirty="0" err="1"/>
              <a:t>zarralarni</a:t>
            </a:r>
            <a:r>
              <a:rPr lang="en-US" dirty="0"/>
              <a:t> </a:t>
            </a:r>
            <a:r>
              <a:rPr lang="en-US" dirty="0" err="1"/>
              <a:t>elementar</a:t>
            </a:r>
            <a:r>
              <a:rPr lang="en-US" dirty="0"/>
              <a:t> deb </a:t>
            </a:r>
            <a:r>
              <a:rPr lang="en-US" dirty="0" err="1"/>
              <a:t>atash</a:t>
            </a:r>
            <a:r>
              <a:rPr lang="en-US" dirty="0"/>
              <a:t> </a:t>
            </a:r>
            <a:r>
              <a:rPr lang="en-US" dirty="0" err="1"/>
              <a:t>uncha</a:t>
            </a:r>
            <a:r>
              <a:rPr lang="en-US" dirty="0"/>
              <a:t> </a:t>
            </a:r>
            <a:r>
              <a:rPr lang="en-US" dirty="0" err="1"/>
              <a:t>to'g'ri</a:t>
            </a:r>
            <a:r>
              <a:rPr lang="en-US" dirty="0"/>
              <a:t> </a:t>
            </a:r>
            <a:r>
              <a:rPr lang="en-US" dirty="0" err="1"/>
              <a:t>bolmasa</a:t>
            </a:r>
            <a:r>
              <a:rPr lang="en-US" dirty="0"/>
              <a:t>-da, </a:t>
            </a:r>
            <a:r>
              <a:rPr lang="en-US" dirty="0" err="1"/>
              <a:t>dastlabki</a:t>
            </a:r>
            <a:r>
              <a:rPr lang="en-US" dirty="0"/>
              <a:t> </a:t>
            </a:r>
            <a:r>
              <a:rPr lang="en-US" dirty="0" err="1"/>
              <a:t>paytlarda</a:t>
            </a:r>
            <a:r>
              <a:rPr lang="en-US" dirty="0"/>
              <a:t> </a:t>
            </a:r>
            <a:r>
              <a:rPr lang="en-US" dirty="0" err="1"/>
              <a:t>kiritilgan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iboradan</a:t>
            </a:r>
            <a:r>
              <a:rPr lang="en-US" dirty="0"/>
              <a:t> </a:t>
            </a:r>
            <a:r>
              <a:rPr lang="en-US" dirty="0" err="1"/>
              <a:t>hamon</a:t>
            </a:r>
            <a:r>
              <a:rPr lang="en-US" dirty="0"/>
              <a:t> </a:t>
            </a:r>
            <a:r>
              <a:rPr lang="en-US" dirty="0" err="1"/>
              <a:t>foydalaniladi</a:t>
            </a:r>
            <a:r>
              <a:rPr lang="en-US" dirty="0"/>
              <a:t>. </a:t>
            </a:r>
            <a:r>
              <a:rPr lang="en-US" dirty="0" err="1"/>
              <a:t>zarralar</a:t>
            </a:r>
            <a:r>
              <a:rPr lang="en-US" dirty="0"/>
              <a:t> </a:t>
            </a:r>
            <a:r>
              <a:rPr lang="en-US" dirty="0" err="1"/>
              <a:t>endigina</a:t>
            </a:r>
            <a:r>
              <a:rPr lang="en-US" dirty="0"/>
              <a:t> </a:t>
            </a:r>
            <a:r>
              <a:rPr lang="en-US" dirty="0" err="1"/>
              <a:t>kashf</a:t>
            </a:r>
            <a:r>
              <a:rPr lang="en-US" dirty="0"/>
              <a:t> </a:t>
            </a:r>
            <a:r>
              <a:rPr lang="en-US" dirty="0" err="1"/>
              <a:t>qilina</a:t>
            </a:r>
            <a:r>
              <a:rPr lang="en-US" dirty="0"/>
              <a:t> </a:t>
            </a:r>
            <a:r>
              <a:rPr lang="en-US" dirty="0" err="1"/>
              <a:t>boshlanganda</a:t>
            </a:r>
            <a:r>
              <a:rPr lang="en-US" dirty="0"/>
              <a:t> </a:t>
            </a:r>
            <a:r>
              <a:rPr lang="en-US" dirty="0" err="1"/>
              <a:t>materiyaning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bo'lakchasi</a:t>
            </a:r>
            <a:r>
              <a:rPr lang="en-US" dirty="0"/>
              <a:t> </a:t>
            </a:r>
            <a:r>
              <a:rPr lang="en-US" dirty="0" err="1"/>
              <a:t>sifatida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 smtClean="0"/>
              <a:t>qilingan</a:t>
            </a:r>
            <a:r>
              <a:rPr lang="en-US" dirty="0" smtClean="0"/>
              <a:t>.</a:t>
            </a:r>
          </a:p>
          <a:p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kashf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 </a:t>
            </a:r>
            <a:r>
              <a:rPr lang="en-US" dirty="0" err="1"/>
              <a:t>elementar</a:t>
            </a:r>
            <a:r>
              <a:rPr lang="en-US" dirty="0"/>
              <a:t> </a:t>
            </a:r>
            <a:r>
              <a:rPr lang="en-US" dirty="0" err="1"/>
              <a:t>zarra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elektron</a:t>
            </a:r>
            <a:r>
              <a:rPr lang="en-US" dirty="0"/>
              <a:t> </a:t>
            </a:r>
            <a:r>
              <a:rPr lang="en-US" dirty="0" err="1" smtClean="0"/>
              <a:t>hisoblanadi</a:t>
            </a:r>
            <a:endParaRPr lang="en-US" dirty="0" smtClean="0"/>
          </a:p>
          <a:p>
            <a:r>
              <a:rPr lang="en-US" dirty="0" err="1"/>
              <a:t>Oʻtmishda</a:t>
            </a:r>
            <a:r>
              <a:rPr lang="en-US" dirty="0"/>
              <a:t> </a:t>
            </a:r>
            <a:r>
              <a:rPr lang="en-US" dirty="0" err="1"/>
              <a:t>adronlar</a:t>
            </a:r>
            <a:r>
              <a:rPr lang="en-US" dirty="0"/>
              <a:t> (</a:t>
            </a:r>
            <a:r>
              <a:rPr lang="en-US" dirty="0" err="1"/>
              <a:t>masalan</a:t>
            </a:r>
            <a:r>
              <a:rPr lang="en-US" dirty="0"/>
              <a:t>, proton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neytron</a:t>
            </a:r>
            <a:r>
              <a:rPr lang="en-US" dirty="0"/>
              <a:t>)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hatto</a:t>
            </a:r>
            <a:r>
              <a:rPr lang="en-US" dirty="0"/>
              <a:t> </a:t>
            </a:r>
            <a:r>
              <a:rPr lang="en-US" dirty="0" err="1"/>
              <a:t>atomlar</a:t>
            </a:r>
            <a:r>
              <a:rPr lang="en-US" dirty="0"/>
              <a:t> </a:t>
            </a:r>
            <a:r>
              <a:rPr lang="en-US" dirty="0" err="1"/>
              <a:t>elementar</a:t>
            </a:r>
            <a:r>
              <a:rPr lang="en-US" dirty="0"/>
              <a:t> </a:t>
            </a:r>
            <a:r>
              <a:rPr lang="en-US" dirty="0" err="1"/>
              <a:t>zarracha</a:t>
            </a:r>
            <a:r>
              <a:rPr lang="en-US" dirty="0"/>
              <a:t>, deb </a:t>
            </a:r>
            <a:r>
              <a:rPr lang="en-US" dirty="0" err="1"/>
              <a:t>hisoblangan</a:t>
            </a:r>
            <a:r>
              <a:rPr lang="en-US" dirty="0"/>
              <a:t>; </a:t>
            </a:r>
            <a:r>
              <a:rPr lang="en-US" dirty="0" err="1"/>
              <a:t>biroq</a:t>
            </a:r>
            <a:r>
              <a:rPr lang="en-US" dirty="0"/>
              <a:t> </a:t>
            </a:r>
            <a:r>
              <a:rPr lang="en-US" dirty="0" err="1"/>
              <a:t>keyinchalik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kichikroq</a:t>
            </a:r>
            <a:r>
              <a:rPr lang="en-US" dirty="0"/>
              <a:t> </a:t>
            </a:r>
            <a:r>
              <a:rPr lang="en-US" dirty="0" err="1"/>
              <a:t>zarrachalardan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topgani</a:t>
            </a:r>
            <a:r>
              <a:rPr lang="en-US" dirty="0"/>
              <a:t> </a:t>
            </a:r>
            <a:r>
              <a:rPr lang="en-US" dirty="0" err="1"/>
              <a:t>ayon</a:t>
            </a:r>
            <a:r>
              <a:rPr lang="en-US" dirty="0"/>
              <a:t> </a:t>
            </a:r>
            <a:r>
              <a:rPr lang="en-US" dirty="0" err="1"/>
              <a:t>boʻldi</a:t>
            </a:r>
            <a:r>
              <a:rPr lang="en-US" dirty="0"/>
              <a:t>. XX </a:t>
            </a:r>
            <a:r>
              <a:rPr lang="en-US" dirty="0" err="1"/>
              <a:t>asrda</a:t>
            </a:r>
            <a:r>
              <a:rPr lang="en-US" dirty="0"/>
              <a:t> </a:t>
            </a:r>
            <a:r>
              <a:rPr lang="en-US" dirty="0" err="1"/>
              <a:t>elementar</a:t>
            </a:r>
            <a:r>
              <a:rPr lang="en-US" dirty="0"/>
              <a:t> </a:t>
            </a:r>
            <a:r>
              <a:rPr lang="en-US" dirty="0" err="1"/>
              <a:t>zarrachalar</a:t>
            </a:r>
            <a:r>
              <a:rPr lang="en-US" dirty="0"/>
              <a:t> </a:t>
            </a:r>
            <a:r>
              <a:rPr lang="en-US" dirty="0" err="1"/>
              <a:t>nazariyasiga</a:t>
            </a:r>
            <a:r>
              <a:rPr lang="en-US" dirty="0"/>
              <a:t> </a:t>
            </a:r>
            <a:r>
              <a:rPr lang="en-US" dirty="0" err="1"/>
              <a:t>kvant</a:t>
            </a:r>
            <a:r>
              <a:rPr lang="en-US" dirty="0"/>
              <a:t> </a:t>
            </a:r>
            <a:r>
              <a:rPr lang="en-US" dirty="0" err="1"/>
              <a:t>tushunchasi</a:t>
            </a:r>
            <a:r>
              <a:rPr lang="en-US" dirty="0"/>
              <a:t> </a:t>
            </a:r>
            <a:r>
              <a:rPr lang="en-US" dirty="0" err="1"/>
              <a:t>kiritildi</a:t>
            </a:r>
            <a:r>
              <a:rPr lang="en-US" dirty="0"/>
              <a:t>;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tushuncha</a:t>
            </a:r>
            <a:r>
              <a:rPr lang="en-US" dirty="0"/>
              <a:t> </a:t>
            </a:r>
            <a:r>
              <a:rPr lang="en-US" dirty="0" err="1"/>
              <a:t>elektromagnetizmda</a:t>
            </a:r>
            <a:r>
              <a:rPr lang="en-US" dirty="0"/>
              <a:t> </a:t>
            </a:r>
            <a:r>
              <a:rPr lang="en-US" dirty="0" err="1"/>
              <a:t>inqilob</a:t>
            </a:r>
            <a:r>
              <a:rPr lang="en-US" dirty="0"/>
              <a:t> </a:t>
            </a:r>
            <a:r>
              <a:rPr lang="en-US" dirty="0" err="1"/>
              <a:t>yasab</a:t>
            </a:r>
            <a:r>
              <a:rPr lang="en-US" dirty="0"/>
              <a:t>, </a:t>
            </a:r>
            <a:r>
              <a:rPr lang="en-US" dirty="0" err="1"/>
              <a:t>kvant</a:t>
            </a:r>
            <a:r>
              <a:rPr lang="en-US" dirty="0"/>
              <a:t> </a:t>
            </a:r>
            <a:r>
              <a:rPr lang="en-US" dirty="0" err="1"/>
              <a:t>mexanikasi</a:t>
            </a:r>
            <a:r>
              <a:rPr lang="en-US" dirty="0"/>
              <a:t> </a:t>
            </a:r>
            <a:r>
              <a:rPr lang="en-US" dirty="0" err="1"/>
              <a:t>sohasi</a:t>
            </a:r>
            <a:r>
              <a:rPr lang="en-US" dirty="0"/>
              <a:t> </a:t>
            </a:r>
            <a:r>
              <a:rPr lang="en-US" dirty="0" err="1"/>
              <a:t>yaratilishiga</a:t>
            </a:r>
            <a:r>
              <a:rPr lang="en-US" dirty="0"/>
              <a:t> </a:t>
            </a:r>
            <a:r>
              <a:rPr lang="en-US" dirty="0" err="1"/>
              <a:t>sabab</a:t>
            </a:r>
            <a:r>
              <a:rPr lang="en-US" dirty="0"/>
              <a:t> </a:t>
            </a:r>
            <a:r>
              <a:rPr lang="en-US" dirty="0" err="1"/>
              <a:t>boʻldi</a:t>
            </a:r>
            <a:r>
              <a:rPr lang="en-US" dirty="0"/>
              <a:t>. </a:t>
            </a:r>
            <a:r>
              <a:rPr lang="en-US" dirty="0" err="1"/>
              <a:t>Dastlabki</a:t>
            </a:r>
            <a:r>
              <a:rPr lang="en-US" dirty="0"/>
              <a:t> </a:t>
            </a:r>
            <a:r>
              <a:rPr lang="en-US" dirty="0" err="1"/>
              <a:t>maʼnosiga</a:t>
            </a:r>
            <a:r>
              <a:rPr lang="en-US" dirty="0"/>
              <a:t> </a:t>
            </a:r>
            <a:r>
              <a:rPr lang="en-US" dirty="0" err="1"/>
              <a:t>koʻra</a:t>
            </a:r>
            <a:r>
              <a:rPr lang="en-US" dirty="0"/>
              <a:t>, </a:t>
            </a:r>
            <a:r>
              <a:rPr lang="en-US" dirty="0" err="1"/>
              <a:t>Elementar</a:t>
            </a:r>
            <a:r>
              <a:rPr lang="en-US" dirty="0"/>
              <a:t> </a:t>
            </a:r>
            <a:r>
              <a:rPr lang="en-US" dirty="0" err="1"/>
              <a:t>zarracha</a:t>
            </a:r>
            <a:r>
              <a:rPr lang="en-US" dirty="0"/>
              <a:t> </a:t>
            </a:r>
            <a:r>
              <a:rPr lang="en-US" dirty="0" err="1"/>
              <a:t>materiya</a:t>
            </a:r>
            <a:r>
              <a:rPr lang="en-US" dirty="0"/>
              <a:t> </a:t>
            </a:r>
            <a:r>
              <a:rPr lang="en-US" dirty="0" err="1"/>
              <a:t>tuzilishining</a:t>
            </a:r>
            <a:r>
              <a:rPr lang="en-US" dirty="0"/>
              <a:t> </a:t>
            </a:r>
            <a:r>
              <a:rPr lang="en-US" dirty="0" err="1"/>
              <a:t>boshlangʻich</a:t>
            </a:r>
            <a:r>
              <a:rPr lang="en-US" dirty="0"/>
              <a:t> </a:t>
            </a:r>
            <a:r>
              <a:rPr lang="en-US" dirty="0" err="1"/>
              <a:t>boʻlinmas</a:t>
            </a:r>
            <a:r>
              <a:rPr lang="en-US" dirty="0"/>
              <a:t> </a:t>
            </a:r>
            <a:r>
              <a:rPr lang="en-US" dirty="0" err="1"/>
              <a:t>elementlaridir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80" y="0"/>
            <a:ext cx="508692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344816" cy="6264696"/>
          </a:xfrm>
        </p:spPr>
        <p:txBody>
          <a:bodyPr/>
          <a:lstStyle/>
          <a:p>
            <a:r>
              <a:rPr lang="en-US" dirty="0"/>
              <a:t>Bill </a:t>
            </a:r>
            <a:r>
              <a:rPr lang="en-US" dirty="0" err="1"/>
              <a:t>Brayson</a:t>
            </a:r>
            <a:r>
              <a:rPr lang="en-US" dirty="0"/>
              <a:t>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yozadi</a:t>
            </a:r>
            <a:r>
              <a:rPr lang="en-US" dirty="0"/>
              <a:t>: «</a:t>
            </a:r>
            <a:r>
              <a:rPr lang="en-US" dirty="0" err="1"/>
              <a:t>Elementar</a:t>
            </a:r>
            <a:r>
              <a:rPr lang="en-US" dirty="0"/>
              <a:t> </a:t>
            </a:r>
            <a:r>
              <a:rPr lang="en-US" dirty="0" err="1"/>
              <a:t>zarralar</a:t>
            </a:r>
            <a:r>
              <a:rPr lang="en-US" dirty="0"/>
              <a:t> </a:t>
            </a:r>
            <a:r>
              <a:rPr lang="en-US" dirty="0" err="1"/>
              <a:t>fizikasida</a:t>
            </a:r>
            <a:r>
              <a:rPr lang="en-US" dirty="0"/>
              <a:t> </a:t>
            </a:r>
            <a:r>
              <a:rPr lang="en-US" dirty="0" err="1"/>
              <a:t>Koinot</a:t>
            </a:r>
            <a:r>
              <a:rPr lang="en-US" dirty="0"/>
              <a:t> sir-</a:t>
            </a:r>
            <a:r>
              <a:rPr lang="en-US" dirty="0" err="1"/>
              <a:t>asrorlarini</a:t>
            </a:r>
            <a:r>
              <a:rPr lang="en-US" dirty="0"/>
              <a:t> </a:t>
            </a:r>
            <a:r>
              <a:rPr lang="en-US" dirty="0" err="1"/>
              <a:t>o‘rganish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oson</a:t>
            </a:r>
            <a:r>
              <a:rPr lang="en-US" dirty="0"/>
              <a:t>: </a:t>
            </a:r>
            <a:r>
              <a:rPr lang="en-US" dirty="0" err="1"/>
              <a:t>olimlar</a:t>
            </a:r>
            <a:r>
              <a:rPr lang="en-US" dirty="0"/>
              <a:t> </a:t>
            </a:r>
            <a:r>
              <a:rPr lang="en-US" dirty="0" err="1"/>
              <a:t>zarrachalarni</a:t>
            </a:r>
            <a:r>
              <a:rPr lang="en-US" dirty="0"/>
              <a:t> </a:t>
            </a:r>
            <a:r>
              <a:rPr lang="en-US" dirty="0" err="1"/>
              <a:t>bir-biri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to‘qnashishga</a:t>
            </a:r>
            <a:r>
              <a:rPr lang="en-US" dirty="0"/>
              <a:t> </a:t>
            </a:r>
            <a:r>
              <a:rPr lang="en-US" dirty="0" err="1"/>
              <a:t>majbur</a:t>
            </a:r>
            <a:r>
              <a:rPr lang="en-US" dirty="0"/>
              <a:t> </a:t>
            </a:r>
            <a:r>
              <a:rPr lang="en-US" dirty="0" err="1"/>
              <a:t>qilishadi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oqibatda</a:t>
            </a:r>
            <a:r>
              <a:rPr lang="en-US" dirty="0"/>
              <a:t> </a:t>
            </a:r>
            <a:r>
              <a:rPr lang="en-US" dirty="0" err="1"/>
              <a:t>nima</a:t>
            </a:r>
            <a:r>
              <a:rPr lang="en-US" dirty="0"/>
              <a:t> </a:t>
            </a:r>
            <a:r>
              <a:rPr lang="en-US" dirty="0" err="1"/>
              <a:t>yuz</a:t>
            </a:r>
            <a:r>
              <a:rPr lang="en-US" dirty="0"/>
              <a:t> </a:t>
            </a:r>
            <a:r>
              <a:rPr lang="en-US" dirty="0" err="1"/>
              <a:t>berishini</a:t>
            </a:r>
            <a:r>
              <a:rPr lang="en-US" dirty="0"/>
              <a:t> </a:t>
            </a:r>
            <a:r>
              <a:rPr lang="en-US" dirty="0" err="1"/>
              <a:t>kuzatishadi</a:t>
            </a:r>
            <a:r>
              <a:rPr lang="en-US" dirty="0" smtClean="0"/>
              <a:t>.</a:t>
            </a:r>
          </a:p>
          <a:p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adron</a:t>
            </a:r>
            <a:r>
              <a:rPr lang="en-US" dirty="0"/>
              <a:t> </a:t>
            </a:r>
            <a:r>
              <a:rPr lang="en-US" dirty="0" err="1"/>
              <a:t>kollayder</a:t>
            </a:r>
            <a:r>
              <a:rPr lang="en-US" dirty="0"/>
              <a:t> </a:t>
            </a:r>
            <a:r>
              <a:rPr lang="en-US" dirty="0" err="1"/>
              <a:t>halqasi</a:t>
            </a:r>
            <a:r>
              <a:rPr lang="en-US" dirty="0"/>
              <a:t> </a:t>
            </a:r>
            <a:r>
              <a:rPr lang="en-US" dirty="0" err="1"/>
              <a:t>Fransiya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Shveysariya</a:t>
            </a:r>
            <a:r>
              <a:rPr lang="en-US" dirty="0"/>
              <a:t> </a:t>
            </a:r>
            <a:r>
              <a:rPr lang="en-US" dirty="0" err="1"/>
              <a:t>davlatlari</a:t>
            </a:r>
            <a:r>
              <a:rPr lang="en-US" dirty="0"/>
              <a:t> </a:t>
            </a:r>
            <a:r>
              <a:rPr lang="en-US" dirty="0" err="1"/>
              <a:t>chegarasida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aylana</a:t>
            </a:r>
            <a:r>
              <a:rPr lang="en-US" dirty="0"/>
              <a:t> </a:t>
            </a:r>
            <a:r>
              <a:rPr lang="en-US" dirty="0" err="1"/>
              <a:t>uzunligi</a:t>
            </a:r>
            <a:r>
              <a:rPr lang="en-US" dirty="0"/>
              <a:t> 27 km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ulkan</a:t>
            </a:r>
            <a:r>
              <a:rPr lang="en-US" dirty="0"/>
              <a:t> </a:t>
            </a:r>
            <a:r>
              <a:rPr lang="en-US" dirty="0" err="1"/>
              <a:t>ilmiy</a:t>
            </a:r>
            <a:r>
              <a:rPr lang="en-US" dirty="0"/>
              <a:t> </a:t>
            </a:r>
            <a:r>
              <a:rPr lang="en-US" dirty="0" err="1"/>
              <a:t>qurilma</a:t>
            </a:r>
            <a:r>
              <a:rPr lang="en-US" dirty="0"/>
              <a:t> </a:t>
            </a:r>
            <a:r>
              <a:rPr lang="en-US" dirty="0" err="1"/>
              <a:t>Xiggs</a:t>
            </a:r>
            <a:r>
              <a:rPr lang="en-US" dirty="0"/>
              <a:t> </a:t>
            </a:r>
            <a:r>
              <a:rPr lang="en-US" dirty="0" err="1"/>
              <a:t>bozonini</a:t>
            </a:r>
            <a:r>
              <a:rPr lang="en-US" dirty="0"/>
              <a:t> </a:t>
            </a:r>
            <a:r>
              <a:rPr lang="en-US" dirty="0" err="1"/>
              <a:t>topish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o‘rganish</a:t>
            </a:r>
            <a:r>
              <a:rPr lang="en-US" dirty="0"/>
              <a:t> </a:t>
            </a:r>
            <a:r>
              <a:rPr lang="en-US" dirty="0" err="1"/>
              <a:t>maqsadlarida</a:t>
            </a:r>
            <a:r>
              <a:rPr lang="en-US" dirty="0"/>
              <a:t> </a:t>
            </a:r>
            <a:r>
              <a:rPr lang="en-US" dirty="0" err="1"/>
              <a:t>qurilgan</a:t>
            </a:r>
            <a:r>
              <a:rPr lang="en-US" dirty="0"/>
              <a:t>. </a:t>
            </a:r>
            <a:r>
              <a:rPr lang="en-US" dirty="0" err="1"/>
              <a:t>Xiggs</a:t>
            </a:r>
            <a:r>
              <a:rPr lang="en-US" dirty="0"/>
              <a:t> </a:t>
            </a:r>
            <a:r>
              <a:rPr lang="en-US" dirty="0" err="1"/>
              <a:t>bozoni</a:t>
            </a:r>
            <a:r>
              <a:rPr lang="en-US" dirty="0"/>
              <a:t> </a:t>
            </a:r>
            <a:r>
              <a:rPr lang="en-US" dirty="0" err="1"/>
              <a:t>fanda</a:t>
            </a:r>
            <a:r>
              <a:rPr lang="en-US" dirty="0"/>
              <a:t> </a:t>
            </a:r>
            <a:r>
              <a:rPr lang="en-US" dirty="0" err="1"/>
              <a:t>shuningdek</a:t>
            </a:r>
            <a:r>
              <a:rPr lang="en-US" dirty="0"/>
              <a:t> «</a:t>
            </a:r>
            <a:r>
              <a:rPr lang="en-US" dirty="0" err="1"/>
              <a:t>Tangri</a:t>
            </a:r>
            <a:r>
              <a:rPr lang="en-US" dirty="0"/>
              <a:t> </a:t>
            </a:r>
            <a:r>
              <a:rPr lang="en-US" dirty="0" err="1"/>
              <a:t>zarrachasi</a:t>
            </a:r>
            <a:r>
              <a:rPr lang="en-US" dirty="0"/>
              <a:t>» deb ham </a:t>
            </a:r>
            <a:r>
              <a:rPr lang="en-US" dirty="0" err="1"/>
              <a:t>yuritiladi</a:t>
            </a:r>
            <a:r>
              <a:rPr lang="en-US" dirty="0"/>
              <a:t>. </a:t>
            </a:r>
            <a:r>
              <a:rPr lang="en-US" dirty="0" err="1"/>
              <a:t>Yadro</a:t>
            </a:r>
            <a:r>
              <a:rPr lang="en-US" dirty="0"/>
              <a:t> </a:t>
            </a:r>
            <a:r>
              <a:rPr lang="en-US" dirty="0" err="1"/>
              <a:t>fizikasidan</a:t>
            </a:r>
            <a:r>
              <a:rPr lang="en-US" dirty="0"/>
              <a:t> </a:t>
            </a:r>
            <a:r>
              <a:rPr lang="en-US" dirty="0" err="1"/>
              <a:t>ma’lumki</a:t>
            </a:r>
            <a:r>
              <a:rPr lang="en-US" dirty="0"/>
              <a:t>, </a:t>
            </a:r>
            <a:r>
              <a:rPr lang="en-US" dirty="0" err="1"/>
              <a:t>aynan</a:t>
            </a:r>
            <a:r>
              <a:rPr lang="en-US" dirty="0"/>
              <a:t> </a:t>
            </a:r>
            <a:r>
              <a:rPr lang="en-US" dirty="0" err="1"/>
              <a:t>Xiggs</a:t>
            </a:r>
            <a:r>
              <a:rPr lang="en-US" dirty="0"/>
              <a:t> </a:t>
            </a:r>
            <a:r>
              <a:rPr lang="en-US" dirty="0" err="1"/>
              <a:t>bozoni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o‘zaro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subatom</a:t>
            </a:r>
            <a:r>
              <a:rPr lang="en-US" dirty="0"/>
              <a:t> </a:t>
            </a:r>
            <a:r>
              <a:rPr lang="en-US" dirty="0" err="1"/>
              <a:t>zarrachalar</a:t>
            </a:r>
            <a:r>
              <a:rPr lang="en-US" dirty="0"/>
              <a:t> </a:t>
            </a:r>
            <a:r>
              <a:rPr lang="en-US" dirty="0" err="1"/>
              <a:t>massaga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supersimmetriya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bashorat</a:t>
            </a:r>
            <a:r>
              <a:rPr lang="en-US" dirty="0"/>
              <a:t> </a:t>
            </a:r>
            <a:r>
              <a:rPr lang="en-US" dirty="0" err="1"/>
              <a:t>qilinayotgan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zarrachalar</a:t>
            </a:r>
            <a:r>
              <a:rPr lang="en-US" dirty="0"/>
              <a:t>, 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oddiy</a:t>
            </a:r>
            <a:r>
              <a:rPr lang="en-US" dirty="0"/>
              <a:t> </a:t>
            </a:r>
            <a:r>
              <a:rPr lang="en-US" dirty="0" err="1"/>
              <a:t>zarrachalarning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og‘ir</a:t>
            </a:r>
            <a:r>
              <a:rPr lang="en-US" dirty="0"/>
              <a:t> </a:t>
            </a:r>
            <a:r>
              <a:rPr lang="en-US" dirty="0" err="1"/>
              <a:t>sheriklari</a:t>
            </a:r>
            <a:r>
              <a:rPr lang="en-US" dirty="0"/>
              <a:t>, </a:t>
            </a:r>
            <a:r>
              <a:rPr lang="en-US" dirty="0" err="1"/>
              <a:t>xususan</a:t>
            </a:r>
            <a:r>
              <a:rPr lang="en-US" dirty="0"/>
              <a:t>, </a:t>
            </a:r>
            <a:r>
              <a:rPr lang="en-US" dirty="0" err="1"/>
              <a:t>elektronlarning</a:t>
            </a:r>
            <a:r>
              <a:rPr lang="en-US" dirty="0"/>
              <a:t> </a:t>
            </a:r>
            <a:r>
              <a:rPr lang="en-US" dirty="0" err="1"/>
              <a:t>yo‘ldoshi</a:t>
            </a:r>
            <a:r>
              <a:rPr lang="en-US" dirty="0"/>
              <a:t> – </a:t>
            </a:r>
            <a:r>
              <a:rPr lang="en-US" dirty="0" err="1"/>
              <a:t>selektronlarni</a:t>
            </a:r>
            <a:r>
              <a:rPr lang="en-US" dirty="0"/>
              <a:t> </a:t>
            </a:r>
            <a:r>
              <a:rPr lang="en-US" dirty="0" err="1" smtClean="0"/>
              <a:t>aniqlash</a:t>
            </a:r>
            <a:endParaRPr lang="en-US" dirty="0" smtClean="0"/>
          </a:p>
          <a:p>
            <a:r>
              <a:rPr lang="en-US" dirty="0" err="1"/>
              <a:t>Nazariy</a:t>
            </a:r>
            <a:r>
              <a:rPr lang="en-US" dirty="0"/>
              <a:t> </a:t>
            </a:r>
            <a:r>
              <a:rPr lang="en-US" dirty="0" err="1"/>
              <a:t>qarashlarga</a:t>
            </a:r>
            <a:r>
              <a:rPr lang="en-US" dirty="0"/>
              <a:t> </a:t>
            </a:r>
            <a:r>
              <a:rPr lang="en-US" dirty="0" err="1"/>
              <a:t>ko‘ra</a:t>
            </a:r>
            <a:r>
              <a:rPr lang="en-US" dirty="0"/>
              <a:t>, LHC </a:t>
            </a:r>
            <a:r>
              <a:rPr lang="en-US" dirty="0" err="1"/>
              <a:t>vakuum</a:t>
            </a:r>
            <a:r>
              <a:rPr lang="en-US" dirty="0"/>
              <a:t> </a:t>
            </a:r>
            <a:r>
              <a:rPr lang="en-US" dirty="0" err="1"/>
              <a:t>halqasida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qarama-qarshi</a:t>
            </a:r>
            <a:r>
              <a:rPr lang="en-US" dirty="0"/>
              <a:t> </a:t>
            </a:r>
            <a:r>
              <a:rPr lang="en-US" dirty="0" err="1"/>
              <a:t>protonlar</a:t>
            </a:r>
            <a:r>
              <a:rPr lang="en-US" dirty="0"/>
              <a:t> </a:t>
            </a:r>
            <a:r>
              <a:rPr lang="en-US" dirty="0" err="1"/>
              <a:t>oqimining</a:t>
            </a:r>
            <a:r>
              <a:rPr lang="en-US" dirty="0"/>
              <a:t> </a:t>
            </a:r>
            <a:r>
              <a:rPr lang="en-US" dirty="0" err="1"/>
              <a:t>to‘qanshuvidan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, </a:t>
            </a:r>
            <a:r>
              <a:rPr lang="en-US" dirty="0" err="1"/>
              <a:t>Ulkan</a:t>
            </a:r>
            <a:r>
              <a:rPr lang="en-US" dirty="0"/>
              <a:t> </a:t>
            </a:r>
            <a:r>
              <a:rPr lang="en-US" dirty="0" err="1"/>
              <a:t>Portlash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Koinot</a:t>
            </a:r>
            <a:r>
              <a:rPr lang="en-US" dirty="0"/>
              <a:t> </a:t>
            </a:r>
            <a:r>
              <a:rPr lang="en-US" dirty="0" err="1"/>
              <a:t>shakllangan</a:t>
            </a:r>
            <a:r>
              <a:rPr lang="en-US" dirty="0"/>
              <a:t> </a:t>
            </a:r>
            <a:r>
              <a:rPr lang="en-US" dirty="0" err="1"/>
              <a:t>sharoitga</a:t>
            </a:r>
            <a:r>
              <a:rPr lang="en-US" dirty="0"/>
              <a:t> </a:t>
            </a:r>
            <a:r>
              <a:rPr lang="en-US" dirty="0" err="1"/>
              <a:t>o‘xshash</a:t>
            </a:r>
            <a:r>
              <a:rPr lang="en-US" dirty="0"/>
              <a:t> </a:t>
            </a:r>
            <a:r>
              <a:rPr lang="en-US" dirty="0" err="1"/>
              <a:t>sharoit</a:t>
            </a:r>
            <a:r>
              <a:rPr lang="en-US" dirty="0"/>
              <a:t> </a:t>
            </a:r>
            <a:r>
              <a:rPr lang="en-US" dirty="0" err="1"/>
              <a:t>yuzaga</a:t>
            </a:r>
            <a:r>
              <a:rPr lang="en-US" dirty="0"/>
              <a:t> </a:t>
            </a:r>
            <a:r>
              <a:rPr lang="en-US" dirty="0" err="1"/>
              <a:t>kelar</a:t>
            </a:r>
            <a:r>
              <a:rPr lang="en-US" dirty="0"/>
              <a:t> </a:t>
            </a:r>
            <a:r>
              <a:rPr lang="en-US" dirty="0" err="1" smtClean="0"/>
              <a:t>emish</a:t>
            </a:r>
            <a:endParaRPr lang="en-US" dirty="0" smtClean="0"/>
          </a:p>
          <a:p>
            <a:r>
              <a:rPr lang="en-US" dirty="0"/>
              <a:t>LHC da ilk proton-proton </a:t>
            </a:r>
            <a:r>
              <a:rPr lang="en-US" dirty="0" err="1"/>
              <a:t>to‘qnashuvi</a:t>
            </a:r>
            <a:r>
              <a:rPr lang="en-US" dirty="0"/>
              <a:t> 2009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oshirilgan</a:t>
            </a:r>
            <a:r>
              <a:rPr lang="en-US" dirty="0"/>
              <a:t>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2736304" cy="6336704"/>
          </a:xfrm>
        </p:spPr>
        <p:txBody>
          <a:bodyPr/>
          <a:lstStyle/>
          <a:p>
            <a:r>
              <a:rPr lang="en-US" dirty="0" err="1"/>
              <a:t>Jeneva</a:t>
            </a:r>
            <a:r>
              <a:rPr lang="en-US" dirty="0"/>
              <a:t> </a:t>
            </a:r>
            <a:r>
              <a:rPr lang="en-US" dirty="0" err="1"/>
              <a:t>yaqinidagi</a:t>
            </a:r>
            <a:r>
              <a:rPr lang="en-US" dirty="0"/>
              <a:t> </a:t>
            </a:r>
            <a:r>
              <a:rPr lang="en-US" dirty="0" err="1"/>
              <a:t>Yevropa</a:t>
            </a:r>
            <a:r>
              <a:rPr lang="en-US" dirty="0"/>
              <a:t> </a:t>
            </a:r>
            <a:r>
              <a:rPr lang="en-US" dirty="0" err="1"/>
              <a:t>Yadro</a:t>
            </a:r>
            <a:r>
              <a:rPr lang="en-US" dirty="0"/>
              <a:t> </a:t>
            </a:r>
            <a:r>
              <a:rPr lang="en-US" dirty="0" err="1"/>
              <a:t>Tadqiqotlari</a:t>
            </a:r>
            <a:r>
              <a:rPr lang="en-US" dirty="0"/>
              <a:t> </a:t>
            </a:r>
            <a:r>
              <a:rPr lang="en-US" dirty="0" err="1"/>
              <a:t>Instituti</a:t>
            </a:r>
            <a:r>
              <a:rPr lang="en-US" dirty="0"/>
              <a:t> (CERN)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qurib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tushirilgan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adron</a:t>
            </a:r>
            <a:r>
              <a:rPr lang="en-US" dirty="0"/>
              <a:t> </a:t>
            </a:r>
            <a:r>
              <a:rPr lang="en-US" dirty="0" err="1"/>
              <a:t>kollayderi</a:t>
            </a:r>
            <a:r>
              <a:rPr lang="en-US" dirty="0"/>
              <a:t> (Large Hadron Collider - LHC) </a:t>
            </a:r>
            <a:r>
              <a:rPr lang="en-US" dirty="0" err="1"/>
              <a:t>mohiyatiga</a:t>
            </a:r>
            <a:r>
              <a:rPr lang="en-US" dirty="0"/>
              <a:t> </a:t>
            </a:r>
            <a:r>
              <a:rPr lang="en-US" dirty="0" err="1"/>
              <a:t>ko‘ra</a:t>
            </a:r>
            <a:r>
              <a:rPr lang="en-US" dirty="0"/>
              <a:t> </a:t>
            </a:r>
            <a:r>
              <a:rPr lang="en-US" dirty="0" err="1"/>
              <a:t>zarrachalarni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yuksak</a:t>
            </a:r>
            <a:r>
              <a:rPr lang="en-US" dirty="0"/>
              <a:t> </a:t>
            </a:r>
            <a:r>
              <a:rPr lang="en-US" dirty="0" err="1"/>
              <a:t>energiya</a:t>
            </a:r>
            <a:r>
              <a:rPr lang="en-US" dirty="0"/>
              <a:t> </a:t>
            </a:r>
            <a:r>
              <a:rPr lang="en-US" dirty="0" err="1"/>
              <a:t>ko‘rsatkichlarigacha</a:t>
            </a:r>
            <a:r>
              <a:rPr lang="en-US" dirty="0"/>
              <a:t> </a:t>
            </a:r>
            <a:r>
              <a:rPr lang="en-US" dirty="0" err="1"/>
              <a:t>tezlatish</a:t>
            </a:r>
            <a:r>
              <a:rPr lang="en-US" dirty="0"/>
              <a:t> </a:t>
            </a:r>
            <a:r>
              <a:rPr lang="en-US" dirty="0" err="1"/>
              <a:t>imkonini</a:t>
            </a:r>
            <a:r>
              <a:rPr lang="en-US" dirty="0"/>
              <a:t> </a:t>
            </a:r>
            <a:r>
              <a:rPr lang="en-US" dirty="0" err="1"/>
              <a:t>beradigan</a:t>
            </a:r>
            <a:r>
              <a:rPr lang="en-US" dirty="0"/>
              <a:t>, </a:t>
            </a:r>
            <a:r>
              <a:rPr lang="en-US" dirty="0" err="1"/>
              <a:t>jahondagi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tezlatkichdir</a:t>
            </a:r>
            <a:r>
              <a:rPr lang="en-US" dirty="0" smtClean="0"/>
              <a:t>.</a:t>
            </a:r>
          </a:p>
          <a:p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adron</a:t>
            </a:r>
            <a:r>
              <a:rPr lang="en-US" dirty="0"/>
              <a:t> </a:t>
            </a:r>
            <a:r>
              <a:rPr lang="en-US" dirty="0" err="1"/>
              <a:t>kollayder</a:t>
            </a:r>
            <a:r>
              <a:rPr lang="en-US" dirty="0"/>
              <a:t> </a:t>
            </a:r>
            <a:r>
              <a:rPr lang="en-US" dirty="0" err="1"/>
              <a:t>halqasi</a:t>
            </a:r>
            <a:r>
              <a:rPr lang="en-US" dirty="0"/>
              <a:t> </a:t>
            </a:r>
            <a:r>
              <a:rPr lang="en-US" dirty="0" err="1"/>
              <a:t>Fransiya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Shveysariya</a:t>
            </a:r>
            <a:r>
              <a:rPr lang="en-US" dirty="0"/>
              <a:t> </a:t>
            </a:r>
            <a:r>
              <a:rPr lang="en-US" dirty="0" err="1"/>
              <a:t>davlatlari</a:t>
            </a:r>
            <a:r>
              <a:rPr lang="en-US" dirty="0"/>
              <a:t> </a:t>
            </a:r>
            <a:r>
              <a:rPr lang="en-US" dirty="0" err="1"/>
              <a:t>chegarasida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aylana</a:t>
            </a:r>
            <a:r>
              <a:rPr lang="en-US" dirty="0"/>
              <a:t> </a:t>
            </a:r>
            <a:r>
              <a:rPr lang="en-US" dirty="0" err="1"/>
              <a:t>uzunligi</a:t>
            </a:r>
            <a:r>
              <a:rPr lang="en-US" dirty="0"/>
              <a:t> 27 km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qiladi</a:t>
            </a:r>
            <a:endParaRPr lang="en-US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6228184" cy="6741368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276872"/>
            <a:ext cx="7924800" cy="343812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Antizarralar</a:t>
            </a:r>
            <a:r>
              <a:rPr lang="en-US" dirty="0"/>
              <a:t> — </a:t>
            </a:r>
            <a:r>
              <a:rPr lang="en-US" dirty="0" err="1"/>
              <a:t>massasi</a:t>
            </a:r>
            <a:r>
              <a:rPr lang="en-US" dirty="0"/>
              <a:t>, </a:t>
            </a:r>
            <a:r>
              <a:rPr lang="en-US" dirty="0" err="1"/>
              <a:t>spini</a:t>
            </a:r>
            <a:r>
              <a:rPr lang="en-US" dirty="0"/>
              <a:t>, </a:t>
            </a:r>
            <a:r>
              <a:rPr lang="en-US" dirty="0" err="1"/>
              <a:t>izotopik</a:t>
            </a:r>
            <a:r>
              <a:rPr lang="en-US" dirty="0"/>
              <a:t> </a:t>
            </a:r>
            <a:r>
              <a:rPr lang="en-US" dirty="0" err="1"/>
              <a:t>spini</a:t>
            </a:r>
            <a:r>
              <a:rPr lang="en-US" dirty="0"/>
              <a:t>, </a:t>
            </a:r>
            <a:r>
              <a:rPr lang="en-US" dirty="0" err="1"/>
              <a:t>juft-toqligi</a:t>
            </a:r>
            <a:r>
              <a:rPr lang="en-US" dirty="0"/>
              <a:t> </a:t>
            </a:r>
            <a:r>
              <a:rPr lang="en-US" dirty="0" err="1"/>
              <a:t>o‘zining</a:t>
            </a:r>
            <a:r>
              <a:rPr lang="en-US" dirty="0"/>
              <a:t> "</a:t>
            </a:r>
            <a:r>
              <a:rPr lang="en-US" dirty="0" err="1"/>
              <a:t>egizak</a:t>
            </a:r>
            <a:r>
              <a:rPr lang="en-US" dirty="0"/>
              <a:t>" </a:t>
            </a:r>
            <a:r>
              <a:rPr lang="en-US" dirty="0" err="1"/>
              <a:t>zarrasining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parametrlari-ga</a:t>
            </a:r>
            <a:r>
              <a:rPr lang="en-US" dirty="0"/>
              <a:t> </a:t>
            </a:r>
            <a:r>
              <a:rPr lang="en-US" dirty="0" err="1"/>
              <a:t>o‘zaro</a:t>
            </a:r>
            <a:r>
              <a:rPr lang="en-US" dirty="0"/>
              <a:t> </a:t>
            </a:r>
            <a:r>
              <a:rPr lang="en-US" dirty="0" err="1"/>
              <a:t>teng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-bi-</a:t>
            </a:r>
            <a:r>
              <a:rPr lang="en-US" dirty="0" err="1"/>
              <a:t>ridan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nuklon</a:t>
            </a:r>
            <a:r>
              <a:rPr lang="en-US" dirty="0"/>
              <a:t> </a:t>
            </a:r>
            <a:r>
              <a:rPr lang="en-US" dirty="0" err="1"/>
              <a:t>zaryadlari</a:t>
            </a:r>
            <a:r>
              <a:rPr lang="en-US" dirty="0"/>
              <a:t>, </a:t>
            </a:r>
            <a:r>
              <a:rPr lang="en-US" dirty="0" err="1"/>
              <a:t>ajibligi</a:t>
            </a:r>
            <a:r>
              <a:rPr lang="en-US" dirty="0"/>
              <a:t>,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momentlarining</a:t>
            </a:r>
            <a:r>
              <a:rPr lang="en-US" dirty="0"/>
              <a:t> </a:t>
            </a:r>
            <a:r>
              <a:rPr lang="en-US" dirty="0" err="1"/>
              <a:t>ishoralari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farq</a:t>
            </a:r>
            <a:r>
              <a:rPr lang="en-US" dirty="0"/>
              <a:t> </a:t>
            </a:r>
            <a:r>
              <a:rPr lang="en-US" dirty="0" err="1"/>
              <a:t>qiladigan</a:t>
            </a:r>
            <a:r>
              <a:rPr lang="en-US" dirty="0"/>
              <a:t> </a:t>
            </a:r>
            <a:r>
              <a:rPr lang="en-US" dirty="0" err="1"/>
              <a:t>elementar</a:t>
            </a:r>
            <a:r>
              <a:rPr lang="en-US" dirty="0"/>
              <a:t> </a:t>
            </a:r>
            <a:r>
              <a:rPr lang="en-US" dirty="0" err="1"/>
              <a:t>zarralar</a:t>
            </a:r>
            <a:endParaRPr lang="ru-RU" dirty="0"/>
          </a:p>
        </p:txBody>
      </p:sp>
      <p:pic>
        <p:nvPicPr>
          <p:cNvPr id="2050" name="Picture 2" descr="D:\NURLAN  IS QAG'Azi\FOTOLAR\ATMOSFERA\fizi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95232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93762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2483768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Átom</a:t>
            </a:r>
            <a:r>
              <a:rPr lang="en-US" dirty="0"/>
              <a:t> (</a:t>
            </a:r>
            <a:r>
              <a:rPr lang="en-US" dirty="0" err="1"/>
              <a:t>yunoncha</a:t>
            </a:r>
            <a:r>
              <a:rPr lang="en-US" dirty="0"/>
              <a:t> </a:t>
            </a:r>
            <a:r>
              <a:rPr lang="el-GR" dirty="0"/>
              <a:t>ἄτομος — </a:t>
            </a:r>
            <a:r>
              <a:rPr lang="en-US" dirty="0" err="1">
                <a:solidFill>
                  <a:srgbClr val="FFFF00"/>
                </a:solidFill>
              </a:rPr>
              <a:t>boʻlinmas</a:t>
            </a:r>
            <a:r>
              <a:rPr lang="en-US" dirty="0"/>
              <a:t>) —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zarrachasi</a:t>
            </a:r>
            <a:r>
              <a:rPr lang="en-US" dirty="0"/>
              <a:t>. </a:t>
            </a:r>
            <a:r>
              <a:rPr lang="en-US" dirty="0" err="1"/>
              <a:t>Atamani</a:t>
            </a:r>
            <a:r>
              <a:rPr lang="en-US" dirty="0"/>
              <a:t> </a:t>
            </a:r>
            <a:r>
              <a:rPr lang="en-US" dirty="0" err="1"/>
              <a:t>yunon</a:t>
            </a:r>
            <a:r>
              <a:rPr lang="en-US" dirty="0"/>
              <a:t> </a:t>
            </a:r>
            <a:r>
              <a:rPr lang="en-US" dirty="0" err="1"/>
              <a:t>faylasufi</a:t>
            </a:r>
            <a:r>
              <a:rPr lang="en-US" dirty="0"/>
              <a:t> </a:t>
            </a:r>
            <a:r>
              <a:rPr lang="en-US" dirty="0" err="1"/>
              <a:t>Demokrit</a:t>
            </a:r>
            <a:r>
              <a:rPr lang="en-US" dirty="0"/>
              <a:t> </a:t>
            </a:r>
            <a:r>
              <a:rPr lang="en-US" dirty="0" err="1"/>
              <a:t>miloddan</a:t>
            </a:r>
            <a:r>
              <a:rPr lang="en-US" dirty="0"/>
              <a:t> </a:t>
            </a:r>
            <a:r>
              <a:rPr lang="en-US" dirty="0" err="1"/>
              <a:t>avvalgi</a:t>
            </a:r>
            <a:r>
              <a:rPr lang="en-US" dirty="0"/>
              <a:t> V </a:t>
            </a:r>
            <a:r>
              <a:rPr lang="en-US" dirty="0" err="1"/>
              <a:t>asrda</a:t>
            </a:r>
            <a:r>
              <a:rPr lang="en-US" dirty="0"/>
              <a:t> </a:t>
            </a:r>
            <a:r>
              <a:rPr lang="en-US" dirty="0" err="1"/>
              <a:t>kiritgan</a:t>
            </a:r>
            <a:r>
              <a:rPr lang="en-US" dirty="0"/>
              <a:t>.</a:t>
            </a:r>
          </a:p>
          <a:p>
            <a:r>
              <a:rPr lang="en-US" dirty="0"/>
              <a:t>         </a:t>
            </a:r>
            <a:r>
              <a:rPr lang="en-US" dirty="0" err="1"/>
              <a:t>Hamma</a:t>
            </a:r>
            <a:r>
              <a:rPr lang="en-US" dirty="0"/>
              <a:t> </a:t>
            </a:r>
            <a:r>
              <a:rPr lang="en-US" dirty="0" err="1"/>
              <a:t>jismlar</a:t>
            </a:r>
            <a:r>
              <a:rPr lang="en-US" dirty="0"/>
              <a:t>,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jumladan</a:t>
            </a:r>
            <a:r>
              <a:rPr lang="en-US" dirty="0"/>
              <a:t> </a:t>
            </a:r>
            <a:r>
              <a:rPr lang="en-US" dirty="0" err="1"/>
              <a:t>oʻzimiz</a:t>
            </a:r>
            <a:r>
              <a:rPr lang="en-US" dirty="0"/>
              <a:t> ham, </a:t>
            </a:r>
            <a:r>
              <a:rPr lang="en-US" dirty="0" err="1"/>
              <a:t>atomlar</a:t>
            </a:r>
            <a:r>
              <a:rPr lang="en-US" dirty="0"/>
              <a:t> deb </a:t>
            </a:r>
            <a:r>
              <a:rPr lang="en-US" dirty="0" err="1"/>
              <a:t>ataluvchi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mayda</a:t>
            </a:r>
            <a:r>
              <a:rPr lang="en-US" dirty="0"/>
              <a:t> «</a:t>
            </a:r>
            <a:r>
              <a:rPr lang="en-US" dirty="0" err="1"/>
              <a:t>gʻishtchalar</a:t>
            </a:r>
            <a:r>
              <a:rPr lang="en-US" dirty="0"/>
              <a:t>»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. </a:t>
            </a:r>
            <a:r>
              <a:rPr lang="en-US" dirty="0" err="1"/>
              <a:t>Tabiatda</a:t>
            </a:r>
            <a:r>
              <a:rPr lang="en-US" dirty="0"/>
              <a:t>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elementlar</a:t>
            </a:r>
            <a:r>
              <a:rPr lang="en-US" dirty="0"/>
              <a:t> </a:t>
            </a:r>
            <a:r>
              <a:rPr lang="en-US" dirty="0" err="1"/>
              <a:t>qancha</a:t>
            </a:r>
            <a:r>
              <a:rPr lang="en-US" dirty="0"/>
              <a:t> </a:t>
            </a:r>
            <a:r>
              <a:rPr lang="en-US" dirty="0" err="1"/>
              <a:t>boʻlsa</a:t>
            </a:r>
            <a:r>
              <a:rPr lang="en-US" dirty="0"/>
              <a:t>, </a:t>
            </a:r>
            <a:r>
              <a:rPr lang="en-US" dirty="0" err="1"/>
              <a:t>bunday</a:t>
            </a:r>
            <a:r>
              <a:rPr lang="en-US" dirty="0"/>
              <a:t> «</a:t>
            </a:r>
            <a:r>
              <a:rPr lang="en-US" dirty="0" err="1"/>
              <a:t>gʻishtchalar</a:t>
            </a:r>
            <a:r>
              <a:rPr lang="en-US" dirty="0"/>
              <a:t>» </a:t>
            </a:r>
            <a:r>
              <a:rPr lang="en-US" dirty="0" err="1"/>
              <a:t>turlari</a:t>
            </a:r>
            <a:r>
              <a:rPr lang="en-US" dirty="0"/>
              <a:t> </a:t>
            </a:r>
            <a:r>
              <a:rPr lang="en-US" dirty="0" err="1"/>
              <a:t>shuncha</a:t>
            </a:r>
            <a:r>
              <a:rPr lang="en-US" dirty="0"/>
              <a:t> </a:t>
            </a:r>
            <a:r>
              <a:rPr lang="en-US" dirty="0" err="1"/>
              <a:t>boʻladi</a:t>
            </a:r>
            <a:r>
              <a:rPr lang="en-US" dirty="0"/>
              <a:t>. </a:t>
            </a:r>
            <a:r>
              <a:rPr lang="en-US" dirty="0" err="1"/>
              <a:t>Kimyoviy</a:t>
            </a:r>
            <a:r>
              <a:rPr lang="en-US" dirty="0"/>
              <a:t> element — </a:t>
            </a:r>
            <a:r>
              <a:rPr lang="en-US" dirty="0" err="1"/>
              <a:t>ayni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turdagi</a:t>
            </a:r>
            <a:r>
              <a:rPr lang="en-US" dirty="0"/>
              <a:t> </a:t>
            </a:r>
            <a:r>
              <a:rPr lang="en-US" dirty="0" err="1"/>
              <a:t>atomlar</a:t>
            </a:r>
            <a:r>
              <a:rPr lang="en-US" dirty="0"/>
              <a:t> </a:t>
            </a:r>
            <a:r>
              <a:rPr lang="en-US" dirty="0" err="1"/>
              <a:t>toʻplami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D:\NURLAN  IS QAG'Azi\FOTOLAR\ATMOSFERA\atom-modelleri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70" y="0"/>
            <a:ext cx="63001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418784" cy="5382344"/>
          </a:xfrm>
        </p:spPr>
        <p:txBody>
          <a:bodyPr/>
          <a:lstStyle/>
          <a:p>
            <a:r>
              <a:rPr lang="en-US" dirty="0" err="1" smtClean="0"/>
              <a:t>Atom:yadro,elektronnan</a:t>
            </a:r>
            <a:r>
              <a:rPr lang="en-US" dirty="0" smtClean="0"/>
              <a:t> </a:t>
            </a:r>
            <a:r>
              <a:rPr lang="en-US" dirty="0" err="1" smtClean="0"/>
              <a:t>iborat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Yadro:praton,neytronnan</a:t>
            </a:r>
            <a:r>
              <a:rPr lang="en-US" dirty="0" smtClean="0"/>
              <a:t> </a:t>
            </a:r>
            <a:r>
              <a:rPr lang="en-US" dirty="0" err="1" smtClean="0"/>
              <a:t>iborat</a:t>
            </a:r>
            <a:r>
              <a:rPr lang="en-US" dirty="0" smtClean="0"/>
              <a:t>  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Nuklonlar</a:t>
            </a:r>
            <a:r>
              <a:rPr lang="en-US" dirty="0" smtClean="0"/>
              <a:t> deb </a:t>
            </a:r>
            <a:r>
              <a:rPr lang="en-US" dirty="0" err="1" smtClean="0"/>
              <a:t>ataladi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Atom </a:t>
            </a:r>
            <a:r>
              <a:rPr lang="en-US" dirty="0" err="1"/>
              <a:t>atamasining</a:t>
            </a:r>
            <a:r>
              <a:rPr lang="en-US" dirty="0"/>
              <a:t> </a:t>
            </a:r>
            <a:r>
              <a:rPr lang="en-US" dirty="0" err="1"/>
              <a:t>kelib</a:t>
            </a:r>
            <a:r>
              <a:rPr lang="en-US" dirty="0"/>
              <a:t> </a:t>
            </a:r>
            <a:r>
              <a:rPr lang="en-US" dirty="0" err="1"/>
              <a:t>chiqishi</a:t>
            </a:r>
            <a:endParaRPr lang="en-US" dirty="0"/>
          </a:p>
          <a:p>
            <a:r>
              <a:rPr lang="en-US" dirty="0" err="1"/>
              <a:t>Modda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mayda</a:t>
            </a:r>
            <a:r>
              <a:rPr lang="en-US" dirty="0"/>
              <a:t> </a:t>
            </a:r>
            <a:r>
              <a:rPr lang="en-US" dirty="0" err="1"/>
              <a:t>zarrachalardan</a:t>
            </a:r>
            <a:r>
              <a:rPr lang="en-US" dirty="0"/>
              <a:t> </a:t>
            </a:r>
            <a:r>
              <a:rPr lang="en-US" dirty="0" err="1"/>
              <a:t>tuzilganligi</a:t>
            </a:r>
            <a:r>
              <a:rPr lang="en-US" dirty="0"/>
              <a:t> </a:t>
            </a:r>
            <a:r>
              <a:rPr lang="en-US" dirty="0" err="1"/>
              <a:t>haqidagi</a:t>
            </a:r>
            <a:r>
              <a:rPr lang="en-US" dirty="0"/>
              <a:t> </a:t>
            </a:r>
            <a:r>
              <a:rPr lang="en-US" dirty="0" err="1"/>
              <a:t>fikr</a:t>
            </a:r>
            <a:r>
              <a:rPr lang="en-US" dirty="0"/>
              <a:t> </a:t>
            </a:r>
            <a:r>
              <a:rPr lang="en-US" dirty="0" err="1"/>
              <a:t>qadimgi</a:t>
            </a:r>
            <a:r>
              <a:rPr lang="en-US" dirty="0"/>
              <a:t> </a:t>
            </a:r>
            <a:r>
              <a:rPr lang="en-US" dirty="0" err="1"/>
              <a:t>yunon</a:t>
            </a:r>
            <a:r>
              <a:rPr lang="en-US" dirty="0"/>
              <a:t> </a:t>
            </a:r>
            <a:r>
              <a:rPr lang="en-US" dirty="0" err="1"/>
              <a:t>olimlari</a:t>
            </a:r>
            <a:r>
              <a:rPr lang="en-US" dirty="0"/>
              <a:t> </a:t>
            </a:r>
            <a:r>
              <a:rPr lang="en-US" dirty="0" err="1"/>
              <a:t>tomonidanoq</a:t>
            </a:r>
            <a:r>
              <a:rPr lang="en-US" dirty="0"/>
              <a:t> </a:t>
            </a:r>
            <a:r>
              <a:rPr lang="en-US" dirty="0" err="1"/>
              <a:t>aytilgan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zarrachalarni</a:t>
            </a:r>
            <a:r>
              <a:rPr lang="en-US" dirty="0"/>
              <a:t> </a:t>
            </a:r>
            <a:r>
              <a:rPr lang="en-US" dirty="0" err="1"/>
              <a:t>atomlar</a:t>
            </a:r>
            <a:r>
              <a:rPr lang="en-US" dirty="0"/>
              <a:t> deb </a:t>
            </a:r>
            <a:r>
              <a:rPr lang="en-US" dirty="0" err="1"/>
              <a:t>atashdi</a:t>
            </a:r>
            <a:r>
              <a:rPr lang="en-US" dirty="0"/>
              <a:t>. </a:t>
            </a:r>
            <a:r>
              <a:rPr lang="en-US" dirty="0" err="1"/>
              <a:t>Qadimgi</a:t>
            </a:r>
            <a:r>
              <a:rPr lang="en-US" dirty="0"/>
              <a:t> </a:t>
            </a:r>
            <a:r>
              <a:rPr lang="en-US" dirty="0" err="1"/>
              <a:t>yunonlar</a:t>
            </a:r>
            <a:r>
              <a:rPr lang="en-US" dirty="0"/>
              <a:t> </a:t>
            </a:r>
            <a:r>
              <a:rPr lang="en-US" dirty="0" err="1"/>
              <a:t>atomlar</a:t>
            </a:r>
            <a:r>
              <a:rPr lang="en-US" dirty="0"/>
              <a:t> </a:t>
            </a:r>
            <a:r>
              <a:rPr lang="en-US" dirty="0" err="1"/>
              <a:t>muntazam</a:t>
            </a:r>
            <a:r>
              <a:rPr lang="en-US" dirty="0"/>
              <a:t> </a:t>
            </a:r>
            <a:r>
              <a:rPr lang="en-US" dirty="0" err="1"/>
              <a:t>ko’pyoqliklar</a:t>
            </a:r>
            <a:r>
              <a:rPr lang="en-US" dirty="0"/>
              <a:t> </a:t>
            </a:r>
            <a:r>
              <a:rPr lang="en-US" dirty="0" err="1"/>
              <a:t>shakliga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, deb </a:t>
            </a:r>
            <a:r>
              <a:rPr lang="en-US" dirty="0" err="1"/>
              <a:t>faraz</a:t>
            </a:r>
            <a:r>
              <a:rPr lang="en-US" dirty="0"/>
              <a:t> </a:t>
            </a:r>
            <a:r>
              <a:rPr lang="en-US" dirty="0" err="1"/>
              <a:t>qilganlar</a:t>
            </a:r>
            <a:r>
              <a:rPr lang="en-US" dirty="0"/>
              <a:t>: </a:t>
            </a:r>
            <a:r>
              <a:rPr lang="en-US" dirty="0" err="1"/>
              <a:t>Kub</a:t>
            </a:r>
            <a:r>
              <a:rPr lang="en-US" dirty="0"/>
              <a:t> (“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atomlari</a:t>
            </a:r>
            <a:r>
              <a:rPr lang="en-US" dirty="0"/>
              <a:t>”), </a:t>
            </a:r>
            <a:r>
              <a:rPr lang="en-US" dirty="0" err="1"/>
              <a:t>Tetraedr</a:t>
            </a:r>
            <a:r>
              <a:rPr lang="en-US" dirty="0"/>
              <a:t> (“</a:t>
            </a:r>
            <a:r>
              <a:rPr lang="en-US" dirty="0" err="1"/>
              <a:t>Olov</a:t>
            </a:r>
            <a:r>
              <a:rPr lang="en-US" dirty="0"/>
              <a:t> </a:t>
            </a:r>
            <a:r>
              <a:rPr lang="en-US" dirty="0" err="1"/>
              <a:t>atomlari</a:t>
            </a:r>
            <a:r>
              <a:rPr lang="en-US" dirty="0"/>
              <a:t>”), </a:t>
            </a:r>
            <a:r>
              <a:rPr lang="en-US" dirty="0" err="1"/>
              <a:t>Oktaedr</a:t>
            </a:r>
            <a:r>
              <a:rPr lang="en-US" dirty="0"/>
              <a:t> (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atomlari</a:t>
            </a:r>
            <a:r>
              <a:rPr lang="en-US" dirty="0"/>
              <a:t>), </a:t>
            </a:r>
            <a:r>
              <a:rPr lang="en-US" dirty="0" err="1"/>
              <a:t>Ikosaedr</a:t>
            </a:r>
            <a:r>
              <a:rPr lang="en-US" dirty="0"/>
              <a:t> (“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atomlari</a:t>
            </a:r>
            <a:r>
              <a:rPr lang="en-US" dirty="0"/>
              <a:t>”). </a:t>
            </a:r>
            <a:r>
              <a:rPr lang="en-US" dirty="0" err="1"/>
              <a:t>Moddaning</a:t>
            </a:r>
            <a:r>
              <a:rPr lang="en-US" dirty="0"/>
              <a:t> </a:t>
            </a:r>
            <a:r>
              <a:rPr lang="en-US" dirty="0" err="1"/>
              <a:t>atomlardan</a:t>
            </a:r>
            <a:r>
              <a:rPr lang="en-US" dirty="0"/>
              <a:t> </a:t>
            </a:r>
            <a:r>
              <a:rPr lang="en-US" dirty="0" err="1"/>
              <a:t>tuzilganligi</a:t>
            </a:r>
            <a:r>
              <a:rPr lang="en-US" dirty="0"/>
              <a:t> </a:t>
            </a:r>
            <a:r>
              <a:rPr lang="en-US" dirty="0" err="1"/>
              <a:t>g’oyasining</a:t>
            </a:r>
            <a:r>
              <a:rPr lang="en-US" dirty="0"/>
              <a:t> </a:t>
            </a:r>
            <a:r>
              <a:rPr lang="en-US" dirty="0" err="1"/>
              <a:t>eksperimental</a:t>
            </a:r>
            <a:r>
              <a:rPr lang="en-US" dirty="0"/>
              <a:t> </a:t>
            </a:r>
            <a:r>
              <a:rPr lang="en-US" dirty="0" err="1"/>
              <a:t>isboti</a:t>
            </a:r>
            <a:r>
              <a:rPr lang="en-US" dirty="0"/>
              <a:t> </a:t>
            </a:r>
            <a:r>
              <a:rPr lang="en-US" dirty="0" err="1"/>
              <a:t>olingunga</a:t>
            </a:r>
            <a:r>
              <a:rPr lang="en-US" dirty="0"/>
              <a:t> </a:t>
            </a:r>
            <a:r>
              <a:rPr lang="en-US" dirty="0" err="1"/>
              <a:t>qadar</a:t>
            </a:r>
            <a:r>
              <a:rPr lang="en-US" dirty="0"/>
              <a:t> </a:t>
            </a:r>
            <a:r>
              <a:rPr lang="en-US" dirty="0" err="1"/>
              <a:t>yigirma</a:t>
            </a:r>
            <a:r>
              <a:rPr lang="en-US" dirty="0"/>
              <a:t> </a:t>
            </a:r>
            <a:r>
              <a:rPr lang="en-US" dirty="0" err="1"/>
              <a:t>asrdan</a:t>
            </a:r>
            <a:r>
              <a:rPr lang="en-US" dirty="0"/>
              <a:t> </a:t>
            </a:r>
            <a:r>
              <a:rPr lang="en-US" dirty="0" err="1"/>
              <a:t>ortiq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o’tdi</a:t>
            </a:r>
            <a:r>
              <a:rPr lang="en-US" dirty="0"/>
              <a:t>. Bu </a:t>
            </a:r>
            <a:r>
              <a:rPr lang="en-US" dirty="0" err="1"/>
              <a:t>g’oya</a:t>
            </a:r>
            <a:r>
              <a:rPr lang="en-US" dirty="0"/>
              <a:t> </a:t>
            </a:r>
            <a:r>
              <a:rPr lang="en-US" dirty="0" err="1"/>
              <a:t>fanda</a:t>
            </a:r>
            <a:r>
              <a:rPr lang="en-US" dirty="0"/>
              <a:t> </a:t>
            </a:r>
            <a:r>
              <a:rPr lang="en-US" dirty="0" err="1"/>
              <a:t>kimyo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kinetik</a:t>
            </a:r>
            <a:r>
              <a:rPr lang="en-US" dirty="0"/>
              <a:t> </a:t>
            </a:r>
            <a:r>
              <a:rPr lang="en-US" dirty="0" err="1"/>
              <a:t>nazariyaning</a:t>
            </a:r>
            <a:r>
              <a:rPr lang="en-US" dirty="0"/>
              <a:t> </a:t>
            </a:r>
            <a:r>
              <a:rPr lang="en-US" dirty="0" err="1"/>
              <a:t>yutuqlari</a:t>
            </a:r>
            <a:r>
              <a:rPr lang="en-US" dirty="0"/>
              <a:t> </a:t>
            </a:r>
            <a:r>
              <a:rPr lang="en-US" dirty="0" err="1"/>
              <a:t>tufayli</a:t>
            </a:r>
            <a:r>
              <a:rPr lang="en-US" dirty="0"/>
              <a:t> XIX </a:t>
            </a:r>
            <a:r>
              <a:rPr lang="en-US" dirty="0" err="1"/>
              <a:t>asrning</a:t>
            </a:r>
            <a:r>
              <a:rPr lang="en-US" dirty="0"/>
              <a:t>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yarmida</a:t>
            </a:r>
            <a:r>
              <a:rPr lang="en-US" dirty="0"/>
              <a:t> </a:t>
            </a:r>
            <a:r>
              <a:rPr lang="en-US" dirty="0" err="1"/>
              <a:t>qat’iy</a:t>
            </a:r>
            <a:r>
              <a:rPr lang="en-US" dirty="0"/>
              <a:t> </a:t>
            </a:r>
            <a:r>
              <a:rPr lang="en-US" dirty="0" err="1"/>
              <a:t>qaror</a:t>
            </a:r>
            <a:r>
              <a:rPr lang="en-US" dirty="0"/>
              <a:t> </a:t>
            </a:r>
            <a:r>
              <a:rPr lang="en-US" dirty="0" err="1"/>
              <a:t>topdi</a:t>
            </a:r>
            <a:r>
              <a:rPr lang="en-US" dirty="0" smtClean="0"/>
              <a:t>.</a:t>
            </a:r>
          </a:p>
          <a:p>
            <a:r>
              <a:rPr lang="en-US" dirty="0"/>
              <a:t>XX </a:t>
            </a:r>
            <a:r>
              <a:rPr lang="en-US" dirty="0" err="1"/>
              <a:t>asr</a:t>
            </a:r>
            <a:r>
              <a:rPr lang="en-US" dirty="0"/>
              <a:t> </a:t>
            </a:r>
            <a:r>
              <a:rPr lang="en-US" dirty="0" err="1"/>
              <a:t>boshiga</a:t>
            </a:r>
            <a:r>
              <a:rPr lang="en-US" dirty="0"/>
              <a:t> </a:t>
            </a:r>
            <a:r>
              <a:rPr lang="en-US" dirty="0" err="1"/>
              <a:t>kelib</a:t>
            </a:r>
            <a:r>
              <a:rPr lang="en-US" dirty="0"/>
              <a:t>, </a:t>
            </a:r>
            <a:r>
              <a:rPr lang="en-US" dirty="0" err="1"/>
              <a:t>fiziklar</a:t>
            </a:r>
            <a:r>
              <a:rPr lang="en-US" dirty="0"/>
              <a:t> </a:t>
            </a:r>
            <a:r>
              <a:rPr lang="en-US" dirty="0" err="1"/>
              <a:t>atomlarning</a:t>
            </a:r>
            <a:r>
              <a:rPr lang="en-US" dirty="0"/>
              <a:t> </a:t>
            </a:r>
            <a:r>
              <a:rPr lang="en-US" dirty="0" err="1"/>
              <a:t>o’lchamlari</a:t>
            </a:r>
            <a:r>
              <a:rPr lang="en-US" dirty="0"/>
              <a:t> 10 −10 m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massasi</a:t>
            </a:r>
            <a:r>
              <a:rPr lang="en-US" dirty="0"/>
              <a:t> 10 −27 kg </a:t>
            </a:r>
            <a:r>
              <a:rPr lang="en-US" dirty="0" err="1"/>
              <a:t>atrofida</a:t>
            </a:r>
            <a:r>
              <a:rPr lang="en-US" dirty="0"/>
              <a:t> </a:t>
            </a:r>
            <a:r>
              <a:rPr lang="en-US" dirty="0" err="1"/>
              <a:t>bo’lishini</a:t>
            </a:r>
            <a:r>
              <a:rPr lang="en-US" dirty="0"/>
              <a:t> </a:t>
            </a:r>
            <a:r>
              <a:rPr lang="en-US" dirty="0" err="1"/>
              <a:t>bilar</a:t>
            </a:r>
            <a:r>
              <a:rPr lang="en-US" dirty="0"/>
              <a:t> </a:t>
            </a:r>
            <a:r>
              <a:rPr lang="en-US" dirty="0" err="1"/>
              <a:t>edilar</a:t>
            </a:r>
            <a:r>
              <a:rPr lang="en-US" dirty="0"/>
              <a:t>. Bu </a:t>
            </a:r>
            <a:r>
              <a:rPr lang="en-US" dirty="0" err="1"/>
              <a:t>vaqtga</a:t>
            </a:r>
            <a:r>
              <a:rPr lang="en-US" dirty="0"/>
              <a:t> </a:t>
            </a:r>
            <a:r>
              <a:rPr lang="en-US" dirty="0" err="1"/>
              <a:t>kelib</a:t>
            </a:r>
            <a:r>
              <a:rPr lang="en-US" dirty="0"/>
              <a:t> </a:t>
            </a:r>
            <a:r>
              <a:rPr lang="en-US" dirty="0" err="1"/>
              <a:t>atomlar</a:t>
            </a:r>
            <a:r>
              <a:rPr lang="en-US" dirty="0"/>
              <a:t> </a:t>
            </a:r>
            <a:r>
              <a:rPr lang="en-US" dirty="0" err="1"/>
              <a:t>umuman</a:t>
            </a:r>
            <a:r>
              <a:rPr lang="en-US" dirty="0"/>
              <a:t> “</a:t>
            </a:r>
            <a:r>
              <a:rPr lang="en-US" dirty="0" err="1"/>
              <a:t>bo’linmas</a:t>
            </a:r>
            <a:r>
              <a:rPr lang="en-US" dirty="0"/>
              <a:t>” </a:t>
            </a:r>
            <a:r>
              <a:rPr lang="en-US" dirty="0" err="1"/>
              <a:t>emas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tuzilishiga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, </a:t>
            </a:r>
            <a:r>
              <a:rPr lang="en-US" dirty="0" err="1"/>
              <a:t>buni</a:t>
            </a:r>
            <a:r>
              <a:rPr lang="en-US" dirty="0"/>
              <a:t> </a:t>
            </a:r>
            <a:r>
              <a:rPr lang="en-US" dirty="0" err="1"/>
              <a:t>bilish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D. I. Mendeleyev </a:t>
            </a:r>
            <a:r>
              <a:rPr lang="en-US" dirty="0" err="1"/>
              <a:t>aniqlagan</a:t>
            </a:r>
            <a:r>
              <a:rPr lang="en-US" dirty="0"/>
              <a:t>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elementlar</a:t>
            </a:r>
            <a:r>
              <a:rPr lang="en-US" dirty="0"/>
              <a:t> </a:t>
            </a:r>
            <a:r>
              <a:rPr lang="en-US" dirty="0" err="1"/>
              <a:t>hossalarining</a:t>
            </a:r>
            <a:r>
              <a:rPr lang="en-US" dirty="0"/>
              <a:t> </a:t>
            </a:r>
            <a:r>
              <a:rPr lang="en-US" dirty="0" err="1"/>
              <a:t>davriyligini</a:t>
            </a:r>
            <a:r>
              <a:rPr lang="en-US" dirty="0"/>
              <a:t> </a:t>
            </a:r>
            <a:r>
              <a:rPr lang="en-US" dirty="0" err="1"/>
              <a:t>tushuntirishga</a:t>
            </a:r>
            <a:r>
              <a:rPr lang="en-US" dirty="0"/>
              <a:t> </a:t>
            </a:r>
            <a:r>
              <a:rPr lang="en-US" dirty="0" err="1"/>
              <a:t>imkon</a:t>
            </a:r>
            <a:r>
              <a:rPr lang="en-US" dirty="0"/>
              <a:t> </a:t>
            </a:r>
            <a:r>
              <a:rPr lang="en-US" dirty="0" err="1"/>
              <a:t>berishi</a:t>
            </a:r>
            <a:r>
              <a:rPr lang="en-US" dirty="0"/>
              <a:t> </a:t>
            </a:r>
            <a:r>
              <a:rPr lang="en-US" dirty="0" err="1"/>
              <a:t>aniq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 </a:t>
            </a:r>
            <a:r>
              <a:rPr lang="en-US" dirty="0" err="1"/>
              <a:t>qoldi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340768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Tomson</a:t>
            </a:r>
            <a:r>
              <a:rPr lang="en-US" dirty="0" smtClean="0"/>
              <a:t> </a:t>
            </a:r>
            <a:r>
              <a:rPr lang="en-US" dirty="0" err="1" smtClean="0"/>
              <a:t>Atomi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endParaRPr lang="en-US" dirty="0" smtClean="0"/>
          </a:p>
          <a:p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 err="1" smtClean="0"/>
              <a:t>kashf</a:t>
            </a:r>
            <a:r>
              <a:rPr lang="en-US" dirty="0" smtClean="0"/>
              <a:t> </a:t>
            </a:r>
            <a:r>
              <a:rPr lang="en-US" dirty="0" err="1" smtClean="0"/>
              <a:t>etilgandan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oz</a:t>
            </a:r>
            <a:r>
              <a:rPr lang="en-US" dirty="0" smtClean="0"/>
              <a:t> </a:t>
            </a:r>
            <a:r>
              <a:rPr lang="en-US" dirty="0" err="1" smtClean="0"/>
              <a:t>vaqt</a:t>
            </a:r>
            <a:r>
              <a:rPr lang="en-US" dirty="0" smtClean="0"/>
              <a:t> </a:t>
            </a:r>
            <a:r>
              <a:rPr lang="en-US" dirty="0" err="1" smtClean="0"/>
              <a:t>o’tgandan</a:t>
            </a:r>
            <a:r>
              <a:rPr lang="en-US" dirty="0" smtClean="0"/>
              <a:t> </a:t>
            </a:r>
            <a:r>
              <a:rPr lang="en-US" dirty="0" err="1" smtClean="0"/>
              <a:t>keyin</a:t>
            </a:r>
            <a:r>
              <a:rPr lang="en-US" dirty="0" smtClean="0"/>
              <a:t>, 1903 </a:t>
            </a:r>
            <a:r>
              <a:rPr lang="en-US" dirty="0" err="1" smtClean="0"/>
              <a:t>yilda</a:t>
            </a:r>
            <a:r>
              <a:rPr lang="en-US" dirty="0" smtClean="0"/>
              <a:t> </a:t>
            </a:r>
            <a:r>
              <a:rPr lang="en-US" dirty="0" err="1" smtClean="0"/>
              <a:t>ingliz</a:t>
            </a:r>
            <a:r>
              <a:rPr lang="en-US" dirty="0" smtClean="0"/>
              <a:t> </a:t>
            </a:r>
            <a:r>
              <a:rPr lang="en-US" dirty="0" err="1" smtClean="0"/>
              <a:t>fizigi</a:t>
            </a:r>
            <a:r>
              <a:rPr lang="en-US" dirty="0" smtClean="0"/>
              <a:t> </a:t>
            </a:r>
            <a:r>
              <a:rPr lang="en-US" dirty="0" err="1" smtClean="0"/>
              <a:t>Jozef</a:t>
            </a:r>
            <a:r>
              <a:rPr lang="en-US" dirty="0" smtClean="0"/>
              <a:t> Jon </a:t>
            </a:r>
            <a:r>
              <a:rPr lang="en-US" dirty="0" err="1" smtClean="0"/>
              <a:t>Tomson</a:t>
            </a:r>
            <a:r>
              <a:rPr lang="en-US" dirty="0" smtClean="0"/>
              <a:t> </a:t>
            </a:r>
            <a:r>
              <a:rPr lang="en-US" dirty="0" err="1" smtClean="0"/>
              <a:t>diametri</a:t>
            </a:r>
            <a:r>
              <a:rPr lang="en-US" dirty="0" smtClean="0"/>
              <a:t> </a:t>
            </a:r>
            <a:r>
              <a:rPr lang="en-US" dirty="0" err="1" smtClean="0"/>
              <a:t>tahminan</a:t>
            </a:r>
            <a:r>
              <a:rPr lang="en-US" dirty="0" smtClean="0"/>
              <a:t> 10 −10 m, </a:t>
            </a:r>
            <a:r>
              <a:rPr lang="en-US" dirty="0" err="1" smtClean="0"/>
              <a:t>ichiga</a:t>
            </a:r>
            <a:r>
              <a:rPr lang="en-US" dirty="0" smtClean="0"/>
              <a:t> </a:t>
            </a:r>
            <a:r>
              <a:rPr lang="en-US" dirty="0" err="1" smtClean="0"/>
              <a:t>elektronlar</a:t>
            </a:r>
            <a:r>
              <a:rPr lang="en-US" dirty="0" smtClean="0"/>
              <a:t> “</a:t>
            </a:r>
            <a:r>
              <a:rPr lang="en-US" dirty="0" err="1" smtClean="0"/>
              <a:t>sochilgan</a:t>
            </a:r>
            <a:r>
              <a:rPr lang="en-US" dirty="0" smtClean="0"/>
              <a:t>”, </a:t>
            </a:r>
            <a:r>
              <a:rPr lang="en-US" dirty="0" err="1" smtClean="0"/>
              <a:t>hajmi</a:t>
            </a:r>
            <a:r>
              <a:rPr lang="en-US" dirty="0" smtClean="0"/>
              <a:t> </a:t>
            </a:r>
            <a:r>
              <a:rPr lang="en-US" dirty="0" err="1" smtClean="0"/>
              <a:t>bo’yicha</a:t>
            </a:r>
            <a:r>
              <a:rPr lang="en-US" dirty="0" smtClean="0"/>
              <a:t> </a:t>
            </a:r>
            <a:r>
              <a:rPr lang="en-US" dirty="0" err="1" smtClean="0"/>
              <a:t>musbat</a:t>
            </a:r>
            <a:r>
              <a:rPr lang="en-US" dirty="0" smtClean="0"/>
              <a:t> </a:t>
            </a:r>
            <a:r>
              <a:rPr lang="en-US" dirty="0" err="1" smtClean="0"/>
              <a:t>zaryadlangan</a:t>
            </a:r>
            <a:r>
              <a:rPr lang="en-US" dirty="0" smtClean="0"/>
              <a:t> </a:t>
            </a:r>
            <a:r>
              <a:rPr lang="en-US" dirty="0" err="1" smtClean="0"/>
              <a:t>sfera</a:t>
            </a:r>
            <a:r>
              <a:rPr lang="en-US" dirty="0" smtClean="0"/>
              <a:t> </a:t>
            </a:r>
            <a:r>
              <a:rPr lang="en-US" dirty="0" err="1" smtClean="0"/>
              <a:t>shaklidagi</a:t>
            </a:r>
            <a:r>
              <a:rPr lang="en-US" dirty="0" smtClean="0"/>
              <a:t> atom </a:t>
            </a:r>
            <a:r>
              <a:rPr lang="en-US" dirty="0" err="1" smtClean="0"/>
              <a:t>modelini</a:t>
            </a:r>
            <a:r>
              <a:rPr lang="en-US" dirty="0" smtClean="0"/>
              <a:t> </a:t>
            </a:r>
            <a:r>
              <a:rPr lang="en-US" dirty="0" err="1" smtClean="0"/>
              <a:t>taklif</a:t>
            </a:r>
            <a:r>
              <a:rPr lang="en-US" dirty="0" smtClean="0"/>
              <a:t> </a:t>
            </a:r>
            <a:r>
              <a:rPr lang="en-US" dirty="0" err="1" smtClean="0"/>
              <a:t>etdi</a:t>
            </a:r>
            <a:r>
              <a:rPr lang="en-US" dirty="0" smtClean="0"/>
              <a:t>. </a:t>
            </a:r>
            <a:r>
              <a:rPr lang="en-US" dirty="0" err="1" smtClean="0"/>
              <a:t>Elektronlarning</a:t>
            </a:r>
            <a:r>
              <a:rPr lang="en-US" dirty="0" smtClean="0"/>
              <a:t> </a:t>
            </a:r>
            <a:r>
              <a:rPr lang="en-US" dirty="0" err="1" smtClean="0"/>
              <a:t>sfera</a:t>
            </a:r>
            <a:r>
              <a:rPr lang="en-US" dirty="0" smtClean="0"/>
              <a:t> </a:t>
            </a:r>
            <a:r>
              <a:rPr lang="en-US" dirty="0" err="1" smtClean="0"/>
              <a:t>markaziga</a:t>
            </a:r>
            <a:r>
              <a:rPr lang="en-US" dirty="0" smtClean="0"/>
              <a:t> </a:t>
            </a:r>
            <a:r>
              <a:rPr lang="en-US" dirty="0" err="1" smtClean="0"/>
              <a:t>nisbatan</a:t>
            </a:r>
            <a:r>
              <a:rPr lang="en-US" dirty="0" smtClean="0"/>
              <a:t> </a:t>
            </a:r>
            <a:r>
              <a:rPr lang="en-US" dirty="0" err="1" smtClean="0"/>
              <a:t>tebranganda</a:t>
            </a:r>
            <a:r>
              <a:rPr lang="en-US" dirty="0" smtClean="0"/>
              <a:t>, atom </a:t>
            </a:r>
            <a:r>
              <a:rPr lang="en-US" dirty="0" err="1" smtClean="0"/>
              <a:t>yorug’lik</a:t>
            </a:r>
            <a:r>
              <a:rPr lang="en-US" dirty="0" smtClean="0"/>
              <a:t> </a:t>
            </a:r>
            <a:r>
              <a:rPr lang="en-US" dirty="0" err="1" smtClean="0"/>
              <a:t>nurlantiradi</a:t>
            </a:r>
            <a:r>
              <a:rPr lang="en-US" dirty="0" smtClean="0"/>
              <a:t>. </a:t>
            </a:r>
            <a:r>
              <a:rPr lang="en-US" dirty="0" err="1" smtClean="0"/>
              <a:t>Tosmon</a:t>
            </a:r>
            <a:r>
              <a:rPr lang="en-US" dirty="0" smtClean="0"/>
              <a:t>, </a:t>
            </a:r>
            <a:r>
              <a:rPr lang="en-US" dirty="0" err="1" smtClean="0"/>
              <a:t>elektronlar</a:t>
            </a:r>
            <a:r>
              <a:rPr lang="en-US" dirty="0" smtClean="0"/>
              <a:t> </a:t>
            </a:r>
            <a:r>
              <a:rPr lang="en-US" dirty="0" err="1" smtClean="0"/>
              <a:t>sfera</a:t>
            </a:r>
            <a:r>
              <a:rPr lang="en-US" dirty="0" smtClean="0"/>
              <a:t> </a:t>
            </a:r>
            <a:r>
              <a:rPr lang="en-US" dirty="0" err="1" smtClean="0"/>
              <a:t>markazi</a:t>
            </a:r>
            <a:r>
              <a:rPr lang="en-US" dirty="0" smtClean="0"/>
              <a:t> </a:t>
            </a:r>
            <a:r>
              <a:rPr lang="en-US" dirty="0" err="1" smtClean="0"/>
              <a:t>atrofida</a:t>
            </a:r>
            <a:r>
              <a:rPr lang="en-US" dirty="0" smtClean="0"/>
              <a:t> </a:t>
            </a:r>
            <a:r>
              <a:rPr lang="en-US" dirty="0" err="1" smtClean="0"/>
              <a:t>qatlam</a:t>
            </a:r>
            <a:r>
              <a:rPr lang="en-US" dirty="0" smtClean="0"/>
              <a:t> </a:t>
            </a:r>
            <a:r>
              <a:rPr lang="en-US" dirty="0" err="1" smtClean="0"/>
              <a:t>bo’lib</a:t>
            </a:r>
            <a:r>
              <a:rPr lang="en-US" dirty="0" smtClean="0"/>
              <a:t> </a:t>
            </a:r>
            <a:r>
              <a:rPr lang="en-US" dirty="0" err="1" smtClean="0"/>
              <a:t>guruhlanadi</a:t>
            </a:r>
            <a:r>
              <a:rPr lang="en-US" dirty="0" smtClean="0"/>
              <a:t>, deb </a:t>
            </a:r>
            <a:r>
              <a:rPr lang="en-US" dirty="0" err="1" smtClean="0"/>
              <a:t>hisobladi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9" name="Picture 3" descr="D:\NURLAN  IS QAG'Azi\FOTOLAR\ATMOSFERA\Thompson_Atom_Model_uz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7"/>
            <a:ext cx="3456384" cy="30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01.04.2016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XUDAYBERGENOV NURLAN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2667-0296-491F-AC7A-D9A6A6D9585F}" type="slidenum">
              <a:rPr lang="ru-RU" smtClean="0"/>
              <a:t>9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37" y="908720"/>
            <a:ext cx="7162671" cy="466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6fb465584987e822e371ca3fea228b69bcc85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123</TotalTime>
  <Words>760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Mavzu:Elementar zarralar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Qiziqarli malumotlar  (internet) </vt:lpstr>
      <vt:lpstr>Etiboringiz uchun raxmat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Mavzu:Elementar zarralar</dc:title>
  <dc:creator>Админ Aim.Uz</dc:creator>
  <cp:lastModifiedBy>SJ</cp:lastModifiedBy>
  <cp:revision>15</cp:revision>
  <dcterms:created xsi:type="dcterms:W3CDTF">2016-03-31T14:45:43Z</dcterms:created>
  <dcterms:modified xsi:type="dcterms:W3CDTF">2018-01-09T06:50:12Z</dcterms:modified>
</cp:coreProperties>
</file>